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4" r:id="rId2"/>
    <p:sldId id="268" r:id="rId3"/>
    <p:sldId id="269" r:id="rId4"/>
    <p:sldId id="270" r:id="rId5"/>
    <p:sldId id="271" r:id="rId6"/>
    <p:sldId id="272" r:id="rId7"/>
    <p:sldId id="273" r:id="rId8"/>
    <p:sldId id="274" r:id="rId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6565"/>
    <a:srgbClr val="990000"/>
    <a:srgbClr val="F0EEF0"/>
    <a:srgbClr val="003366"/>
    <a:srgbClr val="C99400"/>
    <a:srgbClr val="009933"/>
    <a:srgbClr val="4B4B4B"/>
    <a:srgbClr val="FEC630"/>
    <a:srgbClr val="52CBBE"/>
    <a:srgbClr val="FF59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793774-EE86-4665-9B0C-A840AABCF473}" v="10333" dt="2019-04-16T18:32:21.9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1" autoAdjust="0"/>
    <p:restoredTop sz="62897" autoAdjust="0"/>
  </p:normalViewPr>
  <p:slideViewPr>
    <p:cSldViewPr snapToGrid="0">
      <p:cViewPr varScale="1">
        <p:scale>
          <a:sx n="64" d="100"/>
          <a:sy n="64" d="100"/>
        </p:scale>
        <p:origin x="1326" y="57"/>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inghua Long" userId="822e8685-e317-44aa-95d7-dcb71a5d66b1" providerId="ADAL" clId="{2E3B5373-B4C9-45F8-8BC5-B9B1101407F7}"/>
    <pc:docChg chg="undo custSel modSld">
      <pc:chgData name="Qinghua Long" userId="822e8685-e317-44aa-95d7-dcb71a5d66b1" providerId="ADAL" clId="{2E3B5373-B4C9-45F8-8BC5-B9B1101407F7}" dt="2019-04-11T17:52:49.325" v="1223" actId="20577"/>
      <pc:docMkLst>
        <pc:docMk/>
      </pc:docMkLst>
      <pc:sldChg chg="modSp">
        <pc:chgData name="Qinghua Long" userId="822e8685-e317-44aa-95d7-dcb71a5d66b1" providerId="ADAL" clId="{2E3B5373-B4C9-45F8-8BC5-B9B1101407F7}" dt="2019-04-10T20:16:26.371" v="637" actId="1036"/>
        <pc:sldMkLst>
          <pc:docMk/>
          <pc:sldMk cId="758661002" sldId="264"/>
        </pc:sldMkLst>
        <pc:spChg chg="mod">
          <ac:chgData name="Qinghua Long" userId="822e8685-e317-44aa-95d7-dcb71a5d66b1" providerId="ADAL" clId="{2E3B5373-B4C9-45F8-8BC5-B9B1101407F7}" dt="2019-04-10T20:16:26.371" v="637" actId="1036"/>
          <ac:spMkLst>
            <pc:docMk/>
            <pc:sldMk cId="758661002" sldId="264"/>
            <ac:spMk id="27" creationId="{3A728384-87ED-4E87-8F78-97EB653FDC67}"/>
          </ac:spMkLst>
        </pc:spChg>
        <pc:spChg chg="mod">
          <ac:chgData name="Qinghua Long" userId="822e8685-e317-44aa-95d7-dcb71a5d66b1" providerId="ADAL" clId="{2E3B5373-B4C9-45F8-8BC5-B9B1101407F7}" dt="2019-04-10T20:16:18.337" v="636" actId="1035"/>
          <ac:spMkLst>
            <pc:docMk/>
            <pc:sldMk cId="758661002" sldId="264"/>
            <ac:spMk id="37" creationId="{12F9D37B-DE70-4087-8A7F-BBA0BAF5B6CF}"/>
          </ac:spMkLst>
        </pc:spChg>
        <pc:grpChg chg="mod">
          <ac:chgData name="Qinghua Long" userId="822e8685-e317-44aa-95d7-dcb71a5d66b1" providerId="ADAL" clId="{2E3B5373-B4C9-45F8-8BC5-B9B1101407F7}" dt="2019-04-10T20:01:32.276" v="30"/>
          <ac:grpSpMkLst>
            <pc:docMk/>
            <pc:sldMk cId="758661002" sldId="264"/>
            <ac:grpSpMk id="5" creationId="{2E05AABB-DA71-4469-9FAB-920AFCABEE16}"/>
          </ac:grpSpMkLst>
        </pc:grpChg>
        <pc:grpChg chg="mod">
          <ac:chgData name="Qinghua Long" userId="822e8685-e317-44aa-95d7-dcb71a5d66b1" providerId="ADAL" clId="{2E3B5373-B4C9-45F8-8BC5-B9B1101407F7}" dt="2019-04-10T20:01:33.588" v="31"/>
          <ac:grpSpMkLst>
            <pc:docMk/>
            <pc:sldMk cId="758661002" sldId="264"/>
            <ac:grpSpMk id="6" creationId="{46F49667-34CD-4811-AD15-2AB153B114BA}"/>
          </ac:grpSpMkLst>
        </pc:grpChg>
        <pc:picChg chg="mod">
          <ac:chgData name="Qinghua Long" userId="822e8685-e317-44aa-95d7-dcb71a5d66b1" providerId="ADAL" clId="{2E3B5373-B4C9-45F8-8BC5-B9B1101407F7}" dt="2019-04-10T20:00:53.675" v="25" actId="14100"/>
          <ac:picMkLst>
            <pc:docMk/>
            <pc:sldMk cId="758661002" sldId="264"/>
            <ac:picMk id="40" creationId="{1659DD46-169A-440B-AF23-D0FCD3877660}"/>
          </ac:picMkLst>
        </pc:picChg>
      </pc:sldChg>
      <pc:sldChg chg="addSp delSp modSp">
        <pc:chgData name="Qinghua Long" userId="822e8685-e317-44aa-95d7-dcb71a5d66b1" providerId="ADAL" clId="{2E3B5373-B4C9-45F8-8BC5-B9B1101407F7}" dt="2019-04-11T17:52:49.325" v="1223" actId="20577"/>
        <pc:sldMkLst>
          <pc:docMk/>
          <pc:sldMk cId="2001706127" sldId="268"/>
        </pc:sldMkLst>
        <pc:spChg chg="mod">
          <ac:chgData name="Qinghua Long" userId="822e8685-e317-44aa-95d7-dcb71a5d66b1" providerId="ADAL" clId="{2E3B5373-B4C9-45F8-8BC5-B9B1101407F7}" dt="2019-04-11T17:52:49.325" v="1223" actId="20577"/>
          <ac:spMkLst>
            <pc:docMk/>
            <pc:sldMk cId="2001706127" sldId="268"/>
            <ac:spMk id="48" creationId="{A20DE484-2D03-49AD-9D84-CDDE447FAA57}"/>
          </ac:spMkLst>
        </pc:spChg>
        <pc:grpChg chg="mod">
          <ac:chgData name="Qinghua Long" userId="822e8685-e317-44aa-95d7-dcb71a5d66b1" providerId="ADAL" clId="{2E3B5373-B4C9-45F8-8BC5-B9B1101407F7}" dt="2019-04-10T20:02:01.621" v="37"/>
          <ac:grpSpMkLst>
            <pc:docMk/>
            <pc:sldMk cId="2001706127" sldId="268"/>
            <ac:grpSpMk id="2" creationId="{3E8E81E6-FAA0-4C48-8F7C-BFAE4ED65B27}"/>
          </ac:grpSpMkLst>
        </pc:grpChg>
        <pc:grpChg chg="mod">
          <ac:chgData name="Qinghua Long" userId="822e8685-e317-44aa-95d7-dcb71a5d66b1" providerId="ADAL" clId="{2E3B5373-B4C9-45F8-8BC5-B9B1101407F7}" dt="2019-04-10T20:02:00.588" v="36"/>
          <ac:grpSpMkLst>
            <pc:docMk/>
            <pc:sldMk cId="2001706127" sldId="268"/>
            <ac:grpSpMk id="5" creationId="{99885461-2B7A-41A5-9448-D9253656ECE7}"/>
          </ac:grpSpMkLst>
        </pc:grpChg>
        <pc:picChg chg="mod">
          <ac:chgData name="Qinghua Long" userId="822e8685-e317-44aa-95d7-dcb71a5d66b1" providerId="ADAL" clId="{2E3B5373-B4C9-45F8-8BC5-B9B1101407F7}" dt="2019-04-10T20:01:55.300" v="35" actId="14100"/>
          <ac:picMkLst>
            <pc:docMk/>
            <pc:sldMk cId="2001706127" sldId="268"/>
            <ac:picMk id="6" creationId="{F2E37577-BFD6-4DC0-8DF0-C651154022EA}"/>
          </ac:picMkLst>
        </pc:picChg>
        <pc:picChg chg="add del mod">
          <ac:chgData name="Qinghua Long" userId="822e8685-e317-44aa-95d7-dcb71a5d66b1" providerId="ADAL" clId="{2E3B5373-B4C9-45F8-8BC5-B9B1101407F7}" dt="2019-04-10T20:11:18.273" v="621"/>
          <ac:picMkLst>
            <pc:docMk/>
            <pc:sldMk cId="2001706127" sldId="268"/>
            <ac:picMk id="41" creationId="{3F6B97E0-AE4E-405E-986B-CACBE631D87D}"/>
          </ac:picMkLst>
        </pc:picChg>
        <pc:picChg chg="add del">
          <ac:chgData name="Qinghua Long" userId="822e8685-e317-44aa-95d7-dcb71a5d66b1" providerId="ADAL" clId="{2E3B5373-B4C9-45F8-8BC5-B9B1101407F7}" dt="2019-04-10T20:11:18.273" v="621"/>
          <ac:picMkLst>
            <pc:docMk/>
            <pc:sldMk cId="2001706127" sldId="268"/>
            <ac:picMk id="42" creationId="{70962373-8320-403B-A55D-EAE8BD69577E}"/>
          </ac:picMkLst>
        </pc:picChg>
      </pc:sldChg>
      <pc:sldChg chg="addSp delSp modSp">
        <pc:chgData name="Qinghua Long" userId="822e8685-e317-44aa-95d7-dcb71a5d66b1" providerId="ADAL" clId="{2E3B5373-B4C9-45F8-8BC5-B9B1101407F7}" dt="2019-04-10T20:15:51.446" v="635" actId="1037"/>
        <pc:sldMkLst>
          <pc:docMk/>
          <pc:sldMk cId="1396948566" sldId="269"/>
        </pc:sldMkLst>
        <pc:spChg chg="mod">
          <ac:chgData name="Qinghua Long" userId="822e8685-e317-44aa-95d7-dcb71a5d66b1" providerId="ADAL" clId="{2E3B5373-B4C9-45F8-8BC5-B9B1101407F7}" dt="2019-04-10T20:15:51.446" v="635" actId="1037"/>
          <ac:spMkLst>
            <pc:docMk/>
            <pc:sldMk cId="1396948566" sldId="269"/>
            <ac:spMk id="132" creationId="{55E59161-0DC7-422E-88AB-48F63506704F}"/>
          </ac:spMkLst>
        </pc:spChg>
        <pc:grpChg chg="mod">
          <ac:chgData name="Qinghua Long" userId="822e8685-e317-44aa-95d7-dcb71a5d66b1" providerId="ADAL" clId="{2E3B5373-B4C9-45F8-8BC5-B9B1101407F7}" dt="2019-04-10T20:12:14.814" v="622" actId="1037"/>
          <ac:grpSpMkLst>
            <pc:docMk/>
            <pc:sldMk cId="1396948566" sldId="269"/>
            <ac:grpSpMk id="4" creationId="{7914710B-4716-45D4-BBF0-A7903B64B805}"/>
          </ac:grpSpMkLst>
        </pc:grpChg>
        <pc:picChg chg="add del mod">
          <ac:chgData name="Qinghua Long" userId="822e8685-e317-44aa-95d7-dcb71a5d66b1" providerId="ADAL" clId="{2E3B5373-B4C9-45F8-8BC5-B9B1101407F7}" dt="2019-04-10T20:08:27.593" v="236"/>
          <ac:picMkLst>
            <pc:docMk/>
            <pc:sldMk cId="1396948566" sldId="269"/>
            <ac:picMk id="74" creationId="{7B59BD87-447B-403D-A96D-2881AA4FADB6}"/>
          </ac:picMkLst>
        </pc:picChg>
        <pc:picChg chg="add del mod">
          <ac:chgData name="Qinghua Long" userId="822e8685-e317-44aa-95d7-dcb71a5d66b1" providerId="ADAL" clId="{2E3B5373-B4C9-45F8-8BC5-B9B1101407F7}" dt="2019-04-10T20:08:27.593" v="236"/>
          <ac:picMkLst>
            <pc:docMk/>
            <pc:sldMk cId="1396948566" sldId="269"/>
            <ac:picMk id="79" creationId="{E9B26D48-49B7-4C9D-A47E-C4B25426DD66}"/>
          </ac:picMkLst>
        </pc:picChg>
        <pc:picChg chg="mod">
          <ac:chgData name="Qinghua Long" userId="822e8685-e317-44aa-95d7-dcb71a5d66b1" providerId="ADAL" clId="{2E3B5373-B4C9-45F8-8BC5-B9B1101407F7}" dt="2019-04-10T20:03:46.379" v="52" actId="14100"/>
          <ac:picMkLst>
            <pc:docMk/>
            <pc:sldMk cId="1396948566" sldId="269"/>
            <ac:picMk id="98" creationId="{069A37B9-E186-486D-B0E0-69BF1FB0F998}"/>
          </ac:picMkLst>
        </pc:picChg>
        <pc:picChg chg="add del">
          <ac:chgData name="Qinghua Long" userId="822e8685-e317-44aa-95d7-dcb71a5d66b1" providerId="ADAL" clId="{2E3B5373-B4C9-45F8-8BC5-B9B1101407F7}" dt="2019-04-10T20:08:50.799" v="282"/>
          <ac:picMkLst>
            <pc:docMk/>
            <pc:sldMk cId="1396948566" sldId="269"/>
            <ac:picMk id="100" creationId="{BE1A4C99-9E2E-4B81-B6BE-54C10868FE61}"/>
          </ac:picMkLst>
        </pc:picChg>
        <pc:picChg chg="add del">
          <ac:chgData name="Qinghua Long" userId="822e8685-e317-44aa-95d7-dcb71a5d66b1" providerId="ADAL" clId="{2E3B5373-B4C9-45F8-8BC5-B9B1101407F7}" dt="2019-04-10T20:08:50.799" v="282"/>
          <ac:picMkLst>
            <pc:docMk/>
            <pc:sldMk cId="1396948566" sldId="269"/>
            <ac:picMk id="101" creationId="{845BEB77-D98B-4212-B65D-5DC68105C88E}"/>
          </ac:picMkLst>
        </pc:picChg>
        <pc:picChg chg="add del mod">
          <ac:chgData name="Qinghua Long" userId="822e8685-e317-44aa-95d7-dcb71a5d66b1" providerId="ADAL" clId="{2E3B5373-B4C9-45F8-8BC5-B9B1101407F7}" dt="2019-04-10T20:11:17.161" v="618"/>
          <ac:picMkLst>
            <pc:docMk/>
            <pc:sldMk cId="1396948566" sldId="269"/>
            <ac:picMk id="102" creationId="{C058B97E-F2E2-4172-993D-FD7F0D1A61E0}"/>
          </ac:picMkLst>
        </pc:picChg>
        <pc:picChg chg="add del mod">
          <ac:chgData name="Qinghua Long" userId="822e8685-e317-44aa-95d7-dcb71a5d66b1" providerId="ADAL" clId="{2E3B5373-B4C9-45F8-8BC5-B9B1101407F7}" dt="2019-04-10T20:11:17.161" v="618"/>
          <ac:picMkLst>
            <pc:docMk/>
            <pc:sldMk cId="1396948566" sldId="269"/>
            <ac:picMk id="103" creationId="{F3871B38-322C-46A0-9E4F-05F8BCE8E0FC}"/>
          </ac:picMkLst>
        </pc:picChg>
      </pc:sldChg>
      <pc:sldChg chg="addSp delSp modSp">
        <pc:chgData name="Qinghua Long" userId="822e8685-e317-44aa-95d7-dcb71a5d66b1" providerId="ADAL" clId="{2E3B5373-B4C9-45F8-8BC5-B9B1101407F7}" dt="2019-04-10T20:14:57.501" v="633" actId="1035"/>
        <pc:sldMkLst>
          <pc:docMk/>
          <pc:sldMk cId="2624499212" sldId="270"/>
        </pc:sldMkLst>
        <pc:spChg chg="mod">
          <ac:chgData name="Qinghua Long" userId="822e8685-e317-44aa-95d7-dcb71a5d66b1" providerId="ADAL" clId="{2E3B5373-B4C9-45F8-8BC5-B9B1101407F7}" dt="2019-04-10T20:14:57.501" v="633" actId="1035"/>
          <ac:spMkLst>
            <pc:docMk/>
            <pc:sldMk cId="2624499212" sldId="270"/>
            <ac:spMk id="89" creationId="{77CD0324-0D10-4F33-9297-7FD96E12A265}"/>
          </ac:spMkLst>
        </pc:spChg>
        <pc:grpChg chg="mod">
          <ac:chgData name="Qinghua Long" userId="822e8685-e317-44aa-95d7-dcb71a5d66b1" providerId="ADAL" clId="{2E3B5373-B4C9-45F8-8BC5-B9B1101407F7}" dt="2019-04-10T20:02:48.903" v="46"/>
          <ac:grpSpMkLst>
            <pc:docMk/>
            <pc:sldMk cId="2624499212" sldId="270"/>
            <ac:grpSpMk id="21" creationId="{459CE18D-CC02-4C9C-9020-A12AD9D40BFB}"/>
          </ac:grpSpMkLst>
        </pc:grpChg>
        <pc:picChg chg="mod">
          <ac:chgData name="Qinghua Long" userId="822e8685-e317-44aa-95d7-dcb71a5d66b1" providerId="ADAL" clId="{2E3B5373-B4C9-45F8-8BC5-B9B1101407F7}" dt="2019-04-10T20:02:42.095" v="45" actId="14100"/>
          <ac:picMkLst>
            <pc:docMk/>
            <pc:sldMk cId="2624499212" sldId="270"/>
            <ac:picMk id="53" creationId="{FB3B82AB-ACD7-480E-80AF-D76D7E42D1DC}"/>
          </ac:picMkLst>
        </pc:picChg>
        <pc:picChg chg="add del mod">
          <ac:chgData name="Qinghua Long" userId="822e8685-e317-44aa-95d7-dcb71a5d66b1" providerId="ADAL" clId="{2E3B5373-B4C9-45F8-8BC5-B9B1101407F7}" dt="2019-04-10T20:08:24.938" v="233"/>
          <ac:picMkLst>
            <pc:docMk/>
            <pc:sldMk cId="2624499212" sldId="270"/>
            <ac:picMk id="61" creationId="{54233CFF-A990-475F-ABFF-69ECAB6D8CD2}"/>
          </ac:picMkLst>
        </pc:picChg>
        <pc:picChg chg="add del mod">
          <ac:chgData name="Qinghua Long" userId="822e8685-e317-44aa-95d7-dcb71a5d66b1" providerId="ADAL" clId="{2E3B5373-B4C9-45F8-8BC5-B9B1101407F7}" dt="2019-04-10T20:08:24.938" v="233"/>
          <ac:picMkLst>
            <pc:docMk/>
            <pc:sldMk cId="2624499212" sldId="270"/>
            <ac:picMk id="62" creationId="{35EB41DC-9453-4818-A2BE-1880EB754338}"/>
          </ac:picMkLst>
        </pc:picChg>
        <pc:picChg chg="add del">
          <ac:chgData name="Qinghua Long" userId="822e8685-e317-44aa-95d7-dcb71a5d66b1" providerId="ADAL" clId="{2E3B5373-B4C9-45F8-8BC5-B9B1101407F7}" dt="2019-04-10T20:08:49.574" v="281"/>
          <ac:picMkLst>
            <pc:docMk/>
            <pc:sldMk cId="2624499212" sldId="270"/>
            <ac:picMk id="63" creationId="{125CB368-F125-4C3A-A59D-CE48BFE61B5B}"/>
          </ac:picMkLst>
        </pc:picChg>
        <pc:picChg chg="add del">
          <ac:chgData name="Qinghua Long" userId="822e8685-e317-44aa-95d7-dcb71a5d66b1" providerId="ADAL" clId="{2E3B5373-B4C9-45F8-8BC5-B9B1101407F7}" dt="2019-04-10T20:08:49.574" v="281"/>
          <ac:picMkLst>
            <pc:docMk/>
            <pc:sldMk cId="2624499212" sldId="270"/>
            <ac:picMk id="64" creationId="{126BF474-81A0-42E4-A5C8-433D20C983F0}"/>
          </ac:picMkLst>
        </pc:picChg>
        <pc:picChg chg="add del mod">
          <ac:chgData name="Qinghua Long" userId="822e8685-e317-44aa-95d7-dcb71a5d66b1" providerId="ADAL" clId="{2E3B5373-B4C9-45F8-8BC5-B9B1101407F7}" dt="2019-04-10T20:11:15.874" v="615"/>
          <ac:picMkLst>
            <pc:docMk/>
            <pc:sldMk cId="2624499212" sldId="270"/>
            <ac:picMk id="65" creationId="{D89D43ED-ED0F-4A33-A425-BCC3890A932A}"/>
          </ac:picMkLst>
        </pc:picChg>
        <pc:picChg chg="add del mod">
          <ac:chgData name="Qinghua Long" userId="822e8685-e317-44aa-95d7-dcb71a5d66b1" providerId="ADAL" clId="{2E3B5373-B4C9-45F8-8BC5-B9B1101407F7}" dt="2019-04-10T20:11:15.874" v="615"/>
          <ac:picMkLst>
            <pc:docMk/>
            <pc:sldMk cId="2624499212" sldId="270"/>
            <ac:picMk id="66" creationId="{032B9709-E3BF-4F4F-A279-E591D9BCB346}"/>
          </ac:picMkLst>
        </pc:picChg>
      </pc:sldChg>
      <pc:sldChg chg="addSp delSp modSp">
        <pc:chgData name="Qinghua Long" userId="822e8685-e317-44aa-95d7-dcb71a5d66b1" providerId="ADAL" clId="{2E3B5373-B4C9-45F8-8BC5-B9B1101407F7}" dt="2019-04-10T20:12:42.131" v="623" actId="1037"/>
        <pc:sldMkLst>
          <pc:docMk/>
          <pc:sldMk cId="3965200575" sldId="271"/>
        </pc:sldMkLst>
        <pc:spChg chg="mod">
          <ac:chgData name="Qinghua Long" userId="822e8685-e317-44aa-95d7-dcb71a5d66b1" providerId="ADAL" clId="{2E3B5373-B4C9-45F8-8BC5-B9B1101407F7}" dt="2019-04-10T20:05:34.213" v="124" actId="1038"/>
          <ac:spMkLst>
            <pc:docMk/>
            <pc:sldMk cId="3965200575" sldId="271"/>
            <ac:spMk id="82" creationId="{2807C32D-98FE-49A0-A9D4-A8918B41BA1E}"/>
          </ac:spMkLst>
        </pc:spChg>
        <pc:spChg chg="mod">
          <ac:chgData name="Qinghua Long" userId="822e8685-e317-44aa-95d7-dcb71a5d66b1" providerId="ADAL" clId="{2E3B5373-B4C9-45F8-8BC5-B9B1101407F7}" dt="2019-04-10T20:05:22.054" v="120" actId="1037"/>
          <ac:spMkLst>
            <pc:docMk/>
            <pc:sldMk cId="3965200575" sldId="271"/>
            <ac:spMk id="83" creationId="{37D721D7-BA44-4751-921E-0CAEEC26875E}"/>
          </ac:spMkLst>
        </pc:spChg>
        <pc:spChg chg="mod">
          <ac:chgData name="Qinghua Long" userId="822e8685-e317-44aa-95d7-dcb71a5d66b1" providerId="ADAL" clId="{2E3B5373-B4C9-45F8-8BC5-B9B1101407F7}" dt="2019-04-10T20:04:47.750" v="116" actId="1037"/>
          <ac:spMkLst>
            <pc:docMk/>
            <pc:sldMk cId="3965200575" sldId="271"/>
            <ac:spMk id="84" creationId="{FDC6C381-7A04-4E3D-A4B3-3A4CE204840E}"/>
          </ac:spMkLst>
        </pc:spChg>
        <pc:grpChg chg="mod">
          <ac:chgData name="Qinghua Long" userId="822e8685-e317-44aa-95d7-dcb71a5d66b1" providerId="ADAL" clId="{2E3B5373-B4C9-45F8-8BC5-B9B1101407F7}" dt="2019-04-10T20:06:03.599" v="126" actId="1037"/>
          <ac:grpSpMkLst>
            <pc:docMk/>
            <pc:sldMk cId="3965200575" sldId="271"/>
            <ac:grpSpMk id="5" creationId="{F2C7E42A-724F-4BD1-AA3D-E553418A383B}"/>
          </ac:grpSpMkLst>
        </pc:grpChg>
        <pc:grpChg chg="mod">
          <ac:chgData name="Qinghua Long" userId="822e8685-e317-44aa-95d7-dcb71a5d66b1" providerId="ADAL" clId="{2E3B5373-B4C9-45F8-8BC5-B9B1101407F7}" dt="2019-04-10T20:12:42.131" v="623" actId="1037"/>
          <ac:grpSpMkLst>
            <pc:docMk/>
            <pc:sldMk cId="3965200575" sldId="271"/>
            <ac:grpSpMk id="6" creationId="{C35D3FF4-7549-4802-A7E4-DE9B031AE319}"/>
          </ac:grpSpMkLst>
        </pc:grpChg>
        <pc:picChg chg="add del mod">
          <ac:chgData name="Qinghua Long" userId="822e8685-e317-44aa-95d7-dcb71a5d66b1" providerId="ADAL" clId="{2E3B5373-B4C9-45F8-8BC5-B9B1101407F7}" dt="2019-04-10T20:11:11.663" v="611"/>
          <ac:picMkLst>
            <pc:docMk/>
            <pc:sldMk cId="3965200575" sldId="271"/>
            <ac:picMk id="60" creationId="{9BF5DC81-412B-4DB7-98DC-1F9E55F77330}"/>
          </ac:picMkLst>
        </pc:picChg>
        <pc:picChg chg="add del mod">
          <ac:chgData name="Qinghua Long" userId="822e8685-e317-44aa-95d7-dcb71a5d66b1" providerId="ADAL" clId="{2E3B5373-B4C9-45F8-8BC5-B9B1101407F7}" dt="2019-04-10T20:11:11.663" v="611"/>
          <ac:picMkLst>
            <pc:docMk/>
            <pc:sldMk cId="3965200575" sldId="271"/>
            <ac:picMk id="61" creationId="{FB982115-FBB6-457A-BFF3-A87053B7BBEA}"/>
          </ac:picMkLst>
        </pc:picChg>
      </pc:sldChg>
      <pc:sldChg chg="addSp delSp modSp">
        <pc:chgData name="Qinghua Long" userId="822e8685-e317-44aa-95d7-dcb71a5d66b1" providerId="ADAL" clId="{2E3B5373-B4C9-45F8-8BC5-B9B1101407F7}" dt="2019-04-10T20:14:07.555" v="631" actId="1037"/>
        <pc:sldMkLst>
          <pc:docMk/>
          <pc:sldMk cId="3557959593" sldId="272"/>
        </pc:sldMkLst>
        <pc:spChg chg="mod">
          <ac:chgData name="Qinghua Long" userId="822e8685-e317-44aa-95d7-dcb71a5d66b1" providerId="ADAL" clId="{2E3B5373-B4C9-45F8-8BC5-B9B1101407F7}" dt="2019-04-10T20:13:56.982" v="630" actId="1037"/>
          <ac:spMkLst>
            <pc:docMk/>
            <pc:sldMk cId="3557959593" sldId="272"/>
            <ac:spMk id="84" creationId="{07481AF5-57B0-402C-A5E7-F1BF866E98A4}"/>
          </ac:spMkLst>
        </pc:spChg>
        <pc:spChg chg="mod">
          <ac:chgData name="Qinghua Long" userId="822e8685-e317-44aa-95d7-dcb71a5d66b1" providerId="ADAL" clId="{2E3B5373-B4C9-45F8-8BC5-B9B1101407F7}" dt="2019-04-10T20:14:07.555" v="631" actId="1037"/>
          <ac:spMkLst>
            <pc:docMk/>
            <pc:sldMk cId="3557959593" sldId="272"/>
            <ac:spMk id="89" creationId="{CBA4F734-95F1-4037-BD2A-F154D02FFE44}"/>
          </ac:spMkLst>
        </pc:spChg>
        <pc:spChg chg="mod">
          <ac:chgData name="Qinghua Long" userId="822e8685-e317-44aa-95d7-dcb71a5d66b1" providerId="ADAL" clId="{2E3B5373-B4C9-45F8-8BC5-B9B1101407F7}" dt="2019-04-10T20:13:09.441" v="624" actId="1035"/>
          <ac:spMkLst>
            <pc:docMk/>
            <pc:sldMk cId="3557959593" sldId="272"/>
            <ac:spMk id="94" creationId="{C81B3A65-AB35-4DE2-BF4C-1435A0EB1937}"/>
          </ac:spMkLst>
        </pc:spChg>
        <pc:picChg chg="add del mod">
          <ac:chgData name="Qinghua Long" userId="822e8685-e317-44aa-95d7-dcb71a5d66b1" providerId="ADAL" clId="{2E3B5373-B4C9-45F8-8BC5-B9B1101407F7}" dt="2019-04-10T20:11:10.154" v="607"/>
          <ac:picMkLst>
            <pc:docMk/>
            <pc:sldMk cId="3557959593" sldId="272"/>
            <ac:picMk id="49" creationId="{5F7330C3-FDDF-4417-AEAF-234C70A639AE}"/>
          </ac:picMkLst>
        </pc:picChg>
        <pc:picChg chg="add del mod">
          <ac:chgData name="Qinghua Long" userId="822e8685-e317-44aa-95d7-dcb71a5d66b1" providerId="ADAL" clId="{2E3B5373-B4C9-45F8-8BC5-B9B1101407F7}" dt="2019-04-10T20:11:10.154" v="607"/>
          <ac:picMkLst>
            <pc:docMk/>
            <pc:sldMk cId="3557959593" sldId="272"/>
            <ac:picMk id="50" creationId="{F474FB1F-E612-47D4-9A0D-81A7440DFC58}"/>
          </ac:picMkLst>
        </pc:picChg>
      </pc:sldChg>
      <pc:sldChg chg="addSp delSp modSp">
        <pc:chgData name="Qinghua Long" userId="822e8685-e317-44aa-95d7-dcb71a5d66b1" providerId="ADAL" clId="{2E3B5373-B4C9-45F8-8BC5-B9B1101407F7}" dt="2019-04-10T20:10:00.690" v="604"/>
        <pc:sldMkLst>
          <pc:docMk/>
          <pc:sldMk cId="1327239487" sldId="273"/>
        </pc:sldMkLst>
        <pc:picChg chg="add del mod">
          <ac:chgData name="Qinghua Long" userId="822e8685-e317-44aa-95d7-dcb71a5d66b1" providerId="ADAL" clId="{2E3B5373-B4C9-45F8-8BC5-B9B1101407F7}" dt="2019-04-10T20:10:00.690" v="604"/>
          <ac:picMkLst>
            <pc:docMk/>
            <pc:sldMk cId="1327239487" sldId="273"/>
            <ac:picMk id="46" creationId="{1C67496A-01EA-4D40-84DE-71D05E816C39}"/>
          </ac:picMkLst>
        </pc:picChg>
        <pc:picChg chg="add del mod">
          <ac:chgData name="Qinghua Long" userId="822e8685-e317-44aa-95d7-dcb71a5d66b1" providerId="ADAL" clId="{2E3B5373-B4C9-45F8-8BC5-B9B1101407F7}" dt="2019-04-10T20:10:00.690" v="604"/>
          <ac:picMkLst>
            <pc:docMk/>
            <pc:sldMk cId="1327239487" sldId="273"/>
            <ac:picMk id="47" creationId="{180F8177-861C-4217-A74C-0A30661ED4CB}"/>
          </ac:picMkLst>
        </pc:picChg>
      </pc:sldChg>
      <pc:sldChg chg="modNotesTx">
        <pc:chgData name="Qinghua Long" userId="822e8685-e317-44aa-95d7-dcb71a5d66b1" providerId="ADAL" clId="{2E3B5373-B4C9-45F8-8BC5-B9B1101407F7}" dt="2019-04-11T17:51:39.945" v="1206" actId="313"/>
        <pc:sldMkLst>
          <pc:docMk/>
          <pc:sldMk cId="896161359" sldId="274"/>
        </pc:sldMkLst>
      </pc:sldChg>
    </pc:docChg>
  </pc:docChgLst>
  <pc:docChgLst>
    <pc:chgData name="Qinghua Long" userId="822e8685-e317-44aa-95d7-dcb71a5d66b1" providerId="ADAL" clId="{AA793774-EE86-4665-9B0C-A840AABCF473}"/>
    <pc:docChg chg="undo redo custSel modSld">
      <pc:chgData name="Qinghua Long" userId="822e8685-e317-44aa-95d7-dcb71a5d66b1" providerId="ADAL" clId="{AA793774-EE86-4665-9B0C-A840AABCF473}" dt="2019-04-16T18:32:21.955" v="10297" actId="20577"/>
      <pc:docMkLst>
        <pc:docMk/>
      </pc:docMkLst>
      <pc:sldChg chg="addSp delSp modSp modNotesTx">
        <pc:chgData name="Qinghua Long" userId="822e8685-e317-44aa-95d7-dcb71a5d66b1" providerId="ADAL" clId="{AA793774-EE86-4665-9B0C-A840AABCF473}" dt="2019-04-16T18:05:55.546" v="9513" actId="20577"/>
        <pc:sldMkLst>
          <pc:docMk/>
          <pc:sldMk cId="758661002" sldId="264"/>
        </pc:sldMkLst>
        <pc:spChg chg="mod">
          <ac:chgData name="Qinghua Long" userId="822e8685-e317-44aa-95d7-dcb71a5d66b1" providerId="ADAL" clId="{AA793774-EE86-4665-9B0C-A840AABCF473}" dt="2019-04-15T12:46:38.489" v="759" actId="20577"/>
          <ac:spMkLst>
            <pc:docMk/>
            <pc:sldMk cId="758661002" sldId="264"/>
            <ac:spMk id="22" creationId="{BE022673-C77C-4E8F-AF41-8B283703E87E}"/>
          </ac:spMkLst>
        </pc:spChg>
        <pc:spChg chg="add mod">
          <ac:chgData name="Qinghua Long" userId="822e8685-e317-44aa-95d7-dcb71a5d66b1" providerId="ADAL" clId="{AA793774-EE86-4665-9B0C-A840AABCF473}" dt="2019-04-15T16:00:48.094" v="2610" actId="207"/>
          <ac:spMkLst>
            <pc:docMk/>
            <pc:sldMk cId="758661002" sldId="264"/>
            <ac:spMk id="55" creationId="{7871C224-1BEC-418A-9377-3DE47C053207}"/>
          </ac:spMkLst>
        </pc:spChg>
        <pc:spChg chg="add del">
          <ac:chgData name="Qinghua Long" userId="822e8685-e317-44aa-95d7-dcb71a5d66b1" providerId="ADAL" clId="{AA793774-EE86-4665-9B0C-A840AABCF473}" dt="2019-04-15T12:58:59.692" v="1188"/>
          <ac:spMkLst>
            <pc:docMk/>
            <pc:sldMk cId="758661002" sldId="264"/>
            <ac:spMk id="56" creationId="{41E81070-D2DA-4EFF-9138-6424BA19F553}"/>
          </ac:spMkLst>
        </pc:spChg>
        <pc:spChg chg="mod">
          <ac:chgData name="Qinghua Long" userId="822e8685-e317-44aa-95d7-dcb71a5d66b1" providerId="ADAL" clId="{AA793774-EE86-4665-9B0C-A840AABCF473}" dt="2019-04-15T12:59:46.385" v="1209" actId="1036"/>
          <ac:spMkLst>
            <pc:docMk/>
            <pc:sldMk cId="758661002" sldId="264"/>
            <ac:spMk id="65" creationId="{79BCE1F0-A71E-4D4B-BE6A-A381604C28D2}"/>
          </ac:spMkLst>
        </pc:spChg>
      </pc:sldChg>
      <pc:sldChg chg="addSp modSp modAnim modNotesTx">
        <pc:chgData name="Qinghua Long" userId="822e8685-e317-44aa-95d7-dcb71a5d66b1" providerId="ADAL" clId="{AA793774-EE86-4665-9B0C-A840AABCF473}" dt="2019-04-16T17:24:44.260" v="9244"/>
        <pc:sldMkLst>
          <pc:docMk/>
          <pc:sldMk cId="2001706127" sldId="268"/>
        </pc:sldMkLst>
        <pc:spChg chg="mod">
          <ac:chgData name="Qinghua Long" userId="822e8685-e317-44aa-95d7-dcb71a5d66b1" providerId="ADAL" clId="{AA793774-EE86-4665-9B0C-A840AABCF473}" dt="2019-04-15T16:01:47.851" v="2617" actId="207"/>
          <ac:spMkLst>
            <pc:docMk/>
            <pc:sldMk cId="2001706127" sldId="268"/>
            <ac:spMk id="39" creationId="{7DC9F996-36A0-4A1D-8C4B-F6DAF0FDA7C8}"/>
          </ac:spMkLst>
        </pc:spChg>
        <pc:spChg chg="add mod">
          <ac:chgData name="Qinghua Long" userId="822e8685-e317-44aa-95d7-dcb71a5d66b1" providerId="ADAL" clId="{AA793774-EE86-4665-9B0C-A840AABCF473}" dt="2019-04-15T16:01:40.402" v="2615" actId="207"/>
          <ac:spMkLst>
            <pc:docMk/>
            <pc:sldMk cId="2001706127" sldId="268"/>
            <ac:spMk id="42" creationId="{BE38FBC3-8A70-49D1-A264-CD7BAF3FBE93}"/>
          </ac:spMkLst>
        </pc:spChg>
        <pc:spChg chg="add mod">
          <ac:chgData name="Qinghua Long" userId="822e8685-e317-44aa-95d7-dcb71a5d66b1" providerId="ADAL" clId="{AA793774-EE86-4665-9B0C-A840AABCF473}" dt="2019-04-15T18:42:00.840" v="5339" actId="20577"/>
          <ac:spMkLst>
            <pc:docMk/>
            <pc:sldMk cId="2001706127" sldId="268"/>
            <ac:spMk id="43" creationId="{0FF7C7D6-1D21-4EDA-98BB-C30ECD4B7C6E}"/>
          </ac:spMkLst>
        </pc:spChg>
        <pc:spChg chg="mod">
          <ac:chgData name="Qinghua Long" userId="822e8685-e317-44aa-95d7-dcb71a5d66b1" providerId="ADAL" clId="{AA793774-EE86-4665-9B0C-A840AABCF473}" dt="2019-04-15T12:34:53.200" v="722" actId="20577"/>
          <ac:spMkLst>
            <pc:docMk/>
            <pc:sldMk cId="2001706127" sldId="268"/>
            <ac:spMk id="48" creationId="{A20DE484-2D03-49AD-9D84-CDDE447FAA57}"/>
          </ac:spMkLst>
        </pc:spChg>
        <pc:picChg chg="add mod">
          <ac:chgData name="Qinghua Long" userId="822e8685-e317-44aa-95d7-dcb71a5d66b1" providerId="ADAL" clId="{AA793774-EE86-4665-9B0C-A840AABCF473}" dt="2019-04-16T16:08:54.120" v="5774"/>
          <ac:picMkLst>
            <pc:docMk/>
            <pc:sldMk cId="2001706127" sldId="268"/>
            <ac:picMk id="41" creationId="{743A8093-C220-4754-BBB0-FFB4F371FA47}"/>
          </ac:picMkLst>
        </pc:picChg>
      </pc:sldChg>
      <pc:sldChg chg="addSp delSp modSp modAnim modNotesTx">
        <pc:chgData name="Qinghua Long" userId="822e8685-e317-44aa-95d7-dcb71a5d66b1" providerId="ADAL" clId="{AA793774-EE86-4665-9B0C-A840AABCF473}" dt="2019-04-16T17:27:06.078" v="9290" actId="20577"/>
        <pc:sldMkLst>
          <pc:docMk/>
          <pc:sldMk cId="1396948566" sldId="269"/>
        </pc:sldMkLst>
        <pc:spChg chg="mod">
          <ac:chgData name="Qinghua Long" userId="822e8685-e317-44aa-95d7-dcb71a5d66b1" providerId="ADAL" clId="{AA793774-EE86-4665-9B0C-A840AABCF473}" dt="2019-04-15T12:35:05.408" v="723"/>
          <ac:spMkLst>
            <pc:docMk/>
            <pc:sldMk cId="1396948566" sldId="269"/>
            <ac:spMk id="63" creationId="{6FB61339-E071-420E-9899-A8756136BEF8}"/>
          </ac:spMkLst>
        </pc:spChg>
        <pc:spChg chg="mod">
          <ac:chgData name="Qinghua Long" userId="822e8685-e317-44aa-95d7-dcb71a5d66b1" providerId="ADAL" clId="{AA793774-EE86-4665-9B0C-A840AABCF473}" dt="2019-04-15T13:26:44.497" v="2066" actId="20577"/>
          <ac:spMkLst>
            <pc:docMk/>
            <pc:sldMk cId="1396948566" sldId="269"/>
            <ac:spMk id="67" creationId="{D9A6427C-7201-480C-B8BA-C01C9BCA7B52}"/>
          </ac:spMkLst>
        </pc:spChg>
        <pc:spChg chg="mod">
          <ac:chgData name="Qinghua Long" userId="822e8685-e317-44aa-95d7-dcb71a5d66b1" providerId="ADAL" clId="{AA793774-EE86-4665-9B0C-A840AABCF473}" dt="2019-04-15T13:25:56.095" v="2030" actId="313"/>
          <ac:spMkLst>
            <pc:docMk/>
            <pc:sldMk cId="1396948566" sldId="269"/>
            <ac:spMk id="82" creationId="{83919267-9DA5-4811-B4F4-94D72398E7FD}"/>
          </ac:spMkLst>
        </pc:spChg>
        <pc:spChg chg="mod">
          <ac:chgData name="Qinghua Long" userId="822e8685-e317-44aa-95d7-dcb71a5d66b1" providerId="ADAL" clId="{AA793774-EE86-4665-9B0C-A840AABCF473}" dt="2019-04-15T13:26:21.276" v="2035" actId="313"/>
          <ac:spMkLst>
            <pc:docMk/>
            <pc:sldMk cId="1396948566" sldId="269"/>
            <ac:spMk id="86" creationId="{5D8301A0-49D9-41A5-A227-2E35458E6401}"/>
          </ac:spMkLst>
        </pc:spChg>
        <pc:spChg chg="mod">
          <ac:chgData name="Qinghua Long" userId="822e8685-e317-44aa-95d7-dcb71a5d66b1" providerId="ADAL" clId="{AA793774-EE86-4665-9B0C-A840AABCF473}" dt="2019-04-15T16:31:17.255" v="3034" actId="1037"/>
          <ac:spMkLst>
            <pc:docMk/>
            <pc:sldMk cId="1396948566" sldId="269"/>
            <ac:spMk id="88" creationId="{48958204-CE05-4E79-AC55-C76FBB79E37F}"/>
          </ac:spMkLst>
        </pc:spChg>
        <pc:spChg chg="mod">
          <ac:chgData name="Qinghua Long" userId="822e8685-e317-44aa-95d7-dcb71a5d66b1" providerId="ADAL" clId="{AA793774-EE86-4665-9B0C-A840AABCF473}" dt="2019-04-15T16:29:02.241" v="3012" actId="14100"/>
          <ac:spMkLst>
            <pc:docMk/>
            <pc:sldMk cId="1396948566" sldId="269"/>
            <ac:spMk id="89" creationId="{406A5A75-24F0-496A-82D6-E2B37B100BBD}"/>
          </ac:spMkLst>
        </pc:spChg>
        <pc:spChg chg="mod">
          <ac:chgData name="Qinghua Long" userId="822e8685-e317-44aa-95d7-dcb71a5d66b1" providerId="ADAL" clId="{AA793774-EE86-4665-9B0C-A840AABCF473}" dt="2019-04-15T16:29:46.663" v="3018" actId="1038"/>
          <ac:spMkLst>
            <pc:docMk/>
            <pc:sldMk cId="1396948566" sldId="269"/>
            <ac:spMk id="90" creationId="{B8C3E14B-EBB2-49A7-9A4E-9C6AFAF9A364}"/>
          </ac:spMkLst>
        </pc:spChg>
        <pc:spChg chg="mod">
          <ac:chgData name="Qinghua Long" userId="822e8685-e317-44aa-95d7-dcb71a5d66b1" providerId="ADAL" clId="{AA793774-EE86-4665-9B0C-A840AABCF473}" dt="2019-04-15T13:50:23.444" v="2524" actId="20577"/>
          <ac:spMkLst>
            <pc:docMk/>
            <pc:sldMk cId="1396948566" sldId="269"/>
            <ac:spMk id="92" creationId="{8721CE74-40AC-4223-B129-B3A270C7429B}"/>
          </ac:spMkLst>
        </pc:spChg>
        <pc:spChg chg="mod">
          <ac:chgData name="Qinghua Long" userId="822e8685-e317-44aa-95d7-dcb71a5d66b1" providerId="ADAL" clId="{AA793774-EE86-4665-9B0C-A840AABCF473}" dt="2019-04-15T16:38:34.440" v="3203" actId="20577"/>
          <ac:spMkLst>
            <pc:docMk/>
            <pc:sldMk cId="1396948566" sldId="269"/>
            <ac:spMk id="93" creationId="{FC94FF53-E358-452A-A5CE-3296318ABBE9}"/>
          </ac:spMkLst>
        </pc:spChg>
        <pc:spChg chg="mod">
          <ac:chgData name="Qinghua Long" userId="822e8685-e317-44aa-95d7-dcb71a5d66b1" providerId="ADAL" clId="{AA793774-EE86-4665-9B0C-A840AABCF473}" dt="2019-04-15T13:48:05.853" v="2444" actId="20577"/>
          <ac:spMkLst>
            <pc:docMk/>
            <pc:sldMk cId="1396948566" sldId="269"/>
            <ac:spMk id="134" creationId="{91705BAF-DCDA-4FDC-8DA1-1FBA870AE5C8}"/>
          </ac:spMkLst>
        </pc:spChg>
        <pc:spChg chg="mod">
          <ac:chgData name="Qinghua Long" userId="822e8685-e317-44aa-95d7-dcb71a5d66b1" providerId="ADAL" clId="{AA793774-EE86-4665-9B0C-A840AABCF473}" dt="2019-04-16T17:25:40.435" v="9260" actId="20577"/>
          <ac:spMkLst>
            <pc:docMk/>
            <pc:sldMk cId="1396948566" sldId="269"/>
            <ac:spMk id="135" creationId="{BBD17202-B0A7-4912-9A5D-8F55518824B3}"/>
          </ac:spMkLst>
        </pc:spChg>
        <pc:spChg chg="mod">
          <ac:chgData name="Qinghua Long" userId="822e8685-e317-44aa-95d7-dcb71a5d66b1" providerId="ADAL" clId="{AA793774-EE86-4665-9B0C-A840AABCF473}" dt="2019-04-15T13:48:26.348" v="2458" actId="20577"/>
          <ac:spMkLst>
            <pc:docMk/>
            <pc:sldMk cId="1396948566" sldId="269"/>
            <ac:spMk id="137" creationId="{D025EBC6-5731-4D97-B58C-0E0C20D47817}"/>
          </ac:spMkLst>
        </pc:spChg>
        <pc:spChg chg="mod">
          <ac:chgData name="Qinghua Long" userId="822e8685-e317-44aa-95d7-dcb71a5d66b1" providerId="ADAL" clId="{AA793774-EE86-4665-9B0C-A840AABCF473}" dt="2019-04-16T16:40:09.868" v="5970" actId="313"/>
          <ac:spMkLst>
            <pc:docMk/>
            <pc:sldMk cId="1396948566" sldId="269"/>
            <ac:spMk id="138" creationId="{B38973E8-8FEC-48EF-89C3-A1086AD31515}"/>
          </ac:spMkLst>
        </pc:spChg>
        <pc:grpChg chg="mod">
          <ac:chgData name="Qinghua Long" userId="822e8685-e317-44aa-95d7-dcb71a5d66b1" providerId="ADAL" clId="{AA793774-EE86-4665-9B0C-A840AABCF473}" dt="2019-04-15T13:28:10.861" v="2108" actId="1076"/>
          <ac:grpSpMkLst>
            <pc:docMk/>
            <pc:sldMk cId="1396948566" sldId="269"/>
            <ac:grpSpMk id="4" creationId="{7914710B-4716-45D4-BBF0-A7903B64B805}"/>
          </ac:grpSpMkLst>
        </pc:grpChg>
        <pc:grpChg chg="mod">
          <ac:chgData name="Qinghua Long" userId="822e8685-e317-44aa-95d7-dcb71a5d66b1" providerId="ADAL" clId="{AA793774-EE86-4665-9B0C-A840AABCF473}" dt="2019-04-15T16:26:40.969" v="2920" actId="1037"/>
          <ac:grpSpMkLst>
            <pc:docMk/>
            <pc:sldMk cId="1396948566" sldId="269"/>
            <ac:grpSpMk id="65" creationId="{183EA2CA-A17F-4A6A-AC3E-6F8757F77880}"/>
          </ac:grpSpMkLst>
        </pc:grpChg>
        <pc:grpChg chg="mod">
          <ac:chgData name="Qinghua Long" userId="822e8685-e317-44aa-95d7-dcb71a5d66b1" providerId="ADAL" clId="{AA793774-EE86-4665-9B0C-A840AABCF473}" dt="2019-04-15T16:29:17.231" v="3016" actId="1037"/>
          <ac:grpSpMkLst>
            <pc:docMk/>
            <pc:sldMk cId="1396948566" sldId="269"/>
            <ac:grpSpMk id="69" creationId="{12310FCA-56F2-4778-94B7-C1B5FD53AE20}"/>
          </ac:grpSpMkLst>
        </pc:grpChg>
        <pc:grpChg chg="mod">
          <ac:chgData name="Qinghua Long" userId="822e8685-e317-44aa-95d7-dcb71a5d66b1" providerId="ADAL" clId="{AA793774-EE86-4665-9B0C-A840AABCF473}" dt="2019-04-15T16:30:45.957" v="3031" actId="14100"/>
          <ac:grpSpMkLst>
            <pc:docMk/>
            <pc:sldMk cId="1396948566" sldId="269"/>
            <ac:grpSpMk id="84" creationId="{A87830BE-EEF7-4034-8ABE-3212DB467DB4}"/>
          </ac:grpSpMkLst>
        </pc:grpChg>
        <pc:grpChg chg="mod">
          <ac:chgData name="Qinghua Long" userId="822e8685-e317-44aa-95d7-dcb71a5d66b1" providerId="ADAL" clId="{AA793774-EE86-4665-9B0C-A840AABCF473}" dt="2019-04-15T16:31:08.156" v="3033" actId="14100"/>
          <ac:grpSpMkLst>
            <pc:docMk/>
            <pc:sldMk cId="1396948566" sldId="269"/>
            <ac:grpSpMk id="91" creationId="{8D94F991-2744-4D5C-BE57-A0C261539D2C}"/>
          </ac:grpSpMkLst>
        </pc:grpChg>
        <pc:grpChg chg="mod">
          <ac:chgData name="Qinghua Long" userId="822e8685-e317-44aa-95d7-dcb71a5d66b1" providerId="ADAL" clId="{AA793774-EE86-4665-9B0C-A840AABCF473}" dt="2019-04-15T16:30:18.529" v="3030" actId="14100"/>
          <ac:grpSpMkLst>
            <pc:docMk/>
            <pc:sldMk cId="1396948566" sldId="269"/>
            <ac:grpSpMk id="94" creationId="{860A9D1F-EDAE-418D-A3C8-F8109A2B052A}"/>
          </ac:grpSpMkLst>
        </pc:grpChg>
        <pc:grpChg chg="mod">
          <ac:chgData name="Qinghua Long" userId="822e8685-e317-44aa-95d7-dcb71a5d66b1" providerId="ADAL" clId="{AA793774-EE86-4665-9B0C-A840AABCF473}" dt="2019-04-15T16:27:20.792" v="2974" actId="1037"/>
          <ac:grpSpMkLst>
            <pc:docMk/>
            <pc:sldMk cId="1396948566" sldId="269"/>
            <ac:grpSpMk id="136" creationId="{1F66AC79-730F-4E07-974E-4F08542F2C4A}"/>
          </ac:grpSpMkLst>
        </pc:grpChg>
        <pc:picChg chg="add del mod">
          <ac:chgData name="Qinghua Long" userId="822e8685-e317-44aa-95d7-dcb71a5d66b1" providerId="ADAL" clId="{AA793774-EE86-4665-9B0C-A840AABCF473}" dt="2019-04-15T13:32:49.770" v="2267"/>
          <ac:picMkLst>
            <pc:docMk/>
            <pc:sldMk cId="1396948566" sldId="269"/>
            <ac:picMk id="9" creationId="{01965CED-1616-44F0-A9DF-D9216FBE3112}"/>
          </ac:picMkLst>
        </pc:picChg>
        <pc:picChg chg="mod">
          <ac:chgData name="Qinghua Long" userId="822e8685-e317-44aa-95d7-dcb71a5d66b1" providerId="ADAL" clId="{AA793774-EE86-4665-9B0C-A840AABCF473}" dt="2019-04-15T16:31:02.894" v="3032" actId="1076"/>
          <ac:picMkLst>
            <pc:docMk/>
            <pc:sldMk cId="1396948566" sldId="269"/>
            <ac:picMk id="139" creationId="{D1E1EB09-3B7F-4AD1-85F5-A963B8B7D487}"/>
          </ac:picMkLst>
        </pc:picChg>
        <pc:picChg chg="mod">
          <ac:chgData name="Qinghua Long" userId="822e8685-e317-44aa-95d7-dcb71a5d66b1" providerId="ADAL" clId="{AA793774-EE86-4665-9B0C-A840AABCF473}" dt="2019-04-15T16:30:04.013" v="3028" actId="1076"/>
          <ac:picMkLst>
            <pc:docMk/>
            <pc:sldMk cId="1396948566" sldId="269"/>
            <ac:picMk id="140" creationId="{14331A99-A934-4099-9190-67078252B1A1}"/>
          </ac:picMkLst>
        </pc:picChg>
        <pc:picChg chg="mod">
          <ac:chgData name="Qinghua Long" userId="822e8685-e317-44aa-95d7-dcb71a5d66b1" providerId="ADAL" clId="{AA793774-EE86-4665-9B0C-A840AABCF473}" dt="2019-04-15T16:26:40.969" v="2920" actId="1037"/>
          <ac:picMkLst>
            <pc:docMk/>
            <pc:sldMk cId="1396948566" sldId="269"/>
            <ac:picMk id="141" creationId="{F5285DFE-7CB0-4F85-899B-F151E785F8D8}"/>
          </ac:picMkLst>
        </pc:picChg>
      </pc:sldChg>
      <pc:sldChg chg="addSp modSp modAnim modNotesTx">
        <pc:chgData name="Qinghua Long" userId="822e8685-e317-44aa-95d7-dcb71a5d66b1" providerId="ADAL" clId="{AA793774-EE86-4665-9B0C-A840AABCF473}" dt="2019-04-16T18:21:09.282" v="10088" actId="20577"/>
        <pc:sldMkLst>
          <pc:docMk/>
          <pc:sldMk cId="2624499212" sldId="270"/>
        </pc:sldMkLst>
        <pc:spChg chg="mod">
          <ac:chgData name="Qinghua Long" userId="822e8685-e317-44aa-95d7-dcb71a5d66b1" providerId="ADAL" clId="{AA793774-EE86-4665-9B0C-A840AABCF473}" dt="2019-04-15T12:35:10.082" v="724"/>
          <ac:spMkLst>
            <pc:docMk/>
            <pc:sldMk cId="2624499212" sldId="270"/>
            <ac:spMk id="84" creationId="{8981210F-7289-4CDF-8CCF-A567A0754D9E}"/>
          </ac:spMkLst>
        </pc:spChg>
        <pc:picChg chg="mod">
          <ac:chgData name="Qinghua Long" userId="822e8685-e317-44aa-95d7-dcb71a5d66b1" providerId="ADAL" clId="{AA793774-EE86-4665-9B0C-A840AABCF473}" dt="2019-04-15T18:09:59.389" v="5229" actId="13244"/>
          <ac:picMkLst>
            <pc:docMk/>
            <pc:sldMk cId="2624499212" sldId="270"/>
            <ac:picMk id="8" creationId="{8CC37DD4-FF74-429B-B532-79EDEB128B9A}"/>
          </ac:picMkLst>
        </pc:picChg>
        <pc:picChg chg="add mod">
          <ac:chgData name="Qinghua Long" userId="822e8685-e317-44aa-95d7-dcb71a5d66b1" providerId="ADAL" clId="{AA793774-EE86-4665-9B0C-A840AABCF473}" dt="2019-04-15T13:40:17.350" v="2339" actId="1582"/>
          <ac:picMkLst>
            <pc:docMk/>
            <pc:sldMk cId="2624499212" sldId="270"/>
            <ac:picMk id="11" creationId="{9EF50A12-670D-4569-A81A-9316F239D1E6}"/>
          </ac:picMkLst>
        </pc:picChg>
        <pc:picChg chg="add mod">
          <ac:chgData name="Qinghua Long" userId="822e8685-e317-44aa-95d7-dcb71a5d66b1" providerId="ADAL" clId="{AA793774-EE86-4665-9B0C-A840AABCF473}" dt="2019-04-15T13:41:28.309" v="2361" actId="1582"/>
          <ac:picMkLst>
            <pc:docMk/>
            <pc:sldMk cId="2624499212" sldId="270"/>
            <ac:picMk id="13" creationId="{E6CAE5F1-C4EF-44A6-BA9B-26DD79DD5FA7}"/>
          </ac:picMkLst>
        </pc:picChg>
      </pc:sldChg>
      <pc:sldChg chg="modSp modNotesTx">
        <pc:chgData name="Qinghua Long" userId="822e8685-e317-44aa-95d7-dcb71a5d66b1" providerId="ADAL" clId="{AA793774-EE86-4665-9B0C-A840AABCF473}" dt="2019-04-16T18:29:40.962" v="10240" actId="20577"/>
        <pc:sldMkLst>
          <pc:docMk/>
          <pc:sldMk cId="3965200575" sldId="271"/>
        </pc:sldMkLst>
        <pc:spChg chg="mod">
          <ac:chgData name="Qinghua Long" userId="822e8685-e317-44aa-95d7-dcb71a5d66b1" providerId="ADAL" clId="{AA793774-EE86-4665-9B0C-A840AABCF473}" dt="2019-04-15T12:35:13.145" v="725"/>
          <ac:spMkLst>
            <pc:docMk/>
            <pc:sldMk cId="3965200575" sldId="271"/>
            <ac:spMk id="68" creationId="{B1ACCB4B-12DF-4942-BD1A-CDB4BB2234CF}"/>
          </ac:spMkLst>
        </pc:spChg>
        <pc:picChg chg="mod">
          <ac:chgData name="Qinghua Long" userId="822e8685-e317-44aa-95d7-dcb71a5d66b1" providerId="ADAL" clId="{AA793774-EE86-4665-9B0C-A840AABCF473}" dt="2019-04-15T16:24:48.249" v="2871" actId="1038"/>
          <ac:picMkLst>
            <pc:docMk/>
            <pc:sldMk cId="3965200575" sldId="271"/>
            <ac:picMk id="63" creationId="{DC554BA5-AF63-4A56-8BC9-E05D37532529}"/>
          </ac:picMkLst>
        </pc:picChg>
      </pc:sldChg>
      <pc:sldChg chg="modSp modNotesTx">
        <pc:chgData name="Qinghua Long" userId="822e8685-e317-44aa-95d7-dcb71a5d66b1" providerId="ADAL" clId="{AA793774-EE86-4665-9B0C-A840AABCF473}" dt="2019-04-16T18:31:46.261" v="10288" actId="20577"/>
        <pc:sldMkLst>
          <pc:docMk/>
          <pc:sldMk cId="3557959593" sldId="272"/>
        </pc:sldMkLst>
        <pc:spChg chg="mod">
          <ac:chgData name="Qinghua Long" userId="822e8685-e317-44aa-95d7-dcb71a5d66b1" providerId="ADAL" clId="{AA793774-EE86-4665-9B0C-A840AABCF473}" dt="2019-04-15T12:35:16.785" v="726"/>
          <ac:spMkLst>
            <pc:docMk/>
            <pc:sldMk cId="3557959593" sldId="272"/>
            <ac:spMk id="68" creationId="{124A290C-0A54-4846-BE90-F6A7343D4415}"/>
          </ac:spMkLst>
        </pc:spChg>
        <pc:spChg chg="mod">
          <ac:chgData name="Qinghua Long" userId="822e8685-e317-44aa-95d7-dcb71a5d66b1" providerId="ADAL" clId="{AA793774-EE86-4665-9B0C-A840AABCF473}" dt="2019-04-15T12:57:24.232" v="1175" actId="403"/>
          <ac:spMkLst>
            <pc:docMk/>
            <pc:sldMk cId="3557959593" sldId="272"/>
            <ac:spMk id="70" creationId="{04E1E449-1505-4788-9575-E71478300712}"/>
          </ac:spMkLst>
        </pc:spChg>
        <pc:spChg chg="mod">
          <ac:chgData name="Qinghua Long" userId="822e8685-e317-44aa-95d7-dcb71a5d66b1" providerId="ADAL" clId="{AA793774-EE86-4665-9B0C-A840AABCF473}" dt="2019-04-15T12:57:52.367" v="1183" actId="207"/>
          <ac:spMkLst>
            <pc:docMk/>
            <pc:sldMk cId="3557959593" sldId="272"/>
            <ac:spMk id="71" creationId="{7EAC8E37-8B3C-4F8F-AC92-FAC65925ACC6}"/>
          </ac:spMkLst>
        </pc:spChg>
        <pc:spChg chg="mod">
          <ac:chgData name="Qinghua Long" userId="822e8685-e317-44aa-95d7-dcb71a5d66b1" providerId="ADAL" clId="{AA793774-EE86-4665-9B0C-A840AABCF473}" dt="2019-04-15T12:57:18.634" v="1172" actId="404"/>
          <ac:spMkLst>
            <pc:docMk/>
            <pc:sldMk cId="3557959593" sldId="272"/>
            <ac:spMk id="75" creationId="{C1C9AE74-6ECE-4642-85A1-879B902A0C00}"/>
          </ac:spMkLst>
        </pc:spChg>
        <pc:spChg chg="mod">
          <ac:chgData name="Qinghua Long" userId="822e8685-e317-44aa-95d7-dcb71a5d66b1" providerId="ADAL" clId="{AA793774-EE86-4665-9B0C-A840AABCF473}" dt="2019-04-15T12:57:49.129" v="1182" actId="207"/>
          <ac:spMkLst>
            <pc:docMk/>
            <pc:sldMk cId="3557959593" sldId="272"/>
            <ac:spMk id="76" creationId="{F00EE840-57C5-45A8-AB89-BA57CE453AA8}"/>
          </ac:spMkLst>
        </pc:spChg>
      </pc:sldChg>
      <pc:sldChg chg="addSp modSp modNotesTx">
        <pc:chgData name="Qinghua Long" userId="822e8685-e317-44aa-95d7-dcb71a5d66b1" providerId="ADAL" clId="{AA793774-EE86-4665-9B0C-A840AABCF473}" dt="2019-04-16T18:32:21.955" v="10297" actId="20577"/>
        <pc:sldMkLst>
          <pc:docMk/>
          <pc:sldMk cId="1327239487" sldId="273"/>
        </pc:sldMkLst>
        <pc:spChg chg="add mod">
          <ac:chgData name="Qinghua Long" userId="822e8685-e317-44aa-95d7-dcb71a5d66b1" providerId="ADAL" clId="{AA793774-EE86-4665-9B0C-A840AABCF473}" dt="2019-04-15T17:27:51.370" v="5217" actId="20577"/>
          <ac:spMkLst>
            <pc:docMk/>
            <pc:sldMk cId="1327239487" sldId="273"/>
            <ac:spMk id="46" creationId="{B9E31DA0-CD9C-4E7D-8F2B-2C06C5C7966B}"/>
          </ac:spMkLst>
        </pc:spChg>
        <pc:spChg chg="add mod">
          <ac:chgData name="Qinghua Long" userId="822e8685-e317-44aa-95d7-dcb71a5d66b1" providerId="ADAL" clId="{AA793774-EE86-4665-9B0C-A840AABCF473}" dt="2019-04-15T17:26:48.151" v="5172" actId="20577"/>
          <ac:spMkLst>
            <pc:docMk/>
            <pc:sldMk cId="1327239487" sldId="273"/>
            <ac:spMk id="47" creationId="{2F18D502-8336-4141-A8CD-8BF3F95AF6DE}"/>
          </ac:spMkLst>
        </pc:spChg>
        <pc:spChg chg="mod">
          <ac:chgData name="Qinghua Long" userId="822e8685-e317-44aa-95d7-dcb71a5d66b1" providerId="ADAL" clId="{AA793774-EE86-4665-9B0C-A840AABCF473}" dt="2019-04-16T17:23:23.420" v="9210" actId="20577"/>
          <ac:spMkLst>
            <pc:docMk/>
            <pc:sldMk cId="1327239487" sldId="273"/>
            <ac:spMk id="52" creationId="{1D2CAFD3-83DC-4745-BD2C-AA8DD0D735B7}"/>
          </ac:spMkLst>
        </pc:spChg>
        <pc:spChg chg="mod">
          <ac:chgData name="Qinghua Long" userId="822e8685-e317-44aa-95d7-dcb71a5d66b1" providerId="ADAL" clId="{AA793774-EE86-4665-9B0C-A840AABCF473}" dt="2019-04-15T12:35:20.343" v="727"/>
          <ac:spMkLst>
            <pc:docMk/>
            <pc:sldMk cId="1327239487" sldId="273"/>
            <ac:spMk id="69" creationId="{64EABB03-6700-4939-9332-E9C0D141634F}"/>
          </ac:spMkLst>
        </pc:spChg>
        <pc:grpChg chg="add mod">
          <ac:chgData name="Qinghua Long" userId="822e8685-e317-44aa-95d7-dcb71a5d66b1" providerId="ADAL" clId="{AA793774-EE86-4665-9B0C-A840AABCF473}" dt="2019-04-15T12:55:07.089" v="1105"/>
          <ac:grpSpMkLst>
            <pc:docMk/>
            <pc:sldMk cId="1327239487" sldId="273"/>
            <ac:grpSpMk id="8" creationId="{A3FEE9B1-C605-4196-AF88-7C80F3C0855F}"/>
          </ac:grpSpMkLst>
        </pc:grpChg>
        <pc:grpChg chg="mod">
          <ac:chgData name="Qinghua Long" userId="822e8685-e317-44aa-95d7-dcb71a5d66b1" providerId="ADAL" clId="{AA793774-EE86-4665-9B0C-A840AABCF473}" dt="2019-04-16T17:23:41.424" v="9241" actId="1036"/>
          <ac:grpSpMkLst>
            <pc:docMk/>
            <pc:sldMk cId="1327239487" sldId="273"/>
            <ac:grpSpMk id="50" creationId="{5EEA83BA-280C-4216-B80C-C3082D2456C8}"/>
          </ac:grpSpMkLst>
        </pc:grpChg>
        <pc:grpChg chg="mod">
          <ac:chgData name="Qinghua Long" userId="822e8685-e317-44aa-95d7-dcb71a5d66b1" providerId="ADAL" clId="{AA793774-EE86-4665-9B0C-A840AABCF473}" dt="2019-04-16T17:23:41.424" v="9241" actId="1036"/>
          <ac:grpSpMkLst>
            <pc:docMk/>
            <pc:sldMk cId="1327239487" sldId="273"/>
            <ac:grpSpMk id="53" creationId="{00000000-0000-0000-0000-000000000000}"/>
          </ac:grpSpMkLst>
        </pc:grpChg>
      </pc:sldChg>
      <pc:sldChg chg="modSp modNotesTx">
        <pc:chgData name="Qinghua Long" userId="822e8685-e317-44aa-95d7-dcb71a5d66b1" providerId="ADAL" clId="{AA793774-EE86-4665-9B0C-A840AABCF473}" dt="2019-04-16T17:33:25.114" v="9512" actId="403"/>
        <pc:sldMkLst>
          <pc:docMk/>
          <pc:sldMk cId="896161359" sldId="274"/>
        </pc:sldMkLst>
        <pc:spChg chg="mod">
          <ac:chgData name="Qinghua Long" userId="822e8685-e317-44aa-95d7-dcb71a5d66b1" providerId="ADAL" clId="{AA793774-EE86-4665-9B0C-A840AABCF473}" dt="2019-04-16T17:33:25.114" v="9512" actId="403"/>
          <ac:spMkLst>
            <pc:docMk/>
            <pc:sldMk cId="896161359" sldId="274"/>
            <ac:spMk id="3" creationId="{4F202974-31A3-4642-B671-F0DBBB7B466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42897B-A3BB-44A3-B1FE-D526967D72D2}" type="datetimeFigureOut">
              <a:rPr lang="en-IN" smtClean="0"/>
              <a:t>16-04-2019</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E74EB8-4FA9-49FB-B940-B5352457FF7A}" type="slidenum">
              <a:rPr lang="en-IN" smtClean="0"/>
              <a:t>‹#›</a:t>
            </a:fld>
            <a:endParaRPr lang="en-IN"/>
          </a:p>
        </p:txBody>
      </p:sp>
    </p:spTree>
    <p:extLst>
      <p:ext uri="{BB962C8B-B14F-4D97-AF65-F5344CB8AC3E}">
        <p14:creationId xmlns:p14="http://schemas.microsoft.com/office/powerpoint/2010/main" val="328263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Hello</a:t>
            </a:r>
            <a:r>
              <a:rPr lang="en-US" baseline="0" dirty="0"/>
              <a:t> Everyone, this is Qinghua Long. Today I will give a talk about our </a:t>
            </a:r>
            <a:r>
              <a:rPr lang="en-US" baseline="0" dirty="0" err="1"/>
              <a:t>EasyVA</a:t>
            </a:r>
            <a:r>
              <a:rPr lang="en-US" baseline="0" dirty="0"/>
              <a:t> project. </a:t>
            </a:r>
            <a:r>
              <a:rPr lang="en-US" sz="1200" b="1" i="0" kern="1200" dirty="0">
                <a:solidFill>
                  <a:schemeClr val="tx1"/>
                </a:solidFill>
                <a:effectLst/>
                <a:latin typeface="+mn-lt"/>
                <a:ea typeface="+mn-ea"/>
                <a:cs typeface="+mn-cs"/>
              </a:rPr>
              <a:t>easy</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V</a:t>
            </a:r>
            <a:r>
              <a:rPr lang="en-US" sz="1200" b="0" i="0" kern="1200" dirty="0">
                <a:solidFill>
                  <a:schemeClr val="tx1"/>
                </a:solidFill>
                <a:effectLst/>
                <a:latin typeface="+mn-lt"/>
                <a:ea typeface="+mn-ea"/>
                <a:cs typeface="+mn-cs"/>
              </a:rPr>
              <a:t>erbal </a:t>
            </a:r>
            <a:r>
              <a:rPr lang="en-US" sz="1200" b="1" i="0" kern="1200" dirty="0">
                <a:solidFill>
                  <a:schemeClr val="tx1"/>
                </a:solidFill>
                <a:effectLst/>
                <a:latin typeface="+mn-lt"/>
                <a:ea typeface="+mn-ea"/>
                <a:cs typeface="+mn-cs"/>
              </a:rPr>
              <a:t>A</a:t>
            </a:r>
            <a:r>
              <a:rPr lang="en-US" sz="1200" b="0" i="0" kern="1200" dirty="0">
                <a:solidFill>
                  <a:schemeClr val="tx1"/>
                </a:solidFill>
                <a:effectLst/>
                <a:latin typeface="+mn-lt"/>
                <a:ea typeface="+mn-ea"/>
                <a:cs typeface="+mn-cs"/>
              </a:rPr>
              <a:t>utopsy is a user-friendly, web-based interface that enables clinicians and algorithm-based applications to accelerate certification of cause of death. </a:t>
            </a:r>
          </a:p>
          <a:p>
            <a:pPr marL="228600" indent="-228600">
              <a:buFont typeface="+mj-lt"/>
              <a:buAutoNum type="arabicPeriod"/>
            </a:pPr>
            <a:r>
              <a:rPr lang="en-US" dirty="0"/>
              <a:t>I</a:t>
            </a:r>
            <a:r>
              <a:rPr lang="en-US" baseline="0" dirty="0"/>
              <a:t> will cover 5 aspects in this talk including first introduction to give some background information</a:t>
            </a:r>
          </a:p>
          <a:p>
            <a:pPr marL="228600" indent="-228600">
              <a:buFont typeface="+mj-lt"/>
              <a:buAutoNum type="arabicPeriod"/>
            </a:pPr>
            <a:r>
              <a:rPr lang="en-US" baseline="0" dirty="0"/>
              <a:t>Second, the motivation of doing this project. </a:t>
            </a:r>
          </a:p>
          <a:p>
            <a:pPr marL="228600" indent="-228600">
              <a:buFont typeface="+mj-lt"/>
              <a:buAutoNum type="arabicPeriod"/>
            </a:pPr>
            <a:r>
              <a:rPr lang="en-US" baseline="0" dirty="0"/>
              <a:t>Third, brief demo including some screenshots to go over the functionalities of the first version of this web UI</a:t>
            </a:r>
          </a:p>
          <a:p>
            <a:pPr marL="228600" indent="-228600">
              <a:buFont typeface="+mj-lt"/>
              <a:buAutoNum type="arabicPeriod"/>
            </a:pPr>
            <a:r>
              <a:rPr lang="en-US" baseline="0" dirty="0"/>
              <a:t>Followed by fourth, the architecture for developing this web application</a:t>
            </a:r>
          </a:p>
          <a:p>
            <a:pPr marL="228600" indent="-228600">
              <a:buFont typeface="+mj-lt"/>
              <a:buAutoNum type="arabicPeriod"/>
            </a:pPr>
            <a:r>
              <a:rPr lang="en-US" baseline="0" dirty="0"/>
              <a:t>And then last, Next steps we planed to make this tool smarter and more widely used </a:t>
            </a:r>
          </a:p>
          <a:p>
            <a:endParaRPr lang="en-US" dirty="0"/>
          </a:p>
        </p:txBody>
      </p:sp>
      <p:sp>
        <p:nvSpPr>
          <p:cNvPr id="4" name="Slide Number Placeholder 3"/>
          <p:cNvSpPr>
            <a:spLocks noGrp="1"/>
          </p:cNvSpPr>
          <p:nvPr>
            <p:ph type="sldNum" sz="quarter" idx="10"/>
          </p:nvPr>
        </p:nvSpPr>
        <p:spPr/>
        <p:txBody>
          <a:bodyPr/>
          <a:lstStyle/>
          <a:p>
            <a:fld id="{1CE74EB8-4FA9-49FB-B940-B5352457FF7A}" type="slidenum">
              <a:rPr lang="en-IN" smtClean="0"/>
              <a:t>1</a:t>
            </a:fld>
            <a:endParaRPr lang="en-IN"/>
          </a:p>
        </p:txBody>
      </p:sp>
    </p:spTree>
    <p:extLst>
      <p:ext uri="{BB962C8B-B14F-4D97-AF65-F5344CB8AC3E}">
        <p14:creationId xmlns:p14="http://schemas.microsoft.com/office/powerpoint/2010/main" val="696373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From the previous</a:t>
            </a:r>
            <a:r>
              <a:rPr lang="en-US" baseline="0" dirty="0"/>
              <a:t> talks we may already know verbal autopsy </a:t>
            </a:r>
            <a:r>
              <a:rPr lang="en-US" sz="1200" b="0" i="0" kern="1200" dirty="0">
                <a:solidFill>
                  <a:schemeClr val="tx1"/>
                </a:solidFill>
                <a:effectLst/>
                <a:latin typeface="+mn-lt"/>
                <a:ea typeface="+mn-ea"/>
                <a:cs typeface="+mn-cs"/>
              </a:rPr>
              <a:t>is a research method that helps determine probable causes of death in cases where there was no medical record or formal medical attention given. </a:t>
            </a:r>
          </a:p>
          <a:p>
            <a:pPr marL="171450" indent="-171450">
              <a:buFont typeface="Arial" panose="020B0604020202020204" pitchFamily="34" charset="0"/>
              <a:buChar char="•"/>
            </a:pPr>
            <a:r>
              <a:rPr lang="en-US" dirty="0"/>
              <a:t>INFORM. </a:t>
            </a:r>
            <a:r>
              <a:rPr lang="en-US" dirty="0" err="1"/>
              <a:t>EasyVA</a:t>
            </a:r>
            <a:r>
              <a:rPr lang="en-US" dirty="0"/>
              <a:t> comes as part of projects of INFORM to help death deduction. Briefly INFORM is using the data-driven method to help the strategy design. For example if we apply some interventions for malaria this year in one country to validate if the disease mortality decreases we need to look at the data of cause of death for this year and compare it to those from last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But one of the big challenge we have now is lack of data. From </a:t>
            </a:r>
            <a:r>
              <a:rPr lang="en-US" dirty="0" err="1"/>
              <a:t>Navideh’s</a:t>
            </a:r>
            <a:r>
              <a:rPr lang="en-US" dirty="0"/>
              <a:t> talk we noticed that we couldn’t draw a conclusive pattern of the data from year 2011 - 2013 because of the small sample size. We are waiting data from 2014 -2019 before me can conduct further analysis. Part of the main reasons for lack of data is the current way to determine cause of death is too slow.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By the way </a:t>
            </a:r>
            <a:r>
              <a:rPr lang="en-US" sz="1200" b="0" i="0" kern="1200" dirty="0">
                <a:solidFill>
                  <a:schemeClr val="tx1"/>
                </a:solidFill>
                <a:effectLst/>
                <a:latin typeface="+mn-lt"/>
                <a:ea typeface="+mn-ea"/>
                <a:cs typeface="+mn-cs"/>
              </a:rPr>
              <a:t>this determination</a:t>
            </a:r>
            <a:r>
              <a:rPr lang="en-US" sz="1200" b="0" i="0" kern="1200" baseline="0" dirty="0">
                <a:solidFill>
                  <a:schemeClr val="tx1"/>
                </a:solidFill>
                <a:effectLst/>
                <a:latin typeface="+mn-lt"/>
                <a:ea typeface="+mn-ea"/>
                <a:cs typeface="+mn-cs"/>
              </a:rPr>
              <a:t> process can be done by different formats of surveys. Who form is one of the formats that is widely used. Here is the sample of the 2014 who survey for neonate. The survey is actually very long with about 400 questions for a single subject and in paper format. </a:t>
            </a:r>
            <a:r>
              <a:rPr lang="en-US" dirty="0"/>
              <a:t>Even working on excel on computer for 400 questions is still not easy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We were seeking a more convenient way to accelerate this process.</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CE74EB8-4FA9-49FB-B940-B5352457FF7A}" type="slidenum">
              <a:rPr lang="en-IN" smtClean="0"/>
              <a:t>2</a:t>
            </a:fld>
            <a:endParaRPr lang="en-IN"/>
          </a:p>
        </p:txBody>
      </p:sp>
    </p:spTree>
    <p:extLst>
      <p:ext uri="{BB962C8B-B14F-4D97-AF65-F5344CB8AC3E}">
        <p14:creationId xmlns:p14="http://schemas.microsoft.com/office/powerpoint/2010/main" val="692718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So the First motivation to start this project is to Reduce disease mortality, which is aligned with goal of INFORM. But we are lack of cause of death data for our decision making process as what I mentioned in the last slides. How can we get more data efficiently becomes the first priority.</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It brings us the second motivation which is to Accelerate cause of death data generating process. The current process is very slow as what I mentioned before due to the fact that the standard form of verbal autopsy survey is very long and not convenient to view and also the fact that the clinicians who need to review those data and determine the cause of death have to spend more time on saving life. It will be ideal we can rely on a computer based way to determine cause of death and that’s why the </a:t>
            </a:r>
            <a:r>
              <a:rPr lang="en-US" sz="1200" b="0" i="0" kern="1200" baseline="0" dirty="0" err="1">
                <a:solidFill>
                  <a:schemeClr val="tx1"/>
                </a:solidFill>
                <a:effectLst/>
                <a:latin typeface="+mn-lt"/>
                <a:ea typeface="+mn-ea"/>
                <a:cs typeface="+mn-cs"/>
              </a:rPr>
              <a:t>SmartVA</a:t>
            </a:r>
            <a:r>
              <a:rPr lang="en-US" sz="1200" b="0" i="0" kern="1200" baseline="0" dirty="0">
                <a:solidFill>
                  <a:schemeClr val="tx1"/>
                </a:solidFill>
                <a:effectLst/>
                <a:latin typeface="+mn-lt"/>
                <a:ea typeface="+mn-ea"/>
                <a:cs typeface="+mn-cs"/>
              </a:rPr>
              <a:t> analyze tool introduced by Abraham from the first presentation draws our attention and I will talk about it again in Next Steps part to give more details about how we are going to integrate this tool later.</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To resolve the problems we are facing now and integrate </a:t>
            </a:r>
            <a:r>
              <a:rPr lang="en-US" sz="1200" b="0" i="0" kern="1200" baseline="0" dirty="0" err="1">
                <a:solidFill>
                  <a:schemeClr val="tx1"/>
                </a:solidFill>
                <a:effectLst/>
                <a:latin typeface="+mn-lt"/>
                <a:ea typeface="+mn-ea"/>
                <a:cs typeface="+mn-cs"/>
              </a:rPr>
              <a:t>smartVA</a:t>
            </a:r>
            <a:r>
              <a:rPr lang="en-US" sz="1200" b="0" i="0" kern="1200" baseline="0" dirty="0">
                <a:solidFill>
                  <a:schemeClr val="tx1"/>
                </a:solidFill>
                <a:effectLst/>
                <a:latin typeface="+mn-lt"/>
                <a:ea typeface="+mn-ea"/>
                <a:cs typeface="+mn-cs"/>
              </a:rPr>
              <a:t> tool for the better visualization as the first step we decide to create a mobile friendly website which they can access from anywhere to review the survey and determine the cause of death in a cleaner, smarter and more efficient way.</a:t>
            </a:r>
            <a:endParaRPr lang="en-US" dirty="0"/>
          </a:p>
          <a:p>
            <a:endParaRPr lang="en-US" dirty="0"/>
          </a:p>
        </p:txBody>
      </p:sp>
      <p:sp>
        <p:nvSpPr>
          <p:cNvPr id="4" name="Slide Number Placeholder 3"/>
          <p:cNvSpPr>
            <a:spLocks noGrp="1"/>
          </p:cNvSpPr>
          <p:nvPr>
            <p:ph type="sldNum" sz="quarter" idx="10"/>
          </p:nvPr>
        </p:nvSpPr>
        <p:spPr/>
        <p:txBody>
          <a:bodyPr/>
          <a:lstStyle/>
          <a:p>
            <a:fld id="{1CE74EB8-4FA9-49FB-B940-B5352457FF7A}" type="slidenum">
              <a:rPr lang="en-IN" smtClean="0"/>
              <a:t>3</a:t>
            </a:fld>
            <a:endParaRPr lang="en-IN"/>
          </a:p>
        </p:txBody>
      </p:sp>
    </p:spTree>
    <p:extLst>
      <p:ext uri="{BB962C8B-B14F-4D97-AF65-F5344CB8AC3E}">
        <p14:creationId xmlns:p14="http://schemas.microsoft.com/office/powerpoint/2010/main" val="2005321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I’m </a:t>
            </a:r>
            <a:r>
              <a:rPr lang="en-US" dirty="0" err="1"/>
              <a:t>gonna</a:t>
            </a:r>
            <a:r>
              <a:rPr lang="en-US" dirty="0"/>
              <a:t> give a brief demo of the </a:t>
            </a:r>
            <a:r>
              <a:rPr lang="en-US" dirty="0" err="1"/>
              <a:t>easyVA</a:t>
            </a:r>
            <a:r>
              <a:rPr lang="en-US" dirty="0"/>
              <a:t> UI now. When you go to the website the landing page will look like this. Here you can select to explore the subjects. This is for clinician to enter cause of death, we will explore this page more. Also we can check the list of reference documents, export cause of death data into csv format or import survey as csv format which will come as a new feature in the next version.</a:t>
            </a:r>
          </a:p>
          <a:p>
            <a:pPr marL="171450" indent="-171450">
              <a:buFont typeface="Arial" panose="020B0604020202020204" pitchFamily="34" charset="0"/>
              <a:buChar char="•"/>
            </a:pPr>
            <a:r>
              <a:rPr lang="en-US" dirty="0"/>
              <a:t>The interface for subject explorer consists of 4 parts. </a:t>
            </a:r>
          </a:p>
          <a:p>
            <a:pPr marL="171450" indent="-171450">
              <a:buFont typeface="Arial" panose="020B0604020202020204" pitchFamily="34" charset="0"/>
              <a:buChar char="•"/>
            </a:pPr>
            <a:r>
              <a:rPr lang="en-US" dirty="0"/>
              <a:t>First, filters. Here users can filter all subjects by age groups of neonate, child, adult. Also the check box will allow users to hide/show subjects with cause of death determined</a:t>
            </a:r>
          </a:p>
          <a:p>
            <a:pPr marL="171450" indent="-171450">
              <a:buFont typeface="Arial" panose="020B0604020202020204" pitchFamily="34" charset="0"/>
              <a:buChar char="•"/>
            </a:pPr>
            <a:r>
              <a:rPr lang="en-US" dirty="0"/>
              <a:t>Second, subjects. This is the list displayed based on the selections of the filters. The little icons at the end indicates the genders of the subjects.</a:t>
            </a:r>
          </a:p>
          <a:p>
            <a:pPr marL="171450" indent="-171450">
              <a:buFont typeface="Arial" panose="020B0604020202020204" pitchFamily="34" charset="0"/>
              <a:buChar char="•"/>
            </a:pPr>
            <a:r>
              <a:rPr lang="en-US" dirty="0"/>
              <a:t>Third, the survey/admin panel. Depending on different user roles, the user as a clinician can either only see the survey tab and the admin role will be able to see both. Under the survey tab, users can browse all the survey questions and answers. Noticed that we toggle the colors for rows and also highlight the “yes” answer for more convenient reviewing process. Under admin tab, users with the admin role can check all the causes of deaths determined from different clinicians.</a:t>
            </a:r>
          </a:p>
          <a:p>
            <a:pPr marL="171450" indent="-171450">
              <a:buFont typeface="Arial" panose="020B0604020202020204" pitchFamily="34" charset="0"/>
              <a:buChar char="•"/>
            </a:pPr>
            <a:r>
              <a:rPr lang="en-US" dirty="0"/>
              <a:t>Last is the cause saving panel. We freeze it at top for the clinician to easily find it the moment they decide a cause of death for the given subject. And we are using a autocomplete dropdown here meaning once you start typing the cause of death code list will be filtered based on the input.</a:t>
            </a:r>
          </a:p>
          <a:p>
            <a:pPr marL="171450" indent="-171450">
              <a:buFont typeface="Arial" panose="020B0604020202020204" pitchFamily="34" charset="0"/>
              <a:buChar char="•"/>
            </a:pPr>
            <a:r>
              <a:rPr lang="en-US" dirty="0"/>
              <a:t>By they way feel free to stop by me or my team members if you would like to check out the live demo of this website anytime after this session.</a:t>
            </a:r>
          </a:p>
        </p:txBody>
      </p:sp>
      <p:sp>
        <p:nvSpPr>
          <p:cNvPr id="4" name="Slide Number Placeholder 3"/>
          <p:cNvSpPr>
            <a:spLocks noGrp="1"/>
          </p:cNvSpPr>
          <p:nvPr>
            <p:ph type="sldNum" sz="quarter" idx="5"/>
          </p:nvPr>
        </p:nvSpPr>
        <p:spPr/>
        <p:txBody>
          <a:bodyPr/>
          <a:lstStyle/>
          <a:p>
            <a:fld id="{1CE74EB8-4FA9-49FB-B940-B5352457FF7A}" type="slidenum">
              <a:rPr lang="en-IN" smtClean="0"/>
              <a:t>4</a:t>
            </a:fld>
            <a:endParaRPr lang="en-IN"/>
          </a:p>
        </p:txBody>
      </p:sp>
    </p:spTree>
    <p:extLst>
      <p:ext uri="{BB962C8B-B14F-4D97-AF65-F5344CB8AC3E}">
        <p14:creationId xmlns:p14="http://schemas.microsoft.com/office/powerpoint/2010/main" val="1743821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Now I want to show a little bit of the architecture behind the scene. Most of you here are researchers so maybe you may feel less interested in the technical part. But what interesting to point out here is that we make a robust and reusable template by abstracting the core parts of this multi-layers architecture from time to time developing the UI for a given dataset. Feel free to talk to us if you think about visualizing your data in an efficient way because this template is very easy to apply and will save a lot of time to create data visualization interface.</a:t>
            </a:r>
          </a:p>
          <a:p>
            <a:pPr marL="171450" indent="-171450">
              <a:buFont typeface="Arial" panose="020B0604020202020204" pitchFamily="34" charset="0"/>
              <a:buChar char="•"/>
            </a:pPr>
            <a:r>
              <a:rPr lang="en-US" dirty="0"/>
              <a:t>Back to the architecture. We have 4 main components. First, a user interacts with browser sending to and receiving data from the frontend server;</a:t>
            </a:r>
          </a:p>
          <a:p>
            <a:pPr marL="171450" indent="-171450">
              <a:buFont typeface="Arial" panose="020B0604020202020204" pitchFamily="34" charset="0"/>
              <a:buChar char="•"/>
            </a:pPr>
            <a:r>
              <a:rPr lang="en-US" dirty="0"/>
              <a:t>Second, a frontend server mainly responsible for generating the plots based on the data received from the backend;</a:t>
            </a:r>
          </a:p>
          <a:p>
            <a:pPr marL="171450" indent="-171450">
              <a:buFont typeface="Arial" panose="020B0604020202020204" pitchFamily="34" charset="0"/>
              <a:buChar char="•"/>
            </a:pPr>
            <a:r>
              <a:rPr lang="en-US" dirty="0"/>
              <a:t>Third, a backend server doing the processes and manage the data; </a:t>
            </a:r>
          </a:p>
          <a:p>
            <a:pPr marL="171450" indent="-171450">
              <a:buFont typeface="Arial" panose="020B0604020202020204" pitchFamily="34" charset="0"/>
              <a:buChar char="•"/>
            </a:pPr>
            <a:r>
              <a:rPr lang="en-US" dirty="0"/>
              <a:t>And fourth, an authentication server for user login which developed by the IDM internal team and we may need to change that if this project gets more scale and face more external collaborators later. </a:t>
            </a:r>
          </a:p>
          <a:p>
            <a:pPr marL="171450" indent="-171450">
              <a:buFont typeface="Arial" panose="020B0604020202020204" pitchFamily="34" charset="0"/>
              <a:buChar char="•"/>
            </a:pPr>
            <a:r>
              <a:rPr lang="en-US" dirty="0"/>
              <a:t>Now after we get to know about how the architecture looks like we can introduce a little bit more about the template we built. It is applied to easily build the second and third parts of this architecture and completely running inside docker containers. Using docker and </a:t>
            </a:r>
            <a:r>
              <a:rPr lang="en-US" dirty="0" err="1"/>
              <a:t>nginx</a:t>
            </a:r>
            <a:r>
              <a:rPr lang="en-US" dirty="0"/>
              <a:t> makes this website first, easier to deploy, meaning you can deploy it on any server running in different operating system </a:t>
            </a:r>
            <a:r>
              <a:rPr lang="en-US" dirty="0" err="1"/>
              <a:t>linux</a:t>
            </a:r>
            <a:r>
              <a:rPr lang="en-US" dirty="0"/>
              <a:t> or windows without noticing much difference; and second much more reliable and scalable with the load balancer, which means you don’t have to worry about that the performance will get worse if one day more users will visit this website. All the distribution and rebooting will be handled automatically with some simple configurations by docker plus </a:t>
            </a:r>
            <a:r>
              <a:rPr lang="en-US" dirty="0" err="1"/>
              <a:t>nginx</a:t>
            </a:r>
            <a:r>
              <a:rPr lang="en-US" dirty="0"/>
              <a:t>.</a:t>
            </a:r>
          </a:p>
          <a:p>
            <a:endParaRPr lang="en-US" dirty="0"/>
          </a:p>
        </p:txBody>
      </p:sp>
      <p:sp>
        <p:nvSpPr>
          <p:cNvPr id="4" name="Slide Number Placeholder 3"/>
          <p:cNvSpPr>
            <a:spLocks noGrp="1"/>
          </p:cNvSpPr>
          <p:nvPr>
            <p:ph type="sldNum" sz="quarter" idx="10"/>
          </p:nvPr>
        </p:nvSpPr>
        <p:spPr/>
        <p:txBody>
          <a:bodyPr/>
          <a:lstStyle/>
          <a:p>
            <a:fld id="{1CE74EB8-4FA9-49FB-B940-B5352457FF7A}" type="slidenum">
              <a:rPr lang="en-IN" smtClean="0"/>
              <a:t>5</a:t>
            </a:fld>
            <a:endParaRPr lang="en-IN"/>
          </a:p>
        </p:txBody>
      </p:sp>
    </p:spTree>
    <p:extLst>
      <p:ext uri="{BB962C8B-B14F-4D97-AF65-F5344CB8AC3E}">
        <p14:creationId xmlns:p14="http://schemas.microsoft.com/office/powerpoint/2010/main" val="2313082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I mentioned earlier the first priority of Our next step is to integrate Smart VA-Analyze app into our system. Remember? It is the analyze tool developed by IHME that automatically maps from verbal autopsy interviews to underlying cause of death. The way to integrate this app is planed like the following: on the Subject Detail page the prediction of cause of death results calculated by </a:t>
            </a:r>
            <a:r>
              <a:rPr lang="en-US" dirty="0" err="1"/>
              <a:t>SmartVA</a:t>
            </a:r>
            <a:r>
              <a:rPr lang="en-US" dirty="0"/>
              <a:t> will appear only after the clinician saves the cause of death for a given subject for comparison. The purpose of integrating it this way is to gradually find out the confidence level of how much we can rely on the smart VA tool and ideally if the confidence level is high enough we can free the clinician’s time for other important things like saving life from reviewing the VA survey.</a:t>
            </a:r>
          </a:p>
          <a:p>
            <a:pPr marL="171450" indent="-171450">
              <a:buFont typeface="Arial" panose="020B0604020202020204" pitchFamily="34" charset="0"/>
              <a:buChar char="•"/>
            </a:pPr>
            <a:r>
              <a:rPr lang="en-US" dirty="0"/>
              <a:t>And, more countries. If it turns out </a:t>
            </a:r>
            <a:r>
              <a:rPr lang="en-US" dirty="0" err="1"/>
              <a:t>smartva</a:t>
            </a:r>
            <a:r>
              <a:rPr lang="en-US" dirty="0"/>
              <a:t> can accelerate the whole process dramatically and later we get more users interested in using this tool we will make it more generic to support more countries besides just Burkina Faso. And to do that we may need to change the way we did now for the authentication part accordingly.</a:t>
            </a:r>
          </a:p>
        </p:txBody>
      </p:sp>
      <p:sp>
        <p:nvSpPr>
          <p:cNvPr id="4" name="Slide Number Placeholder 3"/>
          <p:cNvSpPr>
            <a:spLocks noGrp="1"/>
          </p:cNvSpPr>
          <p:nvPr>
            <p:ph type="sldNum" sz="quarter" idx="5"/>
          </p:nvPr>
        </p:nvSpPr>
        <p:spPr/>
        <p:txBody>
          <a:bodyPr/>
          <a:lstStyle/>
          <a:p>
            <a:fld id="{1CE74EB8-4FA9-49FB-B940-B5352457FF7A}" type="slidenum">
              <a:rPr lang="en-IN" smtClean="0"/>
              <a:t>6</a:t>
            </a:fld>
            <a:endParaRPr lang="en-IN"/>
          </a:p>
        </p:txBody>
      </p:sp>
    </p:spTree>
    <p:extLst>
      <p:ext uri="{BB962C8B-B14F-4D97-AF65-F5344CB8AC3E}">
        <p14:creationId xmlns:p14="http://schemas.microsoft.com/office/powerpoint/2010/main" val="1630995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the following people contributing and participating this project. Your efforts are what make this project successful. </a:t>
            </a:r>
            <a:r>
              <a:rPr lang="en-US"/>
              <a:t>Also, </a:t>
            </a:r>
            <a:r>
              <a:rPr lang="en-US" dirty="0"/>
              <a:t>If you have any comments or thoughts about this tool please don’t hesitate to stop by and talk </a:t>
            </a:r>
            <a:r>
              <a:rPr lang="en-US"/>
              <a:t>to us, </a:t>
            </a:r>
            <a:r>
              <a:rPr lang="en-US" dirty="0"/>
              <a:t>or shoot us an email to this email address.</a:t>
            </a:r>
          </a:p>
        </p:txBody>
      </p:sp>
      <p:sp>
        <p:nvSpPr>
          <p:cNvPr id="4" name="Slide Number Placeholder 3"/>
          <p:cNvSpPr>
            <a:spLocks noGrp="1"/>
          </p:cNvSpPr>
          <p:nvPr>
            <p:ph type="sldNum" sz="quarter" idx="5"/>
          </p:nvPr>
        </p:nvSpPr>
        <p:spPr/>
        <p:txBody>
          <a:bodyPr/>
          <a:lstStyle/>
          <a:p>
            <a:fld id="{1CE74EB8-4FA9-49FB-B940-B5352457FF7A}" type="slidenum">
              <a:rPr lang="en-IN" smtClean="0"/>
              <a:t>7</a:t>
            </a:fld>
            <a:endParaRPr lang="en-IN"/>
          </a:p>
        </p:txBody>
      </p:sp>
    </p:spTree>
    <p:extLst>
      <p:ext uri="{BB962C8B-B14F-4D97-AF65-F5344CB8AC3E}">
        <p14:creationId xmlns:p14="http://schemas.microsoft.com/office/powerpoint/2010/main" val="2942553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Thanks you!!! Any questions? </a:t>
            </a:r>
          </a:p>
        </p:txBody>
      </p:sp>
      <p:sp>
        <p:nvSpPr>
          <p:cNvPr id="4" name="Slide Number Placeholder 3"/>
          <p:cNvSpPr>
            <a:spLocks noGrp="1"/>
          </p:cNvSpPr>
          <p:nvPr>
            <p:ph type="sldNum" sz="quarter" idx="10"/>
          </p:nvPr>
        </p:nvSpPr>
        <p:spPr/>
        <p:txBody>
          <a:bodyPr/>
          <a:lstStyle/>
          <a:p>
            <a:fld id="{C946254F-9338-4BA9-B7AC-A66622A3D013}"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687674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3FDFAF59-80FD-42F8-B77B-6179688B7234}" type="datetimeFigureOut">
              <a:rPr lang="de-DE" smtClean="0"/>
              <a:t>16.04.2019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460364726"/>
      </p:ext>
    </p:extLst>
  </p:cSld>
  <p:clrMapOvr>
    <a:masterClrMapping/>
  </p:clrMapOvr>
  <mc:AlternateContent xmlns:mc="http://schemas.openxmlformats.org/markup-compatibility/2006" xmlns:p159="http://schemas.microsoft.com/office/powerpoint/2015/09/main">
    <mc:Choice Requires="p159">
      <p:transition spd="med" advClick="0" advTm="0">
        <p159:morph option="byObject"/>
      </p:transition>
    </mc:Choice>
    <mc:Fallback xmlns="">
      <p:transition spd="med"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FDFAF59-80FD-42F8-B77B-6179688B7234}" type="datetimeFigureOut">
              <a:rPr lang="de-DE" smtClean="0"/>
              <a:t>16.04.2019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2646635906"/>
      </p:ext>
    </p:extLst>
  </p:cSld>
  <p:clrMapOvr>
    <a:masterClrMapping/>
  </p:clrMapOvr>
  <mc:AlternateContent xmlns:mc="http://schemas.openxmlformats.org/markup-compatibility/2006" xmlns:p159="http://schemas.microsoft.com/office/powerpoint/2015/09/main">
    <mc:Choice Requires="p159">
      <p:transition spd="med" advClick="0" advTm="0">
        <p159:morph option="byObject"/>
      </p:transition>
    </mc:Choice>
    <mc:Fallback xmlns="">
      <p:transition spd="med"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FDFAF59-80FD-42F8-B77B-6179688B7234}" type="datetimeFigureOut">
              <a:rPr lang="de-DE" smtClean="0"/>
              <a:t>16.04.2019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2947111448"/>
      </p:ext>
    </p:extLst>
  </p:cSld>
  <p:clrMapOvr>
    <a:masterClrMapping/>
  </p:clrMapOvr>
  <mc:AlternateContent xmlns:mc="http://schemas.openxmlformats.org/markup-compatibility/2006" xmlns:p159="http://schemas.microsoft.com/office/powerpoint/2015/09/main">
    <mc:Choice Requires="p159">
      <p:transition spd="med" advClick="0" advTm="0">
        <p159:morph option="byObject"/>
      </p:transition>
    </mc:Choice>
    <mc:Fallback xmlns="">
      <p:transition spd="med"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2" y="2870634"/>
            <a:ext cx="5932223"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425404F2-BE9A-4460-8815-8F645183555F}" type="datetimeFigureOut">
              <a:rPr lang="en-US" smtClean="0"/>
              <a:pPr/>
              <a:t>4/16/2019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377598059"/>
      </p:ext>
    </p:extLst>
  </p:cSld>
  <p:clrMapOvr>
    <a:masterClrMapping/>
  </p:clrMapOvr>
  <mc:AlternateContent xmlns:mc="http://schemas.openxmlformats.org/markup-compatibility/2006" xmlns:p159="http://schemas.microsoft.com/office/powerpoint/2015/09/main">
    <mc:Choice Requires="p159">
      <p:transition spd="med" advClick="0" advTm="0">
        <p159:morph option="byObject"/>
      </p:transition>
    </mc:Choice>
    <mc:Fallback xmlns="">
      <p:transition spd="med"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FDFAF59-80FD-42F8-B77B-6179688B7234}" type="datetimeFigureOut">
              <a:rPr lang="de-DE" smtClean="0"/>
              <a:t>16.04.2019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874677234"/>
      </p:ext>
    </p:extLst>
  </p:cSld>
  <p:clrMapOvr>
    <a:masterClrMapping/>
  </p:clrMapOvr>
  <mc:AlternateContent xmlns:mc="http://schemas.openxmlformats.org/markup-compatibility/2006" xmlns:p159="http://schemas.microsoft.com/office/powerpoint/2015/09/main">
    <mc:Choice Requires="p159">
      <p:transition spd="med" advClick="0" advTm="0">
        <p159:morph option="byObject"/>
      </p:transition>
    </mc:Choice>
    <mc:Fallback xmlns="">
      <p:transition spd="med"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3FDFAF59-80FD-42F8-B77B-6179688B7234}" type="datetimeFigureOut">
              <a:rPr lang="de-DE" smtClean="0"/>
              <a:t>16.04.2019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3625361754"/>
      </p:ext>
    </p:extLst>
  </p:cSld>
  <p:clrMapOvr>
    <a:masterClrMapping/>
  </p:clrMapOvr>
  <mc:AlternateContent xmlns:mc="http://schemas.openxmlformats.org/markup-compatibility/2006" xmlns:p159="http://schemas.microsoft.com/office/powerpoint/2015/09/main">
    <mc:Choice Requires="p159">
      <p:transition spd="med" advClick="0" advTm="0">
        <p159:morph option="byObject"/>
      </p:transition>
    </mc:Choice>
    <mc:Fallback xmlns="">
      <p:transition spd="med"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FDFAF59-80FD-42F8-B77B-6179688B7234}" type="datetimeFigureOut">
              <a:rPr lang="de-DE" smtClean="0"/>
              <a:t>16.04.2019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3794036790"/>
      </p:ext>
    </p:extLst>
  </p:cSld>
  <p:clrMapOvr>
    <a:masterClrMapping/>
  </p:clrMapOvr>
  <mc:AlternateContent xmlns:mc="http://schemas.openxmlformats.org/markup-compatibility/2006" xmlns:p159="http://schemas.microsoft.com/office/powerpoint/2015/09/main">
    <mc:Choice Requires="p159">
      <p:transition spd="med" advClick="0" advTm="0">
        <p159:morph option="byObject"/>
      </p:transition>
    </mc:Choice>
    <mc:Fallback xmlns="">
      <p:transition spd="med"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FDFAF59-80FD-42F8-B77B-6179688B7234}" type="datetimeFigureOut">
              <a:rPr lang="de-DE" smtClean="0"/>
              <a:t>16.04.2019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3413770671"/>
      </p:ext>
    </p:extLst>
  </p:cSld>
  <p:clrMapOvr>
    <a:masterClrMapping/>
  </p:clrMapOvr>
  <mc:AlternateContent xmlns:mc="http://schemas.openxmlformats.org/markup-compatibility/2006" xmlns:p159="http://schemas.microsoft.com/office/powerpoint/2015/09/main">
    <mc:Choice Requires="p159">
      <p:transition spd="med" advClick="0" advTm="0">
        <p159:morph option="byObject"/>
      </p:transition>
    </mc:Choice>
    <mc:Fallback xmlns="">
      <p:transition spd="med"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FDFAF59-80FD-42F8-B77B-6179688B7234}" type="datetimeFigureOut">
              <a:rPr lang="de-DE" smtClean="0"/>
              <a:t>16.04.2019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2440331915"/>
      </p:ext>
    </p:extLst>
  </p:cSld>
  <p:clrMapOvr>
    <a:masterClrMapping/>
  </p:clrMapOvr>
  <mc:AlternateContent xmlns:mc="http://schemas.openxmlformats.org/markup-compatibility/2006" xmlns:p159="http://schemas.microsoft.com/office/powerpoint/2015/09/main">
    <mc:Choice Requires="p159">
      <p:transition spd="med" advClick="0" advTm="0">
        <p159:morph option="byObject"/>
      </p:transition>
    </mc:Choice>
    <mc:Fallback xmlns="">
      <p:transition spd="med"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FDFAF59-80FD-42F8-B77B-6179688B7234}" type="datetimeFigureOut">
              <a:rPr lang="de-DE" smtClean="0"/>
              <a:t>16.04.2019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3061956811"/>
      </p:ext>
    </p:extLst>
  </p:cSld>
  <p:clrMapOvr>
    <a:masterClrMapping/>
  </p:clrMapOvr>
  <mc:AlternateContent xmlns:mc="http://schemas.openxmlformats.org/markup-compatibility/2006" xmlns:p159="http://schemas.microsoft.com/office/powerpoint/2015/09/main">
    <mc:Choice Requires="p159">
      <p:transition spd="med" advClick="0" advTm="0">
        <p159:morph option="byObject"/>
      </p:transition>
    </mc:Choice>
    <mc:Fallback xmlns="">
      <p:transition spd="med"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FDFAF59-80FD-42F8-B77B-6179688B7234}" type="datetimeFigureOut">
              <a:rPr lang="de-DE" smtClean="0"/>
              <a:t>16.04.2019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3616004287"/>
      </p:ext>
    </p:extLst>
  </p:cSld>
  <p:clrMapOvr>
    <a:masterClrMapping/>
  </p:clrMapOvr>
  <mc:AlternateContent xmlns:mc="http://schemas.openxmlformats.org/markup-compatibility/2006" xmlns:p159="http://schemas.microsoft.com/office/powerpoint/2015/09/main">
    <mc:Choice Requires="p159">
      <p:transition spd="med" advClick="0" advTm="0">
        <p159:morph option="byObject"/>
      </p:transition>
    </mc:Choice>
    <mc:Fallback xmlns="">
      <p:transition spd="med"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FDFAF59-80FD-42F8-B77B-6179688B7234}" type="datetimeFigureOut">
              <a:rPr lang="de-DE" smtClean="0"/>
              <a:t>16.04.2019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1126898743"/>
      </p:ext>
    </p:extLst>
  </p:cSld>
  <p:clrMapOvr>
    <a:masterClrMapping/>
  </p:clrMapOvr>
  <mc:AlternateContent xmlns:mc="http://schemas.openxmlformats.org/markup-compatibility/2006" xmlns:p159="http://schemas.microsoft.com/office/powerpoint/2015/09/main">
    <mc:Choice Requires="p159">
      <p:transition spd="med" advClick="0" advTm="0">
        <p159:morph option="byObject"/>
      </p:transition>
    </mc:Choice>
    <mc:Fallback xmlns="">
      <p:transition spd="med"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EF0"/>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FAF59-80FD-42F8-B77B-6179688B7234}" type="datetimeFigureOut">
              <a:rPr lang="de-DE" smtClean="0"/>
              <a:t>16.04.2019</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489FD0-501B-4C6F-9CB2-8996B7BF4EFE}" type="slidenum">
              <a:rPr lang="de-DE" smtClean="0"/>
              <a:t>‹#›</a:t>
            </a:fld>
            <a:endParaRPr lang="de-DE"/>
          </a:p>
        </p:txBody>
      </p:sp>
    </p:spTree>
    <p:extLst>
      <p:ext uri="{BB962C8B-B14F-4D97-AF65-F5344CB8AC3E}">
        <p14:creationId xmlns:p14="http://schemas.microsoft.com/office/powerpoint/2010/main" val="3731875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59="http://schemas.microsoft.com/office/powerpoint/2015/09/main">
    <mc:Choice Requires="p159">
      <p:transition spd="med" advClick="0" advTm="0">
        <p159:morph option="byObject"/>
      </p:transition>
    </mc:Choice>
    <mc:Fallback xmlns="">
      <p:transition spd="med"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6.JP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9.png"/><Relationship Id="rId2" Type="http://schemas.openxmlformats.org/officeDocument/2006/relationships/notesSlide" Target="../notesSlides/notesSlide3.xml"/><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7.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22.PNG"/><Relationship Id="rId2" Type="http://schemas.openxmlformats.org/officeDocument/2006/relationships/notesSlide" Target="../notesSlides/notesSlide4.xml"/><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20.JP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5.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24.JP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6.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28.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27.png"/><Relationship Id="rId2" Type="http://schemas.openxmlformats.org/officeDocument/2006/relationships/notesSlide" Target="../notesSlides/notesSlide6.xml"/><Relationship Id="rId16"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25.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7.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5.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4.png"/><Relationship Id="rId2" Type="http://schemas.openxmlformats.org/officeDocument/2006/relationships/notesSlide" Target="../notesSlides/notesSlide7.xml"/><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29.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57BAAD1-3E77-4206-B9B1-C8189EE00BAC}"/>
              </a:ext>
            </a:extLst>
          </p:cNvPr>
          <p:cNvGrpSpPr/>
          <p:nvPr/>
        </p:nvGrpSpPr>
        <p:grpSpPr>
          <a:xfrm>
            <a:off x="-9302800" y="0"/>
            <a:ext cx="12482920" cy="6858000"/>
            <a:chOff x="-9302800" y="0"/>
            <a:chExt cx="12482920" cy="6858000"/>
          </a:xfrm>
        </p:grpSpPr>
        <p:grpSp>
          <p:nvGrpSpPr>
            <p:cNvPr id="3" name="Group 2">
              <a:extLst>
                <a:ext uri="{FF2B5EF4-FFF2-40B4-BE49-F238E27FC236}">
                  <a16:creationId xmlns:a16="http://schemas.microsoft.com/office/drawing/2014/main" id="{DADB961E-DB97-4DAB-924D-46694F006062}"/>
                </a:ext>
              </a:extLst>
            </p:cNvPr>
            <p:cNvGrpSpPr/>
            <p:nvPr/>
          </p:nvGrpSpPr>
          <p:grpSpPr>
            <a:xfrm>
              <a:off x="-9302800" y="0"/>
              <a:ext cx="12482920" cy="6858000"/>
              <a:chOff x="-9302800" y="0"/>
              <a:chExt cx="12482920" cy="6858000"/>
            </a:xfrm>
          </p:grpSpPr>
          <p:sp>
            <p:nvSpPr>
              <p:cNvPr id="20" name="Rectangle 19">
                <a:extLst>
                  <a:ext uri="{FF2B5EF4-FFF2-40B4-BE49-F238E27FC236}">
                    <a16:creationId xmlns:a16="http://schemas.microsoft.com/office/drawing/2014/main" id="{2F391CEE-E392-4A9D-BD11-6954B994FB42}"/>
                  </a:ext>
                </a:extLst>
              </p:cNvPr>
              <p:cNvSpPr/>
              <p:nvPr/>
            </p:nvSpPr>
            <p:spPr>
              <a:xfrm>
                <a:off x="-930280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7AC43ACA-5000-40E2-80D3-19833F9F1A3F}"/>
                  </a:ext>
                </a:extLst>
              </p:cNvPr>
              <p:cNvSpPr/>
              <p:nvPr/>
            </p:nvSpPr>
            <p:spPr>
              <a:xfrm>
                <a:off x="2011720"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E022673-C77C-4E8F-AF41-8B283703E87E}"/>
                  </a:ext>
                </a:extLst>
              </p:cNvPr>
              <p:cNvSpPr txBox="1"/>
              <p:nvPr/>
            </p:nvSpPr>
            <p:spPr>
              <a:xfrm rot="16200000">
                <a:off x="1860912" y="3194734"/>
                <a:ext cx="1992086"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intro</a:t>
                </a:r>
              </a:p>
            </p:txBody>
          </p:sp>
        </p:grpSp>
        <p:pic>
          <p:nvPicPr>
            <p:cNvPr id="50" name="Graphic 49" descr="Presentation with checklist">
              <a:extLst>
                <a:ext uri="{FF2B5EF4-FFF2-40B4-BE49-F238E27FC236}">
                  <a16:creationId xmlns:a16="http://schemas.microsoft.com/office/drawing/2014/main" id="{3521784D-21D8-4A2C-87C5-331E204A9A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2038930" y="3189057"/>
              <a:ext cx="646332" cy="646332"/>
            </a:xfrm>
            <a:prstGeom prst="rect">
              <a:avLst/>
            </a:prstGeom>
          </p:spPr>
        </p:pic>
      </p:grpSp>
      <p:grpSp>
        <p:nvGrpSpPr>
          <p:cNvPr id="4" name="Group 3">
            <a:extLst>
              <a:ext uri="{FF2B5EF4-FFF2-40B4-BE49-F238E27FC236}">
                <a16:creationId xmlns:a16="http://schemas.microsoft.com/office/drawing/2014/main" id="{4DB75693-7318-4A9C-A7FA-58E26518A950}"/>
              </a:ext>
            </a:extLst>
          </p:cNvPr>
          <p:cNvGrpSpPr/>
          <p:nvPr/>
        </p:nvGrpSpPr>
        <p:grpSpPr>
          <a:xfrm>
            <a:off x="-8760684" y="0"/>
            <a:ext cx="11447505" cy="6858000"/>
            <a:chOff x="-8760684" y="0"/>
            <a:chExt cx="11447505" cy="6858000"/>
          </a:xfrm>
        </p:grpSpPr>
        <p:grpSp>
          <p:nvGrpSpPr>
            <p:cNvPr id="8" name="Group 7">
              <a:extLst>
                <a:ext uri="{FF2B5EF4-FFF2-40B4-BE49-F238E27FC236}">
                  <a16:creationId xmlns:a16="http://schemas.microsoft.com/office/drawing/2014/main" id="{24226D73-A930-4C2F-8FB4-4A80E66315A7}"/>
                </a:ext>
              </a:extLst>
            </p:cNvPr>
            <p:cNvGrpSpPr/>
            <p:nvPr/>
          </p:nvGrpSpPr>
          <p:grpSpPr>
            <a:xfrm>
              <a:off x="-8760684" y="0"/>
              <a:ext cx="11447505" cy="6858000"/>
              <a:chOff x="-8798784" y="0"/>
              <a:chExt cx="11447505" cy="6858000"/>
            </a:xfrm>
          </p:grpSpPr>
          <p:sp>
            <p:nvSpPr>
              <p:cNvPr id="25" name="Rectangle 24">
                <a:extLst>
                  <a:ext uri="{FF2B5EF4-FFF2-40B4-BE49-F238E27FC236}">
                    <a16:creationId xmlns:a16="http://schemas.microsoft.com/office/drawing/2014/main" id="{706C029B-A799-4206-A656-A006D8F83990}"/>
                  </a:ext>
                </a:extLst>
              </p:cNvPr>
              <p:cNvSpPr/>
              <p:nvPr/>
            </p:nvSpPr>
            <p:spPr>
              <a:xfrm>
                <a:off x="-8798784" y="0"/>
                <a:ext cx="1144750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63328131-EC42-4D6D-A247-91FD3D23E58C}"/>
                  </a:ext>
                </a:extLst>
              </p:cNvPr>
              <p:cNvSpPr/>
              <p:nvPr/>
            </p:nvSpPr>
            <p:spPr>
              <a:xfrm>
                <a:off x="148031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3A728384-87ED-4E87-8F78-97EB653FDC67}"/>
                  </a:ext>
                </a:extLst>
              </p:cNvPr>
              <p:cNvSpPr txBox="1"/>
              <p:nvPr/>
            </p:nvSpPr>
            <p:spPr>
              <a:xfrm rot="16200000">
                <a:off x="977055" y="3210305"/>
                <a:ext cx="2697001"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motivation</a:t>
                </a:r>
              </a:p>
            </p:txBody>
          </p:sp>
        </p:grpSp>
        <p:pic>
          <p:nvPicPr>
            <p:cNvPr id="40" name="Graphic 39" descr="Lightbulb">
              <a:extLst>
                <a:ext uri="{FF2B5EF4-FFF2-40B4-BE49-F238E27FC236}">
                  <a16:creationId xmlns:a16="http://schemas.microsoft.com/office/drawing/2014/main" id="{1659DD46-169A-440B-AF23-D0FCD387766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1548171" y="3212437"/>
              <a:ext cx="612204" cy="612204"/>
            </a:xfrm>
            <a:prstGeom prst="rect">
              <a:avLst/>
            </a:prstGeom>
          </p:spPr>
        </p:pic>
      </p:grpSp>
      <p:grpSp>
        <p:nvGrpSpPr>
          <p:cNvPr id="5" name="Group 4">
            <a:extLst>
              <a:ext uri="{FF2B5EF4-FFF2-40B4-BE49-F238E27FC236}">
                <a16:creationId xmlns:a16="http://schemas.microsoft.com/office/drawing/2014/main" id="{2E05AABB-DA71-4469-9FAB-920AFCABEE16}"/>
              </a:ext>
            </a:extLst>
          </p:cNvPr>
          <p:cNvGrpSpPr/>
          <p:nvPr/>
        </p:nvGrpSpPr>
        <p:grpSpPr>
          <a:xfrm>
            <a:off x="-7809539" y="0"/>
            <a:ext cx="9961092" cy="6858000"/>
            <a:chOff x="-7809539" y="0"/>
            <a:chExt cx="9961092" cy="6858000"/>
          </a:xfrm>
        </p:grpSpPr>
        <p:grpSp>
          <p:nvGrpSpPr>
            <p:cNvPr id="13" name="Group 12">
              <a:extLst>
                <a:ext uri="{FF2B5EF4-FFF2-40B4-BE49-F238E27FC236}">
                  <a16:creationId xmlns:a16="http://schemas.microsoft.com/office/drawing/2014/main" id="{BE8CDDA4-4D12-4873-A321-5A008FD80845}"/>
                </a:ext>
              </a:extLst>
            </p:cNvPr>
            <p:cNvGrpSpPr/>
            <p:nvPr/>
          </p:nvGrpSpPr>
          <p:grpSpPr>
            <a:xfrm>
              <a:off x="-7809539" y="0"/>
              <a:ext cx="9961092" cy="6858000"/>
              <a:chOff x="-7847639" y="0"/>
              <a:chExt cx="9961092" cy="6858000"/>
            </a:xfrm>
          </p:grpSpPr>
          <p:sp>
            <p:nvSpPr>
              <p:cNvPr id="30" name="Rectangle 29">
                <a:extLst>
                  <a:ext uri="{FF2B5EF4-FFF2-40B4-BE49-F238E27FC236}">
                    <a16:creationId xmlns:a16="http://schemas.microsoft.com/office/drawing/2014/main" id="{CE9AAB1E-3A13-4745-A574-9EE6806378C9}"/>
                  </a:ext>
                </a:extLst>
              </p:cNvPr>
              <p:cNvSpPr/>
              <p:nvPr/>
            </p:nvSpPr>
            <p:spPr>
              <a:xfrm>
                <a:off x="-7847639"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1BC0F905-3F71-4932-B130-39D508C4D117}"/>
                  </a:ext>
                </a:extLst>
              </p:cNvPr>
              <p:cNvSpPr/>
              <p:nvPr/>
            </p:nvSpPr>
            <p:spPr>
              <a:xfrm>
                <a:off x="945053"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93EC5869-A976-4328-A864-2BB04E7E7BFC}"/>
                  </a:ext>
                </a:extLst>
              </p:cNvPr>
              <p:cNvSpPr txBox="1"/>
              <p:nvPr/>
            </p:nvSpPr>
            <p:spPr>
              <a:xfrm rot="16200000">
                <a:off x="777915" y="3189611"/>
                <a:ext cx="1992086"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demo</a:t>
                </a:r>
              </a:p>
            </p:txBody>
          </p:sp>
        </p:grpSp>
        <p:pic>
          <p:nvPicPr>
            <p:cNvPr id="51" name="Graphic 50" descr="Browser window">
              <a:extLst>
                <a:ext uri="{FF2B5EF4-FFF2-40B4-BE49-F238E27FC236}">
                  <a16:creationId xmlns:a16="http://schemas.microsoft.com/office/drawing/2014/main" id="{BE8958A4-4285-4F8E-8D26-F5212DF1DDB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1016589" y="3178917"/>
              <a:ext cx="697808" cy="697808"/>
            </a:xfrm>
            <a:prstGeom prst="rect">
              <a:avLst/>
            </a:prstGeom>
          </p:spPr>
        </p:pic>
      </p:grpSp>
      <p:grpSp>
        <p:nvGrpSpPr>
          <p:cNvPr id="6" name="Group 5">
            <a:extLst>
              <a:ext uri="{FF2B5EF4-FFF2-40B4-BE49-F238E27FC236}">
                <a16:creationId xmlns:a16="http://schemas.microsoft.com/office/drawing/2014/main" id="{46F49667-34CD-4811-AD15-2AB153B114BA}"/>
              </a:ext>
            </a:extLst>
          </p:cNvPr>
          <p:cNvGrpSpPr/>
          <p:nvPr/>
        </p:nvGrpSpPr>
        <p:grpSpPr>
          <a:xfrm>
            <a:off x="-7947097" y="0"/>
            <a:ext cx="9574094" cy="6858000"/>
            <a:chOff x="-7947097" y="0"/>
            <a:chExt cx="9574094" cy="6858000"/>
          </a:xfrm>
        </p:grpSpPr>
        <p:grpSp>
          <p:nvGrpSpPr>
            <p:cNvPr id="18" name="Group 17">
              <a:extLst>
                <a:ext uri="{FF2B5EF4-FFF2-40B4-BE49-F238E27FC236}">
                  <a16:creationId xmlns:a16="http://schemas.microsoft.com/office/drawing/2014/main" id="{C27D2CDA-BCB3-4AA2-9BE1-FAEED7D611F8}"/>
                </a:ext>
              </a:extLst>
            </p:cNvPr>
            <p:cNvGrpSpPr/>
            <p:nvPr/>
          </p:nvGrpSpPr>
          <p:grpSpPr>
            <a:xfrm>
              <a:off x="-7947097" y="0"/>
              <a:ext cx="9574094" cy="6858000"/>
              <a:chOff x="-7985197" y="0"/>
              <a:chExt cx="9574094" cy="6858000"/>
            </a:xfrm>
          </p:grpSpPr>
          <p:sp>
            <p:nvSpPr>
              <p:cNvPr id="35" name="Rectangle 34">
                <a:extLst>
                  <a:ext uri="{FF2B5EF4-FFF2-40B4-BE49-F238E27FC236}">
                    <a16:creationId xmlns:a16="http://schemas.microsoft.com/office/drawing/2014/main" id="{5CB8CB55-9DEC-4367-900E-7257FE1B874F}"/>
                  </a:ext>
                </a:extLst>
              </p:cNvPr>
              <p:cNvSpPr/>
              <p:nvPr/>
            </p:nvSpPr>
            <p:spPr>
              <a:xfrm>
                <a:off x="-7985197" y="0"/>
                <a:ext cx="957409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DBAEDD6-7153-4AFF-BDC7-5A225B4B5642}"/>
                  </a:ext>
                </a:extLst>
              </p:cNvPr>
              <p:cNvSpPr/>
              <p:nvPr/>
            </p:nvSpPr>
            <p:spPr>
              <a:xfrm>
                <a:off x="420488"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12F9D37B-DE70-4087-8A7F-BBA0BAF5B6CF}"/>
                  </a:ext>
                </a:extLst>
              </p:cNvPr>
              <p:cNvSpPr txBox="1"/>
              <p:nvPr/>
            </p:nvSpPr>
            <p:spPr>
              <a:xfrm rot="16200000">
                <a:off x="-82777" y="3193685"/>
                <a:ext cx="2697003"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architecture</a:t>
                </a:r>
              </a:p>
            </p:txBody>
          </p:sp>
        </p:grpSp>
        <p:pic>
          <p:nvPicPr>
            <p:cNvPr id="52" name="Graphic 51" descr="Building">
              <a:extLst>
                <a:ext uri="{FF2B5EF4-FFF2-40B4-BE49-F238E27FC236}">
                  <a16:creationId xmlns:a16="http://schemas.microsoft.com/office/drawing/2014/main" id="{EE942D2D-EE25-497C-83E7-B7B8EAFBEAA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a:off x="607767" y="3246119"/>
              <a:ext cx="546097" cy="546097"/>
            </a:xfrm>
            <a:prstGeom prst="rect">
              <a:avLst/>
            </a:prstGeom>
          </p:spPr>
        </p:pic>
      </p:grpSp>
      <p:grpSp>
        <p:nvGrpSpPr>
          <p:cNvPr id="12" name="Group 11">
            <a:extLst>
              <a:ext uri="{FF2B5EF4-FFF2-40B4-BE49-F238E27FC236}">
                <a16:creationId xmlns:a16="http://schemas.microsoft.com/office/drawing/2014/main" id="{5BF265DA-E59A-4E22-9EC1-AEB7DFAEDC9D}"/>
              </a:ext>
            </a:extLst>
          </p:cNvPr>
          <p:cNvGrpSpPr/>
          <p:nvPr/>
        </p:nvGrpSpPr>
        <p:grpSpPr>
          <a:xfrm>
            <a:off x="-7562343" y="-1"/>
            <a:ext cx="8692333" cy="6858000"/>
            <a:chOff x="-7562343" y="-1"/>
            <a:chExt cx="8692333" cy="6858000"/>
          </a:xfrm>
        </p:grpSpPr>
        <p:grpSp>
          <p:nvGrpSpPr>
            <p:cNvPr id="82" name="Group 81">
              <a:extLst>
                <a:ext uri="{FF2B5EF4-FFF2-40B4-BE49-F238E27FC236}">
                  <a16:creationId xmlns:a16="http://schemas.microsoft.com/office/drawing/2014/main" id="{49257CED-C565-437E-AA31-FBBAA13F9826}"/>
                </a:ext>
              </a:extLst>
            </p:cNvPr>
            <p:cNvGrpSpPr/>
            <p:nvPr/>
          </p:nvGrpSpPr>
          <p:grpSpPr>
            <a:xfrm>
              <a:off x="-7562343" y="-1"/>
              <a:ext cx="8692333" cy="6858000"/>
              <a:chOff x="-7638543" y="-1"/>
              <a:chExt cx="8692333" cy="6858000"/>
            </a:xfrm>
          </p:grpSpPr>
          <p:sp>
            <p:nvSpPr>
              <p:cNvPr id="41" name="Rectangle 40">
                <a:extLst>
                  <a:ext uri="{FF2B5EF4-FFF2-40B4-BE49-F238E27FC236}">
                    <a16:creationId xmlns:a16="http://schemas.microsoft.com/office/drawing/2014/main" id="{60A9D552-2EF0-4DB4-9DC6-F52F2FD55E3C}"/>
                  </a:ext>
                </a:extLst>
              </p:cNvPr>
              <p:cNvSpPr/>
              <p:nvPr/>
            </p:nvSpPr>
            <p:spPr>
              <a:xfrm>
                <a:off x="-7638543" y="-1"/>
                <a:ext cx="869233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A27D1F1-923F-4591-A07A-39E775B734F9}"/>
                  </a:ext>
                </a:extLst>
              </p:cNvPr>
              <p:cNvSpPr/>
              <p:nvPr/>
            </p:nvSpPr>
            <p:spPr>
              <a:xfrm>
                <a:off x="-114612" y="2337439"/>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0E895421-2372-4C7F-93D2-3B0353A6E7BD}"/>
                  </a:ext>
                </a:extLst>
              </p:cNvPr>
              <p:cNvSpPr txBox="1"/>
              <p:nvPr/>
            </p:nvSpPr>
            <p:spPr>
              <a:xfrm rot="16200000">
                <a:off x="-617877" y="3190714"/>
                <a:ext cx="2697004"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next steps</a:t>
                </a:r>
              </a:p>
            </p:txBody>
          </p:sp>
        </p:grpSp>
        <p:pic>
          <p:nvPicPr>
            <p:cNvPr id="53" name="Graphic 52" descr="Dance steps">
              <a:extLst>
                <a:ext uri="{FF2B5EF4-FFF2-40B4-BE49-F238E27FC236}">
                  <a16:creationId xmlns:a16="http://schemas.microsoft.com/office/drawing/2014/main" id="{171EC2E0-3C98-4105-9520-97D65E8EDE9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6200000">
              <a:off x="20634" y="3247939"/>
              <a:ext cx="586557" cy="586557"/>
            </a:xfrm>
            <a:prstGeom prst="rect">
              <a:avLst/>
            </a:prstGeom>
          </p:spPr>
        </p:pic>
      </p:grpSp>
      <p:sp>
        <p:nvSpPr>
          <p:cNvPr id="39" name="Rectangle 38">
            <a:extLst>
              <a:ext uri="{FF2B5EF4-FFF2-40B4-BE49-F238E27FC236}">
                <a16:creationId xmlns:a16="http://schemas.microsoft.com/office/drawing/2014/main" id="{71382190-201C-4BAE-91F3-296A26671C96}"/>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6415E01-788B-459A-9618-36C2EB09CBC6}"/>
              </a:ext>
            </a:extLst>
          </p:cNvPr>
          <p:cNvGrpSpPr/>
          <p:nvPr/>
        </p:nvGrpSpPr>
        <p:grpSpPr>
          <a:xfrm>
            <a:off x="-9318882" y="-1"/>
            <a:ext cx="9927504" cy="6858000"/>
            <a:chOff x="-9318882" y="-1"/>
            <a:chExt cx="9927504" cy="6858000"/>
          </a:xfrm>
        </p:grpSpPr>
        <p:grpSp>
          <p:nvGrpSpPr>
            <p:cNvPr id="88" name="Group 87">
              <a:extLst>
                <a:ext uri="{FF2B5EF4-FFF2-40B4-BE49-F238E27FC236}">
                  <a16:creationId xmlns:a16="http://schemas.microsoft.com/office/drawing/2014/main" id="{34861B16-90EE-436A-A83F-DDF36431FBA8}"/>
                </a:ext>
              </a:extLst>
            </p:cNvPr>
            <p:cNvGrpSpPr/>
            <p:nvPr/>
          </p:nvGrpSpPr>
          <p:grpSpPr>
            <a:xfrm>
              <a:off x="-9318882" y="-1"/>
              <a:ext cx="9927504" cy="6858000"/>
              <a:chOff x="-9395082" y="-1"/>
              <a:chExt cx="9927504" cy="6858000"/>
            </a:xfrm>
          </p:grpSpPr>
          <p:sp>
            <p:nvSpPr>
              <p:cNvPr id="46" name="Rectangle 45">
                <a:extLst>
                  <a:ext uri="{FF2B5EF4-FFF2-40B4-BE49-F238E27FC236}">
                    <a16:creationId xmlns:a16="http://schemas.microsoft.com/office/drawing/2014/main" id="{FF862AB6-114D-4C6A-B849-5A11B3650265}"/>
                  </a:ext>
                </a:extLst>
              </p:cNvPr>
              <p:cNvSpPr/>
              <p:nvPr/>
            </p:nvSpPr>
            <p:spPr>
              <a:xfrm>
                <a:off x="-9395082" y="-1"/>
                <a:ext cx="992350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0105858-8A3E-4676-96A7-18C1A74E36F4}"/>
                  </a:ext>
                </a:extLst>
              </p:cNvPr>
              <p:cNvSpPr/>
              <p:nvPr/>
            </p:nvSpPr>
            <p:spPr>
              <a:xfrm>
                <a:off x="-635978" y="2337438"/>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8A634BD7-1512-45B6-AFE4-1EEA636625CB}"/>
                  </a:ext>
                </a:extLst>
              </p:cNvPr>
              <p:cNvSpPr txBox="1"/>
              <p:nvPr/>
            </p:nvSpPr>
            <p:spPr>
              <a:xfrm rot="16200000">
                <a:off x="-796310" y="3194732"/>
                <a:ext cx="1992086"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contact</a:t>
                </a:r>
              </a:p>
            </p:txBody>
          </p:sp>
        </p:grpSp>
        <p:pic>
          <p:nvPicPr>
            <p:cNvPr id="54" name="Graphic 53" descr="Envelope">
              <a:extLst>
                <a:ext uri="{FF2B5EF4-FFF2-40B4-BE49-F238E27FC236}">
                  <a16:creationId xmlns:a16="http://schemas.microsoft.com/office/drawing/2014/main" id="{164933AA-1291-48DC-BFE3-0B83BF1F22E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6200000">
              <a:off x="-476028" y="3207324"/>
              <a:ext cx="607518" cy="607518"/>
            </a:xfrm>
            <a:prstGeom prst="rect">
              <a:avLst/>
            </a:prstGeom>
          </p:spPr>
        </p:pic>
      </p:grpSp>
      <p:sp>
        <p:nvSpPr>
          <p:cNvPr id="44" name="TextBox 43">
            <a:extLst>
              <a:ext uri="{FF2B5EF4-FFF2-40B4-BE49-F238E27FC236}">
                <a16:creationId xmlns:a16="http://schemas.microsoft.com/office/drawing/2014/main" id="{9EB0FD16-689C-476C-8309-C7173C257513}"/>
              </a:ext>
            </a:extLst>
          </p:cNvPr>
          <p:cNvSpPr txBox="1"/>
          <p:nvPr/>
        </p:nvSpPr>
        <p:spPr>
          <a:xfrm>
            <a:off x="3942996" y="1338291"/>
            <a:ext cx="7278915" cy="1569660"/>
          </a:xfrm>
          <a:prstGeom prst="rect">
            <a:avLst/>
          </a:prstGeom>
          <a:noFill/>
        </p:spPr>
        <p:txBody>
          <a:bodyPr wrap="square" rtlCol="0">
            <a:spAutoFit/>
          </a:bodyPr>
          <a:lstStyle/>
          <a:p>
            <a:pPr algn="ctr"/>
            <a:r>
              <a:rPr lang="en-US" sz="9600" dirty="0" err="1">
                <a:solidFill>
                  <a:schemeClr val="accent4"/>
                </a:solidFill>
                <a:latin typeface="Tw Cen MT" panose="020B0602020104020603" pitchFamily="34" charset="0"/>
              </a:rPr>
              <a:t>EasyVA</a:t>
            </a:r>
            <a:r>
              <a:rPr lang="en-US" sz="9600" dirty="0">
                <a:solidFill>
                  <a:schemeClr val="accent4"/>
                </a:solidFill>
                <a:latin typeface="Tw Cen MT" panose="020B0602020104020603" pitchFamily="34" charset="0"/>
              </a:rPr>
              <a:t> </a:t>
            </a:r>
            <a:r>
              <a:rPr lang="en-US" sz="8800" dirty="0">
                <a:solidFill>
                  <a:schemeClr val="accent4"/>
                </a:solidFill>
                <a:latin typeface="Tw Cen MT" panose="020B0602020104020603" pitchFamily="34" charset="0"/>
              </a:rPr>
              <a:t>Project</a:t>
            </a:r>
            <a:endParaRPr lang="en-US" sz="9600" dirty="0">
              <a:solidFill>
                <a:schemeClr val="accent4"/>
              </a:solidFill>
              <a:latin typeface="Tw Cen MT" panose="020B0602020104020603" pitchFamily="34" charset="0"/>
            </a:endParaRPr>
          </a:p>
        </p:txBody>
      </p:sp>
      <p:grpSp>
        <p:nvGrpSpPr>
          <p:cNvPr id="45" name="Group 44">
            <a:extLst>
              <a:ext uri="{FF2B5EF4-FFF2-40B4-BE49-F238E27FC236}">
                <a16:creationId xmlns:a16="http://schemas.microsoft.com/office/drawing/2014/main" id="{312CB825-EAFB-4901-8C7E-D5477E0D31C8}"/>
              </a:ext>
            </a:extLst>
          </p:cNvPr>
          <p:cNvGrpSpPr/>
          <p:nvPr/>
        </p:nvGrpSpPr>
        <p:grpSpPr>
          <a:xfrm>
            <a:off x="5556262" y="4639716"/>
            <a:ext cx="4140553" cy="451824"/>
            <a:chOff x="4679586" y="878988"/>
            <a:chExt cx="1745757" cy="190500"/>
          </a:xfrm>
        </p:grpSpPr>
        <p:sp>
          <p:nvSpPr>
            <p:cNvPr id="49" name="Oval 48">
              <a:extLst>
                <a:ext uri="{FF2B5EF4-FFF2-40B4-BE49-F238E27FC236}">
                  <a16:creationId xmlns:a16="http://schemas.microsoft.com/office/drawing/2014/main" id="{A88C5CD2-8D88-4E1A-968C-C3E256B4316C}"/>
                </a:ext>
              </a:extLst>
            </p:cNvPr>
            <p:cNvSpPr/>
            <p:nvPr/>
          </p:nvSpPr>
          <p:spPr>
            <a:xfrm>
              <a:off x="4679586" y="878988"/>
              <a:ext cx="190500" cy="190500"/>
            </a:xfrm>
            <a:prstGeom prst="ellipse">
              <a:avLst/>
            </a:prstGeom>
            <a:solidFill>
              <a:srgbClr val="4B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39CA212B-3524-454E-9129-17FD0E8983F0}"/>
                </a:ext>
              </a:extLst>
            </p:cNvPr>
            <p:cNvSpPr/>
            <p:nvPr/>
          </p:nvSpPr>
          <p:spPr>
            <a:xfrm>
              <a:off x="4990736" y="878988"/>
              <a:ext cx="190500" cy="190500"/>
            </a:xfrm>
            <a:prstGeom prst="ellipse">
              <a:avLst/>
            </a:prstGeom>
            <a:solidFill>
              <a:srgbClr val="00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6487D07D-4424-43AA-9CF5-4A04A38B6C2D}"/>
                </a:ext>
              </a:extLst>
            </p:cNvPr>
            <p:cNvSpPr/>
            <p:nvPr/>
          </p:nvSpPr>
          <p:spPr>
            <a:xfrm>
              <a:off x="5301522" y="878988"/>
              <a:ext cx="190500" cy="190500"/>
            </a:xfrm>
            <a:prstGeom prst="ellipse">
              <a:avLst/>
            </a:prstGeom>
            <a:solidFill>
              <a:srgbClr val="C99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51E021E3-C26E-4AB9-81EB-239E3D1BBAB2}"/>
                </a:ext>
              </a:extLst>
            </p:cNvPr>
            <p:cNvSpPr/>
            <p:nvPr/>
          </p:nvSpPr>
          <p:spPr>
            <a:xfrm>
              <a:off x="5612308" y="878988"/>
              <a:ext cx="190500" cy="190500"/>
            </a:xfrm>
            <a:prstGeom prst="ellipse">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85AD4D6E-2D38-486B-8F61-738D1E4773C2}"/>
                </a:ext>
              </a:extLst>
            </p:cNvPr>
            <p:cNvSpPr/>
            <p:nvPr/>
          </p:nvSpPr>
          <p:spPr>
            <a:xfrm>
              <a:off x="5923575" y="878988"/>
              <a:ext cx="190500" cy="190500"/>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D88F111D-10A0-4CCB-B20B-B33508AA6193}"/>
                </a:ext>
              </a:extLst>
            </p:cNvPr>
            <p:cNvSpPr/>
            <p:nvPr/>
          </p:nvSpPr>
          <p:spPr>
            <a:xfrm>
              <a:off x="6234843" y="878988"/>
              <a:ext cx="190500" cy="190500"/>
            </a:xfrm>
            <a:prstGeom prst="ellipse">
              <a:avLst/>
            </a:pr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79BCE1F0-A71E-4D4B-BE6A-A381604C28D2}"/>
              </a:ext>
            </a:extLst>
          </p:cNvPr>
          <p:cNvSpPr txBox="1"/>
          <p:nvPr/>
        </p:nvSpPr>
        <p:spPr>
          <a:xfrm>
            <a:off x="3942996" y="3904107"/>
            <a:ext cx="7278915" cy="584775"/>
          </a:xfrm>
          <a:prstGeom prst="rect">
            <a:avLst/>
          </a:prstGeom>
          <a:noFill/>
        </p:spPr>
        <p:txBody>
          <a:bodyPr wrap="square" rtlCol="0">
            <a:spAutoFit/>
          </a:bodyPr>
          <a:lstStyle/>
          <a:p>
            <a:pPr algn="ctr"/>
            <a:r>
              <a:rPr lang="en-US" sz="3200" dirty="0">
                <a:solidFill>
                  <a:schemeClr val="accent6">
                    <a:lumMod val="75000"/>
                  </a:schemeClr>
                </a:solidFill>
                <a:latin typeface="Tw Cen MT" panose="020B0602020104020603" pitchFamily="34" charset="0"/>
              </a:rPr>
              <a:t>Qinghua Long</a:t>
            </a:r>
          </a:p>
        </p:txBody>
      </p:sp>
      <p:pic>
        <p:nvPicPr>
          <p:cNvPr id="66" name="Picture 6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27322" y="6364334"/>
            <a:ext cx="2428571" cy="485714"/>
          </a:xfrm>
          <a:prstGeom prst="rect">
            <a:avLst/>
          </a:prstGeom>
        </p:spPr>
      </p:pic>
      <p:pic>
        <p:nvPicPr>
          <p:cNvPr id="11" name="Graphic 10">
            <a:extLst>
              <a:ext uri="{FF2B5EF4-FFF2-40B4-BE49-F238E27FC236}">
                <a16:creationId xmlns:a16="http://schemas.microsoft.com/office/drawing/2014/main" id="{C27A2010-6BFC-41D3-B8EA-F1F7B2AF12B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546967" y="6009833"/>
            <a:ext cx="1602486" cy="818490"/>
          </a:xfrm>
          <a:prstGeom prst="rect">
            <a:avLst/>
          </a:prstGeom>
        </p:spPr>
      </p:pic>
      <p:sp>
        <p:nvSpPr>
          <p:cNvPr id="55" name="TextBox 54">
            <a:extLst>
              <a:ext uri="{FF2B5EF4-FFF2-40B4-BE49-F238E27FC236}">
                <a16:creationId xmlns:a16="http://schemas.microsoft.com/office/drawing/2014/main" id="{7871C224-1BEC-418A-9377-3DE47C053207}"/>
              </a:ext>
            </a:extLst>
          </p:cNvPr>
          <p:cNvSpPr txBox="1"/>
          <p:nvPr/>
        </p:nvSpPr>
        <p:spPr>
          <a:xfrm>
            <a:off x="3944443" y="2886529"/>
            <a:ext cx="7278915" cy="646331"/>
          </a:xfrm>
          <a:prstGeom prst="rect">
            <a:avLst/>
          </a:prstGeom>
          <a:noFill/>
        </p:spPr>
        <p:txBody>
          <a:bodyPr wrap="square" rtlCol="0">
            <a:spAutoFit/>
          </a:bodyPr>
          <a:lstStyle/>
          <a:p>
            <a:pPr algn="ctr"/>
            <a:r>
              <a:rPr lang="en-US" sz="3600" dirty="0">
                <a:solidFill>
                  <a:schemeClr val="bg1">
                    <a:lumMod val="50000"/>
                  </a:schemeClr>
                </a:solidFill>
                <a:latin typeface="Tw Cen MT" panose="020B0602020104020603" pitchFamily="34" charset="0"/>
              </a:rPr>
              <a:t>Easy </a:t>
            </a:r>
            <a:r>
              <a:rPr lang="en-US" sz="3600" dirty="0">
                <a:solidFill>
                  <a:schemeClr val="accent6">
                    <a:lumMod val="75000"/>
                  </a:schemeClr>
                </a:solidFill>
                <a:latin typeface="Tw Cen MT" panose="020B0602020104020603" pitchFamily="34" charset="0"/>
              </a:rPr>
              <a:t>V</a:t>
            </a:r>
            <a:r>
              <a:rPr lang="en-US" sz="3600" dirty="0">
                <a:solidFill>
                  <a:schemeClr val="bg1">
                    <a:lumMod val="50000"/>
                  </a:schemeClr>
                </a:solidFill>
                <a:latin typeface="Tw Cen MT" panose="020B0602020104020603" pitchFamily="34" charset="0"/>
              </a:rPr>
              <a:t>erbal </a:t>
            </a:r>
            <a:r>
              <a:rPr lang="en-US" sz="3600" dirty="0">
                <a:solidFill>
                  <a:schemeClr val="accent6">
                    <a:lumMod val="75000"/>
                  </a:schemeClr>
                </a:solidFill>
                <a:latin typeface="Tw Cen MT" panose="020B0602020104020603" pitchFamily="34" charset="0"/>
              </a:rPr>
              <a:t>A</a:t>
            </a:r>
            <a:r>
              <a:rPr lang="en-US" sz="3600" dirty="0">
                <a:solidFill>
                  <a:schemeClr val="bg1">
                    <a:lumMod val="50000"/>
                  </a:schemeClr>
                </a:solidFill>
                <a:latin typeface="Tw Cen MT" panose="020B0602020104020603" pitchFamily="34" charset="0"/>
              </a:rPr>
              <a:t>utopsy</a:t>
            </a:r>
          </a:p>
        </p:txBody>
      </p:sp>
    </p:spTree>
    <p:extLst>
      <p:ext uri="{BB962C8B-B14F-4D97-AF65-F5344CB8AC3E}">
        <p14:creationId xmlns:p14="http://schemas.microsoft.com/office/powerpoint/2010/main" val="758661002"/>
      </p:ext>
    </p:extLst>
  </p:cSld>
  <p:clrMapOvr>
    <a:masterClrMapping/>
  </p:clrMapOvr>
  <mc:AlternateContent xmlns:mc="http://schemas.openxmlformats.org/markup-compatibility/2006" xmlns:p159="http://schemas.microsoft.com/office/powerpoint/2015/09/main">
    <mc:Choice Requires="p159">
      <p:transition spd="med" advTm="0">
        <p159:morph option="byObject"/>
      </p:transition>
    </mc:Choice>
    <mc:Fallback xmlns="">
      <p:transition spd="med"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3480A34-5160-47D7-A4D7-CF5ADCBA314E}"/>
              </a:ext>
            </a:extLst>
          </p:cNvPr>
          <p:cNvGrpSpPr/>
          <p:nvPr/>
        </p:nvGrpSpPr>
        <p:grpSpPr>
          <a:xfrm>
            <a:off x="-290920" y="0"/>
            <a:ext cx="12482920" cy="6858000"/>
            <a:chOff x="-290920" y="0"/>
            <a:chExt cx="12482920" cy="6858000"/>
          </a:xfrm>
        </p:grpSpPr>
        <p:grpSp>
          <p:nvGrpSpPr>
            <p:cNvPr id="45" name="Group 44">
              <a:extLst>
                <a:ext uri="{FF2B5EF4-FFF2-40B4-BE49-F238E27FC236}">
                  <a16:creationId xmlns:a16="http://schemas.microsoft.com/office/drawing/2014/main" id="{52251101-5EE8-452B-8D19-25D2AAC6045B}"/>
                </a:ext>
              </a:extLst>
            </p:cNvPr>
            <p:cNvGrpSpPr/>
            <p:nvPr/>
          </p:nvGrpSpPr>
          <p:grpSpPr>
            <a:xfrm>
              <a:off x="-290920" y="0"/>
              <a:ext cx="12482920" cy="6858000"/>
              <a:chOff x="-9302800" y="0"/>
              <a:chExt cx="12482920" cy="6858000"/>
            </a:xfrm>
          </p:grpSpPr>
          <p:sp>
            <p:nvSpPr>
              <p:cNvPr id="46" name="Rectangle 45">
                <a:extLst>
                  <a:ext uri="{FF2B5EF4-FFF2-40B4-BE49-F238E27FC236}">
                    <a16:creationId xmlns:a16="http://schemas.microsoft.com/office/drawing/2014/main" id="{A3C8857C-038B-4A69-A183-58E50AE23C4B}"/>
                  </a:ext>
                </a:extLst>
              </p:cNvPr>
              <p:cNvSpPr/>
              <p:nvPr/>
            </p:nvSpPr>
            <p:spPr>
              <a:xfrm>
                <a:off x="-9302800" y="0"/>
                <a:ext cx="12482920" cy="6858000"/>
              </a:xfrm>
              <a:prstGeom prst="rect">
                <a:avLst/>
              </a:prstGeom>
              <a:solidFill>
                <a:schemeClr val="bg2">
                  <a:lumMod val="9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52D14A1-07E7-4E5A-8F1B-0B68E1C15128}"/>
                  </a:ext>
                </a:extLst>
              </p:cNvPr>
              <p:cNvSpPr/>
              <p:nvPr/>
            </p:nvSpPr>
            <p:spPr>
              <a:xfrm>
                <a:off x="2011720"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20DE484-2D03-49AD-9D84-CDDE447FAA57}"/>
                  </a:ext>
                </a:extLst>
              </p:cNvPr>
              <p:cNvSpPr txBox="1"/>
              <p:nvPr/>
            </p:nvSpPr>
            <p:spPr>
              <a:xfrm rot="16200000">
                <a:off x="1860912" y="3194734"/>
                <a:ext cx="1992086"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intro</a:t>
                </a:r>
              </a:p>
            </p:txBody>
          </p:sp>
        </p:grpSp>
        <p:pic>
          <p:nvPicPr>
            <p:cNvPr id="3" name="Graphic 2" descr="Presentation with checklist">
              <a:extLst>
                <a:ext uri="{FF2B5EF4-FFF2-40B4-BE49-F238E27FC236}">
                  <a16:creationId xmlns:a16="http://schemas.microsoft.com/office/drawing/2014/main" id="{40AF448A-4F45-4D61-8E18-E93110023D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11068736" y="3212440"/>
              <a:ext cx="646332" cy="646332"/>
            </a:xfrm>
            <a:prstGeom prst="rect">
              <a:avLst/>
            </a:prstGeom>
          </p:spPr>
        </p:pic>
      </p:grpSp>
      <p:grpSp>
        <p:nvGrpSpPr>
          <p:cNvPr id="7" name="Group 6">
            <a:extLst>
              <a:ext uri="{FF2B5EF4-FFF2-40B4-BE49-F238E27FC236}">
                <a16:creationId xmlns:a16="http://schemas.microsoft.com/office/drawing/2014/main" id="{A2496387-485F-4353-9DD2-9B63E82F23D0}"/>
              </a:ext>
            </a:extLst>
          </p:cNvPr>
          <p:cNvGrpSpPr/>
          <p:nvPr/>
        </p:nvGrpSpPr>
        <p:grpSpPr>
          <a:xfrm>
            <a:off x="-8760684" y="0"/>
            <a:ext cx="11447504" cy="6858000"/>
            <a:chOff x="-8760684" y="0"/>
            <a:chExt cx="11447504" cy="6858000"/>
          </a:xfrm>
        </p:grpSpPr>
        <p:grpSp>
          <p:nvGrpSpPr>
            <p:cNvPr id="87" name="Group 86">
              <a:extLst>
                <a:ext uri="{FF2B5EF4-FFF2-40B4-BE49-F238E27FC236}">
                  <a16:creationId xmlns:a16="http://schemas.microsoft.com/office/drawing/2014/main" id="{251C7E59-B4FC-4D33-8D2E-6D27F032B129}"/>
                </a:ext>
              </a:extLst>
            </p:cNvPr>
            <p:cNvGrpSpPr/>
            <p:nvPr/>
          </p:nvGrpSpPr>
          <p:grpSpPr>
            <a:xfrm>
              <a:off x="-8760684" y="0"/>
              <a:ext cx="11447504" cy="6858000"/>
              <a:chOff x="-8798784" y="0"/>
              <a:chExt cx="11447504" cy="6858000"/>
            </a:xfrm>
          </p:grpSpPr>
          <p:sp>
            <p:nvSpPr>
              <p:cNvPr id="88" name="Rectangle 87">
                <a:extLst>
                  <a:ext uri="{FF2B5EF4-FFF2-40B4-BE49-F238E27FC236}">
                    <a16:creationId xmlns:a16="http://schemas.microsoft.com/office/drawing/2014/main" id="{450387B8-8D2A-4F99-8C6C-A797F3045B18}"/>
                  </a:ext>
                </a:extLst>
              </p:cNvPr>
              <p:cNvSpPr/>
              <p:nvPr/>
            </p:nvSpPr>
            <p:spPr>
              <a:xfrm>
                <a:off x="-8798784" y="0"/>
                <a:ext cx="1144750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Shape 88">
                <a:extLst>
                  <a:ext uri="{FF2B5EF4-FFF2-40B4-BE49-F238E27FC236}">
                    <a16:creationId xmlns:a16="http://schemas.microsoft.com/office/drawing/2014/main" id="{77F598E6-CCA2-4660-BC19-5EFE132F7EDF}"/>
                  </a:ext>
                </a:extLst>
              </p:cNvPr>
              <p:cNvSpPr/>
              <p:nvPr/>
            </p:nvSpPr>
            <p:spPr>
              <a:xfrm>
                <a:off x="148031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B422642B-1B00-4677-A00F-FDD40525E831}"/>
                  </a:ext>
                </a:extLst>
              </p:cNvPr>
              <p:cNvSpPr txBox="1"/>
              <p:nvPr/>
            </p:nvSpPr>
            <p:spPr>
              <a:xfrm rot="16200000">
                <a:off x="998489" y="3206775"/>
                <a:ext cx="2654132"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motivation</a:t>
                </a:r>
              </a:p>
            </p:txBody>
          </p:sp>
        </p:grpSp>
        <p:pic>
          <p:nvPicPr>
            <p:cNvPr id="6" name="Graphic 5" descr="Lightbulb">
              <a:extLst>
                <a:ext uri="{FF2B5EF4-FFF2-40B4-BE49-F238E27FC236}">
                  <a16:creationId xmlns:a16="http://schemas.microsoft.com/office/drawing/2014/main" id="{F2E37577-BFD6-4DC0-8DF0-C651154022E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1548170" y="3212439"/>
              <a:ext cx="600887" cy="600887"/>
            </a:xfrm>
            <a:prstGeom prst="rect">
              <a:avLst/>
            </a:prstGeom>
          </p:spPr>
        </p:pic>
      </p:grpSp>
      <p:grpSp>
        <p:nvGrpSpPr>
          <p:cNvPr id="2" name="Group 1">
            <a:extLst>
              <a:ext uri="{FF2B5EF4-FFF2-40B4-BE49-F238E27FC236}">
                <a16:creationId xmlns:a16="http://schemas.microsoft.com/office/drawing/2014/main" id="{3E8E81E6-FAA0-4C48-8F7C-BFAE4ED65B27}"/>
              </a:ext>
            </a:extLst>
          </p:cNvPr>
          <p:cNvGrpSpPr/>
          <p:nvPr/>
        </p:nvGrpSpPr>
        <p:grpSpPr>
          <a:xfrm>
            <a:off x="-7809539" y="0"/>
            <a:ext cx="9961092" cy="6858000"/>
            <a:chOff x="-7809539" y="0"/>
            <a:chExt cx="9961092" cy="6858000"/>
          </a:xfrm>
        </p:grpSpPr>
        <p:grpSp>
          <p:nvGrpSpPr>
            <p:cNvPr id="92" name="Group 91">
              <a:extLst>
                <a:ext uri="{FF2B5EF4-FFF2-40B4-BE49-F238E27FC236}">
                  <a16:creationId xmlns:a16="http://schemas.microsoft.com/office/drawing/2014/main" id="{FCF22EBD-18FE-42AA-A251-7240D318B88D}"/>
                </a:ext>
              </a:extLst>
            </p:cNvPr>
            <p:cNvGrpSpPr/>
            <p:nvPr/>
          </p:nvGrpSpPr>
          <p:grpSpPr>
            <a:xfrm>
              <a:off x="-7809539" y="0"/>
              <a:ext cx="9961092" cy="6858000"/>
              <a:chOff x="-7847639" y="0"/>
              <a:chExt cx="9961092" cy="6858000"/>
            </a:xfrm>
          </p:grpSpPr>
          <p:sp>
            <p:nvSpPr>
              <p:cNvPr id="93" name="Rectangle 92">
                <a:extLst>
                  <a:ext uri="{FF2B5EF4-FFF2-40B4-BE49-F238E27FC236}">
                    <a16:creationId xmlns:a16="http://schemas.microsoft.com/office/drawing/2014/main" id="{6BCAAB11-EF7D-44FD-9CF7-D96C17C5325C}"/>
                  </a:ext>
                </a:extLst>
              </p:cNvPr>
              <p:cNvSpPr/>
              <p:nvPr/>
            </p:nvSpPr>
            <p:spPr>
              <a:xfrm>
                <a:off x="-7847639"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F7511E87-C64C-44ED-B95A-2305A95B9CEB}"/>
                  </a:ext>
                </a:extLst>
              </p:cNvPr>
              <p:cNvSpPr/>
              <p:nvPr/>
            </p:nvSpPr>
            <p:spPr>
              <a:xfrm>
                <a:off x="945053"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extBox 94">
                <a:extLst>
                  <a:ext uri="{FF2B5EF4-FFF2-40B4-BE49-F238E27FC236}">
                    <a16:creationId xmlns:a16="http://schemas.microsoft.com/office/drawing/2014/main" id="{13EAEC89-FA91-4980-942A-CF36B4F308EE}"/>
                  </a:ext>
                </a:extLst>
              </p:cNvPr>
              <p:cNvSpPr txBox="1"/>
              <p:nvPr/>
            </p:nvSpPr>
            <p:spPr>
              <a:xfrm rot="16200000">
                <a:off x="777915" y="3189611"/>
                <a:ext cx="1992086"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demo</a:t>
                </a:r>
              </a:p>
            </p:txBody>
          </p:sp>
        </p:grpSp>
        <p:pic>
          <p:nvPicPr>
            <p:cNvPr id="32" name="Graphic 31" descr="Browser window">
              <a:extLst>
                <a:ext uri="{FF2B5EF4-FFF2-40B4-BE49-F238E27FC236}">
                  <a16:creationId xmlns:a16="http://schemas.microsoft.com/office/drawing/2014/main" id="{56F36E2A-EE32-4A33-B4A0-E6E22E226CA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1016589" y="3178917"/>
              <a:ext cx="697808" cy="697808"/>
            </a:xfrm>
            <a:prstGeom prst="rect">
              <a:avLst/>
            </a:prstGeom>
          </p:spPr>
        </p:pic>
      </p:grpSp>
      <p:grpSp>
        <p:nvGrpSpPr>
          <p:cNvPr id="5" name="Group 4">
            <a:extLst>
              <a:ext uri="{FF2B5EF4-FFF2-40B4-BE49-F238E27FC236}">
                <a16:creationId xmlns:a16="http://schemas.microsoft.com/office/drawing/2014/main" id="{99885461-2B7A-41A5-9448-D9253656ECE7}"/>
              </a:ext>
            </a:extLst>
          </p:cNvPr>
          <p:cNvGrpSpPr/>
          <p:nvPr/>
        </p:nvGrpSpPr>
        <p:grpSpPr>
          <a:xfrm>
            <a:off x="-7947097" y="0"/>
            <a:ext cx="9574094" cy="6858000"/>
            <a:chOff x="-7947097" y="0"/>
            <a:chExt cx="9574094" cy="6858000"/>
          </a:xfrm>
        </p:grpSpPr>
        <p:grpSp>
          <p:nvGrpSpPr>
            <p:cNvPr id="97" name="Group 96">
              <a:extLst>
                <a:ext uri="{FF2B5EF4-FFF2-40B4-BE49-F238E27FC236}">
                  <a16:creationId xmlns:a16="http://schemas.microsoft.com/office/drawing/2014/main" id="{4E1E5A3D-9E07-46C9-A478-7E3F922205C1}"/>
                </a:ext>
              </a:extLst>
            </p:cNvPr>
            <p:cNvGrpSpPr/>
            <p:nvPr/>
          </p:nvGrpSpPr>
          <p:grpSpPr>
            <a:xfrm>
              <a:off x="-7947097" y="0"/>
              <a:ext cx="9574094" cy="6858000"/>
              <a:chOff x="-7985197" y="0"/>
              <a:chExt cx="9574094" cy="6858000"/>
            </a:xfrm>
          </p:grpSpPr>
          <p:sp>
            <p:nvSpPr>
              <p:cNvPr id="98" name="Rectangle 97">
                <a:extLst>
                  <a:ext uri="{FF2B5EF4-FFF2-40B4-BE49-F238E27FC236}">
                    <a16:creationId xmlns:a16="http://schemas.microsoft.com/office/drawing/2014/main" id="{15FAB7A9-117E-4F65-B89F-72EA0297E699}"/>
                  </a:ext>
                </a:extLst>
              </p:cNvPr>
              <p:cNvSpPr/>
              <p:nvPr/>
            </p:nvSpPr>
            <p:spPr>
              <a:xfrm>
                <a:off x="-7985197" y="0"/>
                <a:ext cx="957409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7FAF5B30-32F1-4B3D-9F3A-3F4C1EB7F7AB}"/>
                  </a:ext>
                </a:extLst>
              </p:cNvPr>
              <p:cNvSpPr/>
              <p:nvPr/>
            </p:nvSpPr>
            <p:spPr>
              <a:xfrm>
                <a:off x="420488"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TextBox 99">
                <a:extLst>
                  <a:ext uri="{FF2B5EF4-FFF2-40B4-BE49-F238E27FC236}">
                    <a16:creationId xmlns:a16="http://schemas.microsoft.com/office/drawing/2014/main" id="{4B07D12B-D1CA-42E0-A508-EB408E3FB9C3}"/>
                  </a:ext>
                </a:extLst>
              </p:cNvPr>
              <p:cNvSpPr txBox="1"/>
              <p:nvPr/>
            </p:nvSpPr>
            <p:spPr>
              <a:xfrm rot="16200000">
                <a:off x="-61341" y="3194419"/>
                <a:ext cx="2654131"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architecture</a:t>
                </a:r>
              </a:p>
            </p:txBody>
          </p:sp>
        </p:grpSp>
        <p:pic>
          <p:nvPicPr>
            <p:cNvPr id="34" name="Graphic 33" descr="Building">
              <a:extLst>
                <a:ext uri="{FF2B5EF4-FFF2-40B4-BE49-F238E27FC236}">
                  <a16:creationId xmlns:a16="http://schemas.microsoft.com/office/drawing/2014/main" id="{7127F085-C548-45B5-971A-2FC13C6EA0B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a:off x="607767" y="3246119"/>
              <a:ext cx="546097" cy="546097"/>
            </a:xfrm>
            <a:prstGeom prst="rect">
              <a:avLst/>
            </a:prstGeom>
          </p:spPr>
        </p:pic>
      </p:grpSp>
      <p:grpSp>
        <p:nvGrpSpPr>
          <p:cNvPr id="8" name="Group 7">
            <a:extLst>
              <a:ext uri="{FF2B5EF4-FFF2-40B4-BE49-F238E27FC236}">
                <a16:creationId xmlns:a16="http://schemas.microsoft.com/office/drawing/2014/main" id="{7A9B8BEF-0479-4114-BD2B-0C096BD03F6D}"/>
              </a:ext>
            </a:extLst>
          </p:cNvPr>
          <p:cNvGrpSpPr/>
          <p:nvPr/>
        </p:nvGrpSpPr>
        <p:grpSpPr>
          <a:xfrm>
            <a:off x="-7562343" y="-1"/>
            <a:ext cx="8692334" cy="6858000"/>
            <a:chOff x="-7562343" y="-1"/>
            <a:chExt cx="8692334" cy="6858000"/>
          </a:xfrm>
        </p:grpSpPr>
        <p:grpSp>
          <p:nvGrpSpPr>
            <p:cNvPr id="102" name="Group 101">
              <a:extLst>
                <a:ext uri="{FF2B5EF4-FFF2-40B4-BE49-F238E27FC236}">
                  <a16:creationId xmlns:a16="http://schemas.microsoft.com/office/drawing/2014/main" id="{C18344B5-FEA6-4BD7-879E-0B3D5A363BA2}"/>
                </a:ext>
              </a:extLst>
            </p:cNvPr>
            <p:cNvGrpSpPr/>
            <p:nvPr/>
          </p:nvGrpSpPr>
          <p:grpSpPr>
            <a:xfrm>
              <a:off x="-7562343" y="-1"/>
              <a:ext cx="8692334" cy="6858000"/>
              <a:chOff x="-7638543" y="-1"/>
              <a:chExt cx="8692334" cy="6858000"/>
            </a:xfrm>
          </p:grpSpPr>
          <p:sp>
            <p:nvSpPr>
              <p:cNvPr id="103" name="Rectangle 102">
                <a:extLst>
                  <a:ext uri="{FF2B5EF4-FFF2-40B4-BE49-F238E27FC236}">
                    <a16:creationId xmlns:a16="http://schemas.microsoft.com/office/drawing/2014/main" id="{AFC93385-62BF-4C90-A08B-574B14633297}"/>
                  </a:ext>
                </a:extLst>
              </p:cNvPr>
              <p:cNvSpPr/>
              <p:nvPr/>
            </p:nvSpPr>
            <p:spPr>
              <a:xfrm>
                <a:off x="-7638543" y="-1"/>
                <a:ext cx="869233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14E460CC-F723-41A4-BFAF-C8B256827202}"/>
                  </a:ext>
                </a:extLst>
              </p:cNvPr>
              <p:cNvSpPr/>
              <p:nvPr/>
            </p:nvSpPr>
            <p:spPr>
              <a:xfrm>
                <a:off x="-114612" y="2337439"/>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Box 104">
                <a:extLst>
                  <a:ext uri="{FF2B5EF4-FFF2-40B4-BE49-F238E27FC236}">
                    <a16:creationId xmlns:a16="http://schemas.microsoft.com/office/drawing/2014/main" id="{3ECDA20E-186A-423C-807D-483B8FFB0A87}"/>
                  </a:ext>
                </a:extLst>
              </p:cNvPr>
              <p:cNvSpPr txBox="1"/>
              <p:nvPr/>
            </p:nvSpPr>
            <p:spPr>
              <a:xfrm rot="16200000">
                <a:off x="-596441" y="3188241"/>
                <a:ext cx="2654134"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next steps</a:t>
                </a:r>
              </a:p>
            </p:txBody>
          </p:sp>
        </p:grpSp>
        <p:pic>
          <p:nvPicPr>
            <p:cNvPr id="37" name="Graphic 36" descr="Dance steps">
              <a:extLst>
                <a:ext uri="{FF2B5EF4-FFF2-40B4-BE49-F238E27FC236}">
                  <a16:creationId xmlns:a16="http://schemas.microsoft.com/office/drawing/2014/main" id="{9852CFB3-DFF7-4488-B90D-1DF4B4E9AF6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6200000">
              <a:off x="20634" y="3247939"/>
              <a:ext cx="586557" cy="586557"/>
            </a:xfrm>
            <a:prstGeom prst="rect">
              <a:avLst/>
            </a:prstGeom>
          </p:spPr>
        </p:pic>
      </p:grpSp>
      <p:sp>
        <p:nvSpPr>
          <p:cNvPr id="107" name="Rectangle 106">
            <a:extLst>
              <a:ext uri="{FF2B5EF4-FFF2-40B4-BE49-F238E27FC236}">
                <a16:creationId xmlns:a16="http://schemas.microsoft.com/office/drawing/2014/main" id="{31736957-FC85-4ED7-B6C5-1C5877770171}"/>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F532659-6C0D-43F4-8EAB-FD0766621771}"/>
              </a:ext>
            </a:extLst>
          </p:cNvPr>
          <p:cNvGrpSpPr/>
          <p:nvPr/>
        </p:nvGrpSpPr>
        <p:grpSpPr>
          <a:xfrm>
            <a:off x="-9318882" y="-1"/>
            <a:ext cx="9927504" cy="6858000"/>
            <a:chOff x="-9318882" y="-1"/>
            <a:chExt cx="9927504" cy="6858000"/>
          </a:xfrm>
        </p:grpSpPr>
        <p:grpSp>
          <p:nvGrpSpPr>
            <p:cNvPr id="108" name="Group 107">
              <a:extLst>
                <a:ext uri="{FF2B5EF4-FFF2-40B4-BE49-F238E27FC236}">
                  <a16:creationId xmlns:a16="http://schemas.microsoft.com/office/drawing/2014/main" id="{4B7CB40A-0A4D-4112-8725-17139CC572F2}"/>
                </a:ext>
              </a:extLst>
            </p:cNvPr>
            <p:cNvGrpSpPr/>
            <p:nvPr/>
          </p:nvGrpSpPr>
          <p:grpSpPr>
            <a:xfrm>
              <a:off x="-9318882" y="-1"/>
              <a:ext cx="9927504" cy="6858000"/>
              <a:chOff x="-9395082" y="-1"/>
              <a:chExt cx="9927504" cy="6858000"/>
            </a:xfrm>
          </p:grpSpPr>
          <p:sp>
            <p:nvSpPr>
              <p:cNvPr id="109" name="Rectangle 108">
                <a:extLst>
                  <a:ext uri="{FF2B5EF4-FFF2-40B4-BE49-F238E27FC236}">
                    <a16:creationId xmlns:a16="http://schemas.microsoft.com/office/drawing/2014/main" id="{5905D1ED-8AF1-43BB-B187-AACF6C8A7FB6}"/>
                  </a:ext>
                </a:extLst>
              </p:cNvPr>
              <p:cNvSpPr/>
              <p:nvPr/>
            </p:nvSpPr>
            <p:spPr>
              <a:xfrm>
                <a:off x="-9395082" y="-1"/>
                <a:ext cx="992350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Freeform: Shape 109">
                <a:extLst>
                  <a:ext uri="{FF2B5EF4-FFF2-40B4-BE49-F238E27FC236}">
                    <a16:creationId xmlns:a16="http://schemas.microsoft.com/office/drawing/2014/main" id="{2607DC79-CFFE-46E8-9838-506EE80C499D}"/>
                  </a:ext>
                </a:extLst>
              </p:cNvPr>
              <p:cNvSpPr/>
              <p:nvPr/>
            </p:nvSpPr>
            <p:spPr>
              <a:xfrm>
                <a:off x="-635978" y="2337438"/>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84EB712F-42D0-438A-846C-6AA67BEC4297}"/>
                  </a:ext>
                </a:extLst>
              </p:cNvPr>
              <p:cNvSpPr txBox="1"/>
              <p:nvPr/>
            </p:nvSpPr>
            <p:spPr>
              <a:xfrm rot="16200000">
                <a:off x="-796310" y="3194732"/>
                <a:ext cx="1992086"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contact</a:t>
                </a:r>
              </a:p>
            </p:txBody>
          </p:sp>
        </p:grpSp>
        <p:pic>
          <p:nvPicPr>
            <p:cNvPr id="40" name="Graphic 39" descr="Envelope">
              <a:extLst>
                <a:ext uri="{FF2B5EF4-FFF2-40B4-BE49-F238E27FC236}">
                  <a16:creationId xmlns:a16="http://schemas.microsoft.com/office/drawing/2014/main" id="{0FC647AB-12F7-4237-9DCD-A8E4AE4917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6200000">
              <a:off x="-476028" y="3207324"/>
              <a:ext cx="607518" cy="607518"/>
            </a:xfrm>
            <a:prstGeom prst="rect">
              <a:avLst/>
            </a:prstGeom>
          </p:spPr>
        </p:pic>
      </p:grpSp>
      <p:sp>
        <p:nvSpPr>
          <p:cNvPr id="39" name="TextBox 38">
            <a:extLst>
              <a:ext uri="{FF2B5EF4-FFF2-40B4-BE49-F238E27FC236}">
                <a16:creationId xmlns:a16="http://schemas.microsoft.com/office/drawing/2014/main" id="{7DC9F996-36A0-4A1D-8C4B-F6DAF0FDA7C8}"/>
              </a:ext>
            </a:extLst>
          </p:cNvPr>
          <p:cNvSpPr txBox="1"/>
          <p:nvPr/>
        </p:nvSpPr>
        <p:spPr>
          <a:xfrm>
            <a:off x="3183818" y="1250321"/>
            <a:ext cx="7302018" cy="1446550"/>
          </a:xfrm>
          <a:prstGeom prst="rect">
            <a:avLst/>
          </a:prstGeom>
          <a:noFill/>
        </p:spPr>
        <p:txBody>
          <a:bodyPr wrap="square" rtlCol="0">
            <a:spAutoFit/>
          </a:bodyPr>
          <a:lstStyle/>
          <a:p>
            <a:pPr marL="342900" indent="-342900">
              <a:buFont typeface="Arial" panose="020B0604020202020204" pitchFamily="34" charset="0"/>
              <a:buChar char="•"/>
            </a:pPr>
            <a:r>
              <a:rPr lang="en-US" sz="4800" dirty="0">
                <a:solidFill>
                  <a:schemeClr val="tx1">
                    <a:lumMod val="75000"/>
                    <a:lumOff val="25000"/>
                  </a:schemeClr>
                </a:solidFill>
                <a:latin typeface="Tw Cen MT" panose="020B0602020104020603" pitchFamily="34" charset="0"/>
              </a:rPr>
              <a:t>VA</a:t>
            </a:r>
          </a:p>
          <a:p>
            <a:pPr marL="365760" lvl="1"/>
            <a:r>
              <a:rPr lang="en-US" sz="4000" dirty="0">
                <a:solidFill>
                  <a:schemeClr val="bg1">
                    <a:lumMod val="50000"/>
                  </a:schemeClr>
                </a:solidFill>
                <a:latin typeface="Tw Cen MT" panose="020B0602020104020603" pitchFamily="34" charset="0"/>
              </a:rPr>
              <a:t>(</a:t>
            </a:r>
            <a:r>
              <a:rPr lang="en-US" sz="4000" dirty="0">
                <a:solidFill>
                  <a:schemeClr val="accent6">
                    <a:lumMod val="75000"/>
                  </a:schemeClr>
                </a:solidFill>
                <a:latin typeface="Tw Cen MT" panose="020B0602020104020603" pitchFamily="34" charset="0"/>
              </a:rPr>
              <a:t>V</a:t>
            </a:r>
            <a:r>
              <a:rPr lang="en-US" sz="4000" dirty="0">
                <a:solidFill>
                  <a:schemeClr val="bg1">
                    <a:lumMod val="50000"/>
                  </a:schemeClr>
                </a:solidFill>
                <a:latin typeface="Tw Cen MT" panose="020B0602020104020603" pitchFamily="34" charset="0"/>
              </a:rPr>
              <a:t>erbal </a:t>
            </a:r>
            <a:r>
              <a:rPr lang="en-US" sz="4000" dirty="0">
                <a:solidFill>
                  <a:schemeClr val="accent6">
                    <a:lumMod val="75000"/>
                  </a:schemeClr>
                </a:solidFill>
                <a:latin typeface="Tw Cen MT" panose="020B0602020104020603" pitchFamily="34" charset="0"/>
              </a:rPr>
              <a:t>A</a:t>
            </a:r>
            <a:r>
              <a:rPr lang="en-US" sz="4000" dirty="0">
                <a:solidFill>
                  <a:schemeClr val="bg1">
                    <a:lumMod val="50000"/>
                  </a:schemeClr>
                </a:solidFill>
                <a:latin typeface="Tw Cen MT" panose="020B0602020104020603" pitchFamily="34" charset="0"/>
              </a:rPr>
              <a:t>utopsy)</a:t>
            </a:r>
          </a:p>
        </p:txBody>
      </p:sp>
      <p:sp>
        <p:nvSpPr>
          <p:cNvPr id="42" name="TextBox 41">
            <a:extLst>
              <a:ext uri="{FF2B5EF4-FFF2-40B4-BE49-F238E27FC236}">
                <a16:creationId xmlns:a16="http://schemas.microsoft.com/office/drawing/2014/main" id="{BE38FBC3-8A70-49D1-A264-CD7BAF3FBE93}"/>
              </a:ext>
            </a:extLst>
          </p:cNvPr>
          <p:cNvSpPr txBox="1"/>
          <p:nvPr/>
        </p:nvSpPr>
        <p:spPr>
          <a:xfrm>
            <a:off x="3183818" y="2827720"/>
            <a:ext cx="7302018" cy="2062103"/>
          </a:xfrm>
          <a:prstGeom prst="rect">
            <a:avLst/>
          </a:prstGeom>
          <a:noFill/>
        </p:spPr>
        <p:txBody>
          <a:bodyPr wrap="square" rtlCol="0">
            <a:spAutoFit/>
          </a:bodyPr>
          <a:lstStyle/>
          <a:p>
            <a:pPr marL="342900" indent="-342900">
              <a:buFont typeface="Arial" panose="020B0604020202020204" pitchFamily="34" charset="0"/>
              <a:buChar char="•"/>
            </a:pPr>
            <a:r>
              <a:rPr lang="en-US" sz="4800" dirty="0">
                <a:solidFill>
                  <a:schemeClr val="tx1">
                    <a:lumMod val="75000"/>
                    <a:lumOff val="25000"/>
                  </a:schemeClr>
                </a:solidFill>
                <a:latin typeface="Tw Cen MT" panose="020B0602020104020603" pitchFamily="34" charset="0"/>
              </a:rPr>
              <a:t>INFORM </a:t>
            </a:r>
          </a:p>
          <a:p>
            <a:pPr marL="365760" lvl="1"/>
            <a:r>
              <a:rPr lang="en-US" sz="4000" dirty="0">
                <a:solidFill>
                  <a:schemeClr val="bg1">
                    <a:lumMod val="50000"/>
                  </a:schemeClr>
                </a:solidFill>
                <a:latin typeface="Tw Cen MT" panose="020B0602020104020603" pitchFamily="34" charset="0"/>
              </a:rPr>
              <a:t>(</a:t>
            </a:r>
            <a:r>
              <a:rPr lang="en-US" sz="4000" dirty="0" err="1">
                <a:solidFill>
                  <a:schemeClr val="accent6">
                    <a:lumMod val="75000"/>
                  </a:schemeClr>
                </a:solidFill>
                <a:latin typeface="Tw Cen MT" panose="020B0602020104020603" pitchFamily="34" charset="0"/>
              </a:rPr>
              <a:t>I</a:t>
            </a:r>
            <a:r>
              <a:rPr lang="en-US" sz="4000" dirty="0" err="1">
                <a:solidFill>
                  <a:schemeClr val="bg1">
                    <a:lumMod val="50000"/>
                  </a:schemeClr>
                </a:solidFill>
                <a:latin typeface="Tw Cen MT" panose="020B0602020104020603" pitchFamily="34" charset="0"/>
              </a:rPr>
              <a:t>dm</a:t>
            </a:r>
            <a:r>
              <a:rPr lang="en-US" sz="4000" dirty="0">
                <a:solidFill>
                  <a:schemeClr val="bg1">
                    <a:lumMod val="50000"/>
                  </a:schemeClr>
                </a:solidFill>
                <a:latin typeface="Tw Cen MT" panose="020B0602020104020603" pitchFamily="34" charset="0"/>
              </a:rPr>
              <a:t> Network </a:t>
            </a:r>
            <a:r>
              <a:rPr lang="en-US" sz="4000" dirty="0" err="1">
                <a:solidFill>
                  <a:schemeClr val="accent6">
                    <a:lumMod val="75000"/>
                  </a:schemeClr>
                </a:solidFill>
                <a:latin typeface="Tw Cen MT" panose="020B0602020104020603" pitchFamily="34" charset="0"/>
              </a:rPr>
              <a:t>FO</a:t>
            </a:r>
            <a:r>
              <a:rPr lang="en-US" sz="4000" dirty="0" err="1">
                <a:solidFill>
                  <a:schemeClr val="bg1">
                    <a:lumMod val="50000"/>
                  </a:schemeClr>
                </a:solidFill>
                <a:latin typeface="Tw Cen MT" panose="020B0602020104020603" pitchFamily="34" charset="0"/>
              </a:rPr>
              <a:t>r</a:t>
            </a:r>
            <a:r>
              <a:rPr lang="en-US" sz="4000" dirty="0">
                <a:solidFill>
                  <a:schemeClr val="bg1">
                    <a:lumMod val="50000"/>
                  </a:schemeClr>
                </a:solidFill>
                <a:latin typeface="Tw Cen MT" panose="020B0602020104020603" pitchFamily="34" charset="0"/>
              </a:rPr>
              <a:t> the </a:t>
            </a:r>
            <a:r>
              <a:rPr lang="en-US" sz="4000" dirty="0">
                <a:solidFill>
                  <a:schemeClr val="accent6">
                    <a:lumMod val="75000"/>
                  </a:schemeClr>
                </a:solidFill>
                <a:latin typeface="Tw Cen MT" panose="020B0602020104020603" pitchFamily="34" charset="0"/>
              </a:rPr>
              <a:t>R</a:t>
            </a:r>
            <a:r>
              <a:rPr lang="en-US" sz="4000" dirty="0">
                <a:solidFill>
                  <a:schemeClr val="bg1">
                    <a:lumMod val="50000"/>
                  </a:schemeClr>
                </a:solidFill>
                <a:latin typeface="Tw Cen MT" panose="020B0602020104020603" pitchFamily="34" charset="0"/>
              </a:rPr>
              <a:t>eduction of disease </a:t>
            </a:r>
            <a:r>
              <a:rPr lang="en-US" sz="4000" dirty="0">
                <a:solidFill>
                  <a:schemeClr val="accent6">
                    <a:lumMod val="75000"/>
                  </a:schemeClr>
                </a:solidFill>
                <a:latin typeface="Tw Cen MT" panose="020B0602020104020603" pitchFamily="34" charset="0"/>
              </a:rPr>
              <a:t>M</a:t>
            </a:r>
            <a:r>
              <a:rPr lang="en-US" sz="4000" dirty="0">
                <a:solidFill>
                  <a:schemeClr val="bg1">
                    <a:lumMod val="50000"/>
                  </a:schemeClr>
                </a:solidFill>
                <a:latin typeface="Tw Cen MT" panose="020B0602020104020603" pitchFamily="34" charset="0"/>
              </a:rPr>
              <a:t>ortality)</a:t>
            </a:r>
          </a:p>
        </p:txBody>
      </p:sp>
      <p:sp>
        <p:nvSpPr>
          <p:cNvPr id="43" name="TextBox 42">
            <a:extLst>
              <a:ext uri="{FF2B5EF4-FFF2-40B4-BE49-F238E27FC236}">
                <a16:creationId xmlns:a16="http://schemas.microsoft.com/office/drawing/2014/main" id="{0FF7C7D6-1D21-4EDA-98BB-C30ECD4B7C6E}"/>
              </a:ext>
            </a:extLst>
          </p:cNvPr>
          <p:cNvSpPr txBox="1"/>
          <p:nvPr/>
        </p:nvSpPr>
        <p:spPr>
          <a:xfrm>
            <a:off x="3183818" y="4951946"/>
            <a:ext cx="7302018" cy="830997"/>
          </a:xfrm>
          <a:prstGeom prst="rect">
            <a:avLst/>
          </a:prstGeom>
          <a:noFill/>
        </p:spPr>
        <p:txBody>
          <a:bodyPr wrap="square" rtlCol="0">
            <a:spAutoFit/>
          </a:bodyPr>
          <a:lstStyle/>
          <a:p>
            <a:pPr marL="342900" indent="-342900">
              <a:buFont typeface="Arial" panose="020B0604020202020204" pitchFamily="34" charset="0"/>
              <a:buChar char="•"/>
            </a:pPr>
            <a:r>
              <a:rPr lang="en-US" sz="4800" dirty="0">
                <a:solidFill>
                  <a:schemeClr val="tx1">
                    <a:lumMod val="75000"/>
                    <a:lumOff val="25000"/>
                  </a:schemeClr>
                </a:solidFill>
                <a:latin typeface="Tw Cen MT" panose="020B0602020104020603" pitchFamily="34" charset="0"/>
              </a:rPr>
              <a:t>Challenge: Lack of Data</a:t>
            </a:r>
          </a:p>
        </p:txBody>
      </p:sp>
      <p:pic>
        <p:nvPicPr>
          <p:cNvPr id="41" name="Picture 40">
            <a:extLst>
              <a:ext uri="{FF2B5EF4-FFF2-40B4-BE49-F238E27FC236}">
                <a16:creationId xmlns:a16="http://schemas.microsoft.com/office/drawing/2014/main" id="{743A8093-C220-4754-BBB0-FFB4F371FA4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745863" y="1026751"/>
            <a:ext cx="8246013" cy="4804495"/>
          </a:xfrm>
          <a:prstGeom prst="rect">
            <a:avLst/>
          </a:prstGeom>
        </p:spPr>
      </p:pic>
    </p:spTree>
    <p:extLst>
      <p:ext uri="{BB962C8B-B14F-4D97-AF65-F5344CB8AC3E}">
        <p14:creationId xmlns:p14="http://schemas.microsoft.com/office/powerpoint/2010/main" val="2001706127"/>
      </p:ext>
    </p:extLst>
  </p:cSld>
  <p:clrMapOvr>
    <a:masterClrMapping/>
  </p:clrMapOvr>
  <mc:AlternateContent xmlns:mc="http://schemas.openxmlformats.org/markup-compatibility/2006" xmlns:p159="http://schemas.microsoft.com/office/powerpoint/2015/09/main">
    <mc:Choice Requires="p159">
      <p:transition spd="med" advTm="0">
        <p159:morph option="byObject"/>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subTnLst>
                                    <p:set>
                                      <p:cBhvr override="childStyle">
                                        <p:cTn dur="1" fill="hold" display="0" masterRel="nextClick" afterEffect="1"/>
                                        <p:tgtEl>
                                          <p:spTgt spid="4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2" grpId="0"/>
      <p:bldP spid="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DFC487B-FCD5-4A89-BB2E-E48F18083116}"/>
              </a:ext>
            </a:extLst>
          </p:cNvPr>
          <p:cNvGrpSpPr/>
          <p:nvPr/>
        </p:nvGrpSpPr>
        <p:grpSpPr>
          <a:xfrm>
            <a:off x="-290920" y="0"/>
            <a:ext cx="12482920" cy="6858000"/>
            <a:chOff x="-290920" y="0"/>
            <a:chExt cx="12482920" cy="6858000"/>
          </a:xfrm>
        </p:grpSpPr>
        <p:grpSp>
          <p:nvGrpSpPr>
            <p:cNvPr id="60" name="Group 59">
              <a:extLst>
                <a:ext uri="{FF2B5EF4-FFF2-40B4-BE49-F238E27FC236}">
                  <a16:creationId xmlns:a16="http://schemas.microsoft.com/office/drawing/2014/main" id="{92814913-68E4-4F2C-8491-B9FA462B2939}"/>
                </a:ext>
              </a:extLst>
            </p:cNvPr>
            <p:cNvGrpSpPr/>
            <p:nvPr/>
          </p:nvGrpSpPr>
          <p:grpSpPr>
            <a:xfrm>
              <a:off x="-290920" y="0"/>
              <a:ext cx="12482920" cy="6858000"/>
              <a:chOff x="-9302800" y="0"/>
              <a:chExt cx="12482920" cy="6858000"/>
            </a:xfrm>
          </p:grpSpPr>
          <p:sp>
            <p:nvSpPr>
              <p:cNvPr id="61" name="Rectangle 60">
                <a:extLst>
                  <a:ext uri="{FF2B5EF4-FFF2-40B4-BE49-F238E27FC236}">
                    <a16:creationId xmlns:a16="http://schemas.microsoft.com/office/drawing/2014/main" id="{20577F4D-8E2B-4B13-B6D7-B06579FA1B8B}"/>
                  </a:ext>
                </a:extLst>
              </p:cNvPr>
              <p:cNvSpPr/>
              <p:nvPr/>
            </p:nvSpPr>
            <p:spPr>
              <a:xfrm>
                <a:off x="-930280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F6F547E8-B57D-4B62-B843-8E1D6EA21E0F}"/>
                  </a:ext>
                </a:extLst>
              </p:cNvPr>
              <p:cNvSpPr/>
              <p:nvPr/>
            </p:nvSpPr>
            <p:spPr>
              <a:xfrm>
                <a:off x="2011720"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6FB61339-E071-420E-9899-A8756136BEF8}"/>
                  </a:ext>
                </a:extLst>
              </p:cNvPr>
              <p:cNvSpPr txBox="1"/>
              <p:nvPr/>
            </p:nvSpPr>
            <p:spPr>
              <a:xfrm rot="16200000">
                <a:off x="1860912" y="3194734"/>
                <a:ext cx="1992086"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intro</a:t>
                </a:r>
              </a:p>
            </p:txBody>
          </p:sp>
        </p:grpSp>
        <p:pic>
          <p:nvPicPr>
            <p:cNvPr id="64" name="Graphic 63" descr="Presentation with checklist">
              <a:extLst>
                <a:ext uri="{FF2B5EF4-FFF2-40B4-BE49-F238E27FC236}">
                  <a16:creationId xmlns:a16="http://schemas.microsoft.com/office/drawing/2014/main" id="{432B8FEF-42D3-4E1B-B6B2-37C77AD9C1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11068736" y="3212440"/>
              <a:ext cx="646332" cy="646332"/>
            </a:xfrm>
            <a:prstGeom prst="rect">
              <a:avLst/>
            </a:prstGeom>
          </p:spPr>
        </p:pic>
      </p:grpSp>
      <p:grpSp>
        <p:nvGrpSpPr>
          <p:cNvPr id="4" name="Group 3">
            <a:extLst>
              <a:ext uri="{FF2B5EF4-FFF2-40B4-BE49-F238E27FC236}">
                <a16:creationId xmlns:a16="http://schemas.microsoft.com/office/drawing/2014/main" id="{7914710B-4716-45D4-BBF0-A7903B64B805}"/>
              </a:ext>
            </a:extLst>
          </p:cNvPr>
          <p:cNvGrpSpPr/>
          <p:nvPr/>
        </p:nvGrpSpPr>
        <p:grpSpPr>
          <a:xfrm>
            <a:off x="270122" y="0"/>
            <a:ext cx="11447501" cy="6858000"/>
            <a:chOff x="268208" y="0"/>
            <a:chExt cx="11447501" cy="6858000"/>
          </a:xfrm>
        </p:grpSpPr>
        <p:grpSp>
          <p:nvGrpSpPr>
            <p:cNvPr id="129" name="Group 128">
              <a:extLst>
                <a:ext uri="{FF2B5EF4-FFF2-40B4-BE49-F238E27FC236}">
                  <a16:creationId xmlns:a16="http://schemas.microsoft.com/office/drawing/2014/main" id="{F7D6E16E-8C84-462A-B9BE-33B7E9B3A3E6}"/>
                </a:ext>
              </a:extLst>
            </p:cNvPr>
            <p:cNvGrpSpPr/>
            <p:nvPr/>
          </p:nvGrpSpPr>
          <p:grpSpPr>
            <a:xfrm>
              <a:off x="268208" y="0"/>
              <a:ext cx="11447501" cy="6858000"/>
              <a:chOff x="-8798784" y="0"/>
              <a:chExt cx="11447501" cy="6858000"/>
            </a:xfrm>
          </p:grpSpPr>
          <p:sp>
            <p:nvSpPr>
              <p:cNvPr id="130" name="Rectangle 129">
                <a:extLst>
                  <a:ext uri="{FF2B5EF4-FFF2-40B4-BE49-F238E27FC236}">
                    <a16:creationId xmlns:a16="http://schemas.microsoft.com/office/drawing/2014/main" id="{66432FEF-6EE5-493A-8DA5-530330E0EBB4}"/>
                  </a:ext>
                </a:extLst>
              </p:cNvPr>
              <p:cNvSpPr/>
              <p:nvPr/>
            </p:nvSpPr>
            <p:spPr>
              <a:xfrm>
                <a:off x="-8798784" y="0"/>
                <a:ext cx="11447501" cy="6858000"/>
              </a:xfrm>
              <a:prstGeom prst="rect">
                <a:avLst/>
              </a:prstGeom>
              <a:solidFill>
                <a:schemeClr val="bg2">
                  <a:lumMod val="9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Freeform: Shape 130">
                <a:extLst>
                  <a:ext uri="{FF2B5EF4-FFF2-40B4-BE49-F238E27FC236}">
                    <a16:creationId xmlns:a16="http://schemas.microsoft.com/office/drawing/2014/main" id="{87398033-5583-40C3-BDBD-F53ABE1869DA}"/>
                  </a:ext>
                </a:extLst>
              </p:cNvPr>
              <p:cNvSpPr/>
              <p:nvPr/>
            </p:nvSpPr>
            <p:spPr>
              <a:xfrm>
                <a:off x="148031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TextBox 131">
                <a:extLst>
                  <a:ext uri="{FF2B5EF4-FFF2-40B4-BE49-F238E27FC236}">
                    <a16:creationId xmlns:a16="http://schemas.microsoft.com/office/drawing/2014/main" id="{55E59161-0DC7-422E-88AB-48F63506704F}"/>
                  </a:ext>
                </a:extLst>
              </p:cNvPr>
              <p:cNvSpPr txBox="1"/>
              <p:nvPr/>
            </p:nvSpPr>
            <p:spPr>
              <a:xfrm rot="16200000">
                <a:off x="992583" y="3183431"/>
                <a:ext cx="2654134"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motivation</a:t>
                </a:r>
              </a:p>
            </p:txBody>
          </p:sp>
        </p:grpSp>
        <p:pic>
          <p:nvPicPr>
            <p:cNvPr id="98" name="Graphic 97" descr="Lightbulb">
              <a:extLst>
                <a:ext uri="{FF2B5EF4-FFF2-40B4-BE49-F238E27FC236}">
                  <a16:creationId xmlns:a16="http://schemas.microsoft.com/office/drawing/2014/main" id="{069A37B9-E186-486D-B0E0-69BF1FB0F99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10579978" y="3246117"/>
              <a:ext cx="546099" cy="546099"/>
            </a:xfrm>
            <a:prstGeom prst="rect">
              <a:avLst/>
            </a:prstGeom>
          </p:spPr>
        </p:pic>
      </p:grpSp>
      <p:grpSp>
        <p:nvGrpSpPr>
          <p:cNvPr id="3" name="Group 2">
            <a:extLst>
              <a:ext uri="{FF2B5EF4-FFF2-40B4-BE49-F238E27FC236}">
                <a16:creationId xmlns:a16="http://schemas.microsoft.com/office/drawing/2014/main" id="{1BE5078B-D246-45D4-811D-B4B5EAB9BD93}"/>
              </a:ext>
            </a:extLst>
          </p:cNvPr>
          <p:cNvGrpSpPr/>
          <p:nvPr/>
        </p:nvGrpSpPr>
        <p:grpSpPr>
          <a:xfrm>
            <a:off x="-7809539" y="0"/>
            <a:ext cx="9961092" cy="6858000"/>
            <a:chOff x="-7809539" y="0"/>
            <a:chExt cx="9961092" cy="6858000"/>
          </a:xfrm>
        </p:grpSpPr>
        <p:grpSp>
          <p:nvGrpSpPr>
            <p:cNvPr id="70" name="Group 69">
              <a:extLst>
                <a:ext uri="{FF2B5EF4-FFF2-40B4-BE49-F238E27FC236}">
                  <a16:creationId xmlns:a16="http://schemas.microsoft.com/office/drawing/2014/main" id="{5A197D36-135F-48A3-9A64-CCF74728CD55}"/>
                </a:ext>
              </a:extLst>
            </p:cNvPr>
            <p:cNvGrpSpPr/>
            <p:nvPr/>
          </p:nvGrpSpPr>
          <p:grpSpPr>
            <a:xfrm>
              <a:off x="-7809539" y="0"/>
              <a:ext cx="9961092" cy="6858000"/>
              <a:chOff x="-7847639" y="0"/>
              <a:chExt cx="9961092" cy="6858000"/>
            </a:xfrm>
          </p:grpSpPr>
          <p:sp>
            <p:nvSpPr>
              <p:cNvPr id="71" name="Rectangle 70">
                <a:extLst>
                  <a:ext uri="{FF2B5EF4-FFF2-40B4-BE49-F238E27FC236}">
                    <a16:creationId xmlns:a16="http://schemas.microsoft.com/office/drawing/2014/main" id="{4BC801D7-0657-44DB-BB10-01B65ADBBB21}"/>
                  </a:ext>
                </a:extLst>
              </p:cNvPr>
              <p:cNvSpPr/>
              <p:nvPr/>
            </p:nvSpPr>
            <p:spPr>
              <a:xfrm>
                <a:off x="-7847639"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C4F01A72-308E-46D1-8AD2-41F67C79B4EA}"/>
                  </a:ext>
                </a:extLst>
              </p:cNvPr>
              <p:cNvSpPr/>
              <p:nvPr/>
            </p:nvSpPr>
            <p:spPr>
              <a:xfrm>
                <a:off x="945053"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626B8165-43FF-41FB-8B93-0F6FB1F7A571}"/>
                  </a:ext>
                </a:extLst>
              </p:cNvPr>
              <p:cNvSpPr txBox="1"/>
              <p:nvPr/>
            </p:nvSpPr>
            <p:spPr>
              <a:xfrm rot="16200000">
                <a:off x="777915" y="3189611"/>
                <a:ext cx="1992086"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demo</a:t>
                </a:r>
              </a:p>
            </p:txBody>
          </p:sp>
        </p:grpSp>
        <p:pic>
          <p:nvPicPr>
            <p:cNvPr id="97" name="Graphic 96" descr="Browser window">
              <a:extLst>
                <a:ext uri="{FF2B5EF4-FFF2-40B4-BE49-F238E27FC236}">
                  <a16:creationId xmlns:a16="http://schemas.microsoft.com/office/drawing/2014/main" id="{0E7F6C91-7466-4480-A6A4-D5D370856BB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1016589" y="3178917"/>
              <a:ext cx="697808" cy="697808"/>
            </a:xfrm>
            <a:prstGeom prst="rect">
              <a:avLst/>
            </a:prstGeom>
          </p:spPr>
        </p:pic>
      </p:grpSp>
      <p:grpSp>
        <p:nvGrpSpPr>
          <p:cNvPr id="2" name="Group 1">
            <a:extLst>
              <a:ext uri="{FF2B5EF4-FFF2-40B4-BE49-F238E27FC236}">
                <a16:creationId xmlns:a16="http://schemas.microsoft.com/office/drawing/2014/main" id="{42DB7058-80FA-4F2A-9E08-F062E56E7500}"/>
              </a:ext>
            </a:extLst>
          </p:cNvPr>
          <p:cNvGrpSpPr/>
          <p:nvPr/>
        </p:nvGrpSpPr>
        <p:grpSpPr>
          <a:xfrm>
            <a:off x="-7947097" y="0"/>
            <a:ext cx="9574094" cy="6858000"/>
            <a:chOff x="-7947097" y="0"/>
            <a:chExt cx="9574094" cy="6858000"/>
          </a:xfrm>
        </p:grpSpPr>
        <p:grpSp>
          <p:nvGrpSpPr>
            <p:cNvPr id="75" name="Group 74">
              <a:extLst>
                <a:ext uri="{FF2B5EF4-FFF2-40B4-BE49-F238E27FC236}">
                  <a16:creationId xmlns:a16="http://schemas.microsoft.com/office/drawing/2014/main" id="{2C1475D7-82D5-447B-B359-469EC4FFC10E}"/>
                </a:ext>
              </a:extLst>
            </p:cNvPr>
            <p:cNvGrpSpPr/>
            <p:nvPr/>
          </p:nvGrpSpPr>
          <p:grpSpPr>
            <a:xfrm>
              <a:off x="-7947097" y="0"/>
              <a:ext cx="9574094" cy="6858000"/>
              <a:chOff x="-7985197" y="0"/>
              <a:chExt cx="9574094" cy="6858000"/>
            </a:xfrm>
          </p:grpSpPr>
          <p:sp>
            <p:nvSpPr>
              <p:cNvPr id="76" name="Rectangle 75">
                <a:extLst>
                  <a:ext uri="{FF2B5EF4-FFF2-40B4-BE49-F238E27FC236}">
                    <a16:creationId xmlns:a16="http://schemas.microsoft.com/office/drawing/2014/main" id="{3E5E6BD7-115B-4B5D-B801-54F34F684F9A}"/>
                  </a:ext>
                </a:extLst>
              </p:cNvPr>
              <p:cNvSpPr/>
              <p:nvPr/>
            </p:nvSpPr>
            <p:spPr>
              <a:xfrm>
                <a:off x="-7985197" y="0"/>
                <a:ext cx="957409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6411D74D-348D-4068-A214-7BF62DE5AE8C}"/>
                  </a:ext>
                </a:extLst>
              </p:cNvPr>
              <p:cNvSpPr/>
              <p:nvPr/>
            </p:nvSpPr>
            <p:spPr>
              <a:xfrm>
                <a:off x="420488"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DB9C0FE2-54C8-4C75-9FF9-9FB9C176FF14}"/>
                  </a:ext>
                </a:extLst>
              </p:cNvPr>
              <p:cNvSpPr txBox="1"/>
              <p:nvPr/>
            </p:nvSpPr>
            <p:spPr>
              <a:xfrm rot="16200000">
                <a:off x="-61342" y="3194418"/>
                <a:ext cx="2654133"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architecture</a:t>
                </a:r>
              </a:p>
            </p:txBody>
          </p:sp>
        </p:grpSp>
        <p:pic>
          <p:nvPicPr>
            <p:cNvPr id="58" name="Graphic 57" descr="Building">
              <a:extLst>
                <a:ext uri="{FF2B5EF4-FFF2-40B4-BE49-F238E27FC236}">
                  <a16:creationId xmlns:a16="http://schemas.microsoft.com/office/drawing/2014/main" id="{25BF3E18-16EC-4A45-9702-9168F300DAB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a:off x="607767" y="3246119"/>
              <a:ext cx="546097" cy="546097"/>
            </a:xfrm>
            <a:prstGeom prst="rect">
              <a:avLst/>
            </a:prstGeom>
          </p:spPr>
        </p:pic>
      </p:grpSp>
      <p:grpSp>
        <p:nvGrpSpPr>
          <p:cNvPr id="6" name="Group 5">
            <a:extLst>
              <a:ext uri="{FF2B5EF4-FFF2-40B4-BE49-F238E27FC236}">
                <a16:creationId xmlns:a16="http://schemas.microsoft.com/office/drawing/2014/main" id="{BB6CC688-C4C3-47BA-8F30-95793EB8BD9A}"/>
              </a:ext>
            </a:extLst>
          </p:cNvPr>
          <p:cNvGrpSpPr/>
          <p:nvPr/>
        </p:nvGrpSpPr>
        <p:grpSpPr>
          <a:xfrm>
            <a:off x="-7562343" y="-1"/>
            <a:ext cx="8692333" cy="6858000"/>
            <a:chOff x="-7562343" y="-1"/>
            <a:chExt cx="8692333" cy="6858000"/>
          </a:xfrm>
        </p:grpSpPr>
        <p:grpSp>
          <p:nvGrpSpPr>
            <p:cNvPr id="80" name="Group 79">
              <a:extLst>
                <a:ext uri="{FF2B5EF4-FFF2-40B4-BE49-F238E27FC236}">
                  <a16:creationId xmlns:a16="http://schemas.microsoft.com/office/drawing/2014/main" id="{C4AD6C5B-B27E-4CFD-A526-105B044CFEAE}"/>
                </a:ext>
              </a:extLst>
            </p:cNvPr>
            <p:cNvGrpSpPr/>
            <p:nvPr/>
          </p:nvGrpSpPr>
          <p:grpSpPr>
            <a:xfrm>
              <a:off x="-7562343" y="-1"/>
              <a:ext cx="8692333" cy="6858000"/>
              <a:chOff x="-7638543" y="-1"/>
              <a:chExt cx="8692333" cy="6858000"/>
            </a:xfrm>
          </p:grpSpPr>
          <p:sp>
            <p:nvSpPr>
              <p:cNvPr id="95" name="Rectangle 94">
                <a:extLst>
                  <a:ext uri="{FF2B5EF4-FFF2-40B4-BE49-F238E27FC236}">
                    <a16:creationId xmlns:a16="http://schemas.microsoft.com/office/drawing/2014/main" id="{16F80D44-33D7-440D-B71C-854112F81CAD}"/>
                  </a:ext>
                </a:extLst>
              </p:cNvPr>
              <p:cNvSpPr/>
              <p:nvPr/>
            </p:nvSpPr>
            <p:spPr>
              <a:xfrm>
                <a:off x="-7638543" y="-1"/>
                <a:ext cx="869233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E1C0F319-6CD6-49E7-B749-ECC42C1F81F1}"/>
                  </a:ext>
                </a:extLst>
              </p:cNvPr>
              <p:cNvSpPr/>
              <p:nvPr/>
            </p:nvSpPr>
            <p:spPr>
              <a:xfrm>
                <a:off x="-114612" y="2337439"/>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B06773AC-E102-4363-B253-57035A351939}"/>
                  </a:ext>
                </a:extLst>
              </p:cNvPr>
              <p:cNvSpPr txBox="1"/>
              <p:nvPr/>
            </p:nvSpPr>
            <p:spPr>
              <a:xfrm rot="16200000">
                <a:off x="-596443" y="3190154"/>
                <a:ext cx="2654135"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next steps</a:t>
                </a:r>
              </a:p>
            </p:txBody>
          </p:sp>
        </p:grpSp>
        <p:pic>
          <p:nvPicPr>
            <p:cNvPr id="96" name="Graphic 95" descr="Dance steps">
              <a:extLst>
                <a:ext uri="{FF2B5EF4-FFF2-40B4-BE49-F238E27FC236}">
                  <a16:creationId xmlns:a16="http://schemas.microsoft.com/office/drawing/2014/main" id="{CF52E0FA-87EE-4FA7-912D-2249FEB032B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6200000">
              <a:off x="20634" y="3247939"/>
              <a:ext cx="586557" cy="586557"/>
            </a:xfrm>
            <a:prstGeom prst="rect">
              <a:avLst/>
            </a:prstGeom>
          </p:spPr>
        </p:pic>
      </p:grpSp>
      <p:sp>
        <p:nvSpPr>
          <p:cNvPr id="123" name="Rectangle 122">
            <a:extLst>
              <a:ext uri="{FF2B5EF4-FFF2-40B4-BE49-F238E27FC236}">
                <a16:creationId xmlns:a16="http://schemas.microsoft.com/office/drawing/2014/main" id="{93E2546E-DE38-413B-B0EB-0AD0B3F891C6}"/>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770BE28E-FA69-45C8-808C-5733D95204FF}"/>
              </a:ext>
            </a:extLst>
          </p:cNvPr>
          <p:cNvGrpSpPr/>
          <p:nvPr/>
        </p:nvGrpSpPr>
        <p:grpSpPr>
          <a:xfrm>
            <a:off x="-9318882" y="-1"/>
            <a:ext cx="9927504" cy="6858000"/>
            <a:chOff x="-9318882" y="-1"/>
            <a:chExt cx="9927504" cy="6858000"/>
          </a:xfrm>
        </p:grpSpPr>
        <p:grpSp>
          <p:nvGrpSpPr>
            <p:cNvPr id="124" name="Group 123">
              <a:extLst>
                <a:ext uri="{FF2B5EF4-FFF2-40B4-BE49-F238E27FC236}">
                  <a16:creationId xmlns:a16="http://schemas.microsoft.com/office/drawing/2014/main" id="{C4BE6510-A989-4FB8-8073-870097438376}"/>
                </a:ext>
              </a:extLst>
            </p:cNvPr>
            <p:cNvGrpSpPr/>
            <p:nvPr/>
          </p:nvGrpSpPr>
          <p:grpSpPr>
            <a:xfrm>
              <a:off x="-9318882" y="-1"/>
              <a:ext cx="9927504" cy="6858000"/>
              <a:chOff x="-9395082" y="-1"/>
              <a:chExt cx="9927504" cy="6858000"/>
            </a:xfrm>
          </p:grpSpPr>
          <p:sp>
            <p:nvSpPr>
              <p:cNvPr id="125" name="Rectangle 124">
                <a:extLst>
                  <a:ext uri="{FF2B5EF4-FFF2-40B4-BE49-F238E27FC236}">
                    <a16:creationId xmlns:a16="http://schemas.microsoft.com/office/drawing/2014/main" id="{16FF0627-C62E-4595-AA46-4D4FC4539A20}"/>
                  </a:ext>
                </a:extLst>
              </p:cNvPr>
              <p:cNvSpPr/>
              <p:nvPr/>
            </p:nvSpPr>
            <p:spPr>
              <a:xfrm>
                <a:off x="-9395082" y="-1"/>
                <a:ext cx="992350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Freeform: Shape 125">
                <a:extLst>
                  <a:ext uri="{FF2B5EF4-FFF2-40B4-BE49-F238E27FC236}">
                    <a16:creationId xmlns:a16="http://schemas.microsoft.com/office/drawing/2014/main" id="{39E85ADA-C4AE-41C7-BAD8-C98CADBC3078}"/>
                  </a:ext>
                </a:extLst>
              </p:cNvPr>
              <p:cNvSpPr/>
              <p:nvPr/>
            </p:nvSpPr>
            <p:spPr>
              <a:xfrm>
                <a:off x="-635978" y="2337438"/>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a:extLst>
                  <a:ext uri="{FF2B5EF4-FFF2-40B4-BE49-F238E27FC236}">
                    <a16:creationId xmlns:a16="http://schemas.microsoft.com/office/drawing/2014/main" id="{2759F65D-D690-4D5B-AD56-A43D88DB5E33}"/>
                  </a:ext>
                </a:extLst>
              </p:cNvPr>
              <p:cNvSpPr txBox="1"/>
              <p:nvPr/>
            </p:nvSpPr>
            <p:spPr>
              <a:xfrm rot="16200000">
                <a:off x="-796310" y="3194732"/>
                <a:ext cx="1992086"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contact</a:t>
                </a:r>
              </a:p>
            </p:txBody>
          </p:sp>
        </p:grpSp>
        <p:pic>
          <p:nvPicPr>
            <p:cNvPr id="99" name="Graphic 98" descr="Envelope">
              <a:extLst>
                <a:ext uri="{FF2B5EF4-FFF2-40B4-BE49-F238E27FC236}">
                  <a16:creationId xmlns:a16="http://schemas.microsoft.com/office/drawing/2014/main" id="{41F9190C-54F2-4F09-B342-A5E959F524B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6200000">
              <a:off x="-476028" y="3207324"/>
              <a:ext cx="607518" cy="607518"/>
            </a:xfrm>
            <a:prstGeom prst="rect">
              <a:avLst/>
            </a:prstGeom>
          </p:spPr>
        </p:pic>
      </p:grpSp>
      <p:grpSp>
        <p:nvGrpSpPr>
          <p:cNvPr id="65" name="Group 64">
            <a:extLst>
              <a:ext uri="{FF2B5EF4-FFF2-40B4-BE49-F238E27FC236}">
                <a16:creationId xmlns:a16="http://schemas.microsoft.com/office/drawing/2014/main" id="{183EA2CA-A17F-4A6A-AC3E-6F8757F77880}"/>
              </a:ext>
            </a:extLst>
          </p:cNvPr>
          <p:cNvGrpSpPr/>
          <p:nvPr/>
        </p:nvGrpSpPr>
        <p:grpSpPr>
          <a:xfrm>
            <a:off x="7941973" y="1491437"/>
            <a:ext cx="2550176" cy="1894017"/>
            <a:chOff x="6381342" y="2182683"/>
            <a:chExt cx="1805441" cy="1894017"/>
          </a:xfrm>
        </p:grpSpPr>
        <p:sp>
          <p:nvSpPr>
            <p:cNvPr id="66" name="Rectangle: Top Corners Rounded 96">
              <a:extLst>
                <a:ext uri="{FF2B5EF4-FFF2-40B4-BE49-F238E27FC236}">
                  <a16:creationId xmlns:a16="http://schemas.microsoft.com/office/drawing/2014/main" id="{225A95EB-3596-4C52-91EE-39023E85BE2D}"/>
                </a:ext>
              </a:extLst>
            </p:cNvPr>
            <p:cNvSpPr/>
            <p:nvPr/>
          </p:nvSpPr>
          <p:spPr>
            <a:xfrm>
              <a:off x="6488272" y="2209800"/>
              <a:ext cx="1591582" cy="1866900"/>
            </a:xfrm>
            <a:prstGeom prst="round2SameRect">
              <a:avLst>
                <a:gd name="adj1" fmla="val 12063"/>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D9A6427C-7201-480C-B8BA-C01C9BCA7B52}"/>
                </a:ext>
              </a:extLst>
            </p:cNvPr>
            <p:cNvSpPr txBox="1"/>
            <p:nvPr/>
          </p:nvSpPr>
          <p:spPr>
            <a:xfrm>
              <a:off x="6381342" y="2182683"/>
              <a:ext cx="1805441" cy="646331"/>
            </a:xfrm>
            <a:prstGeom prst="rect">
              <a:avLst/>
            </a:prstGeom>
            <a:noFill/>
          </p:spPr>
          <p:txBody>
            <a:bodyPr wrap="square" rtlCol="0">
              <a:spAutoFit/>
            </a:bodyPr>
            <a:lstStyle/>
            <a:p>
              <a:pPr algn="ctr"/>
              <a:r>
                <a:rPr lang="en-US" sz="3600" b="1" dirty="0">
                  <a:solidFill>
                    <a:srgbClr val="E6E7E9"/>
                  </a:solidFill>
                  <a:latin typeface="Tw Cen MT" panose="020B0602020104020603" pitchFamily="34" charset="0"/>
                </a:rPr>
                <a:t>Resolve</a:t>
              </a:r>
            </a:p>
          </p:txBody>
        </p:sp>
        <p:sp>
          <p:nvSpPr>
            <p:cNvPr id="68" name="TextBox 67">
              <a:extLst>
                <a:ext uri="{FF2B5EF4-FFF2-40B4-BE49-F238E27FC236}">
                  <a16:creationId xmlns:a16="http://schemas.microsoft.com/office/drawing/2014/main" id="{74F68486-5533-4B47-B6BA-92533CBB4036}"/>
                </a:ext>
              </a:extLst>
            </p:cNvPr>
            <p:cNvSpPr txBox="1"/>
            <p:nvPr/>
          </p:nvSpPr>
          <p:spPr>
            <a:xfrm>
              <a:off x="6836846" y="2563851"/>
              <a:ext cx="894432"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3</a:t>
              </a:r>
            </a:p>
          </p:txBody>
        </p:sp>
      </p:grpSp>
      <p:grpSp>
        <p:nvGrpSpPr>
          <p:cNvPr id="69" name="Group 68">
            <a:extLst>
              <a:ext uri="{FF2B5EF4-FFF2-40B4-BE49-F238E27FC236}">
                <a16:creationId xmlns:a16="http://schemas.microsoft.com/office/drawing/2014/main" id="{12310FCA-56F2-4778-94B7-C1B5FD53AE20}"/>
              </a:ext>
            </a:extLst>
          </p:cNvPr>
          <p:cNvGrpSpPr/>
          <p:nvPr/>
        </p:nvGrpSpPr>
        <p:grpSpPr>
          <a:xfrm>
            <a:off x="5130962" y="1491437"/>
            <a:ext cx="2620434" cy="1894017"/>
            <a:chOff x="3884465" y="2182683"/>
            <a:chExt cx="1805441" cy="1894017"/>
          </a:xfrm>
        </p:grpSpPr>
        <p:sp>
          <p:nvSpPr>
            <p:cNvPr id="81" name="Rectangle: Top Corners Rounded 100">
              <a:extLst>
                <a:ext uri="{FF2B5EF4-FFF2-40B4-BE49-F238E27FC236}">
                  <a16:creationId xmlns:a16="http://schemas.microsoft.com/office/drawing/2014/main" id="{E792FABC-AA8F-4748-B8FA-DBB9112863AC}"/>
                </a:ext>
              </a:extLst>
            </p:cNvPr>
            <p:cNvSpPr/>
            <p:nvPr/>
          </p:nvSpPr>
          <p:spPr>
            <a:xfrm>
              <a:off x="3991395" y="2209800"/>
              <a:ext cx="1591582" cy="1866900"/>
            </a:xfrm>
            <a:prstGeom prst="round2SameRect">
              <a:avLst>
                <a:gd name="adj1" fmla="val 12063"/>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83919267-9DA5-4811-B4F4-94D72398E7FD}"/>
                </a:ext>
              </a:extLst>
            </p:cNvPr>
            <p:cNvSpPr txBox="1"/>
            <p:nvPr/>
          </p:nvSpPr>
          <p:spPr>
            <a:xfrm>
              <a:off x="3884465" y="2182683"/>
              <a:ext cx="1805441" cy="646331"/>
            </a:xfrm>
            <a:prstGeom prst="rect">
              <a:avLst/>
            </a:prstGeom>
            <a:noFill/>
          </p:spPr>
          <p:txBody>
            <a:bodyPr wrap="square" rtlCol="0">
              <a:spAutoFit/>
            </a:bodyPr>
            <a:lstStyle/>
            <a:p>
              <a:pPr algn="ctr"/>
              <a:r>
                <a:rPr lang="en-US" sz="3600" b="1" dirty="0">
                  <a:solidFill>
                    <a:srgbClr val="E6E7E9"/>
                  </a:solidFill>
                  <a:latin typeface="Tw Cen MT" panose="020B0602020104020603" pitchFamily="34" charset="0"/>
                </a:rPr>
                <a:t>Accelerate</a:t>
              </a:r>
            </a:p>
          </p:txBody>
        </p:sp>
        <p:sp>
          <p:nvSpPr>
            <p:cNvPr id="83" name="TextBox 82">
              <a:extLst>
                <a:ext uri="{FF2B5EF4-FFF2-40B4-BE49-F238E27FC236}">
                  <a16:creationId xmlns:a16="http://schemas.microsoft.com/office/drawing/2014/main" id="{FECB41C1-3E79-45AA-B100-38C9E092C776}"/>
                </a:ext>
              </a:extLst>
            </p:cNvPr>
            <p:cNvSpPr txBox="1"/>
            <p:nvPr/>
          </p:nvSpPr>
          <p:spPr>
            <a:xfrm>
              <a:off x="4339969" y="2563851"/>
              <a:ext cx="894432"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2</a:t>
              </a:r>
            </a:p>
          </p:txBody>
        </p:sp>
      </p:grpSp>
      <p:grpSp>
        <p:nvGrpSpPr>
          <p:cNvPr id="84" name="Group 83">
            <a:extLst>
              <a:ext uri="{FF2B5EF4-FFF2-40B4-BE49-F238E27FC236}">
                <a16:creationId xmlns:a16="http://schemas.microsoft.com/office/drawing/2014/main" id="{A87830BE-EEF7-4034-8ABE-3212DB467DB4}"/>
              </a:ext>
            </a:extLst>
          </p:cNvPr>
          <p:cNvGrpSpPr/>
          <p:nvPr/>
        </p:nvGrpSpPr>
        <p:grpSpPr>
          <a:xfrm>
            <a:off x="2273355" y="1491437"/>
            <a:ext cx="2631873" cy="1894017"/>
            <a:chOff x="1387588" y="2182683"/>
            <a:chExt cx="1805441" cy="1894017"/>
          </a:xfrm>
        </p:grpSpPr>
        <p:sp>
          <p:nvSpPr>
            <p:cNvPr id="85" name="Rectangle: Top Corners Rounded 104">
              <a:extLst>
                <a:ext uri="{FF2B5EF4-FFF2-40B4-BE49-F238E27FC236}">
                  <a16:creationId xmlns:a16="http://schemas.microsoft.com/office/drawing/2014/main" id="{F1B87F23-BD02-4DB3-947D-2F61C5B87FEF}"/>
                </a:ext>
              </a:extLst>
            </p:cNvPr>
            <p:cNvSpPr/>
            <p:nvPr/>
          </p:nvSpPr>
          <p:spPr>
            <a:xfrm>
              <a:off x="1494518" y="2209800"/>
              <a:ext cx="1591582" cy="1866900"/>
            </a:xfrm>
            <a:prstGeom prst="round2SameRect">
              <a:avLst>
                <a:gd name="adj1" fmla="val 12063"/>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5D8301A0-49D9-41A5-A227-2E35458E6401}"/>
                </a:ext>
              </a:extLst>
            </p:cNvPr>
            <p:cNvSpPr txBox="1"/>
            <p:nvPr/>
          </p:nvSpPr>
          <p:spPr>
            <a:xfrm>
              <a:off x="1387588" y="2182683"/>
              <a:ext cx="1805441" cy="646331"/>
            </a:xfrm>
            <a:prstGeom prst="rect">
              <a:avLst/>
            </a:prstGeom>
            <a:noFill/>
          </p:spPr>
          <p:txBody>
            <a:bodyPr wrap="square" rtlCol="0">
              <a:spAutoFit/>
            </a:bodyPr>
            <a:lstStyle/>
            <a:p>
              <a:pPr algn="ctr"/>
              <a:r>
                <a:rPr lang="en-US" sz="3600" b="1" dirty="0">
                  <a:solidFill>
                    <a:srgbClr val="E6E7E9"/>
                  </a:solidFill>
                  <a:latin typeface="Tw Cen MT" panose="020B0602020104020603" pitchFamily="34" charset="0"/>
                </a:rPr>
                <a:t>Reduce</a:t>
              </a:r>
            </a:p>
          </p:txBody>
        </p:sp>
        <p:sp>
          <p:nvSpPr>
            <p:cNvPr id="87" name="TextBox 86">
              <a:extLst>
                <a:ext uri="{FF2B5EF4-FFF2-40B4-BE49-F238E27FC236}">
                  <a16:creationId xmlns:a16="http://schemas.microsoft.com/office/drawing/2014/main" id="{236675CF-5B12-4D6B-8C03-F29656450255}"/>
                </a:ext>
              </a:extLst>
            </p:cNvPr>
            <p:cNvSpPr txBox="1"/>
            <p:nvPr/>
          </p:nvSpPr>
          <p:spPr>
            <a:xfrm>
              <a:off x="1843092" y="2563851"/>
              <a:ext cx="894432"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1</a:t>
              </a:r>
            </a:p>
          </p:txBody>
        </p:sp>
      </p:grpSp>
      <p:sp>
        <p:nvSpPr>
          <p:cNvPr id="88" name="Freeform: Shape 107">
            <a:extLst>
              <a:ext uri="{FF2B5EF4-FFF2-40B4-BE49-F238E27FC236}">
                <a16:creationId xmlns:a16="http://schemas.microsoft.com/office/drawing/2014/main" id="{48958204-CE05-4E79-AC55-C76FBB79E37F}"/>
              </a:ext>
            </a:extLst>
          </p:cNvPr>
          <p:cNvSpPr/>
          <p:nvPr/>
        </p:nvSpPr>
        <p:spPr>
          <a:xfrm flipV="1">
            <a:off x="2430861" y="2452004"/>
            <a:ext cx="2331558"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108">
            <a:extLst>
              <a:ext uri="{FF2B5EF4-FFF2-40B4-BE49-F238E27FC236}">
                <a16:creationId xmlns:a16="http://schemas.microsoft.com/office/drawing/2014/main" id="{406A5A75-24F0-496A-82D6-E2B37B100BBD}"/>
              </a:ext>
            </a:extLst>
          </p:cNvPr>
          <p:cNvSpPr/>
          <p:nvPr/>
        </p:nvSpPr>
        <p:spPr>
          <a:xfrm flipV="1">
            <a:off x="5291684" y="2452004"/>
            <a:ext cx="2303886"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Freeform: Shape 109">
            <a:extLst>
              <a:ext uri="{FF2B5EF4-FFF2-40B4-BE49-F238E27FC236}">
                <a16:creationId xmlns:a16="http://schemas.microsoft.com/office/drawing/2014/main" id="{B8C3E14B-EBB2-49A7-9A4E-9C6AFAF9A364}"/>
              </a:ext>
            </a:extLst>
          </p:cNvPr>
          <p:cNvSpPr/>
          <p:nvPr/>
        </p:nvSpPr>
        <p:spPr>
          <a:xfrm flipV="1">
            <a:off x="8095746" y="2452004"/>
            <a:ext cx="2243373"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a:extLst>
              <a:ext uri="{FF2B5EF4-FFF2-40B4-BE49-F238E27FC236}">
                <a16:creationId xmlns:a16="http://schemas.microsoft.com/office/drawing/2014/main" id="{8D94F991-2744-4D5C-BE57-A0C261539D2C}"/>
              </a:ext>
            </a:extLst>
          </p:cNvPr>
          <p:cNvGrpSpPr/>
          <p:nvPr/>
        </p:nvGrpSpPr>
        <p:grpSpPr>
          <a:xfrm>
            <a:off x="2438676" y="3146196"/>
            <a:ext cx="2338116" cy="991345"/>
            <a:chOff x="1478249" y="3837442"/>
            <a:chExt cx="1602182" cy="991345"/>
          </a:xfrm>
        </p:grpSpPr>
        <p:sp>
          <p:nvSpPr>
            <p:cNvPr id="92" name="TextBox 91">
              <a:extLst>
                <a:ext uri="{FF2B5EF4-FFF2-40B4-BE49-F238E27FC236}">
                  <a16:creationId xmlns:a16="http://schemas.microsoft.com/office/drawing/2014/main" id="{8721CE74-40AC-4223-B129-B3A270C7429B}"/>
                </a:ext>
              </a:extLst>
            </p:cNvPr>
            <p:cNvSpPr txBox="1"/>
            <p:nvPr/>
          </p:nvSpPr>
          <p:spPr>
            <a:xfrm>
              <a:off x="1488849" y="3837442"/>
              <a:ext cx="1591582" cy="338554"/>
            </a:xfrm>
            <a:prstGeom prst="rect">
              <a:avLst/>
            </a:prstGeom>
            <a:noFill/>
          </p:spPr>
          <p:txBody>
            <a:bodyPr wrap="square" rtlCol="0">
              <a:spAutoFit/>
            </a:bodyPr>
            <a:lstStyle/>
            <a:p>
              <a:pPr algn="ctr"/>
              <a:r>
                <a:rPr lang="en-US" sz="1600" b="1" dirty="0">
                  <a:solidFill>
                    <a:schemeClr val="accent1"/>
                  </a:solidFill>
                  <a:latin typeface="Tw Cen MT" panose="020B0602020104020603" pitchFamily="34" charset="0"/>
                </a:rPr>
                <a:t>Disease mortality</a:t>
              </a:r>
              <a:endParaRPr lang="en-US" b="1" dirty="0">
                <a:solidFill>
                  <a:srgbClr val="FF5969"/>
                </a:solidFill>
                <a:latin typeface="Tw Cen MT" panose="020B0602020104020603" pitchFamily="34" charset="0"/>
              </a:endParaRPr>
            </a:p>
          </p:txBody>
        </p:sp>
        <p:sp>
          <p:nvSpPr>
            <p:cNvPr id="93" name="TextBox 92">
              <a:extLst>
                <a:ext uri="{FF2B5EF4-FFF2-40B4-BE49-F238E27FC236}">
                  <a16:creationId xmlns:a16="http://schemas.microsoft.com/office/drawing/2014/main" id="{FC94FF53-E358-452A-A5CE-3296318ABBE9}"/>
                </a:ext>
              </a:extLst>
            </p:cNvPr>
            <p:cNvSpPr txBox="1"/>
            <p:nvPr/>
          </p:nvSpPr>
          <p:spPr>
            <a:xfrm>
              <a:off x="1478249" y="4521010"/>
              <a:ext cx="1591582" cy="307777"/>
            </a:xfrm>
            <a:prstGeom prst="rect">
              <a:avLst/>
            </a:prstGeom>
            <a:noFill/>
          </p:spPr>
          <p:txBody>
            <a:bodyPr wrap="square" rtlCol="0">
              <a:spAutoFit/>
            </a:bodyPr>
            <a:lstStyle/>
            <a:p>
              <a:pPr algn="ctr"/>
              <a:r>
                <a:rPr lang="en-US" sz="1400" b="1" dirty="0">
                  <a:solidFill>
                    <a:srgbClr val="A6A6A6"/>
                  </a:solidFill>
                  <a:latin typeface="Tw Cen MT" panose="020B0602020104020603" pitchFamily="34" charset="0"/>
                </a:rPr>
                <a:t>Lack of data</a:t>
              </a:r>
            </a:p>
          </p:txBody>
        </p:sp>
      </p:grpSp>
      <p:grpSp>
        <p:nvGrpSpPr>
          <p:cNvPr id="94" name="Group 93">
            <a:extLst>
              <a:ext uri="{FF2B5EF4-FFF2-40B4-BE49-F238E27FC236}">
                <a16:creationId xmlns:a16="http://schemas.microsoft.com/office/drawing/2014/main" id="{860A9D1F-EDAE-418D-A3C8-F8109A2B052A}"/>
              </a:ext>
            </a:extLst>
          </p:cNvPr>
          <p:cNvGrpSpPr/>
          <p:nvPr/>
        </p:nvGrpSpPr>
        <p:grpSpPr>
          <a:xfrm>
            <a:off x="5280260" y="3146196"/>
            <a:ext cx="2338374" cy="991345"/>
            <a:chOff x="3977674" y="3837442"/>
            <a:chExt cx="1600153" cy="991345"/>
          </a:xfrm>
        </p:grpSpPr>
        <p:sp>
          <p:nvSpPr>
            <p:cNvPr id="134" name="TextBox 133">
              <a:extLst>
                <a:ext uri="{FF2B5EF4-FFF2-40B4-BE49-F238E27FC236}">
                  <a16:creationId xmlns:a16="http://schemas.microsoft.com/office/drawing/2014/main" id="{91705BAF-DCDA-4FDC-8DA1-1FBA870AE5C8}"/>
                </a:ext>
              </a:extLst>
            </p:cNvPr>
            <p:cNvSpPr txBox="1"/>
            <p:nvPr/>
          </p:nvSpPr>
          <p:spPr>
            <a:xfrm>
              <a:off x="3977674" y="3837442"/>
              <a:ext cx="1591582" cy="646331"/>
            </a:xfrm>
            <a:prstGeom prst="rect">
              <a:avLst/>
            </a:prstGeom>
            <a:noFill/>
          </p:spPr>
          <p:txBody>
            <a:bodyPr wrap="square" rtlCol="0">
              <a:spAutoFit/>
            </a:bodyPr>
            <a:lstStyle/>
            <a:p>
              <a:pPr algn="ctr"/>
              <a:r>
                <a:rPr lang="en-US" b="1" dirty="0">
                  <a:solidFill>
                    <a:schemeClr val="accent2"/>
                  </a:solidFill>
                  <a:latin typeface="Tw Cen MT" panose="020B0602020104020603" pitchFamily="34" charset="0"/>
                </a:rPr>
                <a:t>COD generating process</a:t>
              </a:r>
            </a:p>
          </p:txBody>
        </p:sp>
        <p:sp>
          <p:nvSpPr>
            <p:cNvPr id="135" name="TextBox 134">
              <a:extLst>
                <a:ext uri="{FF2B5EF4-FFF2-40B4-BE49-F238E27FC236}">
                  <a16:creationId xmlns:a16="http://schemas.microsoft.com/office/drawing/2014/main" id="{BBD17202-B0A7-4912-9A5D-8F55518824B3}"/>
                </a:ext>
              </a:extLst>
            </p:cNvPr>
            <p:cNvSpPr txBox="1"/>
            <p:nvPr/>
          </p:nvSpPr>
          <p:spPr>
            <a:xfrm>
              <a:off x="3986245" y="4521010"/>
              <a:ext cx="1591582" cy="307777"/>
            </a:xfrm>
            <a:prstGeom prst="rect">
              <a:avLst/>
            </a:prstGeom>
            <a:noFill/>
          </p:spPr>
          <p:txBody>
            <a:bodyPr wrap="square" rtlCol="0">
              <a:spAutoFit/>
            </a:bodyPr>
            <a:lstStyle/>
            <a:p>
              <a:pPr algn="ctr"/>
              <a:r>
                <a:rPr lang="en-US" sz="1400" b="1" dirty="0">
                  <a:solidFill>
                    <a:srgbClr val="A6A6A6"/>
                  </a:solidFill>
                  <a:latin typeface="Tw Cen MT" panose="020B0602020104020603" pitchFamily="34" charset="0"/>
                </a:rPr>
                <a:t>Integrate </a:t>
              </a:r>
              <a:r>
                <a:rPr lang="en-US" sz="1400" b="1" dirty="0" err="1">
                  <a:solidFill>
                    <a:srgbClr val="A6A6A6"/>
                  </a:solidFill>
                  <a:latin typeface="Tw Cen MT" panose="020B0602020104020603" pitchFamily="34" charset="0"/>
                </a:rPr>
                <a:t>smartVA</a:t>
              </a:r>
              <a:r>
                <a:rPr lang="en-US" sz="1400" b="1" dirty="0">
                  <a:solidFill>
                    <a:srgbClr val="A6A6A6"/>
                  </a:solidFill>
                  <a:latin typeface="Tw Cen MT" panose="020B0602020104020603" pitchFamily="34" charset="0"/>
                </a:rPr>
                <a:t> tool</a:t>
              </a:r>
            </a:p>
          </p:txBody>
        </p:sp>
      </p:grpSp>
      <p:grpSp>
        <p:nvGrpSpPr>
          <p:cNvPr id="136" name="Group 135">
            <a:extLst>
              <a:ext uri="{FF2B5EF4-FFF2-40B4-BE49-F238E27FC236}">
                <a16:creationId xmlns:a16="http://schemas.microsoft.com/office/drawing/2014/main" id="{1F66AC79-730F-4E07-974E-4F08542F2C4A}"/>
              </a:ext>
            </a:extLst>
          </p:cNvPr>
          <p:cNvGrpSpPr/>
          <p:nvPr/>
        </p:nvGrpSpPr>
        <p:grpSpPr>
          <a:xfrm>
            <a:off x="8093464" y="3146196"/>
            <a:ext cx="2253466" cy="991345"/>
            <a:chOff x="6488272" y="3837442"/>
            <a:chExt cx="1591582" cy="991345"/>
          </a:xfrm>
        </p:grpSpPr>
        <p:sp>
          <p:nvSpPr>
            <p:cNvPr id="137" name="TextBox 136">
              <a:extLst>
                <a:ext uri="{FF2B5EF4-FFF2-40B4-BE49-F238E27FC236}">
                  <a16:creationId xmlns:a16="http://schemas.microsoft.com/office/drawing/2014/main" id="{D025EBC6-5731-4D97-B58C-0E0C20D47817}"/>
                </a:ext>
              </a:extLst>
            </p:cNvPr>
            <p:cNvSpPr txBox="1"/>
            <p:nvPr/>
          </p:nvSpPr>
          <p:spPr>
            <a:xfrm>
              <a:off x="6488272" y="3837442"/>
              <a:ext cx="1591582" cy="369332"/>
            </a:xfrm>
            <a:prstGeom prst="rect">
              <a:avLst/>
            </a:prstGeom>
            <a:noFill/>
          </p:spPr>
          <p:txBody>
            <a:bodyPr wrap="square" rtlCol="0">
              <a:spAutoFit/>
            </a:bodyPr>
            <a:lstStyle/>
            <a:p>
              <a:pPr algn="ctr"/>
              <a:r>
                <a:rPr lang="en-US" b="1" dirty="0" err="1">
                  <a:solidFill>
                    <a:schemeClr val="accent3"/>
                  </a:solidFill>
                  <a:latin typeface="Tw Cen MT" panose="020B0602020104020603" pitchFamily="34" charset="0"/>
                </a:rPr>
                <a:t>EasyVA</a:t>
              </a:r>
              <a:r>
                <a:rPr lang="en-US" b="1" dirty="0">
                  <a:solidFill>
                    <a:schemeClr val="accent3"/>
                  </a:solidFill>
                  <a:latin typeface="Tw Cen MT" panose="020B0602020104020603" pitchFamily="34" charset="0"/>
                </a:rPr>
                <a:t> website</a:t>
              </a:r>
            </a:p>
          </p:txBody>
        </p:sp>
        <p:sp>
          <p:nvSpPr>
            <p:cNvPr id="138" name="TextBox 137">
              <a:extLst>
                <a:ext uri="{FF2B5EF4-FFF2-40B4-BE49-F238E27FC236}">
                  <a16:creationId xmlns:a16="http://schemas.microsoft.com/office/drawing/2014/main" id="{B38973E8-8FEC-48EF-89C3-A1086AD31515}"/>
                </a:ext>
              </a:extLst>
            </p:cNvPr>
            <p:cNvSpPr txBox="1"/>
            <p:nvPr/>
          </p:nvSpPr>
          <p:spPr>
            <a:xfrm>
              <a:off x="6488272" y="4521010"/>
              <a:ext cx="1591582" cy="307777"/>
            </a:xfrm>
            <a:prstGeom prst="rect">
              <a:avLst/>
            </a:prstGeom>
            <a:noFill/>
          </p:spPr>
          <p:txBody>
            <a:bodyPr wrap="square" rtlCol="0">
              <a:spAutoFit/>
            </a:bodyPr>
            <a:lstStyle/>
            <a:p>
              <a:pPr algn="ctr"/>
              <a:r>
                <a:rPr lang="en-US" sz="1400" b="1" dirty="0">
                  <a:solidFill>
                    <a:srgbClr val="A6A6A6"/>
                  </a:solidFill>
                  <a:latin typeface="Tw Cen MT" panose="020B0602020104020603" pitchFamily="34" charset="0"/>
                </a:rPr>
                <a:t>More efficient</a:t>
              </a:r>
            </a:p>
          </p:txBody>
        </p:sp>
      </p:grpSp>
      <p:pic>
        <p:nvPicPr>
          <p:cNvPr id="139" name="Picture 138">
            <a:extLst>
              <a:ext uri="{FF2B5EF4-FFF2-40B4-BE49-F238E27FC236}">
                <a16:creationId xmlns:a16="http://schemas.microsoft.com/office/drawing/2014/main" id="{D1E1EB09-3B7F-4AD1-85F5-A963B8B7D487}"/>
              </a:ext>
            </a:extLst>
          </p:cNvPr>
          <p:cNvPicPr>
            <a:picLocks noChangeAspect="1"/>
          </p:cNvPicPr>
          <p:nvPr/>
        </p:nvPicPr>
        <p:blipFill>
          <a:blip r:embed="rId15">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142114" y="4229239"/>
            <a:ext cx="894354" cy="894352"/>
          </a:xfrm>
          <a:prstGeom prst="rect">
            <a:avLst/>
          </a:prstGeom>
        </p:spPr>
      </p:pic>
      <p:pic>
        <p:nvPicPr>
          <p:cNvPr id="140" name="Picture 139">
            <a:extLst>
              <a:ext uri="{FF2B5EF4-FFF2-40B4-BE49-F238E27FC236}">
                <a16:creationId xmlns:a16="http://schemas.microsoft.com/office/drawing/2014/main" id="{14331A99-A934-4099-9190-67078252B1A1}"/>
              </a:ext>
            </a:extLst>
          </p:cNvPr>
          <p:cNvPicPr>
            <a:picLocks noChangeAspect="1"/>
          </p:cNvPicPr>
          <p:nvPr/>
        </p:nvPicPr>
        <p:blipFill>
          <a:blip r:embed="rId16">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967502" y="4234051"/>
            <a:ext cx="897858" cy="897856"/>
          </a:xfrm>
          <a:prstGeom prst="rect">
            <a:avLst/>
          </a:prstGeom>
        </p:spPr>
      </p:pic>
      <p:pic>
        <p:nvPicPr>
          <p:cNvPr id="141" name="Picture 140">
            <a:extLst>
              <a:ext uri="{FF2B5EF4-FFF2-40B4-BE49-F238E27FC236}">
                <a16:creationId xmlns:a16="http://schemas.microsoft.com/office/drawing/2014/main" id="{F5285DFE-7CB0-4F85-899B-F151E785F8D8}"/>
              </a:ext>
            </a:extLst>
          </p:cNvPr>
          <p:cNvPicPr>
            <a:picLocks noChangeAspect="1"/>
          </p:cNvPicPr>
          <p:nvPr/>
        </p:nvPicPr>
        <p:blipFill>
          <a:blip r:embed="rId17">
            <a:extLst>
              <a:ext uri="{BEBA8EAE-BF5A-486C-A8C5-ECC9F3942E4B}">
                <a14:imgProps xmlns:a14="http://schemas.microsoft.com/office/drawing/2010/main">
                  <a14:imgLayer r:embed="rId18">
                    <a14:imgEffect>
                      <a14:colorTemperature colorTemp="4700"/>
                    </a14:imgEffect>
                  </a14:imgLayer>
                </a14:imgProps>
              </a:ext>
              <a:ext uri="{28A0092B-C50C-407E-A947-70E740481C1C}">
                <a14:useLocalDpi xmlns:a14="http://schemas.microsoft.com/office/drawing/2010/main" val="0"/>
              </a:ext>
            </a:extLst>
          </a:blip>
          <a:stretch>
            <a:fillRect/>
          </a:stretch>
        </p:blipFill>
        <p:spPr>
          <a:xfrm>
            <a:off x="8748061" y="4229239"/>
            <a:ext cx="907482" cy="907480"/>
          </a:xfrm>
          <a:prstGeom prst="rect">
            <a:avLst/>
          </a:prstGeom>
        </p:spPr>
      </p:pic>
    </p:spTree>
    <p:extLst>
      <p:ext uri="{BB962C8B-B14F-4D97-AF65-F5344CB8AC3E}">
        <p14:creationId xmlns:p14="http://schemas.microsoft.com/office/powerpoint/2010/main" val="1396948566"/>
      </p:ext>
    </p:extLst>
  </p:cSld>
  <p:clrMapOvr>
    <a:masterClrMapping/>
  </p:clrMapOvr>
  <mc:AlternateContent xmlns:mc="http://schemas.openxmlformats.org/markup-compatibility/2006" xmlns:p159="http://schemas.microsoft.com/office/powerpoint/2015/09/main">
    <mc:Choice Requires="p159">
      <p:transition spd="med" advTm="0">
        <p159:morph option="byObject"/>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anim calcmode="lin" valueType="num">
                                      <p:cBhvr>
                                        <p:cTn id="8" dur="500" fill="hold"/>
                                        <p:tgtEl>
                                          <p:spTgt spid="88"/>
                                        </p:tgtEl>
                                        <p:attrNameLst>
                                          <p:attrName>ppt_x</p:attrName>
                                        </p:attrNameLst>
                                      </p:cBhvr>
                                      <p:tavLst>
                                        <p:tav tm="0">
                                          <p:val>
                                            <p:strVal val="#ppt_x"/>
                                          </p:val>
                                        </p:tav>
                                        <p:tav tm="100000">
                                          <p:val>
                                            <p:strVal val="#ppt_x"/>
                                          </p:val>
                                        </p:tav>
                                      </p:tavLst>
                                    </p:anim>
                                    <p:anim calcmode="lin" valueType="num">
                                      <p:cBhvr>
                                        <p:cTn id="9" dur="500" fill="hold"/>
                                        <p:tgtEl>
                                          <p:spTgt spid="8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250"/>
                                  </p:stCondLst>
                                  <p:childTnLst>
                                    <p:set>
                                      <p:cBhvr>
                                        <p:cTn id="12" dur="1" fill="hold">
                                          <p:stCondLst>
                                            <p:cond delay="0"/>
                                          </p:stCondLst>
                                        </p:cTn>
                                        <p:tgtEl>
                                          <p:spTgt spid="84"/>
                                        </p:tgtEl>
                                        <p:attrNameLst>
                                          <p:attrName>style.visibility</p:attrName>
                                        </p:attrNameLst>
                                      </p:cBhvr>
                                      <p:to>
                                        <p:strVal val="visible"/>
                                      </p:to>
                                    </p:set>
                                    <p:animEffect transition="in" filter="fade">
                                      <p:cBhvr>
                                        <p:cTn id="13" dur="500"/>
                                        <p:tgtEl>
                                          <p:spTgt spid="84"/>
                                        </p:tgtEl>
                                      </p:cBhvr>
                                    </p:animEffect>
                                    <p:anim calcmode="lin" valueType="num">
                                      <p:cBhvr>
                                        <p:cTn id="14" dur="500" fill="hold"/>
                                        <p:tgtEl>
                                          <p:spTgt spid="84"/>
                                        </p:tgtEl>
                                        <p:attrNameLst>
                                          <p:attrName>ppt_x</p:attrName>
                                        </p:attrNameLst>
                                      </p:cBhvr>
                                      <p:tavLst>
                                        <p:tav tm="0">
                                          <p:val>
                                            <p:strVal val="#ppt_x"/>
                                          </p:val>
                                        </p:tav>
                                        <p:tav tm="100000">
                                          <p:val>
                                            <p:strVal val="#ppt_x"/>
                                          </p:val>
                                        </p:tav>
                                      </p:tavLst>
                                    </p:anim>
                                    <p:anim calcmode="lin" valueType="num">
                                      <p:cBhvr>
                                        <p:cTn id="15" dur="500" fill="hold"/>
                                        <p:tgtEl>
                                          <p:spTgt spid="84"/>
                                        </p:tgtEl>
                                        <p:attrNameLst>
                                          <p:attrName>ppt_y</p:attrName>
                                        </p:attrNameLst>
                                      </p:cBhvr>
                                      <p:tavLst>
                                        <p:tav tm="0">
                                          <p:val>
                                            <p:strVal val="#ppt_y+.1"/>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91"/>
                                        </p:tgtEl>
                                        <p:attrNameLst>
                                          <p:attrName>style.visibility</p:attrName>
                                        </p:attrNameLst>
                                      </p:cBhvr>
                                      <p:to>
                                        <p:strVal val="visible"/>
                                      </p:to>
                                    </p:set>
                                    <p:anim calcmode="lin" valueType="num">
                                      <p:cBhvr>
                                        <p:cTn id="19" dur="500" fill="hold"/>
                                        <p:tgtEl>
                                          <p:spTgt spid="91"/>
                                        </p:tgtEl>
                                        <p:attrNameLst>
                                          <p:attrName>ppt_w</p:attrName>
                                        </p:attrNameLst>
                                      </p:cBhvr>
                                      <p:tavLst>
                                        <p:tav tm="0">
                                          <p:val>
                                            <p:fltVal val="0"/>
                                          </p:val>
                                        </p:tav>
                                        <p:tav tm="100000">
                                          <p:val>
                                            <p:strVal val="#ppt_w"/>
                                          </p:val>
                                        </p:tav>
                                      </p:tavLst>
                                    </p:anim>
                                    <p:anim calcmode="lin" valueType="num">
                                      <p:cBhvr>
                                        <p:cTn id="20" dur="500" fill="hold"/>
                                        <p:tgtEl>
                                          <p:spTgt spid="91"/>
                                        </p:tgtEl>
                                        <p:attrNameLst>
                                          <p:attrName>ppt_h</p:attrName>
                                        </p:attrNameLst>
                                      </p:cBhvr>
                                      <p:tavLst>
                                        <p:tav tm="0">
                                          <p:val>
                                            <p:fltVal val="0"/>
                                          </p:val>
                                        </p:tav>
                                        <p:tav tm="100000">
                                          <p:val>
                                            <p:strVal val="#ppt_h"/>
                                          </p:val>
                                        </p:tav>
                                      </p:tavLst>
                                    </p:anim>
                                    <p:animEffect transition="in" filter="fade">
                                      <p:cBhvr>
                                        <p:cTn id="21" dur="500"/>
                                        <p:tgtEl>
                                          <p:spTgt spid="91"/>
                                        </p:tgtEl>
                                      </p:cBhvr>
                                    </p:animEffect>
                                  </p:childTnLst>
                                </p:cTn>
                              </p:par>
                            </p:childTnLst>
                          </p:cTn>
                        </p:par>
                        <p:par>
                          <p:cTn id="22" fill="hold">
                            <p:stCondLst>
                              <p:cond delay="1750"/>
                            </p:stCondLst>
                            <p:childTnLst>
                              <p:par>
                                <p:cTn id="23" presetID="53" presetClass="entr" presetSubtype="16" fill="hold" nodeType="afterEffect">
                                  <p:stCondLst>
                                    <p:cond delay="0"/>
                                  </p:stCondLst>
                                  <p:childTnLst>
                                    <p:set>
                                      <p:cBhvr>
                                        <p:cTn id="24" dur="1" fill="hold">
                                          <p:stCondLst>
                                            <p:cond delay="0"/>
                                          </p:stCondLst>
                                        </p:cTn>
                                        <p:tgtEl>
                                          <p:spTgt spid="139"/>
                                        </p:tgtEl>
                                        <p:attrNameLst>
                                          <p:attrName>style.visibility</p:attrName>
                                        </p:attrNameLst>
                                      </p:cBhvr>
                                      <p:to>
                                        <p:strVal val="visible"/>
                                      </p:to>
                                    </p:set>
                                    <p:anim calcmode="lin" valueType="num">
                                      <p:cBhvr>
                                        <p:cTn id="25" dur="500" fill="hold"/>
                                        <p:tgtEl>
                                          <p:spTgt spid="139"/>
                                        </p:tgtEl>
                                        <p:attrNameLst>
                                          <p:attrName>ppt_w</p:attrName>
                                        </p:attrNameLst>
                                      </p:cBhvr>
                                      <p:tavLst>
                                        <p:tav tm="0">
                                          <p:val>
                                            <p:fltVal val="0"/>
                                          </p:val>
                                        </p:tav>
                                        <p:tav tm="100000">
                                          <p:val>
                                            <p:strVal val="#ppt_w"/>
                                          </p:val>
                                        </p:tav>
                                      </p:tavLst>
                                    </p:anim>
                                    <p:anim calcmode="lin" valueType="num">
                                      <p:cBhvr>
                                        <p:cTn id="26" dur="500" fill="hold"/>
                                        <p:tgtEl>
                                          <p:spTgt spid="139"/>
                                        </p:tgtEl>
                                        <p:attrNameLst>
                                          <p:attrName>ppt_h</p:attrName>
                                        </p:attrNameLst>
                                      </p:cBhvr>
                                      <p:tavLst>
                                        <p:tav tm="0">
                                          <p:val>
                                            <p:fltVal val="0"/>
                                          </p:val>
                                        </p:tav>
                                        <p:tav tm="100000">
                                          <p:val>
                                            <p:strVal val="#ppt_h"/>
                                          </p:val>
                                        </p:tav>
                                      </p:tavLst>
                                    </p:anim>
                                    <p:animEffect transition="in" filter="fade">
                                      <p:cBhvr>
                                        <p:cTn id="27" dur="500"/>
                                        <p:tgtEl>
                                          <p:spTgt spid="139"/>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9"/>
                                        </p:tgtEl>
                                        <p:attrNameLst>
                                          <p:attrName>style.visibility</p:attrName>
                                        </p:attrNameLst>
                                      </p:cBhvr>
                                      <p:to>
                                        <p:strVal val="visible"/>
                                      </p:to>
                                    </p:set>
                                    <p:animEffect transition="in" filter="fade">
                                      <p:cBhvr>
                                        <p:cTn id="32" dur="500"/>
                                        <p:tgtEl>
                                          <p:spTgt spid="89"/>
                                        </p:tgtEl>
                                      </p:cBhvr>
                                    </p:animEffect>
                                    <p:anim calcmode="lin" valueType="num">
                                      <p:cBhvr>
                                        <p:cTn id="33" dur="500" fill="hold"/>
                                        <p:tgtEl>
                                          <p:spTgt spid="89"/>
                                        </p:tgtEl>
                                        <p:attrNameLst>
                                          <p:attrName>ppt_x</p:attrName>
                                        </p:attrNameLst>
                                      </p:cBhvr>
                                      <p:tavLst>
                                        <p:tav tm="0">
                                          <p:val>
                                            <p:strVal val="#ppt_x"/>
                                          </p:val>
                                        </p:tav>
                                        <p:tav tm="100000">
                                          <p:val>
                                            <p:strVal val="#ppt_x"/>
                                          </p:val>
                                        </p:tav>
                                      </p:tavLst>
                                    </p:anim>
                                    <p:anim calcmode="lin" valueType="num">
                                      <p:cBhvr>
                                        <p:cTn id="34" dur="500" fill="hold"/>
                                        <p:tgtEl>
                                          <p:spTgt spid="89"/>
                                        </p:tgtEl>
                                        <p:attrNameLst>
                                          <p:attrName>ppt_y</p:attrName>
                                        </p:attrNameLst>
                                      </p:cBhvr>
                                      <p:tavLst>
                                        <p:tav tm="0">
                                          <p:val>
                                            <p:strVal val="#ppt_y+.1"/>
                                          </p:val>
                                        </p:tav>
                                        <p:tav tm="100000">
                                          <p:val>
                                            <p:strVal val="#ppt_y"/>
                                          </p:val>
                                        </p:tav>
                                      </p:tavLst>
                                    </p:anim>
                                  </p:childTnLst>
                                </p:cTn>
                              </p:par>
                            </p:childTnLst>
                          </p:cTn>
                        </p:par>
                        <p:par>
                          <p:cTn id="35" fill="hold">
                            <p:stCondLst>
                              <p:cond delay="500"/>
                            </p:stCondLst>
                            <p:childTnLst>
                              <p:par>
                                <p:cTn id="36" presetID="42" presetClass="entr" presetSubtype="0" fill="hold" nodeType="afterEffect">
                                  <p:stCondLst>
                                    <p:cond delay="250"/>
                                  </p:stCondLst>
                                  <p:childTnLst>
                                    <p:set>
                                      <p:cBhvr>
                                        <p:cTn id="37" dur="1" fill="hold">
                                          <p:stCondLst>
                                            <p:cond delay="0"/>
                                          </p:stCondLst>
                                        </p:cTn>
                                        <p:tgtEl>
                                          <p:spTgt spid="69"/>
                                        </p:tgtEl>
                                        <p:attrNameLst>
                                          <p:attrName>style.visibility</p:attrName>
                                        </p:attrNameLst>
                                      </p:cBhvr>
                                      <p:to>
                                        <p:strVal val="visible"/>
                                      </p:to>
                                    </p:set>
                                    <p:animEffect transition="in" filter="fade">
                                      <p:cBhvr>
                                        <p:cTn id="38" dur="500"/>
                                        <p:tgtEl>
                                          <p:spTgt spid="69"/>
                                        </p:tgtEl>
                                      </p:cBhvr>
                                    </p:animEffect>
                                    <p:anim calcmode="lin" valueType="num">
                                      <p:cBhvr>
                                        <p:cTn id="39" dur="500" fill="hold"/>
                                        <p:tgtEl>
                                          <p:spTgt spid="69"/>
                                        </p:tgtEl>
                                        <p:attrNameLst>
                                          <p:attrName>ppt_x</p:attrName>
                                        </p:attrNameLst>
                                      </p:cBhvr>
                                      <p:tavLst>
                                        <p:tav tm="0">
                                          <p:val>
                                            <p:strVal val="#ppt_x"/>
                                          </p:val>
                                        </p:tav>
                                        <p:tav tm="100000">
                                          <p:val>
                                            <p:strVal val="#ppt_x"/>
                                          </p:val>
                                        </p:tav>
                                      </p:tavLst>
                                    </p:anim>
                                    <p:anim calcmode="lin" valueType="num">
                                      <p:cBhvr>
                                        <p:cTn id="40" dur="500" fill="hold"/>
                                        <p:tgtEl>
                                          <p:spTgt spid="69"/>
                                        </p:tgtEl>
                                        <p:attrNameLst>
                                          <p:attrName>ppt_y</p:attrName>
                                        </p:attrNameLst>
                                      </p:cBhvr>
                                      <p:tavLst>
                                        <p:tav tm="0">
                                          <p:val>
                                            <p:strVal val="#ppt_y+.1"/>
                                          </p:val>
                                        </p:tav>
                                        <p:tav tm="100000">
                                          <p:val>
                                            <p:strVal val="#ppt_y"/>
                                          </p:val>
                                        </p:tav>
                                      </p:tavLst>
                                    </p:anim>
                                  </p:childTnLst>
                                </p:cTn>
                              </p:par>
                            </p:childTnLst>
                          </p:cTn>
                        </p:par>
                        <p:par>
                          <p:cTn id="41" fill="hold">
                            <p:stCondLst>
                              <p:cond delay="1250"/>
                            </p:stCondLst>
                            <p:childTnLst>
                              <p:par>
                                <p:cTn id="42" presetID="53" presetClass="entr" presetSubtype="16" fill="hold" nodeType="afterEffect">
                                  <p:stCondLst>
                                    <p:cond delay="0"/>
                                  </p:stCondLst>
                                  <p:childTnLst>
                                    <p:set>
                                      <p:cBhvr>
                                        <p:cTn id="43" dur="1" fill="hold">
                                          <p:stCondLst>
                                            <p:cond delay="0"/>
                                          </p:stCondLst>
                                        </p:cTn>
                                        <p:tgtEl>
                                          <p:spTgt spid="94"/>
                                        </p:tgtEl>
                                        <p:attrNameLst>
                                          <p:attrName>style.visibility</p:attrName>
                                        </p:attrNameLst>
                                      </p:cBhvr>
                                      <p:to>
                                        <p:strVal val="visible"/>
                                      </p:to>
                                    </p:set>
                                    <p:anim calcmode="lin" valueType="num">
                                      <p:cBhvr>
                                        <p:cTn id="44" dur="500" fill="hold"/>
                                        <p:tgtEl>
                                          <p:spTgt spid="94"/>
                                        </p:tgtEl>
                                        <p:attrNameLst>
                                          <p:attrName>ppt_w</p:attrName>
                                        </p:attrNameLst>
                                      </p:cBhvr>
                                      <p:tavLst>
                                        <p:tav tm="0">
                                          <p:val>
                                            <p:fltVal val="0"/>
                                          </p:val>
                                        </p:tav>
                                        <p:tav tm="100000">
                                          <p:val>
                                            <p:strVal val="#ppt_w"/>
                                          </p:val>
                                        </p:tav>
                                      </p:tavLst>
                                    </p:anim>
                                    <p:anim calcmode="lin" valueType="num">
                                      <p:cBhvr>
                                        <p:cTn id="45" dur="500" fill="hold"/>
                                        <p:tgtEl>
                                          <p:spTgt spid="94"/>
                                        </p:tgtEl>
                                        <p:attrNameLst>
                                          <p:attrName>ppt_h</p:attrName>
                                        </p:attrNameLst>
                                      </p:cBhvr>
                                      <p:tavLst>
                                        <p:tav tm="0">
                                          <p:val>
                                            <p:fltVal val="0"/>
                                          </p:val>
                                        </p:tav>
                                        <p:tav tm="100000">
                                          <p:val>
                                            <p:strVal val="#ppt_h"/>
                                          </p:val>
                                        </p:tav>
                                      </p:tavLst>
                                    </p:anim>
                                    <p:animEffect transition="in" filter="fade">
                                      <p:cBhvr>
                                        <p:cTn id="46" dur="500"/>
                                        <p:tgtEl>
                                          <p:spTgt spid="94"/>
                                        </p:tgtEl>
                                      </p:cBhvr>
                                    </p:animEffect>
                                  </p:childTnLst>
                                </p:cTn>
                              </p:par>
                              <p:par>
                                <p:cTn id="47" presetID="53" presetClass="entr" presetSubtype="16" fill="hold" nodeType="withEffect">
                                  <p:stCondLst>
                                    <p:cond delay="0"/>
                                  </p:stCondLst>
                                  <p:childTnLst>
                                    <p:set>
                                      <p:cBhvr>
                                        <p:cTn id="48" dur="1" fill="hold">
                                          <p:stCondLst>
                                            <p:cond delay="0"/>
                                          </p:stCondLst>
                                        </p:cTn>
                                        <p:tgtEl>
                                          <p:spTgt spid="140"/>
                                        </p:tgtEl>
                                        <p:attrNameLst>
                                          <p:attrName>style.visibility</p:attrName>
                                        </p:attrNameLst>
                                      </p:cBhvr>
                                      <p:to>
                                        <p:strVal val="visible"/>
                                      </p:to>
                                    </p:set>
                                    <p:anim calcmode="lin" valueType="num">
                                      <p:cBhvr>
                                        <p:cTn id="49" dur="500" fill="hold"/>
                                        <p:tgtEl>
                                          <p:spTgt spid="140"/>
                                        </p:tgtEl>
                                        <p:attrNameLst>
                                          <p:attrName>ppt_w</p:attrName>
                                        </p:attrNameLst>
                                      </p:cBhvr>
                                      <p:tavLst>
                                        <p:tav tm="0">
                                          <p:val>
                                            <p:fltVal val="0"/>
                                          </p:val>
                                        </p:tav>
                                        <p:tav tm="100000">
                                          <p:val>
                                            <p:strVal val="#ppt_w"/>
                                          </p:val>
                                        </p:tav>
                                      </p:tavLst>
                                    </p:anim>
                                    <p:anim calcmode="lin" valueType="num">
                                      <p:cBhvr>
                                        <p:cTn id="50" dur="500" fill="hold"/>
                                        <p:tgtEl>
                                          <p:spTgt spid="140"/>
                                        </p:tgtEl>
                                        <p:attrNameLst>
                                          <p:attrName>ppt_h</p:attrName>
                                        </p:attrNameLst>
                                      </p:cBhvr>
                                      <p:tavLst>
                                        <p:tav tm="0">
                                          <p:val>
                                            <p:fltVal val="0"/>
                                          </p:val>
                                        </p:tav>
                                        <p:tav tm="100000">
                                          <p:val>
                                            <p:strVal val="#ppt_h"/>
                                          </p:val>
                                        </p:tav>
                                      </p:tavLst>
                                    </p:anim>
                                    <p:animEffect transition="in" filter="fade">
                                      <p:cBhvr>
                                        <p:cTn id="51" dur="500"/>
                                        <p:tgtEl>
                                          <p:spTgt spid="140"/>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0"/>
                                        </p:tgtEl>
                                        <p:attrNameLst>
                                          <p:attrName>style.visibility</p:attrName>
                                        </p:attrNameLst>
                                      </p:cBhvr>
                                      <p:to>
                                        <p:strVal val="visible"/>
                                      </p:to>
                                    </p:set>
                                    <p:animEffect transition="in" filter="fade">
                                      <p:cBhvr>
                                        <p:cTn id="56" dur="500"/>
                                        <p:tgtEl>
                                          <p:spTgt spid="90"/>
                                        </p:tgtEl>
                                      </p:cBhvr>
                                    </p:animEffect>
                                    <p:anim calcmode="lin" valueType="num">
                                      <p:cBhvr>
                                        <p:cTn id="57" dur="500" fill="hold"/>
                                        <p:tgtEl>
                                          <p:spTgt spid="90"/>
                                        </p:tgtEl>
                                        <p:attrNameLst>
                                          <p:attrName>ppt_x</p:attrName>
                                        </p:attrNameLst>
                                      </p:cBhvr>
                                      <p:tavLst>
                                        <p:tav tm="0">
                                          <p:val>
                                            <p:strVal val="#ppt_x"/>
                                          </p:val>
                                        </p:tav>
                                        <p:tav tm="100000">
                                          <p:val>
                                            <p:strVal val="#ppt_x"/>
                                          </p:val>
                                        </p:tav>
                                      </p:tavLst>
                                    </p:anim>
                                    <p:anim calcmode="lin" valueType="num">
                                      <p:cBhvr>
                                        <p:cTn id="58" dur="500" fill="hold"/>
                                        <p:tgtEl>
                                          <p:spTgt spid="90"/>
                                        </p:tgtEl>
                                        <p:attrNameLst>
                                          <p:attrName>ppt_y</p:attrName>
                                        </p:attrNameLst>
                                      </p:cBhvr>
                                      <p:tavLst>
                                        <p:tav tm="0">
                                          <p:val>
                                            <p:strVal val="#ppt_y+.1"/>
                                          </p:val>
                                        </p:tav>
                                        <p:tav tm="100000">
                                          <p:val>
                                            <p:strVal val="#ppt_y"/>
                                          </p:val>
                                        </p:tav>
                                      </p:tavLst>
                                    </p:anim>
                                  </p:childTnLst>
                                </p:cTn>
                              </p:par>
                            </p:childTnLst>
                          </p:cTn>
                        </p:par>
                        <p:par>
                          <p:cTn id="59" fill="hold">
                            <p:stCondLst>
                              <p:cond delay="500"/>
                            </p:stCondLst>
                            <p:childTnLst>
                              <p:par>
                                <p:cTn id="60" presetID="42" presetClass="entr" presetSubtype="0" fill="hold" nodeType="afterEffect">
                                  <p:stCondLst>
                                    <p:cond delay="250"/>
                                  </p:stCondLst>
                                  <p:childTnLst>
                                    <p:set>
                                      <p:cBhvr>
                                        <p:cTn id="61" dur="1" fill="hold">
                                          <p:stCondLst>
                                            <p:cond delay="0"/>
                                          </p:stCondLst>
                                        </p:cTn>
                                        <p:tgtEl>
                                          <p:spTgt spid="65"/>
                                        </p:tgtEl>
                                        <p:attrNameLst>
                                          <p:attrName>style.visibility</p:attrName>
                                        </p:attrNameLst>
                                      </p:cBhvr>
                                      <p:to>
                                        <p:strVal val="visible"/>
                                      </p:to>
                                    </p:set>
                                    <p:animEffect transition="in" filter="fade">
                                      <p:cBhvr>
                                        <p:cTn id="62" dur="500"/>
                                        <p:tgtEl>
                                          <p:spTgt spid="65"/>
                                        </p:tgtEl>
                                      </p:cBhvr>
                                    </p:animEffect>
                                    <p:anim calcmode="lin" valueType="num">
                                      <p:cBhvr>
                                        <p:cTn id="63" dur="500" fill="hold"/>
                                        <p:tgtEl>
                                          <p:spTgt spid="65"/>
                                        </p:tgtEl>
                                        <p:attrNameLst>
                                          <p:attrName>ppt_x</p:attrName>
                                        </p:attrNameLst>
                                      </p:cBhvr>
                                      <p:tavLst>
                                        <p:tav tm="0">
                                          <p:val>
                                            <p:strVal val="#ppt_x"/>
                                          </p:val>
                                        </p:tav>
                                        <p:tav tm="100000">
                                          <p:val>
                                            <p:strVal val="#ppt_x"/>
                                          </p:val>
                                        </p:tav>
                                      </p:tavLst>
                                    </p:anim>
                                    <p:anim calcmode="lin" valueType="num">
                                      <p:cBhvr>
                                        <p:cTn id="64" dur="500" fill="hold"/>
                                        <p:tgtEl>
                                          <p:spTgt spid="65"/>
                                        </p:tgtEl>
                                        <p:attrNameLst>
                                          <p:attrName>ppt_y</p:attrName>
                                        </p:attrNameLst>
                                      </p:cBhvr>
                                      <p:tavLst>
                                        <p:tav tm="0">
                                          <p:val>
                                            <p:strVal val="#ppt_y+.1"/>
                                          </p:val>
                                        </p:tav>
                                        <p:tav tm="100000">
                                          <p:val>
                                            <p:strVal val="#ppt_y"/>
                                          </p:val>
                                        </p:tav>
                                      </p:tavLst>
                                    </p:anim>
                                  </p:childTnLst>
                                </p:cTn>
                              </p:par>
                            </p:childTnLst>
                          </p:cTn>
                        </p:par>
                        <p:par>
                          <p:cTn id="65" fill="hold">
                            <p:stCondLst>
                              <p:cond delay="1250"/>
                            </p:stCondLst>
                            <p:childTnLst>
                              <p:par>
                                <p:cTn id="66" presetID="53" presetClass="entr" presetSubtype="16" fill="hold" nodeType="afterEffect">
                                  <p:stCondLst>
                                    <p:cond delay="0"/>
                                  </p:stCondLst>
                                  <p:childTnLst>
                                    <p:set>
                                      <p:cBhvr>
                                        <p:cTn id="67" dur="1" fill="hold">
                                          <p:stCondLst>
                                            <p:cond delay="0"/>
                                          </p:stCondLst>
                                        </p:cTn>
                                        <p:tgtEl>
                                          <p:spTgt spid="136"/>
                                        </p:tgtEl>
                                        <p:attrNameLst>
                                          <p:attrName>style.visibility</p:attrName>
                                        </p:attrNameLst>
                                      </p:cBhvr>
                                      <p:to>
                                        <p:strVal val="visible"/>
                                      </p:to>
                                    </p:set>
                                    <p:anim calcmode="lin" valueType="num">
                                      <p:cBhvr>
                                        <p:cTn id="68" dur="500" fill="hold"/>
                                        <p:tgtEl>
                                          <p:spTgt spid="136"/>
                                        </p:tgtEl>
                                        <p:attrNameLst>
                                          <p:attrName>ppt_w</p:attrName>
                                        </p:attrNameLst>
                                      </p:cBhvr>
                                      <p:tavLst>
                                        <p:tav tm="0">
                                          <p:val>
                                            <p:fltVal val="0"/>
                                          </p:val>
                                        </p:tav>
                                        <p:tav tm="100000">
                                          <p:val>
                                            <p:strVal val="#ppt_w"/>
                                          </p:val>
                                        </p:tav>
                                      </p:tavLst>
                                    </p:anim>
                                    <p:anim calcmode="lin" valueType="num">
                                      <p:cBhvr>
                                        <p:cTn id="69" dur="500" fill="hold"/>
                                        <p:tgtEl>
                                          <p:spTgt spid="136"/>
                                        </p:tgtEl>
                                        <p:attrNameLst>
                                          <p:attrName>ppt_h</p:attrName>
                                        </p:attrNameLst>
                                      </p:cBhvr>
                                      <p:tavLst>
                                        <p:tav tm="0">
                                          <p:val>
                                            <p:fltVal val="0"/>
                                          </p:val>
                                        </p:tav>
                                        <p:tav tm="100000">
                                          <p:val>
                                            <p:strVal val="#ppt_h"/>
                                          </p:val>
                                        </p:tav>
                                      </p:tavLst>
                                    </p:anim>
                                    <p:animEffect transition="in" filter="fade">
                                      <p:cBhvr>
                                        <p:cTn id="70" dur="500"/>
                                        <p:tgtEl>
                                          <p:spTgt spid="136"/>
                                        </p:tgtEl>
                                      </p:cBhvr>
                                    </p:animEffect>
                                  </p:childTnLst>
                                </p:cTn>
                              </p:par>
                              <p:par>
                                <p:cTn id="71" presetID="53" presetClass="entr" presetSubtype="16" fill="hold" nodeType="withEffect">
                                  <p:stCondLst>
                                    <p:cond delay="0"/>
                                  </p:stCondLst>
                                  <p:childTnLst>
                                    <p:set>
                                      <p:cBhvr>
                                        <p:cTn id="72" dur="1" fill="hold">
                                          <p:stCondLst>
                                            <p:cond delay="0"/>
                                          </p:stCondLst>
                                        </p:cTn>
                                        <p:tgtEl>
                                          <p:spTgt spid="141"/>
                                        </p:tgtEl>
                                        <p:attrNameLst>
                                          <p:attrName>style.visibility</p:attrName>
                                        </p:attrNameLst>
                                      </p:cBhvr>
                                      <p:to>
                                        <p:strVal val="visible"/>
                                      </p:to>
                                    </p:set>
                                    <p:anim calcmode="lin" valueType="num">
                                      <p:cBhvr>
                                        <p:cTn id="73" dur="500" fill="hold"/>
                                        <p:tgtEl>
                                          <p:spTgt spid="141"/>
                                        </p:tgtEl>
                                        <p:attrNameLst>
                                          <p:attrName>ppt_w</p:attrName>
                                        </p:attrNameLst>
                                      </p:cBhvr>
                                      <p:tavLst>
                                        <p:tav tm="0">
                                          <p:val>
                                            <p:fltVal val="0"/>
                                          </p:val>
                                        </p:tav>
                                        <p:tav tm="100000">
                                          <p:val>
                                            <p:strVal val="#ppt_w"/>
                                          </p:val>
                                        </p:tav>
                                      </p:tavLst>
                                    </p:anim>
                                    <p:anim calcmode="lin" valueType="num">
                                      <p:cBhvr>
                                        <p:cTn id="74" dur="500" fill="hold"/>
                                        <p:tgtEl>
                                          <p:spTgt spid="141"/>
                                        </p:tgtEl>
                                        <p:attrNameLst>
                                          <p:attrName>ppt_h</p:attrName>
                                        </p:attrNameLst>
                                      </p:cBhvr>
                                      <p:tavLst>
                                        <p:tav tm="0">
                                          <p:val>
                                            <p:fltVal val="0"/>
                                          </p:val>
                                        </p:tav>
                                        <p:tav tm="100000">
                                          <p:val>
                                            <p:strVal val="#ppt_h"/>
                                          </p:val>
                                        </p:tav>
                                      </p:tavLst>
                                    </p:anim>
                                    <p:animEffect transition="in" filter="fade">
                                      <p:cBhvr>
                                        <p:cTn id="75"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5861A42-8626-418E-8EF8-0F99A3C53153}"/>
              </a:ext>
            </a:extLst>
          </p:cNvPr>
          <p:cNvGrpSpPr/>
          <p:nvPr/>
        </p:nvGrpSpPr>
        <p:grpSpPr>
          <a:xfrm>
            <a:off x="-290920" y="0"/>
            <a:ext cx="12482920" cy="6858000"/>
            <a:chOff x="-290920" y="0"/>
            <a:chExt cx="12482920" cy="6858000"/>
          </a:xfrm>
        </p:grpSpPr>
        <p:grpSp>
          <p:nvGrpSpPr>
            <p:cNvPr id="81" name="Group 80">
              <a:extLst>
                <a:ext uri="{FF2B5EF4-FFF2-40B4-BE49-F238E27FC236}">
                  <a16:creationId xmlns:a16="http://schemas.microsoft.com/office/drawing/2014/main" id="{A2FC9A30-E3D8-4BB9-BE10-2627036B3AD0}"/>
                </a:ext>
              </a:extLst>
            </p:cNvPr>
            <p:cNvGrpSpPr/>
            <p:nvPr/>
          </p:nvGrpSpPr>
          <p:grpSpPr>
            <a:xfrm>
              <a:off x="-290920" y="0"/>
              <a:ext cx="12482920" cy="6858000"/>
              <a:chOff x="-9302800" y="0"/>
              <a:chExt cx="12482920" cy="6858000"/>
            </a:xfrm>
          </p:grpSpPr>
          <p:sp>
            <p:nvSpPr>
              <p:cNvPr id="82" name="Rectangle 81">
                <a:extLst>
                  <a:ext uri="{FF2B5EF4-FFF2-40B4-BE49-F238E27FC236}">
                    <a16:creationId xmlns:a16="http://schemas.microsoft.com/office/drawing/2014/main" id="{55D820C0-328E-47DE-94EF-7477E297026A}"/>
                  </a:ext>
                </a:extLst>
              </p:cNvPr>
              <p:cNvSpPr/>
              <p:nvPr/>
            </p:nvSpPr>
            <p:spPr>
              <a:xfrm>
                <a:off x="-930280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E327C26F-CF1A-40B0-A480-93B6A3E4E80D}"/>
                  </a:ext>
                </a:extLst>
              </p:cNvPr>
              <p:cNvSpPr/>
              <p:nvPr/>
            </p:nvSpPr>
            <p:spPr>
              <a:xfrm>
                <a:off x="2011720"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8981210F-7289-4CDF-8CCF-A567A0754D9E}"/>
                  </a:ext>
                </a:extLst>
              </p:cNvPr>
              <p:cNvSpPr txBox="1"/>
              <p:nvPr/>
            </p:nvSpPr>
            <p:spPr>
              <a:xfrm rot="16200000">
                <a:off x="1860912" y="3194734"/>
                <a:ext cx="1992086"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intro</a:t>
                </a:r>
              </a:p>
            </p:txBody>
          </p:sp>
        </p:grpSp>
        <p:pic>
          <p:nvPicPr>
            <p:cNvPr id="55" name="Graphic 54" descr="Presentation with checklist">
              <a:extLst>
                <a:ext uri="{FF2B5EF4-FFF2-40B4-BE49-F238E27FC236}">
                  <a16:creationId xmlns:a16="http://schemas.microsoft.com/office/drawing/2014/main" id="{67FD4B7F-E52D-4898-800B-4366E5B17D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11068736" y="3212440"/>
              <a:ext cx="646332" cy="646332"/>
            </a:xfrm>
            <a:prstGeom prst="rect">
              <a:avLst/>
            </a:prstGeom>
          </p:spPr>
        </p:pic>
      </p:grpSp>
      <p:grpSp>
        <p:nvGrpSpPr>
          <p:cNvPr id="5" name="Group 4">
            <a:extLst>
              <a:ext uri="{FF2B5EF4-FFF2-40B4-BE49-F238E27FC236}">
                <a16:creationId xmlns:a16="http://schemas.microsoft.com/office/drawing/2014/main" id="{4AC2DE17-9A3C-478C-94A1-E6B49AF4F573}"/>
              </a:ext>
            </a:extLst>
          </p:cNvPr>
          <p:cNvGrpSpPr/>
          <p:nvPr/>
        </p:nvGrpSpPr>
        <p:grpSpPr>
          <a:xfrm>
            <a:off x="267968" y="0"/>
            <a:ext cx="11453439" cy="6858000"/>
            <a:chOff x="267968" y="0"/>
            <a:chExt cx="11453439" cy="6858000"/>
          </a:xfrm>
        </p:grpSpPr>
        <p:grpSp>
          <p:nvGrpSpPr>
            <p:cNvPr id="86" name="Group 85">
              <a:extLst>
                <a:ext uri="{FF2B5EF4-FFF2-40B4-BE49-F238E27FC236}">
                  <a16:creationId xmlns:a16="http://schemas.microsoft.com/office/drawing/2014/main" id="{F1CE93AB-9141-4513-B5A9-9F08A7AAEDB6}"/>
                </a:ext>
              </a:extLst>
            </p:cNvPr>
            <p:cNvGrpSpPr/>
            <p:nvPr/>
          </p:nvGrpSpPr>
          <p:grpSpPr>
            <a:xfrm>
              <a:off x="267968" y="0"/>
              <a:ext cx="11453439" cy="6858000"/>
              <a:chOff x="-8804722" y="0"/>
              <a:chExt cx="11453439" cy="6858000"/>
            </a:xfrm>
          </p:grpSpPr>
          <p:sp>
            <p:nvSpPr>
              <p:cNvPr id="87" name="Rectangle 86">
                <a:extLst>
                  <a:ext uri="{FF2B5EF4-FFF2-40B4-BE49-F238E27FC236}">
                    <a16:creationId xmlns:a16="http://schemas.microsoft.com/office/drawing/2014/main" id="{A4E9CC22-7DA1-4349-9B55-44CD6DC13015}"/>
                  </a:ext>
                </a:extLst>
              </p:cNvPr>
              <p:cNvSpPr/>
              <p:nvPr/>
            </p:nvSpPr>
            <p:spPr>
              <a:xfrm>
                <a:off x="-8804722" y="0"/>
                <a:ext cx="1144750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Freeform: Shape 87">
                <a:extLst>
                  <a:ext uri="{FF2B5EF4-FFF2-40B4-BE49-F238E27FC236}">
                    <a16:creationId xmlns:a16="http://schemas.microsoft.com/office/drawing/2014/main" id="{575BD9AD-99E0-435B-9823-4E11FBA164BF}"/>
                  </a:ext>
                </a:extLst>
              </p:cNvPr>
              <p:cNvSpPr/>
              <p:nvPr/>
            </p:nvSpPr>
            <p:spPr>
              <a:xfrm>
                <a:off x="148031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a:extLst>
                  <a:ext uri="{FF2B5EF4-FFF2-40B4-BE49-F238E27FC236}">
                    <a16:creationId xmlns:a16="http://schemas.microsoft.com/office/drawing/2014/main" id="{77CD0324-0D10-4F33-9297-7FD96E12A265}"/>
                  </a:ext>
                </a:extLst>
              </p:cNvPr>
              <p:cNvSpPr txBox="1"/>
              <p:nvPr/>
            </p:nvSpPr>
            <p:spPr>
              <a:xfrm rot="16200000">
                <a:off x="1191693" y="3183431"/>
                <a:ext cx="2255361"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motivation</a:t>
                </a:r>
              </a:p>
            </p:txBody>
          </p:sp>
        </p:grpSp>
        <p:pic>
          <p:nvPicPr>
            <p:cNvPr id="53" name="Graphic 52" descr="Lightbulb">
              <a:extLst>
                <a:ext uri="{FF2B5EF4-FFF2-40B4-BE49-F238E27FC236}">
                  <a16:creationId xmlns:a16="http://schemas.microsoft.com/office/drawing/2014/main" id="{FB3B82AB-ACD7-480E-80AF-D76D7E42D1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10579978" y="3246118"/>
              <a:ext cx="546097" cy="546097"/>
            </a:xfrm>
            <a:prstGeom prst="rect">
              <a:avLst/>
            </a:prstGeom>
          </p:spPr>
        </p:pic>
      </p:grpSp>
      <p:grpSp>
        <p:nvGrpSpPr>
          <p:cNvPr id="21" name="Group 20">
            <a:extLst>
              <a:ext uri="{FF2B5EF4-FFF2-40B4-BE49-F238E27FC236}">
                <a16:creationId xmlns:a16="http://schemas.microsoft.com/office/drawing/2014/main" id="{459CE18D-CC02-4C9C-9020-A12AD9D40BFB}"/>
              </a:ext>
            </a:extLst>
          </p:cNvPr>
          <p:cNvGrpSpPr/>
          <p:nvPr/>
        </p:nvGrpSpPr>
        <p:grpSpPr>
          <a:xfrm>
            <a:off x="1260602" y="0"/>
            <a:ext cx="9967270" cy="6858000"/>
            <a:chOff x="1260602" y="0"/>
            <a:chExt cx="9967270" cy="6858000"/>
          </a:xfrm>
        </p:grpSpPr>
        <p:grpSp>
          <p:nvGrpSpPr>
            <p:cNvPr id="91" name="Group 90">
              <a:extLst>
                <a:ext uri="{FF2B5EF4-FFF2-40B4-BE49-F238E27FC236}">
                  <a16:creationId xmlns:a16="http://schemas.microsoft.com/office/drawing/2014/main" id="{DD9A5B86-CF10-4DBA-90F2-F729B4CE6E61}"/>
                </a:ext>
              </a:extLst>
            </p:cNvPr>
            <p:cNvGrpSpPr/>
            <p:nvPr/>
          </p:nvGrpSpPr>
          <p:grpSpPr>
            <a:xfrm>
              <a:off x="1260602" y="0"/>
              <a:ext cx="9967270" cy="6858000"/>
              <a:chOff x="-7853817" y="0"/>
              <a:chExt cx="9967270" cy="6858000"/>
            </a:xfrm>
          </p:grpSpPr>
          <p:sp>
            <p:nvSpPr>
              <p:cNvPr id="92" name="Rectangle 91">
                <a:extLst>
                  <a:ext uri="{FF2B5EF4-FFF2-40B4-BE49-F238E27FC236}">
                    <a16:creationId xmlns:a16="http://schemas.microsoft.com/office/drawing/2014/main" id="{799BEB0F-4FDA-47AB-A61D-798D212C8735}"/>
                  </a:ext>
                </a:extLst>
              </p:cNvPr>
              <p:cNvSpPr/>
              <p:nvPr/>
            </p:nvSpPr>
            <p:spPr>
              <a:xfrm>
                <a:off x="-7853817" y="0"/>
                <a:ext cx="9961092" cy="6858000"/>
              </a:xfrm>
              <a:prstGeom prst="rect">
                <a:avLst/>
              </a:prstGeom>
              <a:solidFill>
                <a:schemeClr val="bg2">
                  <a:lumMod val="9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61CF7036-E49A-43CD-9715-2613107B8658}"/>
                  </a:ext>
                </a:extLst>
              </p:cNvPr>
              <p:cNvSpPr/>
              <p:nvPr/>
            </p:nvSpPr>
            <p:spPr>
              <a:xfrm>
                <a:off x="945053"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a:extLst>
                  <a:ext uri="{FF2B5EF4-FFF2-40B4-BE49-F238E27FC236}">
                    <a16:creationId xmlns:a16="http://schemas.microsoft.com/office/drawing/2014/main" id="{05C069B6-1D0C-4310-8CFA-CA3C77C686FD}"/>
                  </a:ext>
                </a:extLst>
              </p:cNvPr>
              <p:cNvSpPr txBox="1"/>
              <p:nvPr/>
            </p:nvSpPr>
            <p:spPr>
              <a:xfrm rot="16200000">
                <a:off x="777915" y="3189611"/>
                <a:ext cx="1992086"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demo</a:t>
                </a:r>
              </a:p>
            </p:txBody>
          </p:sp>
        </p:grpSp>
        <p:pic>
          <p:nvPicPr>
            <p:cNvPr id="7" name="Graphic 6" descr="Browser window">
              <a:extLst>
                <a:ext uri="{FF2B5EF4-FFF2-40B4-BE49-F238E27FC236}">
                  <a16:creationId xmlns:a16="http://schemas.microsoft.com/office/drawing/2014/main" id="{4A905691-CD6A-46A9-9D78-BB09A8D8F4A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10110272" y="3150286"/>
              <a:ext cx="697808" cy="697808"/>
            </a:xfrm>
            <a:prstGeom prst="rect">
              <a:avLst/>
            </a:prstGeom>
          </p:spPr>
        </p:pic>
      </p:grpSp>
      <p:grpSp>
        <p:nvGrpSpPr>
          <p:cNvPr id="4" name="Group 3">
            <a:extLst>
              <a:ext uri="{FF2B5EF4-FFF2-40B4-BE49-F238E27FC236}">
                <a16:creationId xmlns:a16="http://schemas.microsoft.com/office/drawing/2014/main" id="{5FEC4044-DB2E-4964-8F68-03CFF7BF945F}"/>
              </a:ext>
            </a:extLst>
          </p:cNvPr>
          <p:cNvGrpSpPr/>
          <p:nvPr/>
        </p:nvGrpSpPr>
        <p:grpSpPr>
          <a:xfrm>
            <a:off x="-7947097" y="0"/>
            <a:ext cx="9574094" cy="6858000"/>
            <a:chOff x="-7947097" y="0"/>
            <a:chExt cx="9574094" cy="6858000"/>
          </a:xfrm>
        </p:grpSpPr>
        <p:grpSp>
          <p:nvGrpSpPr>
            <p:cNvPr id="119" name="Group 118">
              <a:extLst>
                <a:ext uri="{FF2B5EF4-FFF2-40B4-BE49-F238E27FC236}">
                  <a16:creationId xmlns:a16="http://schemas.microsoft.com/office/drawing/2014/main" id="{60C66852-1156-43EA-ABD1-32D2F7655D96}"/>
                </a:ext>
              </a:extLst>
            </p:cNvPr>
            <p:cNvGrpSpPr/>
            <p:nvPr/>
          </p:nvGrpSpPr>
          <p:grpSpPr>
            <a:xfrm>
              <a:off x="-7947097" y="0"/>
              <a:ext cx="9574094" cy="6858000"/>
              <a:chOff x="-7985197" y="0"/>
              <a:chExt cx="9574094" cy="6858000"/>
            </a:xfrm>
          </p:grpSpPr>
          <p:sp>
            <p:nvSpPr>
              <p:cNvPr id="122" name="Rectangle 121">
                <a:extLst>
                  <a:ext uri="{FF2B5EF4-FFF2-40B4-BE49-F238E27FC236}">
                    <a16:creationId xmlns:a16="http://schemas.microsoft.com/office/drawing/2014/main" id="{2EBF483D-A05F-4F59-8A97-EE34B253C6AF}"/>
                  </a:ext>
                </a:extLst>
              </p:cNvPr>
              <p:cNvSpPr/>
              <p:nvPr/>
            </p:nvSpPr>
            <p:spPr>
              <a:xfrm>
                <a:off x="-7985197" y="0"/>
                <a:ext cx="957409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7C1C2B68-32F7-4161-AF89-2AA0532F61F6}"/>
                  </a:ext>
                </a:extLst>
              </p:cNvPr>
              <p:cNvSpPr/>
              <p:nvPr/>
            </p:nvSpPr>
            <p:spPr>
              <a:xfrm>
                <a:off x="420488"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Box 125">
                <a:extLst>
                  <a:ext uri="{FF2B5EF4-FFF2-40B4-BE49-F238E27FC236}">
                    <a16:creationId xmlns:a16="http://schemas.microsoft.com/office/drawing/2014/main" id="{9EF9AFFD-91AA-459B-B9C4-10C096EAB728}"/>
                  </a:ext>
                </a:extLst>
              </p:cNvPr>
              <p:cNvSpPr txBox="1"/>
              <p:nvPr/>
            </p:nvSpPr>
            <p:spPr>
              <a:xfrm rot="16200000">
                <a:off x="-116760" y="3192920"/>
                <a:ext cx="2764969"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architecture</a:t>
                </a:r>
              </a:p>
            </p:txBody>
          </p:sp>
        </p:grpSp>
        <p:pic>
          <p:nvPicPr>
            <p:cNvPr id="3" name="Graphic 2" descr="Building">
              <a:extLst>
                <a:ext uri="{FF2B5EF4-FFF2-40B4-BE49-F238E27FC236}">
                  <a16:creationId xmlns:a16="http://schemas.microsoft.com/office/drawing/2014/main" id="{53092A7B-9344-4F1C-82E8-5D8284C5B54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a:off x="607767" y="3246119"/>
              <a:ext cx="546097" cy="546097"/>
            </a:xfrm>
            <a:prstGeom prst="rect">
              <a:avLst/>
            </a:prstGeom>
          </p:spPr>
        </p:pic>
      </p:grpSp>
      <p:grpSp>
        <p:nvGrpSpPr>
          <p:cNvPr id="9" name="Group 8">
            <a:extLst>
              <a:ext uri="{FF2B5EF4-FFF2-40B4-BE49-F238E27FC236}">
                <a16:creationId xmlns:a16="http://schemas.microsoft.com/office/drawing/2014/main" id="{A4D39EF2-9503-45AD-A21E-C33F8E113770}"/>
              </a:ext>
            </a:extLst>
          </p:cNvPr>
          <p:cNvGrpSpPr/>
          <p:nvPr/>
        </p:nvGrpSpPr>
        <p:grpSpPr>
          <a:xfrm>
            <a:off x="-7562343" y="-1"/>
            <a:ext cx="8692333" cy="6858000"/>
            <a:chOff x="-7562343" y="-1"/>
            <a:chExt cx="8692333" cy="6858000"/>
          </a:xfrm>
        </p:grpSpPr>
        <p:grpSp>
          <p:nvGrpSpPr>
            <p:cNvPr id="130" name="Group 129">
              <a:extLst>
                <a:ext uri="{FF2B5EF4-FFF2-40B4-BE49-F238E27FC236}">
                  <a16:creationId xmlns:a16="http://schemas.microsoft.com/office/drawing/2014/main" id="{EEDD5E3A-F555-4CBF-AA9A-EA9F04CD0980}"/>
                </a:ext>
              </a:extLst>
            </p:cNvPr>
            <p:cNvGrpSpPr/>
            <p:nvPr/>
          </p:nvGrpSpPr>
          <p:grpSpPr>
            <a:xfrm>
              <a:off x="-7562343" y="-1"/>
              <a:ext cx="8692333" cy="6858000"/>
              <a:chOff x="-7638543" y="-1"/>
              <a:chExt cx="8692333" cy="6858000"/>
            </a:xfrm>
          </p:grpSpPr>
          <p:sp>
            <p:nvSpPr>
              <p:cNvPr id="134" name="Rectangle 133">
                <a:extLst>
                  <a:ext uri="{FF2B5EF4-FFF2-40B4-BE49-F238E27FC236}">
                    <a16:creationId xmlns:a16="http://schemas.microsoft.com/office/drawing/2014/main" id="{6BE4FFBB-D84D-488F-888C-19A68E97EEF5}"/>
                  </a:ext>
                </a:extLst>
              </p:cNvPr>
              <p:cNvSpPr/>
              <p:nvPr/>
            </p:nvSpPr>
            <p:spPr>
              <a:xfrm>
                <a:off x="-7638543" y="-1"/>
                <a:ext cx="869233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22B250F2-A7B5-408C-BD0A-95203F5CF118}"/>
                  </a:ext>
                </a:extLst>
              </p:cNvPr>
              <p:cNvSpPr/>
              <p:nvPr/>
            </p:nvSpPr>
            <p:spPr>
              <a:xfrm>
                <a:off x="-114612" y="2337439"/>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a:extLst>
                  <a:ext uri="{FF2B5EF4-FFF2-40B4-BE49-F238E27FC236}">
                    <a16:creationId xmlns:a16="http://schemas.microsoft.com/office/drawing/2014/main" id="{A51BD8E8-B7F2-45A6-8EE2-2946F563A3A3}"/>
                  </a:ext>
                </a:extLst>
              </p:cNvPr>
              <p:cNvSpPr txBox="1"/>
              <p:nvPr/>
            </p:nvSpPr>
            <p:spPr>
              <a:xfrm rot="16200000">
                <a:off x="-584800" y="3188007"/>
                <a:ext cx="2630849"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next steps</a:t>
                </a:r>
              </a:p>
            </p:txBody>
          </p:sp>
        </p:grpSp>
        <p:pic>
          <p:nvPicPr>
            <p:cNvPr id="58" name="Graphic 57" descr="Dance steps">
              <a:extLst>
                <a:ext uri="{FF2B5EF4-FFF2-40B4-BE49-F238E27FC236}">
                  <a16:creationId xmlns:a16="http://schemas.microsoft.com/office/drawing/2014/main" id="{4E53EA89-30E0-4962-919B-76F1123EBEE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6200000">
              <a:off x="20634" y="3247939"/>
              <a:ext cx="586557" cy="586557"/>
            </a:xfrm>
            <a:prstGeom prst="rect">
              <a:avLst/>
            </a:prstGeom>
          </p:spPr>
        </p:pic>
      </p:grpSp>
      <p:sp>
        <p:nvSpPr>
          <p:cNvPr id="138" name="Rectangle 137">
            <a:extLst>
              <a:ext uri="{FF2B5EF4-FFF2-40B4-BE49-F238E27FC236}">
                <a16:creationId xmlns:a16="http://schemas.microsoft.com/office/drawing/2014/main" id="{A1B483A9-B69F-4CAC-9686-ACB390E1D5EB}"/>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570DAAF-843F-4E30-877C-E73E1888DB32}"/>
              </a:ext>
            </a:extLst>
          </p:cNvPr>
          <p:cNvGrpSpPr/>
          <p:nvPr/>
        </p:nvGrpSpPr>
        <p:grpSpPr>
          <a:xfrm>
            <a:off x="-9318882" y="-1"/>
            <a:ext cx="9927504" cy="6858000"/>
            <a:chOff x="-9318882" y="-1"/>
            <a:chExt cx="9927504" cy="6858000"/>
          </a:xfrm>
        </p:grpSpPr>
        <p:grpSp>
          <p:nvGrpSpPr>
            <p:cNvPr id="139" name="Group 138">
              <a:extLst>
                <a:ext uri="{FF2B5EF4-FFF2-40B4-BE49-F238E27FC236}">
                  <a16:creationId xmlns:a16="http://schemas.microsoft.com/office/drawing/2014/main" id="{4877D452-ABA3-4F9C-B883-192D276E43F0}"/>
                </a:ext>
              </a:extLst>
            </p:cNvPr>
            <p:cNvGrpSpPr/>
            <p:nvPr/>
          </p:nvGrpSpPr>
          <p:grpSpPr>
            <a:xfrm>
              <a:off x="-9318882" y="-1"/>
              <a:ext cx="9927504" cy="6858000"/>
              <a:chOff x="-9395082" y="-1"/>
              <a:chExt cx="9927504" cy="6858000"/>
            </a:xfrm>
          </p:grpSpPr>
          <p:sp>
            <p:nvSpPr>
              <p:cNvPr id="140" name="Rectangle 139">
                <a:extLst>
                  <a:ext uri="{FF2B5EF4-FFF2-40B4-BE49-F238E27FC236}">
                    <a16:creationId xmlns:a16="http://schemas.microsoft.com/office/drawing/2014/main" id="{C4AAC981-893C-4CF5-9E45-05B3E096A2B0}"/>
                  </a:ext>
                </a:extLst>
              </p:cNvPr>
              <p:cNvSpPr/>
              <p:nvPr/>
            </p:nvSpPr>
            <p:spPr>
              <a:xfrm>
                <a:off x="-9395082" y="-1"/>
                <a:ext cx="992350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Freeform: Shape 140">
                <a:extLst>
                  <a:ext uri="{FF2B5EF4-FFF2-40B4-BE49-F238E27FC236}">
                    <a16:creationId xmlns:a16="http://schemas.microsoft.com/office/drawing/2014/main" id="{2C6DA4DE-0F12-4729-B3B4-597850EE7144}"/>
                  </a:ext>
                </a:extLst>
              </p:cNvPr>
              <p:cNvSpPr/>
              <p:nvPr/>
            </p:nvSpPr>
            <p:spPr>
              <a:xfrm>
                <a:off x="-635978" y="2337438"/>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a:extLst>
                  <a:ext uri="{FF2B5EF4-FFF2-40B4-BE49-F238E27FC236}">
                    <a16:creationId xmlns:a16="http://schemas.microsoft.com/office/drawing/2014/main" id="{433AB64D-132A-49B6-99F9-383B00F88B81}"/>
                  </a:ext>
                </a:extLst>
              </p:cNvPr>
              <p:cNvSpPr txBox="1"/>
              <p:nvPr/>
            </p:nvSpPr>
            <p:spPr>
              <a:xfrm rot="16200000">
                <a:off x="-796310" y="3194732"/>
                <a:ext cx="1992086"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contact</a:t>
                </a:r>
              </a:p>
            </p:txBody>
          </p:sp>
        </p:grpSp>
        <p:pic>
          <p:nvPicPr>
            <p:cNvPr id="60" name="Graphic 59" descr="Envelope">
              <a:extLst>
                <a:ext uri="{FF2B5EF4-FFF2-40B4-BE49-F238E27FC236}">
                  <a16:creationId xmlns:a16="http://schemas.microsoft.com/office/drawing/2014/main" id="{FB446E3E-C222-4907-9FE0-EC30934CF1B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6200000">
              <a:off x="-476028" y="3207324"/>
              <a:ext cx="607518" cy="607518"/>
            </a:xfrm>
            <a:prstGeom prst="rect">
              <a:avLst/>
            </a:prstGeom>
          </p:spPr>
        </p:pic>
      </p:grpSp>
      <p:pic>
        <p:nvPicPr>
          <p:cNvPr id="68" name="Picture 67"/>
          <p:cNvPicPr>
            <a:picLocks noChangeAspect="1"/>
          </p:cNvPicPr>
          <p:nvPr/>
        </p:nvPicPr>
        <p:blipFill rotWithShape="1">
          <a:blip r:embed="rId15">
            <a:extLst>
              <a:ext uri="{28A0092B-C50C-407E-A947-70E740481C1C}">
                <a14:useLocalDpi xmlns:a14="http://schemas.microsoft.com/office/drawing/2010/main" val="0"/>
              </a:ext>
            </a:extLst>
          </a:blip>
          <a:srcRect t="323"/>
          <a:stretch/>
        </p:blipFill>
        <p:spPr>
          <a:xfrm>
            <a:off x="1675683" y="932329"/>
            <a:ext cx="8341723" cy="4901059"/>
          </a:xfrm>
          <a:prstGeom prst="rect">
            <a:avLst/>
          </a:prstGeom>
          <a:effectLst>
            <a:outerShdw blurRad="50800" dist="38100" dir="2700000" algn="tl" rotWithShape="0">
              <a:prstClr val="black">
                <a:alpha val="40000"/>
              </a:prstClr>
            </a:outerShdw>
            <a:softEdge rad="31750"/>
          </a:effectLst>
        </p:spPr>
      </p:pic>
      <p:grpSp>
        <p:nvGrpSpPr>
          <p:cNvPr id="69" name="Group 68"/>
          <p:cNvGrpSpPr/>
          <p:nvPr/>
        </p:nvGrpSpPr>
        <p:grpSpPr>
          <a:xfrm>
            <a:off x="1706690" y="1344704"/>
            <a:ext cx="1924016" cy="869579"/>
            <a:chOff x="1706690" y="1344704"/>
            <a:chExt cx="1924016" cy="869579"/>
          </a:xfrm>
        </p:grpSpPr>
        <p:sp>
          <p:nvSpPr>
            <p:cNvPr id="70" name="Rounded Rectangle 69"/>
            <p:cNvSpPr/>
            <p:nvPr/>
          </p:nvSpPr>
          <p:spPr>
            <a:xfrm>
              <a:off x="1706690" y="1524000"/>
              <a:ext cx="1924016" cy="690283"/>
            </a:xfrm>
            <a:prstGeom prst="roundRect">
              <a:avLst>
                <a:gd name="adj" fmla="val 8875"/>
              </a:avLst>
            </a:prstGeom>
            <a:noFill/>
            <a:ln w="2857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grpSp>
          <p:nvGrpSpPr>
            <p:cNvPr id="71" name="Group 70"/>
            <p:cNvGrpSpPr/>
            <p:nvPr/>
          </p:nvGrpSpPr>
          <p:grpSpPr>
            <a:xfrm>
              <a:off x="3146612" y="1344704"/>
              <a:ext cx="298557" cy="369332"/>
              <a:chOff x="3218329" y="1370466"/>
              <a:chExt cx="298557" cy="379455"/>
            </a:xfrm>
          </p:grpSpPr>
          <p:sp>
            <p:nvSpPr>
              <p:cNvPr id="72" name="Oval 71"/>
              <p:cNvSpPr/>
              <p:nvPr/>
            </p:nvSpPr>
            <p:spPr>
              <a:xfrm>
                <a:off x="3218329" y="1407458"/>
                <a:ext cx="298557" cy="304800"/>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3218876" y="1370466"/>
                <a:ext cx="286870" cy="379455"/>
              </a:xfrm>
              <a:prstGeom prst="rect">
                <a:avLst/>
              </a:prstGeom>
              <a:noFill/>
            </p:spPr>
            <p:txBody>
              <a:bodyPr wrap="square" rtlCol="0">
                <a:spAutoFit/>
              </a:bodyPr>
              <a:lstStyle/>
              <a:p>
                <a:r>
                  <a:rPr lang="en-US" dirty="0">
                    <a:solidFill>
                      <a:schemeClr val="accent5">
                        <a:lumMod val="75000"/>
                      </a:schemeClr>
                    </a:solidFill>
                  </a:rPr>
                  <a:t>1</a:t>
                </a:r>
              </a:p>
            </p:txBody>
          </p:sp>
        </p:grpSp>
      </p:grpSp>
      <p:grpSp>
        <p:nvGrpSpPr>
          <p:cNvPr id="74" name="Group 73"/>
          <p:cNvGrpSpPr/>
          <p:nvPr/>
        </p:nvGrpSpPr>
        <p:grpSpPr>
          <a:xfrm>
            <a:off x="1706687" y="2303929"/>
            <a:ext cx="1924016" cy="3478307"/>
            <a:chOff x="1706687" y="2303929"/>
            <a:chExt cx="1924016" cy="3478307"/>
          </a:xfrm>
        </p:grpSpPr>
        <p:sp>
          <p:nvSpPr>
            <p:cNvPr id="75" name="Rounded Rectangle 74"/>
            <p:cNvSpPr/>
            <p:nvPr/>
          </p:nvSpPr>
          <p:spPr>
            <a:xfrm>
              <a:off x="1706687" y="2483224"/>
              <a:ext cx="1924016" cy="3299012"/>
            </a:xfrm>
            <a:prstGeom prst="roundRect">
              <a:avLst>
                <a:gd name="adj" fmla="val 4087"/>
              </a:avLst>
            </a:prstGeom>
            <a:noFill/>
            <a:ln w="2857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grpSp>
          <p:nvGrpSpPr>
            <p:cNvPr id="76" name="Group 75"/>
            <p:cNvGrpSpPr/>
            <p:nvPr/>
          </p:nvGrpSpPr>
          <p:grpSpPr>
            <a:xfrm>
              <a:off x="3155576" y="2303929"/>
              <a:ext cx="298557" cy="369332"/>
              <a:chOff x="3218329" y="1370466"/>
              <a:chExt cx="298557" cy="379455"/>
            </a:xfrm>
          </p:grpSpPr>
          <p:sp>
            <p:nvSpPr>
              <p:cNvPr id="77" name="Oval 76"/>
              <p:cNvSpPr/>
              <p:nvPr/>
            </p:nvSpPr>
            <p:spPr>
              <a:xfrm>
                <a:off x="3218329" y="1407458"/>
                <a:ext cx="298557" cy="304800"/>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3218876" y="1370466"/>
                <a:ext cx="286870" cy="379455"/>
              </a:xfrm>
              <a:prstGeom prst="rect">
                <a:avLst/>
              </a:prstGeom>
              <a:noFill/>
            </p:spPr>
            <p:txBody>
              <a:bodyPr wrap="square" rtlCol="0">
                <a:spAutoFit/>
              </a:bodyPr>
              <a:lstStyle/>
              <a:p>
                <a:r>
                  <a:rPr lang="en-US" dirty="0">
                    <a:solidFill>
                      <a:schemeClr val="accent5">
                        <a:lumMod val="75000"/>
                      </a:schemeClr>
                    </a:solidFill>
                  </a:rPr>
                  <a:t>2</a:t>
                </a:r>
              </a:p>
            </p:txBody>
          </p:sp>
        </p:grpSp>
      </p:grpSp>
      <p:grpSp>
        <p:nvGrpSpPr>
          <p:cNvPr id="79" name="Group 78"/>
          <p:cNvGrpSpPr/>
          <p:nvPr/>
        </p:nvGrpSpPr>
        <p:grpSpPr>
          <a:xfrm>
            <a:off x="3832115" y="1563455"/>
            <a:ext cx="6125027" cy="561180"/>
            <a:chOff x="3832115" y="1563455"/>
            <a:chExt cx="6125027" cy="561180"/>
          </a:xfrm>
        </p:grpSpPr>
        <p:sp>
          <p:nvSpPr>
            <p:cNvPr id="80" name="Rounded Rectangle 79"/>
            <p:cNvSpPr/>
            <p:nvPr/>
          </p:nvSpPr>
          <p:spPr>
            <a:xfrm>
              <a:off x="3832115" y="1749896"/>
              <a:ext cx="6125027" cy="374739"/>
            </a:xfrm>
            <a:prstGeom prst="roundRect">
              <a:avLst>
                <a:gd name="adj" fmla="val 15139"/>
              </a:avLst>
            </a:prstGeom>
            <a:noFill/>
            <a:ln w="2857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grpSp>
          <p:nvGrpSpPr>
            <p:cNvPr id="144" name="Group 143"/>
            <p:cNvGrpSpPr/>
            <p:nvPr/>
          </p:nvGrpSpPr>
          <p:grpSpPr>
            <a:xfrm>
              <a:off x="9203764" y="1563455"/>
              <a:ext cx="298557" cy="369332"/>
              <a:chOff x="3218329" y="1370466"/>
              <a:chExt cx="298557" cy="379455"/>
            </a:xfrm>
          </p:grpSpPr>
          <p:sp>
            <p:nvSpPr>
              <p:cNvPr id="145" name="Oval 144"/>
              <p:cNvSpPr/>
              <p:nvPr/>
            </p:nvSpPr>
            <p:spPr>
              <a:xfrm>
                <a:off x="3218329" y="1407458"/>
                <a:ext cx="298557" cy="304800"/>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p:cNvSpPr txBox="1"/>
              <p:nvPr/>
            </p:nvSpPr>
            <p:spPr>
              <a:xfrm>
                <a:off x="3218876" y="1370466"/>
                <a:ext cx="286870" cy="379455"/>
              </a:xfrm>
              <a:prstGeom prst="rect">
                <a:avLst/>
              </a:prstGeom>
              <a:noFill/>
            </p:spPr>
            <p:txBody>
              <a:bodyPr wrap="square" rtlCol="0">
                <a:spAutoFit/>
              </a:bodyPr>
              <a:lstStyle/>
              <a:p>
                <a:r>
                  <a:rPr lang="en-US" dirty="0">
                    <a:solidFill>
                      <a:schemeClr val="accent5">
                        <a:lumMod val="75000"/>
                      </a:schemeClr>
                    </a:solidFill>
                  </a:rPr>
                  <a:t>4</a:t>
                </a:r>
              </a:p>
            </p:txBody>
          </p:sp>
        </p:grpSp>
      </p:grpSp>
      <p:grpSp>
        <p:nvGrpSpPr>
          <p:cNvPr id="147" name="Group 146"/>
          <p:cNvGrpSpPr/>
          <p:nvPr/>
        </p:nvGrpSpPr>
        <p:grpSpPr>
          <a:xfrm>
            <a:off x="3850045" y="2133600"/>
            <a:ext cx="6098132" cy="3648636"/>
            <a:chOff x="3850045" y="2133600"/>
            <a:chExt cx="6098132" cy="3648636"/>
          </a:xfrm>
        </p:grpSpPr>
        <p:sp>
          <p:nvSpPr>
            <p:cNvPr id="148" name="Rounded Rectangle 147"/>
            <p:cNvSpPr/>
            <p:nvPr/>
          </p:nvSpPr>
          <p:spPr>
            <a:xfrm>
              <a:off x="3850045" y="2315699"/>
              <a:ext cx="6098132" cy="3466537"/>
            </a:xfrm>
            <a:prstGeom prst="roundRect">
              <a:avLst>
                <a:gd name="adj" fmla="val 2103"/>
              </a:avLst>
            </a:prstGeom>
            <a:noFill/>
            <a:ln w="2857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grpSp>
          <p:nvGrpSpPr>
            <p:cNvPr id="149" name="Group 148"/>
            <p:cNvGrpSpPr/>
            <p:nvPr/>
          </p:nvGrpSpPr>
          <p:grpSpPr>
            <a:xfrm>
              <a:off x="9212729" y="2133600"/>
              <a:ext cx="298557" cy="369332"/>
              <a:chOff x="3218329" y="1370466"/>
              <a:chExt cx="298557" cy="379455"/>
            </a:xfrm>
          </p:grpSpPr>
          <p:sp>
            <p:nvSpPr>
              <p:cNvPr id="150" name="Oval 149"/>
              <p:cNvSpPr/>
              <p:nvPr/>
            </p:nvSpPr>
            <p:spPr>
              <a:xfrm>
                <a:off x="3218329" y="1407458"/>
                <a:ext cx="298557" cy="304800"/>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p:cNvSpPr txBox="1"/>
              <p:nvPr/>
            </p:nvSpPr>
            <p:spPr>
              <a:xfrm>
                <a:off x="3218876" y="1370466"/>
                <a:ext cx="286870" cy="379455"/>
              </a:xfrm>
              <a:prstGeom prst="rect">
                <a:avLst/>
              </a:prstGeom>
              <a:noFill/>
            </p:spPr>
            <p:txBody>
              <a:bodyPr wrap="square" rtlCol="0">
                <a:spAutoFit/>
              </a:bodyPr>
              <a:lstStyle/>
              <a:p>
                <a:r>
                  <a:rPr lang="en-US" dirty="0">
                    <a:solidFill>
                      <a:schemeClr val="accent5">
                        <a:lumMod val="75000"/>
                      </a:schemeClr>
                    </a:solidFill>
                  </a:rPr>
                  <a:t>3</a:t>
                </a:r>
              </a:p>
            </p:txBody>
          </p:sp>
        </p:grpSp>
      </p:grpSp>
      <p:pic>
        <p:nvPicPr>
          <p:cNvPr id="11" name="Picture 10">
            <a:extLst>
              <a:ext uri="{FF2B5EF4-FFF2-40B4-BE49-F238E27FC236}">
                <a16:creationId xmlns:a16="http://schemas.microsoft.com/office/drawing/2014/main" id="{9EF50A12-670D-4569-A81A-9316F239D1E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791886" y="1677378"/>
            <a:ext cx="3343742" cy="2534004"/>
          </a:xfrm>
          <a:prstGeom prst="rect">
            <a:avLst/>
          </a:prstGeom>
          <a:ln w="57150">
            <a:solidFill>
              <a:schemeClr val="tx1"/>
            </a:solidFill>
          </a:ln>
          <a:effectLst>
            <a:outerShdw blurRad="50800" dist="38100" dir="2700000" algn="tl" rotWithShape="0">
              <a:prstClr val="black">
                <a:alpha val="40000"/>
              </a:prstClr>
            </a:outerShdw>
            <a:softEdge rad="31750"/>
          </a:effectLst>
        </p:spPr>
      </p:pic>
      <p:pic>
        <p:nvPicPr>
          <p:cNvPr id="13" name="Picture 12">
            <a:extLst>
              <a:ext uri="{FF2B5EF4-FFF2-40B4-BE49-F238E27FC236}">
                <a16:creationId xmlns:a16="http://schemas.microsoft.com/office/drawing/2014/main" id="{E6CAE5F1-C4EF-44A6-BA9B-26DD79DD5FA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866638" y="1749896"/>
            <a:ext cx="7913935" cy="3493870"/>
          </a:xfrm>
          <a:prstGeom prst="rect">
            <a:avLst/>
          </a:prstGeom>
          <a:ln w="57150">
            <a:solidFill>
              <a:schemeClr val="tx1"/>
            </a:solidFill>
          </a:ln>
          <a:effectLst>
            <a:outerShdw blurRad="50800" dist="38100" dir="2700000" algn="tl" rotWithShape="0">
              <a:prstClr val="black">
                <a:alpha val="40000"/>
              </a:prstClr>
            </a:outerShdw>
            <a:softEdge rad="31750"/>
          </a:effectLst>
        </p:spPr>
      </p:pic>
      <p:pic>
        <p:nvPicPr>
          <p:cNvPr id="8" name="Picture 7">
            <a:extLst>
              <a:ext uri="{FF2B5EF4-FFF2-40B4-BE49-F238E27FC236}">
                <a16:creationId xmlns:a16="http://schemas.microsoft.com/office/drawing/2014/main" id="{8CC37DD4-FF74-429B-B532-79EDEB128B9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064969" y="932854"/>
            <a:ext cx="7676706" cy="4905006"/>
          </a:xfrm>
          <a:prstGeom prst="rect">
            <a:avLst/>
          </a:prstGeom>
          <a:effectLst>
            <a:softEdge rad="31750"/>
          </a:effectLst>
        </p:spPr>
      </p:pic>
    </p:spTree>
    <p:extLst>
      <p:ext uri="{BB962C8B-B14F-4D97-AF65-F5344CB8AC3E}">
        <p14:creationId xmlns:p14="http://schemas.microsoft.com/office/powerpoint/2010/main" val="2624499212"/>
      </p:ext>
    </p:extLst>
  </p:cSld>
  <p:clrMapOvr>
    <a:masterClrMapping/>
  </p:clrMapOvr>
  <mc:AlternateContent xmlns:mc="http://schemas.openxmlformats.org/markup-compatibility/2006" xmlns:p159="http://schemas.microsoft.com/office/powerpoint/2015/09/main">
    <mc:Choice Requires="p159">
      <p:transition spd="med" advTm="0">
        <p159:morph option="byObject"/>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wipe(down)">
                                      <p:cBhvr>
                                        <p:cTn id="15" dur="500"/>
                                        <p:tgtEl>
                                          <p:spTgt spid="6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wipe(down)">
                                      <p:cBhvr>
                                        <p:cTn id="24" dur="500"/>
                                        <p:tgtEl>
                                          <p:spTgt spid="7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47"/>
                                        </p:tgtEl>
                                        <p:attrNameLst>
                                          <p:attrName>style.visibility</p:attrName>
                                        </p:attrNameLst>
                                      </p:cBhvr>
                                      <p:to>
                                        <p:strVal val="visible"/>
                                      </p:to>
                                    </p:set>
                                    <p:animEffect transition="in" filter="wipe(down)">
                                      <p:cBhvr>
                                        <p:cTn id="29" dur="500"/>
                                        <p:tgtEl>
                                          <p:spTgt spid="14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9"/>
                                        </p:tgtEl>
                                        <p:attrNameLst>
                                          <p:attrName>style.visibility</p:attrName>
                                        </p:attrNameLst>
                                      </p:cBhvr>
                                      <p:to>
                                        <p:strVal val="visible"/>
                                      </p:to>
                                    </p:set>
                                    <p:animEffect transition="in" filter="wipe(down)">
                                      <p:cBhvr>
                                        <p:cTn id="34" dur="500"/>
                                        <p:tgtEl>
                                          <p:spTgt spid="7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C1C365A-B69C-4CA1-8233-3D7787E1A713}"/>
              </a:ext>
            </a:extLst>
          </p:cNvPr>
          <p:cNvGrpSpPr/>
          <p:nvPr/>
        </p:nvGrpSpPr>
        <p:grpSpPr>
          <a:xfrm>
            <a:off x="-290920" y="0"/>
            <a:ext cx="12482920" cy="6858000"/>
            <a:chOff x="-290920" y="0"/>
            <a:chExt cx="12482920" cy="6858000"/>
          </a:xfrm>
        </p:grpSpPr>
        <p:grpSp>
          <p:nvGrpSpPr>
            <p:cNvPr id="65" name="Group 64">
              <a:extLst>
                <a:ext uri="{FF2B5EF4-FFF2-40B4-BE49-F238E27FC236}">
                  <a16:creationId xmlns:a16="http://schemas.microsoft.com/office/drawing/2014/main" id="{3153990B-949C-4B9B-802F-7C22A7927B4B}"/>
                </a:ext>
              </a:extLst>
            </p:cNvPr>
            <p:cNvGrpSpPr/>
            <p:nvPr/>
          </p:nvGrpSpPr>
          <p:grpSpPr>
            <a:xfrm>
              <a:off x="-290920" y="0"/>
              <a:ext cx="12482920" cy="6858000"/>
              <a:chOff x="-9302800" y="0"/>
              <a:chExt cx="12482920" cy="6858000"/>
            </a:xfrm>
          </p:grpSpPr>
          <p:sp>
            <p:nvSpPr>
              <p:cNvPr id="66" name="Rectangle 65">
                <a:extLst>
                  <a:ext uri="{FF2B5EF4-FFF2-40B4-BE49-F238E27FC236}">
                    <a16:creationId xmlns:a16="http://schemas.microsoft.com/office/drawing/2014/main" id="{95FF38A4-9925-46BA-B42B-490AA190BCEC}"/>
                  </a:ext>
                </a:extLst>
              </p:cNvPr>
              <p:cNvSpPr/>
              <p:nvPr/>
            </p:nvSpPr>
            <p:spPr>
              <a:xfrm>
                <a:off x="-930280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CA35BF49-A0AC-429A-8375-75DDA656DA90}"/>
                  </a:ext>
                </a:extLst>
              </p:cNvPr>
              <p:cNvSpPr/>
              <p:nvPr/>
            </p:nvSpPr>
            <p:spPr>
              <a:xfrm>
                <a:off x="2011720"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1ACCB4B-12DF-4942-BD1A-CDB4BB2234CF}"/>
                  </a:ext>
                </a:extLst>
              </p:cNvPr>
              <p:cNvSpPr txBox="1"/>
              <p:nvPr/>
            </p:nvSpPr>
            <p:spPr>
              <a:xfrm rot="16200000">
                <a:off x="1860912" y="3194734"/>
                <a:ext cx="1992086"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intro</a:t>
                </a:r>
              </a:p>
            </p:txBody>
          </p:sp>
        </p:grpSp>
        <p:pic>
          <p:nvPicPr>
            <p:cNvPr id="54" name="Graphic 53" descr="Presentation with checklist">
              <a:extLst>
                <a:ext uri="{FF2B5EF4-FFF2-40B4-BE49-F238E27FC236}">
                  <a16:creationId xmlns:a16="http://schemas.microsoft.com/office/drawing/2014/main" id="{F0FD8F08-5C2C-4A0C-AF03-06450C54D1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11068736" y="3212440"/>
              <a:ext cx="646332" cy="646332"/>
            </a:xfrm>
            <a:prstGeom prst="rect">
              <a:avLst/>
            </a:prstGeom>
          </p:spPr>
        </p:pic>
      </p:grpSp>
      <p:grpSp>
        <p:nvGrpSpPr>
          <p:cNvPr id="6" name="Group 5">
            <a:extLst>
              <a:ext uri="{FF2B5EF4-FFF2-40B4-BE49-F238E27FC236}">
                <a16:creationId xmlns:a16="http://schemas.microsoft.com/office/drawing/2014/main" id="{C35D3FF4-7549-4802-A7E4-DE9B031AE319}"/>
              </a:ext>
            </a:extLst>
          </p:cNvPr>
          <p:cNvGrpSpPr/>
          <p:nvPr/>
        </p:nvGrpSpPr>
        <p:grpSpPr>
          <a:xfrm>
            <a:off x="273906" y="0"/>
            <a:ext cx="11447501" cy="6858000"/>
            <a:chOff x="273906" y="0"/>
            <a:chExt cx="11447501" cy="6858000"/>
          </a:xfrm>
        </p:grpSpPr>
        <p:grpSp>
          <p:nvGrpSpPr>
            <p:cNvPr id="81" name="Group 80">
              <a:extLst>
                <a:ext uri="{FF2B5EF4-FFF2-40B4-BE49-F238E27FC236}">
                  <a16:creationId xmlns:a16="http://schemas.microsoft.com/office/drawing/2014/main" id="{5108D534-6DE8-4FE4-AFAF-9CDDA67D2A87}"/>
                </a:ext>
              </a:extLst>
            </p:cNvPr>
            <p:cNvGrpSpPr/>
            <p:nvPr/>
          </p:nvGrpSpPr>
          <p:grpSpPr>
            <a:xfrm>
              <a:off x="273906" y="0"/>
              <a:ext cx="11447501" cy="6858000"/>
              <a:chOff x="-8798784" y="0"/>
              <a:chExt cx="11447501" cy="6858000"/>
            </a:xfrm>
          </p:grpSpPr>
          <p:sp>
            <p:nvSpPr>
              <p:cNvPr id="82" name="Rectangle 81">
                <a:extLst>
                  <a:ext uri="{FF2B5EF4-FFF2-40B4-BE49-F238E27FC236}">
                    <a16:creationId xmlns:a16="http://schemas.microsoft.com/office/drawing/2014/main" id="{2807C32D-98FE-49A0-A9D4-A8918B41BA1E}"/>
                  </a:ext>
                </a:extLst>
              </p:cNvPr>
              <p:cNvSpPr/>
              <p:nvPr/>
            </p:nvSpPr>
            <p:spPr>
              <a:xfrm>
                <a:off x="-8798784" y="0"/>
                <a:ext cx="1144750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37D721D7-BA44-4751-921E-0CAEEC26875E}"/>
                  </a:ext>
                </a:extLst>
              </p:cNvPr>
              <p:cNvSpPr/>
              <p:nvPr/>
            </p:nvSpPr>
            <p:spPr>
              <a:xfrm>
                <a:off x="148031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FDC6C381-7A04-4E3D-A4B3-3A4CE204840E}"/>
                  </a:ext>
                </a:extLst>
              </p:cNvPr>
              <p:cNvSpPr txBox="1"/>
              <p:nvPr/>
            </p:nvSpPr>
            <p:spPr>
              <a:xfrm rot="16200000">
                <a:off x="1169143" y="3184665"/>
                <a:ext cx="2300467"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motivation</a:t>
                </a:r>
              </a:p>
            </p:txBody>
          </p:sp>
        </p:grpSp>
        <p:pic>
          <p:nvPicPr>
            <p:cNvPr id="52" name="Graphic 51" descr="Lightbulb">
              <a:extLst>
                <a:ext uri="{FF2B5EF4-FFF2-40B4-BE49-F238E27FC236}">
                  <a16:creationId xmlns:a16="http://schemas.microsoft.com/office/drawing/2014/main" id="{5AB99E26-9D18-45DB-A9D2-E086F80F6F1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10579977" y="3195429"/>
              <a:ext cx="664783" cy="664783"/>
            </a:xfrm>
            <a:prstGeom prst="rect">
              <a:avLst/>
            </a:prstGeom>
          </p:spPr>
        </p:pic>
      </p:grpSp>
      <p:grpSp>
        <p:nvGrpSpPr>
          <p:cNvPr id="5" name="Group 4">
            <a:extLst>
              <a:ext uri="{FF2B5EF4-FFF2-40B4-BE49-F238E27FC236}">
                <a16:creationId xmlns:a16="http://schemas.microsoft.com/office/drawing/2014/main" id="{F2C7E42A-724F-4BD1-AA3D-E553418A383B}"/>
              </a:ext>
            </a:extLst>
          </p:cNvPr>
          <p:cNvGrpSpPr/>
          <p:nvPr/>
        </p:nvGrpSpPr>
        <p:grpSpPr>
          <a:xfrm>
            <a:off x="1263112" y="0"/>
            <a:ext cx="9961092" cy="6858000"/>
            <a:chOff x="1269290" y="0"/>
            <a:chExt cx="9961092" cy="6858000"/>
          </a:xfrm>
        </p:grpSpPr>
        <p:grpSp>
          <p:nvGrpSpPr>
            <p:cNvPr id="86" name="Group 85">
              <a:extLst>
                <a:ext uri="{FF2B5EF4-FFF2-40B4-BE49-F238E27FC236}">
                  <a16:creationId xmlns:a16="http://schemas.microsoft.com/office/drawing/2014/main" id="{F3550AD6-6461-4805-8099-540265854BEA}"/>
                </a:ext>
              </a:extLst>
            </p:cNvPr>
            <p:cNvGrpSpPr/>
            <p:nvPr/>
          </p:nvGrpSpPr>
          <p:grpSpPr>
            <a:xfrm>
              <a:off x="1269290" y="0"/>
              <a:ext cx="9961092" cy="6858000"/>
              <a:chOff x="-7847639" y="0"/>
              <a:chExt cx="9961092" cy="6858000"/>
            </a:xfrm>
          </p:grpSpPr>
          <p:sp>
            <p:nvSpPr>
              <p:cNvPr id="87" name="Rectangle 86">
                <a:extLst>
                  <a:ext uri="{FF2B5EF4-FFF2-40B4-BE49-F238E27FC236}">
                    <a16:creationId xmlns:a16="http://schemas.microsoft.com/office/drawing/2014/main" id="{46E72A3B-7B7B-468F-80AE-6C203E2C2C2D}"/>
                  </a:ext>
                </a:extLst>
              </p:cNvPr>
              <p:cNvSpPr/>
              <p:nvPr/>
            </p:nvSpPr>
            <p:spPr>
              <a:xfrm>
                <a:off x="-7847639"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B103409C-76B1-4CE6-8F5A-C54A9B4C04FD}"/>
                  </a:ext>
                </a:extLst>
              </p:cNvPr>
              <p:cNvSpPr/>
              <p:nvPr/>
            </p:nvSpPr>
            <p:spPr>
              <a:xfrm>
                <a:off x="945053"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a:extLst>
                  <a:ext uri="{FF2B5EF4-FFF2-40B4-BE49-F238E27FC236}">
                    <a16:creationId xmlns:a16="http://schemas.microsoft.com/office/drawing/2014/main" id="{DFB77A9C-F8DF-487B-AC47-2577364145F0}"/>
                  </a:ext>
                </a:extLst>
              </p:cNvPr>
              <p:cNvSpPr txBox="1"/>
              <p:nvPr/>
            </p:nvSpPr>
            <p:spPr>
              <a:xfrm rot="16200000">
                <a:off x="786007" y="3189611"/>
                <a:ext cx="1992086"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demo</a:t>
                </a:r>
              </a:p>
            </p:txBody>
          </p:sp>
        </p:grpSp>
        <p:pic>
          <p:nvPicPr>
            <p:cNvPr id="50" name="Graphic 49" descr="Browser window">
              <a:extLst>
                <a:ext uri="{FF2B5EF4-FFF2-40B4-BE49-F238E27FC236}">
                  <a16:creationId xmlns:a16="http://schemas.microsoft.com/office/drawing/2014/main" id="{2BA8CC5B-8C6C-4217-8C9C-196C0605BD7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10110272" y="3150286"/>
              <a:ext cx="697808" cy="697808"/>
            </a:xfrm>
            <a:prstGeom prst="rect">
              <a:avLst/>
            </a:prstGeom>
          </p:spPr>
        </p:pic>
      </p:grpSp>
      <p:grpSp>
        <p:nvGrpSpPr>
          <p:cNvPr id="4" name="Group 3">
            <a:extLst>
              <a:ext uri="{FF2B5EF4-FFF2-40B4-BE49-F238E27FC236}">
                <a16:creationId xmlns:a16="http://schemas.microsoft.com/office/drawing/2014/main" id="{0DC91AF7-C0F5-4A66-87AB-353D7C220C8B}"/>
              </a:ext>
            </a:extLst>
          </p:cNvPr>
          <p:cNvGrpSpPr/>
          <p:nvPr/>
        </p:nvGrpSpPr>
        <p:grpSpPr>
          <a:xfrm>
            <a:off x="1138809" y="0"/>
            <a:ext cx="9574094" cy="6858000"/>
            <a:chOff x="1138809" y="0"/>
            <a:chExt cx="9574094" cy="6858000"/>
          </a:xfrm>
        </p:grpSpPr>
        <p:grpSp>
          <p:nvGrpSpPr>
            <p:cNvPr id="91" name="Group 90">
              <a:extLst>
                <a:ext uri="{FF2B5EF4-FFF2-40B4-BE49-F238E27FC236}">
                  <a16:creationId xmlns:a16="http://schemas.microsoft.com/office/drawing/2014/main" id="{3D0CA795-F852-448F-89E3-4CD0B4EB38D9}"/>
                </a:ext>
              </a:extLst>
            </p:cNvPr>
            <p:cNvGrpSpPr/>
            <p:nvPr/>
          </p:nvGrpSpPr>
          <p:grpSpPr>
            <a:xfrm>
              <a:off x="1138809" y="0"/>
              <a:ext cx="9574094" cy="6858000"/>
              <a:chOff x="-7985197" y="0"/>
              <a:chExt cx="9574094" cy="6858000"/>
            </a:xfrm>
          </p:grpSpPr>
          <p:sp>
            <p:nvSpPr>
              <p:cNvPr id="92" name="Rectangle 91">
                <a:extLst>
                  <a:ext uri="{FF2B5EF4-FFF2-40B4-BE49-F238E27FC236}">
                    <a16:creationId xmlns:a16="http://schemas.microsoft.com/office/drawing/2014/main" id="{D2BB4383-4C88-40BF-BCD2-D0DAA1AB12D2}"/>
                  </a:ext>
                </a:extLst>
              </p:cNvPr>
              <p:cNvSpPr/>
              <p:nvPr/>
            </p:nvSpPr>
            <p:spPr>
              <a:xfrm>
                <a:off x="-7985197" y="0"/>
                <a:ext cx="9574094" cy="6858000"/>
              </a:xfrm>
              <a:prstGeom prst="rect">
                <a:avLst/>
              </a:prstGeom>
              <a:solidFill>
                <a:schemeClr val="bg2">
                  <a:lumMod val="9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2D6B2B87-2622-47B2-BA57-877F74F3867A}"/>
                  </a:ext>
                </a:extLst>
              </p:cNvPr>
              <p:cNvSpPr/>
              <p:nvPr/>
            </p:nvSpPr>
            <p:spPr>
              <a:xfrm>
                <a:off x="420488"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a:extLst>
                  <a:ext uri="{FF2B5EF4-FFF2-40B4-BE49-F238E27FC236}">
                    <a16:creationId xmlns:a16="http://schemas.microsoft.com/office/drawing/2014/main" id="{0187B6C8-6FFE-43E8-B0A6-D64665F0AE0C}"/>
                  </a:ext>
                </a:extLst>
              </p:cNvPr>
              <p:cNvSpPr txBox="1"/>
              <p:nvPr/>
            </p:nvSpPr>
            <p:spPr>
              <a:xfrm rot="16200000">
                <a:off x="-114708" y="3201149"/>
                <a:ext cx="2760868"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architecture</a:t>
                </a:r>
              </a:p>
            </p:txBody>
          </p:sp>
        </p:grpSp>
        <p:pic>
          <p:nvPicPr>
            <p:cNvPr id="48" name="Graphic 47" descr="Building">
              <a:extLst>
                <a:ext uri="{FF2B5EF4-FFF2-40B4-BE49-F238E27FC236}">
                  <a16:creationId xmlns:a16="http://schemas.microsoft.com/office/drawing/2014/main" id="{B6902EAF-CD5A-4C51-BCDA-CECB4ABDBF7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a:off x="9631290" y="3251265"/>
              <a:ext cx="546097" cy="546097"/>
            </a:xfrm>
            <a:prstGeom prst="rect">
              <a:avLst/>
            </a:prstGeom>
          </p:spPr>
        </p:pic>
      </p:grpSp>
      <p:grpSp>
        <p:nvGrpSpPr>
          <p:cNvPr id="8" name="Group 7">
            <a:extLst>
              <a:ext uri="{FF2B5EF4-FFF2-40B4-BE49-F238E27FC236}">
                <a16:creationId xmlns:a16="http://schemas.microsoft.com/office/drawing/2014/main" id="{81C1C3E5-AFB6-4A02-862F-456B76766980}"/>
              </a:ext>
            </a:extLst>
          </p:cNvPr>
          <p:cNvGrpSpPr/>
          <p:nvPr/>
        </p:nvGrpSpPr>
        <p:grpSpPr>
          <a:xfrm>
            <a:off x="-7562343" y="-1"/>
            <a:ext cx="8692334" cy="6858000"/>
            <a:chOff x="-7562343" y="-1"/>
            <a:chExt cx="8692334" cy="6858000"/>
          </a:xfrm>
        </p:grpSpPr>
        <p:grpSp>
          <p:nvGrpSpPr>
            <p:cNvPr id="131" name="Group 130">
              <a:extLst>
                <a:ext uri="{FF2B5EF4-FFF2-40B4-BE49-F238E27FC236}">
                  <a16:creationId xmlns:a16="http://schemas.microsoft.com/office/drawing/2014/main" id="{EECF1A5F-D94D-4BE6-97C4-A2125D4D2FD0}"/>
                </a:ext>
              </a:extLst>
            </p:cNvPr>
            <p:cNvGrpSpPr/>
            <p:nvPr/>
          </p:nvGrpSpPr>
          <p:grpSpPr>
            <a:xfrm>
              <a:off x="-7562343" y="-1"/>
              <a:ext cx="8692334" cy="6858000"/>
              <a:chOff x="-7638543" y="-1"/>
              <a:chExt cx="8692334" cy="6858000"/>
            </a:xfrm>
          </p:grpSpPr>
          <p:sp>
            <p:nvSpPr>
              <p:cNvPr id="132" name="Rectangle 131">
                <a:extLst>
                  <a:ext uri="{FF2B5EF4-FFF2-40B4-BE49-F238E27FC236}">
                    <a16:creationId xmlns:a16="http://schemas.microsoft.com/office/drawing/2014/main" id="{F0C54BD5-EEDC-4DF6-BB8F-AA0CEFC47271}"/>
                  </a:ext>
                </a:extLst>
              </p:cNvPr>
              <p:cNvSpPr/>
              <p:nvPr/>
            </p:nvSpPr>
            <p:spPr>
              <a:xfrm>
                <a:off x="-7638543" y="-1"/>
                <a:ext cx="869233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Shape 132">
                <a:extLst>
                  <a:ext uri="{FF2B5EF4-FFF2-40B4-BE49-F238E27FC236}">
                    <a16:creationId xmlns:a16="http://schemas.microsoft.com/office/drawing/2014/main" id="{C58CA68A-9101-45CD-BD40-90CAF027C918}"/>
                  </a:ext>
                </a:extLst>
              </p:cNvPr>
              <p:cNvSpPr/>
              <p:nvPr/>
            </p:nvSpPr>
            <p:spPr>
              <a:xfrm>
                <a:off x="-114612" y="2337439"/>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603511F5-C24F-4BFC-867C-FE49F5B20B43}"/>
                  </a:ext>
                </a:extLst>
              </p:cNvPr>
              <p:cNvSpPr txBox="1"/>
              <p:nvPr/>
            </p:nvSpPr>
            <p:spPr>
              <a:xfrm rot="16200000">
                <a:off x="-607848" y="3189668"/>
                <a:ext cx="2676947"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next steps</a:t>
                </a:r>
              </a:p>
            </p:txBody>
          </p:sp>
        </p:grpSp>
        <p:pic>
          <p:nvPicPr>
            <p:cNvPr id="56" name="Graphic 55" descr="Dance steps">
              <a:extLst>
                <a:ext uri="{FF2B5EF4-FFF2-40B4-BE49-F238E27FC236}">
                  <a16:creationId xmlns:a16="http://schemas.microsoft.com/office/drawing/2014/main" id="{811D817B-6C2D-4AB1-B510-7957DDF0EFF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6200000">
              <a:off x="20634" y="3247939"/>
              <a:ext cx="586557" cy="586557"/>
            </a:xfrm>
            <a:prstGeom prst="rect">
              <a:avLst/>
            </a:prstGeom>
          </p:spPr>
        </p:pic>
      </p:grpSp>
      <p:sp>
        <p:nvSpPr>
          <p:cNvPr id="136" name="Rectangle 135">
            <a:extLst>
              <a:ext uri="{FF2B5EF4-FFF2-40B4-BE49-F238E27FC236}">
                <a16:creationId xmlns:a16="http://schemas.microsoft.com/office/drawing/2014/main" id="{4C1B13F4-7711-48EA-8815-F5237C5B330C}"/>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9B42A33D-75FA-492A-8A6B-DDDEB3C8F089}"/>
              </a:ext>
            </a:extLst>
          </p:cNvPr>
          <p:cNvGrpSpPr/>
          <p:nvPr/>
        </p:nvGrpSpPr>
        <p:grpSpPr>
          <a:xfrm>
            <a:off x="-9318882" y="-1"/>
            <a:ext cx="9927504" cy="6858000"/>
            <a:chOff x="-9318882" y="-1"/>
            <a:chExt cx="9927504" cy="6858000"/>
          </a:xfrm>
        </p:grpSpPr>
        <p:grpSp>
          <p:nvGrpSpPr>
            <p:cNvPr id="137" name="Group 136">
              <a:extLst>
                <a:ext uri="{FF2B5EF4-FFF2-40B4-BE49-F238E27FC236}">
                  <a16:creationId xmlns:a16="http://schemas.microsoft.com/office/drawing/2014/main" id="{B7C6AA9A-0EB7-4C56-8D55-24E34A5291B7}"/>
                </a:ext>
              </a:extLst>
            </p:cNvPr>
            <p:cNvGrpSpPr/>
            <p:nvPr/>
          </p:nvGrpSpPr>
          <p:grpSpPr>
            <a:xfrm>
              <a:off x="-9318882" y="-1"/>
              <a:ext cx="9927504" cy="6858000"/>
              <a:chOff x="-9395082" y="-1"/>
              <a:chExt cx="9927504" cy="6858000"/>
            </a:xfrm>
          </p:grpSpPr>
          <p:sp>
            <p:nvSpPr>
              <p:cNvPr id="138" name="Rectangle 137">
                <a:extLst>
                  <a:ext uri="{FF2B5EF4-FFF2-40B4-BE49-F238E27FC236}">
                    <a16:creationId xmlns:a16="http://schemas.microsoft.com/office/drawing/2014/main" id="{C8A4F83B-49F8-47A3-865F-C54C7B8D9FB0}"/>
                  </a:ext>
                </a:extLst>
              </p:cNvPr>
              <p:cNvSpPr/>
              <p:nvPr/>
            </p:nvSpPr>
            <p:spPr>
              <a:xfrm>
                <a:off x="-9395082" y="-1"/>
                <a:ext cx="992350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Freeform: Shape 138">
                <a:extLst>
                  <a:ext uri="{FF2B5EF4-FFF2-40B4-BE49-F238E27FC236}">
                    <a16:creationId xmlns:a16="http://schemas.microsoft.com/office/drawing/2014/main" id="{CCB6BD74-C649-4E8F-9A1F-4AD14E3D6F49}"/>
                  </a:ext>
                </a:extLst>
              </p:cNvPr>
              <p:cNvSpPr/>
              <p:nvPr/>
            </p:nvSpPr>
            <p:spPr>
              <a:xfrm>
                <a:off x="-635978" y="2337438"/>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TextBox 139">
                <a:extLst>
                  <a:ext uri="{FF2B5EF4-FFF2-40B4-BE49-F238E27FC236}">
                    <a16:creationId xmlns:a16="http://schemas.microsoft.com/office/drawing/2014/main" id="{D6E1A0EB-8A3A-4A39-8943-B38BA754C31B}"/>
                  </a:ext>
                </a:extLst>
              </p:cNvPr>
              <p:cNvSpPr txBox="1"/>
              <p:nvPr/>
            </p:nvSpPr>
            <p:spPr>
              <a:xfrm rot="16200000">
                <a:off x="-796310" y="3194732"/>
                <a:ext cx="1992086"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contact</a:t>
                </a:r>
              </a:p>
            </p:txBody>
          </p:sp>
        </p:grpSp>
        <p:pic>
          <p:nvPicPr>
            <p:cNvPr id="58" name="Graphic 57" descr="Envelope">
              <a:extLst>
                <a:ext uri="{FF2B5EF4-FFF2-40B4-BE49-F238E27FC236}">
                  <a16:creationId xmlns:a16="http://schemas.microsoft.com/office/drawing/2014/main" id="{AD040D7F-2C03-4802-A233-F43F1A0B19B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6200000">
              <a:off x="-476028" y="3207324"/>
              <a:ext cx="607518" cy="607518"/>
            </a:xfrm>
            <a:prstGeom prst="rect">
              <a:avLst/>
            </a:prstGeom>
          </p:spPr>
        </p:pic>
      </p:grpSp>
      <p:pic>
        <p:nvPicPr>
          <p:cNvPr id="63" name="Picture 8">
            <a:extLst>
              <a:ext uri="{FF2B5EF4-FFF2-40B4-BE49-F238E27FC236}">
                <a16:creationId xmlns:a16="http://schemas.microsoft.com/office/drawing/2014/main" id="{DC554BA5-AF63-4A56-8BC9-E05D3753252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92386" y="714878"/>
            <a:ext cx="8330071" cy="5082364"/>
          </a:xfrm>
          <a:prstGeom prst="rect">
            <a:avLst/>
          </a:prstGeom>
          <a:effectLst>
            <a:outerShdw blurRad="50800" dist="63500" dir="2700000" algn="tl" rotWithShape="0">
              <a:prstClr val="black">
                <a:alpha val="40000"/>
              </a:prstClr>
            </a:outerShdw>
            <a:softEdge rad="38100"/>
          </a:effectLst>
        </p:spPr>
      </p:pic>
      <p:grpSp>
        <p:nvGrpSpPr>
          <p:cNvPr id="2" name="Group 1">
            <a:extLst>
              <a:ext uri="{FF2B5EF4-FFF2-40B4-BE49-F238E27FC236}">
                <a16:creationId xmlns:a16="http://schemas.microsoft.com/office/drawing/2014/main" id="{93D82010-7059-4A27-A135-5DADB0B9EE76}"/>
              </a:ext>
            </a:extLst>
          </p:cNvPr>
          <p:cNvGrpSpPr/>
          <p:nvPr/>
        </p:nvGrpSpPr>
        <p:grpSpPr>
          <a:xfrm>
            <a:off x="3544830" y="1123528"/>
            <a:ext cx="2807243" cy="2972416"/>
            <a:chOff x="3544830" y="1123528"/>
            <a:chExt cx="2807243" cy="2972416"/>
          </a:xfrm>
        </p:grpSpPr>
        <p:sp>
          <p:nvSpPr>
            <p:cNvPr id="44" name="Rounded Rectangle 75">
              <a:extLst>
                <a:ext uri="{FF2B5EF4-FFF2-40B4-BE49-F238E27FC236}">
                  <a16:creationId xmlns:a16="http://schemas.microsoft.com/office/drawing/2014/main" id="{CA6CD14F-6179-4FF2-A7A0-259ABBAE1D81}"/>
                </a:ext>
              </a:extLst>
            </p:cNvPr>
            <p:cNvSpPr/>
            <p:nvPr/>
          </p:nvSpPr>
          <p:spPr>
            <a:xfrm>
              <a:off x="3544830" y="1296200"/>
              <a:ext cx="2807243" cy="2799744"/>
            </a:xfrm>
            <a:prstGeom prst="roundRect">
              <a:avLst>
                <a:gd name="adj" fmla="val 3424"/>
              </a:avLst>
            </a:prstGeom>
            <a:noFill/>
            <a:ln w="2857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grpSp>
          <p:nvGrpSpPr>
            <p:cNvPr id="64" name="Group 63"/>
            <p:cNvGrpSpPr/>
            <p:nvPr/>
          </p:nvGrpSpPr>
          <p:grpSpPr>
            <a:xfrm>
              <a:off x="3729316" y="1123528"/>
              <a:ext cx="298557" cy="369332"/>
              <a:chOff x="3218329" y="1370466"/>
              <a:chExt cx="298557" cy="379455"/>
            </a:xfrm>
          </p:grpSpPr>
          <p:sp>
            <p:nvSpPr>
              <p:cNvPr id="70" name="Oval 69"/>
              <p:cNvSpPr/>
              <p:nvPr/>
            </p:nvSpPr>
            <p:spPr>
              <a:xfrm>
                <a:off x="3218329" y="1407458"/>
                <a:ext cx="298557" cy="304800"/>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3218876" y="1370466"/>
                <a:ext cx="286870" cy="379455"/>
              </a:xfrm>
              <a:prstGeom prst="rect">
                <a:avLst/>
              </a:prstGeom>
              <a:noFill/>
            </p:spPr>
            <p:txBody>
              <a:bodyPr wrap="square" rtlCol="0">
                <a:spAutoFit/>
              </a:bodyPr>
              <a:lstStyle/>
              <a:p>
                <a:r>
                  <a:rPr lang="en-US" dirty="0">
                    <a:solidFill>
                      <a:schemeClr val="accent5">
                        <a:lumMod val="75000"/>
                      </a:schemeClr>
                    </a:solidFill>
                  </a:rPr>
                  <a:t>2</a:t>
                </a:r>
              </a:p>
            </p:txBody>
          </p:sp>
        </p:grpSp>
      </p:grpSp>
      <p:grpSp>
        <p:nvGrpSpPr>
          <p:cNvPr id="3" name="Group 2">
            <a:extLst>
              <a:ext uri="{FF2B5EF4-FFF2-40B4-BE49-F238E27FC236}">
                <a16:creationId xmlns:a16="http://schemas.microsoft.com/office/drawing/2014/main" id="{119055F9-EF20-4953-9DB2-6E70457823D0}"/>
              </a:ext>
            </a:extLst>
          </p:cNvPr>
          <p:cNvGrpSpPr/>
          <p:nvPr/>
        </p:nvGrpSpPr>
        <p:grpSpPr>
          <a:xfrm>
            <a:off x="6500826" y="1133361"/>
            <a:ext cx="2947973" cy="2961930"/>
            <a:chOff x="6500826" y="1133361"/>
            <a:chExt cx="2947973" cy="2961930"/>
          </a:xfrm>
        </p:grpSpPr>
        <p:sp>
          <p:nvSpPr>
            <p:cNvPr id="46" name="Rounded Rectangle 75">
              <a:extLst>
                <a:ext uri="{FF2B5EF4-FFF2-40B4-BE49-F238E27FC236}">
                  <a16:creationId xmlns:a16="http://schemas.microsoft.com/office/drawing/2014/main" id="{FC6417D7-5C1F-40B3-B10F-28CD8B545DCE}"/>
                </a:ext>
              </a:extLst>
            </p:cNvPr>
            <p:cNvSpPr/>
            <p:nvPr/>
          </p:nvSpPr>
          <p:spPr>
            <a:xfrm>
              <a:off x="6500826" y="1311970"/>
              <a:ext cx="2947973" cy="2783321"/>
            </a:xfrm>
            <a:prstGeom prst="roundRect">
              <a:avLst>
                <a:gd name="adj" fmla="val 3046"/>
              </a:avLst>
            </a:prstGeom>
            <a:noFill/>
            <a:ln w="2857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grpSp>
          <p:nvGrpSpPr>
            <p:cNvPr id="72" name="Group 71"/>
            <p:cNvGrpSpPr/>
            <p:nvPr/>
          </p:nvGrpSpPr>
          <p:grpSpPr>
            <a:xfrm>
              <a:off x="6667361" y="1133361"/>
              <a:ext cx="298557" cy="369332"/>
              <a:chOff x="3218329" y="1370466"/>
              <a:chExt cx="298557" cy="379455"/>
            </a:xfrm>
          </p:grpSpPr>
          <p:sp>
            <p:nvSpPr>
              <p:cNvPr id="73" name="Oval 72"/>
              <p:cNvSpPr/>
              <p:nvPr/>
            </p:nvSpPr>
            <p:spPr>
              <a:xfrm>
                <a:off x="3218329" y="1407458"/>
                <a:ext cx="298557" cy="304800"/>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3218876" y="1370466"/>
                <a:ext cx="286870" cy="379455"/>
              </a:xfrm>
              <a:prstGeom prst="rect">
                <a:avLst/>
              </a:prstGeom>
              <a:noFill/>
            </p:spPr>
            <p:txBody>
              <a:bodyPr wrap="square" rtlCol="0">
                <a:spAutoFit/>
              </a:bodyPr>
              <a:lstStyle/>
              <a:p>
                <a:r>
                  <a:rPr lang="en-US" dirty="0">
                    <a:solidFill>
                      <a:schemeClr val="accent5">
                        <a:lumMod val="75000"/>
                      </a:schemeClr>
                    </a:solidFill>
                  </a:rPr>
                  <a:t>3</a:t>
                </a:r>
              </a:p>
            </p:txBody>
          </p:sp>
        </p:grpSp>
      </p:grpSp>
      <p:grpSp>
        <p:nvGrpSpPr>
          <p:cNvPr id="75" name="Group 74"/>
          <p:cNvGrpSpPr/>
          <p:nvPr/>
        </p:nvGrpSpPr>
        <p:grpSpPr>
          <a:xfrm>
            <a:off x="1217612" y="1805029"/>
            <a:ext cx="1924016" cy="1544760"/>
            <a:chOff x="1217612" y="1805029"/>
            <a:chExt cx="1924016" cy="1544760"/>
          </a:xfrm>
        </p:grpSpPr>
        <p:sp>
          <p:nvSpPr>
            <p:cNvPr id="76" name="Rounded Rectangle 75"/>
            <p:cNvSpPr/>
            <p:nvPr/>
          </p:nvSpPr>
          <p:spPr>
            <a:xfrm>
              <a:off x="1217612" y="1980730"/>
              <a:ext cx="1924016" cy="1369059"/>
            </a:xfrm>
            <a:prstGeom prst="roundRect">
              <a:avLst>
                <a:gd name="adj" fmla="val 5601"/>
              </a:avLst>
            </a:prstGeom>
            <a:noFill/>
            <a:ln w="2857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grpSp>
          <p:nvGrpSpPr>
            <p:cNvPr id="77" name="Group 76"/>
            <p:cNvGrpSpPr/>
            <p:nvPr/>
          </p:nvGrpSpPr>
          <p:grpSpPr>
            <a:xfrm>
              <a:off x="2659941" y="1805029"/>
              <a:ext cx="298557" cy="369332"/>
              <a:chOff x="3218329" y="1370466"/>
              <a:chExt cx="298557" cy="379455"/>
            </a:xfrm>
          </p:grpSpPr>
          <p:sp>
            <p:nvSpPr>
              <p:cNvPr id="78" name="Oval 77"/>
              <p:cNvSpPr/>
              <p:nvPr/>
            </p:nvSpPr>
            <p:spPr>
              <a:xfrm>
                <a:off x="3218329" y="1407458"/>
                <a:ext cx="298557" cy="304800"/>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3218876" y="1370466"/>
                <a:ext cx="286870" cy="379455"/>
              </a:xfrm>
              <a:prstGeom prst="rect">
                <a:avLst/>
              </a:prstGeom>
              <a:noFill/>
            </p:spPr>
            <p:txBody>
              <a:bodyPr wrap="square" rtlCol="0">
                <a:spAutoFit/>
              </a:bodyPr>
              <a:lstStyle/>
              <a:p>
                <a:r>
                  <a:rPr lang="en-US" dirty="0">
                    <a:solidFill>
                      <a:schemeClr val="accent5">
                        <a:lumMod val="75000"/>
                      </a:schemeClr>
                    </a:solidFill>
                  </a:rPr>
                  <a:t>1</a:t>
                </a:r>
              </a:p>
            </p:txBody>
          </p:sp>
        </p:grpSp>
      </p:grpSp>
      <p:grpSp>
        <p:nvGrpSpPr>
          <p:cNvPr id="80" name="Group 79"/>
          <p:cNvGrpSpPr/>
          <p:nvPr/>
        </p:nvGrpSpPr>
        <p:grpSpPr>
          <a:xfrm>
            <a:off x="3006528" y="4095944"/>
            <a:ext cx="4461072" cy="1452739"/>
            <a:chOff x="3006528" y="4095944"/>
            <a:chExt cx="4461072" cy="1452739"/>
          </a:xfrm>
        </p:grpSpPr>
        <p:sp>
          <p:nvSpPr>
            <p:cNvPr id="95" name="Rounded Rectangle 94"/>
            <p:cNvSpPr/>
            <p:nvPr/>
          </p:nvSpPr>
          <p:spPr>
            <a:xfrm>
              <a:off x="3006528" y="4285603"/>
              <a:ext cx="4461072" cy="1263080"/>
            </a:xfrm>
            <a:prstGeom prst="roundRect">
              <a:avLst>
                <a:gd name="adj" fmla="val 6732"/>
              </a:avLst>
            </a:prstGeom>
            <a:noFill/>
            <a:ln w="2857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grpSp>
          <p:nvGrpSpPr>
            <p:cNvPr id="96" name="Group 95"/>
            <p:cNvGrpSpPr/>
            <p:nvPr/>
          </p:nvGrpSpPr>
          <p:grpSpPr>
            <a:xfrm>
              <a:off x="6960829" y="4095944"/>
              <a:ext cx="298557" cy="369332"/>
              <a:chOff x="3218329" y="1370466"/>
              <a:chExt cx="298557" cy="379455"/>
            </a:xfrm>
          </p:grpSpPr>
          <p:sp>
            <p:nvSpPr>
              <p:cNvPr id="97" name="Oval 96"/>
              <p:cNvSpPr/>
              <p:nvPr/>
            </p:nvSpPr>
            <p:spPr>
              <a:xfrm>
                <a:off x="3218329" y="1407458"/>
                <a:ext cx="298557" cy="304800"/>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3218876" y="1370466"/>
                <a:ext cx="286870" cy="379455"/>
              </a:xfrm>
              <a:prstGeom prst="rect">
                <a:avLst/>
              </a:prstGeom>
              <a:noFill/>
            </p:spPr>
            <p:txBody>
              <a:bodyPr wrap="square" rtlCol="0">
                <a:spAutoFit/>
              </a:bodyPr>
              <a:lstStyle/>
              <a:p>
                <a:r>
                  <a:rPr lang="en-US" dirty="0">
                    <a:solidFill>
                      <a:schemeClr val="accent5">
                        <a:lumMod val="75000"/>
                      </a:schemeClr>
                    </a:solidFill>
                  </a:rPr>
                  <a:t>4</a:t>
                </a:r>
              </a:p>
            </p:txBody>
          </p:sp>
        </p:grpSp>
      </p:grpSp>
    </p:spTree>
    <p:extLst>
      <p:ext uri="{BB962C8B-B14F-4D97-AF65-F5344CB8AC3E}">
        <p14:creationId xmlns:p14="http://schemas.microsoft.com/office/powerpoint/2010/main" val="3965200575"/>
      </p:ext>
    </p:extLst>
  </p:cSld>
  <p:clrMapOvr>
    <a:masterClrMapping/>
  </p:clrMapOvr>
  <mc:AlternateContent xmlns:mc="http://schemas.openxmlformats.org/markup-compatibility/2006" xmlns:p159="http://schemas.microsoft.com/office/powerpoint/2015/09/main">
    <mc:Choice Requires="p159">
      <p:transition spd="med" advTm="0">
        <p159:morph option="byObject"/>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15F53C5-33C2-4C1D-9B8E-DB8E3F671440}"/>
              </a:ext>
            </a:extLst>
          </p:cNvPr>
          <p:cNvGrpSpPr/>
          <p:nvPr/>
        </p:nvGrpSpPr>
        <p:grpSpPr>
          <a:xfrm>
            <a:off x="-290920" y="0"/>
            <a:ext cx="12482920" cy="6858000"/>
            <a:chOff x="-290920" y="0"/>
            <a:chExt cx="12482920" cy="6858000"/>
          </a:xfrm>
        </p:grpSpPr>
        <p:grpSp>
          <p:nvGrpSpPr>
            <p:cNvPr id="65" name="Group 64">
              <a:extLst>
                <a:ext uri="{FF2B5EF4-FFF2-40B4-BE49-F238E27FC236}">
                  <a16:creationId xmlns:a16="http://schemas.microsoft.com/office/drawing/2014/main" id="{9FEBE3C0-F7D4-407D-A7E0-DC88FE9199E7}"/>
                </a:ext>
              </a:extLst>
            </p:cNvPr>
            <p:cNvGrpSpPr/>
            <p:nvPr/>
          </p:nvGrpSpPr>
          <p:grpSpPr>
            <a:xfrm>
              <a:off x="-290920" y="0"/>
              <a:ext cx="12482920" cy="6858000"/>
              <a:chOff x="-9302800" y="0"/>
              <a:chExt cx="12482920" cy="6858000"/>
            </a:xfrm>
          </p:grpSpPr>
          <p:sp>
            <p:nvSpPr>
              <p:cNvPr id="66" name="Rectangle 65">
                <a:extLst>
                  <a:ext uri="{FF2B5EF4-FFF2-40B4-BE49-F238E27FC236}">
                    <a16:creationId xmlns:a16="http://schemas.microsoft.com/office/drawing/2014/main" id="{C3B5F4DE-1CE5-4B0C-8E8A-0D78EBDE22A6}"/>
                  </a:ext>
                </a:extLst>
              </p:cNvPr>
              <p:cNvSpPr/>
              <p:nvPr/>
            </p:nvSpPr>
            <p:spPr>
              <a:xfrm>
                <a:off x="-930280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A447FD68-DE09-464C-9E4F-C1BC16ED3D8B}"/>
                  </a:ext>
                </a:extLst>
              </p:cNvPr>
              <p:cNvSpPr/>
              <p:nvPr/>
            </p:nvSpPr>
            <p:spPr>
              <a:xfrm>
                <a:off x="2011720"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124A290C-0A54-4846-BE90-F6A7343D4415}"/>
                  </a:ext>
                </a:extLst>
              </p:cNvPr>
              <p:cNvSpPr txBox="1"/>
              <p:nvPr/>
            </p:nvSpPr>
            <p:spPr>
              <a:xfrm rot="16200000">
                <a:off x="1860912" y="3194734"/>
                <a:ext cx="1992086"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intro</a:t>
                </a:r>
              </a:p>
            </p:txBody>
          </p:sp>
        </p:grpSp>
        <p:pic>
          <p:nvPicPr>
            <p:cNvPr id="43" name="Graphic 42" descr="Presentation with checklist">
              <a:extLst>
                <a:ext uri="{FF2B5EF4-FFF2-40B4-BE49-F238E27FC236}">
                  <a16:creationId xmlns:a16="http://schemas.microsoft.com/office/drawing/2014/main" id="{D7E81592-39E9-4731-A0D2-A0018BD422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11068736" y="3212440"/>
              <a:ext cx="646332" cy="646332"/>
            </a:xfrm>
            <a:prstGeom prst="rect">
              <a:avLst/>
            </a:prstGeom>
          </p:spPr>
        </p:pic>
      </p:grpSp>
      <p:grpSp>
        <p:nvGrpSpPr>
          <p:cNvPr id="4" name="Group 3">
            <a:extLst>
              <a:ext uri="{FF2B5EF4-FFF2-40B4-BE49-F238E27FC236}">
                <a16:creationId xmlns:a16="http://schemas.microsoft.com/office/drawing/2014/main" id="{B7796F5A-1D52-4F06-890A-BA7E88466B1B}"/>
              </a:ext>
            </a:extLst>
          </p:cNvPr>
          <p:cNvGrpSpPr/>
          <p:nvPr/>
        </p:nvGrpSpPr>
        <p:grpSpPr>
          <a:xfrm>
            <a:off x="273906" y="0"/>
            <a:ext cx="11447501" cy="6858000"/>
            <a:chOff x="273906" y="0"/>
            <a:chExt cx="11447501" cy="6858000"/>
          </a:xfrm>
        </p:grpSpPr>
        <p:grpSp>
          <p:nvGrpSpPr>
            <p:cNvPr id="81" name="Group 80">
              <a:extLst>
                <a:ext uri="{FF2B5EF4-FFF2-40B4-BE49-F238E27FC236}">
                  <a16:creationId xmlns:a16="http://schemas.microsoft.com/office/drawing/2014/main" id="{D7421BC6-348D-4C76-B461-F306BCD59A8C}"/>
                </a:ext>
              </a:extLst>
            </p:cNvPr>
            <p:cNvGrpSpPr/>
            <p:nvPr/>
          </p:nvGrpSpPr>
          <p:grpSpPr>
            <a:xfrm>
              <a:off x="273906" y="0"/>
              <a:ext cx="11447501" cy="6858000"/>
              <a:chOff x="-8798784" y="0"/>
              <a:chExt cx="11447501" cy="6858000"/>
            </a:xfrm>
          </p:grpSpPr>
          <p:sp>
            <p:nvSpPr>
              <p:cNvPr id="82" name="Rectangle 81">
                <a:extLst>
                  <a:ext uri="{FF2B5EF4-FFF2-40B4-BE49-F238E27FC236}">
                    <a16:creationId xmlns:a16="http://schemas.microsoft.com/office/drawing/2014/main" id="{7E52119E-B5F9-41DF-B757-850B45AF694E}"/>
                  </a:ext>
                </a:extLst>
              </p:cNvPr>
              <p:cNvSpPr/>
              <p:nvPr/>
            </p:nvSpPr>
            <p:spPr>
              <a:xfrm>
                <a:off x="-8798784" y="0"/>
                <a:ext cx="1144750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196BD12-CA2C-4680-9D2C-5D67DC5F6D5E}"/>
                  </a:ext>
                </a:extLst>
              </p:cNvPr>
              <p:cNvSpPr/>
              <p:nvPr/>
            </p:nvSpPr>
            <p:spPr>
              <a:xfrm>
                <a:off x="148031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07481AF5-57B0-402C-A5E7-F1BF866E98A4}"/>
                  </a:ext>
                </a:extLst>
              </p:cNvPr>
              <p:cNvSpPr txBox="1"/>
              <p:nvPr/>
            </p:nvSpPr>
            <p:spPr>
              <a:xfrm rot="16200000">
                <a:off x="980434" y="3181580"/>
                <a:ext cx="2677885"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motivation</a:t>
                </a:r>
              </a:p>
            </p:txBody>
          </p:sp>
        </p:grpSp>
        <p:pic>
          <p:nvPicPr>
            <p:cNvPr id="41" name="Graphic 40" descr="Lightbulb">
              <a:extLst>
                <a:ext uri="{FF2B5EF4-FFF2-40B4-BE49-F238E27FC236}">
                  <a16:creationId xmlns:a16="http://schemas.microsoft.com/office/drawing/2014/main" id="{6C1F230E-6A50-4AFD-97B4-5245A6E342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10579977" y="3195429"/>
              <a:ext cx="664783" cy="664783"/>
            </a:xfrm>
            <a:prstGeom prst="rect">
              <a:avLst/>
            </a:prstGeom>
          </p:spPr>
        </p:pic>
      </p:grpSp>
      <p:grpSp>
        <p:nvGrpSpPr>
          <p:cNvPr id="3" name="Group 2">
            <a:extLst>
              <a:ext uri="{FF2B5EF4-FFF2-40B4-BE49-F238E27FC236}">
                <a16:creationId xmlns:a16="http://schemas.microsoft.com/office/drawing/2014/main" id="{D068CA1C-408C-4467-8E94-F1B936EDBD30}"/>
              </a:ext>
            </a:extLst>
          </p:cNvPr>
          <p:cNvGrpSpPr/>
          <p:nvPr/>
        </p:nvGrpSpPr>
        <p:grpSpPr>
          <a:xfrm>
            <a:off x="1267376" y="0"/>
            <a:ext cx="9961092" cy="6858000"/>
            <a:chOff x="1275468" y="0"/>
            <a:chExt cx="9961092" cy="6858000"/>
          </a:xfrm>
        </p:grpSpPr>
        <p:grpSp>
          <p:nvGrpSpPr>
            <p:cNvPr id="86" name="Group 85">
              <a:extLst>
                <a:ext uri="{FF2B5EF4-FFF2-40B4-BE49-F238E27FC236}">
                  <a16:creationId xmlns:a16="http://schemas.microsoft.com/office/drawing/2014/main" id="{F270BB47-BD48-40B8-B136-CB32E92F3152}"/>
                </a:ext>
              </a:extLst>
            </p:cNvPr>
            <p:cNvGrpSpPr/>
            <p:nvPr/>
          </p:nvGrpSpPr>
          <p:grpSpPr>
            <a:xfrm>
              <a:off x="1275468" y="0"/>
              <a:ext cx="9961092" cy="6858000"/>
              <a:chOff x="-7847639" y="0"/>
              <a:chExt cx="9961092" cy="6858000"/>
            </a:xfrm>
          </p:grpSpPr>
          <p:sp>
            <p:nvSpPr>
              <p:cNvPr id="87" name="Rectangle 86">
                <a:extLst>
                  <a:ext uri="{FF2B5EF4-FFF2-40B4-BE49-F238E27FC236}">
                    <a16:creationId xmlns:a16="http://schemas.microsoft.com/office/drawing/2014/main" id="{B6D6D0AF-F95B-4970-9684-421CA3DF9C6A}"/>
                  </a:ext>
                </a:extLst>
              </p:cNvPr>
              <p:cNvSpPr/>
              <p:nvPr/>
            </p:nvSpPr>
            <p:spPr>
              <a:xfrm>
                <a:off x="-7847639"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4673DDDF-34E1-4B0F-8FD7-88898EC11948}"/>
                  </a:ext>
                </a:extLst>
              </p:cNvPr>
              <p:cNvSpPr/>
              <p:nvPr/>
            </p:nvSpPr>
            <p:spPr>
              <a:xfrm>
                <a:off x="945053"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a:extLst>
                  <a:ext uri="{FF2B5EF4-FFF2-40B4-BE49-F238E27FC236}">
                    <a16:creationId xmlns:a16="http://schemas.microsoft.com/office/drawing/2014/main" id="{CBA4F734-95F1-4037-BD2A-F154D02FFE44}"/>
                  </a:ext>
                </a:extLst>
              </p:cNvPr>
              <p:cNvSpPr txBox="1"/>
              <p:nvPr/>
            </p:nvSpPr>
            <p:spPr>
              <a:xfrm rot="16200000">
                <a:off x="680225" y="3189611"/>
                <a:ext cx="2191295"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demo</a:t>
                </a:r>
              </a:p>
            </p:txBody>
          </p:sp>
        </p:grpSp>
        <p:pic>
          <p:nvPicPr>
            <p:cNvPr id="39" name="Graphic 38" descr="Browser window">
              <a:extLst>
                <a:ext uri="{FF2B5EF4-FFF2-40B4-BE49-F238E27FC236}">
                  <a16:creationId xmlns:a16="http://schemas.microsoft.com/office/drawing/2014/main" id="{83E51BE0-9481-4FE1-BBE5-C34EA8EF48F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10110272" y="3150286"/>
              <a:ext cx="697808" cy="697808"/>
            </a:xfrm>
            <a:prstGeom prst="rect">
              <a:avLst/>
            </a:prstGeom>
          </p:spPr>
        </p:pic>
      </p:grpSp>
      <p:grpSp>
        <p:nvGrpSpPr>
          <p:cNvPr id="2" name="Group 1">
            <a:extLst>
              <a:ext uri="{FF2B5EF4-FFF2-40B4-BE49-F238E27FC236}">
                <a16:creationId xmlns:a16="http://schemas.microsoft.com/office/drawing/2014/main" id="{5DFFBF66-E3E6-491F-B71F-0B10D2348A2B}"/>
              </a:ext>
            </a:extLst>
          </p:cNvPr>
          <p:cNvGrpSpPr/>
          <p:nvPr/>
        </p:nvGrpSpPr>
        <p:grpSpPr>
          <a:xfrm>
            <a:off x="1138809" y="0"/>
            <a:ext cx="9574094" cy="6858000"/>
            <a:chOff x="1138809" y="0"/>
            <a:chExt cx="9574094" cy="6858000"/>
          </a:xfrm>
        </p:grpSpPr>
        <p:grpSp>
          <p:nvGrpSpPr>
            <p:cNvPr id="91" name="Group 90">
              <a:extLst>
                <a:ext uri="{FF2B5EF4-FFF2-40B4-BE49-F238E27FC236}">
                  <a16:creationId xmlns:a16="http://schemas.microsoft.com/office/drawing/2014/main" id="{51FABA7F-6706-4EAD-9C01-9E448806A154}"/>
                </a:ext>
              </a:extLst>
            </p:cNvPr>
            <p:cNvGrpSpPr/>
            <p:nvPr/>
          </p:nvGrpSpPr>
          <p:grpSpPr>
            <a:xfrm>
              <a:off x="1138809" y="0"/>
              <a:ext cx="9574094" cy="6858000"/>
              <a:chOff x="-7985197" y="0"/>
              <a:chExt cx="9574094" cy="6858000"/>
            </a:xfrm>
          </p:grpSpPr>
          <p:sp>
            <p:nvSpPr>
              <p:cNvPr id="92" name="Rectangle 91">
                <a:extLst>
                  <a:ext uri="{FF2B5EF4-FFF2-40B4-BE49-F238E27FC236}">
                    <a16:creationId xmlns:a16="http://schemas.microsoft.com/office/drawing/2014/main" id="{348D3DAB-32A7-4485-A6D9-3C0EBA5EC13E}"/>
                  </a:ext>
                </a:extLst>
              </p:cNvPr>
              <p:cNvSpPr/>
              <p:nvPr/>
            </p:nvSpPr>
            <p:spPr>
              <a:xfrm>
                <a:off x="-7985197" y="0"/>
                <a:ext cx="957409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C3280F91-C05A-43B2-AD2A-E6251757D5E0}"/>
                  </a:ext>
                </a:extLst>
              </p:cNvPr>
              <p:cNvSpPr/>
              <p:nvPr/>
            </p:nvSpPr>
            <p:spPr>
              <a:xfrm>
                <a:off x="420488"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a:extLst>
                  <a:ext uri="{FF2B5EF4-FFF2-40B4-BE49-F238E27FC236}">
                    <a16:creationId xmlns:a16="http://schemas.microsoft.com/office/drawing/2014/main" id="{C81B3A65-AB35-4DE2-BF4C-1435A0EB1937}"/>
                  </a:ext>
                </a:extLst>
              </p:cNvPr>
              <p:cNvSpPr txBox="1"/>
              <p:nvPr/>
            </p:nvSpPr>
            <p:spPr>
              <a:xfrm rot="16200000">
                <a:off x="-73216" y="3202029"/>
                <a:ext cx="2677884"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architecture</a:t>
                </a:r>
              </a:p>
            </p:txBody>
          </p:sp>
        </p:grpSp>
        <p:pic>
          <p:nvPicPr>
            <p:cNvPr id="37" name="Graphic 36" descr="Building">
              <a:extLst>
                <a:ext uri="{FF2B5EF4-FFF2-40B4-BE49-F238E27FC236}">
                  <a16:creationId xmlns:a16="http://schemas.microsoft.com/office/drawing/2014/main" id="{9959F53A-9A97-4412-84C9-EF69D046691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a:off x="9631290" y="3251265"/>
              <a:ext cx="546097" cy="546097"/>
            </a:xfrm>
            <a:prstGeom prst="rect">
              <a:avLst/>
            </a:prstGeom>
          </p:spPr>
        </p:pic>
      </p:grpSp>
      <p:grpSp>
        <p:nvGrpSpPr>
          <p:cNvPr id="8" name="Group 7">
            <a:extLst>
              <a:ext uri="{FF2B5EF4-FFF2-40B4-BE49-F238E27FC236}">
                <a16:creationId xmlns:a16="http://schemas.microsoft.com/office/drawing/2014/main" id="{C3B5702C-F4DC-41F4-BB45-A9CD50939A34}"/>
              </a:ext>
            </a:extLst>
          </p:cNvPr>
          <p:cNvGrpSpPr/>
          <p:nvPr/>
        </p:nvGrpSpPr>
        <p:grpSpPr>
          <a:xfrm>
            <a:off x="185674" y="0"/>
            <a:ext cx="10030021" cy="6858000"/>
            <a:chOff x="185674" y="0"/>
            <a:chExt cx="10030021" cy="6858000"/>
          </a:xfrm>
        </p:grpSpPr>
        <p:grpSp>
          <p:nvGrpSpPr>
            <p:cNvPr id="112" name="Group 111">
              <a:extLst>
                <a:ext uri="{FF2B5EF4-FFF2-40B4-BE49-F238E27FC236}">
                  <a16:creationId xmlns:a16="http://schemas.microsoft.com/office/drawing/2014/main" id="{337F026A-1178-489D-A288-0AF219F2BF84}"/>
                </a:ext>
              </a:extLst>
            </p:cNvPr>
            <p:cNvGrpSpPr/>
            <p:nvPr/>
          </p:nvGrpSpPr>
          <p:grpSpPr>
            <a:xfrm>
              <a:off x="185674" y="0"/>
              <a:ext cx="10030021" cy="6858000"/>
              <a:chOff x="-7638543" y="-1"/>
              <a:chExt cx="8694016" cy="6858000"/>
            </a:xfrm>
          </p:grpSpPr>
          <p:sp>
            <p:nvSpPr>
              <p:cNvPr id="143" name="Rectangle 142">
                <a:extLst>
                  <a:ext uri="{FF2B5EF4-FFF2-40B4-BE49-F238E27FC236}">
                    <a16:creationId xmlns:a16="http://schemas.microsoft.com/office/drawing/2014/main" id="{3B4E67D9-AB27-43D7-844C-8A7F3AEE7DB5}"/>
                  </a:ext>
                </a:extLst>
              </p:cNvPr>
              <p:cNvSpPr/>
              <p:nvPr/>
            </p:nvSpPr>
            <p:spPr>
              <a:xfrm>
                <a:off x="-7638543" y="-1"/>
                <a:ext cx="8692331" cy="6858000"/>
              </a:xfrm>
              <a:prstGeom prst="rect">
                <a:avLst/>
              </a:prstGeom>
              <a:solidFill>
                <a:schemeClr val="bg2">
                  <a:lumMod val="9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Freeform: Shape 143">
                <a:extLst>
                  <a:ext uri="{FF2B5EF4-FFF2-40B4-BE49-F238E27FC236}">
                    <a16:creationId xmlns:a16="http://schemas.microsoft.com/office/drawing/2014/main" id="{A2BAED81-8EEA-4A7C-B45B-DD9D8BA770AE}"/>
                  </a:ext>
                </a:extLst>
              </p:cNvPr>
              <p:cNvSpPr/>
              <p:nvPr/>
            </p:nvSpPr>
            <p:spPr>
              <a:xfrm>
                <a:off x="40943" y="2337439"/>
                <a:ext cx="101453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TextBox 144">
                <a:extLst>
                  <a:ext uri="{FF2B5EF4-FFF2-40B4-BE49-F238E27FC236}">
                    <a16:creationId xmlns:a16="http://schemas.microsoft.com/office/drawing/2014/main" id="{78711271-5EA0-409B-9CC0-0DC4AC375956}"/>
                  </a:ext>
                </a:extLst>
              </p:cNvPr>
              <p:cNvSpPr txBox="1"/>
              <p:nvPr/>
            </p:nvSpPr>
            <p:spPr>
              <a:xfrm rot="16200000">
                <a:off x="-592808" y="3252772"/>
                <a:ext cx="2719449" cy="561234"/>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next steps</a:t>
                </a:r>
              </a:p>
            </p:txBody>
          </p:sp>
        </p:grpSp>
        <p:pic>
          <p:nvPicPr>
            <p:cNvPr id="47" name="Graphic 46" descr="Dance steps">
              <a:extLst>
                <a:ext uri="{FF2B5EF4-FFF2-40B4-BE49-F238E27FC236}">
                  <a16:creationId xmlns:a16="http://schemas.microsoft.com/office/drawing/2014/main" id="{EF0C1E92-FF16-4C05-A593-DD4E001D92E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6200000">
              <a:off x="9115380" y="3218756"/>
              <a:ext cx="586557" cy="586557"/>
            </a:xfrm>
            <a:prstGeom prst="rect">
              <a:avLst/>
            </a:prstGeom>
          </p:spPr>
        </p:pic>
      </p:grpSp>
      <p:sp>
        <p:nvSpPr>
          <p:cNvPr id="147" name="Rectangle 146">
            <a:extLst>
              <a:ext uri="{FF2B5EF4-FFF2-40B4-BE49-F238E27FC236}">
                <a16:creationId xmlns:a16="http://schemas.microsoft.com/office/drawing/2014/main" id="{786D265D-026A-4720-98E6-C04E164557D6}"/>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1E42C71-5EFA-4D7A-9C40-4935A1F89692}"/>
              </a:ext>
            </a:extLst>
          </p:cNvPr>
          <p:cNvGrpSpPr/>
          <p:nvPr/>
        </p:nvGrpSpPr>
        <p:grpSpPr>
          <a:xfrm>
            <a:off x="-9318882" y="-1"/>
            <a:ext cx="9927504" cy="6858000"/>
            <a:chOff x="-9318882" y="-1"/>
            <a:chExt cx="9927504" cy="6858000"/>
          </a:xfrm>
        </p:grpSpPr>
        <p:grpSp>
          <p:nvGrpSpPr>
            <p:cNvPr id="148" name="Group 147">
              <a:extLst>
                <a:ext uri="{FF2B5EF4-FFF2-40B4-BE49-F238E27FC236}">
                  <a16:creationId xmlns:a16="http://schemas.microsoft.com/office/drawing/2014/main" id="{FA2B74F2-BA31-4733-AFC8-2DEC8CC1A39E}"/>
                </a:ext>
              </a:extLst>
            </p:cNvPr>
            <p:cNvGrpSpPr/>
            <p:nvPr/>
          </p:nvGrpSpPr>
          <p:grpSpPr>
            <a:xfrm>
              <a:off x="-9318882" y="-1"/>
              <a:ext cx="9927504" cy="6858000"/>
              <a:chOff x="-9395082" y="-1"/>
              <a:chExt cx="9927504" cy="6858000"/>
            </a:xfrm>
          </p:grpSpPr>
          <p:sp>
            <p:nvSpPr>
              <p:cNvPr id="149" name="Rectangle 148">
                <a:extLst>
                  <a:ext uri="{FF2B5EF4-FFF2-40B4-BE49-F238E27FC236}">
                    <a16:creationId xmlns:a16="http://schemas.microsoft.com/office/drawing/2014/main" id="{B9B1ACC3-B051-4A3A-87B7-214E97DFC5E1}"/>
                  </a:ext>
                </a:extLst>
              </p:cNvPr>
              <p:cNvSpPr/>
              <p:nvPr/>
            </p:nvSpPr>
            <p:spPr>
              <a:xfrm>
                <a:off x="-9395082" y="-1"/>
                <a:ext cx="992350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Freeform: Shape 149">
                <a:extLst>
                  <a:ext uri="{FF2B5EF4-FFF2-40B4-BE49-F238E27FC236}">
                    <a16:creationId xmlns:a16="http://schemas.microsoft.com/office/drawing/2014/main" id="{EE439737-A894-4EC1-964B-B696338B1E0F}"/>
                  </a:ext>
                </a:extLst>
              </p:cNvPr>
              <p:cNvSpPr/>
              <p:nvPr/>
            </p:nvSpPr>
            <p:spPr>
              <a:xfrm>
                <a:off x="-635978" y="2337438"/>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TextBox 150">
                <a:extLst>
                  <a:ext uri="{FF2B5EF4-FFF2-40B4-BE49-F238E27FC236}">
                    <a16:creationId xmlns:a16="http://schemas.microsoft.com/office/drawing/2014/main" id="{93ABF19F-24B1-47C3-A58E-292C6CF9A4C7}"/>
                  </a:ext>
                </a:extLst>
              </p:cNvPr>
              <p:cNvSpPr txBox="1"/>
              <p:nvPr/>
            </p:nvSpPr>
            <p:spPr>
              <a:xfrm rot="16200000">
                <a:off x="-796310" y="3194732"/>
                <a:ext cx="1992086"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contact</a:t>
                </a:r>
              </a:p>
            </p:txBody>
          </p:sp>
        </p:grpSp>
        <p:pic>
          <p:nvPicPr>
            <p:cNvPr id="10" name="Graphic 9" descr="Envelope">
              <a:extLst>
                <a:ext uri="{FF2B5EF4-FFF2-40B4-BE49-F238E27FC236}">
                  <a16:creationId xmlns:a16="http://schemas.microsoft.com/office/drawing/2014/main" id="{3260A289-1BC7-481B-94F6-C08466D28DD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6200000">
              <a:off x="-476028" y="3207324"/>
              <a:ext cx="607518" cy="607518"/>
            </a:xfrm>
            <a:prstGeom prst="rect">
              <a:avLst/>
            </a:prstGeom>
          </p:spPr>
        </p:pic>
      </p:grpSp>
      <p:grpSp>
        <p:nvGrpSpPr>
          <p:cNvPr id="63" name="Group 62">
            <a:extLst>
              <a:ext uri="{FF2B5EF4-FFF2-40B4-BE49-F238E27FC236}">
                <a16:creationId xmlns:a16="http://schemas.microsoft.com/office/drawing/2014/main" id="{FAF9A856-B862-439D-AB2D-28527B3BC76B}"/>
              </a:ext>
            </a:extLst>
          </p:cNvPr>
          <p:cNvGrpSpPr/>
          <p:nvPr/>
        </p:nvGrpSpPr>
        <p:grpSpPr>
          <a:xfrm>
            <a:off x="1624139" y="3782472"/>
            <a:ext cx="6972472" cy="1584534"/>
            <a:chOff x="764723" y="4698436"/>
            <a:chExt cx="3197225" cy="710682"/>
          </a:xfrm>
        </p:grpSpPr>
        <p:sp>
          <p:nvSpPr>
            <p:cNvPr id="64" name="Oval 63">
              <a:extLst>
                <a:ext uri="{FF2B5EF4-FFF2-40B4-BE49-F238E27FC236}">
                  <a16:creationId xmlns:a16="http://schemas.microsoft.com/office/drawing/2014/main" id="{6B8AFB94-C2E3-487E-AE72-2D519C605F72}"/>
                </a:ext>
              </a:extLst>
            </p:cNvPr>
            <p:cNvSpPr/>
            <p:nvPr/>
          </p:nvSpPr>
          <p:spPr>
            <a:xfrm>
              <a:off x="764723" y="4704521"/>
              <a:ext cx="662056" cy="6620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04E1E449-1505-4788-9575-E71478300712}"/>
                </a:ext>
              </a:extLst>
            </p:cNvPr>
            <p:cNvSpPr txBox="1"/>
            <p:nvPr/>
          </p:nvSpPr>
          <p:spPr>
            <a:xfrm>
              <a:off x="1435200" y="4698436"/>
              <a:ext cx="1723442" cy="345103"/>
            </a:xfrm>
            <a:prstGeom prst="rect">
              <a:avLst/>
            </a:prstGeom>
            <a:noFill/>
          </p:spPr>
          <p:txBody>
            <a:bodyPr wrap="square" rtlCol="0">
              <a:spAutoFit/>
            </a:bodyPr>
            <a:lstStyle/>
            <a:p>
              <a:r>
                <a:rPr lang="en-US" sz="4400" dirty="0">
                  <a:solidFill>
                    <a:schemeClr val="tx1">
                      <a:lumMod val="75000"/>
                      <a:lumOff val="25000"/>
                    </a:schemeClr>
                  </a:solidFill>
                  <a:latin typeface="Tw Cen MT" panose="020B0602020104020603" pitchFamily="34" charset="0"/>
                </a:rPr>
                <a:t>More Countries</a:t>
              </a:r>
            </a:p>
          </p:txBody>
        </p:sp>
        <p:sp>
          <p:nvSpPr>
            <p:cNvPr id="71" name="TextBox 70">
              <a:extLst>
                <a:ext uri="{FF2B5EF4-FFF2-40B4-BE49-F238E27FC236}">
                  <a16:creationId xmlns:a16="http://schemas.microsoft.com/office/drawing/2014/main" id="{7EAC8E37-8B3C-4F8F-AC92-FAC65925ACC6}"/>
                </a:ext>
              </a:extLst>
            </p:cNvPr>
            <p:cNvSpPr txBox="1"/>
            <p:nvPr/>
          </p:nvSpPr>
          <p:spPr>
            <a:xfrm>
              <a:off x="1435200" y="4981190"/>
              <a:ext cx="2526748" cy="427928"/>
            </a:xfrm>
            <a:prstGeom prst="rect">
              <a:avLst/>
            </a:prstGeom>
            <a:noFill/>
          </p:spPr>
          <p:txBody>
            <a:bodyPr wrap="square" rtlCol="0">
              <a:spAutoFit/>
            </a:bodyPr>
            <a:lstStyle/>
            <a:p>
              <a:r>
                <a:rPr lang="en-US" sz="2800" dirty="0">
                  <a:solidFill>
                    <a:schemeClr val="bg1">
                      <a:lumMod val="50000"/>
                    </a:schemeClr>
                  </a:solidFill>
                  <a:latin typeface="Tw Cen MT" panose="020B0602020104020603" pitchFamily="34" charset="0"/>
                </a:rPr>
                <a:t>Support more users from different countries </a:t>
              </a:r>
            </a:p>
          </p:txBody>
        </p:sp>
        <p:pic>
          <p:nvPicPr>
            <p:cNvPr id="72" name="Picture 71" descr="Europe">
              <a:extLst>
                <a:ext uri="{FF2B5EF4-FFF2-40B4-BE49-F238E27FC236}">
                  <a16:creationId xmlns:a16="http://schemas.microsoft.com/office/drawing/2014/main" id="{8A5A61FB-CA64-4580-801C-AD3884078BF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96552" y="4843067"/>
              <a:ext cx="398396" cy="389675"/>
            </a:xfrm>
            <a:prstGeom prst="rect">
              <a:avLst/>
            </a:prstGeom>
          </p:spPr>
        </p:pic>
      </p:grpSp>
      <p:grpSp>
        <p:nvGrpSpPr>
          <p:cNvPr id="73" name="Group 72">
            <a:extLst>
              <a:ext uri="{FF2B5EF4-FFF2-40B4-BE49-F238E27FC236}">
                <a16:creationId xmlns:a16="http://schemas.microsoft.com/office/drawing/2014/main" id="{743BC266-D040-419D-B713-FBC99952FADF}"/>
              </a:ext>
            </a:extLst>
          </p:cNvPr>
          <p:cNvGrpSpPr/>
          <p:nvPr/>
        </p:nvGrpSpPr>
        <p:grpSpPr>
          <a:xfrm>
            <a:off x="1624138" y="1385034"/>
            <a:ext cx="6972474" cy="1480727"/>
            <a:chOff x="4504627" y="3420415"/>
            <a:chExt cx="3197226" cy="664122"/>
          </a:xfrm>
        </p:grpSpPr>
        <p:sp>
          <p:nvSpPr>
            <p:cNvPr id="74" name="Oval 73">
              <a:extLst>
                <a:ext uri="{FF2B5EF4-FFF2-40B4-BE49-F238E27FC236}">
                  <a16:creationId xmlns:a16="http://schemas.microsoft.com/office/drawing/2014/main" id="{1F70E9A6-B0EA-49B3-9490-7C7B09ACEE67}"/>
                </a:ext>
              </a:extLst>
            </p:cNvPr>
            <p:cNvSpPr/>
            <p:nvPr/>
          </p:nvSpPr>
          <p:spPr>
            <a:xfrm>
              <a:off x="4504627" y="3422481"/>
              <a:ext cx="662056" cy="6620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C1C9AE74-6ECE-4642-85A1-879B902A0C00}"/>
                </a:ext>
              </a:extLst>
            </p:cNvPr>
            <p:cNvSpPr txBox="1"/>
            <p:nvPr/>
          </p:nvSpPr>
          <p:spPr>
            <a:xfrm>
              <a:off x="5175104" y="3420415"/>
              <a:ext cx="1723442" cy="372711"/>
            </a:xfrm>
            <a:prstGeom prst="rect">
              <a:avLst/>
            </a:prstGeom>
            <a:noFill/>
          </p:spPr>
          <p:txBody>
            <a:bodyPr wrap="square" rtlCol="0">
              <a:spAutoFit/>
            </a:bodyPr>
            <a:lstStyle/>
            <a:p>
              <a:r>
                <a:rPr lang="en-US" sz="4800" dirty="0">
                  <a:solidFill>
                    <a:schemeClr val="tx1">
                      <a:lumMod val="75000"/>
                      <a:lumOff val="25000"/>
                    </a:schemeClr>
                  </a:solidFill>
                  <a:latin typeface="Tw Cen MT" panose="020B0602020104020603" pitchFamily="34" charset="0"/>
                </a:rPr>
                <a:t>Smart VA</a:t>
              </a:r>
            </a:p>
          </p:txBody>
        </p:sp>
        <p:sp>
          <p:nvSpPr>
            <p:cNvPr id="76" name="TextBox 75">
              <a:extLst>
                <a:ext uri="{FF2B5EF4-FFF2-40B4-BE49-F238E27FC236}">
                  <a16:creationId xmlns:a16="http://schemas.microsoft.com/office/drawing/2014/main" id="{F00EE840-57C5-45A8-AB89-BA57CE453AA8}"/>
                </a:ext>
              </a:extLst>
            </p:cNvPr>
            <p:cNvSpPr txBox="1"/>
            <p:nvPr/>
          </p:nvSpPr>
          <p:spPr>
            <a:xfrm>
              <a:off x="5175105" y="3703170"/>
              <a:ext cx="2526748" cy="234670"/>
            </a:xfrm>
            <a:prstGeom prst="rect">
              <a:avLst/>
            </a:prstGeom>
            <a:noFill/>
          </p:spPr>
          <p:txBody>
            <a:bodyPr wrap="square" rtlCol="0">
              <a:spAutoFit/>
            </a:bodyPr>
            <a:lstStyle/>
            <a:p>
              <a:r>
                <a:rPr lang="en-US" sz="2800" dirty="0">
                  <a:solidFill>
                    <a:schemeClr val="bg1">
                      <a:lumMod val="50000"/>
                    </a:schemeClr>
                  </a:solidFill>
                  <a:latin typeface="Tw Cen MT" panose="020B0602020104020603" pitchFamily="34" charset="0"/>
                </a:rPr>
                <a:t>Integrate Smart VA</a:t>
              </a:r>
            </a:p>
          </p:txBody>
        </p:sp>
        <p:pic>
          <p:nvPicPr>
            <p:cNvPr id="77" name="Picture 76" descr="Brain">
              <a:extLst>
                <a:ext uri="{FF2B5EF4-FFF2-40B4-BE49-F238E27FC236}">
                  <a16:creationId xmlns:a16="http://schemas.microsoft.com/office/drawing/2014/main" id="{28C55931-7730-4132-AB43-DEC40108466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628036" y="3552078"/>
              <a:ext cx="415236" cy="406145"/>
            </a:xfrm>
            <a:prstGeom prst="rect">
              <a:avLst/>
            </a:prstGeom>
          </p:spPr>
        </p:pic>
      </p:grpSp>
    </p:spTree>
    <p:extLst>
      <p:ext uri="{BB962C8B-B14F-4D97-AF65-F5344CB8AC3E}">
        <p14:creationId xmlns:p14="http://schemas.microsoft.com/office/powerpoint/2010/main" val="3557959593"/>
      </p:ext>
    </p:extLst>
  </p:cSld>
  <p:clrMapOvr>
    <a:masterClrMapping/>
  </p:clrMapOvr>
  <mc:AlternateContent xmlns:mc="http://schemas.openxmlformats.org/markup-compatibility/2006" xmlns:p159="http://schemas.microsoft.com/office/powerpoint/2015/09/main">
    <mc:Choice Requires="p159">
      <p:transition spd="med" advTm="0">
        <p159:morph option="byObject"/>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500" fill="hold"/>
                                        <p:tgtEl>
                                          <p:spTgt spid="73"/>
                                        </p:tgtEl>
                                        <p:attrNameLst>
                                          <p:attrName>ppt_w</p:attrName>
                                        </p:attrNameLst>
                                      </p:cBhvr>
                                      <p:tavLst>
                                        <p:tav tm="0">
                                          <p:val>
                                            <p:fltVal val="0"/>
                                          </p:val>
                                        </p:tav>
                                        <p:tav tm="100000">
                                          <p:val>
                                            <p:strVal val="#ppt_w"/>
                                          </p:val>
                                        </p:tav>
                                      </p:tavLst>
                                    </p:anim>
                                    <p:anim calcmode="lin" valueType="num">
                                      <p:cBhvr>
                                        <p:cTn id="8" dur="500" fill="hold"/>
                                        <p:tgtEl>
                                          <p:spTgt spid="73"/>
                                        </p:tgtEl>
                                        <p:attrNameLst>
                                          <p:attrName>ppt_h</p:attrName>
                                        </p:attrNameLst>
                                      </p:cBhvr>
                                      <p:tavLst>
                                        <p:tav tm="0">
                                          <p:val>
                                            <p:fltVal val="0"/>
                                          </p:val>
                                        </p:tav>
                                        <p:tav tm="100000">
                                          <p:val>
                                            <p:strVal val="#ppt_h"/>
                                          </p:val>
                                        </p:tav>
                                      </p:tavLst>
                                    </p:anim>
                                    <p:anim calcmode="lin" valueType="num">
                                      <p:cBhvr>
                                        <p:cTn id="9" dur="500" fill="hold"/>
                                        <p:tgtEl>
                                          <p:spTgt spid="73"/>
                                        </p:tgtEl>
                                        <p:attrNameLst>
                                          <p:attrName>style.rotation</p:attrName>
                                        </p:attrNameLst>
                                      </p:cBhvr>
                                      <p:tavLst>
                                        <p:tav tm="0">
                                          <p:val>
                                            <p:fltVal val="90"/>
                                          </p:val>
                                        </p:tav>
                                        <p:tav tm="100000">
                                          <p:val>
                                            <p:fltVal val="0"/>
                                          </p:val>
                                        </p:tav>
                                      </p:tavLst>
                                    </p:anim>
                                    <p:animEffect transition="in" filter="fade">
                                      <p:cBhvr>
                                        <p:cTn id="10" dur="500"/>
                                        <p:tgtEl>
                                          <p:spTgt spid="7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 calcmode="lin" valueType="num">
                                      <p:cBhvr>
                                        <p:cTn id="17" dur="500" fill="hold"/>
                                        <p:tgtEl>
                                          <p:spTgt spid="63"/>
                                        </p:tgtEl>
                                        <p:attrNameLst>
                                          <p:attrName>style.rotation</p:attrName>
                                        </p:attrNameLst>
                                      </p:cBhvr>
                                      <p:tavLst>
                                        <p:tav tm="0">
                                          <p:val>
                                            <p:fltVal val="90"/>
                                          </p:val>
                                        </p:tav>
                                        <p:tav tm="100000">
                                          <p:val>
                                            <p:fltVal val="0"/>
                                          </p:val>
                                        </p:tav>
                                      </p:tavLst>
                                    </p:anim>
                                    <p:animEffect transition="in" filter="fade">
                                      <p:cBhvr>
                                        <p:cTn id="1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2B55607-D3C9-47E0-925F-82922F100482}"/>
              </a:ext>
            </a:extLst>
          </p:cNvPr>
          <p:cNvGrpSpPr/>
          <p:nvPr/>
        </p:nvGrpSpPr>
        <p:grpSpPr>
          <a:xfrm>
            <a:off x="-290920" y="0"/>
            <a:ext cx="12482920" cy="6858000"/>
            <a:chOff x="-290920" y="0"/>
            <a:chExt cx="12482920" cy="6858000"/>
          </a:xfrm>
        </p:grpSpPr>
        <p:grpSp>
          <p:nvGrpSpPr>
            <p:cNvPr id="66" name="Group 65">
              <a:extLst>
                <a:ext uri="{FF2B5EF4-FFF2-40B4-BE49-F238E27FC236}">
                  <a16:creationId xmlns:a16="http://schemas.microsoft.com/office/drawing/2014/main" id="{AD5CBA9C-8E04-4410-AB9D-D054D87850A4}"/>
                </a:ext>
              </a:extLst>
            </p:cNvPr>
            <p:cNvGrpSpPr/>
            <p:nvPr/>
          </p:nvGrpSpPr>
          <p:grpSpPr>
            <a:xfrm>
              <a:off x="-290920" y="0"/>
              <a:ext cx="12482920" cy="6858000"/>
              <a:chOff x="-9302800" y="0"/>
              <a:chExt cx="12482920" cy="6858000"/>
            </a:xfrm>
          </p:grpSpPr>
          <p:sp>
            <p:nvSpPr>
              <p:cNvPr id="67" name="Rectangle 66">
                <a:extLst>
                  <a:ext uri="{FF2B5EF4-FFF2-40B4-BE49-F238E27FC236}">
                    <a16:creationId xmlns:a16="http://schemas.microsoft.com/office/drawing/2014/main" id="{F6DB8C05-37F2-4665-B3EF-0FFA7A09E67F}"/>
                  </a:ext>
                </a:extLst>
              </p:cNvPr>
              <p:cNvSpPr/>
              <p:nvPr/>
            </p:nvSpPr>
            <p:spPr>
              <a:xfrm>
                <a:off x="-930280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Shape 67">
                <a:extLst>
                  <a:ext uri="{FF2B5EF4-FFF2-40B4-BE49-F238E27FC236}">
                    <a16:creationId xmlns:a16="http://schemas.microsoft.com/office/drawing/2014/main" id="{EF43EA70-611E-463C-8DA8-C4350C241A30}"/>
                  </a:ext>
                </a:extLst>
              </p:cNvPr>
              <p:cNvSpPr/>
              <p:nvPr/>
            </p:nvSpPr>
            <p:spPr>
              <a:xfrm>
                <a:off x="2011720"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64EABB03-6700-4939-9332-E9C0D141634F}"/>
                  </a:ext>
                </a:extLst>
              </p:cNvPr>
              <p:cNvSpPr txBox="1"/>
              <p:nvPr/>
            </p:nvSpPr>
            <p:spPr>
              <a:xfrm rot="16200000">
                <a:off x="1860912" y="3194734"/>
                <a:ext cx="1992086"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intro</a:t>
                </a:r>
              </a:p>
            </p:txBody>
          </p:sp>
        </p:grpSp>
        <p:pic>
          <p:nvPicPr>
            <p:cNvPr id="38" name="Graphic 37" descr="Presentation with checklist">
              <a:extLst>
                <a:ext uri="{FF2B5EF4-FFF2-40B4-BE49-F238E27FC236}">
                  <a16:creationId xmlns:a16="http://schemas.microsoft.com/office/drawing/2014/main" id="{77E628F1-1484-4284-96D7-3220C1851A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11068736" y="3212440"/>
              <a:ext cx="646332" cy="646332"/>
            </a:xfrm>
            <a:prstGeom prst="rect">
              <a:avLst/>
            </a:prstGeom>
          </p:spPr>
        </p:pic>
      </p:grpSp>
      <p:grpSp>
        <p:nvGrpSpPr>
          <p:cNvPr id="4" name="Group 3">
            <a:extLst>
              <a:ext uri="{FF2B5EF4-FFF2-40B4-BE49-F238E27FC236}">
                <a16:creationId xmlns:a16="http://schemas.microsoft.com/office/drawing/2014/main" id="{B6AB31C4-EDAD-43A7-83CB-F5903E37F275}"/>
              </a:ext>
            </a:extLst>
          </p:cNvPr>
          <p:cNvGrpSpPr/>
          <p:nvPr/>
        </p:nvGrpSpPr>
        <p:grpSpPr>
          <a:xfrm>
            <a:off x="267494" y="0"/>
            <a:ext cx="11453601" cy="6858000"/>
            <a:chOff x="267494" y="0"/>
            <a:chExt cx="11453601" cy="6858000"/>
          </a:xfrm>
        </p:grpSpPr>
        <p:grpSp>
          <p:nvGrpSpPr>
            <p:cNvPr id="81" name="Group 80">
              <a:extLst>
                <a:ext uri="{FF2B5EF4-FFF2-40B4-BE49-F238E27FC236}">
                  <a16:creationId xmlns:a16="http://schemas.microsoft.com/office/drawing/2014/main" id="{3BCFB138-FDCE-43CE-8EA5-46C12BD58210}"/>
                </a:ext>
              </a:extLst>
            </p:cNvPr>
            <p:cNvGrpSpPr/>
            <p:nvPr/>
          </p:nvGrpSpPr>
          <p:grpSpPr>
            <a:xfrm>
              <a:off x="267494" y="0"/>
              <a:ext cx="11453601" cy="6858000"/>
              <a:chOff x="-8798784" y="0"/>
              <a:chExt cx="11453601" cy="6858000"/>
            </a:xfrm>
          </p:grpSpPr>
          <p:sp>
            <p:nvSpPr>
              <p:cNvPr id="82" name="Rectangle 81">
                <a:extLst>
                  <a:ext uri="{FF2B5EF4-FFF2-40B4-BE49-F238E27FC236}">
                    <a16:creationId xmlns:a16="http://schemas.microsoft.com/office/drawing/2014/main" id="{3D7A483D-C8EB-480E-810F-967570B90F89}"/>
                  </a:ext>
                </a:extLst>
              </p:cNvPr>
              <p:cNvSpPr/>
              <p:nvPr/>
            </p:nvSpPr>
            <p:spPr>
              <a:xfrm>
                <a:off x="-8798784" y="0"/>
                <a:ext cx="1144750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66A087F1-CA3F-47A5-B642-CE106628B5C2}"/>
                  </a:ext>
                </a:extLst>
              </p:cNvPr>
              <p:cNvSpPr/>
              <p:nvPr/>
            </p:nvSpPr>
            <p:spPr>
              <a:xfrm>
                <a:off x="148031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D930DAB2-20FB-4149-AAD1-910FADFB1859}"/>
                  </a:ext>
                </a:extLst>
              </p:cNvPr>
              <p:cNvSpPr txBox="1"/>
              <p:nvPr/>
            </p:nvSpPr>
            <p:spPr>
              <a:xfrm rot="16200000">
                <a:off x="1009874" y="3190590"/>
                <a:ext cx="2643555"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motivation</a:t>
                </a:r>
              </a:p>
            </p:txBody>
          </p:sp>
        </p:grpSp>
        <p:pic>
          <p:nvPicPr>
            <p:cNvPr id="36" name="Graphic 35" descr="Lightbulb">
              <a:extLst>
                <a:ext uri="{FF2B5EF4-FFF2-40B4-BE49-F238E27FC236}">
                  <a16:creationId xmlns:a16="http://schemas.microsoft.com/office/drawing/2014/main" id="{63E454A4-50B5-4A2D-8994-6C2D12747D8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10579977" y="3195429"/>
              <a:ext cx="664783" cy="664783"/>
            </a:xfrm>
            <a:prstGeom prst="rect">
              <a:avLst/>
            </a:prstGeom>
          </p:spPr>
        </p:pic>
      </p:grpSp>
      <p:grpSp>
        <p:nvGrpSpPr>
          <p:cNvPr id="3" name="Group 2">
            <a:extLst>
              <a:ext uri="{FF2B5EF4-FFF2-40B4-BE49-F238E27FC236}">
                <a16:creationId xmlns:a16="http://schemas.microsoft.com/office/drawing/2014/main" id="{E2326CA4-B2E9-4C96-A226-9181134E8091}"/>
              </a:ext>
            </a:extLst>
          </p:cNvPr>
          <p:cNvGrpSpPr/>
          <p:nvPr/>
        </p:nvGrpSpPr>
        <p:grpSpPr>
          <a:xfrm>
            <a:off x="1275468" y="0"/>
            <a:ext cx="9961092" cy="6858000"/>
            <a:chOff x="1275468" y="0"/>
            <a:chExt cx="9961092" cy="6858000"/>
          </a:xfrm>
        </p:grpSpPr>
        <p:grpSp>
          <p:nvGrpSpPr>
            <p:cNvPr id="86" name="Group 85">
              <a:extLst>
                <a:ext uri="{FF2B5EF4-FFF2-40B4-BE49-F238E27FC236}">
                  <a16:creationId xmlns:a16="http://schemas.microsoft.com/office/drawing/2014/main" id="{F619845E-C83C-4465-9780-C6869D292348}"/>
                </a:ext>
              </a:extLst>
            </p:cNvPr>
            <p:cNvGrpSpPr/>
            <p:nvPr/>
          </p:nvGrpSpPr>
          <p:grpSpPr>
            <a:xfrm>
              <a:off x="1275468" y="0"/>
              <a:ext cx="9961092" cy="6858000"/>
              <a:chOff x="-7847639" y="0"/>
              <a:chExt cx="9961092" cy="6858000"/>
            </a:xfrm>
          </p:grpSpPr>
          <p:sp>
            <p:nvSpPr>
              <p:cNvPr id="87" name="Rectangle 86">
                <a:extLst>
                  <a:ext uri="{FF2B5EF4-FFF2-40B4-BE49-F238E27FC236}">
                    <a16:creationId xmlns:a16="http://schemas.microsoft.com/office/drawing/2014/main" id="{B9811120-B7CF-42ED-B49B-DA128A72A715}"/>
                  </a:ext>
                </a:extLst>
              </p:cNvPr>
              <p:cNvSpPr/>
              <p:nvPr/>
            </p:nvSpPr>
            <p:spPr>
              <a:xfrm>
                <a:off x="-7847639"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617EDAAC-7E1A-4E49-9260-0D26A1F3F9A5}"/>
                  </a:ext>
                </a:extLst>
              </p:cNvPr>
              <p:cNvSpPr/>
              <p:nvPr/>
            </p:nvSpPr>
            <p:spPr>
              <a:xfrm>
                <a:off x="945053"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a:extLst>
                  <a:ext uri="{FF2B5EF4-FFF2-40B4-BE49-F238E27FC236}">
                    <a16:creationId xmlns:a16="http://schemas.microsoft.com/office/drawing/2014/main" id="{9633A1B7-2E87-4F2D-B0B6-125FF9B6A6A3}"/>
                  </a:ext>
                </a:extLst>
              </p:cNvPr>
              <p:cNvSpPr txBox="1"/>
              <p:nvPr/>
            </p:nvSpPr>
            <p:spPr>
              <a:xfrm rot="16200000">
                <a:off x="777915" y="3189611"/>
                <a:ext cx="1992086"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demo</a:t>
                </a:r>
              </a:p>
            </p:txBody>
          </p:sp>
        </p:grpSp>
        <p:pic>
          <p:nvPicPr>
            <p:cNvPr id="34" name="Graphic 33" descr="Browser window">
              <a:extLst>
                <a:ext uri="{FF2B5EF4-FFF2-40B4-BE49-F238E27FC236}">
                  <a16:creationId xmlns:a16="http://schemas.microsoft.com/office/drawing/2014/main" id="{E69436BF-BF08-4E51-87C4-D3DFB29A8D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10110272" y="3150286"/>
              <a:ext cx="697808" cy="697808"/>
            </a:xfrm>
            <a:prstGeom prst="rect">
              <a:avLst/>
            </a:prstGeom>
          </p:spPr>
        </p:pic>
      </p:grpSp>
      <p:grpSp>
        <p:nvGrpSpPr>
          <p:cNvPr id="2" name="Group 1">
            <a:extLst>
              <a:ext uri="{FF2B5EF4-FFF2-40B4-BE49-F238E27FC236}">
                <a16:creationId xmlns:a16="http://schemas.microsoft.com/office/drawing/2014/main" id="{7C8B7DF1-1C4A-4CE6-BED9-19984883F9C8}"/>
              </a:ext>
            </a:extLst>
          </p:cNvPr>
          <p:cNvGrpSpPr/>
          <p:nvPr/>
        </p:nvGrpSpPr>
        <p:grpSpPr>
          <a:xfrm>
            <a:off x="1138809" y="0"/>
            <a:ext cx="9574094" cy="6858000"/>
            <a:chOff x="1138809" y="0"/>
            <a:chExt cx="9574094" cy="6858000"/>
          </a:xfrm>
        </p:grpSpPr>
        <p:grpSp>
          <p:nvGrpSpPr>
            <p:cNvPr id="91" name="Group 90">
              <a:extLst>
                <a:ext uri="{FF2B5EF4-FFF2-40B4-BE49-F238E27FC236}">
                  <a16:creationId xmlns:a16="http://schemas.microsoft.com/office/drawing/2014/main" id="{8950B2FF-CFB4-42BC-AC35-C93E5120DB03}"/>
                </a:ext>
              </a:extLst>
            </p:cNvPr>
            <p:cNvGrpSpPr/>
            <p:nvPr/>
          </p:nvGrpSpPr>
          <p:grpSpPr>
            <a:xfrm>
              <a:off x="1138809" y="0"/>
              <a:ext cx="9574094" cy="6858000"/>
              <a:chOff x="-7985197" y="0"/>
              <a:chExt cx="9574094" cy="6858000"/>
            </a:xfrm>
          </p:grpSpPr>
          <p:sp>
            <p:nvSpPr>
              <p:cNvPr id="92" name="Rectangle 91">
                <a:extLst>
                  <a:ext uri="{FF2B5EF4-FFF2-40B4-BE49-F238E27FC236}">
                    <a16:creationId xmlns:a16="http://schemas.microsoft.com/office/drawing/2014/main" id="{736F47BA-CA7C-452B-95C3-540738DB068F}"/>
                  </a:ext>
                </a:extLst>
              </p:cNvPr>
              <p:cNvSpPr/>
              <p:nvPr/>
            </p:nvSpPr>
            <p:spPr>
              <a:xfrm>
                <a:off x="-7985197" y="0"/>
                <a:ext cx="957409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164DD93-2705-41B8-9881-83C22968EBC8}"/>
                  </a:ext>
                </a:extLst>
              </p:cNvPr>
              <p:cNvSpPr/>
              <p:nvPr/>
            </p:nvSpPr>
            <p:spPr>
              <a:xfrm>
                <a:off x="420488"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a:extLst>
                  <a:ext uri="{FF2B5EF4-FFF2-40B4-BE49-F238E27FC236}">
                    <a16:creationId xmlns:a16="http://schemas.microsoft.com/office/drawing/2014/main" id="{2BE4B96A-3876-4FC8-B73C-8A6F18C5E5F7}"/>
                  </a:ext>
                </a:extLst>
              </p:cNvPr>
              <p:cNvSpPr txBox="1"/>
              <p:nvPr/>
            </p:nvSpPr>
            <p:spPr>
              <a:xfrm rot="16200000">
                <a:off x="-79497" y="3208413"/>
                <a:ext cx="2690445"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architecture</a:t>
                </a:r>
              </a:p>
            </p:txBody>
          </p:sp>
        </p:grpSp>
        <p:pic>
          <p:nvPicPr>
            <p:cNvPr id="32" name="Graphic 31" descr="Building">
              <a:extLst>
                <a:ext uri="{FF2B5EF4-FFF2-40B4-BE49-F238E27FC236}">
                  <a16:creationId xmlns:a16="http://schemas.microsoft.com/office/drawing/2014/main" id="{475A24A0-90E3-4F65-BAE6-511E516A1D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a:off x="9631290" y="3251265"/>
              <a:ext cx="546097" cy="546097"/>
            </a:xfrm>
            <a:prstGeom prst="rect">
              <a:avLst/>
            </a:prstGeom>
          </p:spPr>
        </p:pic>
      </p:grpSp>
      <p:grpSp>
        <p:nvGrpSpPr>
          <p:cNvPr id="6" name="Group 5">
            <a:extLst>
              <a:ext uri="{FF2B5EF4-FFF2-40B4-BE49-F238E27FC236}">
                <a16:creationId xmlns:a16="http://schemas.microsoft.com/office/drawing/2014/main" id="{83172920-39B7-4ED0-A3A2-A9A35B36A1E2}"/>
              </a:ext>
            </a:extLst>
          </p:cNvPr>
          <p:cNvGrpSpPr/>
          <p:nvPr/>
        </p:nvGrpSpPr>
        <p:grpSpPr>
          <a:xfrm>
            <a:off x="198865" y="-1"/>
            <a:ext cx="10014043" cy="6858000"/>
            <a:chOff x="198865" y="-1"/>
            <a:chExt cx="10014043" cy="6858000"/>
          </a:xfrm>
        </p:grpSpPr>
        <p:grpSp>
          <p:nvGrpSpPr>
            <p:cNvPr id="101" name="Group 100">
              <a:extLst>
                <a:ext uri="{FF2B5EF4-FFF2-40B4-BE49-F238E27FC236}">
                  <a16:creationId xmlns:a16="http://schemas.microsoft.com/office/drawing/2014/main" id="{C78BDCA1-8032-473D-92EC-851591170F43}"/>
                </a:ext>
              </a:extLst>
            </p:cNvPr>
            <p:cNvGrpSpPr/>
            <p:nvPr/>
          </p:nvGrpSpPr>
          <p:grpSpPr>
            <a:xfrm>
              <a:off x="198865" y="-1"/>
              <a:ext cx="10014043" cy="6858000"/>
              <a:chOff x="-8094509" y="-1"/>
              <a:chExt cx="9149542" cy="6858000"/>
            </a:xfrm>
          </p:grpSpPr>
          <p:sp>
            <p:nvSpPr>
              <p:cNvPr id="102" name="Rectangle 101">
                <a:extLst>
                  <a:ext uri="{FF2B5EF4-FFF2-40B4-BE49-F238E27FC236}">
                    <a16:creationId xmlns:a16="http://schemas.microsoft.com/office/drawing/2014/main" id="{F53156C5-8C41-4BA0-B2FB-7EEFA45C5531}"/>
                  </a:ext>
                </a:extLst>
              </p:cNvPr>
              <p:cNvSpPr/>
              <p:nvPr/>
            </p:nvSpPr>
            <p:spPr>
              <a:xfrm>
                <a:off x="-8094509" y="-1"/>
                <a:ext cx="9148297"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45EE2EFC-7503-4A07-8D9D-95D75DECB60F}"/>
                  </a:ext>
                </a:extLst>
              </p:cNvPr>
              <p:cNvSpPr/>
              <p:nvPr/>
            </p:nvSpPr>
            <p:spPr>
              <a:xfrm>
                <a:off x="-14357" y="2337439"/>
                <a:ext cx="106939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4FDB240F-B02E-4EC4-9362-3CBF8BE75AE0}"/>
                  </a:ext>
                </a:extLst>
              </p:cNvPr>
              <p:cNvSpPr txBox="1"/>
              <p:nvPr/>
            </p:nvSpPr>
            <p:spPr>
              <a:xfrm rot="16200000">
                <a:off x="-567141" y="3240621"/>
                <a:ext cx="2643554" cy="590534"/>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next steps</a:t>
                </a:r>
              </a:p>
            </p:txBody>
          </p:sp>
        </p:grpSp>
        <p:pic>
          <p:nvPicPr>
            <p:cNvPr id="42" name="Graphic 41" descr="Dance steps">
              <a:extLst>
                <a:ext uri="{FF2B5EF4-FFF2-40B4-BE49-F238E27FC236}">
                  <a16:creationId xmlns:a16="http://schemas.microsoft.com/office/drawing/2014/main" id="{FB301D74-0690-4BDA-AC06-5E8F253BB45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6200000">
              <a:off x="9115380" y="3218756"/>
              <a:ext cx="586557" cy="586557"/>
            </a:xfrm>
            <a:prstGeom prst="rect">
              <a:avLst/>
            </a:prstGeom>
          </p:spPr>
        </p:pic>
      </p:grpSp>
      <p:grpSp>
        <p:nvGrpSpPr>
          <p:cNvPr id="7" name="Group 6">
            <a:extLst>
              <a:ext uri="{FF2B5EF4-FFF2-40B4-BE49-F238E27FC236}">
                <a16:creationId xmlns:a16="http://schemas.microsoft.com/office/drawing/2014/main" id="{390AB530-59DB-4442-AC8F-8995A54361F2}"/>
              </a:ext>
            </a:extLst>
          </p:cNvPr>
          <p:cNvGrpSpPr/>
          <p:nvPr/>
        </p:nvGrpSpPr>
        <p:grpSpPr>
          <a:xfrm>
            <a:off x="-243934" y="0"/>
            <a:ext cx="9927504" cy="6858000"/>
            <a:chOff x="-243934" y="0"/>
            <a:chExt cx="9927504" cy="6858000"/>
          </a:xfrm>
        </p:grpSpPr>
        <p:grpSp>
          <p:nvGrpSpPr>
            <p:cNvPr id="106" name="Group 105">
              <a:extLst>
                <a:ext uri="{FF2B5EF4-FFF2-40B4-BE49-F238E27FC236}">
                  <a16:creationId xmlns:a16="http://schemas.microsoft.com/office/drawing/2014/main" id="{70A6CC78-8590-4F11-8317-BB345E6BAB86}"/>
                </a:ext>
              </a:extLst>
            </p:cNvPr>
            <p:cNvGrpSpPr/>
            <p:nvPr/>
          </p:nvGrpSpPr>
          <p:grpSpPr>
            <a:xfrm>
              <a:off x="-243934" y="0"/>
              <a:ext cx="9927504" cy="6858000"/>
              <a:chOff x="-9395082" y="-1"/>
              <a:chExt cx="9927504" cy="6858000"/>
            </a:xfrm>
          </p:grpSpPr>
          <p:sp>
            <p:nvSpPr>
              <p:cNvPr id="107" name="Rectangle 106">
                <a:extLst>
                  <a:ext uri="{FF2B5EF4-FFF2-40B4-BE49-F238E27FC236}">
                    <a16:creationId xmlns:a16="http://schemas.microsoft.com/office/drawing/2014/main" id="{AE4BEE0D-0552-49F2-902A-197D429327B8}"/>
                  </a:ext>
                </a:extLst>
              </p:cNvPr>
              <p:cNvSpPr/>
              <p:nvPr/>
            </p:nvSpPr>
            <p:spPr>
              <a:xfrm>
                <a:off x="-9395082" y="-1"/>
                <a:ext cx="9923504" cy="6858000"/>
              </a:xfrm>
              <a:prstGeom prst="rect">
                <a:avLst/>
              </a:prstGeom>
              <a:solidFill>
                <a:schemeClr val="bg2">
                  <a:lumMod val="9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EA5EDBD3-6F95-448B-B4EC-7F9D1341FA3B}"/>
                  </a:ext>
                </a:extLst>
              </p:cNvPr>
              <p:cNvSpPr/>
              <p:nvPr/>
            </p:nvSpPr>
            <p:spPr>
              <a:xfrm>
                <a:off x="-635978" y="2337438"/>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TextBox 108">
                <a:extLst>
                  <a:ext uri="{FF2B5EF4-FFF2-40B4-BE49-F238E27FC236}">
                    <a16:creationId xmlns:a16="http://schemas.microsoft.com/office/drawing/2014/main" id="{FE6F81E9-38BC-4D60-8C83-8477F606164F}"/>
                  </a:ext>
                </a:extLst>
              </p:cNvPr>
              <p:cNvSpPr txBox="1"/>
              <p:nvPr/>
            </p:nvSpPr>
            <p:spPr>
              <a:xfrm rot="16200000">
                <a:off x="-796310" y="3194732"/>
                <a:ext cx="1992086"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contact</a:t>
                </a:r>
              </a:p>
            </p:txBody>
          </p:sp>
        </p:grpSp>
        <p:pic>
          <p:nvPicPr>
            <p:cNvPr id="44" name="Graphic 43" descr="Envelope">
              <a:extLst>
                <a:ext uri="{FF2B5EF4-FFF2-40B4-BE49-F238E27FC236}">
                  <a16:creationId xmlns:a16="http://schemas.microsoft.com/office/drawing/2014/main" id="{6BC4446D-936F-4966-94DE-706E0471C14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6200000">
              <a:off x="8591697" y="3227819"/>
              <a:ext cx="607518" cy="607518"/>
            </a:xfrm>
            <a:prstGeom prst="rect">
              <a:avLst/>
            </a:prstGeom>
          </p:spPr>
        </p:pic>
      </p:grpSp>
      <p:grpSp>
        <p:nvGrpSpPr>
          <p:cNvPr id="50" name="Group 49">
            <a:extLst>
              <a:ext uri="{FF2B5EF4-FFF2-40B4-BE49-F238E27FC236}">
                <a16:creationId xmlns:a16="http://schemas.microsoft.com/office/drawing/2014/main" id="{5EEA83BA-280C-4216-B80C-C3082D2456C8}"/>
              </a:ext>
            </a:extLst>
          </p:cNvPr>
          <p:cNvGrpSpPr/>
          <p:nvPr/>
        </p:nvGrpSpPr>
        <p:grpSpPr>
          <a:xfrm>
            <a:off x="4012496" y="3878052"/>
            <a:ext cx="5296493" cy="1185814"/>
            <a:chOff x="6279854" y="4445001"/>
            <a:chExt cx="2336800" cy="1117379"/>
          </a:xfrm>
        </p:grpSpPr>
        <p:sp>
          <p:nvSpPr>
            <p:cNvPr id="51" name="TextBox 50">
              <a:extLst>
                <a:ext uri="{FF2B5EF4-FFF2-40B4-BE49-F238E27FC236}">
                  <a16:creationId xmlns:a16="http://schemas.microsoft.com/office/drawing/2014/main" id="{76D3A4AD-1059-4193-95F4-99D7FB3C3390}"/>
                </a:ext>
              </a:extLst>
            </p:cNvPr>
            <p:cNvSpPr txBox="1"/>
            <p:nvPr/>
          </p:nvSpPr>
          <p:spPr>
            <a:xfrm>
              <a:off x="6279854" y="4445001"/>
              <a:ext cx="2336800" cy="769441"/>
            </a:xfrm>
            <a:prstGeom prst="rect">
              <a:avLst/>
            </a:prstGeom>
            <a:noFill/>
          </p:spPr>
          <p:txBody>
            <a:bodyPr wrap="square" rtlCol="0">
              <a:spAutoFit/>
            </a:bodyPr>
            <a:lstStyle/>
            <a:p>
              <a:pPr algn="ctr"/>
              <a:r>
                <a:rPr lang="en-US" sz="4400" b="1" dirty="0">
                  <a:solidFill>
                    <a:schemeClr val="accent4"/>
                  </a:solidFill>
                  <a:latin typeface="Tw Cen MT" panose="020B0602020104020603" pitchFamily="34" charset="0"/>
                </a:rPr>
                <a:t>Email</a:t>
              </a:r>
            </a:p>
          </p:txBody>
        </p:sp>
        <p:sp>
          <p:nvSpPr>
            <p:cNvPr id="52" name="TextBox 51">
              <a:extLst>
                <a:ext uri="{FF2B5EF4-FFF2-40B4-BE49-F238E27FC236}">
                  <a16:creationId xmlns:a16="http://schemas.microsoft.com/office/drawing/2014/main" id="{1D2CAFD3-83DC-4745-BD2C-AA8DD0D735B7}"/>
                </a:ext>
              </a:extLst>
            </p:cNvPr>
            <p:cNvSpPr txBox="1"/>
            <p:nvPr/>
          </p:nvSpPr>
          <p:spPr>
            <a:xfrm>
              <a:off x="6581692" y="5127358"/>
              <a:ext cx="1724295" cy="435022"/>
            </a:xfrm>
            <a:prstGeom prst="rect">
              <a:avLst/>
            </a:prstGeom>
            <a:noFill/>
          </p:spPr>
          <p:txBody>
            <a:bodyPr wrap="square" rtlCol="0">
              <a:spAutoFit/>
            </a:bodyPr>
            <a:lstStyle/>
            <a:p>
              <a:pPr algn="ctr"/>
              <a:r>
                <a:rPr lang="en-US" sz="2400" dirty="0">
                  <a:solidFill>
                    <a:schemeClr val="accent6">
                      <a:lumMod val="75000"/>
                    </a:schemeClr>
                  </a:solidFill>
                  <a:latin typeface="Tw Cen MT" panose="020B0602020104020603" pitchFamily="34" charset="0"/>
                </a:rPr>
                <a:t>support@idmod.org </a:t>
              </a:r>
            </a:p>
          </p:txBody>
        </p:sp>
      </p:grpSp>
      <p:grpSp>
        <p:nvGrpSpPr>
          <p:cNvPr id="53" name="Group 52"/>
          <p:cNvGrpSpPr/>
          <p:nvPr/>
        </p:nvGrpSpPr>
        <p:grpSpPr>
          <a:xfrm>
            <a:off x="5711597" y="1778605"/>
            <a:ext cx="1813790" cy="1813790"/>
            <a:chOff x="6038027" y="1869840"/>
            <a:chExt cx="1813790" cy="1813790"/>
          </a:xfrm>
        </p:grpSpPr>
        <p:sp>
          <p:nvSpPr>
            <p:cNvPr id="54" name="Oval 53">
              <a:extLst>
                <a:ext uri="{FF2B5EF4-FFF2-40B4-BE49-F238E27FC236}">
                  <a16:creationId xmlns:a16="http://schemas.microsoft.com/office/drawing/2014/main" id="{5A516301-84E4-4DC6-A056-8024955CA570}"/>
                </a:ext>
              </a:extLst>
            </p:cNvPr>
            <p:cNvSpPr/>
            <p:nvPr/>
          </p:nvSpPr>
          <p:spPr>
            <a:xfrm>
              <a:off x="6038027" y="1869840"/>
              <a:ext cx="1813790" cy="18137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id="{3998D37B-EE23-4400-B3FB-AE622C2B469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465662" y="2323228"/>
              <a:ext cx="990646" cy="990646"/>
            </a:xfrm>
            <a:prstGeom prst="rect">
              <a:avLst/>
            </a:prstGeom>
          </p:spPr>
        </p:pic>
      </p:grpSp>
      <p:pic>
        <p:nvPicPr>
          <p:cNvPr id="40" name="Picture 39">
            <a:extLst>
              <a:ext uri="{FF2B5EF4-FFF2-40B4-BE49-F238E27FC236}">
                <a16:creationId xmlns:a16="http://schemas.microsoft.com/office/drawing/2014/main" id="{780866C4-5D89-40AF-93A3-7154E8B03C3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2076" y="6332530"/>
            <a:ext cx="2428571" cy="485714"/>
          </a:xfrm>
          <a:prstGeom prst="rect">
            <a:avLst/>
          </a:prstGeom>
        </p:spPr>
      </p:pic>
      <p:pic>
        <p:nvPicPr>
          <p:cNvPr id="41" name="Graphic 40">
            <a:extLst>
              <a:ext uri="{FF2B5EF4-FFF2-40B4-BE49-F238E27FC236}">
                <a16:creationId xmlns:a16="http://schemas.microsoft.com/office/drawing/2014/main" id="{541246DD-7B4F-4BD1-A410-13F464CF298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06963" y="5992724"/>
            <a:ext cx="1608425" cy="821524"/>
          </a:xfrm>
          <a:prstGeom prst="rect">
            <a:avLst/>
          </a:prstGeom>
        </p:spPr>
      </p:pic>
      <p:grpSp>
        <p:nvGrpSpPr>
          <p:cNvPr id="8" name="Group 7">
            <a:extLst>
              <a:ext uri="{FF2B5EF4-FFF2-40B4-BE49-F238E27FC236}">
                <a16:creationId xmlns:a16="http://schemas.microsoft.com/office/drawing/2014/main" id="{A3FEE9B1-C605-4196-AF88-7C80F3C0855F}"/>
              </a:ext>
            </a:extLst>
          </p:cNvPr>
          <p:cNvGrpSpPr/>
          <p:nvPr/>
        </p:nvGrpSpPr>
        <p:grpSpPr>
          <a:xfrm>
            <a:off x="-175300" y="1330248"/>
            <a:ext cx="5296493" cy="3844846"/>
            <a:chOff x="-175300" y="820959"/>
            <a:chExt cx="5296493" cy="3844846"/>
          </a:xfrm>
        </p:grpSpPr>
        <p:sp>
          <p:nvSpPr>
            <p:cNvPr id="46" name="TextBox 45">
              <a:extLst>
                <a:ext uri="{FF2B5EF4-FFF2-40B4-BE49-F238E27FC236}">
                  <a16:creationId xmlns:a16="http://schemas.microsoft.com/office/drawing/2014/main" id="{B9E31DA0-CD9C-4E7D-8F2B-2C06C5C7966B}"/>
                </a:ext>
              </a:extLst>
            </p:cNvPr>
            <p:cNvSpPr txBox="1"/>
            <p:nvPr/>
          </p:nvSpPr>
          <p:spPr>
            <a:xfrm>
              <a:off x="226269" y="2111260"/>
              <a:ext cx="4525656" cy="2554545"/>
            </a:xfrm>
            <a:prstGeom prst="rect">
              <a:avLst/>
            </a:prstGeom>
            <a:noFill/>
          </p:spPr>
          <p:txBody>
            <a:bodyPr wrap="square" rtlCol="0">
              <a:spAutoFit/>
            </a:bodyPr>
            <a:lstStyle/>
            <a:p>
              <a:pPr marL="342900" indent="-342900">
                <a:buFont typeface="Arial" panose="020B0604020202020204" pitchFamily="34" charset="0"/>
                <a:buChar char="•"/>
              </a:pPr>
              <a:r>
                <a:rPr lang="en-US" sz="3200" dirty="0">
                  <a:solidFill>
                    <a:schemeClr val="tx1">
                      <a:lumMod val="75000"/>
                      <a:lumOff val="25000"/>
                    </a:schemeClr>
                  </a:solidFill>
                  <a:latin typeface="Tw Cen MT" panose="020B0602020104020603" pitchFamily="34" charset="0"/>
                </a:rPr>
                <a:t>Andre Lin </a:t>
              </a:r>
              <a:r>
                <a:rPr lang="en-US" sz="3200" dirty="0" err="1">
                  <a:solidFill>
                    <a:schemeClr val="tx1">
                      <a:lumMod val="75000"/>
                      <a:lumOff val="25000"/>
                    </a:schemeClr>
                  </a:solidFill>
                  <a:latin typeface="Tw Cen MT" panose="020B0602020104020603" pitchFamily="34" charset="0"/>
                </a:rPr>
                <a:t>Ouedraogo</a:t>
              </a:r>
              <a:endParaRPr lang="en-US" sz="3200" dirty="0">
                <a:solidFill>
                  <a:schemeClr val="tx1">
                    <a:lumMod val="75000"/>
                    <a:lumOff val="25000"/>
                  </a:schemeClr>
                </a:solidFill>
                <a:latin typeface="Tw Cen MT" panose="020B0602020104020603" pitchFamily="34" charset="0"/>
              </a:endParaRPr>
            </a:p>
            <a:p>
              <a:pPr marL="342900" indent="-342900">
                <a:buFont typeface="Arial" panose="020B0604020202020204" pitchFamily="34" charset="0"/>
                <a:buChar char="•"/>
              </a:pPr>
              <a:r>
                <a:rPr lang="en-US" sz="3200" dirty="0">
                  <a:solidFill>
                    <a:schemeClr val="tx1">
                      <a:lumMod val="75000"/>
                      <a:lumOff val="25000"/>
                    </a:schemeClr>
                  </a:solidFill>
                  <a:latin typeface="Tw Cen MT" panose="020B0602020104020603" pitchFamily="34" charset="0"/>
                </a:rPr>
                <a:t>Edward Wenger </a:t>
              </a:r>
            </a:p>
            <a:p>
              <a:pPr marL="342900" indent="-342900">
                <a:buFont typeface="Arial" panose="020B0604020202020204" pitchFamily="34" charset="0"/>
                <a:buChar char="•"/>
              </a:pPr>
              <a:r>
                <a:rPr lang="en-US" sz="3200" dirty="0">
                  <a:solidFill>
                    <a:schemeClr val="tx1">
                      <a:lumMod val="75000"/>
                      <a:lumOff val="25000"/>
                    </a:schemeClr>
                  </a:solidFill>
                  <a:latin typeface="Tw Cen MT" panose="020B0602020104020603" pitchFamily="34" charset="0"/>
                </a:rPr>
                <a:t>David Kong</a:t>
              </a:r>
            </a:p>
            <a:p>
              <a:pPr marL="342900" indent="-342900">
                <a:buFont typeface="Arial" panose="020B0604020202020204" pitchFamily="34" charset="0"/>
                <a:buChar char="•"/>
              </a:pPr>
              <a:r>
                <a:rPr lang="en-US" sz="3200" dirty="0">
                  <a:solidFill>
                    <a:schemeClr val="tx1">
                      <a:lumMod val="75000"/>
                      <a:lumOff val="25000"/>
                    </a:schemeClr>
                  </a:solidFill>
                  <a:latin typeface="Tw Cen MT" panose="020B0602020104020603" pitchFamily="34" charset="0"/>
                </a:rPr>
                <a:t>Clinton Collins</a:t>
              </a:r>
            </a:p>
            <a:p>
              <a:pPr marL="342900" indent="-342900">
                <a:buFont typeface="Arial" panose="020B0604020202020204" pitchFamily="34" charset="0"/>
                <a:buChar char="•"/>
              </a:pPr>
              <a:r>
                <a:rPr lang="en-US" sz="3200" dirty="0">
                  <a:solidFill>
                    <a:schemeClr val="tx1">
                      <a:lumMod val="75000"/>
                      <a:lumOff val="25000"/>
                    </a:schemeClr>
                  </a:solidFill>
                  <a:latin typeface="Tw Cen MT" panose="020B0602020104020603" pitchFamily="34" charset="0"/>
                </a:rPr>
                <a:t>Benoît Raybaud</a:t>
              </a:r>
              <a:endParaRPr lang="en-US" sz="3200" dirty="0">
                <a:solidFill>
                  <a:schemeClr val="bg1">
                    <a:lumMod val="65000"/>
                  </a:schemeClr>
                </a:solidFill>
                <a:latin typeface="Tw Cen MT" panose="020B0602020104020603" pitchFamily="34" charset="0"/>
              </a:endParaRPr>
            </a:p>
          </p:txBody>
        </p:sp>
        <p:sp>
          <p:nvSpPr>
            <p:cNvPr id="47" name="TextBox 46">
              <a:extLst>
                <a:ext uri="{FF2B5EF4-FFF2-40B4-BE49-F238E27FC236}">
                  <a16:creationId xmlns:a16="http://schemas.microsoft.com/office/drawing/2014/main" id="{2F18D502-8336-4141-A8CD-8BF3F95AF6DE}"/>
                </a:ext>
              </a:extLst>
            </p:cNvPr>
            <p:cNvSpPr txBox="1"/>
            <p:nvPr/>
          </p:nvSpPr>
          <p:spPr>
            <a:xfrm>
              <a:off x="-175300" y="820959"/>
              <a:ext cx="5296493" cy="769441"/>
            </a:xfrm>
            <a:prstGeom prst="rect">
              <a:avLst/>
            </a:prstGeom>
            <a:noFill/>
          </p:spPr>
          <p:txBody>
            <a:bodyPr wrap="square" rtlCol="0">
              <a:spAutoFit/>
            </a:bodyPr>
            <a:lstStyle/>
            <a:p>
              <a:pPr algn="ctr"/>
              <a:r>
                <a:rPr lang="en-US" sz="4400" b="1" dirty="0">
                  <a:solidFill>
                    <a:schemeClr val="accent4"/>
                  </a:solidFill>
                  <a:latin typeface="Tw Cen MT" panose="020B0602020104020603" pitchFamily="34" charset="0"/>
                </a:rPr>
                <a:t>Acknowledgements</a:t>
              </a:r>
            </a:p>
          </p:txBody>
        </p:sp>
      </p:grpSp>
    </p:spTree>
    <p:extLst>
      <p:ext uri="{BB962C8B-B14F-4D97-AF65-F5344CB8AC3E}">
        <p14:creationId xmlns:p14="http://schemas.microsoft.com/office/powerpoint/2010/main" val="1327239487"/>
      </p:ext>
    </p:extLst>
  </p:cSld>
  <p:clrMapOvr>
    <a:masterClrMapping/>
  </p:clrMapOvr>
  <mc:AlternateContent xmlns:mc="http://schemas.openxmlformats.org/markup-compatibility/2006" xmlns:p159="http://schemas.microsoft.com/office/powerpoint/2015/09/main">
    <mc:Choice Requires="p159">
      <p:transition spd="med" advTm="0">
        <p159:morph option="byObject"/>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anim calcmode="lin" valueType="num">
                                      <p:cBhvr>
                                        <p:cTn id="8" dur="500" fill="hold"/>
                                        <p:tgtEl>
                                          <p:spTgt spid="50"/>
                                        </p:tgtEl>
                                        <p:attrNameLst>
                                          <p:attrName>ppt_x</p:attrName>
                                        </p:attrNameLst>
                                      </p:cBhvr>
                                      <p:tavLst>
                                        <p:tav tm="0">
                                          <p:val>
                                            <p:strVal val="#ppt_x"/>
                                          </p:val>
                                        </p:tav>
                                        <p:tav tm="100000">
                                          <p:val>
                                            <p:strVal val="#ppt_x"/>
                                          </p:val>
                                        </p:tav>
                                      </p:tavLst>
                                    </p:anim>
                                    <p:anim calcmode="lin" valueType="num">
                                      <p:cBhvr>
                                        <p:cTn id="9" dur="500" fill="hold"/>
                                        <p:tgtEl>
                                          <p:spTgt spid="50"/>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6">
            <a:extLst>
              <a:ext uri="{FF2B5EF4-FFF2-40B4-BE49-F238E27FC236}">
                <a16:creationId xmlns:a16="http://schemas.microsoft.com/office/drawing/2014/main" id="{4F202974-31A3-4642-B671-F0DBBB7B4663}"/>
              </a:ext>
            </a:extLst>
          </p:cNvPr>
          <p:cNvSpPr txBox="1"/>
          <p:nvPr/>
        </p:nvSpPr>
        <p:spPr>
          <a:xfrm>
            <a:off x="2456543" y="2967711"/>
            <a:ext cx="7278915" cy="1569660"/>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600" dirty="0">
                <a:solidFill>
                  <a:schemeClr val="bg1"/>
                </a:solidFill>
                <a:latin typeface="Tw Cen MT" panose="020B0602020104020603" pitchFamily="34" charset="0"/>
              </a:rPr>
              <a:t>Thank You!</a:t>
            </a:r>
          </a:p>
        </p:txBody>
      </p:sp>
    </p:spTree>
    <p:extLst>
      <p:ext uri="{BB962C8B-B14F-4D97-AF65-F5344CB8AC3E}">
        <p14:creationId xmlns:p14="http://schemas.microsoft.com/office/powerpoint/2010/main" val="896161359"/>
      </p:ext>
    </p:extLst>
  </p:cSld>
  <p:clrMapOvr>
    <a:masterClrMapping/>
  </p:clrMapOvr>
  <mc:AlternateContent xmlns:mc="http://schemas.openxmlformats.org/markup-compatibility/2006" xmlns:p159="http://schemas.microsoft.com/office/powerpoint/2015/09/main">
    <mc:Choice Requires="p159">
      <p:transition spd="med" advTm="0">
        <p159:morph option="byObject"/>
      </p:transition>
    </mc:Choice>
    <mc:Fallback xmlns="">
      <p:transition spd="med" advTm="0">
        <p:fade/>
      </p:transition>
    </mc:Fallback>
  </mc:AlternateContent>
</p:sld>
</file>

<file path=ppt/theme/theme1.xml><?xml version="1.0" encoding="utf-8"?>
<a:theme xmlns:a="http://schemas.openxmlformats.org/drawingml/2006/main" name="Office">
  <a:themeElements>
    <a:clrScheme name="Folded Powerpoint template">
      <a:dk1>
        <a:sysClr val="windowText" lastClr="000000"/>
      </a:dk1>
      <a:lt1>
        <a:sysClr val="window" lastClr="FFFFFF"/>
      </a:lt1>
      <a:dk2>
        <a:srgbClr val="44546A"/>
      </a:dk2>
      <a:lt2>
        <a:srgbClr val="E7E6E6"/>
      </a:lt2>
      <a:accent1>
        <a:srgbClr val="4B4B4B"/>
      </a:accent1>
      <a:accent2>
        <a:srgbClr val="009933"/>
      </a:accent2>
      <a:accent3>
        <a:srgbClr val="C99400"/>
      </a:accent3>
      <a:accent4>
        <a:srgbClr val="003366"/>
      </a:accent4>
      <a:accent5>
        <a:srgbClr val="990000"/>
      </a:accent5>
      <a:accent6>
        <a:srgbClr val="656565"/>
      </a:accent6>
      <a:hlink>
        <a:srgbClr val="5B9BD5"/>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4192</TotalTime>
  <Words>1636</Words>
  <Application>Microsoft Office PowerPoint</Application>
  <PresentationFormat>Widescreen</PresentationFormat>
  <Paragraphs>123</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Open Sans</vt:lpstr>
      <vt:lpstr>Arial</vt:lpstr>
      <vt:lpstr>Calibri</vt:lpstr>
      <vt:lpstr>Calibri Light</vt:lpstr>
      <vt:lpstr>Tw Cen MT</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sah@deltapartnersgroup.com</dc:creator>
  <cp:lastModifiedBy>龙Long 清华Qinghua</cp:lastModifiedBy>
  <cp:revision>68</cp:revision>
  <dcterms:created xsi:type="dcterms:W3CDTF">2017-01-05T13:17:27Z</dcterms:created>
  <dcterms:modified xsi:type="dcterms:W3CDTF">2019-04-16T18:32:25Z</dcterms:modified>
</cp:coreProperties>
</file>