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56" r:id="rId6"/>
    <p:sldId id="258" r:id="rId7"/>
    <p:sldId id="268" r:id="rId8"/>
    <p:sldId id="265" r:id="rId9"/>
    <p:sldId id="263" r:id="rId10"/>
    <p:sldId id="270" r:id="rId11"/>
    <p:sldId id="257" r:id="rId12"/>
    <p:sldId id="261" r:id="rId13"/>
    <p:sldId id="271" r:id="rId14"/>
    <p:sldId id="267" r:id="rId15"/>
    <p:sldId id="266" r:id="rId16"/>
  </p:sldIdLst>
  <p:sldSz cx="9144000" cy="5143500" type="screen16x9"/>
  <p:notesSz cx="9296400" cy="7010400"/>
  <p:defaultText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69">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Nakagawa" initials="C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00"/>
    <a:srgbClr val="2F7FC1"/>
    <a:srgbClr val="BA5EB1"/>
    <a:srgbClr val="B41E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367" autoAdjust="0"/>
  </p:normalViewPr>
  <p:slideViewPr>
    <p:cSldViewPr>
      <p:cViewPr varScale="1">
        <p:scale>
          <a:sx n="117" d="100"/>
          <a:sy n="117" d="100"/>
        </p:scale>
        <p:origin x="1470" y="96"/>
      </p:cViewPr>
      <p:guideLst>
        <p:guide orient="horz" pos="1620"/>
        <p:guide pos="369"/>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howGuides="1">
      <p:cViewPr varScale="1">
        <p:scale>
          <a:sx n="116" d="100"/>
          <a:sy n="116" d="100"/>
        </p:scale>
        <p:origin x="2325" y="69"/>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Bates" userId="S::nbates@idmod.org::8047b6d2-bcc3-4e29-b155-04b97d0a2863" providerId="AD" clId="Web-{B9E62822-2880-4DE3-AC92-EEF88953FD88}"/>
    <pc:docChg chg="modSld">
      <pc:chgData name="Nicole Bates" userId="S::nbates@idmod.org::8047b6d2-bcc3-4e29-b155-04b97d0a2863" providerId="AD" clId="Web-{B9E62822-2880-4DE3-AC92-EEF88953FD88}" dt="2018-04-17T17:58:00.773" v="23"/>
      <pc:docMkLst>
        <pc:docMk/>
      </pc:docMkLst>
      <pc:sldChg chg="modSp">
        <pc:chgData name="Nicole Bates" userId="S::nbates@idmod.org::8047b6d2-bcc3-4e29-b155-04b97d0a2863" providerId="AD" clId="Web-{B9E62822-2880-4DE3-AC92-EEF88953FD88}" dt="2018-04-17T17:58:00.758" v="22"/>
        <pc:sldMkLst>
          <pc:docMk/>
          <pc:sldMk cId="4269468638" sldId="266"/>
        </pc:sldMkLst>
        <pc:spChg chg="mod">
          <ac:chgData name="Nicole Bates" userId="S::nbates@idmod.org::8047b6d2-bcc3-4e29-b155-04b97d0a2863" providerId="AD" clId="Web-{B9E62822-2880-4DE3-AC92-EEF88953FD88}" dt="2018-04-17T17:58:00.758" v="22"/>
          <ac:spMkLst>
            <pc:docMk/>
            <pc:sldMk cId="4269468638" sldId="266"/>
            <ac:spMk id="3" creationId="{A75D8287-EBD7-4430-9397-84458B9D814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institutefordiseasemodeling.github.io/IDM-CMS/OptimalTransportSSA.html" TargetMode="External"/><Relationship Id="rId7" Type="http://schemas.openxmlformats.org/officeDocument/2006/relationships/hyperlink" Target="https://institutefordiseasemodeling.github.io/IDM-CMS/GibsonBruck.html" TargetMode="External"/><Relationship Id="rId2" Type="http://schemas.openxmlformats.org/officeDocument/2006/relationships/hyperlink" Target="https://institutefordiseasemodeling.github.io/IDM-CMS/FractionalDiffusion.html" TargetMode="External"/><Relationship Id="rId1" Type="http://schemas.openxmlformats.org/officeDocument/2006/relationships/hyperlink" Target="https://institutefordiseasemodeling.github.io/IDM-CMS/DFSP.html" TargetMode="External"/><Relationship Id="rId6" Type="http://schemas.openxmlformats.org/officeDocument/2006/relationships/hyperlink" Target="https://institutefordiseasemodeling.github.io/IDM-CMS/GillespieFirstReaction.html" TargetMode="External"/><Relationship Id="rId11" Type="http://schemas.openxmlformats.org/officeDocument/2006/relationships/hyperlink" Target="http://www.mathgoespop.com/2010/07/top-chef-mathematics.html" TargetMode="External"/><Relationship Id="rId5" Type="http://schemas.openxmlformats.org/officeDocument/2006/relationships/hyperlink" Target="https://institutefordiseasemodeling.github.io/IDM-CMS/Gillespie.html" TargetMode="External"/><Relationship Id="rId10" Type="http://schemas.openxmlformats.org/officeDocument/2006/relationships/image" Target="../media/image26.jpg"/><Relationship Id="rId4" Type="http://schemas.openxmlformats.org/officeDocument/2006/relationships/hyperlink" Target="https://institutefordiseasemodeling.github.io/IDM-CMS/TransportSSA.html" TargetMode="External"/><Relationship Id="rId9" Type="http://schemas.openxmlformats.org/officeDocument/2006/relationships/hyperlink" Target="https://commons.wikimedia.org/wiki/File:Network_Map.png" TargetMode="External"/></Relationships>
</file>

<file path=ppt/diagrams/_rels/data2.xml.rels><?xml version="1.0" encoding="UTF-8" standalone="yes"?>
<Relationships xmlns="http://schemas.openxmlformats.org/package/2006/relationships"><Relationship Id="rId8" Type="http://schemas.openxmlformats.org/officeDocument/2006/relationships/hyperlink" Target="https://institutefordiseasemodeling.github.io/IDM-CMS/RLeapingFast.html" TargetMode="External"/><Relationship Id="rId3" Type="http://schemas.openxmlformats.org/officeDocument/2006/relationships/hyperlink" Target="https://institutefordiseasemodeling.github.io/IDM-CMS/GibsonBruck.html" TargetMode="External"/><Relationship Id="rId7" Type="http://schemas.openxmlformats.org/officeDocument/2006/relationships/hyperlink" Target="https://institutefordiseasemodeling.github.io/IDM-CMS/RLeaping.html" TargetMode="External"/><Relationship Id="rId12" Type="http://schemas.openxmlformats.org/officeDocument/2006/relationships/image" Target="../media/image28.png"/><Relationship Id="rId2" Type="http://schemas.openxmlformats.org/officeDocument/2006/relationships/hyperlink" Target="https://institutefordiseasemodeling.github.io/IDM-CMS/GillespieFirstReaction.html" TargetMode="External"/><Relationship Id="rId1" Type="http://schemas.openxmlformats.org/officeDocument/2006/relationships/hyperlink" Target="https://institutefordiseasemodeling.github.io/IDM-CMS/Gillespie.html" TargetMode="External"/><Relationship Id="rId6" Type="http://schemas.openxmlformats.org/officeDocument/2006/relationships/hyperlink" Target="https://institutefordiseasemodeling.github.io/IDM-CMS/Midpoint.html" TargetMode="External"/><Relationship Id="rId11" Type="http://schemas.openxmlformats.org/officeDocument/2006/relationships/hyperlink" Target="https://asd-hs.wikispaces.com/center+-+certain" TargetMode="External"/><Relationship Id="rId5" Type="http://schemas.openxmlformats.org/officeDocument/2006/relationships/hyperlink" Target="https://institutefordiseasemodeling.github.io/IDM-CMS/Hybrid.html" TargetMode="External"/><Relationship Id="rId10" Type="http://schemas.openxmlformats.org/officeDocument/2006/relationships/image" Target="../media/image27.jpg"/><Relationship Id="rId4" Type="http://schemas.openxmlformats.org/officeDocument/2006/relationships/hyperlink" Target="https://institutefordiseasemodeling.github.io/IDM-CMS/BLeaping.html" TargetMode="External"/><Relationship Id="rId9" Type="http://schemas.openxmlformats.org/officeDocument/2006/relationships/hyperlink" Target="https://institutefordiseasemodeling.github.io/IDM-CMS/TauLeaping.html"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s://institutefordiseasemodeling.github.io/IDM-CMS/sdwSSA.html" TargetMode="External"/><Relationship Id="rId2" Type="http://schemas.openxmlformats.org/officeDocument/2006/relationships/hyperlink" Target="https://institutefordiseasemodeling.github.io/IDM-CMS/dwSSA.html" TargetMode="External"/><Relationship Id="rId1" Type="http://schemas.openxmlformats.org/officeDocument/2006/relationships/hyperlink" Target="https://institutefordiseasemodeling.github.io/IDM-CMS/ExitTimes.html" TargetMode="External"/><Relationship Id="rId5" Type="http://schemas.openxmlformats.org/officeDocument/2006/relationships/hyperlink" Target="http://www.freeimageslive.co.uk/free_stock_image/salesstar0010jpg" TargetMode="External"/><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8" Type="http://schemas.openxmlformats.org/officeDocument/2006/relationships/hyperlink" Target="https://institutefordiseasemodeling.github.io/IDM-CMS/GillespieFirstReaction.html" TargetMode="External"/><Relationship Id="rId3" Type="http://schemas.openxmlformats.org/officeDocument/2006/relationships/hyperlink" Target="https://institutefordiseasemodeling.github.io/IDM-CMS/OptimalTransportSSA.html" TargetMode="External"/><Relationship Id="rId7" Type="http://schemas.openxmlformats.org/officeDocument/2006/relationships/hyperlink" Target="https://institutefordiseasemodeling.github.io/IDM-CMS/Gillespie.html" TargetMode="External"/><Relationship Id="rId2" Type="http://schemas.openxmlformats.org/officeDocument/2006/relationships/hyperlink" Target="https://institutefordiseasemodeling.github.io/IDM-CMS/FractionalDiffusion.html" TargetMode="External"/><Relationship Id="rId1" Type="http://schemas.openxmlformats.org/officeDocument/2006/relationships/hyperlink" Target="https://institutefordiseasemodeling.github.io/IDM-CMS/DFSP.html" TargetMode="External"/><Relationship Id="rId6" Type="http://schemas.openxmlformats.org/officeDocument/2006/relationships/hyperlink" Target="https://commons.wikimedia.org/wiki/File:Network_Map.png" TargetMode="External"/><Relationship Id="rId11" Type="http://schemas.openxmlformats.org/officeDocument/2006/relationships/hyperlink" Target="http://www.mathgoespop.com/2010/07/top-chef-mathematics.html" TargetMode="External"/><Relationship Id="rId5" Type="http://schemas.openxmlformats.org/officeDocument/2006/relationships/image" Target="../media/image25.png"/><Relationship Id="rId10" Type="http://schemas.openxmlformats.org/officeDocument/2006/relationships/image" Target="../media/image26.jpg"/><Relationship Id="rId4" Type="http://schemas.openxmlformats.org/officeDocument/2006/relationships/hyperlink" Target="https://institutefordiseasemodeling.github.io/IDM-CMS/TransportSSA.html" TargetMode="External"/><Relationship Id="rId9" Type="http://schemas.openxmlformats.org/officeDocument/2006/relationships/hyperlink" Target="https://institutefordiseasemodeling.github.io/IDM-CMS/GibsonBruck.html"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institutefordiseasemodeling.github.io/IDM-CMS/Midpoint.html" TargetMode="External"/><Relationship Id="rId3" Type="http://schemas.openxmlformats.org/officeDocument/2006/relationships/hyperlink" Target="https://institutefordiseasemodeling.github.io/IDM-CMS/GibsonBruck.html" TargetMode="External"/><Relationship Id="rId7" Type="http://schemas.openxmlformats.org/officeDocument/2006/relationships/hyperlink" Target="https://institutefordiseasemodeling.github.io/IDM-CMS/Hybrid.html" TargetMode="External"/><Relationship Id="rId12" Type="http://schemas.openxmlformats.org/officeDocument/2006/relationships/image" Target="../media/image28.png"/><Relationship Id="rId2" Type="http://schemas.openxmlformats.org/officeDocument/2006/relationships/hyperlink" Target="https://institutefordiseasemodeling.github.io/IDM-CMS/GillespieFirstReaction.html" TargetMode="External"/><Relationship Id="rId1" Type="http://schemas.openxmlformats.org/officeDocument/2006/relationships/hyperlink" Target="https://institutefordiseasemodeling.github.io/IDM-CMS/Gillespie.html" TargetMode="External"/><Relationship Id="rId6" Type="http://schemas.openxmlformats.org/officeDocument/2006/relationships/hyperlink" Target="https://institutefordiseasemodeling.github.io/IDM-CMS/BLeaping.html" TargetMode="External"/><Relationship Id="rId11" Type="http://schemas.openxmlformats.org/officeDocument/2006/relationships/hyperlink" Target="https://institutefordiseasemodeling.github.io/IDM-CMS/TauLeaping.html" TargetMode="External"/><Relationship Id="rId5" Type="http://schemas.openxmlformats.org/officeDocument/2006/relationships/hyperlink" Target="https://asd-hs.wikispaces.com/center+-+certain" TargetMode="External"/><Relationship Id="rId10" Type="http://schemas.openxmlformats.org/officeDocument/2006/relationships/hyperlink" Target="https://institutefordiseasemodeling.github.io/IDM-CMS/RLeapingFast.html" TargetMode="External"/><Relationship Id="rId4" Type="http://schemas.openxmlformats.org/officeDocument/2006/relationships/image" Target="../media/image27.jpg"/><Relationship Id="rId9" Type="http://schemas.openxmlformats.org/officeDocument/2006/relationships/hyperlink" Target="https://institutefordiseasemodeling.github.io/IDM-CMS/RLeaping.html"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institutefordiseasemodeling.github.io/IDM-CMS/sdwSSA.html" TargetMode="External"/><Relationship Id="rId2" Type="http://schemas.openxmlformats.org/officeDocument/2006/relationships/hyperlink" Target="https://institutefordiseasemodeling.github.io/IDM-CMS/dwSSA.html" TargetMode="External"/><Relationship Id="rId1" Type="http://schemas.openxmlformats.org/officeDocument/2006/relationships/hyperlink" Target="https://institutefordiseasemodeling.github.io/IDM-CMS/ExitTimes.html" TargetMode="External"/><Relationship Id="rId5" Type="http://schemas.openxmlformats.org/officeDocument/2006/relationships/hyperlink" Target="http://www.freeimageslive.co.uk/free_stock_image/salesstar0010jpg" TargetMode="External"/><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49487-4031-405A-9A7E-7D54089309EF}" type="doc">
      <dgm:prSet loTypeId="urn:microsoft.com/office/officeart/2008/layout/PictureStrips" loCatId="list" qsTypeId="urn:microsoft.com/office/officeart/2005/8/quickstyle/simple2" qsCatId="simple" csTypeId="urn:microsoft.com/office/officeart/2005/8/colors/accent0_2" csCatId="mainScheme" phldr="1"/>
      <dgm:spPr/>
      <dgm:t>
        <a:bodyPr/>
        <a:lstStyle/>
        <a:p>
          <a:endParaRPr lang="en-US"/>
        </a:p>
      </dgm:t>
    </dgm:pt>
    <dgm:pt modelId="{698777D0-5028-4BBA-BDA8-37CF256C225E}">
      <dgm:prSet phldrT="[Text]" custT="1"/>
      <dgm:spPr/>
      <dgm:t>
        <a:bodyPr/>
        <a:lstStyle/>
        <a:p>
          <a:pPr marL="0" indent="234950"/>
          <a:r>
            <a:rPr lang="en-US" sz="1600" b="0" i="0" dirty="0">
              <a:hlinkClick xmlns:r="http://schemas.openxmlformats.org/officeDocument/2006/relationships" r:id="rId1"/>
            </a:rPr>
            <a:t>DFSP</a:t>
          </a:r>
          <a:r>
            <a:rPr lang="en-US" sz="1600" b="0" i="0" dirty="0"/>
            <a:t>   </a:t>
          </a:r>
        </a:p>
        <a:p>
          <a:pPr marL="0" indent="234950">
            <a:buFont typeface="Arial" panose="020B0604020202020204" pitchFamily="34" charset="0"/>
            <a:buChar char="•"/>
          </a:pPr>
          <a:r>
            <a:rPr lang="en-US" sz="1600" b="0" i="0" dirty="0" err="1">
              <a:hlinkClick xmlns:r="http://schemas.openxmlformats.org/officeDocument/2006/relationships" r:id="rId2"/>
            </a:rPr>
            <a:t>FractionalDiffusion</a:t>
          </a:r>
          <a:endParaRPr lang="en-US" sz="1600" b="0" i="0" dirty="0"/>
        </a:p>
        <a:p>
          <a:pPr marL="0" indent="234950">
            <a:buFont typeface="Arial" panose="020B0604020202020204" pitchFamily="34" charset="0"/>
            <a:buChar char="•"/>
          </a:pPr>
          <a:r>
            <a:rPr lang="en-US" sz="1600" b="0" i="0" dirty="0" err="1">
              <a:hlinkClick xmlns:r="http://schemas.openxmlformats.org/officeDocument/2006/relationships" r:id="rId3"/>
            </a:rPr>
            <a:t>OptimalTransportSSA</a:t>
          </a:r>
          <a:endParaRPr lang="en-US" sz="1600" b="0" i="0" dirty="0"/>
        </a:p>
        <a:p>
          <a:pPr marL="0" indent="234950">
            <a:buFont typeface="Arial" panose="020B0604020202020204" pitchFamily="34" charset="0"/>
            <a:buChar char="•"/>
          </a:pPr>
          <a:r>
            <a:rPr lang="en-US" sz="1600" b="0" i="0" dirty="0" err="1">
              <a:hlinkClick xmlns:r="http://schemas.openxmlformats.org/officeDocument/2006/relationships" r:id="rId4"/>
            </a:rPr>
            <a:t>TransportSSA</a:t>
          </a:r>
          <a:endParaRPr lang="en-US" sz="1600" dirty="0"/>
        </a:p>
      </dgm:t>
    </dgm:pt>
    <dgm:pt modelId="{D27A6CAD-4982-4A94-AACA-9F22421C2B9D}" type="parTrans" cxnId="{3E6B4CC6-E038-4B69-9173-1DEC38A0802A}">
      <dgm:prSet/>
      <dgm:spPr/>
      <dgm:t>
        <a:bodyPr/>
        <a:lstStyle/>
        <a:p>
          <a:endParaRPr lang="en-US" sz="1600"/>
        </a:p>
      </dgm:t>
    </dgm:pt>
    <dgm:pt modelId="{3B05C2E0-60C1-4109-865D-AA50F9C98FE9}" type="sibTrans" cxnId="{3E6B4CC6-E038-4B69-9173-1DEC38A0802A}">
      <dgm:prSet/>
      <dgm:spPr/>
      <dgm:t>
        <a:bodyPr/>
        <a:lstStyle/>
        <a:p>
          <a:endParaRPr lang="en-US" sz="1600"/>
        </a:p>
      </dgm:t>
    </dgm:pt>
    <dgm:pt modelId="{13E0ED43-C002-4FDB-AAFC-7DC1E7F391D0}">
      <dgm:prSet phldrT="[Text]" custT="1"/>
      <dgm:spPr/>
      <dgm:t>
        <a:bodyPr/>
        <a:lstStyle/>
        <a:p>
          <a:pPr marL="0" indent="234950"/>
          <a:r>
            <a:rPr lang="en-US" sz="1600" b="0" i="0" dirty="0">
              <a:hlinkClick xmlns:r="http://schemas.openxmlformats.org/officeDocument/2006/relationships" r:id="rId5"/>
            </a:rPr>
            <a:t>Gillespie</a:t>
          </a:r>
          <a:endParaRPr lang="en-US" sz="1600" b="0" i="0" dirty="0"/>
        </a:p>
        <a:p>
          <a:pPr marL="0" indent="234950">
            <a:buFont typeface="Arial" panose="020B0604020202020204" pitchFamily="34" charset="0"/>
            <a:buChar char="•"/>
          </a:pPr>
          <a:r>
            <a:rPr lang="en-US" sz="1600" b="0" i="0" dirty="0" err="1">
              <a:hlinkClick xmlns:r="http://schemas.openxmlformats.org/officeDocument/2006/relationships" r:id="rId6"/>
            </a:rPr>
            <a:t>GillespieFirstReaction</a:t>
          </a:r>
          <a:endParaRPr lang="en-US" sz="1600" b="0" i="0" dirty="0"/>
        </a:p>
        <a:p>
          <a:pPr marL="0" indent="234950">
            <a:buFont typeface="Arial" panose="020B0604020202020204" pitchFamily="34" charset="0"/>
            <a:buChar char="•"/>
          </a:pPr>
          <a:r>
            <a:rPr lang="en-US" sz="1600" b="0" i="0" dirty="0">
              <a:hlinkClick xmlns:r="http://schemas.openxmlformats.org/officeDocument/2006/relationships" r:id="rId7"/>
            </a:rPr>
            <a:t>Gibson-Bruck Next Reaction</a:t>
          </a:r>
          <a:endParaRPr lang="en-US" sz="1600" dirty="0"/>
        </a:p>
      </dgm:t>
    </dgm:pt>
    <dgm:pt modelId="{CFA790E1-D0AF-4321-ADA2-8685E3DD084E}" type="parTrans" cxnId="{D138CA1C-D46D-4718-9D5A-F47B9C60D0ED}">
      <dgm:prSet/>
      <dgm:spPr/>
      <dgm:t>
        <a:bodyPr/>
        <a:lstStyle/>
        <a:p>
          <a:endParaRPr lang="en-US" sz="1600"/>
        </a:p>
      </dgm:t>
    </dgm:pt>
    <dgm:pt modelId="{AC03C330-3210-4AFC-85CA-306E59E70655}" type="sibTrans" cxnId="{D138CA1C-D46D-4718-9D5A-F47B9C60D0ED}">
      <dgm:prSet/>
      <dgm:spPr/>
      <dgm:t>
        <a:bodyPr/>
        <a:lstStyle/>
        <a:p>
          <a:endParaRPr lang="en-US" sz="1600"/>
        </a:p>
      </dgm:t>
    </dgm:pt>
    <dgm:pt modelId="{768A2298-52DB-4518-8F71-74FC64BA8162}" type="pres">
      <dgm:prSet presAssocID="{46149487-4031-405A-9A7E-7D54089309EF}" presName="Name0" presStyleCnt="0">
        <dgm:presLayoutVars>
          <dgm:dir/>
          <dgm:resizeHandles val="exact"/>
        </dgm:presLayoutVars>
      </dgm:prSet>
      <dgm:spPr/>
    </dgm:pt>
    <dgm:pt modelId="{BE1435BB-0ED7-4E92-9C58-2F91E099BF23}" type="pres">
      <dgm:prSet presAssocID="{698777D0-5028-4BBA-BDA8-37CF256C225E}" presName="composite" presStyleCnt="0"/>
      <dgm:spPr/>
    </dgm:pt>
    <dgm:pt modelId="{939A40B1-3D4E-4215-B329-C0C8E51E275C}" type="pres">
      <dgm:prSet presAssocID="{698777D0-5028-4BBA-BDA8-37CF256C225E}" presName="rect1" presStyleLbl="trAlignAcc1" presStyleIdx="0" presStyleCnt="2">
        <dgm:presLayoutVars>
          <dgm:bulletEnabled val="1"/>
        </dgm:presLayoutVars>
      </dgm:prSet>
      <dgm:spPr/>
    </dgm:pt>
    <dgm:pt modelId="{AA826757-AFA7-467B-B4BA-EDBC2F86A850}" type="pres">
      <dgm:prSet presAssocID="{698777D0-5028-4BBA-BDA8-37CF256C225E}" presName="rect2" presStyleLbl="fgImgPlace1" presStyleIdx="0" presStyleCnt="2" custScaleX="114690" custScaleY="87648"/>
      <dgm:spPr>
        <a:blipFill dpi="0" rotWithShape="1">
          <a:blip xmlns:r="http://schemas.openxmlformats.org/officeDocument/2006/relationships"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a:stretch>
        </a:blipFill>
      </dgm:spPr>
    </dgm:pt>
    <dgm:pt modelId="{5F80AFF5-5525-4929-9600-684EB2D2ED58}" type="pres">
      <dgm:prSet presAssocID="{3B05C2E0-60C1-4109-865D-AA50F9C98FE9}" presName="sibTrans" presStyleCnt="0"/>
      <dgm:spPr/>
    </dgm:pt>
    <dgm:pt modelId="{5E01A602-0ED1-46EF-B156-BD35B92C49BF}" type="pres">
      <dgm:prSet presAssocID="{13E0ED43-C002-4FDB-AAFC-7DC1E7F391D0}" presName="composite" presStyleCnt="0"/>
      <dgm:spPr/>
    </dgm:pt>
    <dgm:pt modelId="{7A36AFBC-48FC-4BC6-922F-6D60B8015166}" type="pres">
      <dgm:prSet presAssocID="{13E0ED43-C002-4FDB-AAFC-7DC1E7F391D0}" presName="rect1" presStyleLbl="trAlignAcc1" presStyleIdx="1" presStyleCnt="2">
        <dgm:presLayoutVars>
          <dgm:bulletEnabled val="1"/>
        </dgm:presLayoutVars>
      </dgm:prSet>
      <dgm:spPr/>
    </dgm:pt>
    <dgm:pt modelId="{DDB101FA-3A1C-43EC-BE7B-197258A276AC}" type="pres">
      <dgm:prSet presAssocID="{13E0ED43-C002-4FDB-AAFC-7DC1E7F391D0}" presName="rect2" presStyleLbl="fgImgPlace1" presStyleIdx="1" presStyleCnt="2" custScaleX="134534" custScaleY="67538"/>
      <dgm:spPr>
        <a:blipFill dpi="0" rotWithShape="1">
          <a:blip xmlns:r="http://schemas.openxmlformats.org/officeDocument/2006/relationships"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a:stretch>
        </a:blipFill>
      </dgm:spPr>
    </dgm:pt>
  </dgm:ptLst>
  <dgm:cxnLst>
    <dgm:cxn modelId="{D138CA1C-D46D-4718-9D5A-F47B9C60D0ED}" srcId="{46149487-4031-405A-9A7E-7D54089309EF}" destId="{13E0ED43-C002-4FDB-AAFC-7DC1E7F391D0}" srcOrd="1" destOrd="0" parTransId="{CFA790E1-D0AF-4321-ADA2-8685E3DD084E}" sibTransId="{AC03C330-3210-4AFC-85CA-306E59E70655}"/>
    <dgm:cxn modelId="{F1EFAA38-C0E4-41BD-B1FF-A2BE33E8921E}" type="presOf" srcId="{698777D0-5028-4BBA-BDA8-37CF256C225E}" destId="{939A40B1-3D4E-4215-B329-C0C8E51E275C}" srcOrd="0" destOrd="0" presId="urn:microsoft.com/office/officeart/2008/layout/PictureStrips"/>
    <dgm:cxn modelId="{EF78A687-725A-44E7-A7E6-22DCE102FF57}" type="presOf" srcId="{46149487-4031-405A-9A7E-7D54089309EF}" destId="{768A2298-52DB-4518-8F71-74FC64BA8162}" srcOrd="0" destOrd="0" presId="urn:microsoft.com/office/officeart/2008/layout/PictureStrips"/>
    <dgm:cxn modelId="{28CBB6B2-7D1E-47CC-B94F-71A0FB2A8E40}" type="presOf" srcId="{13E0ED43-C002-4FDB-AAFC-7DC1E7F391D0}" destId="{7A36AFBC-48FC-4BC6-922F-6D60B8015166}" srcOrd="0" destOrd="0" presId="urn:microsoft.com/office/officeart/2008/layout/PictureStrips"/>
    <dgm:cxn modelId="{3E6B4CC6-E038-4B69-9173-1DEC38A0802A}" srcId="{46149487-4031-405A-9A7E-7D54089309EF}" destId="{698777D0-5028-4BBA-BDA8-37CF256C225E}" srcOrd="0" destOrd="0" parTransId="{D27A6CAD-4982-4A94-AACA-9F22421C2B9D}" sibTransId="{3B05C2E0-60C1-4109-865D-AA50F9C98FE9}"/>
    <dgm:cxn modelId="{59B021B8-3BAE-4FCE-9ACE-2DEE0E2E5EC1}" type="presParOf" srcId="{768A2298-52DB-4518-8F71-74FC64BA8162}" destId="{BE1435BB-0ED7-4E92-9C58-2F91E099BF23}" srcOrd="0" destOrd="0" presId="urn:microsoft.com/office/officeart/2008/layout/PictureStrips"/>
    <dgm:cxn modelId="{20995743-0063-4C91-9F91-EEA5FEA2D636}" type="presParOf" srcId="{BE1435BB-0ED7-4E92-9C58-2F91E099BF23}" destId="{939A40B1-3D4E-4215-B329-C0C8E51E275C}" srcOrd="0" destOrd="0" presId="urn:microsoft.com/office/officeart/2008/layout/PictureStrips"/>
    <dgm:cxn modelId="{7BFAFA88-4186-444D-902E-543067C034F1}" type="presParOf" srcId="{BE1435BB-0ED7-4E92-9C58-2F91E099BF23}" destId="{AA826757-AFA7-467B-B4BA-EDBC2F86A850}" srcOrd="1" destOrd="0" presId="urn:microsoft.com/office/officeart/2008/layout/PictureStrips"/>
    <dgm:cxn modelId="{A82EE9C9-81E2-4587-9E4F-3F4D97C7117B}" type="presParOf" srcId="{768A2298-52DB-4518-8F71-74FC64BA8162}" destId="{5F80AFF5-5525-4929-9600-684EB2D2ED58}" srcOrd="1" destOrd="0" presId="urn:microsoft.com/office/officeart/2008/layout/PictureStrips"/>
    <dgm:cxn modelId="{132F6F1E-2C42-4620-AF08-61B3B09966F5}" type="presParOf" srcId="{768A2298-52DB-4518-8F71-74FC64BA8162}" destId="{5E01A602-0ED1-46EF-B156-BD35B92C49BF}" srcOrd="2" destOrd="0" presId="urn:microsoft.com/office/officeart/2008/layout/PictureStrips"/>
    <dgm:cxn modelId="{52CA02B8-AD63-4985-A05F-33161A9D6CAF}" type="presParOf" srcId="{5E01A602-0ED1-46EF-B156-BD35B92C49BF}" destId="{7A36AFBC-48FC-4BC6-922F-6D60B8015166}" srcOrd="0" destOrd="0" presId="urn:microsoft.com/office/officeart/2008/layout/PictureStrips"/>
    <dgm:cxn modelId="{FE46D657-2873-4989-833F-5B1271BEB834}" type="presParOf" srcId="{5E01A602-0ED1-46EF-B156-BD35B92C49BF}" destId="{DDB101FA-3A1C-43EC-BE7B-197258A276A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49487-4031-405A-9A7E-7D54089309EF}" type="doc">
      <dgm:prSet loTypeId="urn:microsoft.com/office/officeart/2008/layout/PictureStrips" loCatId="list" qsTypeId="urn:microsoft.com/office/officeart/2005/8/quickstyle/simple2" qsCatId="simple" csTypeId="urn:microsoft.com/office/officeart/2005/8/colors/accent0_2" csCatId="mainScheme" phldr="1"/>
      <dgm:spPr/>
      <dgm:t>
        <a:bodyPr/>
        <a:lstStyle/>
        <a:p>
          <a:endParaRPr lang="en-US"/>
        </a:p>
      </dgm:t>
    </dgm:pt>
    <dgm:pt modelId="{698777D0-5028-4BBA-BDA8-37CF256C225E}">
      <dgm:prSet phldrT="[Text]"/>
      <dgm:spPr/>
      <dgm:t>
        <a:bodyPr/>
        <a:lstStyle/>
        <a:p>
          <a:pPr marL="0" indent="457200"/>
          <a:r>
            <a:rPr lang="en-US" dirty="0">
              <a:hlinkClick xmlns:r="http://schemas.openxmlformats.org/officeDocument/2006/relationships" r:id="rId1"/>
            </a:rPr>
            <a:t>Gillespie/SSA</a:t>
          </a:r>
          <a:endParaRPr lang="en-US" dirty="0"/>
        </a:p>
        <a:p>
          <a:pPr marL="0" indent="457200"/>
          <a:r>
            <a:rPr lang="en-US" dirty="0" err="1">
              <a:hlinkClick xmlns:r="http://schemas.openxmlformats.org/officeDocument/2006/relationships" r:id="rId2"/>
            </a:rPr>
            <a:t>GillespieFirstReaction</a:t>
          </a:r>
          <a:endParaRPr lang="en-US" dirty="0"/>
        </a:p>
        <a:p>
          <a:pPr marL="0" indent="457200"/>
          <a:r>
            <a:rPr lang="en-US" dirty="0">
              <a:hlinkClick xmlns:r="http://schemas.openxmlformats.org/officeDocument/2006/relationships" r:id="rId3"/>
            </a:rPr>
            <a:t>Gibson-Bruck Next Reaction</a:t>
          </a:r>
          <a:endParaRPr lang="en-US" dirty="0"/>
        </a:p>
      </dgm:t>
    </dgm:pt>
    <dgm:pt modelId="{D27A6CAD-4982-4A94-AACA-9F22421C2B9D}" type="parTrans" cxnId="{3E6B4CC6-E038-4B69-9173-1DEC38A0802A}">
      <dgm:prSet/>
      <dgm:spPr/>
      <dgm:t>
        <a:bodyPr/>
        <a:lstStyle/>
        <a:p>
          <a:endParaRPr lang="en-US"/>
        </a:p>
      </dgm:t>
    </dgm:pt>
    <dgm:pt modelId="{3B05C2E0-60C1-4109-865D-AA50F9C98FE9}" type="sibTrans" cxnId="{3E6B4CC6-E038-4B69-9173-1DEC38A0802A}">
      <dgm:prSet/>
      <dgm:spPr/>
      <dgm:t>
        <a:bodyPr/>
        <a:lstStyle/>
        <a:p>
          <a:endParaRPr lang="en-US"/>
        </a:p>
      </dgm:t>
    </dgm:pt>
    <dgm:pt modelId="{13E0ED43-C002-4FDB-AAFC-7DC1E7F391D0}">
      <dgm:prSet phldrT="[Text]"/>
      <dgm:spPr/>
      <dgm:t>
        <a:bodyPr/>
        <a:lstStyle/>
        <a:p>
          <a:pPr marL="0" indent="457200">
            <a:buFont typeface="Arial" panose="020B0604020202020204" pitchFamily="34" charset="0"/>
            <a:buChar char="•"/>
          </a:pPr>
          <a:r>
            <a:rPr lang="en-US" b="0" i="0" dirty="0" err="1">
              <a:hlinkClick xmlns:r="http://schemas.openxmlformats.org/officeDocument/2006/relationships" r:id="rId4"/>
            </a:rPr>
            <a:t>BLeaping</a:t>
          </a:r>
          <a:endParaRPr lang="en-US" b="0" i="0" dirty="0"/>
        </a:p>
        <a:p>
          <a:pPr marL="0" indent="457200">
            <a:buFont typeface="Arial" panose="020B0604020202020204" pitchFamily="34" charset="0"/>
            <a:buChar char="•"/>
          </a:pPr>
          <a:r>
            <a:rPr lang="en-US" b="0" i="0" dirty="0">
              <a:hlinkClick xmlns:r="http://schemas.openxmlformats.org/officeDocument/2006/relationships" r:id="rId5"/>
            </a:rPr>
            <a:t>Hybrid SSA</a:t>
          </a:r>
          <a:endParaRPr lang="en-US" b="0" i="0" dirty="0"/>
        </a:p>
        <a:p>
          <a:pPr marL="0" indent="457200">
            <a:buFont typeface="Arial" panose="020B0604020202020204" pitchFamily="34" charset="0"/>
            <a:buChar char="•"/>
          </a:pPr>
          <a:r>
            <a:rPr lang="en-US" b="0" i="0" dirty="0">
              <a:hlinkClick xmlns:r="http://schemas.openxmlformats.org/officeDocument/2006/relationships" r:id="rId6"/>
            </a:rPr>
            <a:t>Midpoint Tau-Leaping</a:t>
          </a:r>
          <a:endParaRPr lang="en-US" b="0" i="0" dirty="0"/>
        </a:p>
        <a:p>
          <a:pPr marL="0" indent="457200">
            <a:buFont typeface="Arial" panose="020B0604020202020204" pitchFamily="34" charset="0"/>
            <a:buChar char="•"/>
          </a:pPr>
          <a:r>
            <a:rPr lang="en-US" b="0" i="0" dirty="0" err="1">
              <a:hlinkClick xmlns:r="http://schemas.openxmlformats.org/officeDocument/2006/relationships" r:id="rId7"/>
            </a:rPr>
            <a:t>RLeaping</a:t>
          </a:r>
          <a:endParaRPr lang="en-US" b="0" i="0" dirty="0"/>
        </a:p>
        <a:p>
          <a:pPr marL="0" indent="457200">
            <a:buFont typeface="Arial" panose="020B0604020202020204" pitchFamily="34" charset="0"/>
            <a:buChar char="•"/>
          </a:pPr>
          <a:r>
            <a:rPr lang="en-US" b="0" i="0" dirty="0" err="1">
              <a:hlinkClick xmlns:r="http://schemas.openxmlformats.org/officeDocument/2006/relationships" r:id="rId8"/>
            </a:rPr>
            <a:t>RLeapingFast</a:t>
          </a:r>
          <a:endParaRPr lang="en-US" b="0" i="0" dirty="0"/>
        </a:p>
        <a:p>
          <a:pPr marL="0" indent="457200">
            <a:buFont typeface="Arial" panose="020B0604020202020204" pitchFamily="34" charset="0"/>
            <a:buChar char="•"/>
          </a:pPr>
          <a:r>
            <a:rPr lang="en-US" b="0" i="0">
              <a:hlinkClick xmlns:r="http://schemas.openxmlformats.org/officeDocument/2006/relationships" r:id="rId9"/>
            </a:rPr>
            <a:t>Tau-Leaping</a:t>
          </a:r>
          <a:endParaRPr lang="en-US" b="0" i="0" dirty="0"/>
        </a:p>
      </dgm:t>
    </dgm:pt>
    <dgm:pt modelId="{CFA790E1-D0AF-4321-ADA2-8685E3DD084E}" type="parTrans" cxnId="{D138CA1C-D46D-4718-9D5A-F47B9C60D0ED}">
      <dgm:prSet/>
      <dgm:spPr/>
      <dgm:t>
        <a:bodyPr/>
        <a:lstStyle/>
        <a:p>
          <a:endParaRPr lang="en-US"/>
        </a:p>
      </dgm:t>
    </dgm:pt>
    <dgm:pt modelId="{AC03C330-3210-4AFC-85CA-306E59E70655}" type="sibTrans" cxnId="{D138CA1C-D46D-4718-9D5A-F47B9C60D0ED}">
      <dgm:prSet/>
      <dgm:spPr/>
      <dgm:t>
        <a:bodyPr/>
        <a:lstStyle/>
        <a:p>
          <a:endParaRPr lang="en-US"/>
        </a:p>
      </dgm:t>
    </dgm:pt>
    <dgm:pt modelId="{768A2298-52DB-4518-8F71-74FC64BA8162}" type="pres">
      <dgm:prSet presAssocID="{46149487-4031-405A-9A7E-7D54089309EF}" presName="Name0" presStyleCnt="0">
        <dgm:presLayoutVars>
          <dgm:dir/>
          <dgm:resizeHandles val="exact"/>
        </dgm:presLayoutVars>
      </dgm:prSet>
      <dgm:spPr/>
    </dgm:pt>
    <dgm:pt modelId="{BE1435BB-0ED7-4E92-9C58-2F91E099BF23}" type="pres">
      <dgm:prSet presAssocID="{698777D0-5028-4BBA-BDA8-37CF256C225E}" presName="composite" presStyleCnt="0"/>
      <dgm:spPr/>
    </dgm:pt>
    <dgm:pt modelId="{939A40B1-3D4E-4215-B329-C0C8E51E275C}" type="pres">
      <dgm:prSet presAssocID="{698777D0-5028-4BBA-BDA8-37CF256C225E}" presName="rect1" presStyleLbl="trAlignAcc1" presStyleIdx="0" presStyleCnt="2" custLinFactNeighborX="-1185" custLinFactNeighborY="1880">
        <dgm:presLayoutVars>
          <dgm:bulletEnabled val="1"/>
        </dgm:presLayoutVars>
      </dgm:prSet>
      <dgm:spPr/>
    </dgm:pt>
    <dgm:pt modelId="{AA826757-AFA7-467B-B4BA-EDBC2F86A850}" type="pres">
      <dgm:prSet presAssocID="{698777D0-5028-4BBA-BDA8-37CF256C225E}" presName="rect2" presStyleLbl="fgImgPlace1" presStyleIdx="0" presStyleCnt="2" custScaleX="147272" custScaleY="96575"/>
      <dgm:spPr>
        <a:blipFill dpi="0" rotWithShape="1">
          <a:blip xmlns:r="http://schemas.openxmlformats.org/officeDocument/2006/relationships" r:embed="rId10">
            <a:extLst>
              <a:ext uri="{837473B0-CC2E-450A-ABE3-18F120FF3D39}">
                <a1611:picAttrSrcUrl xmlns:a1611="http://schemas.microsoft.com/office/drawing/2016/11/main" r:id="rId11"/>
              </a:ext>
            </a:extLst>
          </a:blip>
          <a:srcRect/>
          <a:stretch>
            <a:fillRect/>
          </a:stretch>
        </a:blipFill>
      </dgm:spPr>
    </dgm:pt>
    <dgm:pt modelId="{5F80AFF5-5525-4929-9600-684EB2D2ED58}" type="pres">
      <dgm:prSet presAssocID="{3B05C2E0-60C1-4109-865D-AA50F9C98FE9}" presName="sibTrans" presStyleCnt="0"/>
      <dgm:spPr/>
    </dgm:pt>
    <dgm:pt modelId="{5E01A602-0ED1-46EF-B156-BD35B92C49BF}" type="pres">
      <dgm:prSet presAssocID="{13E0ED43-C002-4FDB-AAFC-7DC1E7F391D0}" presName="composite" presStyleCnt="0"/>
      <dgm:spPr/>
    </dgm:pt>
    <dgm:pt modelId="{7A36AFBC-48FC-4BC6-922F-6D60B8015166}" type="pres">
      <dgm:prSet presAssocID="{13E0ED43-C002-4FDB-AAFC-7DC1E7F391D0}" presName="rect1" presStyleLbl="trAlignAcc1" presStyleIdx="1" presStyleCnt="2" custScaleY="179016">
        <dgm:presLayoutVars>
          <dgm:bulletEnabled val="1"/>
        </dgm:presLayoutVars>
      </dgm:prSet>
      <dgm:spPr/>
    </dgm:pt>
    <dgm:pt modelId="{DDB101FA-3A1C-43EC-BE7B-197258A276AC}" type="pres">
      <dgm:prSet presAssocID="{13E0ED43-C002-4FDB-AAFC-7DC1E7F391D0}" presName="rect2" presStyleLbl="fgImgPlace1" presStyleIdx="1" presStyleCnt="2" custScaleX="146943" custScaleY="97677"/>
      <dgm:spPr>
        <a:blipFill dpi="0"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dgm:spPr>
    </dgm:pt>
  </dgm:ptLst>
  <dgm:cxnLst>
    <dgm:cxn modelId="{D138CA1C-D46D-4718-9D5A-F47B9C60D0ED}" srcId="{46149487-4031-405A-9A7E-7D54089309EF}" destId="{13E0ED43-C002-4FDB-AAFC-7DC1E7F391D0}" srcOrd="1" destOrd="0" parTransId="{CFA790E1-D0AF-4321-ADA2-8685E3DD084E}" sibTransId="{AC03C330-3210-4AFC-85CA-306E59E70655}"/>
    <dgm:cxn modelId="{F1EFAA38-C0E4-41BD-B1FF-A2BE33E8921E}" type="presOf" srcId="{698777D0-5028-4BBA-BDA8-37CF256C225E}" destId="{939A40B1-3D4E-4215-B329-C0C8E51E275C}" srcOrd="0" destOrd="0" presId="urn:microsoft.com/office/officeart/2008/layout/PictureStrips"/>
    <dgm:cxn modelId="{EF78A687-725A-44E7-A7E6-22DCE102FF57}" type="presOf" srcId="{46149487-4031-405A-9A7E-7D54089309EF}" destId="{768A2298-52DB-4518-8F71-74FC64BA8162}" srcOrd="0" destOrd="0" presId="urn:microsoft.com/office/officeart/2008/layout/PictureStrips"/>
    <dgm:cxn modelId="{28CBB6B2-7D1E-47CC-B94F-71A0FB2A8E40}" type="presOf" srcId="{13E0ED43-C002-4FDB-AAFC-7DC1E7F391D0}" destId="{7A36AFBC-48FC-4BC6-922F-6D60B8015166}" srcOrd="0" destOrd="0" presId="urn:microsoft.com/office/officeart/2008/layout/PictureStrips"/>
    <dgm:cxn modelId="{3E6B4CC6-E038-4B69-9173-1DEC38A0802A}" srcId="{46149487-4031-405A-9A7E-7D54089309EF}" destId="{698777D0-5028-4BBA-BDA8-37CF256C225E}" srcOrd="0" destOrd="0" parTransId="{D27A6CAD-4982-4A94-AACA-9F22421C2B9D}" sibTransId="{3B05C2E0-60C1-4109-865D-AA50F9C98FE9}"/>
    <dgm:cxn modelId="{59B021B8-3BAE-4FCE-9ACE-2DEE0E2E5EC1}" type="presParOf" srcId="{768A2298-52DB-4518-8F71-74FC64BA8162}" destId="{BE1435BB-0ED7-4E92-9C58-2F91E099BF23}" srcOrd="0" destOrd="0" presId="urn:microsoft.com/office/officeart/2008/layout/PictureStrips"/>
    <dgm:cxn modelId="{20995743-0063-4C91-9F91-EEA5FEA2D636}" type="presParOf" srcId="{BE1435BB-0ED7-4E92-9C58-2F91E099BF23}" destId="{939A40B1-3D4E-4215-B329-C0C8E51E275C}" srcOrd="0" destOrd="0" presId="urn:microsoft.com/office/officeart/2008/layout/PictureStrips"/>
    <dgm:cxn modelId="{7BFAFA88-4186-444D-902E-543067C034F1}" type="presParOf" srcId="{BE1435BB-0ED7-4E92-9C58-2F91E099BF23}" destId="{AA826757-AFA7-467B-B4BA-EDBC2F86A850}" srcOrd="1" destOrd="0" presId="urn:microsoft.com/office/officeart/2008/layout/PictureStrips"/>
    <dgm:cxn modelId="{A82EE9C9-81E2-4587-9E4F-3F4D97C7117B}" type="presParOf" srcId="{768A2298-52DB-4518-8F71-74FC64BA8162}" destId="{5F80AFF5-5525-4929-9600-684EB2D2ED58}" srcOrd="1" destOrd="0" presId="urn:microsoft.com/office/officeart/2008/layout/PictureStrips"/>
    <dgm:cxn modelId="{132F6F1E-2C42-4620-AF08-61B3B09966F5}" type="presParOf" srcId="{768A2298-52DB-4518-8F71-74FC64BA8162}" destId="{5E01A602-0ED1-46EF-B156-BD35B92C49BF}" srcOrd="2" destOrd="0" presId="urn:microsoft.com/office/officeart/2008/layout/PictureStrips"/>
    <dgm:cxn modelId="{52CA02B8-AD63-4985-A05F-33161A9D6CAF}" type="presParOf" srcId="{5E01A602-0ED1-46EF-B156-BD35B92C49BF}" destId="{7A36AFBC-48FC-4BC6-922F-6D60B8015166}" srcOrd="0" destOrd="0" presId="urn:microsoft.com/office/officeart/2008/layout/PictureStrips"/>
    <dgm:cxn modelId="{FE46D657-2873-4989-833F-5B1271BEB834}" type="presParOf" srcId="{5E01A602-0ED1-46EF-B156-BD35B92C49BF}" destId="{DDB101FA-3A1C-43EC-BE7B-197258A276AC}" srcOrd="1" destOrd="0" presId="urn:microsoft.com/office/officeart/2008/layout/PictureStrips"/>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149487-4031-405A-9A7E-7D54089309EF}" type="doc">
      <dgm:prSet loTypeId="urn:microsoft.com/office/officeart/2008/layout/PictureStrips" loCatId="list" qsTypeId="urn:microsoft.com/office/officeart/2005/8/quickstyle/simple2" qsCatId="simple" csTypeId="urn:microsoft.com/office/officeart/2005/8/colors/accent0_2" csCatId="mainScheme" phldr="1"/>
      <dgm:spPr/>
      <dgm:t>
        <a:bodyPr/>
        <a:lstStyle/>
        <a:p>
          <a:endParaRPr lang="en-US"/>
        </a:p>
      </dgm:t>
    </dgm:pt>
    <dgm:pt modelId="{698777D0-5028-4BBA-BDA8-37CF256C225E}">
      <dgm:prSet phldrT="[Text]"/>
      <dgm:spPr/>
      <dgm:t>
        <a:bodyPr/>
        <a:lstStyle/>
        <a:p>
          <a:pPr marL="0" indent="457200"/>
          <a:r>
            <a:rPr lang="en-US" b="0" i="0" dirty="0" err="1">
              <a:hlinkClick xmlns:r="http://schemas.openxmlformats.org/officeDocument/2006/relationships" r:id="rId1"/>
            </a:rPr>
            <a:t>ExitTimes</a:t>
          </a:r>
          <a:endParaRPr lang="en-US" b="0" i="0" dirty="0"/>
        </a:p>
        <a:p>
          <a:pPr marL="0" indent="457200">
            <a:buFont typeface="Arial" panose="020B0604020202020204" pitchFamily="34" charset="0"/>
            <a:buChar char="•"/>
          </a:pPr>
          <a:r>
            <a:rPr lang="en-US" b="0" i="0" dirty="0">
              <a:hlinkClick xmlns:r="http://schemas.openxmlformats.org/officeDocument/2006/relationships" r:id="rId2"/>
            </a:rPr>
            <a:t>dwSSA</a:t>
          </a:r>
          <a:endParaRPr lang="en-US" b="0" i="0" dirty="0"/>
        </a:p>
        <a:p>
          <a:pPr marL="0" indent="457200">
            <a:buFont typeface="Arial" panose="020B0604020202020204" pitchFamily="34" charset="0"/>
            <a:buChar char="•"/>
          </a:pPr>
          <a:r>
            <a:rPr lang="en-US" b="0" i="0">
              <a:hlinkClick xmlns:r="http://schemas.openxmlformats.org/officeDocument/2006/relationships" r:id="rId3"/>
            </a:rPr>
            <a:t>sdwSSA</a:t>
          </a:r>
          <a:endParaRPr lang="en-US" dirty="0"/>
        </a:p>
      </dgm:t>
    </dgm:pt>
    <dgm:pt modelId="{D27A6CAD-4982-4A94-AACA-9F22421C2B9D}" type="parTrans" cxnId="{3E6B4CC6-E038-4B69-9173-1DEC38A0802A}">
      <dgm:prSet/>
      <dgm:spPr/>
      <dgm:t>
        <a:bodyPr/>
        <a:lstStyle/>
        <a:p>
          <a:endParaRPr lang="en-US"/>
        </a:p>
      </dgm:t>
    </dgm:pt>
    <dgm:pt modelId="{3B05C2E0-60C1-4109-865D-AA50F9C98FE9}" type="sibTrans" cxnId="{3E6B4CC6-E038-4B69-9173-1DEC38A0802A}">
      <dgm:prSet/>
      <dgm:spPr/>
      <dgm:t>
        <a:bodyPr/>
        <a:lstStyle/>
        <a:p>
          <a:endParaRPr lang="en-US"/>
        </a:p>
      </dgm:t>
    </dgm:pt>
    <dgm:pt modelId="{768A2298-52DB-4518-8F71-74FC64BA8162}" type="pres">
      <dgm:prSet presAssocID="{46149487-4031-405A-9A7E-7D54089309EF}" presName="Name0" presStyleCnt="0">
        <dgm:presLayoutVars>
          <dgm:dir/>
          <dgm:resizeHandles val="exact"/>
        </dgm:presLayoutVars>
      </dgm:prSet>
      <dgm:spPr/>
    </dgm:pt>
    <dgm:pt modelId="{BE1435BB-0ED7-4E92-9C58-2F91E099BF23}" type="pres">
      <dgm:prSet presAssocID="{698777D0-5028-4BBA-BDA8-37CF256C225E}" presName="composite" presStyleCnt="0"/>
      <dgm:spPr/>
    </dgm:pt>
    <dgm:pt modelId="{939A40B1-3D4E-4215-B329-C0C8E51E275C}" type="pres">
      <dgm:prSet presAssocID="{698777D0-5028-4BBA-BDA8-37CF256C225E}" presName="rect1" presStyleLbl="trAlignAcc1" presStyleIdx="0" presStyleCnt="1">
        <dgm:presLayoutVars>
          <dgm:bulletEnabled val="1"/>
        </dgm:presLayoutVars>
      </dgm:prSet>
      <dgm:spPr/>
    </dgm:pt>
    <dgm:pt modelId="{AA826757-AFA7-467B-B4BA-EDBC2F86A850}" type="pres">
      <dgm:prSet presAssocID="{698777D0-5028-4BBA-BDA8-37CF256C225E}" presName="rect2" presStyleLbl="fgImgPlace1" presStyleIdx="0" presStyleCnt="1" custScaleX="147272" custScaleY="96575"/>
      <dgm:spPr>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1000" b="-1000"/>
          </a:stretch>
        </a:blipFill>
      </dgm:spPr>
    </dgm:pt>
  </dgm:ptLst>
  <dgm:cxnLst>
    <dgm:cxn modelId="{F1EFAA38-C0E4-41BD-B1FF-A2BE33E8921E}" type="presOf" srcId="{698777D0-5028-4BBA-BDA8-37CF256C225E}" destId="{939A40B1-3D4E-4215-B329-C0C8E51E275C}" srcOrd="0" destOrd="0" presId="urn:microsoft.com/office/officeart/2008/layout/PictureStrips"/>
    <dgm:cxn modelId="{EF78A687-725A-44E7-A7E6-22DCE102FF57}" type="presOf" srcId="{46149487-4031-405A-9A7E-7D54089309EF}" destId="{768A2298-52DB-4518-8F71-74FC64BA8162}" srcOrd="0" destOrd="0" presId="urn:microsoft.com/office/officeart/2008/layout/PictureStrips"/>
    <dgm:cxn modelId="{3E6B4CC6-E038-4B69-9173-1DEC38A0802A}" srcId="{46149487-4031-405A-9A7E-7D54089309EF}" destId="{698777D0-5028-4BBA-BDA8-37CF256C225E}" srcOrd="0" destOrd="0" parTransId="{D27A6CAD-4982-4A94-AACA-9F22421C2B9D}" sibTransId="{3B05C2E0-60C1-4109-865D-AA50F9C98FE9}"/>
    <dgm:cxn modelId="{59B021B8-3BAE-4FCE-9ACE-2DEE0E2E5EC1}" type="presParOf" srcId="{768A2298-52DB-4518-8F71-74FC64BA8162}" destId="{BE1435BB-0ED7-4E92-9C58-2F91E099BF23}" srcOrd="0" destOrd="0" presId="urn:microsoft.com/office/officeart/2008/layout/PictureStrips"/>
    <dgm:cxn modelId="{20995743-0063-4C91-9F91-EEA5FEA2D636}" type="presParOf" srcId="{BE1435BB-0ED7-4E92-9C58-2F91E099BF23}" destId="{939A40B1-3D4E-4215-B329-C0C8E51E275C}" srcOrd="0" destOrd="0" presId="urn:microsoft.com/office/officeart/2008/layout/PictureStrips"/>
    <dgm:cxn modelId="{7BFAFA88-4186-444D-902E-543067C034F1}" type="presParOf" srcId="{BE1435BB-0ED7-4E92-9C58-2F91E099BF23}" destId="{AA826757-AFA7-467B-B4BA-EDBC2F86A850}"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40B1-3D4E-4215-B329-C0C8E51E275C}">
      <dsp:nvSpPr>
        <dsp:cNvPr id="0" name=""/>
        <dsp:cNvSpPr/>
      </dsp:nvSpPr>
      <dsp:spPr>
        <a:xfrm>
          <a:off x="281143" y="524961"/>
          <a:ext cx="4093654" cy="1279267"/>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6490" tIns="60960" rIns="60960" bIns="60960" numCol="1" spcCol="1270" anchor="ctr" anchorCtr="0">
          <a:noAutofit/>
        </a:bodyPr>
        <a:lstStyle/>
        <a:p>
          <a:pPr marL="0" lvl="0" indent="234950" algn="l" defTabSz="711200">
            <a:lnSpc>
              <a:spcPct val="90000"/>
            </a:lnSpc>
            <a:spcBef>
              <a:spcPct val="0"/>
            </a:spcBef>
            <a:spcAft>
              <a:spcPct val="35000"/>
            </a:spcAft>
            <a:buNone/>
          </a:pPr>
          <a:r>
            <a:rPr lang="en-US" sz="1600" b="0" i="0" kern="1200" dirty="0">
              <a:hlinkClick xmlns:r="http://schemas.openxmlformats.org/officeDocument/2006/relationships" r:id="rId1"/>
            </a:rPr>
            <a:t>DFSP</a:t>
          </a:r>
          <a:r>
            <a:rPr lang="en-US" sz="1600" b="0" i="0" kern="1200" dirty="0"/>
            <a:t>   </a:t>
          </a:r>
        </a:p>
        <a:p>
          <a:pPr marL="0" lvl="0" indent="234950" algn="l" defTabSz="711200">
            <a:lnSpc>
              <a:spcPct val="90000"/>
            </a:lnSpc>
            <a:spcBef>
              <a:spcPct val="0"/>
            </a:spcBef>
            <a:spcAft>
              <a:spcPct val="35000"/>
            </a:spcAft>
            <a:buFont typeface="Arial" panose="020B0604020202020204" pitchFamily="34" charset="0"/>
            <a:buNone/>
          </a:pPr>
          <a:r>
            <a:rPr lang="en-US" sz="1600" b="0" i="0" kern="1200" dirty="0" err="1">
              <a:hlinkClick xmlns:r="http://schemas.openxmlformats.org/officeDocument/2006/relationships" r:id="rId2"/>
            </a:rPr>
            <a:t>FractionalDiffusion</a:t>
          </a:r>
          <a:endParaRPr lang="en-US" sz="1600" b="0" i="0" kern="1200" dirty="0"/>
        </a:p>
        <a:p>
          <a:pPr marL="0" lvl="0" indent="234950" algn="l" defTabSz="711200">
            <a:lnSpc>
              <a:spcPct val="90000"/>
            </a:lnSpc>
            <a:spcBef>
              <a:spcPct val="0"/>
            </a:spcBef>
            <a:spcAft>
              <a:spcPct val="35000"/>
            </a:spcAft>
            <a:buFont typeface="Arial" panose="020B0604020202020204" pitchFamily="34" charset="0"/>
            <a:buNone/>
          </a:pPr>
          <a:r>
            <a:rPr lang="en-US" sz="1600" b="0" i="0" kern="1200" dirty="0" err="1">
              <a:hlinkClick xmlns:r="http://schemas.openxmlformats.org/officeDocument/2006/relationships" r:id="rId3"/>
            </a:rPr>
            <a:t>OptimalTransportSSA</a:t>
          </a:r>
          <a:endParaRPr lang="en-US" sz="1600" b="0" i="0" kern="1200" dirty="0"/>
        </a:p>
        <a:p>
          <a:pPr marL="0" lvl="0" indent="234950" algn="l" defTabSz="711200">
            <a:lnSpc>
              <a:spcPct val="90000"/>
            </a:lnSpc>
            <a:spcBef>
              <a:spcPct val="0"/>
            </a:spcBef>
            <a:spcAft>
              <a:spcPct val="35000"/>
            </a:spcAft>
            <a:buFont typeface="Arial" panose="020B0604020202020204" pitchFamily="34" charset="0"/>
            <a:buNone/>
          </a:pPr>
          <a:r>
            <a:rPr lang="en-US" sz="1600" b="0" i="0" kern="1200" dirty="0" err="1">
              <a:hlinkClick xmlns:r="http://schemas.openxmlformats.org/officeDocument/2006/relationships" r:id="rId4"/>
            </a:rPr>
            <a:t>TransportSSA</a:t>
          </a:r>
          <a:endParaRPr lang="en-US" sz="1600" kern="1200" dirty="0"/>
        </a:p>
      </dsp:txBody>
      <dsp:txXfrm>
        <a:off x="281143" y="524961"/>
        <a:ext cx="4093654" cy="1279267"/>
      </dsp:txXfrm>
    </dsp:sp>
    <dsp:sp modelId="{AA826757-AFA7-467B-B4BA-EDBC2F86A850}">
      <dsp:nvSpPr>
        <dsp:cNvPr id="0" name=""/>
        <dsp:cNvSpPr/>
      </dsp:nvSpPr>
      <dsp:spPr>
        <a:xfrm>
          <a:off x="44801" y="423135"/>
          <a:ext cx="1027033" cy="1177314"/>
        </a:xfrm>
        <a:prstGeom prst="rect">
          <a:avLst/>
        </a:prstGeom>
        <a:blipFill dpi="0" rotWithShape="1">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A36AFBC-48FC-4BC6-922F-6D60B8015166}">
      <dsp:nvSpPr>
        <dsp:cNvPr id="0" name=""/>
        <dsp:cNvSpPr/>
      </dsp:nvSpPr>
      <dsp:spPr>
        <a:xfrm>
          <a:off x="325569" y="1950633"/>
          <a:ext cx="4093654" cy="1279267"/>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6490" tIns="60960" rIns="60960" bIns="60960" numCol="1" spcCol="1270" anchor="ctr" anchorCtr="0">
          <a:noAutofit/>
        </a:bodyPr>
        <a:lstStyle/>
        <a:p>
          <a:pPr marL="0" lvl="0" indent="234950" algn="l" defTabSz="711200">
            <a:lnSpc>
              <a:spcPct val="90000"/>
            </a:lnSpc>
            <a:spcBef>
              <a:spcPct val="0"/>
            </a:spcBef>
            <a:spcAft>
              <a:spcPct val="35000"/>
            </a:spcAft>
            <a:buNone/>
          </a:pPr>
          <a:r>
            <a:rPr lang="en-US" sz="1600" b="0" i="0" kern="1200" dirty="0">
              <a:hlinkClick xmlns:r="http://schemas.openxmlformats.org/officeDocument/2006/relationships" r:id="rId7"/>
            </a:rPr>
            <a:t>Gillespie</a:t>
          </a:r>
          <a:endParaRPr lang="en-US" sz="1600" b="0" i="0" kern="1200" dirty="0"/>
        </a:p>
        <a:p>
          <a:pPr marL="0" lvl="0" indent="234950" algn="l" defTabSz="711200">
            <a:lnSpc>
              <a:spcPct val="90000"/>
            </a:lnSpc>
            <a:spcBef>
              <a:spcPct val="0"/>
            </a:spcBef>
            <a:spcAft>
              <a:spcPct val="35000"/>
            </a:spcAft>
            <a:buFont typeface="Arial" panose="020B0604020202020204" pitchFamily="34" charset="0"/>
            <a:buNone/>
          </a:pPr>
          <a:r>
            <a:rPr lang="en-US" sz="1600" b="0" i="0" kern="1200" dirty="0" err="1">
              <a:hlinkClick xmlns:r="http://schemas.openxmlformats.org/officeDocument/2006/relationships" r:id="rId8"/>
            </a:rPr>
            <a:t>GillespieFirstReaction</a:t>
          </a:r>
          <a:endParaRPr lang="en-US" sz="1600" b="0" i="0" kern="1200" dirty="0"/>
        </a:p>
        <a:p>
          <a:pPr marL="0" lvl="0" indent="234950" algn="l" defTabSz="711200">
            <a:lnSpc>
              <a:spcPct val="90000"/>
            </a:lnSpc>
            <a:spcBef>
              <a:spcPct val="0"/>
            </a:spcBef>
            <a:spcAft>
              <a:spcPct val="35000"/>
            </a:spcAft>
            <a:buFont typeface="Arial" panose="020B0604020202020204" pitchFamily="34" charset="0"/>
            <a:buNone/>
          </a:pPr>
          <a:r>
            <a:rPr lang="en-US" sz="1600" b="0" i="0" kern="1200" dirty="0">
              <a:hlinkClick xmlns:r="http://schemas.openxmlformats.org/officeDocument/2006/relationships" r:id="rId9"/>
            </a:rPr>
            <a:t>Gibson-Bruck Next Reaction</a:t>
          </a:r>
          <a:endParaRPr lang="en-US" sz="1600" kern="1200" dirty="0"/>
        </a:p>
      </dsp:txBody>
      <dsp:txXfrm>
        <a:off x="325569" y="1950633"/>
        <a:ext cx="4093654" cy="1279267"/>
      </dsp:txXfrm>
    </dsp:sp>
    <dsp:sp modelId="{DDB101FA-3A1C-43EC-BE7B-197258A276AC}">
      <dsp:nvSpPr>
        <dsp:cNvPr id="0" name=""/>
        <dsp:cNvSpPr/>
      </dsp:nvSpPr>
      <dsp:spPr>
        <a:xfrm>
          <a:off x="376" y="1983869"/>
          <a:ext cx="1204734" cy="907190"/>
        </a:xfrm>
        <a:prstGeom prst="rect">
          <a:avLst/>
        </a:prstGeom>
        <a:blipFill dpi="0" rotWithShape="1">
          <a:blip xmlns:r="http://schemas.openxmlformats.org/officeDocument/2006/relationships"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40B1-3D4E-4215-B329-C0C8E51E275C}">
      <dsp:nvSpPr>
        <dsp:cNvPr id="0" name=""/>
        <dsp:cNvSpPr/>
      </dsp:nvSpPr>
      <dsp:spPr>
        <a:xfrm>
          <a:off x="355700" y="301340"/>
          <a:ext cx="4011958" cy="1253737"/>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9198" tIns="68580" rIns="68580" bIns="68580" numCol="1" spcCol="1270" anchor="ctr" anchorCtr="0">
          <a:noAutofit/>
        </a:bodyPr>
        <a:lstStyle/>
        <a:p>
          <a:pPr marL="0" lvl="0" indent="457200" algn="l" defTabSz="800100">
            <a:lnSpc>
              <a:spcPct val="90000"/>
            </a:lnSpc>
            <a:spcBef>
              <a:spcPct val="0"/>
            </a:spcBef>
            <a:spcAft>
              <a:spcPct val="35000"/>
            </a:spcAft>
            <a:buNone/>
          </a:pPr>
          <a:r>
            <a:rPr lang="en-US" sz="1800" kern="1200" dirty="0">
              <a:hlinkClick xmlns:r="http://schemas.openxmlformats.org/officeDocument/2006/relationships" r:id="rId1"/>
            </a:rPr>
            <a:t>Gillespie/SSA</a:t>
          </a:r>
          <a:endParaRPr lang="en-US" sz="1800" kern="1200" dirty="0"/>
        </a:p>
        <a:p>
          <a:pPr marL="0" lvl="0" indent="457200" algn="l" defTabSz="800100">
            <a:lnSpc>
              <a:spcPct val="90000"/>
            </a:lnSpc>
            <a:spcBef>
              <a:spcPct val="0"/>
            </a:spcBef>
            <a:spcAft>
              <a:spcPct val="35000"/>
            </a:spcAft>
            <a:buNone/>
          </a:pPr>
          <a:r>
            <a:rPr lang="en-US" sz="1800" kern="1200" dirty="0" err="1">
              <a:hlinkClick xmlns:r="http://schemas.openxmlformats.org/officeDocument/2006/relationships" r:id="rId2"/>
            </a:rPr>
            <a:t>GillespieFirstReaction</a:t>
          </a:r>
          <a:endParaRPr lang="en-US" sz="1800" kern="1200" dirty="0"/>
        </a:p>
        <a:p>
          <a:pPr marL="0" lvl="0" indent="457200" algn="l" defTabSz="800100">
            <a:lnSpc>
              <a:spcPct val="90000"/>
            </a:lnSpc>
            <a:spcBef>
              <a:spcPct val="0"/>
            </a:spcBef>
            <a:spcAft>
              <a:spcPct val="35000"/>
            </a:spcAft>
            <a:buNone/>
          </a:pPr>
          <a:r>
            <a:rPr lang="en-US" sz="1800" kern="1200" dirty="0">
              <a:hlinkClick xmlns:r="http://schemas.openxmlformats.org/officeDocument/2006/relationships" r:id="rId3"/>
            </a:rPr>
            <a:t>Gibson-Bruck Next Reaction</a:t>
          </a:r>
          <a:endParaRPr lang="en-US" sz="1800" kern="1200" dirty="0"/>
        </a:p>
      </dsp:txBody>
      <dsp:txXfrm>
        <a:off x="355700" y="301340"/>
        <a:ext cx="4011958" cy="1253737"/>
      </dsp:txXfrm>
    </dsp:sp>
    <dsp:sp modelId="{AA826757-AFA7-467B-B4BA-EDBC2F86A850}">
      <dsp:nvSpPr>
        <dsp:cNvPr id="0" name=""/>
        <dsp:cNvSpPr/>
      </dsp:nvSpPr>
      <dsp:spPr>
        <a:xfrm>
          <a:off x="28643" y="119218"/>
          <a:ext cx="1292482" cy="1271336"/>
        </a:xfrm>
        <a:prstGeom prst="rect">
          <a:avLst/>
        </a:prstGeom>
        <a:blipFill dpi="0" rotWithShape="1">
          <a:blip xmlns:r="http://schemas.openxmlformats.org/officeDocument/2006/relationships" r:embed="rId4">
            <a:extLst>
              <a:ext uri="{837473B0-CC2E-450A-ABE3-18F120FF3D39}">
                <a1611:picAttrSrcUrl xmlns:a1611="http://schemas.microsoft.com/office/drawing/2016/11/main" r:id="rId5"/>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A36AFBC-48FC-4BC6-922F-6D60B8015166}">
      <dsp:nvSpPr>
        <dsp:cNvPr id="0" name=""/>
        <dsp:cNvSpPr/>
      </dsp:nvSpPr>
      <dsp:spPr>
        <a:xfrm>
          <a:off x="402520" y="1674990"/>
          <a:ext cx="4011958" cy="2244390"/>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9198" tIns="68580" rIns="68580" bIns="68580" numCol="1" spcCol="1270" anchor="ctr" anchorCtr="0">
          <a:noAutofit/>
        </a:bodyPr>
        <a:lstStyle/>
        <a:p>
          <a:pPr marL="0" lvl="0" indent="457200" algn="l" defTabSz="800100">
            <a:lnSpc>
              <a:spcPct val="90000"/>
            </a:lnSpc>
            <a:spcBef>
              <a:spcPct val="0"/>
            </a:spcBef>
            <a:spcAft>
              <a:spcPct val="35000"/>
            </a:spcAft>
            <a:buFont typeface="Arial" panose="020B0604020202020204" pitchFamily="34" charset="0"/>
            <a:buNone/>
          </a:pPr>
          <a:r>
            <a:rPr lang="en-US" sz="1800" b="0" i="0" kern="1200" dirty="0" err="1">
              <a:hlinkClick xmlns:r="http://schemas.openxmlformats.org/officeDocument/2006/relationships" r:id="rId6"/>
            </a:rPr>
            <a:t>BLeaping</a:t>
          </a:r>
          <a:endParaRPr lang="en-US" sz="1800" b="0" i="0" kern="1200" dirty="0"/>
        </a:p>
        <a:p>
          <a:pPr marL="0" lvl="0" indent="457200" algn="l" defTabSz="800100">
            <a:lnSpc>
              <a:spcPct val="90000"/>
            </a:lnSpc>
            <a:spcBef>
              <a:spcPct val="0"/>
            </a:spcBef>
            <a:spcAft>
              <a:spcPct val="35000"/>
            </a:spcAft>
            <a:buFont typeface="Arial" panose="020B0604020202020204" pitchFamily="34" charset="0"/>
            <a:buNone/>
          </a:pPr>
          <a:r>
            <a:rPr lang="en-US" sz="1800" b="0" i="0" kern="1200" dirty="0">
              <a:hlinkClick xmlns:r="http://schemas.openxmlformats.org/officeDocument/2006/relationships" r:id="rId7"/>
            </a:rPr>
            <a:t>Hybrid SSA</a:t>
          </a:r>
          <a:endParaRPr lang="en-US" sz="1800" b="0" i="0" kern="1200" dirty="0"/>
        </a:p>
        <a:p>
          <a:pPr marL="0" lvl="0" indent="457200" algn="l" defTabSz="800100">
            <a:lnSpc>
              <a:spcPct val="90000"/>
            </a:lnSpc>
            <a:spcBef>
              <a:spcPct val="0"/>
            </a:spcBef>
            <a:spcAft>
              <a:spcPct val="35000"/>
            </a:spcAft>
            <a:buFont typeface="Arial" panose="020B0604020202020204" pitchFamily="34" charset="0"/>
            <a:buNone/>
          </a:pPr>
          <a:r>
            <a:rPr lang="en-US" sz="1800" b="0" i="0" kern="1200" dirty="0">
              <a:hlinkClick xmlns:r="http://schemas.openxmlformats.org/officeDocument/2006/relationships" r:id="rId8"/>
            </a:rPr>
            <a:t>Midpoint Tau-Leaping</a:t>
          </a:r>
          <a:endParaRPr lang="en-US" sz="1800" b="0" i="0" kern="1200" dirty="0"/>
        </a:p>
        <a:p>
          <a:pPr marL="0" lvl="0" indent="457200" algn="l" defTabSz="800100">
            <a:lnSpc>
              <a:spcPct val="90000"/>
            </a:lnSpc>
            <a:spcBef>
              <a:spcPct val="0"/>
            </a:spcBef>
            <a:spcAft>
              <a:spcPct val="35000"/>
            </a:spcAft>
            <a:buFont typeface="Arial" panose="020B0604020202020204" pitchFamily="34" charset="0"/>
            <a:buNone/>
          </a:pPr>
          <a:r>
            <a:rPr lang="en-US" sz="1800" b="0" i="0" kern="1200" dirty="0" err="1">
              <a:hlinkClick xmlns:r="http://schemas.openxmlformats.org/officeDocument/2006/relationships" r:id="rId9"/>
            </a:rPr>
            <a:t>RLeaping</a:t>
          </a:r>
          <a:endParaRPr lang="en-US" sz="1800" b="0" i="0" kern="1200" dirty="0"/>
        </a:p>
        <a:p>
          <a:pPr marL="0" lvl="0" indent="457200" algn="l" defTabSz="800100">
            <a:lnSpc>
              <a:spcPct val="90000"/>
            </a:lnSpc>
            <a:spcBef>
              <a:spcPct val="0"/>
            </a:spcBef>
            <a:spcAft>
              <a:spcPct val="35000"/>
            </a:spcAft>
            <a:buFont typeface="Arial" panose="020B0604020202020204" pitchFamily="34" charset="0"/>
            <a:buNone/>
          </a:pPr>
          <a:r>
            <a:rPr lang="en-US" sz="1800" b="0" i="0" kern="1200" dirty="0" err="1">
              <a:hlinkClick xmlns:r="http://schemas.openxmlformats.org/officeDocument/2006/relationships" r:id="rId10"/>
            </a:rPr>
            <a:t>RLeapingFast</a:t>
          </a:r>
          <a:endParaRPr lang="en-US" sz="1800" b="0" i="0" kern="1200" dirty="0"/>
        </a:p>
        <a:p>
          <a:pPr marL="0" lvl="0" indent="457200" algn="l" defTabSz="800100">
            <a:lnSpc>
              <a:spcPct val="90000"/>
            </a:lnSpc>
            <a:spcBef>
              <a:spcPct val="0"/>
            </a:spcBef>
            <a:spcAft>
              <a:spcPct val="35000"/>
            </a:spcAft>
            <a:buFont typeface="Arial" panose="020B0604020202020204" pitchFamily="34" charset="0"/>
            <a:buNone/>
          </a:pPr>
          <a:r>
            <a:rPr lang="en-US" sz="1800" b="0" i="0" kern="1200">
              <a:hlinkClick xmlns:r="http://schemas.openxmlformats.org/officeDocument/2006/relationships" r:id="rId11"/>
            </a:rPr>
            <a:t>Tau-Leaping</a:t>
          </a:r>
          <a:endParaRPr lang="en-US" sz="1800" b="0" i="0" kern="1200" dirty="0"/>
        </a:p>
      </dsp:txBody>
      <dsp:txXfrm>
        <a:off x="402520" y="1674990"/>
        <a:ext cx="4011958" cy="2244390"/>
      </dsp:txXfrm>
    </dsp:sp>
    <dsp:sp modelId="{DDB101FA-3A1C-43EC-BE7B-197258A276AC}">
      <dsp:nvSpPr>
        <dsp:cNvPr id="0" name=""/>
        <dsp:cNvSpPr/>
      </dsp:nvSpPr>
      <dsp:spPr>
        <a:xfrm>
          <a:off x="29365" y="2004512"/>
          <a:ext cx="1289595" cy="1285843"/>
        </a:xfrm>
        <a:prstGeom prst="rect">
          <a:avLst/>
        </a:prstGeom>
        <a:blipFill dpi="0" rotWithShape="1">
          <a:blip xmlns:r="http://schemas.openxmlformats.org/officeDocument/2006/relationships" r:embed="rId12" cstate="print">
            <a:extLst>
              <a:ext uri="{28A0092B-C50C-407E-A947-70E740481C1C}">
                <a14:useLocalDpi xmlns:a14="http://schemas.microsoft.com/office/drawing/2010/main" val="0"/>
              </a:ext>
            </a:extLst>
          </a:blip>
          <a:srcRect/>
          <a:stretch>
            <a:fillRect/>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A40B1-3D4E-4215-B329-C0C8E51E275C}">
      <dsp:nvSpPr>
        <dsp:cNvPr id="0" name=""/>
        <dsp:cNvSpPr/>
      </dsp:nvSpPr>
      <dsp:spPr>
        <a:xfrm>
          <a:off x="378503" y="553508"/>
          <a:ext cx="4039790" cy="1262434"/>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5089" tIns="76200" rIns="76200" bIns="76200" numCol="1" spcCol="1270" anchor="ctr" anchorCtr="0">
          <a:noAutofit/>
        </a:bodyPr>
        <a:lstStyle/>
        <a:p>
          <a:pPr marL="0" lvl="0" indent="457200" algn="l" defTabSz="889000">
            <a:lnSpc>
              <a:spcPct val="90000"/>
            </a:lnSpc>
            <a:spcBef>
              <a:spcPct val="0"/>
            </a:spcBef>
            <a:spcAft>
              <a:spcPct val="35000"/>
            </a:spcAft>
            <a:buNone/>
          </a:pPr>
          <a:r>
            <a:rPr lang="en-US" sz="2000" b="0" i="0" kern="1200" dirty="0" err="1">
              <a:hlinkClick xmlns:r="http://schemas.openxmlformats.org/officeDocument/2006/relationships" r:id="rId1"/>
            </a:rPr>
            <a:t>ExitTimes</a:t>
          </a:r>
          <a:endParaRPr lang="en-US" sz="2000" b="0" i="0" kern="1200" dirty="0"/>
        </a:p>
        <a:p>
          <a:pPr marL="0" lvl="0" indent="457200" algn="l" defTabSz="889000">
            <a:lnSpc>
              <a:spcPct val="90000"/>
            </a:lnSpc>
            <a:spcBef>
              <a:spcPct val="0"/>
            </a:spcBef>
            <a:spcAft>
              <a:spcPct val="35000"/>
            </a:spcAft>
            <a:buFont typeface="Arial" panose="020B0604020202020204" pitchFamily="34" charset="0"/>
            <a:buNone/>
          </a:pPr>
          <a:r>
            <a:rPr lang="en-US" sz="2000" b="0" i="0" kern="1200" dirty="0">
              <a:hlinkClick xmlns:r="http://schemas.openxmlformats.org/officeDocument/2006/relationships" r:id="rId2"/>
            </a:rPr>
            <a:t>dwSSA</a:t>
          </a:r>
          <a:endParaRPr lang="en-US" sz="2000" b="0" i="0" kern="1200" dirty="0"/>
        </a:p>
        <a:p>
          <a:pPr marL="0" lvl="0" indent="457200" algn="l" defTabSz="889000">
            <a:lnSpc>
              <a:spcPct val="90000"/>
            </a:lnSpc>
            <a:spcBef>
              <a:spcPct val="0"/>
            </a:spcBef>
            <a:spcAft>
              <a:spcPct val="35000"/>
            </a:spcAft>
            <a:buFont typeface="Arial" panose="020B0604020202020204" pitchFamily="34" charset="0"/>
            <a:buNone/>
          </a:pPr>
          <a:r>
            <a:rPr lang="en-US" sz="2000" b="0" i="0" kern="1200">
              <a:hlinkClick xmlns:r="http://schemas.openxmlformats.org/officeDocument/2006/relationships" r:id="rId3"/>
            </a:rPr>
            <a:t>sdwSSA</a:t>
          </a:r>
          <a:endParaRPr lang="en-US" sz="2000" kern="1200" dirty="0"/>
        </a:p>
      </dsp:txBody>
      <dsp:txXfrm>
        <a:off x="378503" y="553508"/>
        <a:ext cx="4039790" cy="1262434"/>
      </dsp:txXfrm>
    </dsp:sp>
    <dsp:sp modelId="{AA826757-AFA7-467B-B4BA-EDBC2F86A850}">
      <dsp:nvSpPr>
        <dsp:cNvPr id="0" name=""/>
        <dsp:cNvSpPr/>
      </dsp:nvSpPr>
      <dsp:spPr>
        <a:xfrm>
          <a:off x="1306" y="393856"/>
          <a:ext cx="1301448" cy="128015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t="-1000" b="-1000"/>
          </a:stretch>
        </a:blip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92F58E-6536-4E59-B25F-ACCB41696622}"/>
              </a:ext>
            </a:extLst>
          </p:cNvPr>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65D85A-58D5-4749-A489-CAFE56FBF7D1}"/>
              </a:ext>
            </a:extLst>
          </p:cNvPr>
          <p:cNvSpPr>
            <a:spLocks noGrp="1"/>
          </p:cNvSpPr>
          <p:nvPr>
            <p:ph type="dt" sz="quarter" idx="1"/>
          </p:nvPr>
        </p:nvSpPr>
        <p:spPr>
          <a:xfrm>
            <a:off x="5265738" y="0"/>
            <a:ext cx="4029075" cy="350838"/>
          </a:xfrm>
          <a:prstGeom prst="rect">
            <a:avLst/>
          </a:prstGeom>
        </p:spPr>
        <p:txBody>
          <a:bodyPr vert="horz" lIns="91440" tIns="45720" rIns="91440" bIns="45720" rtlCol="0"/>
          <a:lstStyle>
            <a:lvl1pPr algn="r">
              <a:defRPr sz="1200"/>
            </a:lvl1pPr>
          </a:lstStyle>
          <a:p>
            <a:fld id="{0A33B22F-4AE5-4AB2-B462-8FEB2F4D3969}" type="datetimeFigureOut">
              <a:rPr lang="en-US" smtClean="0"/>
              <a:t>4/17/2018</a:t>
            </a:fld>
            <a:endParaRPr lang="en-US"/>
          </a:p>
        </p:txBody>
      </p:sp>
      <p:sp>
        <p:nvSpPr>
          <p:cNvPr id="4" name="Footer Placeholder 3">
            <a:extLst>
              <a:ext uri="{FF2B5EF4-FFF2-40B4-BE49-F238E27FC236}">
                <a16:creationId xmlns:a16="http://schemas.microsoft.com/office/drawing/2014/main" id="{68E0A76D-8B3B-44B5-B1FB-6EBC94522560}"/>
              </a:ext>
            </a:extLst>
          </p:cNvPr>
          <p:cNvSpPr>
            <a:spLocks noGrp="1"/>
          </p:cNvSpPr>
          <p:nvPr>
            <p:ph type="ftr" sz="quarter" idx="2"/>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8E2326-F374-44E1-BDB3-B2EAD699318D}"/>
              </a:ext>
            </a:extLst>
          </p:cNvPr>
          <p:cNvSpPr>
            <a:spLocks noGrp="1"/>
          </p:cNvSpPr>
          <p:nvPr>
            <p:ph type="sldNum" sz="quarter" idx="3"/>
          </p:nvPr>
        </p:nvSpPr>
        <p:spPr>
          <a:xfrm>
            <a:off x="5265738" y="6659563"/>
            <a:ext cx="4029075" cy="350837"/>
          </a:xfrm>
          <a:prstGeom prst="rect">
            <a:avLst/>
          </a:prstGeom>
        </p:spPr>
        <p:txBody>
          <a:bodyPr vert="horz" lIns="91440" tIns="45720" rIns="91440" bIns="45720" rtlCol="0" anchor="b"/>
          <a:lstStyle>
            <a:lvl1pPr algn="r">
              <a:defRPr sz="1200"/>
            </a:lvl1pPr>
          </a:lstStyle>
          <a:p>
            <a:fld id="{B245D862-083B-423D-B26C-63C80277B86E}" type="slidenum">
              <a:rPr lang="en-US" smtClean="0"/>
              <a:t>‹#›</a:t>
            </a:fld>
            <a:endParaRPr lang="en-US"/>
          </a:p>
        </p:txBody>
      </p:sp>
    </p:spTree>
    <p:extLst>
      <p:ext uri="{BB962C8B-B14F-4D97-AF65-F5344CB8AC3E}">
        <p14:creationId xmlns:p14="http://schemas.microsoft.com/office/powerpoint/2010/main" val="4021587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6" tIns="46588" rIns="93176" bIns="46588" rtlCol="0"/>
          <a:lstStyle>
            <a:lvl1pPr algn="r">
              <a:defRPr sz="1200"/>
            </a:lvl1pPr>
          </a:lstStyle>
          <a:p>
            <a:fld id="{8521CA78-A499-4633-B898-F9043592D78E}" type="datetimeFigureOut">
              <a:rPr lang="en-US" smtClean="0"/>
              <a:t>4/17/2018</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6" tIns="46588" rIns="93176" bIns="46588" rtlCol="0"/>
          <a:lstStyle/>
          <a:p>
            <a:pPr lvl="0"/>
            <a:endParaRPr lang="en-US" dirty="0"/>
          </a:p>
        </p:txBody>
      </p:sp>
      <p:sp>
        <p:nvSpPr>
          <p:cNvPr id="6" name="Footer Placeholder 5"/>
          <p:cNvSpPr>
            <a:spLocks noGrp="1"/>
          </p:cNvSpPr>
          <p:nvPr>
            <p:ph type="ftr" sz="quarter" idx="4"/>
          </p:nvPr>
        </p:nvSpPr>
        <p:spPr>
          <a:xfrm>
            <a:off x="0" y="6658664"/>
            <a:ext cx="4028440" cy="3505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6" tIns="46588" rIns="93176" bIns="46588" rtlCol="0" anchor="b"/>
          <a:lstStyle>
            <a:lvl1pPr algn="r">
              <a:defRPr sz="1200"/>
            </a:lvl1pPr>
          </a:lstStyle>
          <a:p>
            <a:fld id="{3D412D8C-1E5D-4678-BC7F-48977E07DD93}" type="slidenum">
              <a:rPr lang="en-US" smtClean="0"/>
              <a:t>‹#›</a:t>
            </a:fld>
            <a:endParaRPr lang="en-US"/>
          </a:p>
        </p:txBody>
      </p:sp>
    </p:spTree>
    <p:extLst>
      <p:ext uri="{BB962C8B-B14F-4D97-AF65-F5344CB8AC3E}">
        <p14:creationId xmlns:p14="http://schemas.microsoft.com/office/powerpoint/2010/main" val="2270376807"/>
      </p:ext>
    </p:extLst>
  </p:cSld>
  <p:clrMap bg1="lt1" tx1="dk1" bg2="lt2" tx2="dk2" accent1="accent1" accent2="accent2" accent3="accent3" accent4="accent4" accent5="accent5" accent6="accent6" hlink="hlink" folHlink="folHlink"/>
  <p:notesStyle>
    <a:lvl1pPr marL="0" algn="l" defTabSz="816334" rtl="0" eaLnBrk="1" latinLnBrk="0" hangingPunct="1">
      <a:defRPr sz="1100" kern="1200" baseline="0">
        <a:solidFill>
          <a:schemeClr val="tx1"/>
        </a:solidFill>
        <a:latin typeface="+mn-lt"/>
        <a:ea typeface="+mn-ea"/>
        <a:cs typeface="+mn-cs"/>
      </a:defRPr>
    </a:lvl1pPr>
    <a:lvl2pPr marL="408167" algn="l" defTabSz="816334" rtl="0" eaLnBrk="1" latinLnBrk="0" hangingPunct="1">
      <a:defRPr sz="1100" kern="1200">
        <a:solidFill>
          <a:schemeClr val="tx1"/>
        </a:solidFill>
        <a:latin typeface="+mn-lt"/>
        <a:ea typeface="+mn-ea"/>
        <a:cs typeface="+mn-cs"/>
      </a:defRPr>
    </a:lvl2pPr>
    <a:lvl3pPr marL="816334" algn="l" defTabSz="816334" rtl="0" eaLnBrk="1" latinLnBrk="0" hangingPunct="1">
      <a:defRPr sz="1100" kern="1200">
        <a:solidFill>
          <a:schemeClr val="tx1"/>
        </a:solidFill>
        <a:latin typeface="+mn-lt"/>
        <a:ea typeface="+mn-ea"/>
        <a:cs typeface="+mn-cs"/>
      </a:defRPr>
    </a:lvl3pPr>
    <a:lvl4pPr marL="1224501" algn="l" defTabSz="816334" rtl="0" eaLnBrk="1" latinLnBrk="0" hangingPunct="1">
      <a:defRPr sz="1100" kern="1200">
        <a:solidFill>
          <a:schemeClr val="tx1"/>
        </a:solidFill>
        <a:latin typeface="+mn-lt"/>
        <a:ea typeface="+mn-ea"/>
        <a:cs typeface="+mn-cs"/>
      </a:defRPr>
    </a:lvl4pPr>
    <a:lvl5pPr marL="1632668" algn="l" defTabSz="816334" rtl="0" eaLnBrk="1" latinLnBrk="0" hangingPunct="1">
      <a:defRPr sz="1100" kern="1200">
        <a:solidFill>
          <a:schemeClr val="tx1"/>
        </a:solidFill>
        <a:latin typeface="+mn-lt"/>
        <a:ea typeface="+mn-ea"/>
        <a:cs typeface="+mn-cs"/>
      </a:defRPr>
    </a:lvl5pPr>
    <a:lvl6pPr marL="2040835" algn="l" defTabSz="816334" rtl="0" eaLnBrk="1" latinLnBrk="0" hangingPunct="1">
      <a:defRPr sz="1100" kern="1200">
        <a:solidFill>
          <a:schemeClr val="tx1"/>
        </a:solidFill>
        <a:latin typeface="+mn-lt"/>
        <a:ea typeface="+mn-ea"/>
        <a:cs typeface="+mn-cs"/>
      </a:defRPr>
    </a:lvl6pPr>
    <a:lvl7pPr marL="2449002" algn="l" defTabSz="816334" rtl="0" eaLnBrk="1" latinLnBrk="0" hangingPunct="1">
      <a:defRPr sz="1100" kern="1200">
        <a:solidFill>
          <a:schemeClr val="tx1"/>
        </a:solidFill>
        <a:latin typeface="+mn-lt"/>
        <a:ea typeface="+mn-ea"/>
        <a:cs typeface="+mn-cs"/>
      </a:defRPr>
    </a:lvl7pPr>
    <a:lvl8pPr marL="2857169" algn="l" defTabSz="816334" rtl="0" eaLnBrk="1" latinLnBrk="0" hangingPunct="1">
      <a:defRPr sz="1100" kern="1200">
        <a:solidFill>
          <a:schemeClr val="tx1"/>
        </a:solidFill>
        <a:latin typeface="+mn-lt"/>
        <a:ea typeface="+mn-ea"/>
        <a:cs typeface="+mn-cs"/>
      </a:defRPr>
    </a:lvl8pPr>
    <a:lvl9pPr marL="3265336" algn="l" defTabSz="81633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12D8C-1E5D-4678-BC7F-48977E07DD93}" type="slidenum">
              <a:rPr lang="en-US" smtClean="0"/>
              <a:t>1</a:t>
            </a:fld>
            <a:endParaRPr lang="en-US"/>
          </a:p>
        </p:txBody>
      </p:sp>
    </p:spTree>
    <p:extLst>
      <p:ext uri="{BB962C8B-B14F-4D97-AF65-F5344CB8AC3E}">
        <p14:creationId xmlns:p14="http://schemas.microsoft.com/office/powerpoint/2010/main" val="184450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baseline="0" dirty="0">
                <a:solidFill>
                  <a:schemeClr val="tx1"/>
                </a:solidFill>
                <a:effectLst/>
                <a:latin typeface="+mn-lt"/>
                <a:ea typeface="+mn-ea"/>
                <a:cs typeface="+mn-cs"/>
              </a:rPr>
              <a:t>This talk is largely divided into two parts. In the first half, I will give a brief overview of CMS and when and why a modeler might want to use it.  Then Chis will lead the more fun part, where he will demonstrate how to create input files and run simulations to obtain an output file using the CMS.  </a:t>
            </a:r>
          </a:p>
          <a:p>
            <a:endParaRPr lang="en-US" sz="1100"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These models are from the literature. Although we use simple models in this talk, CMS can handle much more complex models. </a:t>
            </a:r>
          </a:p>
        </p:txBody>
      </p:sp>
      <p:sp>
        <p:nvSpPr>
          <p:cNvPr id="4" name="Slide Number Placeholder 3"/>
          <p:cNvSpPr>
            <a:spLocks noGrp="1"/>
          </p:cNvSpPr>
          <p:nvPr>
            <p:ph type="sldNum" sz="quarter" idx="10"/>
          </p:nvPr>
        </p:nvSpPr>
        <p:spPr/>
        <p:txBody>
          <a:bodyPr/>
          <a:lstStyle/>
          <a:p>
            <a:fld id="{3D412D8C-1E5D-4678-BC7F-48977E07DD93}" type="slidenum">
              <a:rPr lang="en-US" smtClean="0"/>
              <a:t>2</a:t>
            </a:fld>
            <a:endParaRPr lang="en-US"/>
          </a:p>
        </p:txBody>
      </p:sp>
    </p:spTree>
    <p:extLst>
      <p:ext uri="{BB962C8B-B14F-4D97-AF65-F5344CB8AC3E}">
        <p14:creationId xmlns:p14="http://schemas.microsoft.com/office/powerpoint/2010/main" val="1584391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requires two inputs (can be fancier but 2 is minimum) – EMODL and CONFIG files. </a:t>
            </a:r>
          </a:p>
          <a:p>
            <a:r>
              <a:rPr lang="en-US" dirty="0"/>
              <a:t>EMODL file contains description of model (species, reactions, events)</a:t>
            </a:r>
          </a:p>
          <a:p>
            <a:r>
              <a:rPr lang="en-US" dirty="0"/>
              <a:t>CONFIG file contains specifics of simulation (solver, duration, sampling frequency…)</a:t>
            </a:r>
          </a:p>
          <a:p>
            <a:r>
              <a:rPr lang="en-US" dirty="0"/>
              <a:t>These two files are fed into the specified solver to produce an output, which is in CSV format by default. </a:t>
            </a:r>
          </a:p>
          <a:p>
            <a:r>
              <a:rPr lang="en-US" dirty="0"/>
              <a:t>JSON and MATLAB files are also supported as valid output format.</a:t>
            </a:r>
          </a:p>
          <a:p>
            <a:r>
              <a:rPr lang="en-US" dirty="0"/>
              <a:t>All functionalities are built with unit test! </a:t>
            </a:r>
          </a:p>
          <a:p>
            <a:endParaRPr lang="en-US" dirty="0"/>
          </a:p>
        </p:txBody>
      </p:sp>
      <p:sp>
        <p:nvSpPr>
          <p:cNvPr id="4" name="Slide Number Placeholder 3"/>
          <p:cNvSpPr>
            <a:spLocks noGrp="1"/>
          </p:cNvSpPr>
          <p:nvPr>
            <p:ph type="sldNum" sz="quarter" idx="10"/>
          </p:nvPr>
        </p:nvSpPr>
        <p:spPr/>
        <p:txBody>
          <a:bodyPr/>
          <a:lstStyle/>
          <a:p>
            <a:fld id="{3D412D8C-1E5D-4678-BC7F-48977E07DD93}" type="slidenum">
              <a:rPr lang="en-US" smtClean="0"/>
              <a:t>3</a:t>
            </a:fld>
            <a:endParaRPr lang="en-US"/>
          </a:p>
        </p:txBody>
      </p:sp>
    </p:spTree>
    <p:extLst>
      <p:ext uri="{BB962C8B-B14F-4D97-AF65-F5344CB8AC3E}">
        <p14:creationId xmlns:p14="http://schemas.microsoft.com/office/powerpoint/2010/main" val="154832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dynamics – exact but slowest. Tracks position and velocity of every individual and their interactions. </a:t>
            </a:r>
          </a:p>
          <a:p>
            <a:r>
              <a:rPr lang="en-US" dirty="0"/>
              <a:t>Deterministic – ODE PDE. Approximate but fastest. Given an initial condition, outcome is determined. </a:t>
            </a:r>
          </a:p>
          <a:p>
            <a:r>
              <a:rPr lang="en-US" dirty="0"/>
              <a:t>CMS – middle in terms of simulation speed as well as accuracy. Using well-stirred assumption, position is randomized and not tracked. </a:t>
            </a:r>
          </a:p>
        </p:txBody>
      </p:sp>
      <p:sp>
        <p:nvSpPr>
          <p:cNvPr id="4" name="Slide Number Placeholder 3"/>
          <p:cNvSpPr>
            <a:spLocks noGrp="1"/>
          </p:cNvSpPr>
          <p:nvPr>
            <p:ph type="sldNum" sz="quarter" idx="10"/>
          </p:nvPr>
        </p:nvSpPr>
        <p:spPr/>
        <p:txBody>
          <a:bodyPr/>
          <a:lstStyle/>
          <a:p>
            <a:fld id="{4B378397-0B39-496A-8B84-6016A9C1D234}" type="slidenum">
              <a:rPr lang="en-US" smtClean="0"/>
              <a:t>4</a:t>
            </a:fld>
            <a:endParaRPr lang="en-US"/>
          </a:p>
        </p:txBody>
      </p:sp>
    </p:spTree>
    <p:extLst>
      <p:ext uri="{BB962C8B-B14F-4D97-AF65-F5344CB8AC3E}">
        <p14:creationId xmlns:p14="http://schemas.microsoft.com/office/powerpoint/2010/main" val="340359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Extending from the previous slide, it is important that compartments are created to represent disease dynamics. </a:t>
            </a:r>
          </a:p>
          <a:p>
            <a:r>
              <a:rPr lang="en-US" dirty="0"/>
              <a:t>Everyone in a given compartment is treated in the same manner. </a:t>
            </a:r>
          </a:p>
          <a:p>
            <a:r>
              <a:rPr lang="en-US" dirty="0"/>
              <a:t>EX1: S, I, R assumes disease affects everyone equally and recovery rate is also same among everyone</a:t>
            </a:r>
          </a:p>
          <a:p>
            <a:r>
              <a:rPr lang="en-US" dirty="0"/>
              <a:t>EX2: Susceptibility is considerably different between adults and children. </a:t>
            </a:r>
          </a:p>
          <a:p>
            <a:endParaRPr lang="en-US" dirty="0"/>
          </a:p>
          <a:p>
            <a:r>
              <a:rPr lang="en-US" dirty="0"/>
              <a:t>When is too many compartments? No hard line but usually the number of compartments in the same order as population -&gt; use another modeling approach (e.g. agent-based)</a:t>
            </a:r>
          </a:p>
        </p:txBody>
      </p:sp>
      <p:sp>
        <p:nvSpPr>
          <p:cNvPr id="4" name="Slide Number Placeholder 3"/>
          <p:cNvSpPr>
            <a:spLocks noGrp="1"/>
          </p:cNvSpPr>
          <p:nvPr>
            <p:ph type="sldNum" sz="quarter" idx="10"/>
          </p:nvPr>
        </p:nvSpPr>
        <p:spPr/>
        <p:txBody>
          <a:bodyPr/>
          <a:lstStyle/>
          <a:p>
            <a:fld id="{3D412D8C-1E5D-4678-BC7F-48977E07DD93}" type="slidenum">
              <a:rPr lang="en-US" smtClean="0"/>
              <a:t>5</a:t>
            </a:fld>
            <a:endParaRPr lang="en-US"/>
          </a:p>
        </p:txBody>
      </p:sp>
    </p:spTree>
    <p:extLst>
      <p:ext uri="{BB962C8B-B14F-4D97-AF65-F5344CB8AC3E}">
        <p14:creationId xmlns:p14="http://schemas.microsoft.com/office/powerpoint/2010/main" val="312672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 reasonable number of compartments, does stochasticity caused by discreteness of population matter? Usually does when there is at least one compartment whose population is in hundreds or less. Sometimes thousands will create very different behavior. Depends on the system. </a:t>
            </a:r>
          </a:p>
          <a:p>
            <a:endParaRPr lang="en-US" dirty="0"/>
          </a:p>
          <a:p>
            <a:r>
              <a:rPr lang="en-US" dirty="0"/>
              <a:t>Probabilistic events are only possible with stochastic simulations, so use CMS if these are important (e.g. eradication, outbreak)</a:t>
            </a:r>
          </a:p>
          <a:p>
            <a:r>
              <a:rPr lang="en-US" dirty="0"/>
              <a:t>Easy conversion if ODE/PDE model already exists. </a:t>
            </a:r>
          </a:p>
        </p:txBody>
      </p:sp>
      <p:sp>
        <p:nvSpPr>
          <p:cNvPr id="4" name="Slide Number Placeholder 3"/>
          <p:cNvSpPr>
            <a:spLocks noGrp="1"/>
          </p:cNvSpPr>
          <p:nvPr>
            <p:ph type="sldNum" sz="quarter" idx="10"/>
          </p:nvPr>
        </p:nvSpPr>
        <p:spPr/>
        <p:txBody>
          <a:bodyPr/>
          <a:lstStyle/>
          <a:p>
            <a:fld id="{3D412D8C-1E5D-4678-BC7F-48977E07DD93}" type="slidenum">
              <a:rPr lang="en-US" smtClean="0"/>
              <a:t>6</a:t>
            </a:fld>
            <a:endParaRPr lang="en-US"/>
          </a:p>
        </p:txBody>
      </p:sp>
    </p:spTree>
    <p:extLst>
      <p:ext uri="{BB962C8B-B14F-4D97-AF65-F5344CB8AC3E}">
        <p14:creationId xmlns:p14="http://schemas.microsoft.com/office/powerpoint/2010/main" val="1830102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SEIR system to illustrate how stochasticity matters by population size. </a:t>
            </a:r>
          </a:p>
          <a:p>
            <a:r>
              <a:rPr lang="en-US" baseline="0" dirty="0"/>
              <a:t>ODE is deterministic and gives the same answer as long as proportions are preserved in initial population. So these two very different initial populations give the same answer.</a:t>
            </a:r>
          </a:p>
          <a:p>
            <a:r>
              <a:rPr lang="en-US" baseline="0" dirty="0"/>
              <a:t>Using one of the stochastic solvers called “stochastic simulation algorithm”, which is also known as Gillespie algorithm, we see how the relative amount of stochasticity increases with decreasing population size. Each initial condition were simulated five times, and their trajectories are plotted. </a:t>
            </a:r>
          </a:p>
          <a:p>
            <a:r>
              <a:rPr lang="en-US" baseline="0" dirty="0"/>
              <a:t>When the initial population is high, its results are very close to ODE’s. But the dynamics quickly change as we decrease the initial condition. When there are only 10 susceptible and one exposed, we see an extinction behavior in one of the trajectories. This happened because the single exposed individual became infectious then recovered without infecting another person. And at this level, the SSA trajectories look very different from the ODE trajectory. Although it is ultimately up to the modeler to decide when to incorporate stochasticity, it plays an important role in disease dynamics when at least one compartment contains small population. </a:t>
            </a:r>
          </a:p>
        </p:txBody>
      </p:sp>
      <p:sp>
        <p:nvSpPr>
          <p:cNvPr id="4" name="Slide Number Placeholder 3"/>
          <p:cNvSpPr>
            <a:spLocks noGrp="1"/>
          </p:cNvSpPr>
          <p:nvPr>
            <p:ph type="sldNum" sz="quarter" idx="10"/>
          </p:nvPr>
        </p:nvSpPr>
        <p:spPr/>
        <p:txBody>
          <a:bodyPr/>
          <a:lstStyle/>
          <a:p>
            <a:fld id="{3D412D8C-1E5D-4678-BC7F-48977E07DD93}" type="slidenum">
              <a:rPr lang="en-US" smtClean="0"/>
              <a:t>7</a:t>
            </a:fld>
            <a:endParaRPr lang="en-US"/>
          </a:p>
        </p:txBody>
      </p:sp>
    </p:spTree>
    <p:extLst>
      <p:ext uri="{BB962C8B-B14F-4D97-AF65-F5344CB8AC3E}">
        <p14:creationId xmlns:p14="http://schemas.microsoft.com/office/powerpoint/2010/main" val="309276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saw that CMS is stochastic and compartmental. </a:t>
            </a:r>
          </a:p>
          <a:p>
            <a:r>
              <a:rPr lang="en-US" dirty="0"/>
              <a:t>In addition, CMS can handle both spatial and </a:t>
            </a:r>
            <a:r>
              <a:rPr lang="en-US" dirty="0" err="1"/>
              <a:t>nonspatial</a:t>
            </a:r>
            <a:r>
              <a:rPr lang="en-US" dirty="0"/>
              <a:t> systems</a:t>
            </a:r>
          </a:p>
          <a:p>
            <a:r>
              <a:rPr lang="en-US" dirty="0"/>
              <a:t>And it contains multiple solvers for both exact and approximate but fast solvers</a:t>
            </a:r>
          </a:p>
          <a:p>
            <a:r>
              <a:rPr lang="en-US" dirty="0"/>
              <a:t>Several specialty methods are included for specialized simulations for first time passage and rare events. </a:t>
            </a:r>
          </a:p>
          <a:p>
            <a:r>
              <a:rPr lang="en-US" dirty="0"/>
              <a:t>And since disease modeling often include time and state-based events, such as SIA and outbreak response, we incorporated these features in the CMS as well.  </a:t>
            </a:r>
          </a:p>
        </p:txBody>
      </p:sp>
      <p:sp>
        <p:nvSpPr>
          <p:cNvPr id="4" name="Slide Number Placeholder 3"/>
          <p:cNvSpPr>
            <a:spLocks noGrp="1"/>
          </p:cNvSpPr>
          <p:nvPr>
            <p:ph type="sldNum" sz="quarter" idx="10"/>
          </p:nvPr>
        </p:nvSpPr>
        <p:spPr/>
        <p:txBody>
          <a:bodyPr/>
          <a:lstStyle/>
          <a:p>
            <a:fld id="{3D412D8C-1E5D-4678-BC7F-48977E07DD93}" type="slidenum">
              <a:rPr lang="en-US" smtClean="0"/>
              <a:t>8</a:t>
            </a:fld>
            <a:endParaRPr lang="en-US"/>
          </a:p>
        </p:txBody>
      </p:sp>
    </p:spTree>
    <p:extLst>
      <p:ext uri="{BB962C8B-B14F-4D97-AF65-F5344CB8AC3E}">
        <p14:creationId xmlns:p14="http://schemas.microsoft.com/office/powerpoint/2010/main" val="244354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kern="1200" baseline="0" dirty="0">
                <a:solidFill>
                  <a:schemeClr val="tx1"/>
                </a:solidFill>
                <a:effectLst/>
                <a:latin typeface="+mn-lt"/>
                <a:ea typeface="+mn-ea"/>
                <a:cs typeface="+mn-cs"/>
              </a:rPr>
              <a:t>species</a:t>
            </a:r>
          </a:p>
          <a:p>
            <a:r>
              <a:rPr lang="en-US" sz="1100" kern="1200" baseline="0" dirty="0">
                <a:solidFill>
                  <a:schemeClr val="tx1"/>
                </a:solidFill>
                <a:effectLst/>
                <a:latin typeface="+mn-lt"/>
                <a:ea typeface="+mn-ea"/>
                <a:cs typeface="+mn-cs"/>
              </a:rPr>
              <a:t>species defines a species (population counter) in the current locale. If </a:t>
            </a:r>
            <a:r>
              <a:rPr lang="en-US" sz="1100" i="1" kern="1200" baseline="0" dirty="0">
                <a:solidFill>
                  <a:schemeClr val="tx1"/>
                </a:solidFill>
                <a:effectLst/>
                <a:latin typeface="+mn-lt"/>
                <a:ea typeface="+mn-ea"/>
                <a:cs typeface="+mn-cs"/>
              </a:rPr>
              <a:t>initial-population</a:t>
            </a:r>
            <a:r>
              <a:rPr lang="en-US" sz="1100" kern="1200" baseline="0" dirty="0">
                <a:solidFill>
                  <a:schemeClr val="tx1"/>
                </a:solidFill>
                <a:effectLst/>
                <a:latin typeface="+mn-lt"/>
                <a:ea typeface="+mn-ea"/>
                <a:cs typeface="+mn-cs"/>
              </a:rPr>
              <a:t> is not specified, the initial population of the species is zero at the beginning of each realization.</a:t>
            </a:r>
          </a:p>
          <a:p>
            <a:r>
              <a:rPr lang="en-US" sz="1100" kern="1200" baseline="0" dirty="0">
                <a:solidFill>
                  <a:schemeClr val="tx1"/>
                </a:solidFill>
                <a:effectLst/>
                <a:latin typeface="+mn-lt"/>
                <a:ea typeface="+mn-ea"/>
                <a:cs typeface="+mn-cs"/>
              </a:rPr>
              <a:t>(species </a:t>
            </a:r>
            <a:r>
              <a:rPr lang="en-US" sz="1100" i="1" kern="1200" baseline="0" dirty="0">
                <a:solidFill>
                  <a:schemeClr val="tx1"/>
                </a:solidFill>
                <a:effectLst/>
                <a:latin typeface="+mn-lt"/>
                <a:ea typeface="+mn-ea"/>
                <a:cs typeface="+mn-cs"/>
              </a:rPr>
              <a:t>name</a:t>
            </a:r>
            <a:r>
              <a:rPr lang="en-US" sz="110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initial-population</a:t>
            </a:r>
            <a:r>
              <a:rPr lang="en-US" sz="1100" kern="1200" baseline="0" dirty="0">
                <a:solidFill>
                  <a:schemeClr val="tx1"/>
                </a:solidFill>
                <a:effectLst/>
                <a:latin typeface="+mn-lt"/>
                <a:ea typeface="+mn-ea"/>
                <a:cs typeface="+mn-cs"/>
              </a:rPr>
              <a:t>])</a:t>
            </a:r>
          </a:p>
          <a:p>
            <a:r>
              <a:rPr lang="en-US" sz="1100" kern="1200" baseline="0" dirty="0">
                <a:solidFill>
                  <a:schemeClr val="tx1"/>
                </a:solidFill>
                <a:effectLst/>
                <a:latin typeface="+mn-lt"/>
                <a:ea typeface="+mn-ea"/>
                <a:cs typeface="+mn-cs"/>
              </a:rPr>
              <a:t> </a:t>
            </a:r>
          </a:p>
          <a:p>
            <a:r>
              <a:rPr lang="en-US" sz="1100" i="1" kern="1200" baseline="0" dirty="0">
                <a:solidFill>
                  <a:schemeClr val="tx1"/>
                </a:solidFill>
                <a:effectLst/>
                <a:latin typeface="+mn-lt"/>
                <a:ea typeface="+mn-ea"/>
                <a:cs typeface="+mn-cs"/>
              </a:rPr>
              <a:t>reaction</a:t>
            </a:r>
          </a:p>
          <a:p>
            <a:r>
              <a:rPr lang="en-US" sz="1100" kern="1200" baseline="0" dirty="0">
                <a:solidFill>
                  <a:schemeClr val="tx1"/>
                </a:solidFill>
                <a:effectLst/>
                <a:latin typeface="+mn-lt"/>
                <a:ea typeface="+mn-ea"/>
                <a:cs typeface="+mn-cs"/>
              </a:rPr>
              <a:t>reaction defines a reaction converting zero or more species, listed in </a:t>
            </a:r>
            <a:r>
              <a:rPr lang="en-US" sz="1100" i="1" kern="1200" baseline="0" dirty="0">
                <a:solidFill>
                  <a:schemeClr val="tx1"/>
                </a:solidFill>
                <a:effectLst/>
                <a:latin typeface="+mn-lt"/>
                <a:ea typeface="+mn-ea"/>
                <a:cs typeface="+mn-cs"/>
              </a:rPr>
              <a:t>reactant-list</a:t>
            </a:r>
            <a:r>
              <a:rPr lang="en-US" sz="1100" kern="1200" baseline="0" dirty="0">
                <a:solidFill>
                  <a:schemeClr val="tx1"/>
                </a:solidFill>
                <a:effectLst/>
                <a:latin typeface="+mn-lt"/>
                <a:ea typeface="+mn-ea"/>
                <a:cs typeface="+mn-cs"/>
              </a:rPr>
              <a:t>, to zero or more species, list in </a:t>
            </a:r>
            <a:r>
              <a:rPr lang="en-US" sz="1100" i="1" kern="1200" baseline="0" dirty="0">
                <a:solidFill>
                  <a:schemeClr val="tx1"/>
                </a:solidFill>
                <a:effectLst/>
                <a:latin typeface="+mn-lt"/>
                <a:ea typeface="+mn-ea"/>
                <a:cs typeface="+mn-cs"/>
              </a:rPr>
              <a:t>product-list</a:t>
            </a:r>
            <a:r>
              <a:rPr lang="en-US" sz="1100" kern="1200" baseline="0" dirty="0">
                <a:solidFill>
                  <a:schemeClr val="tx1"/>
                </a:solidFill>
                <a:effectLst/>
                <a:latin typeface="+mn-lt"/>
                <a:ea typeface="+mn-ea"/>
                <a:cs typeface="+mn-cs"/>
              </a:rPr>
              <a:t>.  A </a:t>
            </a:r>
            <a:r>
              <a:rPr lang="en-US" sz="1100" i="1" kern="1200" baseline="0" dirty="0">
                <a:solidFill>
                  <a:schemeClr val="tx1"/>
                </a:solidFill>
                <a:effectLst/>
                <a:latin typeface="+mn-lt"/>
                <a:ea typeface="+mn-ea"/>
                <a:cs typeface="+mn-cs"/>
              </a:rPr>
              <a:t>delay</a:t>
            </a:r>
            <a:r>
              <a:rPr lang="en-US" sz="1100" kern="1200" baseline="0" dirty="0">
                <a:solidFill>
                  <a:schemeClr val="tx1"/>
                </a:solidFill>
                <a:effectLst/>
                <a:latin typeface="+mn-lt"/>
                <a:ea typeface="+mn-ea"/>
                <a:cs typeface="+mn-cs"/>
              </a:rPr>
              <a:t> expression is optional. If present, the products of the reaction are not created until </a:t>
            </a:r>
            <a:r>
              <a:rPr lang="en-US" sz="1100" i="1" kern="1200" baseline="0" dirty="0">
                <a:solidFill>
                  <a:schemeClr val="tx1"/>
                </a:solidFill>
                <a:effectLst/>
                <a:latin typeface="+mn-lt"/>
                <a:ea typeface="+mn-ea"/>
                <a:cs typeface="+mn-cs"/>
              </a:rPr>
              <a:t>delay</a:t>
            </a:r>
            <a:r>
              <a:rPr lang="en-US" sz="1100" kern="1200" baseline="0" dirty="0">
                <a:solidFill>
                  <a:schemeClr val="tx1"/>
                </a:solidFill>
                <a:effectLst/>
                <a:latin typeface="+mn-lt"/>
                <a:ea typeface="+mn-ea"/>
                <a:cs typeface="+mn-cs"/>
              </a:rPr>
              <a:t> time units after the reaction fires.</a:t>
            </a:r>
          </a:p>
          <a:p>
            <a:r>
              <a:rPr lang="en-US" sz="1100" kern="1200" baseline="0" dirty="0">
                <a:solidFill>
                  <a:schemeClr val="tx1"/>
                </a:solidFill>
                <a:effectLst/>
                <a:latin typeface="+mn-lt"/>
                <a:ea typeface="+mn-ea"/>
                <a:cs typeface="+mn-cs"/>
              </a:rPr>
              <a:t>(reaction </a:t>
            </a:r>
            <a:r>
              <a:rPr lang="en-US" sz="1100" i="1" kern="1200" baseline="0" dirty="0">
                <a:solidFill>
                  <a:schemeClr val="tx1"/>
                </a:solidFill>
                <a:effectLst/>
                <a:latin typeface="+mn-lt"/>
                <a:ea typeface="+mn-ea"/>
                <a:cs typeface="+mn-cs"/>
              </a:rPr>
              <a:t>name</a:t>
            </a:r>
            <a:r>
              <a:rPr lang="en-US" sz="110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reactant-list</a:t>
            </a:r>
            <a:r>
              <a:rPr lang="en-US" sz="110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product-list</a:t>
            </a:r>
            <a:r>
              <a:rPr lang="en-US" sz="110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rate-expression</a:t>
            </a:r>
            <a:r>
              <a:rPr lang="en-US" sz="110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delay</a:t>
            </a:r>
            <a:r>
              <a:rPr lang="en-US" sz="1100" kern="1200" baseline="0" dirty="0">
                <a:solidFill>
                  <a:schemeClr val="tx1"/>
                </a:solidFill>
                <a:effectLst/>
                <a:latin typeface="+mn-lt"/>
                <a:ea typeface="+mn-ea"/>
                <a:cs typeface="+mn-cs"/>
              </a:rPr>
              <a:t>])</a:t>
            </a:r>
          </a:p>
          <a:p>
            <a:r>
              <a:rPr lang="en-US" sz="1100" kern="1200" baseline="0" dirty="0">
                <a:solidFill>
                  <a:schemeClr val="tx1"/>
                </a:solidFill>
                <a:effectLst/>
                <a:latin typeface="+mn-lt"/>
                <a:ea typeface="+mn-ea"/>
                <a:cs typeface="+mn-cs"/>
              </a:rPr>
              <a:t> </a:t>
            </a:r>
          </a:p>
          <a:p>
            <a:r>
              <a:rPr lang="en-US" sz="1100" i="1" kern="1200" baseline="0" dirty="0" err="1">
                <a:solidFill>
                  <a:schemeClr val="tx1"/>
                </a:solidFill>
                <a:effectLst/>
                <a:latin typeface="+mn-lt"/>
                <a:ea typeface="+mn-ea"/>
                <a:cs typeface="+mn-cs"/>
              </a:rPr>
              <a:t>param</a:t>
            </a:r>
            <a:endParaRPr lang="en-US" sz="1100" i="1"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Uses a random number drawn uniformly from (0, 1) to sample from the CDF specified in the file.</a:t>
            </a:r>
          </a:p>
          <a:p>
            <a:r>
              <a:rPr lang="en-US" sz="1100" i="0" kern="1200" baseline="0" dirty="0">
                <a:solidFill>
                  <a:schemeClr val="tx1"/>
                </a:solidFill>
                <a:effectLst/>
                <a:latin typeface="+mn-lt"/>
                <a:ea typeface="+mn-ea"/>
                <a:cs typeface="+mn-cs"/>
              </a:rPr>
              <a:t>uniform</a:t>
            </a:r>
            <a:r>
              <a:rPr lang="en-US" sz="1100" i="1" kern="1200" baseline="0" dirty="0">
                <a:solidFill>
                  <a:schemeClr val="tx1"/>
                </a:solidFill>
                <a:effectLst/>
                <a:latin typeface="+mn-lt"/>
                <a:ea typeface="+mn-ea"/>
                <a:cs typeface="+mn-cs"/>
              </a:rPr>
              <a:t> minimum maximum</a:t>
            </a:r>
          </a:p>
          <a:p>
            <a:r>
              <a:rPr lang="en-US" sz="1100" kern="1200" baseline="0" dirty="0">
                <a:solidFill>
                  <a:schemeClr val="tx1"/>
                </a:solidFill>
                <a:effectLst/>
                <a:latin typeface="+mn-lt"/>
                <a:ea typeface="+mn-ea"/>
                <a:cs typeface="+mn-cs"/>
              </a:rPr>
              <a:t>Uses a random number drawn uniformly from (0, 1) to sample from the interval (</a:t>
            </a:r>
            <a:r>
              <a:rPr lang="en-US" sz="1100" i="1" kern="1200" baseline="0" dirty="0">
                <a:solidFill>
                  <a:schemeClr val="tx1"/>
                </a:solidFill>
                <a:effectLst/>
                <a:latin typeface="+mn-lt"/>
                <a:ea typeface="+mn-ea"/>
                <a:cs typeface="+mn-cs"/>
              </a:rPr>
              <a:t>minimum</a:t>
            </a:r>
            <a:r>
              <a:rPr lang="en-US" sz="1100" kern="1200" baseline="0" dirty="0">
                <a:solidFill>
                  <a:schemeClr val="tx1"/>
                </a:solidFill>
                <a:effectLst/>
                <a:latin typeface="+mn-lt"/>
                <a:ea typeface="+mn-ea"/>
                <a:cs typeface="+mn-cs"/>
              </a:rPr>
              <a:t>, </a:t>
            </a:r>
            <a:r>
              <a:rPr lang="en-US" sz="1100" i="1" kern="1200" baseline="0" dirty="0">
                <a:solidFill>
                  <a:schemeClr val="tx1"/>
                </a:solidFill>
                <a:effectLst/>
                <a:latin typeface="+mn-lt"/>
                <a:ea typeface="+mn-ea"/>
                <a:cs typeface="+mn-cs"/>
              </a:rPr>
              <a:t>maximum</a:t>
            </a:r>
            <a:r>
              <a:rPr lang="en-US" sz="1100" kern="1200" baseline="0" dirty="0">
                <a:solidFill>
                  <a:schemeClr val="tx1"/>
                </a:solidFill>
                <a:effectLst/>
                <a:latin typeface="+mn-lt"/>
                <a:ea typeface="+mn-ea"/>
                <a:cs typeface="+mn-cs"/>
              </a:rPr>
              <a:t>).</a:t>
            </a:r>
          </a:p>
          <a:p>
            <a:r>
              <a:rPr lang="en-US" sz="1100" kern="1200" baseline="0" dirty="0">
                <a:solidFill>
                  <a:schemeClr val="tx1"/>
                </a:solidFill>
                <a:effectLst/>
                <a:latin typeface="+mn-lt"/>
                <a:ea typeface="+mn-ea"/>
                <a:cs typeface="+mn-cs"/>
              </a:rPr>
              <a:t> </a:t>
            </a:r>
          </a:p>
          <a:p>
            <a:r>
              <a:rPr lang="en-US" sz="1100" i="0" kern="1200" baseline="0" dirty="0" err="1">
                <a:solidFill>
                  <a:schemeClr val="tx1"/>
                </a:solidFill>
                <a:effectLst/>
                <a:latin typeface="+mn-lt"/>
                <a:ea typeface="+mn-ea"/>
                <a:cs typeface="+mn-cs"/>
              </a:rPr>
              <a:t>normal|gaussian</a:t>
            </a:r>
            <a:r>
              <a:rPr lang="en-US" sz="1100" i="1" kern="1200" baseline="0" dirty="0">
                <a:solidFill>
                  <a:schemeClr val="tx1"/>
                </a:solidFill>
                <a:effectLst/>
                <a:latin typeface="+mn-lt"/>
                <a:ea typeface="+mn-ea"/>
                <a:cs typeface="+mn-cs"/>
              </a:rPr>
              <a:t> mean variance</a:t>
            </a:r>
          </a:p>
          <a:p>
            <a:r>
              <a:rPr lang="en-US" sz="1100" kern="1200" baseline="0" dirty="0">
                <a:solidFill>
                  <a:schemeClr val="tx1"/>
                </a:solidFill>
                <a:effectLst/>
                <a:latin typeface="+mn-lt"/>
                <a:ea typeface="+mn-ea"/>
                <a:cs typeface="+mn-cs"/>
              </a:rPr>
              <a:t>Uses a random number drawn uniformly from (0, 1) to sample from a normal distribution with the specified mean and variance.</a:t>
            </a:r>
          </a:p>
          <a:p>
            <a:endParaRPr lang="en-US" dirty="0"/>
          </a:p>
        </p:txBody>
      </p:sp>
      <p:sp>
        <p:nvSpPr>
          <p:cNvPr id="4" name="Slide Number Placeholder 3"/>
          <p:cNvSpPr>
            <a:spLocks noGrp="1"/>
          </p:cNvSpPr>
          <p:nvPr>
            <p:ph type="sldNum" sz="quarter" idx="10"/>
          </p:nvPr>
        </p:nvSpPr>
        <p:spPr/>
        <p:txBody>
          <a:bodyPr/>
          <a:lstStyle/>
          <a:p>
            <a:fld id="{3D412D8C-1E5D-4678-BC7F-48977E07DD93}" type="slidenum">
              <a:rPr lang="en-US" smtClean="0"/>
              <a:t>10</a:t>
            </a:fld>
            <a:endParaRPr lang="en-US"/>
          </a:p>
        </p:txBody>
      </p:sp>
    </p:spTree>
    <p:extLst>
      <p:ext uri="{BB962C8B-B14F-4D97-AF65-F5344CB8AC3E}">
        <p14:creationId xmlns:p14="http://schemas.microsoft.com/office/powerpoint/2010/main" val="2746822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30471" y="3766947"/>
            <a:ext cx="8516586" cy="1066800"/>
          </a:xfrm>
        </p:spPr>
        <p:txBody>
          <a:bodyPr>
            <a:normAutofit/>
          </a:bodyPr>
          <a:lstStyle>
            <a:lvl1pPr marL="0" indent="0">
              <a:buFontTx/>
              <a:buNone/>
              <a:defRPr sz="1800" baseline="0"/>
            </a:lvl1pPr>
          </a:lstStyle>
          <a:p>
            <a:pPr lvl="0"/>
            <a:r>
              <a:rPr lang="en-US" dirty="0"/>
              <a:t>Client or presentation name</a:t>
            </a:r>
          </a:p>
          <a:p>
            <a:pPr lvl="0"/>
            <a:r>
              <a:rPr lang="en-US" dirty="0"/>
              <a:t>Date</a:t>
            </a:r>
          </a:p>
        </p:txBody>
      </p:sp>
      <p:sp>
        <p:nvSpPr>
          <p:cNvPr id="3" name="Rectangle 2"/>
          <p:cNvSpPr/>
          <p:nvPr userDrawn="1"/>
        </p:nvSpPr>
        <p:spPr>
          <a:xfrm>
            <a:off x="6248400" y="4706287"/>
            <a:ext cx="2743200" cy="31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3FC66EDC-0D59-4593-A0A5-F9EF004793B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6800" y="742950"/>
            <a:ext cx="6990588" cy="66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6248400" y="4829633"/>
            <a:ext cx="2743200" cy="311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59186" y="4848683"/>
            <a:ext cx="2438400" cy="160723"/>
          </a:xfrm>
          <a:prstGeom prst="rect">
            <a:avLst/>
          </a:prstGeom>
        </p:spPr>
      </p:pic>
      <p:sp>
        <p:nvSpPr>
          <p:cNvPr id="12" name="Rectangle 11"/>
          <p:cNvSpPr/>
          <p:nvPr userDrawn="1"/>
        </p:nvSpPr>
        <p:spPr>
          <a:xfrm>
            <a:off x="6459186" y="4857751"/>
            <a:ext cx="1465614" cy="159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128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1847548950"/>
              </p:ext>
            </p:extLst>
          </p:nvPr>
        </p:nvGraphicFramePr>
        <p:xfrm>
          <a:off x="180511" y="971550"/>
          <a:ext cx="8353888" cy="3352797"/>
        </p:xfrm>
        <a:graphic>
          <a:graphicData uri="http://schemas.openxmlformats.org/drawingml/2006/table">
            <a:tbl>
              <a:tblPr firstRow="1" bandRow="1">
                <a:tableStyleId>{72833802-FEF1-4C79-8D5D-14CF1EAF98D9}</a:tableStyleId>
              </a:tblPr>
              <a:tblGrid>
                <a:gridCol w="2088472">
                  <a:extLst>
                    <a:ext uri="{9D8B030D-6E8A-4147-A177-3AD203B41FA5}">
                      <a16:colId xmlns:a16="http://schemas.microsoft.com/office/drawing/2014/main" val="20000"/>
                    </a:ext>
                  </a:extLst>
                </a:gridCol>
                <a:gridCol w="2088472">
                  <a:extLst>
                    <a:ext uri="{9D8B030D-6E8A-4147-A177-3AD203B41FA5}">
                      <a16:colId xmlns:a16="http://schemas.microsoft.com/office/drawing/2014/main" val="20001"/>
                    </a:ext>
                  </a:extLst>
                </a:gridCol>
                <a:gridCol w="2088472">
                  <a:extLst>
                    <a:ext uri="{9D8B030D-6E8A-4147-A177-3AD203B41FA5}">
                      <a16:colId xmlns:a16="http://schemas.microsoft.com/office/drawing/2014/main" val="20002"/>
                    </a:ext>
                  </a:extLst>
                </a:gridCol>
                <a:gridCol w="2088472">
                  <a:extLst>
                    <a:ext uri="{9D8B030D-6E8A-4147-A177-3AD203B41FA5}">
                      <a16:colId xmlns:a16="http://schemas.microsoft.com/office/drawing/2014/main" val="20003"/>
                    </a:ext>
                  </a:extLst>
                </a:gridCol>
              </a:tblGrid>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5681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graphicFrame>
        <p:nvGraphicFramePr>
          <p:cNvPr id="2" name="Table 1"/>
          <p:cNvGraphicFramePr>
            <a:graphicFrameLocks noGrp="1"/>
          </p:cNvGraphicFramePr>
          <p:nvPr userDrawn="1">
            <p:extLst/>
          </p:nvPr>
        </p:nvGraphicFramePr>
        <p:xfrm>
          <a:off x="180511" y="971550"/>
          <a:ext cx="8353888" cy="3352797"/>
        </p:xfrm>
        <a:graphic>
          <a:graphicData uri="http://schemas.openxmlformats.org/drawingml/2006/table">
            <a:tbl>
              <a:tblPr firstRow="1" bandRow="1">
                <a:tableStyleId>{72833802-FEF1-4C79-8D5D-14CF1EAF98D9}</a:tableStyleId>
              </a:tblPr>
              <a:tblGrid>
                <a:gridCol w="2088472">
                  <a:extLst>
                    <a:ext uri="{9D8B030D-6E8A-4147-A177-3AD203B41FA5}">
                      <a16:colId xmlns:a16="http://schemas.microsoft.com/office/drawing/2014/main" val="20000"/>
                    </a:ext>
                  </a:extLst>
                </a:gridCol>
                <a:gridCol w="2088472">
                  <a:extLst>
                    <a:ext uri="{9D8B030D-6E8A-4147-A177-3AD203B41FA5}">
                      <a16:colId xmlns:a16="http://schemas.microsoft.com/office/drawing/2014/main" val="20001"/>
                    </a:ext>
                  </a:extLst>
                </a:gridCol>
                <a:gridCol w="2088472">
                  <a:extLst>
                    <a:ext uri="{9D8B030D-6E8A-4147-A177-3AD203B41FA5}">
                      <a16:colId xmlns:a16="http://schemas.microsoft.com/office/drawing/2014/main" val="20002"/>
                    </a:ext>
                  </a:extLst>
                </a:gridCol>
                <a:gridCol w="2088472">
                  <a:extLst>
                    <a:ext uri="{9D8B030D-6E8A-4147-A177-3AD203B41FA5}">
                      <a16:colId xmlns:a16="http://schemas.microsoft.com/office/drawing/2014/main" val="20003"/>
                    </a:ext>
                  </a:extLst>
                </a:gridCol>
              </a:tblGrid>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78971">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47897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4"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5"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7"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8"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2018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9"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52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Click icon to add picture</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Edit Master text styles</a:t>
            </a:r>
          </a:p>
        </p:txBody>
      </p:sp>
      <p:sp>
        <p:nvSpPr>
          <p:cNvPr id="12"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   </a:t>
            </a:r>
            <a:endParaRPr lang="en-US" sz="1100" dirty="0">
              <a:solidFill>
                <a:schemeClr val="accent4"/>
              </a:solidFill>
            </a:endParaRPr>
          </a:p>
        </p:txBody>
      </p:sp>
    </p:spTree>
    <p:extLst>
      <p:ext uri="{BB962C8B-B14F-4D97-AF65-F5344CB8AC3E}">
        <p14:creationId xmlns:p14="http://schemas.microsoft.com/office/powerpoint/2010/main" val="4175625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1">
                <a:solidFill>
                  <a:schemeClr val="accent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900"/>
            </a:lvl1pPr>
            <a:lvl2pPr marL="408167" indent="0">
              <a:buNone/>
              <a:defRPr sz="2500"/>
            </a:lvl2pPr>
            <a:lvl3pPr marL="816334" indent="0">
              <a:buNone/>
              <a:defRPr sz="2100"/>
            </a:lvl3pPr>
            <a:lvl4pPr marL="1224501" indent="0">
              <a:buNone/>
              <a:defRPr sz="1800"/>
            </a:lvl4pPr>
            <a:lvl5pPr marL="1632668" indent="0">
              <a:buNone/>
              <a:defRPr sz="1800"/>
            </a:lvl5pPr>
            <a:lvl6pPr marL="2040835" indent="0">
              <a:buNone/>
              <a:defRPr sz="1800"/>
            </a:lvl6pPr>
            <a:lvl7pPr marL="2449002" indent="0">
              <a:buNone/>
              <a:defRPr sz="1800"/>
            </a:lvl7pPr>
            <a:lvl8pPr marL="2857169" indent="0">
              <a:buNone/>
              <a:defRPr sz="1800"/>
            </a:lvl8pPr>
            <a:lvl9pPr marL="3265336" indent="0">
              <a:buNone/>
              <a:defRPr sz="1800"/>
            </a:lvl9pPr>
          </a:lstStyle>
          <a:p>
            <a:r>
              <a:rPr lang="en-US"/>
              <a:t>Click icon to add picture</a:t>
            </a:r>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200"/>
            </a:lvl1pPr>
            <a:lvl2pPr marL="408167" indent="0">
              <a:buNone/>
              <a:defRPr sz="1100"/>
            </a:lvl2pPr>
            <a:lvl3pPr marL="816334" indent="0">
              <a:buNone/>
              <a:defRPr sz="900"/>
            </a:lvl3pPr>
            <a:lvl4pPr marL="1224501" indent="0">
              <a:buNone/>
              <a:defRPr sz="800"/>
            </a:lvl4pPr>
            <a:lvl5pPr marL="1632668" indent="0">
              <a:buNone/>
              <a:defRPr sz="800"/>
            </a:lvl5pPr>
            <a:lvl6pPr marL="2040835" indent="0">
              <a:buNone/>
              <a:defRPr sz="800"/>
            </a:lvl6pPr>
            <a:lvl7pPr marL="2449002" indent="0">
              <a:buNone/>
              <a:defRPr sz="800"/>
            </a:lvl7pPr>
            <a:lvl8pPr marL="2857169" indent="0">
              <a:buNone/>
              <a:defRPr sz="800"/>
            </a:lvl8pPr>
            <a:lvl9pPr marL="3265336" indent="0">
              <a:buNone/>
              <a:defRPr sz="800"/>
            </a:lvl9pPr>
          </a:lstStyle>
          <a:p>
            <a:pPr lvl="0"/>
            <a:r>
              <a:rPr lang="en-US"/>
              <a:t>Edit Master text styles</a:t>
            </a:r>
          </a:p>
        </p:txBody>
      </p:sp>
      <p:sp>
        <p:nvSpPr>
          <p:cNvPr id="12"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   </a:t>
            </a:r>
            <a:endParaRPr lang="en-US" sz="1100" dirty="0">
              <a:solidFill>
                <a:schemeClr val="accent4"/>
              </a:solidFill>
            </a:endParaRPr>
          </a:p>
        </p:txBody>
      </p:sp>
      <p:sp>
        <p:nvSpPr>
          <p:cNvPr id="6"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7"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8"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9"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2018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0"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3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a:t>Plain Title Page </a:t>
            </a:r>
          </a:p>
        </p:txBody>
      </p:sp>
    </p:spTree>
    <p:extLst>
      <p:ext uri="{BB962C8B-B14F-4D97-AF65-F5344CB8AC3E}">
        <p14:creationId xmlns:p14="http://schemas.microsoft.com/office/powerpoint/2010/main" val="189984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l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6176" y="1597820"/>
            <a:ext cx="8253023" cy="1102519"/>
          </a:xfrm>
        </p:spPr>
        <p:txBody>
          <a:bodyPr/>
          <a:lstStyle>
            <a:lvl1pPr>
              <a:defRPr>
                <a:solidFill>
                  <a:schemeClr val="accent2"/>
                </a:solidFill>
              </a:defRPr>
            </a:lvl1pPr>
          </a:lstStyle>
          <a:p>
            <a:r>
              <a:rPr lang="en-US" dirty="0"/>
              <a:t>Plain Title Page </a:t>
            </a:r>
          </a:p>
        </p:txBody>
      </p:sp>
      <p:sp>
        <p:nvSpPr>
          <p:cNvPr id="3"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4"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5"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6"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a:t>
            </a:r>
            <a:r>
              <a:rPr lang="en-US">
                <a:solidFill>
                  <a:schemeClr val="accent4"/>
                </a:solidFill>
              </a:rPr>
              <a:t>© 2018 </a:t>
            </a:r>
            <a:r>
              <a:rPr lang="en-US" dirty="0">
                <a:solidFill>
                  <a:schemeClr val="accent4"/>
                </a:solidFill>
              </a:rPr>
              <a:t>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7"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1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a:t>Title</a:t>
            </a:r>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a:t>Bullets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Tree>
    <p:extLst>
      <p:ext uri="{BB962C8B-B14F-4D97-AF65-F5344CB8AC3E}">
        <p14:creationId xmlns:p14="http://schemas.microsoft.com/office/powerpoint/2010/main" val="141485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110" y="133350"/>
            <a:ext cx="8735290" cy="609600"/>
          </a:xfrm>
        </p:spPr>
        <p:txBody>
          <a:bodyPr/>
          <a:lstStyle>
            <a:lvl1pPr>
              <a:defRPr>
                <a:solidFill>
                  <a:schemeClr val="accent2"/>
                </a:solidFill>
              </a:defRPr>
            </a:lvl1pPr>
          </a:lstStyle>
          <a:p>
            <a:r>
              <a:rPr lang="en-US" dirty="0"/>
              <a:t>Title</a:t>
            </a:r>
          </a:p>
        </p:txBody>
      </p:sp>
      <p:sp>
        <p:nvSpPr>
          <p:cNvPr id="3" name="Content Placeholder 2"/>
          <p:cNvSpPr>
            <a:spLocks noGrp="1"/>
          </p:cNvSpPr>
          <p:nvPr>
            <p:ph idx="1" hasCustomPrompt="1"/>
          </p:nvPr>
        </p:nvSpPr>
        <p:spPr>
          <a:xfrm>
            <a:off x="180511" y="895350"/>
            <a:ext cx="8735290" cy="3699272"/>
          </a:xfrm>
        </p:spPr>
        <p:txBody>
          <a:bodyPr/>
          <a:lstStyle>
            <a:lvl1pPr>
              <a:buClr>
                <a:schemeClr val="accent2"/>
              </a:buClr>
              <a:defRPr sz="2000" baseline="0"/>
            </a:lvl1pPr>
            <a:lvl2pPr>
              <a:buClr>
                <a:schemeClr val="accent4"/>
              </a:buClr>
              <a:defRPr sz="2000"/>
            </a:lvl2pPr>
            <a:lvl3pPr>
              <a:defRPr sz="2000"/>
            </a:lvl3pPr>
            <a:lvl4pPr>
              <a:buClr>
                <a:schemeClr val="accent5"/>
              </a:buClr>
              <a:defRPr/>
            </a:lvl4pPr>
          </a:lstStyle>
          <a:p>
            <a:pPr lvl="0"/>
            <a:r>
              <a:rPr lang="en-US" dirty="0"/>
              <a:t>Bullets (Slide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10"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9"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11"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2018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2"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036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474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2400" y="895350"/>
            <a:ext cx="4245032"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4" name="Content Placeholder 3"/>
          <p:cNvSpPr>
            <a:spLocks noGrp="1"/>
          </p:cNvSpPr>
          <p:nvPr>
            <p:ph sz="half" idx="2"/>
          </p:nvPr>
        </p:nvSpPr>
        <p:spPr>
          <a:xfrm>
            <a:off x="174568" y="1428750"/>
            <a:ext cx="4245032"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6306" y="895350"/>
            <a:ext cx="4324406" cy="479822"/>
          </a:xfrm>
        </p:spPr>
        <p:txBody>
          <a:bodyPr anchor="b"/>
          <a:lstStyle>
            <a:lvl1pPr marL="0" indent="0">
              <a:buNone/>
              <a:defRPr sz="2100" b="1"/>
            </a:lvl1pPr>
            <a:lvl2pPr marL="408167" indent="0">
              <a:buNone/>
              <a:defRPr sz="1800" b="1"/>
            </a:lvl2pPr>
            <a:lvl3pPr marL="816334" indent="0">
              <a:buNone/>
              <a:defRPr sz="1600" b="1"/>
            </a:lvl3pPr>
            <a:lvl4pPr marL="1224501" indent="0">
              <a:buNone/>
              <a:defRPr sz="1400" b="1"/>
            </a:lvl4pPr>
            <a:lvl5pPr marL="1632668" indent="0">
              <a:buNone/>
              <a:defRPr sz="1400" b="1"/>
            </a:lvl5pPr>
            <a:lvl6pPr marL="2040835" indent="0">
              <a:buNone/>
              <a:defRPr sz="1400" b="1"/>
            </a:lvl6pPr>
            <a:lvl7pPr marL="2449002" indent="0">
              <a:buNone/>
              <a:defRPr sz="1400" b="1"/>
            </a:lvl7pPr>
            <a:lvl8pPr marL="2857169" indent="0">
              <a:buNone/>
              <a:defRPr sz="1400" b="1"/>
            </a:lvl8pPr>
            <a:lvl9pPr marL="3265336" indent="0">
              <a:buNone/>
              <a:defRPr sz="1400" b="1"/>
            </a:lvl9pPr>
          </a:lstStyle>
          <a:p>
            <a:pPr lvl="0"/>
            <a:r>
              <a:rPr lang="en-US"/>
              <a:t>Edit Master text styles</a:t>
            </a:r>
          </a:p>
        </p:txBody>
      </p:sp>
      <p:sp>
        <p:nvSpPr>
          <p:cNvPr id="6" name="Content Placeholder 5"/>
          <p:cNvSpPr>
            <a:spLocks noGrp="1"/>
          </p:cNvSpPr>
          <p:nvPr>
            <p:ph sz="quarter" idx="4"/>
          </p:nvPr>
        </p:nvSpPr>
        <p:spPr>
          <a:xfrm>
            <a:off x="4514794" y="1428750"/>
            <a:ext cx="4324406" cy="31658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8"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9" name="Slide Number Placeholder 5"/>
          <p:cNvSpPr>
            <a:spLocks noGrp="1"/>
          </p:cNvSpPr>
          <p:nvPr>
            <p:ph type="sldNum" sz="quarter" idx="10"/>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10"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2018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1"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488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18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4569" y="133350"/>
            <a:ext cx="8229600" cy="609600"/>
          </a:xfrm>
        </p:spPr>
        <p:txBody>
          <a:bodyPr/>
          <a:lstStyle>
            <a:lvl1pPr>
              <a:defRPr>
                <a:solidFill>
                  <a:schemeClr val="accent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74568" y="819150"/>
            <a:ext cx="4245032"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514794" y="819150"/>
            <a:ext cx="4324406" cy="3775472"/>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7"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8" name="Slide Number Placeholder 5"/>
          <p:cNvSpPr>
            <a:spLocks noGrp="1"/>
          </p:cNvSpPr>
          <p:nvPr>
            <p:ph type="sldNum" sz="quarter" idx="10"/>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9"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2018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10"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48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txBox="1">
            <a:spLocks/>
          </p:cNvSpPr>
          <p:nvPr userDrawn="1"/>
        </p:nvSpPr>
        <p:spPr>
          <a:xfrm>
            <a:off x="180511" y="4710410"/>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sz="1100" dirty="0">
                <a:solidFill>
                  <a:schemeClr val="accent4"/>
                </a:solidFill>
              </a:rPr>
              <a:t>|</a:t>
            </a:r>
          </a:p>
        </p:txBody>
      </p:sp>
    </p:spTree>
    <p:extLst>
      <p:ext uri="{BB962C8B-B14F-4D97-AF65-F5344CB8AC3E}">
        <p14:creationId xmlns:p14="http://schemas.microsoft.com/office/powerpoint/2010/main" val="2079044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180511" y="4816288"/>
            <a:ext cx="380598" cy="375940"/>
          </a:xfrm>
          <a:prstGeom prst="rect">
            <a:avLst/>
          </a:prstGeom>
        </p:spPr>
        <p:txBody>
          <a:bodyPr vert="horz" lIns="51426" tIns="25713" rIns="51426" bIns="25713" rtlCol="0" anchor="ctr"/>
          <a:lstStyle>
            <a:defPPr>
              <a:defRPr lang="en-US"/>
            </a:defPPr>
            <a:lvl1pPr marL="0" algn="l" defTabSz="816334" rtl="0" eaLnBrk="1" latinLnBrk="0" hangingPunct="1">
              <a:defRPr sz="9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fld id="{5E7F5BFD-39EB-44C1-950F-7ADF7831458B}" type="slidenum">
              <a:rPr lang="en-US" smtClean="0">
                <a:solidFill>
                  <a:schemeClr val="accent4"/>
                </a:solidFill>
              </a:rPr>
              <a:pPr/>
              <a:t>‹#›</a:t>
            </a:fld>
            <a:r>
              <a:rPr lang="en-US" dirty="0">
                <a:solidFill>
                  <a:schemeClr val="accent4"/>
                </a:solidFill>
              </a:rPr>
              <a:t>   </a:t>
            </a:r>
            <a:r>
              <a:rPr lang="en-US" sz="1100" dirty="0">
                <a:solidFill>
                  <a:schemeClr val="accent4"/>
                </a:solidFill>
              </a:rPr>
              <a:t>|</a:t>
            </a:r>
          </a:p>
        </p:txBody>
      </p:sp>
      <p:sp>
        <p:nvSpPr>
          <p:cNvPr id="4" name="Footer Placeholder 4"/>
          <p:cNvSpPr txBox="1">
            <a:spLocks/>
          </p:cNvSpPr>
          <p:nvPr userDrawn="1"/>
        </p:nvSpPr>
        <p:spPr>
          <a:xfrm>
            <a:off x="523377" y="481310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endParaRPr lang="en-US" dirty="0">
              <a:solidFill>
                <a:schemeClr val="accent4"/>
              </a:solidFill>
            </a:endParaRPr>
          </a:p>
        </p:txBody>
      </p:sp>
      <p:sp>
        <p:nvSpPr>
          <p:cNvPr id="5" name="Slide Number Placeholder 5"/>
          <p:cNvSpPr>
            <a:spLocks noGrp="1"/>
          </p:cNvSpPr>
          <p:nvPr>
            <p:ph type="sldNum" sz="quarter" idx="4"/>
          </p:nvPr>
        </p:nvSpPr>
        <p:spPr>
          <a:xfrm>
            <a:off x="180110" y="4879715"/>
            <a:ext cx="380598" cy="223540"/>
          </a:xfrm>
          <a:prstGeom prst="rect">
            <a:avLst/>
          </a:prstGeom>
        </p:spPr>
        <p:txBody>
          <a:bodyPr vert="horz" lIns="51426" tIns="25713" rIns="51426" bIns="25713" rtlCol="0" anchor="ctr"/>
          <a:lstStyle>
            <a:lvl1pPr algn="l">
              <a:defRPr sz="900">
                <a:solidFill>
                  <a:schemeClr val="accent4"/>
                </a:solidFill>
              </a:defRPr>
            </a:lvl1pPr>
          </a:lstStyle>
          <a:p>
            <a:fld id="{5E7F5BFD-39EB-44C1-950F-7ADF7831458B}" type="slidenum">
              <a:rPr lang="en-US" smtClean="0"/>
              <a:pPr/>
              <a:t>‹#›</a:t>
            </a:fld>
            <a:r>
              <a:rPr lang="en-US" dirty="0"/>
              <a:t>   </a:t>
            </a:r>
            <a:r>
              <a:rPr lang="en-US" sz="1100" dirty="0"/>
              <a:t>|  </a:t>
            </a:r>
          </a:p>
        </p:txBody>
      </p:sp>
      <p:sp>
        <p:nvSpPr>
          <p:cNvPr id="6" name="Footer Placeholder 4"/>
          <p:cNvSpPr txBox="1">
            <a:spLocks/>
          </p:cNvSpPr>
          <p:nvPr userDrawn="1"/>
        </p:nvSpPr>
        <p:spPr>
          <a:xfrm>
            <a:off x="560708" y="4908881"/>
            <a:ext cx="2895615" cy="273248"/>
          </a:xfrm>
          <a:prstGeom prst="rect">
            <a:avLst/>
          </a:prstGeom>
        </p:spPr>
        <p:txBody>
          <a:bodyPr vert="horz" lIns="51426" tIns="25713" rIns="51426" bIns="25713" rtlCol="0" anchor="ctr"/>
          <a:lstStyle>
            <a:defPPr>
              <a:defRPr lang="en-US"/>
            </a:defPPr>
            <a:lvl1pPr marL="0" algn="l" defTabSz="816334" rtl="0" eaLnBrk="1" latinLnBrk="0" hangingPunct="1">
              <a:defRPr sz="600" kern="1200">
                <a:solidFill>
                  <a:schemeClr val="tx1">
                    <a:tint val="75000"/>
                  </a:schemeClr>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a:lstStyle>
          <a:p>
            <a:r>
              <a:rPr lang="en-US" dirty="0">
                <a:solidFill>
                  <a:schemeClr val="accent4"/>
                </a:solidFill>
              </a:rPr>
              <a:t>Copyright © 2018 Intellectual Ventures</a:t>
            </a:r>
            <a:r>
              <a:rPr lang="en-US" baseline="0" dirty="0">
                <a:solidFill>
                  <a:schemeClr val="accent4"/>
                </a:solidFill>
              </a:rPr>
              <a:t> Management</a:t>
            </a:r>
            <a:r>
              <a:rPr lang="en-US" dirty="0">
                <a:solidFill>
                  <a:schemeClr val="accent4"/>
                </a:solidFill>
              </a:rPr>
              <a:t>, LLC (IVM). All rights reserved.</a:t>
            </a:r>
          </a:p>
          <a:p>
            <a:endParaRPr lang="en-US" dirty="0">
              <a:solidFill>
                <a:schemeClr val="accent4"/>
              </a:solidFill>
            </a:endParaRPr>
          </a:p>
        </p:txBody>
      </p:sp>
      <p:pic>
        <p:nvPicPr>
          <p:cNvPr id="7" name="Picture 3" descr="3FC66EDC-0D59-4593-A0A5-F9EF004793B0"/>
          <p:cNvPicPr>
            <a:picLocks noChangeAspect="1" noChangeArrowheads="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449726" y="4868062"/>
            <a:ext cx="2515637" cy="2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8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110" y="133350"/>
            <a:ext cx="8700340" cy="609600"/>
          </a:xfrm>
          <a:prstGeom prst="rect">
            <a:avLst/>
          </a:prstGeom>
        </p:spPr>
        <p:txBody>
          <a:bodyPr vert="horz" lIns="81633" tIns="40817" rIns="81633" bIns="40817"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80110" y="895350"/>
            <a:ext cx="8700340" cy="3699273"/>
          </a:xfrm>
          <a:prstGeom prst="rect">
            <a:avLst/>
          </a:prstGeom>
        </p:spPr>
        <p:txBody>
          <a:bodyPr vert="horz" lIns="81633" tIns="40817" rIns="81633" bIns="4081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59828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65" r:id="rId3"/>
    <p:sldLayoutId id="2147483653" r:id="rId4"/>
    <p:sldLayoutId id="2147483666" r:id="rId5"/>
    <p:sldLayoutId id="2147483663" r:id="rId6"/>
    <p:sldLayoutId id="2147483667" r:id="rId7"/>
    <p:sldLayoutId id="2147483655" r:id="rId8"/>
    <p:sldLayoutId id="2147483668" r:id="rId9"/>
    <p:sldLayoutId id="2147483664" r:id="rId10"/>
    <p:sldLayoutId id="2147483669" r:id="rId11"/>
    <p:sldLayoutId id="2147483657" r:id="rId12"/>
    <p:sldLayoutId id="2147483670" r:id="rId13"/>
    <p:sldLayoutId id="2147483649" r:id="rId14"/>
    <p:sldLayoutId id="2147483671" r:id="rId15"/>
  </p:sldLayoutIdLst>
  <p:txStyles>
    <p:titleStyle>
      <a:lvl1pPr algn="l" defTabSz="816334" rtl="0" eaLnBrk="1" latinLnBrk="0" hangingPunct="1">
        <a:spcBef>
          <a:spcPct val="0"/>
        </a:spcBef>
        <a:buNone/>
        <a:defRPr sz="3200" b="0" i="0" kern="1200">
          <a:solidFill>
            <a:schemeClr val="accent2"/>
          </a:solidFill>
          <a:latin typeface="+mn-lt"/>
          <a:ea typeface="+mj-ea"/>
          <a:cs typeface="+mj-cs"/>
        </a:defRPr>
      </a:lvl1pPr>
    </p:titleStyle>
    <p:bodyStyle>
      <a:lvl1pPr marL="306125" indent="-306125" algn="l" defTabSz="816334"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1pPr>
      <a:lvl2pPr marL="663272" indent="-255105" algn="l" defTabSz="816334"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2pPr>
      <a:lvl3pPr marL="1020417" indent="-204084" algn="l" defTabSz="816334"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3pPr>
      <a:lvl4pPr marL="1428584" indent="-204084" algn="l" defTabSz="816334"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1836752" indent="-204084" algn="l" defTabSz="81633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244919"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085"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253"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20" indent="-204084" algn="l" defTabSz="81633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34" rtl="0" eaLnBrk="1" latinLnBrk="0" hangingPunct="1">
        <a:defRPr sz="1600" kern="1200">
          <a:solidFill>
            <a:schemeClr val="tx1"/>
          </a:solidFill>
          <a:latin typeface="+mn-lt"/>
          <a:ea typeface="+mn-ea"/>
          <a:cs typeface="+mn-cs"/>
        </a:defRPr>
      </a:lvl1pPr>
      <a:lvl2pPr marL="408167" algn="l" defTabSz="816334" rtl="0" eaLnBrk="1" latinLnBrk="0" hangingPunct="1">
        <a:defRPr sz="1600" kern="1200">
          <a:solidFill>
            <a:schemeClr val="tx1"/>
          </a:solidFill>
          <a:latin typeface="+mn-lt"/>
          <a:ea typeface="+mn-ea"/>
          <a:cs typeface="+mn-cs"/>
        </a:defRPr>
      </a:lvl2pPr>
      <a:lvl3pPr marL="816334" algn="l" defTabSz="816334" rtl="0" eaLnBrk="1" latinLnBrk="0" hangingPunct="1">
        <a:defRPr sz="1600" kern="1200">
          <a:solidFill>
            <a:schemeClr val="tx1"/>
          </a:solidFill>
          <a:latin typeface="+mn-lt"/>
          <a:ea typeface="+mn-ea"/>
          <a:cs typeface="+mn-cs"/>
        </a:defRPr>
      </a:lvl3pPr>
      <a:lvl4pPr marL="1224501" algn="l" defTabSz="816334" rtl="0" eaLnBrk="1" latinLnBrk="0" hangingPunct="1">
        <a:defRPr sz="1600" kern="1200">
          <a:solidFill>
            <a:schemeClr val="tx1"/>
          </a:solidFill>
          <a:latin typeface="+mn-lt"/>
          <a:ea typeface="+mn-ea"/>
          <a:cs typeface="+mn-cs"/>
        </a:defRPr>
      </a:lvl4pPr>
      <a:lvl5pPr marL="1632668" algn="l" defTabSz="816334" rtl="0" eaLnBrk="1" latinLnBrk="0" hangingPunct="1">
        <a:defRPr sz="1600" kern="1200">
          <a:solidFill>
            <a:schemeClr val="tx1"/>
          </a:solidFill>
          <a:latin typeface="+mn-lt"/>
          <a:ea typeface="+mn-ea"/>
          <a:cs typeface="+mn-cs"/>
        </a:defRPr>
      </a:lvl5pPr>
      <a:lvl6pPr marL="2040835" algn="l" defTabSz="816334" rtl="0" eaLnBrk="1" latinLnBrk="0" hangingPunct="1">
        <a:defRPr sz="1600" kern="1200">
          <a:solidFill>
            <a:schemeClr val="tx1"/>
          </a:solidFill>
          <a:latin typeface="+mn-lt"/>
          <a:ea typeface="+mn-ea"/>
          <a:cs typeface="+mn-cs"/>
        </a:defRPr>
      </a:lvl6pPr>
      <a:lvl7pPr marL="2449002" algn="l" defTabSz="816334" rtl="0" eaLnBrk="1" latinLnBrk="0" hangingPunct="1">
        <a:defRPr sz="1600" kern="1200">
          <a:solidFill>
            <a:schemeClr val="tx1"/>
          </a:solidFill>
          <a:latin typeface="+mn-lt"/>
          <a:ea typeface="+mn-ea"/>
          <a:cs typeface="+mn-cs"/>
        </a:defRPr>
      </a:lvl7pPr>
      <a:lvl8pPr marL="2857169" algn="l" defTabSz="816334" rtl="0" eaLnBrk="1" latinLnBrk="0" hangingPunct="1">
        <a:defRPr sz="1600" kern="1200">
          <a:solidFill>
            <a:schemeClr val="tx1"/>
          </a:solidFill>
          <a:latin typeface="+mn-lt"/>
          <a:ea typeface="+mn-ea"/>
          <a:cs typeface="+mn-cs"/>
        </a:defRPr>
      </a:lvl8pPr>
      <a:lvl9pPr marL="3265336" algn="l" defTabSz="81633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hyperlink" Target="http://www.idmod.org/docs/cms/index.html" TargetMode="External"/><Relationship Id="rId2" Type="http://schemas.openxmlformats.org/officeDocument/2006/relationships/hyperlink" Target="https://github.com/InstituteforDiseaseModeling/IDM-CMS/relea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unbiasedresearch.blogspot.com/2016/04/because-most-things-change-continuou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9.jpg"/><Relationship Id="rId7" Type="http://schemas.openxmlformats.org/officeDocument/2006/relationships/image" Target="../media/image80.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23.jpg"/><Relationship Id="rId5" Type="http://schemas.openxmlformats.org/officeDocument/2006/relationships/image" Target="../media/image21.jpg"/><Relationship Id="rId10" Type="http://schemas.openxmlformats.org/officeDocument/2006/relationships/image" Target="../media/image22.jpg"/><Relationship Id="rId4" Type="http://schemas.openxmlformats.org/officeDocument/2006/relationships/image" Target="../media/image20.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30.jpg"/><Relationship Id="rId3" Type="http://schemas.openxmlformats.org/officeDocument/2006/relationships/diagramData" Target="../diagrams/data1.xml"/><Relationship Id="rId21" Type="http://schemas.openxmlformats.org/officeDocument/2006/relationships/hyperlink" Target="https://commons.wikimedia.org/wiki/File:Current_event_clock.svg" TargetMode="Externa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hyperlink" Target="http://misslwholebrainteaching.blogspot.com/2012/12/12-days-of-christmas-giveaway-day-9.html" TargetMode="Externa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7200" y="2571750"/>
            <a:ext cx="8516586" cy="1981200"/>
          </a:xfrm>
        </p:spPr>
        <p:txBody>
          <a:bodyPr>
            <a:normAutofit/>
          </a:bodyPr>
          <a:lstStyle/>
          <a:p>
            <a:pPr algn="ctr"/>
            <a:r>
              <a:rPr lang="en-US" sz="2400" dirty="0">
                <a:solidFill>
                  <a:schemeClr val="accent2"/>
                </a:solidFill>
              </a:rPr>
              <a:t>Stochastic compartmental modeling with IDM-CMS</a:t>
            </a:r>
          </a:p>
          <a:p>
            <a:pPr algn="ctr"/>
            <a:endParaRPr lang="en-US" sz="2400" dirty="0">
              <a:solidFill>
                <a:schemeClr val="accent2"/>
              </a:solidFill>
            </a:endParaRPr>
          </a:p>
          <a:p>
            <a:pPr algn="ctr"/>
            <a:r>
              <a:rPr lang="en-US" dirty="0">
                <a:solidFill>
                  <a:schemeClr val="tx1">
                    <a:lumMod val="75000"/>
                    <a:lumOff val="25000"/>
                  </a:schemeClr>
                </a:solidFill>
              </a:rPr>
              <a:t>Min K. Roh and Christopher Lorton</a:t>
            </a:r>
          </a:p>
        </p:txBody>
      </p:sp>
    </p:spTree>
    <p:extLst>
      <p:ext uri="{BB962C8B-B14F-4D97-AF65-F5344CB8AC3E}">
        <p14:creationId xmlns:p14="http://schemas.microsoft.com/office/powerpoint/2010/main" val="3254112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FDAD-0223-4D9A-87C6-AA17ED92D02C}"/>
              </a:ext>
            </a:extLst>
          </p:cNvPr>
          <p:cNvSpPr>
            <a:spLocks noGrp="1"/>
          </p:cNvSpPr>
          <p:nvPr>
            <p:ph type="title"/>
          </p:nvPr>
        </p:nvSpPr>
        <p:spPr/>
        <p:txBody>
          <a:bodyPr/>
          <a:lstStyle/>
          <a:p>
            <a:r>
              <a:rPr lang="en-US" dirty="0"/>
              <a:t>EMODL Example: SEIR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E9EA070-1040-4287-9D5B-5D3275B52D9A}"/>
                  </a:ext>
                </a:extLst>
              </p:cNvPr>
              <p:cNvSpPr txBox="1"/>
              <p:nvPr/>
            </p:nvSpPr>
            <p:spPr>
              <a:xfrm>
                <a:off x="457200" y="1503653"/>
                <a:ext cx="1989968" cy="1358192"/>
              </a:xfrm>
              <a:prstGeom prst="rect">
                <a:avLst/>
              </a:prstGeom>
              <a:solidFill>
                <a:schemeClr val="bg1"/>
              </a:solidFill>
            </p:spPr>
            <p:txBody>
              <a:bodyPr wrap="none" lIns="0" tIns="0" rIns="0" bIns="0" rtlCol="0">
                <a:spAutoFit/>
              </a:bodyPr>
              <a:lstStyle/>
              <a:p>
                <a:r>
                  <a:rPr lang="en-US" sz="1800" dirty="0">
                    <a:solidFill>
                      <a:schemeClr val="accent1"/>
                    </a:solidFill>
                    <a:ea typeface="Cambria Math" panose="02040503050406030204" pitchFamily="18" charset="0"/>
                  </a:rPr>
                  <a:t>   </a:t>
                </a:r>
                <a14:m>
                  <m:oMath xmlns:m="http://schemas.openxmlformats.org/officeDocument/2006/math">
                    <m:acc>
                      <m:accPr>
                        <m:chr m:val="̇"/>
                        <m:ctrlPr>
                          <a:rPr lang="en-US" sz="1800" i="1">
                            <a:solidFill>
                              <a:schemeClr val="accent1"/>
                            </a:solidFill>
                            <a:latin typeface="Cambria Math" panose="02040503050406030204" pitchFamily="18" charset="0"/>
                            <a:ea typeface="Cambria Math" panose="02040503050406030204" pitchFamily="18" charset="0"/>
                          </a:rPr>
                        </m:ctrlPr>
                      </m:accPr>
                      <m:e>
                        <m:r>
                          <a:rPr lang="en-US" sz="1800" b="0" i="1" smtClean="0">
                            <a:solidFill>
                              <a:schemeClr val="accent1"/>
                            </a:solidFill>
                            <a:latin typeface="Cambria Math" panose="02040503050406030204" pitchFamily="18" charset="0"/>
                            <a:ea typeface="Cambria Math" panose="02040503050406030204" pitchFamily="18" charset="0"/>
                          </a:rPr>
                          <m:t> </m:t>
                        </m:r>
                        <m:r>
                          <a:rPr lang="en-US" sz="1800" b="0" i="1" smtClean="0">
                            <a:solidFill>
                              <a:schemeClr val="accent1"/>
                            </a:solidFill>
                            <a:latin typeface="Cambria Math" panose="02040503050406030204" pitchFamily="18" charset="0"/>
                            <a:ea typeface="Cambria Math" panose="02040503050406030204" pitchFamily="18" charset="0"/>
                          </a:rPr>
                          <m:t>𝑆</m:t>
                        </m:r>
                      </m:e>
                    </m:acc>
                    <m:r>
                      <a:rPr lang="en-US" sz="1800" i="1">
                        <a:solidFill>
                          <a:schemeClr val="accent1"/>
                        </a:solidFill>
                        <a:latin typeface="Cambria Math" panose="02040503050406030204" pitchFamily="18" charset="0"/>
                      </a:rPr>
                      <m:t>=</m:t>
                    </m:r>
                    <m:sSub>
                      <m:sSubPr>
                        <m:ctrlPr>
                          <a:rPr lang="en-US" sz="1800" i="1">
                            <a:solidFill>
                              <a:schemeClr val="accent1"/>
                            </a:solidFill>
                            <a:latin typeface="Cambria Math" panose="02040503050406030204" pitchFamily="18" charset="0"/>
                            <a:ea typeface="Cambria Math" panose="02040503050406030204" pitchFamily="18" charset="0"/>
                          </a:rPr>
                        </m:ctrlPr>
                      </m:sSubPr>
                      <m:e>
                        <m:r>
                          <a:rPr lang="en-US" sz="1800" b="0" i="1" smtClean="0">
                            <a:solidFill>
                              <a:schemeClr val="accent1"/>
                            </a:solidFill>
                            <a:latin typeface="Cambria Math" panose="02040503050406030204" pitchFamily="18" charset="0"/>
                            <a:ea typeface="Cambria Math" panose="02040503050406030204" pitchFamily="18" charset="0"/>
                          </a:rPr>
                          <m:t>−</m:t>
                        </m:r>
                        <m:r>
                          <a:rPr lang="en-US" sz="1800" i="1">
                            <a:solidFill>
                              <a:schemeClr val="accent1"/>
                            </a:solidFill>
                            <a:latin typeface="Cambria Math" panose="02040503050406030204" pitchFamily="18" charset="0"/>
                            <a:ea typeface="Cambria Math" panose="02040503050406030204" pitchFamily="18" charset="0"/>
                          </a:rPr>
                          <m:t>𝑘</m:t>
                        </m:r>
                      </m:e>
                      <m:sub>
                        <m:r>
                          <a:rPr lang="en-US" sz="1800" b="0" i="1" smtClean="0">
                            <a:solidFill>
                              <a:schemeClr val="accent1"/>
                            </a:solidFill>
                            <a:latin typeface="Cambria Math" panose="02040503050406030204" pitchFamily="18" charset="0"/>
                            <a:ea typeface="Cambria Math" panose="02040503050406030204" pitchFamily="18" charset="0"/>
                          </a:rPr>
                          <m:t>𝐼</m:t>
                        </m:r>
                      </m:sub>
                    </m:sSub>
                    <m:f>
                      <m:fPr>
                        <m:ctrlPr>
                          <a:rPr lang="en-US" sz="1800" i="1">
                            <a:solidFill>
                              <a:schemeClr val="accent1"/>
                            </a:solidFill>
                            <a:latin typeface="Cambria Math" panose="02040503050406030204" pitchFamily="18" charset="0"/>
                            <a:ea typeface="Cambria Math" panose="02040503050406030204" pitchFamily="18" charset="0"/>
                          </a:rPr>
                        </m:ctrlPr>
                      </m:fPr>
                      <m:num>
                        <m:r>
                          <a:rPr lang="en-US" sz="1800" i="1">
                            <a:solidFill>
                              <a:schemeClr val="accent1"/>
                            </a:solidFill>
                            <a:latin typeface="Cambria Math" panose="02040503050406030204" pitchFamily="18" charset="0"/>
                            <a:ea typeface="Cambria Math" panose="02040503050406030204" pitchFamily="18" charset="0"/>
                          </a:rPr>
                          <m:t>𝑆𝐼</m:t>
                        </m:r>
                      </m:num>
                      <m:den>
                        <m:r>
                          <a:rPr lang="en-US" sz="1800" i="1">
                            <a:solidFill>
                              <a:schemeClr val="accent1"/>
                            </a:solidFill>
                            <a:latin typeface="Cambria Math" panose="02040503050406030204" pitchFamily="18" charset="0"/>
                            <a:ea typeface="Cambria Math" panose="02040503050406030204" pitchFamily="18" charset="0"/>
                          </a:rPr>
                          <m:t>𝑁</m:t>
                        </m:r>
                      </m:den>
                    </m:f>
                    <m:r>
                      <a:rPr lang="en-US" sz="1800" b="0" i="1" smtClean="0">
                        <a:solidFill>
                          <a:schemeClr val="accent1"/>
                        </a:solidFill>
                        <a:latin typeface="Cambria Math" panose="02040503050406030204" pitchFamily="18" charset="0"/>
                        <a:ea typeface="Cambria Math" panose="02040503050406030204" pitchFamily="18" charset="0"/>
                      </a:rPr>
                      <m:t>               </m:t>
                    </m:r>
                  </m:oMath>
                </a14:m>
                <a:endParaRPr lang="en-US" sz="1800" b="0" dirty="0">
                  <a:solidFill>
                    <a:schemeClr val="accent1"/>
                  </a:solidFill>
                  <a:ea typeface="Cambria Math" panose="02040503050406030204" pitchFamily="18" charset="0"/>
                </a:endParaRPr>
              </a:p>
              <a:p>
                <a:pPr/>
                <a:r>
                  <a:rPr lang="en-US" sz="1800" dirty="0">
                    <a:solidFill>
                      <a:schemeClr val="accent1"/>
                    </a:solidFill>
                    <a:ea typeface="Cambria Math" panose="02040503050406030204" pitchFamily="18" charset="0"/>
                  </a:rPr>
                  <a:t>   </a:t>
                </a:r>
                <a14:m>
                  <m:oMath xmlns:m="http://schemas.openxmlformats.org/officeDocument/2006/math">
                    <m:acc>
                      <m:accPr>
                        <m:chr m:val="̇"/>
                        <m:ctrlPr>
                          <a:rPr lang="en-US" sz="1800" i="1">
                            <a:solidFill>
                              <a:schemeClr val="accent1"/>
                            </a:solidFill>
                            <a:latin typeface="Cambria Math" panose="02040503050406030204" pitchFamily="18" charset="0"/>
                            <a:ea typeface="Cambria Math" panose="02040503050406030204" pitchFamily="18" charset="0"/>
                          </a:rPr>
                        </m:ctrlPr>
                      </m:accPr>
                      <m:e>
                        <m:r>
                          <a:rPr lang="en-US" sz="1800" b="0" i="1" smtClean="0">
                            <a:solidFill>
                              <a:schemeClr val="accent1"/>
                            </a:solidFill>
                            <a:latin typeface="Cambria Math" panose="02040503050406030204" pitchFamily="18" charset="0"/>
                            <a:ea typeface="Cambria Math" panose="02040503050406030204" pitchFamily="18" charset="0"/>
                          </a:rPr>
                          <m:t>𝐸</m:t>
                        </m:r>
                      </m:e>
                    </m:acc>
                    <m:r>
                      <a:rPr lang="en-US" sz="1800" i="1">
                        <a:solidFill>
                          <a:schemeClr val="accent1"/>
                        </a:solidFill>
                        <a:latin typeface="Cambria Math" panose="02040503050406030204" pitchFamily="18" charset="0"/>
                      </a:rPr>
                      <m:t>=</m:t>
                    </m:r>
                    <m:sSub>
                      <m:sSubPr>
                        <m:ctrlPr>
                          <a:rPr lang="en-US" sz="1800" i="1">
                            <a:solidFill>
                              <a:schemeClr val="accent1"/>
                            </a:solidFill>
                            <a:latin typeface="Cambria Math" panose="02040503050406030204" pitchFamily="18" charset="0"/>
                            <a:ea typeface="Cambria Math" panose="02040503050406030204" pitchFamily="18" charset="0"/>
                          </a:rPr>
                        </m:ctrlPr>
                      </m:sSubPr>
                      <m:e>
                        <m:r>
                          <a:rPr lang="en-US" sz="1800" i="1">
                            <a:solidFill>
                              <a:schemeClr val="accent1"/>
                            </a:solidFill>
                            <a:latin typeface="Cambria Math" panose="02040503050406030204" pitchFamily="18" charset="0"/>
                            <a:ea typeface="Cambria Math" panose="02040503050406030204" pitchFamily="18" charset="0"/>
                          </a:rPr>
                          <m:t>𝑘</m:t>
                        </m:r>
                      </m:e>
                      <m:sub>
                        <m:r>
                          <a:rPr lang="en-US" sz="1800" b="0" i="1" smtClean="0">
                            <a:solidFill>
                              <a:schemeClr val="accent1"/>
                            </a:solidFill>
                            <a:latin typeface="Cambria Math" panose="02040503050406030204" pitchFamily="18" charset="0"/>
                            <a:ea typeface="Cambria Math" panose="02040503050406030204" pitchFamily="18" charset="0"/>
                          </a:rPr>
                          <m:t>𝐼</m:t>
                        </m:r>
                      </m:sub>
                    </m:sSub>
                    <m:f>
                      <m:fPr>
                        <m:ctrlPr>
                          <a:rPr lang="en-US" sz="1800" i="1">
                            <a:solidFill>
                              <a:schemeClr val="accent1"/>
                            </a:solidFill>
                            <a:latin typeface="Cambria Math" panose="02040503050406030204" pitchFamily="18" charset="0"/>
                            <a:ea typeface="Cambria Math" panose="02040503050406030204" pitchFamily="18" charset="0"/>
                          </a:rPr>
                        </m:ctrlPr>
                      </m:fPr>
                      <m:num>
                        <m:r>
                          <a:rPr lang="en-US" sz="1800" i="1">
                            <a:solidFill>
                              <a:schemeClr val="accent1"/>
                            </a:solidFill>
                            <a:latin typeface="Cambria Math" panose="02040503050406030204" pitchFamily="18" charset="0"/>
                            <a:ea typeface="Cambria Math" panose="02040503050406030204" pitchFamily="18" charset="0"/>
                          </a:rPr>
                          <m:t>𝑆𝐼</m:t>
                        </m:r>
                      </m:num>
                      <m:den>
                        <m:r>
                          <a:rPr lang="en-US" sz="1800" i="1">
                            <a:solidFill>
                              <a:schemeClr val="accent1"/>
                            </a:solidFill>
                            <a:latin typeface="Cambria Math" panose="02040503050406030204" pitchFamily="18" charset="0"/>
                            <a:ea typeface="Cambria Math" panose="02040503050406030204" pitchFamily="18" charset="0"/>
                          </a:rPr>
                          <m:t>𝑁</m:t>
                        </m:r>
                      </m:den>
                    </m:f>
                    <m:r>
                      <a:rPr lang="en-US" sz="1800" i="1">
                        <a:solidFill>
                          <a:schemeClr val="accent1"/>
                        </a:solidFill>
                        <a:latin typeface="Cambria Math" panose="02040503050406030204" pitchFamily="18" charset="0"/>
                        <a:ea typeface="Cambria Math" panose="02040503050406030204" pitchFamily="18" charset="0"/>
                      </a:rPr>
                      <m:t>−</m:t>
                    </m:r>
                    <m:sSub>
                      <m:sSubPr>
                        <m:ctrlPr>
                          <a:rPr lang="en-US" sz="1800" i="1">
                            <a:solidFill>
                              <a:schemeClr val="accent1"/>
                            </a:solidFill>
                            <a:latin typeface="Cambria Math" panose="02040503050406030204" pitchFamily="18" charset="0"/>
                            <a:ea typeface="Cambria Math" panose="02040503050406030204" pitchFamily="18" charset="0"/>
                          </a:rPr>
                        </m:ctrlPr>
                      </m:sSubPr>
                      <m:e>
                        <m:r>
                          <a:rPr lang="en-US" sz="1800" i="1">
                            <a:solidFill>
                              <a:schemeClr val="accent1"/>
                            </a:solidFill>
                            <a:latin typeface="Cambria Math" panose="02040503050406030204" pitchFamily="18" charset="0"/>
                            <a:ea typeface="Cambria Math" panose="02040503050406030204" pitchFamily="18" charset="0"/>
                          </a:rPr>
                          <m:t>𝑘</m:t>
                        </m:r>
                      </m:e>
                      <m:sub>
                        <m:r>
                          <a:rPr lang="en-US" sz="1800" b="0" i="1" smtClean="0">
                            <a:solidFill>
                              <a:schemeClr val="accent1"/>
                            </a:solidFill>
                            <a:latin typeface="Cambria Math" panose="02040503050406030204" pitchFamily="18" charset="0"/>
                            <a:ea typeface="Cambria Math" panose="02040503050406030204" pitchFamily="18" charset="0"/>
                          </a:rPr>
                          <m:t>𝐸</m:t>
                        </m:r>
                      </m:sub>
                    </m:sSub>
                    <m:r>
                      <a:rPr lang="en-US" sz="1800" b="0" i="1" smtClean="0">
                        <a:solidFill>
                          <a:schemeClr val="accent1"/>
                        </a:solidFill>
                        <a:latin typeface="Cambria Math" panose="02040503050406030204" pitchFamily="18" charset="0"/>
                        <a:ea typeface="Cambria Math" panose="02040503050406030204" pitchFamily="18" charset="0"/>
                      </a:rPr>
                      <m:t>𝐸</m:t>
                    </m:r>
                    <m:r>
                      <a:rPr lang="en-US" sz="1800" b="0" i="1" smtClean="0">
                        <a:solidFill>
                          <a:schemeClr val="accent1"/>
                        </a:solidFill>
                        <a:latin typeface="Cambria Math" panose="02040503050406030204" pitchFamily="18" charset="0"/>
                        <a:ea typeface="Cambria Math" panose="02040503050406030204" pitchFamily="18" charset="0"/>
                      </a:rPr>
                      <m:t>   </m:t>
                    </m:r>
                  </m:oMath>
                </a14:m>
                <a:br>
                  <a:rPr lang="en-US" sz="1800" i="1" dirty="0">
                    <a:solidFill>
                      <a:schemeClr val="accent1"/>
                    </a:solidFill>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acc>
                        <m:accPr>
                          <m:chr m:val="̇"/>
                          <m:ctrlPr>
                            <a:rPr lang="en-US" sz="1800" i="1" smtClean="0">
                              <a:solidFill>
                                <a:schemeClr val="accent1"/>
                              </a:solidFill>
                              <a:latin typeface="Cambria Math" panose="02040503050406030204" pitchFamily="18" charset="0"/>
                              <a:ea typeface="Cambria Math" panose="02040503050406030204" pitchFamily="18" charset="0"/>
                            </a:rPr>
                          </m:ctrlPr>
                        </m:accPr>
                        <m:e>
                          <m:r>
                            <a:rPr lang="en-US" sz="1800" b="0" i="1" smtClean="0">
                              <a:solidFill>
                                <a:schemeClr val="accent1"/>
                              </a:solidFill>
                              <a:latin typeface="Cambria Math" panose="02040503050406030204" pitchFamily="18" charset="0"/>
                              <a:ea typeface="Cambria Math" panose="02040503050406030204" pitchFamily="18" charset="0"/>
                            </a:rPr>
                            <m:t>𝐼</m:t>
                          </m:r>
                        </m:e>
                      </m:acc>
                      <m:r>
                        <a:rPr lang="en-US" sz="1800" b="0" i="1" smtClean="0">
                          <a:solidFill>
                            <a:schemeClr val="accent1"/>
                          </a:solidFill>
                          <a:latin typeface="Cambria Math" panose="02040503050406030204" pitchFamily="18" charset="0"/>
                        </a:rPr>
                        <m:t>=</m:t>
                      </m:r>
                      <m:sSub>
                        <m:sSubPr>
                          <m:ctrlPr>
                            <a:rPr lang="en-US" sz="1800" i="1">
                              <a:solidFill>
                                <a:schemeClr val="accent1"/>
                              </a:solidFill>
                              <a:latin typeface="Cambria Math" panose="02040503050406030204" pitchFamily="18" charset="0"/>
                              <a:ea typeface="Cambria Math" panose="02040503050406030204" pitchFamily="18" charset="0"/>
                            </a:rPr>
                          </m:ctrlPr>
                        </m:sSubPr>
                        <m:e>
                          <m:r>
                            <a:rPr lang="en-US" sz="1800" i="1">
                              <a:solidFill>
                                <a:schemeClr val="accent1"/>
                              </a:solidFill>
                              <a:latin typeface="Cambria Math" panose="02040503050406030204" pitchFamily="18" charset="0"/>
                              <a:ea typeface="Cambria Math" panose="02040503050406030204" pitchFamily="18" charset="0"/>
                            </a:rPr>
                            <m:t>𝑘</m:t>
                          </m:r>
                        </m:e>
                        <m:sub>
                          <m:r>
                            <a:rPr lang="en-US" sz="1800" i="1">
                              <a:solidFill>
                                <a:schemeClr val="accent1"/>
                              </a:solidFill>
                              <a:latin typeface="Cambria Math" panose="02040503050406030204" pitchFamily="18" charset="0"/>
                              <a:ea typeface="Cambria Math" panose="02040503050406030204" pitchFamily="18" charset="0"/>
                            </a:rPr>
                            <m:t>𝐸</m:t>
                          </m:r>
                        </m:sub>
                      </m:sSub>
                      <m:r>
                        <a:rPr lang="en-US" sz="1800" i="1">
                          <a:solidFill>
                            <a:schemeClr val="accent1"/>
                          </a:solidFill>
                          <a:latin typeface="Cambria Math" panose="02040503050406030204" pitchFamily="18" charset="0"/>
                          <a:ea typeface="Cambria Math" panose="02040503050406030204" pitchFamily="18" charset="0"/>
                        </a:rPr>
                        <m:t>𝐸</m:t>
                      </m:r>
                      <m:r>
                        <a:rPr lang="en-US" sz="1800" b="0" i="1" smtClean="0">
                          <a:solidFill>
                            <a:schemeClr val="accent1"/>
                          </a:solidFill>
                          <a:latin typeface="Cambria Math" panose="02040503050406030204" pitchFamily="18" charset="0"/>
                          <a:ea typeface="Cambria Math" panose="02040503050406030204" pitchFamily="18" charset="0"/>
                        </a:rPr>
                        <m:t> −</m:t>
                      </m:r>
                      <m:sSub>
                        <m:sSubPr>
                          <m:ctrlPr>
                            <a:rPr lang="en-US" sz="1800" i="1">
                              <a:solidFill>
                                <a:schemeClr val="accent1"/>
                              </a:solidFill>
                              <a:latin typeface="Cambria Math" panose="02040503050406030204" pitchFamily="18" charset="0"/>
                              <a:ea typeface="Cambria Math" panose="02040503050406030204" pitchFamily="18" charset="0"/>
                            </a:rPr>
                          </m:ctrlPr>
                        </m:sSubPr>
                        <m:e>
                          <m:r>
                            <a:rPr lang="en-US" sz="1800" i="1">
                              <a:solidFill>
                                <a:schemeClr val="accent1"/>
                              </a:solidFill>
                              <a:latin typeface="Cambria Math" panose="02040503050406030204" pitchFamily="18" charset="0"/>
                              <a:ea typeface="Cambria Math" panose="02040503050406030204" pitchFamily="18" charset="0"/>
                            </a:rPr>
                            <m:t>𝑘</m:t>
                          </m:r>
                        </m:e>
                        <m:sub>
                          <m:r>
                            <a:rPr lang="en-US" sz="1800" b="0" i="1" smtClean="0">
                              <a:solidFill>
                                <a:schemeClr val="accent1"/>
                              </a:solidFill>
                              <a:latin typeface="Cambria Math" panose="02040503050406030204" pitchFamily="18" charset="0"/>
                              <a:ea typeface="Cambria Math" panose="02040503050406030204" pitchFamily="18" charset="0"/>
                            </a:rPr>
                            <m:t>𝑅</m:t>
                          </m:r>
                        </m:sub>
                      </m:sSub>
                      <m:r>
                        <a:rPr lang="en-US" sz="1800" b="0" i="1" smtClean="0">
                          <a:solidFill>
                            <a:schemeClr val="accent1"/>
                          </a:solidFill>
                          <a:latin typeface="Cambria Math" panose="02040503050406030204" pitchFamily="18" charset="0"/>
                          <a:ea typeface="Cambria Math" panose="02040503050406030204" pitchFamily="18" charset="0"/>
                        </a:rPr>
                        <m:t>   </m:t>
                      </m:r>
                    </m:oMath>
                  </m:oMathPara>
                </a14:m>
                <a:endParaRPr lang="en-US" sz="1800" b="0" i="1" dirty="0">
                  <a:solidFill>
                    <a:schemeClr val="accent1"/>
                  </a:solidFill>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acc>
                        <m:accPr>
                          <m:chr m:val="̇"/>
                          <m:ctrlPr>
                            <a:rPr lang="en-US" sz="1800" i="1" smtClean="0">
                              <a:solidFill>
                                <a:schemeClr val="accent1"/>
                              </a:solidFill>
                              <a:latin typeface="Cambria Math" panose="02040503050406030204" pitchFamily="18" charset="0"/>
                              <a:ea typeface="Cambria Math" panose="02040503050406030204" pitchFamily="18" charset="0"/>
                            </a:rPr>
                          </m:ctrlPr>
                        </m:accPr>
                        <m:e>
                          <m:r>
                            <a:rPr lang="en-US" sz="1800" b="0" i="1" smtClean="0">
                              <a:solidFill>
                                <a:schemeClr val="accent1"/>
                              </a:solidFill>
                              <a:latin typeface="Cambria Math" panose="02040503050406030204" pitchFamily="18" charset="0"/>
                              <a:ea typeface="Cambria Math" panose="02040503050406030204" pitchFamily="18" charset="0"/>
                            </a:rPr>
                            <m:t>𝑅</m:t>
                          </m:r>
                        </m:e>
                      </m:acc>
                      <m:r>
                        <a:rPr lang="en-US" sz="1800" b="0" i="1" smtClean="0">
                          <a:solidFill>
                            <a:schemeClr val="accent1"/>
                          </a:solidFill>
                          <a:latin typeface="Cambria Math" panose="02040503050406030204" pitchFamily="18" charset="0"/>
                          <a:ea typeface="Cambria Math" panose="02040503050406030204" pitchFamily="18" charset="0"/>
                        </a:rPr>
                        <m:t>=</m:t>
                      </m:r>
                      <m:sSub>
                        <m:sSubPr>
                          <m:ctrlPr>
                            <a:rPr lang="en-US" sz="1800" i="1">
                              <a:solidFill>
                                <a:schemeClr val="accent1"/>
                              </a:solidFill>
                              <a:latin typeface="Cambria Math" panose="02040503050406030204" pitchFamily="18" charset="0"/>
                              <a:ea typeface="Cambria Math" panose="02040503050406030204" pitchFamily="18" charset="0"/>
                            </a:rPr>
                          </m:ctrlPr>
                        </m:sSubPr>
                        <m:e>
                          <m:r>
                            <a:rPr lang="en-US" sz="1800" i="1">
                              <a:solidFill>
                                <a:schemeClr val="accent1"/>
                              </a:solidFill>
                              <a:latin typeface="Cambria Math" panose="02040503050406030204" pitchFamily="18" charset="0"/>
                              <a:ea typeface="Cambria Math" panose="02040503050406030204" pitchFamily="18" charset="0"/>
                            </a:rPr>
                            <m:t>𝑘</m:t>
                          </m:r>
                        </m:e>
                        <m:sub>
                          <m:r>
                            <a:rPr lang="en-US" sz="1800" b="0" i="1" smtClean="0">
                              <a:solidFill>
                                <a:schemeClr val="accent1"/>
                              </a:solidFill>
                              <a:latin typeface="Cambria Math" panose="02040503050406030204" pitchFamily="18" charset="0"/>
                              <a:ea typeface="Cambria Math" panose="02040503050406030204" pitchFamily="18" charset="0"/>
                            </a:rPr>
                            <m:t>𝑅</m:t>
                          </m:r>
                        </m:sub>
                      </m:sSub>
                      <m:r>
                        <a:rPr lang="en-US" sz="1800" b="0" i="1" smtClean="0">
                          <a:solidFill>
                            <a:schemeClr val="accent1"/>
                          </a:solidFill>
                          <a:latin typeface="Cambria Math" panose="02040503050406030204" pitchFamily="18" charset="0"/>
                          <a:ea typeface="Cambria Math" panose="02040503050406030204" pitchFamily="18" charset="0"/>
                        </a:rPr>
                        <m:t>𝐼</m:t>
                      </m:r>
                      <m:r>
                        <a:rPr lang="en-US" sz="1800" b="0" i="1" smtClean="0">
                          <a:solidFill>
                            <a:schemeClr val="accent1"/>
                          </a:solidFill>
                          <a:latin typeface="Cambria Math" panose="02040503050406030204" pitchFamily="18" charset="0"/>
                          <a:ea typeface="Cambria Math" panose="02040503050406030204" pitchFamily="18" charset="0"/>
                        </a:rPr>
                        <m:t>                 </m:t>
                      </m:r>
                    </m:oMath>
                  </m:oMathPara>
                </a14:m>
                <a:endParaRPr lang="en-US" sz="1800" i="1"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CE9EA070-1040-4287-9D5B-5D3275B52D9A}"/>
                  </a:ext>
                </a:extLst>
              </p:cNvPr>
              <p:cNvSpPr txBox="1">
                <a:spLocks noRot="1" noChangeAspect="1" noMove="1" noResize="1" noEditPoints="1" noAdjustHandles="1" noChangeArrowheads="1" noChangeShapeType="1" noTextEdit="1"/>
              </p:cNvSpPr>
              <p:nvPr/>
            </p:nvSpPr>
            <p:spPr>
              <a:xfrm>
                <a:off x="457200" y="1503653"/>
                <a:ext cx="1989968" cy="1358192"/>
              </a:xfrm>
              <a:prstGeom prst="rect">
                <a:avLst/>
              </a:prstGeom>
              <a:blipFill>
                <a:blip r:embed="rId3"/>
                <a:stretch>
                  <a:fillRect b="-31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07F7B2-B0B0-40A1-820D-F0BB4D08D6B2}"/>
                  </a:ext>
                </a:extLst>
              </p:cNvPr>
              <p:cNvSpPr txBox="1"/>
              <p:nvPr/>
            </p:nvSpPr>
            <p:spPr>
              <a:xfrm>
                <a:off x="2729961" y="1503653"/>
                <a:ext cx="1269159" cy="1133387"/>
              </a:xfrm>
              <a:prstGeom prst="rect">
                <a:avLst/>
              </a:prstGeom>
              <a:solidFill>
                <a:schemeClr val="bg1"/>
              </a:solidFill>
              <a:ln w="19050">
                <a:noFill/>
              </a:ln>
            </p:spPr>
            <p:txBody>
              <a:bodyPr wrap="square" lIns="0" tIns="0" rIns="0" bIns="0" rtlCol="0">
                <a:spAutoFit/>
              </a:bodyPr>
              <a:lstStyle/>
              <a:p>
                <a14:m>
                  <m:oMath xmlns:m="http://schemas.openxmlformats.org/officeDocument/2006/math">
                    <m:r>
                      <a:rPr lang="en-US" sz="1800" b="0" i="1" smtClean="0">
                        <a:solidFill>
                          <a:schemeClr val="accent1"/>
                        </a:solidFill>
                        <a:latin typeface="Cambria Math" panose="02040503050406030204" pitchFamily="18" charset="0"/>
                      </a:rPr>
                      <m:t>𝑆</m:t>
                    </m:r>
                    <m:r>
                      <a:rPr lang="en-US" sz="1800" b="0" i="1" smtClean="0">
                        <a:solidFill>
                          <a:schemeClr val="accent1"/>
                        </a:solidFill>
                        <a:latin typeface="Cambria Math" panose="02040503050406030204" pitchFamily="18" charset="0"/>
                      </a:rPr>
                      <m:t>+</m:t>
                    </m:r>
                    <m:r>
                      <a:rPr lang="en-US" sz="1800" b="0" i="1" smtClean="0">
                        <a:solidFill>
                          <a:schemeClr val="accent1"/>
                        </a:solidFill>
                        <a:latin typeface="Cambria Math" panose="02040503050406030204" pitchFamily="18" charset="0"/>
                      </a:rPr>
                      <m:t>𝐼</m:t>
                    </m:r>
                    <m:groupChr>
                      <m:groupChrPr>
                        <m:chr m:val="→"/>
                        <m:vertJc m:val="bot"/>
                        <m:ctrlPr>
                          <a:rPr lang="en-US" sz="1800" b="0" i="1" smtClean="0">
                            <a:solidFill>
                              <a:schemeClr val="accent1"/>
                            </a:solidFill>
                            <a:latin typeface="Cambria Math" panose="02040503050406030204" pitchFamily="18" charset="0"/>
                          </a:rPr>
                        </m:ctrlPr>
                      </m:groupChrPr>
                      <m:e>
                        <m:sSub>
                          <m:sSubPr>
                            <m:ctrlPr>
                              <a:rPr lang="en-US" sz="1800" b="0" i="1" smtClean="0">
                                <a:solidFill>
                                  <a:schemeClr val="accent1"/>
                                </a:solidFill>
                                <a:latin typeface="Cambria Math" panose="02040503050406030204" pitchFamily="18" charset="0"/>
                              </a:rPr>
                            </m:ctrlPr>
                          </m:sSubPr>
                          <m:e>
                            <m:r>
                              <a:rPr lang="en-US" sz="1800" b="0" i="1" smtClean="0">
                                <a:solidFill>
                                  <a:schemeClr val="accent1"/>
                                </a:solidFill>
                                <a:latin typeface="Cambria Math" panose="02040503050406030204" pitchFamily="18" charset="0"/>
                              </a:rPr>
                              <m:t>𝑘</m:t>
                            </m:r>
                          </m:e>
                          <m:sub>
                            <m:r>
                              <a:rPr lang="en-US" sz="1800" b="0" i="1" smtClean="0">
                                <a:solidFill>
                                  <a:schemeClr val="accent1"/>
                                </a:solidFill>
                                <a:latin typeface="Cambria Math" panose="02040503050406030204" pitchFamily="18" charset="0"/>
                              </a:rPr>
                              <m:t>𝐼</m:t>
                            </m:r>
                          </m:sub>
                        </m:sSub>
                      </m:e>
                    </m:groupChr>
                    <m:r>
                      <a:rPr lang="en-US" sz="1800" b="0" i="1" smtClean="0">
                        <a:solidFill>
                          <a:schemeClr val="accent1"/>
                        </a:solidFill>
                        <a:latin typeface="Cambria Math" panose="02040503050406030204" pitchFamily="18" charset="0"/>
                      </a:rPr>
                      <m:t>𝐸</m:t>
                    </m:r>
                    <m:r>
                      <a:rPr lang="en-US" sz="1800" b="0" i="1" smtClean="0">
                        <a:solidFill>
                          <a:schemeClr val="accent1"/>
                        </a:solidFill>
                        <a:latin typeface="Cambria Math" panose="02040503050406030204" pitchFamily="18" charset="0"/>
                      </a:rPr>
                      <m:t>+</m:t>
                    </m:r>
                  </m:oMath>
                </a14:m>
                <a:r>
                  <a:rPr lang="en-US" sz="1800" b="0" i="1" dirty="0">
                    <a:solidFill>
                      <a:schemeClr val="accent1"/>
                    </a:solidFill>
                    <a:latin typeface="Cambria Math" panose="02040503050406030204" pitchFamily="18" charset="0"/>
                  </a:rPr>
                  <a:t>I</a:t>
                </a:r>
              </a:p>
              <a:p>
                <a:pPr/>
                <a14:m>
                  <m:oMathPara xmlns:m="http://schemas.openxmlformats.org/officeDocument/2006/math">
                    <m:oMathParaPr>
                      <m:jc m:val="centerGroup"/>
                    </m:oMathParaPr>
                    <m:oMath xmlns:m="http://schemas.openxmlformats.org/officeDocument/2006/math">
                      <m:r>
                        <a:rPr lang="en-US" sz="1800" b="0" i="1" smtClean="0">
                          <a:solidFill>
                            <a:schemeClr val="accent1"/>
                          </a:solidFill>
                          <a:latin typeface="Cambria Math" panose="02040503050406030204" pitchFamily="18" charset="0"/>
                        </a:rPr>
                        <m:t>𝐸</m:t>
                      </m:r>
                      <m:groupChr>
                        <m:groupChrPr>
                          <m:chr m:val="→"/>
                          <m:vertJc m:val="bot"/>
                          <m:ctrlPr>
                            <a:rPr lang="en-US" sz="1800" i="1">
                              <a:solidFill>
                                <a:schemeClr val="accent1"/>
                              </a:solidFill>
                              <a:latin typeface="Cambria Math" panose="02040503050406030204" pitchFamily="18" charset="0"/>
                            </a:rPr>
                          </m:ctrlPr>
                        </m:groupChrPr>
                        <m:e>
                          <m:sSub>
                            <m:sSubPr>
                              <m:ctrlPr>
                                <a:rPr lang="en-US" sz="1800" i="1">
                                  <a:solidFill>
                                    <a:schemeClr val="accent1"/>
                                  </a:solidFill>
                                  <a:latin typeface="Cambria Math" panose="02040503050406030204" pitchFamily="18" charset="0"/>
                                </a:rPr>
                              </m:ctrlPr>
                            </m:sSubPr>
                            <m:e>
                              <m:r>
                                <a:rPr lang="en-US" sz="1800" i="1">
                                  <a:solidFill>
                                    <a:schemeClr val="accent1"/>
                                  </a:solidFill>
                                  <a:latin typeface="Cambria Math" panose="02040503050406030204" pitchFamily="18" charset="0"/>
                                </a:rPr>
                                <m:t>𝑘</m:t>
                              </m:r>
                            </m:e>
                            <m:sub>
                              <m:r>
                                <a:rPr lang="en-US" sz="1800" b="0" i="1" smtClean="0">
                                  <a:solidFill>
                                    <a:schemeClr val="accent1"/>
                                  </a:solidFill>
                                  <a:latin typeface="Cambria Math" panose="02040503050406030204" pitchFamily="18" charset="0"/>
                                </a:rPr>
                                <m:t>𝐸</m:t>
                              </m:r>
                            </m:sub>
                          </m:sSub>
                        </m:e>
                      </m:groupChr>
                      <m:r>
                        <a:rPr lang="en-US" sz="1800" b="0" i="1" smtClean="0">
                          <a:solidFill>
                            <a:schemeClr val="accent1"/>
                          </a:solidFill>
                          <a:latin typeface="Cambria Math" panose="02040503050406030204" pitchFamily="18" charset="0"/>
                        </a:rPr>
                        <m:t>𝐼</m:t>
                      </m:r>
                    </m:oMath>
                  </m:oMathPara>
                </a14:m>
                <a:endParaRPr lang="en-US" sz="1800" b="0" i="1" dirty="0">
                  <a:solidFill>
                    <a:schemeClr val="accent1"/>
                  </a:solidFill>
                  <a:latin typeface="Cambria Math" panose="02040503050406030204" pitchFamily="18" charset="0"/>
                </a:endParaRPr>
              </a:p>
              <a:p>
                <a:r>
                  <a:rPr lang="en-US" sz="1800" dirty="0">
                    <a:solidFill>
                      <a:schemeClr val="accent1"/>
                    </a:solidFill>
                  </a:rPr>
                  <a:t>        </a:t>
                </a:r>
                <a14:m>
                  <m:oMath xmlns:m="http://schemas.openxmlformats.org/officeDocument/2006/math">
                    <m:r>
                      <a:rPr lang="en-US" sz="1800" i="1">
                        <a:solidFill>
                          <a:schemeClr val="accent1"/>
                        </a:solidFill>
                        <a:latin typeface="Cambria Math" panose="02040503050406030204" pitchFamily="18" charset="0"/>
                      </a:rPr>
                      <m:t>𝐼</m:t>
                    </m:r>
                    <m:groupChr>
                      <m:groupChrPr>
                        <m:chr m:val="→"/>
                        <m:vertJc m:val="bot"/>
                        <m:ctrlPr>
                          <a:rPr lang="en-US" sz="1800" i="1">
                            <a:solidFill>
                              <a:schemeClr val="accent1"/>
                            </a:solidFill>
                            <a:latin typeface="Cambria Math" panose="02040503050406030204" pitchFamily="18" charset="0"/>
                          </a:rPr>
                        </m:ctrlPr>
                      </m:groupChrPr>
                      <m:e>
                        <m:sSub>
                          <m:sSubPr>
                            <m:ctrlPr>
                              <a:rPr lang="en-US" sz="1800" i="1" smtClean="0">
                                <a:solidFill>
                                  <a:schemeClr val="accent1"/>
                                </a:solidFill>
                                <a:latin typeface="Cambria Math" panose="02040503050406030204" pitchFamily="18" charset="0"/>
                              </a:rPr>
                            </m:ctrlPr>
                          </m:sSubPr>
                          <m:e>
                            <m:r>
                              <a:rPr lang="en-US" sz="1800" b="0" i="1" smtClean="0">
                                <a:solidFill>
                                  <a:schemeClr val="accent1"/>
                                </a:solidFill>
                                <a:latin typeface="Cambria Math" panose="02040503050406030204" pitchFamily="18" charset="0"/>
                              </a:rPr>
                              <m:t>𝑘</m:t>
                            </m:r>
                          </m:e>
                          <m:sub>
                            <m:r>
                              <a:rPr lang="en-US" sz="1800" b="0" i="1" smtClean="0">
                                <a:solidFill>
                                  <a:schemeClr val="accent1"/>
                                </a:solidFill>
                                <a:latin typeface="Cambria Math" panose="02040503050406030204" pitchFamily="18" charset="0"/>
                              </a:rPr>
                              <m:t>𝑅</m:t>
                            </m:r>
                          </m:sub>
                        </m:sSub>
                      </m:e>
                    </m:groupChr>
                    <m:r>
                      <a:rPr lang="en-US" sz="1800" b="0" i="1" smtClean="0">
                        <a:solidFill>
                          <a:schemeClr val="accent1"/>
                        </a:solidFill>
                        <a:latin typeface="Cambria Math" panose="02040503050406030204" pitchFamily="18" charset="0"/>
                        <a:ea typeface="Cambria Math" panose="02040503050406030204" pitchFamily="18" charset="0"/>
                      </a:rPr>
                      <m:t>𝑅</m:t>
                    </m:r>
                  </m:oMath>
                </a14:m>
                <a:endParaRPr lang="en-US" sz="1800" i="1" dirty="0">
                  <a:solidFill>
                    <a:schemeClr val="accent1"/>
                  </a:solidFill>
                </a:endParaRPr>
              </a:p>
            </p:txBody>
          </p:sp>
        </mc:Choice>
        <mc:Fallback xmlns="">
          <p:sp>
            <p:nvSpPr>
              <p:cNvPr id="5" name="TextBox 4">
                <a:extLst>
                  <a:ext uri="{FF2B5EF4-FFF2-40B4-BE49-F238E27FC236}">
                    <a16:creationId xmlns:a16="http://schemas.microsoft.com/office/drawing/2014/main" id="{2D07F7B2-B0B0-40A1-820D-F0BB4D08D6B2}"/>
                  </a:ext>
                </a:extLst>
              </p:cNvPr>
              <p:cNvSpPr txBox="1">
                <a:spLocks noRot="1" noChangeAspect="1" noMove="1" noResize="1" noEditPoints="1" noAdjustHandles="1" noChangeArrowheads="1" noChangeShapeType="1" noTextEdit="1"/>
              </p:cNvSpPr>
              <p:nvPr/>
            </p:nvSpPr>
            <p:spPr>
              <a:xfrm>
                <a:off x="2729961" y="1503653"/>
                <a:ext cx="1269159" cy="1133387"/>
              </a:xfrm>
              <a:prstGeom prst="rect">
                <a:avLst/>
              </a:prstGeom>
              <a:blipFill>
                <a:blip r:embed="rId4"/>
                <a:stretch>
                  <a:fillRect r="-6250"/>
                </a:stretch>
              </a:blipFill>
              <a:ln w="19050">
                <a:no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C4637DB5-EFF9-4BE9-B74F-5FD7932DD9F2}"/>
              </a:ext>
            </a:extLst>
          </p:cNvPr>
          <p:cNvSpPr txBox="1"/>
          <p:nvPr/>
        </p:nvSpPr>
        <p:spPr>
          <a:xfrm>
            <a:off x="982547" y="1068543"/>
            <a:ext cx="693853" cy="400110"/>
          </a:xfrm>
          <a:prstGeom prst="rect">
            <a:avLst/>
          </a:prstGeom>
          <a:noFill/>
        </p:spPr>
        <p:txBody>
          <a:bodyPr wrap="square" rtlCol="0">
            <a:spAutoFit/>
          </a:bodyPr>
          <a:lstStyle/>
          <a:p>
            <a:r>
              <a:rPr lang="en-US" sz="2000" b="1" u="dbl" dirty="0">
                <a:solidFill>
                  <a:schemeClr val="accent1"/>
                </a:solidFill>
              </a:rPr>
              <a:t>ODE</a:t>
            </a:r>
          </a:p>
        </p:txBody>
      </p:sp>
      <p:sp>
        <p:nvSpPr>
          <p:cNvPr id="7" name="Arrow: Right 6">
            <a:extLst>
              <a:ext uri="{FF2B5EF4-FFF2-40B4-BE49-F238E27FC236}">
                <a16:creationId xmlns:a16="http://schemas.microsoft.com/office/drawing/2014/main" id="{6DD20F49-4EDE-494B-99D0-72EAF03B38CD}"/>
              </a:ext>
            </a:extLst>
          </p:cNvPr>
          <p:cNvSpPr/>
          <p:nvPr/>
        </p:nvSpPr>
        <p:spPr>
          <a:xfrm>
            <a:off x="2352674" y="1754343"/>
            <a:ext cx="304800" cy="4845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F0EE6B-EE7D-4079-AFA2-279860767674}"/>
              </a:ext>
            </a:extLst>
          </p:cNvPr>
          <p:cNvSpPr/>
          <p:nvPr/>
        </p:nvSpPr>
        <p:spPr>
          <a:xfrm>
            <a:off x="3048000" y="1068543"/>
            <a:ext cx="638380" cy="400110"/>
          </a:xfrm>
          <a:prstGeom prst="rect">
            <a:avLst/>
          </a:prstGeom>
        </p:spPr>
        <p:txBody>
          <a:bodyPr wrap="none">
            <a:spAutoFit/>
          </a:bodyPr>
          <a:lstStyle/>
          <a:p>
            <a:r>
              <a:rPr lang="en-US" sz="2000" b="1" dirty="0">
                <a:solidFill>
                  <a:schemeClr val="accent1"/>
                </a:solidFill>
              </a:rPr>
              <a:t> </a:t>
            </a:r>
            <a:r>
              <a:rPr lang="en-US" sz="2000" b="1" u="dbl" dirty="0">
                <a:solidFill>
                  <a:schemeClr val="accent1"/>
                </a:solidFill>
              </a:rPr>
              <a:t>SSA</a:t>
            </a:r>
            <a:endParaRPr lang="en-US" sz="2000" u="dbl" dirty="0"/>
          </a:p>
        </p:txBody>
      </p:sp>
      <p:grpSp>
        <p:nvGrpSpPr>
          <p:cNvPr id="23" name="Group 22">
            <a:extLst>
              <a:ext uri="{FF2B5EF4-FFF2-40B4-BE49-F238E27FC236}">
                <a16:creationId xmlns:a16="http://schemas.microsoft.com/office/drawing/2014/main" id="{250A6AD8-F831-455B-8FC3-9D986FD5DBD3}"/>
              </a:ext>
            </a:extLst>
          </p:cNvPr>
          <p:cNvGrpSpPr/>
          <p:nvPr/>
        </p:nvGrpSpPr>
        <p:grpSpPr>
          <a:xfrm>
            <a:off x="2253059" y="1935977"/>
            <a:ext cx="1090363" cy="1743637"/>
            <a:chOff x="1872059" y="2448584"/>
            <a:chExt cx="1090363" cy="1743637"/>
          </a:xfrm>
        </p:grpSpPr>
        <p:grpSp>
          <p:nvGrpSpPr>
            <p:cNvPr id="24" name="Group 23">
              <a:extLst>
                <a:ext uri="{FF2B5EF4-FFF2-40B4-BE49-F238E27FC236}">
                  <a16:creationId xmlns:a16="http://schemas.microsoft.com/office/drawing/2014/main" id="{86C48E56-F783-4A90-AB49-DD9CE5EEC4C9}"/>
                </a:ext>
              </a:extLst>
            </p:cNvPr>
            <p:cNvGrpSpPr/>
            <p:nvPr/>
          </p:nvGrpSpPr>
          <p:grpSpPr>
            <a:xfrm rot="810248">
              <a:off x="2399483" y="2448584"/>
              <a:ext cx="383064" cy="1440186"/>
              <a:chOff x="2535682" y="2461808"/>
              <a:chExt cx="383064" cy="1062857"/>
            </a:xfrm>
          </p:grpSpPr>
          <p:cxnSp>
            <p:nvCxnSpPr>
              <p:cNvPr id="10" name="Straight Arrow Connector 9">
                <a:extLst>
                  <a:ext uri="{FF2B5EF4-FFF2-40B4-BE49-F238E27FC236}">
                    <a16:creationId xmlns:a16="http://schemas.microsoft.com/office/drawing/2014/main" id="{3A5DE150-6288-4E8C-9204-03CD8CCAFD64}"/>
                  </a:ext>
                </a:extLst>
              </p:cNvPr>
              <p:cNvCxnSpPr>
                <a:cxnSpLocks/>
              </p:cNvCxnSpPr>
              <p:nvPr/>
            </p:nvCxnSpPr>
            <p:spPr>
              <a:xfrm rot="20789752" flipV="1">
                <a:off x="2535682" y="2461808"/>
                <a:ext cx="19828" cy="106285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A9FC1BB2-78AE-482A-AB65-0CB428FF9BA2}"/>
                  </a:ext>
                </a:extLst>
              </p:cNvPr>
              <p:cNvCxnSpPr>
                <a:cxnSpLocks/>
              </p:cNvCxnSpPr>
              <p:nvPr/>
            </p:nvCxnSpPr>
            <p:spPr>
              <a:xfrm rot="20789752" flipV="1">
                <a:off x="2578175" y="2714185"/>
                <a:ext cx="340571" cy="75863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grpSp>
        <p:sp>
          <p:nvSpPr>
            <p:cNvPr id="25" name="TextBox 24">
              <a:extLst>
                <a:ext uri="{FF2B5EF4-FFF2-40B4-BE49-F238E27FC236}">
                  <a16:creationId xmlns:a16="http://schemas.microsoft.com/office/drawing/2014/main" id="{5D8303D1-F684-4818-B817-27F363819810}"/>
                </a:ext>
              </a:extLst>
            </p:cNvPr>
            <p:cNvSpPr txBox="1"/>
            <p:nvPr/>
          </p:nvSpPr>
          <p:spPr>
            <a:xfrm>
              <a:off x="1872059" y="3730556"/>
              <a:ext cx="1090363" cy="461665"/>
            </a:xfrm>
            <a:prstGeom prst="rect">
              <a:avLst/>
            </a:prstGeom>
            <a:noFill/>
          </p:spPr>
          <p:txBody>
            <a:bodyPr wrap="none" rtlCol="0">
              <a:spAutoFit/>
            </a:bodyPr>
            <a:lstStyle/>
            <a:p>
              <a:r>
                <a:rPr lang="en-US" sz="2400" b="1" dirty="0">
                  <a:solidFill>
                    <a:schemeClr val="accent2"/>
                  </a:solidFill>
                  <a:latin typeface="High Tower Text" panose="02040502050506030303" pitchFamily="18" charset="0"/>
                  <a:cs typeface="Times New Roman" panose="02020603050405020304" pitchFamily="18" charset="0"/>
                </a:rPr>
                <a:t>species</a:t>
              </a:r>
            </a:p>
          </p:txBody>
        </p:sp>
      </p:grpSp>
      <p:sp>
        <p:nvSpPr>
          <p:cNvPr id="42" name="Arrow: Right 41">
            <a:extLst>
              <a:ext uri="{FF2B5EF4-FFF2-40B4-BE49-F238E27FC236}">
                <a16:creationId xmlns:a16="http://schemas.microsoft.com/office/drawing/2014/main" id="{DF21BD0C-5DAC-4BF1-BC9A-FCCC3F62D0AB}"/>
              </a:ext>
            </a:extLst>
          </p:cNvPr>
          <p:cNvSpPr/>
          <p:nvPr/>
        </p:nvSpPr>
        <p:spPr>
          <a:xfrm rot="5400000">
            <a:off x="4949511" y="1893054"/>
            <a:ext cx="304800" cy="48457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8EEF8415-52BD-4E99-B110-C65B852B7DAE}"/>
              </a:ext>
            </a:extLst>
          </p:cNvPr>
          <p:cNvSpPr/>
          <p:nvPr/>
        </p:nvSpPr>
        <p:spPr>
          <a:xfrm>
            <a:off x="4986332" y="2452534"/>
            <a:ext cx="3657599" cy="2554545"/>
          </a:xfrm>
          <a:prstGeom prst="rect">
            <a:avLst/>
          </a:prstGeom>
          <a:solidFill>
            <a:schemeClr val="accent2">
              <a:alpha val="10000"/>
            </a:schemeClr>
          </a:solidFill>
          <a:ln w="19050">
            <a:solidFill>
              <a:schemeClr val="accent2"/>
            </a:solidFill>
          </a:ln>
        </p:spPr>
        <p:txBody>
          <a:bodyPr wrap="square">
            <a:spAutoFit/>
          </a:bodyPr>
          <a:lstStyle/>
          <a:p>
            <a:r>
              <a:rPr lang="en-US" dirty="0">
                <a:latin typeface="High Tower Text" panose="02040502050506030303" pitchFamily="18" charset="0"/>
              </a:rPr>
              <a:t>(species S 990)</a:t>
            </a:r>
          </a:p>
          <a:p>
            <a:r>
              <a:rPr lang="en-US" dirty="0">
                <a:latin typeface="High Tower Text" panose="02040502050506030303" pitchFamily="18" charset="0"/>
              </a:rPr>
              <a:t>(species E)</a:t>
            </a:r>
          </a:p>
          <a:p>
            <a:r>
              <a:rPr lang="en-US" dirty="0">
                <a:latin typeface="High Tower Text" panose="02040502050506030303" pitchFamily="18" charset="0"/>
              </a:rPr>
              <a:t>(species I 10)</a:t>
            </a:r>
          </a:p>
          <a:p>
            <a:r>
              <a:rPr lang="en-US" dirty="0">
                <a:latin typeface="High Tower Text" panose="02040502050506030303" pitchFamily="18" charset="0"/>
              </a:rPr>
              <a:t>(species R)</a:t>
            </a:r>
          </a:p>
          <a:p>
            <a:r>
              <a:rPr lang="en-US" dirty="0">
                <a:latin typeface="High Tower Text" panose="02040502050506030303" pitchFamily="18" charset="0"/>
              </a:rPr>
              <a:t>(</a:t>
            </a:r>
            <a:r>
              <a:rPr lang="en-US" dirty="0" err="1">
                <a:latin typeface="High Tower Text" panose="02040502050506030303" pitchFamily="18" charset="0"/>
              </a:rPr>
              <a:t>param</a:t>
            </a:r>
            <a:r>
              <a:rPr lang="en-US" dirty="0">
                <a:latin typeface="High Tower Text" panose="02040502050506030303" pitchFamily="18" charset="0"/>
              </a:rPr>
              <a:t> </a:t>
            </a:r>
            <a:r>
              <a:rPr lang="en-US" dirty="0" err="1">
                <a:latin typeface="High Tower Text" panose="02040502050506030303" pitchFamily="18" charset="0"/>
              </a:rPr>
              <a:t>kI</a:t>
            </a:r>
            <a:r>
              <a:rPr lang="en-US" dirty="0">
                <a:latin typeface="High Tower Text" panose="02040502050506030303" pitchFamily="18" charset="0"/>
              </a:rPr>
              <a:t> 0.0005)</a:t>
            </a:r>
          </a:p>
          <a:p>
            <a:r>
              <a:rPr lang="en-US" dirty="0">
                <a:latin typeface="High Tower Text" panose="02040502050506030303" pitchFamily="18" charset="0"/>
              </a:rPr>
              <a:t>(</a:t>
            </a:r>
            <a:r>
              <a:rPr lang="en-US" dirty="0" err="1">
                <a:latin typeface="High Tower Text" panose="02040502050506030303" pitchFamily="18" charset="0"/>
              </a:rPr>
              <a:t>param</a:t>
            </a:r>
            <a:r>
              <a:rPr lang="en-US" dirty="0">
                <a:latin typeface="High Tower Text" panose="02040502050506030303" pitchFamily="18" charset="0"/>
              </a:rPr>
              <a:t> </a:t>
            </a:r>
            <a:r>
              <a:rPr lang="en-US" dirty="0" err="1">
                <a:latin typeface="High Tower Text" panose="02040502050506030303" pitchFamily="18" charset="0"/>
              </a:rPr>
              <a:t>kE</a:t>
            </a:r>
            <a:r>
              <a:rPr lang="en-US" dirty="0">
                <a:latin typeface="High Tower Text" panose="02040502050506030303" pitchFamily="18" charset="0"/>
              </a:rPr>
              <a:t> (/ 1 7))</a:t>
            </a:r>
          </a:p>
          <a:p>
            <a:r>
              <a:rPr lang="en-US" dirty="0">
                <a:latin typeface="High Tower Text" panose="02040502050506030303" pitchFamily="18" charset="0"/>
              </a:rPr>
              <a:t>(</a:t>
            </a:r>
            <a:r>
              <a:rPr lang="en-US" dirty="0" err="1">
                <a:latin typeface="High Tower Text" panose="02040502050506030303" pitchFamily="18" charset="0"/>
              </a:rPr>
              <a:t>param</a:t>
            </a:r>
            <a:r>
              <a:rPr lang="en-US" dirty="0">
                <a:latin typeface="High Tower Text" panose="02040502050506030303" pitchFamily="18" charset="0"/>
              </a:rPr>
              <a:t> </a:t>
            </a:r>
            <a:r>
              <a:rPr lang="en-US" dirty="0" err="1">
                <a:latin typeface="High Tower Text" panose="02040502050506030303" pitchFamily="18" charset="0"/>
              </a:rPr>
              <a:t>kR</a:t>
            </a:r>
            <a:r>
              <a:rPr lang="en-US" dirty="0">
                <a:latin typeface="High Tower Text" panose="02040502050506030303" pitchFamily="18" charset="0"/>
              </a:rPr>
              <a:t> 0.5)</a:t>
            </a:r>
          </a:p>
          <a:p>
            <a:r>
              <a:rPr lang="en-US" dirty="0">
                <a:latin typeface="High Tower Text" panose="02040502050506030303" pitchFamily="18" charset="0"/>
              </a:rPr>
              <a:t>(reaction exposure (S) (E) (* </a:t>
            </a:r>
            <a:r>
              <a:rPr lang="en-US" dirty="0" err="1">
                <a:latin typeface="High Tower Text" panose="02040502050506030303" pitchFamily="18" charset="0"/>
              </a:rPr>
              <a:t>kI</a:t>
            </a:r>
            <a:r>
              <a:rPr lang="en-US" dirty="0">
                <a:latin typeface="High Tower Text" panose="02040502050506030303" pitchFamily="18" charset="0"/>
              </a:rPr>
              <a:t> S I))</a:t>
            </a:r>
          </a:p>
          <a:p>
            <a:r>
              <a:rPr lang="en-US" dirty="0">
                <a:latin typeface="High Tower Text" panose="02040502050506030303" pitchFamily="18" charset="0"/>
              </a:rPr>
              <a:t>(reaction progression (E) (I) (* </a:t>
            </a:r>
            <a:r>
              <a:rPr lang="en-US" dirty="0" err="1">
                <a:latin typeface="High Tower Text" panose="02040502050506030303" pitchFamily="18" charset="0"/>
              </a:rPr>
              <a:t>kE</a:t>
            </a:r>
            <a:r>
              <a:rPr lang="en-US" dirty="0">
                <a:latin typeface="High Tower Text" panose="02040502050506030303" pitchFamily="18" charset="0"/>
              </a:rPr>
              <a:t> E))</a:t>
            </a:r>
          </a:p>
          <a:p>
            <a:r>
              <a:rPr lang="en-US" dirty="0">
                <a:latin typeface="High Tower Text" panose="02040502050506030303" pitchFamily="18" charset="0"/>
              </a:rPr>
              <a:t>(reaction recovery (I) (R) (* </a:t>
            </a:r>
            <a:r>
              <a:rPr lang="en-US" dirty="0" err="1">
                <a:latin typeface="High Tower Text" panose="02040502050506030303" pitchFamily="18" charset="0"/>
              </a:rPr>
              <a:t>kR</a:t>
            </a:r>
            <a:r>
              <a:rPr lang="en-US" dirty="0">
                <a:latin typeface="High Tower Text" panose="02040502050506030303" pitchFamily="18" charset="0"/>
              </a:rPr>
              <a:t> I))</a:t>
            </a:r>
          </a:p>
        </p:txBody>
      </p:sp>
      <p:sp>
        <p:nvSpPr>
          <p:cNvPr id="47" name="TextBox 46">
            <a:extLst>
              <a:ext uri="{FF2B5EF4-FFF2-40B4-BE49-F238E27FC236}">
                <a16:creationId xmlns:a16="http://schemas.microsoft.com/office/drawing/2014/main" id="{F4D28EF2-B356-454A-BAB0-D31B41AEB256}"/>
              </a:ext>
            </a:extLst>
          </p:cNvPr>
          <p:cNvSpPr txBox="1"/>
          <p:nvPr/>
        </p:nvSpPr>
        <p:spPr>
          <a:xfrm>
            <a:off x="7153264" y="2056910"/>
            <a:ext cx="1609736" cy="461665"/>
          </a:xfrm>
          <a:prstGeom prst="rect">
            <a:avLst/>
          </a:prstGeom>
          <a:noFill/>
        </p:spPr>
        <p:txBody>
          <a:bodyPr wrap="none" rtlCol="0">
            <a:spAutoFit/>
          </a:bodyPr>
          <a:lstStyle/>
          <a:p>
            <a:r>
              <a:rPr lang="en-US" sz="2400" b="1" dirty="0">
                <a:solidFill>
                  <a:schemeClr val="accent1"/>
                </a:solidFill>
              </a:rPr>
              <a:t>EMODL file</a:t>
            </a:r>
          </a:p>
        </p:txBody>
      </p:sp>
      <p:grpSp>
        <p:nvGrpSpPr>
          <p:cNvPr id="37" name="Group 36">
            <a:extLst>
              <a:ext uri="{FF2B5EF4-FFF2-40B4-BE49-F238E27FC236}">
                <a16:creationId xmlns:a16="http://schemas.microsoft.com/office/drawing/2014/main" id="{1C095204-F802-4C5D-810E-0AB36BE27DF0}"/>
              </a:ext>
            </a:extLst>
          </p:cNvPr>
          <p:cNvGrpSpPr/>
          <p:nvPr/>
        </p:nvGrpSpPr>
        <p:grpSpPr>
          <a:xfrm>
            <a:off x="3477342" y="1414907"/>
            <a:ext cx="2121661" cy="585931"/>
            <a:chOff x="3096342" y="1927514"/>
            <a:chExt cx="2121661" cy="585931"/>
          </a:xfrm>
        </p:grpSpPr>
        <p:cxnSp>
          <p:nvCxnSpPr>
            <p:cNvPr id="30" name="Straight Arrow Connector 29">
              <a:extLst>
                <a:ext uri="{FF2B5EF4-FFF2-40B4-BE49-F238E27FC236}">
                  <a16:creationId xmlns:a16="http://schemas.microsoft.com/office/drawing/2014/main" id="{2D00D6D8-EDA6-4251-8512-8CD9943BB00F}"/>
                </a:ext>
              </a:extLst>
            </p:cNvPr>
            <p:cNvCxnSpPr>
              <a:cxnSpLocks/>
            </p:cNvCxnSpPr>
            <p:nvPr/>
          </p:nvCxnSpPr>
          <p:spPr>
            <a:xfrm flipH="1">
              <a:off x="3096342" y="2206441"/>
              <a:ext cx="1170858" cy="30700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71FB0C4-D573-4C54-8F69-39E1770D14AC}"/>
                </a:ext>
              </a:extLst>
            </p:cNvPr>
            <p:cNvSpPr txBox="1"/>
            <p:nvPr/>
          </p:nvSpPr>
          <p:spPr>
            <a:xfrm>
              <a:off x="4223820" y="1927514"/>
              <a:ext cx="994183" cy="461665"/>
            </a:xfrm>
            <a:prstGeom prst="rect">
              <a:avLst/>
            </a:prstGeom>
            <a:noFill/>
          </p:spPr>
          <p:txBody>
            <a:bodyPr wrap="none" rtlCol="0">
              <a:spAutoFit/>
            </a:bodyPr>
            <a:lstStyle/>
            <a:p>
              <a:r>
                <a:rPr lang="en-US" sz="2400" b="1" dirty="0" err="1">
                  <a:solidFill>
                    <a:schemeClr val="accent2"/>
                  </a:solidFill>
                  <a:latin typeface="High Tower Text" panose="02040502050506030303" pitchFamily="18" charset="0"/>
                  <a:cs typeface="Times New Roman" panose="02020603050405020304" pitchFamily="18" charset="0"/>
                </a:rPr>
                <a:t>param</a:t>
              </a:r>
              <a:endParaRPr lang="en-US" sz="2400" b="1" dirty="0">
                <a:solidFill>
                  <a:schemeClr val="accent2"/>
                </a:solidFill>
                <a:latin typeface="High Tower Text" panose="02040502050506030303" pitchFamily="18" charset="0"/>
                <a:cs typeface="Times New Roman" panose="02020603050405020304" pitchFamily="18" charset="0"/>
              </a:endParaRPr>
            </a:p>
          </p:txBody>
        </p:sp>
      </p:grpSp>
      <p:grpSp>
        <p:nvGrpSpPr>
          <p:cNvPr id="34" name="Group 33">
            <a:extLst>
              <a:ext uri="{FF2B5EF4-FFF2-40B4-BE49-F238E27FC236}">
                <a16:creationId xmlns:a16="http://schemas.microsoft.com/office/drawing/2014/main" id="{0FE40421-102E-4395-86A4-092029DA0103}"/>
              </a:ext>
            </a:extLst>
          </p:cNvPr>
          <p:cNvGrpSpPr/>
          <p:nvPr/>
        </p:nvGrpSpPr>
        <p:grpSpPr>
          <a:xfrm>
            <a:off x="3162893" y="2637040"/>
            <a:ext cx="1647083" cy="1554431"/>
            <a:chOff x="3162893" y="2637040"/>
            <a:chExt cx="1647083" cy="1554431"/>
          </a:xfrm>
        </p:grpSpPr>
        <p:cxnSp>
          <p:nvCxnSpPr>
            <p:cNvPr id="39" name="Straight Arrow Connector 38">
              <a:extLst>
                <a:ext uri="{FF2B5EF4-FFF2-40B4-BE49-F238E27FC236}">
                  <a16:creationId xmlns:a16="http://schemas.microsoft.com/office/drawing/2014/main" id="{A608FA3F-295A-4531-9983-794A1903B5E6}"/>
                </a:ext>
              </a:extLst>
            </p:cNvPr>
            <p:cNvCxnSpPr>
              <a:cxnSpLocks/>
            </p:cNvCxnSpPr>
            <p:nvPr/>
          </p:nvCxnSpPr>
          <p:spPr>
            <a:xfrm flipH="1" flipV="1">
              <a:off x="3608791" y="2672040"/>
              <a:ext cx="566686" cy="1195111"/>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4C202F2-122A-44A7-AB3B-88B7C61E000F}"/>
                </a:ext>
              </a:extLst>
            </p:cNvPr>
            <p:cNvSpPr txBox="1"/>
            <p:nvPr/>
          </p:nvSpPr>
          <p:spPr>
            <a:xfrm>
              <a:off x="3586564" y="3729806"/>
              <a:ext cx="1223412" cy="461665"/>
            </a:xfrm>
            <a:prstGeom prst="rect">
              <a:avLst/>
            </a:prstGeom>
            <a:noFill/>
          </p:spPr>
          <p:txBody>
            <a:bodyPr wrap="none" rtlCol="0">
              <a:spAutoFit/>
            </a:bodyPr>
            <a:lstStyle/>
            <a:p>
              <a:r>
                <a:rPr lang="en-US" sz="2400" b="1" dirty="0">
                  <a:solidFill>
                    <a:schemeClr val="accent2"/>
                  </a:solidFill>
                  <a:latin typeface="High Tower Text" panose="02040502050506030303" pitchFamily="18" charset="0"/>
                  <a:cs typeface="Times New Roman" panose="02020603050405020304" pitchFamily="18" charset="0"/>
                </a:rPr>
                <a:t>reaction</a:t>
              </a:r>
            </a:p>
          </p:txBody>
        </p:sp>
        <p:cxnSp>
          <p:nvCxnSpPr>
            <p:cNvPr id="22" name="Straight Connector 21">
              <a:extLst>
                <a:ext uri="{FF2B5EF4-FFF2-40B4-BE49-F238E27FC236}">
                  <a16:creationId xmlns:a16="http://schemas.microsoft.com/office/drawing/2014/main" id="{FA375450-DE41-4480-AD35-8F89293231D9}"/>
                </a:ext>
              </a:extLst>
            </p:cNvPr>
            <p:cNvCxnSpPr/>
            <p:nvPr/>
          </p:nvCxnSpPr>
          <p:spPr>
            <a:xfrm>
              <a:off x="3162893" y="2637040"/>
              <a:ext cx="523487" cy="0"/>
            </a:xfrm>
            <a:prstGeom prst="line">
              <a:avLst/>
            </a:prstGeom>
            <a:ln w="1905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4288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42" grpId="0" animBg="1"/>
      <p:bldP spid="43"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89D6-0A41-44C4-8704-BB3C7C682DE0}"/>
              </a:ext>
            </a:extLst>
          </p:cNvPr>
          <p:cNvSpPr>
            <a:spLocks noGrp="1"/>
          </p:cNvSpPr>
          <p:nvPr>
            <p:ph type="title"/>
          </p:nvPr>
        </p:nvSpPr>
        <p:spPr/>
        <p:txBody>
          <a:bodyPr/>
          <a:lstStyle/>
          <a:p>
            <a:r>
              <a:rPr lang="en-US" dirty="0"/>
              <a:t>CMS software</a:t>
            </a:r>
          </a:p>
        </p:txBody>
      </p:sp>
      <p:sp>
        <p:nvSpPr>
          <p:cNvPr id="3" name="Content Placeholder 2">
            <a:extLst>
              <a:ext uri="{FF2B5EF4-FFF2-40B4-BE49-F238E27FC236}">
                <a16:creationId xmlns:a16="http://schemas.microsoft.com/office/drawing/2014/main" id="{A75D8287-EBD7-4430-9397-84458B9D814F}"/>
              </a:ext>
            </a:extLst>
          </p:cNvPr>
          <p:cNvSpPr>
            <a:spLocks noGrp="1"/>
          </p:cNvSpPr>
          <p:nvPr>
            <p:ph idx="1"/>
          </p:nvPr>
        </p:nvSpPr>
        <p:spPr/>
        <p:txBody>
          <a:bodyPr vert="horz" lIns="81633" tIns="40817" rIns="81633" bIns="40817" rtlCol="0" anchor="t">
            <a:normAutofit/>
          </a:bodyPr>
          <a:lstStyle/>
          <a:p>
            <a:pPr marL="306070" indent="-306070"/>
            <a:r>
              <a:rPr lang="en-US" dirty="0"/>
              <a:t>Download “compartments.zip” from GitHub:</a:t>
            </a:r>
            <a:br>
              <a:rPr lang="en-US" dirty="0">
                <a:ea typeface="+mn-lt"/>
                <a:cs typeface="+mn-lt"/>
              </a:rPr>
            </a:br>
            <a:r>
              <a:rPr lang="en-US" sz="1600" dirty="0">
                <a:hlinkClick r:id="rId2"/>
              </a:rPr>
              <a:t>https://github.com/InstituteforDiseaseModeling/IDM-CMS/releases</a:t>
            </a:r>
            <a:endParaRPr lang="en-US" sz="1600" dirty="0">
              <a:cs typeface="Calibri"/>
            </a:endParaRPr>
          </a:p>
          <a:p>
            <a:pPr marL="306070" indent="-306070"/>
            <a:r>
              <a:rPr lang="en-US" dirty="0"/>
              <a:t>Place compartments.zip in an appropriate location (perhaps not “Downloads”) and unzip/expand the contents.</a:t>
            </a:r>
            <a:endParaRPr lang="en-US" dirty="0">
              <a:cs typeface="Calibri"/>
            </a:endParaRPr>
          </a:p>
          <a:p>
            <a:pPr marL="306070" indent="-306070"/>
            <a:r>
              <a:rPr lang="en-US" dirty="0"/>
              <a:t>Reference compartments.exe from the ZIP package when running CMS,</a:t>
            </a:r>
            <a:br>
              <a:rPr lang="en-US" dirty="0">
                <a:ea typeface="+mn-lt"/>
                <a:cs typeface="+mn-lt"/>
              </a:rPr>
            </a:br>
            <a:r>
              <a:rPr lang="en-US" dirty="0"/>
              <a:t>e.g. </a:t>
            </a:r>
            <a:r>
              <a:rPr lang="en-US" dirty="0">
                <a:latin typeface="Consolas" panose="020B0609020204030204" pitchFamily="49" charset="0"/>
              </a:rPr>
              <a:t>C:\CMS\compartments.exe</a:t>
            </a:r>
          </a:p>
          <a:p>
            <a:pPr marL="306070" indent="-306070"/>
            <a:r>
              <a:rPr lang="en-US" dirty="0"/>
              <a:t>Alternatively, add the path to compartments.exe to your PATH environment variable, e.g. </a:t>
            </a:r>
            <a:r>
              <a:rPr lang="en-US" dirty="0">
                <a:latin typeface="Consolas" panose="020B0609020204030204" pitchFamily="49" charset="0"/>
              </a:rPr>
              <a:t>set PATH=%PATH%;C:\CMS</a:t>
            </a:r>
          </a:p>
          <a:p>
            <a:pPr marL="306070" indent="-306070"/>
            <a:r>
              <a:rPr lang="en-US" dirty="0">
                <a:latin typeface="Consolas" panose="020B0609020204030204" pitchFamily="49" charset="0"/>
              </a:rPr>
              <a:t>Documentation can be found at:</a:t>
            </a:r>
          </a:p>
          <a:p>
            <a:pPr marL="306070" indent="-306070">
              <a:buNone/>
            </a:pPr>
            <a:r>
              <a:rPr lang="en-US" sz="1600" dirty="0">
                <a:latin typeface="Consolas" panose="020B0609020204030204" pitchFamily="49" charset="0"/>
                <a:hlinkClick r:id="rId3"/>
              </a:rPr>
              <a:t>www.idmod.org/docs/cms/index.html</a:t>
            </a:r>
            <a:r>
              <a:rPr lang="en-US" sz="1600" dirty="0">
                <a:latin typeface="Consolas" panose="020B0609020204030204" pitchFamily="49" charset="0"/>
              </a:rPr>
              <a:t> </a:t>
            </a:r>
            <a:endParaRPr lang="en-US" dirty="0">
              <a:cs typeface="Calibri"/>
            </a:endParaRPr>
          </a:p>
          <a:p>
            <a:pPr marL="0" indent="0">
              <a:buNone/>
            </a:pPr>
            <a:endParaRPr lang="en-US" dirty="0">
              <a:latin typeface="Consolas" panose="020B0609020204030204" pitchFamily="49" charset="0"/>
            </a:endParaRPr>
          </a:p>
          <a:p>
            <a:pPr marL="0" indent="0">
              <a:buNone/>
            </a:pPr>
            <a:endParaRPr lang="en-US" dirty="0"/>
          </a:p>
        </p:txBody>
      </p:sp>
    </p:spTree>
    <p:extLst>
      <p:ext uri="{BB962C8B-B14F-4D97-AF65-F5344CB8AC3E}">
        <p14:creationId xmlns:p14="http://schemas.microsoft.com/office/powerpoint/2010/main" val="426946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springernature.com/full/springer-static/image/art%3A10.1186%2F1752-0509-6-74/MediaObjects/12918_2012_Article_947_Fig1_HTML.jpg">
            <a:extLst>
              <a:ext uri="{FF2B5EF4-FFF2-40B4-BE49-F238E27FC236}">
                <a16:creationId xmlns:a16="http://schemas.microsoft.com/office/drawing/2014/main" id="{90549778-2F39-48A0-9E68-96BEBCB76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21296"/>
            <a:ext cx="5854120" cy="2087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23B3BF4-8135-46B9-862C-A5D4113E0658}"/>
              </a:ext>
            </a:extLst>
          </p:cNvPr>
          <p:cNvSpPr>
            <a:spLocks noGrp="1"/>
          </p:cNvSpPr>
          <p:nvPr>
            <p:ph type="title"/>
          </p:nvPr>
        </p:nvSpPr>
        <p:spPr>
          <a:xfrm>
            <a:off x="180110" y="133350"/>
            <a:ext cx="8735290" cy="609600"/>
          </a:xfrm>
        </p:spPr>
        <p:txBody>
          <a:bodyPr>
            <a:normAutofit fontScale="90000"/>
          </a:bodyPr>
          <a:lstStyle/>
          <a:p>
            <a:r>
              <a:rPr lang="en-US" dirty="0"/>
              <a:t>IDM’s Compartmental Modeling Software (IDM-CMS)</a:t>
            </a:r>
          </a:p>
        </p:txBody>
      </p:sp>
      <p:sp>
        <p:nvSpPr>
          <p:cNvPr id="3" name="Content Placeholder 2">
            <a:extLst>
              <a:ext uri="{FF2B5EF4-FFF2-40B4-BE49-F238E27FC236}">
                <a16:creationId xmlns:a16="http://schemas.microsoft.com/office/drawing/2014/main" id="{3B068714-A535-4CE7-A58F-EEDC2A8D47B5}"/>
              </a:ext>
            </a:extLst>
          </p:cNvPr>
          <p:cNvSpPr>
            <a:spLocks noGrp="1"/>
          </p:cNvSpPr>
          <p:nvPr>
            <p:ph idx="1"/>
          </p:nvPr>
        </p:nvSpPr>
        <p:spPr>
          <a:xfrm>
            <a:off x="159089" y="1047750"/>
            <a:ext cx="8735290" cy="3699272"/>
          </a:xfrm>
        </p:spPr>
        <p:txBody>
          <a:bodyPr>
            <a:normAutofit/>
          </a:bodyPr>
          <a:lstStyle/>
          <a:p>
            <a:r>
              <a:rPr lang="en-US" dirty="0"/>
              <a:t>CMS</a:t>
            </a:r>
          </a:p>
          <a:p>
            <a:pPr lvl="1"/>
            <a:r>
              <a:rPr lang="en-US" dirty="0"/>
              <a:t>Framework</a:t>
            </a:r>
          </a:p>
          <a:p>
            <a:pPr lvl="1"/>
            <a:r>
              <a:rPr lang="en-US" dirty="0"/>
              <a:t>Motivation</a:t>
            </a:r>
          </a:p>
          <a:p>
            <a:pPr lvl="1"/>
            <a:r>
              <a:rPr lang="en-US" dirty="0"/>
              <a:t>Types of solvers </a:t>
            </a:r>
          </a:p>
          <a:p>
            <a:pPr lvl="1"/>
            <a:r>
              <a:rPr lang="en-US"/>
              <a:t>Special features</a:t>
            </a:r>
          </a:p>
          <a:p>
            <a:r>
              <a:rPr lang="en-US"/>
              <a:t>Software </a:t>
            </a:r>
            <a:r>
              <a:rPr lang="en-US" dirty="0"/>
              <a:t>Demo</a:t>
            </a:r>
          </a:p>
          <a:p>
            <a:pPr lvl="1"/>
            <a:r>
              <a:rPr lang="en-US" dirty="0"/>
              <a:t>Construct SEIR model with CMS using EMODL</a:t>
            </a:r>
          </a:p>
          <a:p>
            <a:pPr lvl="1"/>
            <a:r>
              <a:rPr lang="en-US" dirty="0"/>
              <a:t>Run simulations</a:t>
            </a:r>
          </a:p>
          <a:p>
            <a:pPr lvl="1"/>
            <a:r>
              <a:rPr lang="en-US" dirty="0"/>
              <a:t>Output analysis</a:t>
            </a:r>
          </a:p>
          <a:p>
            <a:pPr lvl="1"/>
            <a:endParaRPr lang="en-US" dirty="0"/>
          </a:p>
          <a:p>
            <a:endParaRPr lang="en-US" dirty="0"/>
          </a:p>
        </p:txBody>
      </p:sp>
      <p:sp>
        <p:nvSpPr>
          <p:cNvPr id="4" name="Rectangle 3">
            <a:extLst>
              <a:ext uri="{FF2B5EF4-FFF2-40B4-BE49-F238E27FC236}">
                <a16:creationId xmlns:a16="http://schemas.microsoft.com/office/drawing/2014/main" id="{CD096062-68CF-4A64-AE5F-790F3F3A1FB1}"/>
              </a:ext>
            </a:extLst>
          </p:cNvPr>
          <p:cNvSpPr/>
          <p:nvPr/>
        </p:nvSpPr>
        <p:spPr>
          <a:xfrm>
            <a:off x="6172200" y="3050778"/>
            <a:ext cx="2895600" cy="584775"/>
          </a:xfrm>
          <a:prstGeom prst="rect">
            <a:avLst/>
          </a:prstGeom>
        </p:spPr>
        <p:txBody>
          <a:bodyPr wrap="square">
            <a:spAutoFit/>
          </a:bodyPr>
          <a:lstStyle/>
          <a:p>
            <a:r>
              <a:rPr lang="en-US" sz="800" dirty="0">
                <a:solidFill>
                  <a:srgbClr val="660099"/>
                </a:solidFill>
                <a:latin typeface="Arial" panose="020B0604020202020204" pitchFamily="34" charset="0"/>
              </a:rPr>
              <a:t>Multi-compartmental modeling of SORLA’s influence on amyloidogenic processing in Alzheimer’s disease</a:t>
            </a:r>
          </a:p>
          <a:p>
            <a:r>
              <a:rPr lang="en-US" sz="800" dirty="0">
                <a:solidFill>
                  <a:srgbClr val="777777"/>
                </a:solidFill>
                <a:latin typeface="Arial" panose="020B0604020202020204" pitchFamily="34" charset="0"/>
              </a:rPr>
              <a:t>A Lao, V Schmidt, Y Schmitz, TE </a:t>
            </a:r>
            <a:r>
              <a:rPr lang="en-US" sz="800" dirty="0" err="1">
                <a:solidFill>
                  <a:srgbClr val="777777"/>
                </a:solidFill>
                <a:latin typeface="Arial" panose="020B0604020202020204" pitchFamily="34" charset="0"/>
              </a:rPr>
              <a:t>Willnow</a:t>
            </a:r>
            <a:r>
              <a:rPr lang="en-US" sz="800" dirty="0">
                <a:solidFill>
                  <a:srgbClr val="777777"/>
                </a:solidFill>
                <a:latin typeface="Arial" panose="020B0604020202020204" pitchFamily="34" charset="0"/>
              </a:rPr>
              <a:t>, O </a:t>
            </a:r>
            <a:r>
              <a:rPr lang="en-US" sz="800" dirty="0" err="1">
                <a:solidFill>
                  <a:srgbClr val="777777"/>
                </a:solidFill>
                <a:latin typeface="Arial" panose="020B0604020202020204" pitchFamily="34" charset="0"/>
              </a:rPr>
              <a:t>Wolkenhauer</a:t>
            </a:r>
            <a:endParaRPr lang="en-US" sz="800" dirty="0">
              <a:solidFill>
                <a:srgbClr val="777777"/>
              </a:solidFill>
              <a:latin typeface="Arial" panose="020B0604020202020204" pitchFamily="34" charset="0"/>
            </a:endParaRPr>
          </a:p>
          <a:p>
            <a:r>
              <a:rPr lang="en-US" sz="800" dirty="0">
                <a:solidFill>
                  <a:srgbClr val="777777"/>
                </a:solidFill>
                <a:latin typeface="Arial" panose="020B0604020202020204" pitchFamily="34" charset="0"/>
              </a:rPr>
              <a:t>BMC Systems Biology 6 (1), 74 2012</a:t>
            </a:r>
            <a:endParaRPr lang="en-US" sz="800" b="0" i="0" dirty="0">
              <a:solidFill>
                <a:srgbClr val="777777"/>
              </a:solidFill>
              <a:effectLst/>
              <a:latin typeface="Arial" panose="020B0604020202020204" pitchFamily="34" charset="0"/>
            </a:endParaRPr>
          </a:p>
        </p:txBody>
      </p:sp>
      <p:pic>
        <p:nvPicPr>
          <p:cNvPr id="2052" name="Picture 4" descr="Figure 6">
            <a:extLst>
              <a:ext uri="{FF2B5EF4-FFF2-40B4-BE49-F238E27FC236}">
                <a16:creationId xmlns:a16="http://schemas.microsoft.com/office/drawing/2014/main" id="{568BDD0E-583B-4BFE-AABB-23DB04C0C2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651507"/>
            <a:ext cx="3501537" cy="14406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8A8B2EF-AEE0-40CD-9937-28552D2129AC}"/>
              </a:ext>
            </a:extLst>
          </p:cNvPr>
          <p:cNvSpPr/>
          <p:nvPr/>
        </p:nvSpPr>
        <p:spPr>
          <a:xfrm>
            <a:off x="6850259" y="4371856"/>
            <a:ext cx="2044120" cy="707886"/>
          </a:xfrm>
          <a:prstGeom prst="rect">
            <a:avLst/>
          </a:prstGeom>
        </p:spPr>
        <p:txBody>
          <a:bodyPr wrap="square">
            <a:spAutoFit/>
          </a:bodyPr>
          <a:lstStyle/>
          <a:p>
            <a:r>
              <a:rPr lang="en-US" sz="800" dirty="0">
                <a:solidFill>
                  <a:srgbClr val="7030A0"/>
                </a:solidFill>
                <a:latin typeface="Arial" panose="020B0604020202020204" pitchFamily="34" charset="0"/>
                <a:cs typeface="Arial" panose="020B0604020202020204" pitchFamily="34" charset="0"/>
              </a:rPr>
              <a:t>Modeling the transmission dynamics of Ebola virus disease in Liberia.             </a:t>
            </a:r>
            <a:r>
              <a:rPr lang="en-US" sz="800" dirty="0">
                <a:solidFill>
                  <a:schemeClr val="tx1">
                    <a:lumMod val="50000"/>
                    <a:lumOff val="50000"/>
                  </a:schemeClr>
                </a:solidFill>
                <a:latin typeface="Arial" panose="020B0604020202020204" pitchFamily="34" charset="0"/>
                <a:cs typeface="Arial" panose="020B0604020202020204" pitchFamily="34" charset="0"/>
              </a:rPr>
              <a:t>Xia ZQ, Wang SF, Li SL, Huang LY, Zhang WY, Sun GQ, et al. Scientific Reports. Sep 2015</a:t>
            </a:r>
          </a:p>
        </p:txBody>
      </p:sp>
    </p:spTree>
    <p:extLst>
      <p:ext uri="{BB962C8B-B14F-4D97-AF65-F5344CB8AC3E}">
        <p14:creationId xmlns:p14="http://schemas.microsoft.com/office/powerpoint/2010/main" val="118564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05A6-94B5-4292-BF11-5241697EF251}"/>
              </a:ext>
            </a:extLst>
          </p:cNvPr>
          <p:cNvSpPr>
            <a:spLocks noGrp="1"/>
          </p:cNvSpPr>
          <p:nvPr>
            <p:ph type="title"/>
          </p:nvPr>
        </p:nvSpPr>
        <p:spPr/>
        <p:txBody>
          <a:bodyPr/>
          <a:lstStyle/>
          <a:p>
            <a:r>
              <a:rPr lang="en-US" dirty="0">
                <a:latin typeface="+mj-lt"/>
              </a:rPr>
              <a:t>CMS framework</a:t>
            </a:r>
          </a:p>
        </p:txBody>
      </p:sp>
      <p:grpSp>
        <p:nvGrpSpPr>
          <p:cNvPr id="11" name="Group 10">
            <a:extLst>
              <a:ext uri="{FF2B5EF4-FFF2-40B4-BE49-F238E27FC236}">
                <a16:creationId xmlns:a16="http://schemas.microsoft.com/office/drawing/2014/main" id="{180E0D28-F7F5-4616-9A68-EFFC97ECFCF1}"/>
              </a:ext>
            </a:extLst>
          </p:cNvPr>
          <p:cNvGrpSpPr/>
          <p:nvPr/>
        </p:nvGrpSpPr>
        <p:grpSpPr>
          <a:xfrm>
            <a:off x="3505200" y="1459916"/>
            <a:ext cx="1639887" cy="2635834"/>
            <a:chOff x="3727811" y="1459916"/>
            <a:chExt cx="1639887" cy="2635834"/>
          </a:xfrm>
        </p:grpSpPr>
        <p:pic>
          <p:nvPicPr>
            <p:cNvPr id="2054" name="Picture 6" descr="http://hanslodge.com/images/8iAoA5oia.png">
              <a:extLst>
                <a:ext uri="{FF2B5EF4-FFF2-40B4-BE49-F238E27FC236}">
                  <a16:creationId xmlns:a16="http://schemas.microsoft.com/office/drawing/2014/main" id="{965F3F6D-290C-4307-9656-5CED97C2D4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811" y="1459916"/>
              <a:ext cx="1639887" cy="2011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AFC301-6BAE-49BF-B9FC-FD340DAC1BE2}"/>
                </a:ext>
              </a:extLst>
            </p:cNvPr>
            <p:cNvSpPr txBox="1"/>
            <p:nvPr/>
          </p:nvSpPr>
          <p:spPr>
            <a:xfrm>
              <a:off x="3810000" y="3510975"/>
              <a:ext cx="1527982" cy="584775"/>
            </a:xfrm>
            <a:prstGeom prst="rect">
              <a:avLst/>
            </a:prstGeom>
            <a:noFill/>
          </p:spPr>
          <p:txBody>
            <a:bodyPr wrap="none" rtlCol="0">
              <a:spAutoFit/>
            </a:bodyPr>
            <a:lstStyle/>
            <a:p>
              <a:r>
                <a:rPr lang="en-US" sz="3200" b="1" dirty="0">
                  <a:solidFill>
                    <a:schemeClr val="tx2">
                      <a:lumMod val="75000"/>
                    </a:schemeClr>
                  </a:solidFill>
                  <a:latin typeface="Bahnschrift SemiLight" panose="020B0502040204020203" pitchFamily="34" charset="0"/>
                </a:rPr>
                <a:t>solvers</a:t>
              </a:r>
            </a:p>
          </p:txBody>
        </p:sp>
      </p:grpSp>
      <p:grpSp>
        <p:nvGrpSpPr>
          <p:cNvPr id="10" name="Group 9">
            <a:extLst>
              <a:ext uri="{FF2B5EF4-FFF2-40B4-BE49-F238E27FC236}">
                <a16:creationId xmlns:a16="http://schemas.microsoft.com/office/drawing/2014/main" id="{8CBBF3BF-4099-4BF9-B913-703283E05704}"/>
              </a:ext>
            </a:extLst>
          </p:cNvPr>
          <p:cNvGrpSpPr/>
          <p:nvPr/>
        </p:nvGrpSpPr>
        <p:grpSpPr>
          <a:xfrm>
            <a:off x="6446476" y="1094500"/>
            <a:ext cx="2514600" cy="3124200"/>
            <a:chOff x="6400800" y="966787"/>
            <a:chExt cx="2514600" cy="3124200"/>
          </a:xfrm>
        </p:grpSpPr>
        <p:pic>
          <p:nvPicPr>
            <p:cNvPr id="2056" name="Picture 8" descr="http://www.free-icons-download.net/images/csv-icon-23266.png">
              <a:extLst>
                <a:ext uri="{FF2B5EF4-FFF2-40B4-BE49-F238E27FC236}">
                  <a16:creationId xmlns:a16="http://schemas.microsoft.com/office/drawing/2014/main" id="{FA15776B-D5CC-4687-BEA3-643C4443F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1232" y="1233487"/>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json clipart">
              <a:extLst>
                <a:ext uri="{FF2B5EF4-FFF2-40B4-BE49-F238E27FC236}">
                  <a16:creationId xmlns:a16="http://schemas.microsoft.com/office/drawing/2014/main" id="{B514871F-57DF-4313-B225-BF59F66AA9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3433" y="266937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id="{0C5D9F96-7029-4E3F-BAEB-EE62FBE25CF9}"/>
                </a:ext>
              </a:extLst>
            </p:cNvPr>
            <p:cNvSpPr/>
            <p:nvPr/>
          </p:nvSpPr>
          <p:spPr>
            <a:xfrm>
              <a:off x="6400800" y="966787"/>
              <a:ext cx="2514600" cy="31242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CDC1E9B2-AB60-4030-AD07-1255227D52FB}"/>
              </a:ext>
            </a:extLst>
          </p:cNvPr>
          <p:cNvGrpSpPr/>
          <p:nvPr/>
        </p:nvGrpSpPr>
        <p:grpSpPr>
          <a:xfrm>
            <a:off x="304800" y="971550"/>
            <a:ext cx="1981200" cy="3708975"/>
            <a:chOff x="228600" y="971550"/>
            <a:chExt cx="1981200" cy="3708975"/>
          </a:xfrm>
        </p:grpSpPr>
        <p:pic>
          <p:nvPicPr>
            <p:cNvPr id="2050" name="Picture 2" descr="Image result for notebook">
              <a:extLst>
                <a:ext uri="{FF2B5EF4-FFF2-40B4-BE49-F238E27FC236}">
                  <a16:creationId xmlns:a16="http://schemas.microsoft.com/office/drawing/2014/main" id="{40D44C27-E977-4A24-A3BD-7C096AF012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9857" y="1169670"/>
              <a:ext cx="107653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3.amazonaws.com/cdn.tristro.net/catalog/878/full/t1094-hdwrtpaper16p.jpg">
              <a:extLst>
                <a:ext uri="{FF2B5EF4-FFF2-40B4-BE49-F238E27FC236}">
                  <a16:creationId xmlns:a16="http://schemas.microsoft.com/office/drawing/2014/main" id="{C3082021-4629-46A2-95A0-5B65035694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37" y="2769870"/>
              <a:ext cx="1396661" cy="1097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7CAC100-F3E9-4E37-9F42-18EA97FCEC1F}"/>
                </a:ext>
              </a:extLst>
            </p:cNvPr>
            <p:cNvSpPr txBox="1"/>
            <p:nvPr/>
          </p:nvSpPr>
          <p:spPr>
            <a:xfrm>
              <a:off x="796168" y="1094500"/>
              <a:ext cx="1020408" cy="1231106"/>
            </a:xfrm>
            <a:prstGeom prst="rect">
              <a:avLst/>
            </a:prstGeom>
            <a:noFill/>
          </p:spPr>
          <p:txBody>
            <a:bodyPr wrap="none" rtlCol="0">
              <a:spAutoFit/>
            </a:bodyPr>
            <a:lstStyle/>
            <a:p>
              <a:r>
                <a:rPr lang="en-US" sz="1800" b="1" dirty="0">
                  <a:solidFill>
                    <a:srgbClr val="C00000"/>
                  </a:solidFill>
                </a:rPr>
                <a:t>EMODL</a:t>
              </a:r>
            </a:p>
            <a:p>
              <a:pPr marL="111125" indent="-111125">
                <a:buFont typeface="Arial" panose="020B0604020202020204" pitchFamily="34" charset="0"/>
                <a:buChar char="•"/>
              </a:pPr>
              <a:r>
                <a:rPr lang="en-US" sz="1400" b="1" dirty="0">
                  <a:solidFill>
                    <a:schemeClr val="accent1"/>
                  </a:solidFill>
                </a:rPr>
                <a:t>Species</a:t>
              </a:r>
            </a:p>
            <a:p>
              <a:pPr marL="111125" indent="-111125">
                <a:buFont typeface="Arial" panose="020B0604020202020204" pitchFamily="34" charset="0"/>
                <a:buChar char="•"/>
              </a:pPr>
              <a:r>
                <a:rPr lang="en-US" sz="1400" b="1" dirty="0">
                  <a:solidFill>
                    <a:schemeClr val="accent1"/>
                  </a:solidFill>
                </a:rPr>
                <a:t>Reactions</a:t>
              </a:r>
            </a:p>
            <a:p>
              <a:pPr marL="111125" indent="-111125">
                <a:buFont typeface="Arial" panose="020B0604020202020204" pitchFamily="34" charset="0"/>
                <a:buChar char="•"/>
              </a:pPr>
              <a:r>
                <a:rPr lang="en-US" sz="1400" b="1" dirty="0">
                  <a:solidFill>
                    <a:schemeClr val="accent1"/>
                  </a:solidFill>
                </a:rPr>
                <a:t>Events</a:t>
              </a:r>
            </a:p>
            <a:p>
              <a:pPr marL="111125" indent="-111125">
                <a:buFont typeface="Arial" panose="020B0604020202020204" pitchFamily="34" charset="0"/>
                <a:buChar char="•"/>
              </a:pPr>
              <a:r>
                <a:rPr lang="en-US" sz="1400" b="1" dirty="0">
                  <a:solidFill>
                    <a:schemeClr val="accent1"/>
                  </a:solidFill>
                </a:rPr>
                <a:t>Functions</a:t>
              </a:r>
            </a:p>
          </p:txBody>
        </p:sp>
        <p:sp>
          <p:nvSpPr>
            <p:cNvPr id="5" name="Rectangle 4">
              <a:extLst>
                <a:ext uri="{FF2B5EF4-FFF2-40B4-BE49-F238E27FC236}">
                  <a16:creationId xmlns:a16="http://schemas.microsoft.com/office/drawing/2014/main" id="{CDF141D9-B5C2-4490-87D6-4126C9BA5E11}"/>
                </a:ext>
              </a:extLst>
            </p:cNvPr>
            <p:cNvSpPr/>
            <p:nvPr/>
          </p:nvSpPr>
          <p:spPr>
            <a:xfrm>
              <a:off x="598523" y="2679922"/>
              <a:ext cx="1611277" cy="1231106"/>
            </a:xfrm>
            <a:prstGeom prst="rect">
              <a:avLst/>
            </a:prstGeom>
          </p:spPr>
          <p:txBody>
            <a:bodyPr wrap="square">
              <a:spAutoFit/>
            </a:bodyPr>
            <a:lstStyle/>
            <a:p>
              <a:r>
                <a:rPr lang="en-US" sz="1800" b="1" dirty="0">
                  <a:solidFill>
                    <a:schemeClr val="accent1"/>
                  </a:solidFill>
                </a:rPr>
                <a:t>    </a:t>
              </a:r>
              <a:r>
                <a:rPr lang="en-US" sz="1800" b="1" dirty="0">
                  <a:solidFill>
                    <a:srgbClr val="C00000"/>
                  </a:solidFill>
                </a:rPr>
                <a:t>CONFIG</a:t>
              </a:r>
            </a:p>
            <a:p>
              <a:pPr marL="111125" indent="-111125">
                <a:buFont typeface="Arial" panose="020B0604020202020204" pitchFamily="34" charset="0"/>
                <a:buChar char="•"/>
              </a:pPr>
              <a:r>
                <a:rPr lang="en-US" sz="1400" b="1" dirty="0">
                  <a:solidFill>
                    <a:schemeClr val="accent1"/>
                  </a:solidFill>
                </a:rPr>
                <a:t>Solver</a:t>
              </a:r>
            </a:p>
            <a:p>
              <a:pPr marL="111125" indent="-111125">
                <a:buFont typeface="Arial" panose="020B0604020202020204" pitchFamily="34" charset="0"/>
                <a:buChar char="•"/>
              </a:pPr>
              <a:r>
                <a:rPr lang="en-US" sz="1400" b="1" dirty="0">
                  <a:solidFill>
                    <a:schemeClr val="accent1"/>
                  </a:solidFill>
                </a:rPr>
                <a:t>Sim duration</a:t>
              </a:r>
            </a:p>
            <a:p>
              <a:pPr marL="111125" indent="-111125">
                <a:buFont typeface="Arial" panose="020B0604020202020204" pitchFamily="34" charset="0"/>
                <a:buChar char="•"/>
              </a:pPr>
              <a:r>
                <a:rPr lang="en-US" sz="1400" b="1" dirty="0">
                  <a:solidFill>
                    <a:schemeClr val="accent1"/>
                  </a:solidFill>
                </a:rPr>
                <a:t>Runs</a:t>
              </a:r>
            </a:p>
            <a:p>
              <a:pPr marL="111125" indent="-111125">
                <a:buFont typeface="Arial" panose="020B0604020202020204" pitchFamily="34" charset="0"/>
                <a:buChar char="•"/>
              </a:pPr>
              <a:r>
                <a:rPr lang="en-US" sz="1400" b="1" dirty="0">
                  <a:solidFill>
                    <a:schemeClr val="accent1"/>
                  </a:solidFill>
                </a:rPr>
                <a:t>Output</a:t>
              </a:r>
            </a:p>
          </p:txBody>
        </p:sp>
        <p:sp>
          <p:nvSpPr>
            <p:cNvPr id="7" name="Rectangle: Rounded Corners 6">
              <a:extLst>
                <a:ext uri="{FF2B5EF4-FFF2-40B4-BE49-F238E27FC236}">
                  <a16:creationId xmlns:a16="http://schemas.microsoft.com/office/drawing/2014/main" id="{831E557A-9AD1-4827-B51E-7F436E1BA0D7}"/>
                </a:ext>
              </a:extLst>
            </p:cNvPr>
            <p:cNvSpPr/>
            <p:nvPr/>
          </p:nvSpPr>
          <p:spPr>
            <a:xfrm>
              <a:off x="228600" y="971550"/>
              <a:ext cx="1981200" cy="3124200"/>
            </a:xfrm>
            <a:prstGeom prst="roundRect">
              <a:avLst/>
            </a:pr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5592D1-01D0-4B45-84C5-FB3E6D6BD9FA}"/>
                </a:ext>
              </a:extLst>
            </p:cNvPr>
            <p:cNvSpPr txBox="1"/>
            <p:nvPr/>
          </p:nvSpPr>
          <p:spPr>
            <a:xfrm>
              <a:off x="609600" y="4095750"/>
              <a:ext cx="1184662" cy="584775"/>
            </a:xfrm>
            <a:prstGeom prst="rect">
              <a:avLst/>
            </a:prstGeom>
            <a:noFill/>
          </p:spPr>
          <p:txBody>
            <a:bodyPr wrap="square" rtlCol="0">
              <a:spAutoFit/>
            </a:bodyPr>
            <a:lstStyle/>
            <a:p>
              <a:r>
                <a:rPr lang="en-US" sz="3200" b="1" dirty="0">
                  <a:solidFill>
                    <a:schemeClr val="tx2">
                      <a:lumMod val="75000"/>
                    </a:schemeClr>
                  </a:solidFill>
                  <a:latin typeface="Bahnschrift SemiLight" panose="020B0502040204020203" pitchFamily="34" charset="0"/>
                </a:rPr>
                <a:t>input</a:t>
              </a:r>
            </a:p>
          </p:txBody>
        </p:sp>
      </p:grpSp>
      <p:sp>
        <p:nvSpPr>
          <p:cNvPr id="18" name="TextBox 17">
            <a:extLst>
              <a:ext uri="{FF2B5EF4-FFF2-40B4-BE49-F238E27FC236}">
                <a16:creationId xmlns:a16="http://schemas.microsoft.com/office/drawing/2014/main" id="{FA1F4C3D-0775-4D61-8479-CDBEB0E7B2C2}"/>
              </a:ext>
            </a:extLst>
          </p:cNvPr>
          <p:cNvSpPr txBox="1"/>
          <p:nvPr/>
        </p:nvSpPr>
        <p:spPr>
          <a:xfrm>
            <a:off x="6930519" y="4095750"/>
            <a:ext cx="1375281" cy="584775"/>
          </a:xfrm>
          <a:prstGeom prst="rect">
            <a:avLst/>
          </a:prstGeom>
          <a:noFill/>
        </p:spPr>
        <p:txBody>
          <a:bodyPr wrap="square" rtlCol="0">
            <a:spAutoFit/>
          </a:bodyPr>
          <a:lstStyle/>
          <a:p>
            <a:r>
              <a:rPr lang="en-US" sz="3200" b="1" dirty="0">
                <a:solidFill>
                  <a:schemeClr val="tx2">
                    <a:lumMod val="75000"/>
                  </a:schemeClr>
                </a:solidFill>
                <a:latin typeface="Bahnschrift SemiLight" panose="020B0502040204020203" pitchFamily="34" charset="0"/>
              </a:rPr>
              <a:t>output</a:t>
            </a:r>
          </a:p>
        </p:txBody>
      </p:sp>
      <p:sp>
        <p:nvSpPr>
          <p:cNvPr id="12" name="Arrow: Right 11">
            <a:extLst>
              <a:ext uri="{FF2B5EF4-FFF2-40B4-BE49-F238E27FC236}">
                <a16:creationId xmlns:a16="http://schemas.microsoft.com/office/drawing/2014/main" id="{F9938A53-A178-42E4-BF59-34DFF98C9A6E}"/>
              </a:ext>
            </a:extLst>
          </p:cNvPr>
          <p:cNvSpPr/>
          <p:nvPr/>
        </p:nvSpPr>
        <p:spPr>
          <a:xfrm>
            <a:off x="2514600" y="2040136"/>
            <a:ext cx="762000" cy="912614"/>
          </a:xfrm>
          <a:prstGeom prst="rightArrow">
            <a:avLst/>
          </a:prstGeom>
          <a:gradFill>
            <a:gsLst>
              <a:gs pos="0">
                <a:schemeClr val="tx2"/>
              </a:gs>
              <a:gs pos="42000">
                <a:schemeClr val="accent2"/>
              </a:gs>
              <a:gs pos="100000">
                <a:schemeClr val="tx2">
                  <a:lumMod val="20000"/>
                  <a:lumOff val="80000"/>
                </a:schemeClr>
              </a:gs>
            </a:gsLst>
            <a:lin ang="162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F2918DA-9E92-4F21-AAAB-BEF5635ABA47}"/>
              </a:ext>
            </a:extLst>
          </p:cNvPr>
          <p:cNvSpPr/>
          <p:nvPr/>
        </p:nvSpPr>
        <p:spPr>
          <a:xfrm>
            <a:off x="5359702" y="2040136"/>
            <a:ext cx="762000" cy="912614"/>
          </a:xfrm>
          <a:prstGeom prst="rightArrow">
            <a:avLst/>
          </a:prstGeom>
          <a:gradFill>
            <a:gsLst>
              <a:gs pos="0">
                <a:schemeClr val="tx2"/>
              </a:gs>
              <a:gs pos="42000">
                <a:schemeClr val="accent2"/>
              </a:gs>
              <a:gs pos="100000">
                <a:schemeClr val="tx2">
                  <a:lumMod val="20000"/>
                  <a:lumOff val="80000"/>
                </a:schemeClr>
              </a:gs>
            </a:gsLst>
            <a:lin ang="162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65BB1C-E1B6-4B69-800F-DAE8D66B07EB}"/>
              </a:ext>
            </a:extLst>
          </p:cNvPr>
          <p:cNvSpPr txBox="1"/>
          <p:nvPr/>
        </p:nvSpPr>
        <p:spPr>
          <a:xfrm>
            <a:off x="7315200" y="1148775"/>
            <a:ext cx="349464" cy="584775"/>
          </a:xfrm>
          <a:prstGeom prst="rect">
            <a:avLst/>
          </a:prstGeom>
          <a:noFill/>
        </p:spPr>
        <p:txBody>
          <a:bodyPr wrap="square" rtlCol="0">
            <a:spAutoFit/>
          </a:bodyPr>
          <a:lstStyle/>
          <a:p>
            <a:r>
              <a:rPr lang="en-US" sz="3200" b="1" dirty="0">
                <a:solidFill>
                  <a:schemeClr val="accent1"/>
                </a:solidFill>
              </a:rPr>
              <a:t>*</a:t>
            </a:r>
          </a:p>
        </p:txBody>
      </p:sp>
    </p:spTree>
    <p:extLst>
      <p:ext uri="{BB962C8B-B14F-4D97-AF65-F5344CB8AC3E}">
        <p14:creationId xmlns:p14="http://schemas.microsoft.com/office/powerpoint/2010/main" val="40793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Simulation Framework</a:t>
            </a:r>
            <a:endParaRPr lang="en-US" baseline="30000" dirty="0"/>
          </a:p>
        </p:txBody>
      </p:sp>
      <p:grpSp>
        <p:nvGrpSpPr>
          <p:cNvPr id="33" name="Group 32"/>
          <p:cNvGrpSpPr/>
          <p:nvPr/>
        </p:nvGrpSpPr>
        <p:grpSpPr>
          <a:xfrm>
            <a:off x="823864" y="742950"/>
            <a:ext cx="7481936" cy="1580156"/>
            <a:chOff x="654159" y="2639318"/>
            <a:chExt cx="11115464" cy="3511734"/>
          </a:xfrm>
        </p:grpSpPr>
        <p:grpSp>
          <p:nvGrpSpPr>
            <p:cNvPr id="4" name="Group 3"/>
            <p:cNvGrpSpPr/>
            <p:nvPr/>
          </p:nvGrpSpPr>
          <p:grpSpPr>
            <a:xfrm>
              <a:off x="654159" y="3325883"/>
              <a:ext cx="2271411" cy="2071482"/>
              <a:chOff x="381108" y="1850455"/>
              <a:chExt cx="2271411" cy="2071482"/>
            </a:xfrm>
            <a:scene3d>
              <a:camera prst="orthographicFront"/>
              <a:lightRig rig="flat" dir="t"/>
            </a:scene3d>
          </p:grpSpPr>
          <p:sp>
            <p:nvSpPr>
              <p:cNvPr id="23" name="Rounded Rectangle 22"/>
              <p:cNvSpPr/>
              <p:nvPr/>
            </p:nvSpPr>
            <p:spPr>
              <a:xfrm>
                <a:off x="381108" y="1850455"/>
                <a:ext cx="2237628" cy="2032161"/>
              </a:xfrm>
              <a:prstGeom prst="roundRect">
                <a:avLst>
                  <a:gd name="adj" fmla="val 10000"/>
                </a:avLst>
              </a:prstGeom>
              <a:gradFill>
                <a:gsLst>
                  <a:gs pos="0">
                    <a:schemeClr val="accent2">
                      <a:lumMod val="75000"/>
                    </a:schemeClr>
                  </a:gs>
                  <a:gs pos="25000">
                    <a:srgbClr val="2F7FC1"/>
                  </a:gs>
                  <a:gs pos="100000">
                    <a:schemeClr val="accent5">
                      <a:hueOff val="0"/>
                      <a:satOff val="0"/>
                      <a:lumOff val="0"/>
                      <a:alphaOff val="0"/>
                      <a:tint val="15000"/>
                      <a:satMod val="350000"/>
                    </a:schemeClr>
                  </a:gs>
                </a:gsLst>
              </a:gradFill>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4" name="Rounded Rectangle 4"/>
              <p:cNvSpPr/>
              <p:nvPr/>
            </p:nvSpPr>
            <p:spPr>
              <a:xfrm>
                <a:off x="398542" y="1889774"/>
                <a:ext cx="2253977" cy="20321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t>Molecular dynamics</a:t>
                </a:r>
              </a:p>
            </p:txBody>
          </p:sp>
        </p:grpSp>
        <p:grpSp>
          <p:nvGrpSpPr>
            <p:cNvPr id="5" name="Group 4"/>
            <p:cNvGrpSpPr/>
            <p:nvPr/>
          </p:nvGrpSpPr>
          <p:grpSpPr>
            <a:xfrm>
              <a:off x="2739559" y="3830692"/>
              <a:ext cx="1799282" cy="866533"/>
              <a:chOff x="2466508" y="2355264"/>
              <a:chExt cx="1799282" cy="866533"/>
            </a:xfrm>
          </p:grpSpPr>
          <p:sp>
            <p:nvSpPr>
              <p:cNvPr id="21" name="Right Arrow 20"/>
              <p:cNvSpPr/>
              <p:nvPr/>
            </p:nvSpPr>
            <p:spPr>
              <a:xfrm>
                <a:off x="2907321" y="2510541"/>
                <a:ext cx="1358469" cy="711256"/>
              </a:xfrm>
              <a:prstGeom prst="rightArrow">
                <a:avLst>
                  <a:gd name="adj1" fmla="val 60000"/>
                  <a:gd name="adj2" fmla="val 50000"/>
                </a:avLst>
              </a:prstGeom>
              <a:solidFill>
                <a:schemeClr val="tx1">
                  <a:alpha val="50000"/>
                </a:schemeClr>
              </a:solidFill>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2" name="Right Arrow 6"/>
              <p:cNvSpPr/>
              <p:nvPr/>
            </p:nvSpPr>
            <p:spPr>
              <a:xfrm>
                <a:off x="2466508" y="2355264"/>
                <a:ext cx="332064" cy="33295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endParaRPr lang="en-US" sz="1050"/>
              </a:p>
            </p:txBody>
          </p:sp>
        </p:grpSp>
        <p:grpSp>
          <p:nvGrpSpPr>
            <p:cNvPr id="6" name="Group 5"/>
            <p:cNvGrpSpPr/>
            <p:nvPr/>
          </p:nvGrpSpPr>
          <p:grpSpPr>
            <a:xfrm>
              <a:off x="4808117" y="3284793"/>
              <a:ext cx="2237627" cy="2110805"/>
              <a:chOff x="4535066" y="1809365"/>
              <a:chExt cx="2237627" cy="2110805"/>
            </a:xfrm>
            <a:scene3d>
              <a:camera prst="orthographicFront"/>
              <a:lightRig rig="flat" dir="t"/>
            </a:scene3d>
          </p:grpSpPr>
          <p:sp>
            <p:nvSpPr>
              <p:cNvPr id="19" name="Rounded Rectangle 18"/>
              <p:cNvSpPr/>
              <p:nvPr/>
            </p:nvSpPr>
            <p:spPr>
              <a:xfrm>
                <a:off x="4535066" y="1809365"/>
                <a:ext cx="2237627" cy="2032161"/>
              </a:xfrm>
              <a:prstGeom prst="roundRect">
                <a:avLst>
                  <a:gd name="adj" fmla="val 10000"/>
                </a:avLst>
              </a:prstGeom>
              <a:gradFill>
                <a:gsLst>
                  <a:gs pos="0">
                    <a:srgbClr val="00B050"/>
                  </a:gs>
                  <a:gs pos="31000">
                    <a:srgbClr val="92D050"/>
                  </a:gs>
                  <a:gs pos="100000">
                    <a:schemeClr val="accent5">
                      <a:hueOff val="-3315487"/>
                      <a:satOff val="-2102"/>
                      <a:lumOff val="9281"/>
                      <a:alphaOff val="0"/>
                      <a:tint val="15000"/>
                      <a:satMod val="350000"/>
                    </a:schemeClr>
                  </a:gs>
                </a:gsLst>
              </a:gradFill>
              <a:sp3d prstMaterial="dkEdge">
                <a:bevelT w="8200" h="38100"/>
              </a:sp3d>
            </p:spPr>
            <p:style>
              <a:lnRef idx="0">
                <a:schemeClr val="lt1">
                  <a:hueOff val="0"/>
                  <a:satOff val="0"/>
                  <a:lumOff val="0"/>
                  <a:alphaOff val="0"/>
                </a:schemeClr>
              </a:lnRef>
              <a:fillRef idx="2">
                <a:schemeClr val="accent5">
                  <a:hueOff val="-3315487"/>
                  <a:satOff val="-2102"/>
                  <a:lumOff val="9281"/>
                  <a:alphaOff val="0"/>
                </a:schemeClr>
              </a:fillRef>
              <a:effectRef idx="1">
                <a:schemeClr val="accent5">
                  <a:hueOff val="-3315487"/>
                  <a:satOff val="-2102"/>
                  <a:lumOff val="9281"/>
                  <a:alphaOff val="0"/>
                </a:schemeClr>
              </a:effectRef>
              <a:fontRef idx="minor">
                <a:schemeClr val="dk1"/>
              </a:fontRef>
            </p:style>
          </p:sp>
          <p:sp>
            <p:nvSpPr>
              <p:cNvPr id="20" name="Rounded Rectangle 8"/>
              <p:cNvSpPr/>
              <p:nvPr/>
            </p:nvSpPr>
            <p:spPr>
              <a:xfrm>
                <a:off x="4580293" y="1888011"/>
                <a:ext cx="2158982" cy="2032159"/>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t>Discrete population, continuous time</a:t>
                </a:r>
              </a:p>
            </p:txBody>
          </p:sp>
        </p:grpSp>
        <p:grpSp>
          <p:nvGrpSpPr>
            <p:cNvPr id="7" name="Group 6"/>
            <p:cNvGrpSpPr/>
            <p:nvPr/>
          </p:nvGrpSpPr>
          <p:grpSpPr>
            <a:xfrm>
              <a:off x="5872238" y="3830692"/>
              <a:ext cx="2831425" cy="830112"/>
              <a:chOff x="5599187" y="2355264"/>
              <a:chExt cx="2831425" cy="830112"/>
            </a:xfrm>
          </p:grpSpPr>
          <p:sp>
            <p:nvSpPr>
              <p:cNvPr id="17" name="Right Arrow 16"/>
              <p:cNvSpPr/>
              <p:nvPr/>
            </p:nvSpPr>
            <p:spPr>
              <a:xfrm>
                <a:off x="7072143" y="2474118"/>
                <a:ext cx="1358469" cy="711258"/>
              </a:xfrm>
              <a:prstGeom prst="rightArrow">
                <a:avLst>
                  <a:gd name="adj1" fmla="val 60000"/>
                  <a:gd name="adj2" fmla="val 50000"/>
                </a:avLst>
              </a:prstGeom>
              <a:solidFill>
                <a:schemeClr val="tx1">
                  <a:alpha val="50000"/>
                </a:schemeClr>
              </a:solidFill>
            </p:spPr>
            <p:style>
              <a:lnRef idx="0">
                <a:schemeClr val="lt1">
                  <a:hueOff val="0"/>
                  <a:satOff val="0"/>
                  <a:lumOff val="0"/>
                  <a:alphaOff val="0"/>
                </a:schemeClr>
              </a:lnRef>
              <a:fillRef idx="2">
                <a:schemeClr val="accent5">
                  <a:hueOff val="-4973230"/>
                  <a:satOff val="-3153"/>
                  <a:lumOff val="13922"/>
                  <a:alphaOff val="0"/>
                </a:schemeClr>
              </a:fillRef>
              <a:effectRef idx="1">
                <a:schemeClr val="accent5">
                  <a:hueOff val="-4973230"/>
                  <a:satOff val="-3153"/>
                  <a:lumOff val="13922"/>
                  <a:alphaOff val="0"/>
                </a:schemeClr>
              </a:effectRef>
              <a:fontRef idx="minor">
                <a:schemeClr val="dk1"/>
              </a:fontRef>
            </p:style>
            <p:txBody>
              <a:bodyPr/>
              <a:lstStyle/>
              <a:p>
                <a:endParaRPr lang="en-US" dirty="0"/>
              </a:p>
            </p:txBody>
          </p:sp>
          <p:sp>
            <p:nvSpPr>
              <p:cNvPr id="18" name="Right Arrow 10"/>
              <p:cNvSpPr/>
              <p:nvPr/>
            </p:nvSpPr>
            <p:spPr>
              <a:xfrm>
                <a:off x="5599187" y="2355264"/>
                <a:ext cx="332064" cy="33295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endParaRPr lang="en-US" sz="1050"/>
              </a:p>
            </p:txBody>
          </p:sp>
        </p:grpSp>
        <p:sp>
          <p:nvSpPr>
            <p:cNvPr id="14" name="Right Arrow 14"/>
            <p:cNvSpPr/>
            <p:nvPr/>
          </p:nvSpPr>
          <p:spPr>
            <a:xfrm>
              <a:off x="9004916" y="3830692"/>
              <a:ext cx="332064" cy="33296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666750">
                <a:lnSpc>
                  <a:spcPct val="90000"/>
                </a:lnSpc>
                <a:spcBef>
                  <a:spcPct val="0"/>
                </a:spcBef>
                <a:spcAft>
                  <a:spcPct val="35000"/>
                </a:spcAft>
              </a:pPr>
              <a:endParaRPr lang="en-US" sz="1050"/>
            </a:p>
          </p:txBody>
        </p:sp>
        <p:grpSp>
          <p:nvGrpSpPr>
            <p:cNvPr id="10" name="Group 9"/>
            <p:cNvGrpSpPr/>
            <p:nvPr/>
          </p:nvGrpSpPr>
          <p:grpSpPr>
            <a:xfrm>
              <a:off x="8951965" y="3325883"/>
              <a:ext cx="2237629" cy="2032159"/>
              <a:chOff x="8678914" y="1850455"/>
              <a:chExt cx="2237629" cy="2032159"/>
            </a:xfrm>
            <a:scene3d>
              <a:camera prst="orthographicFront"/>
              <a:lightRig rig="flat" dir="t"/>
            </a:scene3d>
          </p:grpSpPr>
          <p:sp>
            <p:nvSpPr>
              <p:cNvPr id="11" name="Rounded Rectangle 10"/>
              <p:cNvSpPr/>
              <p:nvPr/>
            </p:nvSpPr>
            <p:spPr>
              <a:xfrm>
                <a:off x="8678914" y="1850455"/>
                <a:ext cx="2237629" cy="2032159"/>
              </a:xfrm>
              <a:prstGeom prst="roundRect">
                <a:avLst>
                  <a:gd name="adj" fmla="val 10000"/>
                </a:avLst>
              </a:prstGeom>
              <a:gradFill>
                <a:gsLst>
                  <a:gs pos="0">
                    <a:srgbClr val="B41E89"/>
                  </a:gs>
                  <a:gs pos="35000">
                    <a:srgbClr val="BA5EB1"/>
                  </a:gs>
                  <a:gs pos="100000">
                    <a:schemeClr val="accent5">
                      <a:hueOff val="-9946459"/>
                      <a:satOff val="-6306"/>
                      <a:lumOff val="27844"/>
                      <a:alphaOff val="0"/>
                      <a:tint val="15000"/>
                      <a:satMod val="350000"/>
                    </a:schemeClr>
                  </a:gs>
                </a:gsLst>
              </a:gradFill>
              <a:sp3d prstMaterial="dkEdge">
                <a:bevelT w="8200" h="38100"/>
              </a:sp3d>
            </p:spPr>
            <p:style>
              <a:lnRef idx="0">
                <a:schemeClr val="lt1">
                  <a:hueOff val="0"/>
                  <a:satOff val="0"/>
                  <a:lumOff val="0"/>
                  <a:alphaOff val="0"/>
                </a:schemeClr>
              </a:lnRef>
              <a:fillRef idx="2">
                <a:schemeClr val="accent5">
                  <a:hueOff val="-9946459"/>
                  <a:satOff val="-6306"/>
                  <a:lumOff val="27844"/>
                  <a:alphaOff val="0"/>
                </a:schemeClr>
              </a:fillRef>
              <a:effectRef idx="1">
                <a:schemeClr val="accent5">
                  <a:hueOff val="-9946459"/>
                  <a:satOff val="-6306"/>
                  <a:lumOff val="27844"/>
                  <a:alphaOff val="0"/>
                </a:schemeClr>
              </a:effectRef>
              <a:fontRef idx="minor">
                <a:schemeClr val="dk1"/>
              </a:fontRef>
            </p:style>
          </p:sp>
          <p:sp>
            <p:nvSpPr>
              <p:cNvPr id="12" name="Rounded Rectangle 16"/>
              <p:cNvSpPr/>
              <p:nvPr/>
            </p:nvSpPr>
            <p:spPr>
              <a:xfrm>
                <a:off x="8713611" y="2261180"/>
                <a:ext cx="2158982" cy="126393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dirty="0"/>
                  <a:t>Deterministic (ODE, PDE)</a:t>
                </a:r>
              </a:p>
            </p:txBody>
          </p:sp>
        </p:grpSp>
        <p:sp>
          <p:nvSpPr>
            <p:cNvPr id="29" name="TextBox 28"/>
            <p:cNvSpPr txBox="1"/>
            <p:nvPr/>
          </p:nvSpPr>
          <p:spPr>
            <a:xfrm>
              <a:off x="712159" y="2639318"/>
              <a:ext cx="2148578" cy="718201"/>
            </a:xfrm>
            <a:prstGeom prst="rect">
              <a:avLst/>
            </a:prstGeom>
            <a:noFill/>
          </p:spPr>
          <p:txBody>
            <a:bodyPr wrap="none" rtlCol="0">
              <a:spAutoFit/>
            </a:bodyPr>
            <a:lstStyle/>
            <a:p>
              <a:r>
                <a:rPr lang="en-US" sz="1500" dirty="0">
                  <a:solidFill>
                    <a:schemeClr val="accent1"/>
                  </a:solidFill>
                  <a:latin typeface="Arial" panose="020B0604020202020204" pitchFamily="34" charset="0"/>
                  <a:cs typeface="Arial" panose="020B0604020202020204" pitchFamily="34" charset="0"/>
                </a:rPr>
                <a:t>Exact, discrete</a:t>
              </a:r>
            </a:p>
          </p:txBody>
        </p:sp>
        <p:sp>
          <p:nvSpPr>
            <p:cNvPr id="30" name="TextBox 29"/>
            <p:cNvSpPr txBox="1"/>
            <p:nvPr/>
          </p:nvSpPr>
          <p:spPr>
            <a:xfrm>
              <a:off x="8344570" y="2639318"/>
              <a:ext cx="3425053" cy="718201"/>
            </a:xfrm>
            <a:prstGeom prst="rect">
              <a:avLst/>
            </a:prstGeom>
            <a:noFill/>
          </p:spPr>
          <p:txBody>
            <a:bodyPr wrap="none" rtlCol="0">
              <a:spAutoFit/>
            </a:bodyPr>
            <a:lstStyle/>
            <a:p>
              <a:r>
                <a:rPr lang="en-US" sz="1500" dirty="0">
                  <a:solidFill>
                    <a:schemeClr val="accent1"/>
                  </a:solidFill>
                  <a:latin typeface="Arial" panose="020B0604020202020204" pitchFamily="34" charset="0"/>
                  <a:cs typeface="Arial" panose="020B0604020202020204" pitchFamily="34" charset="0"/>
                </a:rPr>
                <a:t>Approximate, continuous</a:t>
              </a:r>
            </a:p>
          </p:txBody>
        </p:sp>
        <p:sp>
          <p:nvSpPr>
            <p:cNvPr id="31" name="TextBox 30"/>
            <p:cNvSpPr txBox="1"/>
            <p:nvPr/>
          </p:nvSpPr>
          <p:spPr>
            <a:xfrm>
              <a:off x="1235803" y="5432849"/>
              <a:ext cx="895915" cy="718201"/>
            </a:xfrm>
            <a:prstGeom prst="rect">
              <a:avLst/>
            </a:prstGeom>
            <a:noFill/>
          </p:spPr>
          <p:txBody>
            <a:bodyPr wrap="none" rtlCol="0">
              <a:spAutoFit/>
            </a:bodyPr>
            <a:lstStyle/>
            <a:p>
              <a:r>
                <a:rPr lang="en-US" sz="1500" dirty="0">
                  <a:solidFill>
                    <a:schemeClr val="accent1"/>
                  </a:solidFill>
                  <a:latin typeface="Arial" panose="020B0604020202020204" pitchFamily="34" charset="0"/>
                  <a:cs typeface="Arial" panose="020B0604020202020204" pitchFamily="34" charset="0"/>
                </a:rPr>
                <a:t>Slow</a:t>
              </a:r>
            </a:p>
          </p:txBody>
        </p:sp>
        <p:sp>
          <p:nvSpPr>
            <p:cNvPr id="32" name="TextBox 31"/>
            <p:cNvSpPr txBox="1"/>
            <p:nvPr/>
          </p:nvSpPr>
          <p:spPr>
            <a:xfrm>
              <a:off x="9703040" y="5432851"/>
              <a:ext cx="996856" cy="718201"/>
            </a:xfrm>
            <a:prstGeom prst="rect">
              <a:avLst/>
            </a:prstGeom>
            <a:noFill/>
          </p:spPr>
          <p:txBody>
            <a:bodyPr wrap="square" rtlCol="0">
              <a:spAutoFit/>
            </a:bodyPr>
            <a:lstStyle/>
            <a:p>
              <a:r>
                <a:rPr lang="en-US" sz="1500" dirty="0">
                  <a:solidFill>
                    <a:schemeClr val="accent1"/>
                  </a:solidFill>
                  <a:latin typeface="Arial" panose="020B0604020202020204" pitchFamily="34" charset="0"/>
                  <a:cs typeface="Arial" panose="020B0604020202020204" pitchFamily="34" charset="0"/>
                </a:rPr>
                <a:t>Fast</a:t>
              </a:r>
            </a:p>
          </p:txBody>
        </p:sp>
      </p:grpSp>
      <p:sp>
        <p:nvSpPr>
          <p:cNvPr id="35" name="Oval 34"/>
          <p:cNvSpPr/>
          <p:nvPr/>
        </p:nvSpPr>
        <p:spPr>
          <a:xfrm>
            <a:off x="3442002" y="819150"/>
            <a:ext cx="1850615" cy="139937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6" name="Group 295">
            <a:extLst>
              <a:ext uri="{FF2B5EF4-FFF2-40B4-BE49-F238E27FC236}">
                <a16:creationId xmlns:a16="http://schemas.microsoft.com/office/drawing/2014/main" id="{17F40AFB-892B-418C-A9EF-F0E443D71CAB}"/>
              </a:ext>
            </a:extLst>
          </p:cNvPr>
          <p:cNvGrpSpPr/>
          <p:nvPr/>
        </p:nvGrpSpPr>
        <p:grpSpPr>
          <a:xfrm>
            <a:off x="310721" y="2034791"/>
            <a:ext cx="2472437" cy="1955616"/>
            <a:chOff x="310721" y="2034791"/>
            <a:chExt cx="2472437" cy="1955616"/>
          </a:xfrm>
        </p:grpSpPr>
        <p:grpSp>
          <p:nvGrpSpPr>
            <p:cNvPr id="15" name="Group 14">
              <a:extLst>
                <a:ext uri="{FF2B5EF4-FFF2-40B4-BE49-F238E27FC236}">
                  <a16:creationId xmlns:a16="http://schemas.microsoft.com/office/drawing/2014/main" id="{B711D1FA-A664-478C-9F2F-A4481C8A2465}"/>
                </a:ext>
              </a:extLst>
            </p:cNvPr>
            <p:cNvGrpSpPr/>
            <p:nvPr/>
          </p:nvGrpSpPr>
          <p:grpSpPr>
            <a:xfrm>
              <a:off x="310721" y="2034791"/>
              <a:ext cx="904654" cy="1033892"/>
              <a:chOff x="183330" y="2433408"/>
              <a:chExt cx="904654" cy="1033892"/>
            </a:xfrm>
          </p:grpSpPr>
          <p:pic>
            <p:nvPicPr>
              <p:cNvPr id="123" name="Picture 122" descr="Related image">
                <a:extLst>
                  <a:ext uri="{FF2B5EF4-FFF2-40B4-BE49-F238E27FC236}">
                    <a16:creationId xmlns:a16="http://schemas.microsoft.com/office/drawing/2014/main" id="{EDC675C4-8B72-4445-9A24-85B9960C92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124" name="Rectangle 123">
                <a:extLst>
                  <a:ext uri="{FF2B5EF4-FFF2-40B4-BE49-F238E27FC236}">
                    <a16:creationId xmlns:a16="http://schemas.microsoft.com/office/drawing/2014/main" id="{182CE831-4535-4758-988A-C72D1F22C6ED}"/>
                  </a:ext>
                </a:extLst>
              </p:cNvPr>
              <p:cNvSpPr/>
              <p:nvPr/>
            </p:nvSpPr>
            <p:spPr>
              <a:xfrm>
                <a:off x="449024" y="2535019"/>
                <a:ext cx="402674"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48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13" name="Group 12">
              <a:extLst>
                <a:ext uri="{FF2B5EF4-FFF2-40B4-BE49-F238E27FC236}">
                  <a16:creationId xmlns:a16="http://schemas.microsoft.com/office/drawing/2014/main" id="{CE735F52-26A0-4CCA-89A2-11E4281E0472}"/>
                </a:ext>
              </a:extLst>
            </p:cNvPr>
            <p:cNvGrpSpPr/>
            <p:nvPr/>
          </p:nvGrpSpPr>
          <p:grpSpPr>
            <a:xfrm>
              <a:off x="990295" y="2882666"/>
              <a:ext cx="1107741" cy="1107741"/>
              <a:chOff x="1190662" y="3334481"/>
              <a:chExt cx="1107741" cy="1107741"/>
            </a:xfrm>
          </p:grpSpPr>
          <p:grpSp>
            <p:nvGrpSpPr>
              <p:cNvPr id="8" name="Group 7">
                <a:extLst>
                  <a:ext uri="{FF2B5EF4-FFF2-40B4-BE49-F238E27FC236}">
                    <a16:creationId xmlns:a16="http://schemas.microsoft.com/office/drawing/2014/main" id="{88CE4DF5-C2CD-467C-8304-B07597D42D8D}"/>
                  </a:ext>
                </a:extLst>
              </p:cNvPr>
              <p:cNvGrpSpPr/>
              <p:nvPr/>
            </p:nvGrpSpPr>
            <p:grpSpPr>
              <a:xfrm>
                <a:off x="1190662" y="3334481"/>
                <a:ext cx="1107741" cy="1107741"/>
                <a:chOff x="1190662" y="3334481"/>
                <a:chExt cx="1107741" cy="1107741"/>
              </a:xfrm>
            </p:grpSpPr>
            <p:pic>
              <p:nvPicPr>
                <p:cNvPr id="126" name="Picture 2" descr="Image result for person icon">
                  <a:extLst>
                    <a:ext uri="{FF2B5EF4-FFF2-40B4-BE49-F238E27FC236}">
                      <a16:creationId xmlns:a16="http://schemas.microsoft.com/office/drawing/2014/main" id="{A9A3BEAD-6F9D-4AF6-A8DC-F8129E9CA3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128" name="Oval 127">
                  <a:extLst>
                    <a:ext uri="{FF2B5EF4-FFF2-40B4-BE49-F238E27FC236}">
                      <a16:creationId xmlns:a16="http://schemas.microsoft.com/office/drawing/2014/main" id="{5197EBC6-3268-475E-8243-785C5945B45D}"/>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1B422ED0-8432-4B37-BFC9-A5DB8981E405}"/>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9CB0A071-92BA-4772-8169-AFDD12763186}"/>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F9B3E2F1-C828-4E3A-8AF2-56558E1A7DDD}"/>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ectangle 133">
                <a:extLst>
                  <a:ext uri="{FF2B5EF4-FFF2-40B4-BE49-F238E27FC236}">
                    <a16:creationId xmlns:a16="http://schemas.microsoft.com/office/drawing/2014/main" id="{B255509C-60E9-44C9-8AE6-6663C7022CBB}"/>
                  </a:ext>
                </a:extLst>
              </p:cNvPr>
              <p:cNvSpPr/>
              <p:nvPr/>
            </p:nvSpPr>
            <p:spPr>
              <a:xfrm>
                <a:off x="1549838" y="3561619"/>
                <a:ext cx="403538" cy="586966"/>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48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9" name="Group 8">
              <a:extLst>
                <a:ext uri="{FF2B5EF4-FFF2-40B4-BE49-F238E27FC236}">
                  <a16:creationId xmlns:a16="http://schemas.microsoft.com/office/drawing/2014/main" id="{92ABC047-15CA-4AF5-87FE-1AC959C32321}"/>
                </a:ext>
              </a:extLst>
            </p:cNvPr>
            <p:cNvGrpSpPr/>
            <p:nvPr/>
          </p:nvGrpSpPr>
          <p:grpSpPr>
            <a:xfrm>
              <a:off x="1961595" y="2034791"/>
              <a:ext cx="821563" cy="938930"/>
              <a:chOff x="5600915" y="3967265"/>
              <a:chExt cx="821563" cy="938930"/>
            </a:xfrm>
          </p:grpSpPr>
          <p:pic>
            <p:nvPicPr>
              <p:cNvPr id="135" name="Picture 4" descr="Related image">
                <a:extLst>
                  <a:ext uri="{FF2B5EF4-FFF2-40B4-BE49-F238E27FC236}">
                    <a16:creationId xmlns:a16="http://schemas.microsoft.com/office/drawing/2014/main" id="{0634C06D-5494-4DC8-A1D3-62D46185C3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136" name="Straight Connector 135">
                <a:extLst>
                  <a:ext uri="{FF2B5EF4-FFF2-40B4-BE49-F238E27FC236}">
                    <a16:creationId xmlns:a16="http://schemas.microsoft.com/office/drawing/2014/main" id="{E7FACBD5-9BDB-46A1-AA9E-CB9752183F58}"/>
                  </a:ext>
                </a:extLst>
              </p:cNvPr>
              <p:cNvCxnSpPr>
                <a:cxnSpLocks noChangeAspect="1"/>
              </p:cNvCxnSpPr>
              <p:nvPr/>
            </p:nvCxnSpPr>
            <p:spPr>
              <a:xfrm flipV="1">
                <a:off x="5928072" y="3970930"/>
                <a:ext cx="105630" cy="10563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AFE70E5-BE63-488C-9544-116947FB1F8A}"/>
                  </a:ext>
                </a:extLst>
              </p:cNvPr>
              <p:cNvCxnSpPr>
                <a:cxnSpLocks/>
              </p:cNvCxnSpPr>
              <p:nvPr/>
            </p:nvCxnSpPr>
            <p:spPr>
              <a:xfrm flipV="1">
                <a:off x="5951179" y="4000272"/>
                <a:ext cx="119200" cy="1210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784E97C9-EA8A-4ED3-A912-F36B51998F8F}"/>
                  </a:ext>
                </a:extLst>
              </p:cNvPr>
              <p:cNvCxnSpPr>
                <a:cxnSpLocks noChangeAspect="1"/>
              </p:cNvCxnSpPr>
              <p:nvPr/>
            </p:nvCxnSpPr>
            <p:spPr>
              <a:xfrm flipV="1">
                <a:off x="5986023" y="4046119"/>
                <a:ext cx="105630" cy="10563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80FF5F99-B257-4B34-97FE-E0EA9B2C53BD}"/>
                  </a:ext>
                </a:extLst>
              </p:cNvPr>
              <p:cNvSpPr/>
              <p:nvPr/>
            </p:nvSpPr>
            <p:spPr>
              <a:xfrm>
                <a:off x="5870879" y="4025681"/>
                <a:ext cx="279799" cy="586966"/>
              </a:xfrm>
              <a:prstGeom prst="rect">
                <a:avLst/>
              </a:prstGeom>
              <a:noFill/>
            </p:spPr>
            <p:txBody>
              <a:bodyPr wrap="square" lIns="91440" tIns="45720" rIns="91440" bIns="45720">
                <a:spAutoFit/>
              </a:bodyPr>
              <a:lstStyle/>
              <a:p>
                <a:pPr algn="ctr"/>
                <a:r>
                  <a:rPr lang="en-US" sz="36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endParaRPr lang="en-US" sz="48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endParaRPr>
              </a:p>
            </p:txBody>
          </p:sp>
        </p:grpSp>
      </p:grpSp>
      <p:sp>
        <p:nvSpPr>
          <p:cNvPr id="16" name="TextBox 15">
            <a:extLst>
              <a:ext uri="{FF2B5EF4-FFF2-40B4-BE49-F238E27FC236}">
                <a16:creationId xmlns:a16="http://schemas.microsoft.com/office/drawing/2014/main" id="{295892FF-E8B0-4EC1-8260-9089D076E07B}"/>
              </a:ext>
            </a:extLst>
          </p:cNvPr>
          <p:cNvSpPr txBox="1"/>
          <p:nvPr/>
        </p:nvSpPr>
        <p:spPr>
          <a:xfrm>
            <a:off x="396161" y="4027165"/>
            <a:ext cx="2499439" cy="1015663"/>
          </a:xfrm>
          <a:prstGeom prst="rect">
            <a:avLst/>
          </a:prstGeom>
          <a:noFill/>
        </p:spPr>
        <p:txBody>
          <a:bodyPr wrap="square" rtlCol="0">
            <a:spAutoFit/>
          </a:bodyPr>
          <a:lstStyle/>
          <a:p>
            <a:r>
              <a:rPr lang="el-GR" sz="2000" dirty="0">
                <a:solidFill>
                  <a:schemeClr val="accent1"/>
                </a:solidFill>
                <a:latin typeface="Times New Roman" panose="02020603050405020304" pitchFamily="18" charset="0"/>
                <a:cs typeface="Times New Roman" panose="02020603050405020304" pitchFamily="18" charset="0"/>
              </a:rPr>
              <a:t>Ω</a:t>
            </a:r>
            <a:r>
              <a:rPr lang="en-US" sz="2000" dirty="0">
                <a:solidFill>
                  <a:schemeClr val="accent1"/>
                </a:solidFill>
                <a:latin typeface="Times New Roman" panose="02020603050405020304" pitchFamily="18" charset="0"/>
                <a:cs typeface="Times New Roman" panose="02020603050405020304" pitchFamily="18" charset="0"/>
              </a:rPr>
              <a:t>(</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 ([x</a:t>
            </a:r>
            <a:r>
              <a:rPr lang="en-US" sz="2000" baseline="-25000" dirty="0">
                <a:solidFill>
                  <a:schemeClr val="accent1"/>
                </a:solidFill>
                <a:latin typeface="Times New Roman" panose="02020603050405020304" pitchFamily="18" charset="0"/>
                <a:cs typeface="Times New Roman" panose="02020603050405020304" pitchFamily="18" charset="0"/>
              </a:rPr>
              <a:t>1</a:t>
            </a:r>
            <a:r>
              <a:rPr lang="en-US" sz="2000" dirty="0">
                <a:solidFill>
                  <a:schemeClr val="accent1"/>
                </a:solidFill>
                <a:latin typeface="Times New Roman" panose="02020603050405020304" pitchFamily="18" charset="0"/>
                <a:cs typeface="Times New Roman" panose="02020603050405020304" pitchFamily="18" charset="0"/>
              </a:rPr>
              <a:t>,y</a:t>
            </a:r>
            <a:r>
              <a:rPr lang="en-US" sz="2000" baseline="-25000" dirty="0">
                <a:solidFill>
                  <a:schemeClr val="accent1"/>
                </a:solidFill>
                <a:latin typeface="Times New Roman" panose="02020603050405020304" pitchFamily="18" charset="0"/>
                <a:cs typeface="Times New Roman" panose="02020603050405020304" pitchFamily="18" charset="0"/>
              </a:rPr>
              <a:t>1</a:t>
            </a:r>
            <a:r>
              <a:rPr lang="en-US" sz="2000" dirty="0">
                <a:solidFill>
                  <a:schemeClr val="accent1"/>
                </a:solidFill>
                <a:latin typeface="Times New Roman" panose="02020603050405020304" pitchFamily="18" charset="0"/>
                <a:cs typeface="Times New Roman" panose="02020603050405020304" pitchFamily="18" charset="0"/>
              </a:rPr>
              <a:t>,z</a:t>
            </a:r>
            <a:r>
              <a:rPr lang="en-US" sz="2000" baseline="-25000" dirty="0">
                <a:solidFill>
                  <a:schemeClr val="accent1"/>
                </a:solidFill>
                <a:latin typeface="Times New Roman" panose="02020603050405020304" pitchFamily="18" charset="0"/>
                <a:cs typeface="Times New Roman" panose="02020603050405020304" pitchFamily="18" charset="0"/>
              </a:rPr>
              <a:t>1</a:t>
            </a:r>
            <a:r>
              <a:rPr lang="en-US" sz="2000" dirty="0">
                <a:solidFill>
                  <a:schemeClr val="accent1"/>
                </a:solidFill>
                <a:latin typeface="Times New Roman" panose="02020603050405020304" pitchFamily="18" charset="0"/>
                <a:cs typeface="Times New Roman" panose="02020603050405020304" pitchFamily="18" charset="0"/>
              </a:rPr>
              <a:t>]; </a:t>
            </a:r>
            <a:r>
              <a:rPr lang="en-US" sz="2000" i="1" dirty="0">
                <a:solidFill>
                  <a:schemeClr val="accent1"/>
                </a:solidFill>
                <a:latin typeface="Times New Roman" panose="02020603050405020304" pitchFamily="18" charset="0"/>
                <a:cs typeface="Times New Roman" panose="02020603050405020304" pitchFamily="18" charset="0"/>
              </a:rPr>
              <a:t>v</a:t>
            </a:r>
            <a:r>
              <a:rPr lang="en-US" sz="2000" i="1" baseline="-25000" dirty="0">
                <a:solidFill>
                  <a:schemeClr val="accent1"/>
                </a:solidFill>
                <a:latin typeface="Times New Roman" panose="02020603050405020304" pitchFamily="18" charset="0"/>
                <a:cs typeface="Times New Roman" panose="02020603050405020304" pitchFamily="18" charset="0"/>
              </a:rPr>
              <a:t>1</a:t>
            </a:r>
            <a:r>
              <a:rPr lang="en-US" sz="2000" dirty="0">
                <a:solidFill>
                  <a:schemeClr val="accent1"/>
                </a:solidFill>
                <a:latin typeface="Times New Roman" panose="02020603050405020304" pitchFamily="18" charset="0"/>
                <a:cs typeface="Times New Roman" panose="02020603050405020304" pitchFamily="18" charset="0"/>
              </a:rPr>
              <a:t>)</a:t>
            </a:r>
          </a:p>
          <a:p>
            <a:r>
              <a:rPr lang="en-US" sz="2000" dirty="0">
                <a:solidFill>
                  <a:schemeClr val="accent1"/>
                </a:solidFill>
                <a:latin typeface="Times New Roman" panose="02020603050405020304" pitchFamily="18" charset="0"/>
                <a:cs typeface="Times New Roman" panose="02020603050405020304" pitchFamily="18" charset="0"/>
              </a:rPr>
              <a:t>            …</a:t>
            </a:r>
          </a:p>
          <a:p>
            <a:r>
              <a:rPr lang="en-US" sz="2000" dirty="0">
                <a:solidFill>
                  <a:schemeClr val="accent1"/>
                </a:solidFill>
                <a:latin typeface="Times New Roman" panose="02020603050405020304" pitchFamily="18" charset="0"/>
                <a:cs typeface="Times New Roman" panose="02020603050405020304" pitchFamily="18" charset="0"/>
              </a:rPr>
              <a:t>           ([</a:t>
            </a:r>
            <a:r>
              <a:rPr lang="en-US" sz="2000" dirty="0" err="1">
                <a:solidFill>
                  <a:schemeClr val="accent1"/>
                </a:solidFill>
                <a:latin typeface="Times New Roman" panose="02020603050405020304" pitchFamily="18" charset="0"/>
                <a:cs typeface="Times New Roman" panose="02020603050405020304" pitchFamily="18" charset="0"/>
              </a:rPr>
              <a:t>x</a:t>
            </a:r>
            <a:r>
              <a:rPr lang="en-US" sz="2000" baseline="-25000" dirty="0" err="1">
                <a:solidFill>
                  <a:schemeClr val="accent1"/>
                </a:solidFill>
                <a:latin typeface="Times New Roman" panose="02020603050405020304" pitchFamily="18" charset="0"/>
                <a:cs typeface="Times New Roman" panose="02020603050405020304" pitchFamily="18" charset="0"/>
              </a:rPr>
              <a:t>N</a:t>
            </a:r>
            <a:r>
              <a:rPr lang="en-US" sz="2000" dirty="0" err="1">
                <a:solidFill>
                  <a:schemeClr val="accent1"/>
                </a:solidFill>
                <a:latin typeface="Times New Roman" panose="02020603050405020304" pitchFamily="18" charset="0"/>
                <a:cs typeface="Times New Roman" panose="02020603050405020304" pitchFamily="18" charset="0"/>
              </a:rPr>
              <a:t>,y</a:t>
            </a:r>
            <a:r>
              <a:rPr lang="en-US" sz="2000" baseline="-25000" dirty="0" err="1">
                <a:solidFill>
                  <a:schemeClr val="accent1"/>
                </a:solidFill>
                <a:latin typeface="Times New Roman" panose="02020603050405020304" pitchFamily="18" charset="0"/>
                <a:cs typeface="Times New Roman" panose="02020603050405020304" pitchFamily="18" charset="0"/>
              </a:rPr>
              <a:t>N</a:t>
            </a:r>
            <a:r>
              <a:rPr lang="en-US" sz="2000" dirty="0" err="1">
                <a:solidFill>
                  <a:schemeClr val="accent1"/>
                </a:solidFill>
                <a:latin typeface="Times New Roman" panose="02020603050405020304" pitchFamily="18" charset="0"/>
                <a:cs typeface="Times New Roman" panose="02020603050405020304" pitchFamily="18" charset="0"/>
              </a:rPr>
              <a:t>,z</a:t>
            </a:r>
            <a:r>
              <a:rPr lang="en-US" sz="2000" baseline="-25000" dirty="0" err="1">
                <a:solidFill>
                  <a:schemeClr val="accent1"/>
                </a:solidFill>
                <a:latin typeface="Times New Roman" panose="02020603050405020304" pitchFamily="18" charset="0"/>
                <a:cs typeface="Times New Roman" panose="02020603050405020304" pitchFamily="18" charset="0"/>
              </a:rPr>
              <a:t>N</a:t>
            </a:r>
            <a:r>
              <a:rPr lang="en-US" sz="2000" dirty="0">
                <a:solidFill>
                  <a:schemeClr val="accent1"/>
                </a:solidFill>
                <a:latin typeface="Times New Roman" panose="02020603050405020304" pitchFamily="18" charset="0"/>
                <a:cs typeface="Times New Roman" panose="02020603050405020304" pitchFamily="18" charset="0"/>
              </a:rPr>
              <a:t>]; </a:t>
            </a:r>
            <a:r>
              <a:rPr lang="en-US" sz="2000" i="1" dirty="0" err="1">
                <a:solidFill>
                  <a:schemeClr val="accent1"/>
                </a:solidFill>
                <a:latin typeface="Times New Roman" panose="02020603050405020304" pitchFamily="18" charset="0"/>
                <a:cs typeface="Times New Roman" panose="02020603050405020304" pitchFamily="18" charset="0"/>
              </a:rPr>
              <a:t>v</a:t>
            </a:r>
            <a:r>
              <a:rPr lang="en-US" sz="2000" i="1" baseline="-25000" dirty="0" err="1">
                <a:solidFill>
                  <a:schemeClr val="accent1"/>
                </a:solidFill>
                <a:latin typeface="Times New Roman" panose="02020603050405020304" pitchFamily="18" charset="0"/>
                <a:cs typeface="Times New Roman" panose="02020603050405020304" pitchFamily="18" charset="0"/>
              </a:rPr>
              <a:t>N</a:t>
            </a:r>
            <a:r>
              <a:rPr lang="en-US" sz="2000" dirty="0">
                <a:solidFill>
                  <a:schemeClr val="accent1"/>
                </a:solidFill>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39B92419-E08A-4054-87E2-D3CDEE112D0B}"/>
              </a:ext>
            </a:extLst>
          </p:cNvPr>
          <p:cNvGrpSpPr/>
          <p:nvPr/>
        </p:nvGrpSpPr>
        <p:grpSpPr>
          <a:xfrm>
            <a:off x="3122251" y="2309872"/>
            <a:ext cx="2320954" cy="1828696"/>
            <a:chOff x="3299586" y="2338041"/>
            <a:chExt cx="2320954" cy="1828696"/>
          </a:xfrm>
        </p:grpSpPr>
        <p:grpSp>
          <p:nvGrpSpPr>
            <p:cNvPr id="144" name="Group 143">
              <a:extLst>
                <a:ext uri="{FF2B5EF4-FFF2-40B4-BE49-F238E27FC236}">
                  <a16:creationId xmlns:a16="http://schemas.microsoft.com/office/drawing/2014/main" id="{C073104F-B62B-481A-882C-FE45A9717554}"/>
                </a:ext>
              </a:extLst>
            </p:cNvPr>
            <p:cNvGrpSpPr>
              <a:grpSpLocks noChangeAspect="1"/>
            </p:cNvGrpSpPr>
            <p:nvPr/>
          </p:nvGrpSpPr>
          <p:grpSpPr>
            <a:xfrm>
              <a:off x="3299586" y="2503620"/>
              <a:ext cx="560069" cy="640080"/>
              <a:chOff x="183330" y="2433408"/>
              <a:chExt cx="904654" cy="1033892"/>
            </a:xfrm>
          </p:grpSpPr>
          <p:pic>
            <p:nvPicPr>
              <p:cNvPr id="145" name="Picture 144" descr="Related image">
                <a:extLst>
                  <a:ext uri="{FF2B5EF4-FFF2-40B4-BE49-F238E27FC236}">
                    <a16:creationId xmlns:a16="http://schemas.microsoft.com/office/drawing/2014/main" id="{6E912E14-99FC-4BD3-8B0F-5918489B13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a:extLst>
                  <a:ext uri="{FF2B5EF4-FFF2-40B4-BE49-F238E27FC236}">
                    <a16:creationId xmlns:a16="http://schemas.microsoft.com/office/drawing/2014/main" id="{6953BA85-D8CE-40DF-9BA3-618238E8D76C}"/>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147" name="Group 146">
              <a:extLst>
                <a:ext uri="{FF2B5EF4-FFF2-40B4-BE49-F238E27FC236}">
                  <a16:creationId xmlns:a16="http://schemas.microsoft.com/office/drawing/2014/main" id="{36AD2F28-C25F-4DE2-B426-38EC7C6A3EF2}"/>
                </a:ext>
              </a:extLst>
            </p:cNvPr>
            <p:cNvGrpSpPr>
              <a:grpSpLocks noChangeAspect="1"/>
            </p:cNvGrpSpPr>
            <p:nvPr/>
          </p:nvGrpSpPr>
          <p:grpSpPr>
            <a:xfrm>
              <a:off x="4195452" y="2809569"/>
              <a:ext cx="739854" cy="739854"/>
              <a:chOff x="1190662" y="3334481"/>
              <a:chExt cx="1107741" cy="1107741"/>
            </a:xfrm>
          </p:grpSpPr>
          <p:grpSp>
            <p:nvGrpSpPr>
              <p:cNvPr id="148" name="Group 147">
                <a:extLst>
                  <a:ext uri="{FF2B5EF4-FFF2-40B4-BE49-F238E27FC236}">
                    <a16:creationId xmlns:a16="http://schemas.microsoft.com/office/drawing/2014/main" id="{844B5283-044A-4DAE-B04B-A1EE2FD1E112}"/>
                  </a:ext>
                </a:extLst>
              </p:cNvPr>
              <p:cNvGrpSpPr/>
              <p:nvPr/>
            </p:nvGrpSpPr>
            <p:grpSpPr>
              <a:xfrm>
                <a:off x="1190662" y="3334481"/>
                <a:ext cx="1107741" cy="1107741"/>
                <a:chOff x="1190662" y="3334481"/>
                <a:chExt cx="1107741" cy="1107741"/>
              </a:xfrm>
            </p:grpSpPr>
            <p:pic>
              <p:nvPicPr>
                <p:cNvPr id="150" name="Picture 2" descr="Image result for person icon">
                  <a:extLst>
                    <a:ext uri="{FF2B5EF4-FFF2-40B4-BE49-F238E27FC236}">
                      <a16:creationId xmlns:a16="http://schemas.microsoft.com/office/drawing/2014/main" id="{BC26DDA7-15A9-4ED1-AD31-81DB8CC00E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151" name="Oval 150">
                  <a:extLst>
                    <a:ext uri="{FF2B5EF4-FFF2-40B4-BE49-F238E27FC236}">
                      <a16:creationId xmlns:a16="http://schemas.microsoft.com/office/drawing/2014/main" id="{E201730E-FDC0-466C-B3C9-4925FFA2CB69}"/>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448E1022-E9C0-4FEE-A8D5-9125BE816265}"/>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65D0D6F6-5C53-4829-8E92-AAB587853F59}"/>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D21CFE81-9B82-4757-BCF3-C301926E39DB}"/>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Rectangle 148">
                <a:extLst>
                  <a:ext uri="{FF2B5EF4-FFF2-40B4-BE49-F238E27FC236}">
                    <a16:creationId xmlns:a16="http://schemas.microsoft.com/office/drawing/2014/main" id="{B5D6AB2B-8E14-4711-B086-C03C840025F2}"/>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155" name="Group 154">
              <a:extLst>
                <a:ext uri="{FF2B5EF4-FFF2-40B4-BE49-F238E27FC236}">
                  <a16:creationId xmlns:a16="http://schemas.microsoft.com/office/drawing/2014/main" id="{B31A88AD-0197-49B9-B558-E3F4677B76FA}"/>
                </a:ext>
              </a:extLst>
            </p:cNvPr>
            <p:cNvGrpSpPr>
              <a:grpSpLocks noChangeAspect="1"/>
            </p:cNvGrpSpPr>
            <p:nvPr/>
          </p:nvGrpSpPr>
          <p:grpSpPr>
            <a:xfrm>
              <a:off x="4908071" y="2433533"/>
              <a:ext cx="560069" cy="640080"/>
              <a:chOff x="5600915" y="3967265"/>
              <a:chExt cx="821563" cy="938930"/>
            </a:xfrm>
          </p:grpSpPr>
          <p:pic>
            <p:nvPicPr>
              <p:cNvPr id="156" name="Picture 4" descr="Related image">
                <a:extLst>
                  <a:ext uri="{FF2B5EF4-FFF2-40B4-BE49-F238E27FC236}">
                    <a16:creationId xmlns:a16="http://schemas.microsoft.com/office/drawing/2014/main" id="{CB7A94BA-EB68-4ACB-952F-523CD81334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161" name="Straight Connector 160">
                <a:extLst>
                  <a:ext uri="{FF2B5EF4-FFF2-40B4-BE49-F238E27FC236}">
                    <a16:creationId xmlns:a16="http://schemas.microsoft.com/office/drawing/2014/main" id="{CC8457FD-F3E7-4342-8079-45D52487BEBC}"/>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79863C1-9E7E-4AE3-8816-1E023F4E504B}"/>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392AECC-8EB0-4921-B68E-B2017BBD91D0}"/>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C6838D79-6AEA-41FB-A3C7-A8ECFCAA75E5}"/>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167" name="Group 166">
              <a:extLst>
                <a:ext uri="{FF2B5EF4-FFF2-40B4-BE49-F238E27FC236}">
                  <a16:creationId xmlns:a16="http://schemas.microsoft.com/office/drawing/2014/main" id="{651707B2-AC49-4069-A3C3-FBD267C60A16}"/>
                </a:ext>
              </a:extLst>
            </p:cNvPr>
            <p:cNvGrpSpPr>
              <a:grpSpLocks noChangeAspect="1"/>
            </p:cNvGrpSpPr>
            <p:nvPr/>
          </p:nvGrpSpPr>
          <p:grpSpPr>
            <a:xfrm>
              <a:off x="3516677" y="2338041"/>
              <a:ext cx="560069" cy="640080"/>
              <a:chOff x="183330" y="2433408"/>
              <a:chExt cx="904654" cy="1033892"/>
            </a:xfrm>
          </p:grpSpPr>
          <p:pic>
            <p:nvPicPr>
              <p:cNvPr id="168" name="Picture 167" descr="Related image">
                <a:extLst>
                  <a:ext uri="{FF2B5EF4-FFF2-40B4-BE49-F238E27FC236}">
                    <a16:creationId xmlns:a16="http://schemas.microsoft.com/office/drawing/2014/main" id="{8AC49CC9-ABB5-4E5B-AD72-C8524F9EC1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68">
                <a:extLst>
                  <a:ext uri="{FF2B5EF4-FFF2-40B4-BE49-F238E27FC236}">
                    <a16:creationId xmlns:a16="http://schemas.microsoft.com/office/drawing/2014/main" id="{631C311C-37FB-44F0-AEED-1369B059619F}"/>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170" name="Group 169">
              <a:extLst>
                <a:ext uri="{FF2B5EF4-FFF2-40B4-BE49-F238E27FC236}">
                  <a16:creationId xmlns:a16="http://schemas.microsoft.com/office/drawing/2014/main" id="{BE9E9620-7596-4E91-87AA-012041EB7EB9}"/>
                </a:ext>
              </a:extLst>
            </p:cNvPr>
            <p:cNvGrpSpPr>
              <a:grpSpLocks noChangeAspect="1"/>
            </p:cNvGrpSpPr>
            <p:nvPr/>
          </p:nvGrpSpPr>
          <p:grpSpPr>
            <a:xfrm>
              <a:off x="3707553" y="2554878"/>
              <a:ext cx="560069" cy="640080"/>
              <a:chOff x="183330" y="2433408"/>
              <a:chExt cx="904654" cy="1033892"/>
            </a:xfrm>
          </p:grpSpPr>
          <p:pic>
            <p:nvPicPr>
              <p:cNvPr id="171" name="Picture 170" descr="Related image">
                <a:extLst>
                  <a:ext uri="{FF2B5EF4-FFF2-40B4-BE49-F238E27FC236}">
                    <a16:creationId xmlns:a16="http://schemas.microsoft.com/office/drawing/2014/main" id="{3546ADC6-A8EC-4312-A508-65DE7C2642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85039FD9-7887-4627-AF6E-F7593A35AF99}"/>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173" name="Group 172">
              <a:extLst>
                <a:ext uri="{FF2B5EF4-FFF2-40B4-BE49-F238E27FC236}">
                  <a16:creationId xmlns:a16="http://schemas.microsoft.com/office/drawing/2014/main" id="{65A7B8B4-1CB4-4962-9941-61ACB153D640}"/>
                </a:ext>
              </a:extLst>
            </p:cNvPr>
            <p:cNvGrpSpPr>
              <a:grpSpLocks noChangeAspect="1"/>
            </p:cNvGrpSpPr>
            <p:nvPr/>
          </p:nvGrpSpPr>
          <p:grpSpPr>
            <a:xfrm>
              <a:off x="3481737" y="2816189"/>
              <a:ext cx="560069" cy="640080"/>
              <a:chOff x="183330" y="2433408"/>
              <a:chExt cx="904654" cy="1033892"/>
            </a:xfrm>
          </p:grpSpPr>
          <p:pic>
            <p:nvPicPr>
              <p:cNvPr id="174" name="Picture 173" descr="Related image">
                <a:extLst>
                  <a:ext uri="{FF2B5EF4-FFF2-40B4-BE49-F238E27FC236}">
                    <a16:creationId xmlns:a16="http://schemas.microsoft.com/office/drawing/2014/main" id="{A3403E77-33F1-4EED-8FD9-846E3995E6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74">
                <a:extLst>
                  <a:ext uri="{FF2B5EF4-FFF2-40B4-BE49-F238E27FC236}">
                    <a16:creationId xmlns:a16="http://schemas.microsoft.com/office/drawing/2014/main" id="{C367AFCF-1475-4892-94E1-BEFF687D38B8}"/>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176" name="Group 175">
              <a:extLst>
                <a:ext uri="{FF2B5EF4-FFF2-40B4-BE49-F238E27FC236}">
                  <a16:creationId xmlns:a16="http://schemas.microsoft.com/office/drawing/2014/main" id="{C933A023-7D17-42A1-8CDC-B038EC4C9AF4}"/>
                </a:ext>
              </a:extLst>
            </p:cNvPr>
            <p:cNvGrpSpPr>
              <a:grpSpLocks noChangeAspect="1"/>
            </p:cNvGrpSpPr>
            <p:nvPr/>
          </p:nvGrpSpPr>
          <p:grpSpPr>
            <a:xfrm>
              <a:off x="5060471" y="2585933"/>
              <a:ext cx="560069" cy="640080"/>
              <a:chOff x="5600915" y="3967265"/>
              <a:chExt cx="821563" cy="938930"/>
            </a:xfrm>
          </p:grpSpPr>
          <p:pic>
            <p:nvPicPr>
              <p:cNvPr id="177" name="Picture 4" descr="Related image">
                <a:extLst>
                  <a:ext uri="{FF2B5EF4-FFF2-40B4-BE49-F238E27FC236}">
                    <a16:creationId xmlns:a16="http://schemas.microsoft.com/office/drawing/2014/main" id="{381E2E3D-91A4-43EC-95D1-F808A850CF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178" name="Straight Connector 177">
                <a:extLst>
                  <a:ext uri="{FF2B5EF4-FFF2-40B4-BE49-F238E27FC236}">
                    <a16:creationId xmlns:a16="http://schemas.microsoft.com/office/drawing/2014/main" id="{4C17CEA0-9434-4AC9-BD3B-BD8B98F8A425}"/>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6F4D276-269A-4B17-9EB8-1F8689E79472}"/>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67ADF19-8494-4C9D-B06C-207D537177D1}"/>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1" name="Rectangle 180">
                <a:extLst>
                  <a:ext uri="{FF2B5EF4-FFF2-40B4-BE49-F238E27FC236}">
                    <a16:creationId xmlns:a16="http://schemas.microsoft.com/office/drawing/2014/main" id="{1B693B97-7E64-4785-AC63-233F3B607D67}"/>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182" name="Group 181">
              <a:extLst>
                <a:ext uri="{FF2B5EF4-FFF2-40B4-BE49-F238E27FC236}">
                  <a16:creationId xmlns:a16="http://schemas.microsoft.com/office/drawing/2014/main" id="{6E3066EA-F571-41D2-A45D-B9A143F6E05E}"/>
                </a:ext>
              </a:extLst>
            </p:cNvPr>
            <p:cNvGrpSpPr>
              <a:grpSpLocks noChangeAspect="1"/>
            </p:cNvGrpSpPr>
            <p:nvPr/>
          </p:nvGrpSpPr>
          <p:grpSpPr>
            <a:xfrm>
              <a:off x="4390958" y="2994148"/>
              <a:ext cx="739854" cy="739854"/>
              <a:chOff x="1190662" y="3334481"/>
              <a:chExt cx="1107741" cy="1107741"/>
            </a:xfrm>
          </p:grpSpPr>
          <p:grpSp>
            <p:nvGrpSpPr>
              <p:cNvPr id="183" name="Group 182">
                <a:extLst>
                  <a:ext uri="{FF2B5EF4-FFF2-40B4-BE49-F238E27FC236}">
                    <a16:creationId xmlns:a16="http://schemas.microsoft.com/office/drawing/2014/main" id="{18C3206C-DA2E-4037-B9A3-A2C22A940338}"/>
                  </a:ext>
                </a:extLst>
              </p:cNvPr>
              <p:cNvGrpSpPr/>
              <p:nvPr/>
            </p:nvGrpSpPr>
            <p:grpSpPr>
              <a:xfrm>
                <a:off x="1190662" y="3334481"/>
                <a:ext cx="1107741" cy="1107741"/>
                <a:chOff x="1190662" y="3334481"/>
                <a:chExt cx="1107741" cy="1107741"/>
              </a:xfrm>
            </p:grpSpPr>
            <p:pic>
              <p:nvPicPr>
                <p:cNvPr id="185" name="Picture 2" descr="Image result for person icon">
                  <a:extLst>
                    <a:ext uri="{FF2B5EF4-FFF2-40B4-BE49-F238E27FC236}">
                      <a16:creationId xmlns:a16="http://schemas.microsoft.com/office/drawing/2014/main" id="{A83D0243-FA48-47D2-B264-233BE21A17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186" name="Oval 185">
                  <a:extLst>
                    <a:ext uri="{FF2B5EF4-FFF2-40B4-BE49-F238E27FC236}">
                      <a16:creationId xmlns:a16="http://schemas.microsoft.com/office/drawing/2014/main" id="{B0CF25D7-2A6A-43BA-AB7C-DD70CDF06B25}"/>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B3FEA552-9364-403F-ACC6-65AACC6DB82A}"/>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25566D11-3555-49AB-BAB3-7F985CDBC58A}"/>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0FAB44D-4A5B-422B-8E9B-40D9D8F80538}"/>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ectangle 183">
                <a:extLst>
                  <a:ext uri="{FF2B5EF4-FFF2-40B4-BE49-F238E27FC236}">
                    <a16:creationId xmlns:a16="http://schemas.microsoft.com/office/drawing/2014/main" id="{BCD39421-8DF8-438A-8E79-5BEF44DD1913}"/>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190" name="Group 189">
              <a:extLst>
                <a:ext uri="{FF2B5EF4-FFF2-40B4-BE49-F238E27FC236}">
                  <a16:creationId xmlns:a16="http://schemas.microsoft.com/office/drawing/2014/main" id="{2894F28D-5A44-4AAA-BA2B-CD9541C69E77}"/>
                </a:ext>
              </a:extLst>
            </p:cNvPr>
            <p:cNvGrpSpPr>
              <a:grpSpLocks noChangeAspect="1"/>
            </p:cNvGrpSpPr>
            <p:nvPr/>
          </p:nvGrpSpPr>
          <p:grpSpPr>
            <a:xfrm>
              <a:off x="4543358" y="3146548"/>
              <a:ext cx="739854" cy="739854"/>
              <a:chOff x="1190662" y="3334481"/>
              <a:chExt cx="1107741" cy="1107741"/>
            </a:xfrm>
          </p:grpSpPr>
          <p:grpSp>
            <p:nvGrpSpPr>
              <p:cNvPr id="191" name="Group 190">
                <a:extLst>
                  <a:ext uri="{FF2B5EF4-FFF2-40B4-BE49-F238E27FC236}">
                    <a16:creationId xmlns:a16="http://schemas.microsoft.com/office/drawing/2014/main" id="{419B8ADC-B167-494A-935C-676405E6D768}"/>
                  </a:ext>
                </a:extLst>
              </p:cNvPr>
              <p:cNvGrpSpPr/>
              <p:nvPr/>
            </p:nvGrpSpPr>
            <p:grpSpPr>
              <a:xfrm>
                <a:off x="1190662" y="3334481"/>
                <a:ext cx="1107741" cy="1107741"/>
                <a:chOff x="1190662" y="3334481"/>
                <a:chExt cx="1107741" cy="1107741"/>
              </a:xfrm>
            </p:grpSpPr>
            <p:pic>
              <p:nvPicPr>
                <p:cNvPr id="193" name="Picture 2" descr="Image result for person icon">
                  <a:extLst>
                    <a:ext uri="{FF2B5EF4-FFF2-40B4-BE49-F238E27FC236}">
                      <a16:creationId xmlns:a16="http://schemas.microsoft.com/office/drawing/2014/main" id="{AF9CA623-82B1-4494-93D7-F53E919DC50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194" name="Oval 193">
                  <a:extLst>
                    <a:ext uri="{FF2B5EF4-FFF2-40B4-BE49-F238E27FC236}">
                      <a16:creationId xmlns:a16="http://schemas.microsoft.com/office/drawing/2014/main" id="{37EB6866-AE5F-460C-BDFC-DF84355A601A}"/>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83114994-03B7-4BD6-A995-20EB1D0C0B9D}"/>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1E61AB18-4800-432F-B00E-3FD019CA35AF}"/>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1C043BFE-84E1-4279-8816-F1CBF80D3EFD}"/>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2" name="Rectangle 191">
                <a:extLst>
                  <a:ext uri="{FF2B5EF4-FFF2-40B4-BE49-F238E27FC236}">
                    <a16:creationId xmlns:a16="http://schemas.microsoft.com/office/drawing/2014/main" id="{697461DE-D714-4F34-9AB0-6801406D9F69}"/>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198" name="Group 197">
              <a:extLst>
                <a:ext uri="{FF2B5EF4-FFF2-40B4-BE49-F238E27FC236}">
                  <a16:creationId xmlns:a16="http://schemas.microsoft.com/office/drawing/2014/main" id="{8C7586E8-9B23-49C7-A15C-CF0A10A8F5BE}"/>
                </a:ext>
              </a:extLst>
            </p:cNvPr>
            <p:cNvGrpSpPr>
              <a:grpSpLocks noChangeAspect="1"/>
            </p:cNvGrpSpPr>
            <p:nvPr/>
          </p:nvGrpSpPr>
          <p:grpSpPr>
            <a:xfrm>
              <a:off x="4345453" y="3426883"/>
              <a:ext cx="739854" cy="739854"/>
              <a:chOff x="1190662" y="3334481"/>
              <a:chExt cx="1107741" cy="1107741"/>
            </a:xfrm>
          </p:grpSpPr>
          <p:grpSp>
            <p:nvGrpSpPr>
              <p:cNvPr id="199" name="Group 198">
                <a:extLst>
                  <a:ext uri="{FF2B5EF4-FFF2-40B4-BE49-F238E27FC236}">
                    <a16:creationId xmlns:a16="http://schemas.microsoft.com/office/drawing/2014/main" id="{86E506AE-34E9-449D-A92F-7FDA85227CA0}"/>
                  </a:ext>
                </a:extLst>
              </p:cNvPr>
              <p:cNvGrpSpPr/>
              <p:nvPr/>
            </p:nvGrpSpPr>
            <p:grpSpPr>
              <a:xfrm>
                <a:off x="1190662" y="3334481"/>
                <a:ext cx="1107741" cy="1107741"/>
                <a:chOff x="1190662" y="3334481"/>
                <a:chExt cx="1107741" cy="1107741"/>
              </a:xfrm>
            </p:grpSpPr>
            <p:pic>
              <p:nvPicPr>
                <p:cNvPr id="201" name="Picture 2" descr="Image result for person icon">
                  <a:extLst>
                    <a:ext uri="{FF2B5EF4-FFF2-40B4-BE49-F238E27FC236}">
                      <a16:creationId xmlns:a16="http://schemas.microsoft.com/office/drawing/2014/main" id="{5F1FC302-4BE6-49B4-A6E4-9F5A3253556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02" name="Oval 201">
                  <a:extLst>
                    <a:ext uri="{FF2B5EF4-FFF2-40B4-BE49-F238E27FC236}">
                      <a16:creationId xmlns:a16="http://schemas.microsoft.com/office/drawing/2014/main" id="{6F75A21B-C330-48F7-BE6A-466124F66FD9}"/>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37A98B6E-F29F-4A56-A5AF-BBEE75158424}"/>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D8FCB59C-2F41-411F-9F05-CC7C654FE94A}"/>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98B033CF-783B-46E4-8F95-074BCFA6B505}"/>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Rectangle 199">
                <a:extLst>
                  <a:ext uri="{FF2B5EF4-FFF2-40B4-BE49-F238E27FC236}">
                    <a16:creationId xmlns:a16="http://schemas.microsoft.com/office/drawing/2014/main" id="{B2AF9F48-2060-4E38-85F4-2D919D576F96}"/>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206" name="Group 205">
              <a:extLst>
                <a:ext uri="{FF2B5EF4-FFF2-40B4-BE49-F238E27FC236}">
                  <a16:creationId xmlns:a16="http://schemas.microsoft.com/office/drawing/2014/main" id="{89C19430-EE7F-46DE-B398-309A0B91B0F1}"/>
                </a:ext>
              </a:extLst>
            </p:cNvPr>
            <p:cNvGrpSpPr>
              <a:grpSpLocks noChangeAspect="1"/>
            </p:cNvGrpSpPr>
            <p:nvPr/>
          </p:nvGrpSpPr>
          <p:grpSpPr>
            <a:xfrm>
              <a:off x="4120975" y="3146548"/>
              <a:ext cx="739854" cy="739854"/>
              <a:chOff x="1190662" y="3334481"/>
              <a:chExt cx="1107741" cy="1107741"/>
            </a:xfrm>
          </p:grpSpPr>
          <p:grpSp>
            <p:nvGrpSpPr>
              <p:cNvPr id="207" name="Group 206">
                <a:extLst>
                  <a:ext uri="{FF2B5EF4-FFF2-40B4-BE49-F238E27FC236}">
                    <a16:creationId xmlns:a16="http://schemas.microsoft.com/office/drawing/2014/main" id="{EBA3549B-9149-4C35-BD1D-360B9AE35B8F}"/>
                  </a:ext>
                </a:extLst>
              </p:cNvPr>
              <p:cNvGrpSpPr/>
              <p:nvPr/>
            </p:nvGrpSpPr>
            <p:grpSpPr>
              <a:xfrm>
                <a:off x="1190662" y="3334481"/>
                <a:ext cx="1107741" cy="1107741"/>
                <a:chOff x="1190662" y="3334481"/>
                <a:chExt cx="1107741" cy="1107741"/>
              </a:xfrm>
            </p:grpSpPr>
            <p:pic>
              <p:nvPicPr>
                <p:cNvPr id="209" name="Picture 2" descr="Image result for person icon">
                  <a:extLst>
                    <a:ext uri="{FF2B5EF4-FFF2-40B4-BE49-F238E27FC236}">
                      <a16:creationId xmlns:a16="http://schemas.microsoft.com/office/drawing/2014/main" id="{645B463D-3896-42CD-8C2E-815C9CE04C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10" name="Oval 209">
                  <a:extLst>
                    <a:ext uri="{FF2B5EF4-FFF2-40B4-BE49-F238E27FC236}">
                      <a16:creationId xmlns:a16="http://schemas.microsoft.com/office/drawing/2014/main" id="{C5CC2228-8297-4FD6-B5CB-8CD1BA87786E}"/>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C1783D75-939B-43CA-A627-F1032A848AB2}"/>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D6046A0C-2638-468E-B3B2-72450D5A899E}"/>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ED8F1FDE-9132-4452-BCFE-62C3BAC82AD5}"/>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Rectangle 207">
                <a:extLst>
                  <a:ext uri="{FF2B5EF4-FFF2-40B4-BE49-F238E27FC236}">
                    <a16:creationId xmlns:a16="http://schemas.microsoft.com/office/drawing/2014/main" id="{04001BB1-AC7C-421E-AD56-157777A6FED3}"/>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sp>
        <p:nvSpPr>
          <p:cNvPr id="222" name="TextBox 221">
            <a:extLst>
              <a:ext uri="{FF2B5EF4-FFF2-40B4-BE49-F238E27FC236}">
                <a16:creationId xmlns:a16="http://schemas.microsoft.com/office/drawing/2014/main" id="{5E75F72A-2B5C-447B-A4A7-EEF88ECA9A1C}"/>
              </a:ext>
            </a:extLst>
          </p:cNvPr>
          <p:cNvSpPr txBox="1"/>
          <p:nvPr/>
        </p:nvSpPr>
        <p:spPr>
          <a:xfrm>
            <a:off x="3084505" y="4134629"/>
            <a:ext cx="2635058" cy="707886"/>
          </a:xfrm>
          <a:prstGeom prst="rect">
            <a:avLst/>
          </a:prstGeom>
          <a:noFill/>
        </p:spPr>
        <p:txBody>
          <a:bodyPr wrap="square" rtlCol="0">
            <a:spAutoFit/>
          </a:bodyPr>
          <a:lstStyle/>
          <a:p>
            <a:r>
              <a:rPr lang="el-GR" sz="2000" dirty="0">
                <a:solidFill>
                  <a:schemeClr val="accent1"/>
                </a:solidFill>
                <a:latin typeface="Times New Roman" panose="02020603050405020304" pitchFamily="18" charset="0"/>
                <a:cs typeface="Times New Roman" panose="02020603050405020304" pitchFamily="18" charset="0"/>
              </a:rPr>
              <a:t>Ω</a:t>
            </a:r>
            <a:r>
              <a:rPr lang="en-US" sz="2000" dirty="0">
                <a:solidFill>
                  <a:schemeClr val="accent1"/>
                </a:solidFill>
                <a:latin typeface="Times New Roman" panose="02020603050405020304" pitchFamily="18" charset="0"/>
                <a:cs typeface="Times New Roman" panose="02020603050405020304" pitchFamily="18" charset="0"/>
              </a:rPr>
              <a:t>(</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 [S(</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I(</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R(</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a:t>
            </a:r>
          </a:p>
          <a:p>
            <a:r>
              <a:rPr lang="en-US" sz="2000" dirty="0">
                <a:solidFill>
                  <a:schemeClr val="accent1"/>
                </a:solidFill>
                <a:latin typeface="Times New Roman" panose="02020603050405020304" pitchFamily="18" charset="0"/>
                <a:cs typeface="Times New Roman" panose="02020603050405020304" pitchFamily="18" charset="0"/>
              </a:rPr>
              <a:t>   </a:t>
            </a:r>
          </a:p>
        </p:txBody>
      </p:sp>
      <p:grpSp>
        <p:nvGrpSpPr>
          <p:cNvPr id="295" name="Group 294">
            <a:extLst>
              <a:ext uri="{FF2B5EF4-FFF2-40B4-BE49-F238E27FC236}">
                <a16:creationId xmlns:a16="http://schemas.microsoft.com/office/drawing/2014/main" id="{C34357F4-650B-4805-AB23-2542C21AF65E}"/>
              </a:ext>
            </a:extLst>
          </p:cNvPr>
          <p:cNvGrpSpPr/>
          <p:nvPr/>
        </p:nvGrpSpPr>
        <p:grpSpPr>
          <a:xfrm>
            <a:off x="6014820" y="2309211"/>
            <a:ext cx="2635058" cy="2533304"/>
            <a:chOff x="6014820" y="2309211"/>
            <a:chExt cx="2635058" cy="2533304"/>
          </a:xfrm>
        </p:grpSpPr>
        <p:sp>
          <p:nvSpPr>
            <p:cNvPr id="224" name="TextBox 223">
              <a:extLst>
                <a:ext uri="{FF2B5EF4-FFF2-40B4-BE49-F238E27FC236}">
                  <a16:creationId xmlns:a16="http://schemas.microsoft.com/office/drawing/2014/main" id="{1715A043-ED65-4153-9D56-EDD8DB73545A}"/>
                </a:ext>
              </a:extLst>
            </p:cNvPr>
            <p:cNvSpPr txBox="1"/>
            <p:nvPr/>
          </p:nvSpPr>
          <p:spPr>
            <a:xfrm>
              <a:off x="6014820" y="4134629"/>
              <a:ext cx="2635058" cy="707886"/>
            </a:xfrm>
            <a:prstGeom prst="rect">
              <a:avLst/>
            </a:prstGeom>
            <a:noFill/>
          </p:spPr>
          <p:txBody>
            <a:bodyPr wrap="square" rtlCol="0">
              <a:spAutoFit/>
            </a:bodyPr>
            <a:lstStyle/>
            <a:p>
              <a:r>
                <a:rPr lang="el-GR" sz="2000" dirty="0">
                  <a:solidFill>
                    <a:schemeClr val="accent1"/>
                  </a:solidFill>
                  <a:latin typeface="Times New Roman" panose="02020603050405020304" pitchFamily="18" charset="0"/>
                  <a:cs typeface="Times New Roman" panose="02020603050405020304" pitchFamily="18" charset="0"/>
                </a:rPr>
                <a:t>Ω</a:t>
              </a:r>
              <a:r>
                <a:rPr lang="en-US" sz="2000" dirty="0">
                  <a:solidFill>
                    <a:schemeClr val="accent1"/>
                  </a:solidFill>
                  <a:latin typeface="Times New Roman" panose="02020603050405020304" pitchFamily="18" charset="0"/>
                  <a:cs typeface="Times New Roman" panose="02020603050405020304" pitchFamily="18" charset="0"/>
                </a:rPr>
                <a:t>(</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 [S(</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I(</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 R(</a:t>
              </a:r>
              <a:r>
                <a:rPr lang="en-US" sz="2000" i="1" dirty="0" err="1">
                  <a:solidFill>
                    <a:schemeClr val="accent1"/>
                  </a:solidFill>
                  <a:latin typeface="Times New Roman" panose="02020603050405020304" pitchFamily="18" charset="0"/>
                  <a:cs typeface="Times New Roman" panose="02020603050405020304" pitchFamily="18" charset="0"/>
                </a:rPr>
                <a:t>t</a:t>
              </a:r>
              <a:r>
                <a:rPr lang="en-US" sz="2000" baseline="-25000" dirty="0" err="1">
                  <a:solidFill>
                    <a:schemeClr val="accent1"/>
                  </a:solidFill>
                  <a:latin typeface="Times New Roman" panose="02020603050405020304" pitchFamily="18" charset="0"/>
                  <a:cs typeface="Times New Roman" panose="02020603050405020304" pitchFamily="18" charset="0"/>
                </a:rPr>
                <a:t>i</a:t>
              </a:r>
              <a:r>
                <a:rPr lang="en-US" sz="2000" dirty="0">
                  <a:solidFill>
                    <a:schemeClr val="accent1"/>
                  </a:solidFill>
                  <a:latin typeface="Times New Roman" panose="02020603050405020304" pitchFamily="18" charset="0"/>
                  <a:cs typeface="Times New Roman" panose="02020603050405020304" pitchFamily="18" charset="0"/>
                </a:rPr>
                <a:t>)]</a:t>
              </a:r>
            </a:p>
            <a:p>
              <a:r>
                <a:rPr lang="en-US" sz="2000" dirty="0">
                  <a:solidFill>
                    <a:schemeClr val="accent1"/>
                  </a:solidFill>
                  <a:latin typeface="Times New Roman" panose="02020603050405020304" pitchFamily="18" charset="0"/>
                  <a:cs typeface="Times New Roman" panose="02020603050405020304" pitchFamily="18" charset="0"/>
                </a:rPr>
                <a:t>   </a:t>
              </a:r>
            </a:p>
          </p:txBody>
        </p:sp>
        <p:grpSp>
          <p:nvGrpSpPr>
            <p:cNvPr id="227" name="Group 226">
              <a:extLst>
                <a:ext uri="{FF2B5EF4-FFF2-40B4-BE49-F238E27FC236}">
                  <a16:creationId xmlns:a16="http://schemas.microsoft.com/office/drawing/2014/main" id="{F7B9AEA2-3C58-4D33-816E-D03EBE8F9DE7}"/>
                </a:ext>
              </a:extLst>
            </p:cNvPr>
            <p:cNvGrpSpPr>
              <a:grpSpLocks noChangeAspect="1"/>
            </p:cNvGrpSpPr>
            <p:nvPr/>
          </p:nvGrpSpPr>
          <p:grpSpPr>
            <a:xfrm>
              <a:off x="6047962" y="2474790"/>
              <a:ext cx="560069" cy="640080"/>
              <a:chOff x="183330" y="2433408"/>
              <a:chExt cx="904654" cy="1033892"/>
            </a:xfrm>
          </p:grpSpPr>
          <p:pic>
            <p:nvPicPr>
              <p:cNvPr id="289" name="Picture 288" descr="Related image">
                <a:extLst>
                  <a:ext uri="{FF2B5EF4-FFF2-40B4-BE49-F238E27FC236}">
                    <a16:creationId xmlns:a16="http://schemas.microsoft.com/office/drawing/2014/main" id="{5A49FC06-A292-4B92-84B7-133516E1D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290" name="Rectangle 289">
                <a:extLst>
                  <a:ext uri="{FF2B5EF4-FFF2-40B4-BE49-F238E27FC236}">
                    <a16:creationId xmlns:a16="http://schemas.microsoft.com/office/drawing/2014/main" id="{4A13E6C9-818D-4CE8-BE0E-CB7A69EB40FD}"/>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228" name="Group 227">
              <a:extLst>
                <a:ext uri="{FF2B5EF4-FFF2-40B4-BE49-F238E27FC236}">
                  <a16:creationId xmlns:a16="http://schemas.microsoft.com/office/drawing/2014/main" id="{C243D1CD-42E4-4014-8A2B-24B2DC0A2954}"/>
                </a:ext>
              </a:extLst>
            </p:cNvPr>
            <p:cNvGrpSpPr>
              <a:grpSpLocks noChangeAspect="1"/>
            </p:cNvGrpSpPr>
            <p:nvPr/>
          </p:nvGrpSpPr>
          <p:grpSpPr>
            <a:xfrm>
              <a:off x="6943828" y="2780739"/>
              <a:ext cx="739854" cy="739854"/>
              <a:chOff x="1190662" y="3334481"/>
              <a:chExt cx="1107741" cy="1107741"/>
            </a:xfrm>
          </p:grpSpPr>
          <p:grpSp>
            <p:nvGrpSpPr>
              <p:cNvPr id="282" name="Group 281">
                <a:extLst>
                  <a:ext uri="{FF2B5EF4-FFF2-40B4-BE49-F238E27FC236}">
                    <a16:creationId xmlns:a16="http://schemas.microsoft.com/office/drawing/2014/main" id="{014E409B-80ED-4EE4-8057-CC6C3F7D1392}"/>
                  </a:ext>
                </a:extLst>
              </p:cNvPr>
              <p:cNvGrpSpPr/>
              <p:nvPr/>
            </p:nvGrpSpPr>
            <p:grpSpPr>
              <a:xfrm>
                <a:off x="1190662" y="3334481"/>
                <a:ext cx="1107741" cy="1107741"/>
                <a:chOff x="1190662" y="3334481"/>
                <a:chExt cx="1107741" cy="1107741"/>
              </a:xfrm>
            </p:grpSpPr>
            <p:pic>
              <p:nvPicPr>
                <p:cNvPr id="284" name="Picture 2" descr="Image result for person icon">
                  <a:extLst>
                    <a:ext uri="{FF2B5EF4-FFF2-40B4-BE49-F238E27FC236}">
                      <a16:creationId xmlns:a16="http://schemas.microsoft.com/office/drawing/2014/main" id="{94E5B335-C81E-40C6-B30A-2682A04289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85" name="Oval 284">
                  <a:extLst>
                    <a:ext uri="{FF2B5EF4-FFF2-40B4-BE49-F238E27FC236}">
                      <a16:creationId xmlns:a16="http://schemas.microsoft.com/office/drawing/2014/main" id="{114B1403-502B-4648-B7F2-8628277B71D8}"/>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a:extLst>
                    <a:ext uri="{FF2B5EF4-FFF2-40B4-BE49-F238E27FC236}">
                      <a16:creationId xmlns:a16="http://schemas.microsoft.com/office/drawing/2014/main" id="{6EEEFD36-E976-4472-B25E-0A2897185BF3}"/>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1A5CFCAB-64CA-45B0-80BC-282038B851FF}"/>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13E1EF8C-E197-4088-8015-3D668ADACD4B}"/>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3" name="Rectangle 282">
                <a:extLst>
                  <a:ext uri="{FF2B5EF4-FFF2-40B4-BE49-F238E27FC236}">
                    <a16:creationId xmlns:a16="http://schemas.microsoft.com/office/drawing/2014/main" id="{782462F3-318D-43B8-AB2B-7F64AB09C9A2}"/>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229" name="Group 228">
              <a:extLst>
                <a:ext uri="{FF2B5EF4-FFF2-40B4-BE49-F238E27FC236}">
                  <a16:creationId xmlns:a16="http://schemas.microsoft.com/office/drawing/2014/main" id="{405877EE-206A-4DD6-B83B-D21711EF38B5}"/>
                </a:ext>
              </a:extLst>
            </p:cNvPr>
            <p:cNvGrpSpPr>
              <a:grpSpLocks noChangeAspect="1"/>
            </p:cNvGrpSpPr>
            <p:nvPr/>
          </p:nvGrpSpPr>
          <p:grpSpPr>
            <a:xfrm>
              <a:off x="7656447" y="2404703"/>
              <a:ext cx="560069" cy="640080"/>
              <a:chOff x="5600915" y="3967265"/>
              <a:chExt cx="821563" cy="938930"/>
            </a:xfrm>
          </p:grpSpPr>
          <p:pic>
            <p:nvPicPr>
              <p:cNvPr id="277" name="Picture 4" descr="Related image">
                <a:extLst>
                  <a:ext uri="{FF2B5EF4-FFF2-40B4-BE49-F238E27FC236}">
                    <a16:creationId xmlns:a16="http://schemas.microsoft.com/office/drawing/2014/main" id="{22722A89-89AA-40EB-9FA1-2060BAB9BB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278" name="Straight Connector 277">
                <a:extLst>
                  <a:ext uri="{FF2B5EF4-FFF2-40B4-BE49-F238E27FC236}">
                    <a16:creationId xmlns:a16="http://schemas.microsoft.com/office/drawing/2014/main" id="{616F58D8-B1E7-4EAE-BAAE-C5FEFBEED104}"/>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6F946DE-2377-4D4E-BC91-EB36AEE39E87}"/>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1B2F02F-ECFD-4AD6-A4BC-79F09FD37816}"/>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1" name="Rectangle 280">
                <a:extLst>
                  <a:ext uri="{FF2B5EF4-FFF2-40B4-BE49-F238E27FC236}">
                    <a16:creationId xmlns:a16="http://schemas.microsoft.com/office/drawing/2014/main" id="{7D86CE00-45A8-4BED-8EF9-22DE61AD5FC5}"/>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230" name="Group 229">
              <a:extLst>
                <a:ext uri="{FF2B5EF4-FFF2-40B4-BE49-F238E27FC236}">
                  <a16:creationId xmlns:a16="http://schemas.microsoft.com/office/drawing/2014/main" id="{093364F2-4336-454B-91E5-53B449BF6E81}"/>
                </a:ext>
              </a:extLst>
            </p:cNvPr>
            <p:cNvGrpSpPr>
              <a:grpSpLocks noChangeAspect="1"/>
            </p:cNvGrpSpPr>
            <p:nvPr/>
          </p:nvGrpSpPr>
          <p:grpSpPr>
            <a:xfrm>
              <a:off x="6265053" y="2309211"/>
              <a:ext cx="560069" cy="640080"/>
              <a:chOff x="183330" y="2433408"/>
              <a:chExt cx="904654" cy="1033892"/>
            </a:xfrm>
          </p:grpSpPr>
          <p:pic>
            <p:nvPicPr>
              <p:cNvPr id="275" name="Picture 274" descr="Related image">
                <a:extLst>
                  <a:ext uri="{FF2B5EF4-FFF2-40B4-BE49-F238E27FC236}">
                    <a16:creationId xmlns:a16="http://schemas.microsoft.com/office/drawing/2014/main" id="{F81230D4-E9AB-45B8-B1EA-9ADD5EF684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276" name="Rectangle 275">
                <a:extLst>
                  <a:ext uri="{FF2B5EF4-FFF2-40B4-BE49-F238E27FC236}">
                    <a16:creationId xmlns:a16="http://schemas.microsoft.com/office/drawing/2014/main" id="{BC7071BB-0136-4F4C-9A9D-1FE8A951C7AB}"/>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231" name="Group 230">
              <a:extLst>
                <a:ext uri="{FF2B5EF4-FFF2-40B4-BE49-F238E27FC236}">
                  <a16:creationId xmlns:a16="http://schemas.microsoft.com/office/drawing/2014/main" id="{2268C109-866F-4B85-91A2-096B567D4451}"/>
                </a:ext>
              </a:extLst>
            </p:cNvPr>
            <p:cNvGrpSpPr>
              <a:grpSpLocks noChangeAspect="1"/>
            </p:cNvGrpSpPr>
            <p:nvPr/>
          </p:nvGrpSpPr>
          <p:grpSpPr>
            <a:xfrm>
              <a:off x="6455929" y="2526048"/>
              <a:ext cx="560069" cy="640080"/>
              <a:chOff x="183330" y="2433408"/>
              <a:chExt cx="904654" cy="1033892"/>
            </a:xfrm>
          </p:grpSpPr>
          <p:pic>
            <p:nvPicPr>
              <p:cNvPr id="273" name="Picture 272" descr="Related image">
                <a:extLst>
                  <a:ext uri="{FF2B5EF4-FFF2-40B4-BE49-F238E27FC236}">
                    <a16:creationId xmlns:a16="http://schemas.microsoft.com/office/drawing/2014/main" id="{8EE49527-9B3B-41C6-AC65-5DDAB331BC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274" name="Rectangle 273">
                <a:extLst>
                  <a:ext uri="{FF2B5EF4-FFF2-40B4-BE49-F238E27FC236}">
                    <a16:creationId xmlns:a16="http://schemas.microsoft.com/office/drawing/2014/main" id="{AC3EF51F-BD96-4701-BDFE-3C5E11E9C115}"/>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232" name="Group 231">
              <a:extLst>
                <a:ext uri="{FF2B5EF4-FFF2-40B4-BE49-F238E27FC236}">
                  <a16:creationId xmlns:a16="http://schemas.microsoft.com/office/drawing/2014/main" id="{F3DE9CC4-837E-4C06-99A3-92A5209A8EFD}"/>
                </a:ext>
              </a:extLst>
            </p:cNvPr>
            <p:cNvGrpSpPr>
              <a:grpSpLocks noChangeAspect="1"/>
            </p:cNvGrpSpPr>
            <p:nvPr/>
          </p:nvGrpSpPr>
          <p:grpSpPr>
            <a:xfrm>
              <a:off x="6248956" y="2905936"/>
              <a:ext cx="560069" cy="640080"/>
              <a:chOff x="183330" y="2433408"/>
              <a:chExt cx="904654" cy="1033892"/>
            </a:xfrm>
          </p:grpSpPr>
          <p:pic>
            <p:nvPicPr>
              <p:cNvPr id="271" name="Picture 270" descr="Related image">
                <a:extLst>
                  <a:ext uri="{FF2B5EF4-FFF2-40B4-BE49-F238E27FC236}">
                    <a16:creationId xmlns:a16="http://schemas.microsoft.com/office/drawing/2014/main" id="{CAAD15BF-9AE7-4CAA-9EFA-501CAB7EE2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272" name="Rectangle 271">
                <a:extLst>
                  <a:ext uri="{FF2B5EF4-FFF2-40B4-BE49-F238E27FC236}">
                    <a16:creationId xmlns:a16="http://schemas.microsoft.com/office/drawing/2014/main" id="{C6EE12F4-E915-4324-9473-FB092DC07700}"/>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233" name="Group 232">
              <a:extLst>
                <a:ext uri="{FF2B5EF4-FFF2-40B4-BE49-F238E27FC236}">
                  <a16:creationId xmlns:a16="http://schemas.microsoft.com/office/drawing/2014/main" id="{6313B61B-A25C-46CC-8A58-997AE3363941}"/>
                </a:ext>
              </a:extLst>
            </p:cNvPr>
            <p:cNvGrpSpPr>
              <a:grpSpLocks noChangeAspect="1"/>
            </p:cNvGrpSpPr>
            <p:nvPr/>
          </p:nvGrpSpPr>
          <p:grpSpPr>
            <a:xfrm>
              <a:off x="7808847" y="2557103"/>
              <a:ext cx="560069" cy="640080"/>
              <a:chOff x="5600915" y="3967265"/>
              <a:chExt cx="821563" cy="938930"/>
            </a:xfrm>
          </p:grpSpPr>
          <p:pic>
            <p:nvPicPr>
              <p:cNvPr id="266" name="Picture 4" descr="Related image">
                <a:extLst>
                  <a:ext uri="{FF2B5EF4-FFF2-40B4-BE49-F238E27FC236}">
                    <a16:creationId xmlns:a16="http://schemas.microsoft.com/office/drawing/2014/main" id="{26C448E9-C5A7-4FD3-8B8B-F530EC7447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267" name="Straight Connector 266">
                <a:extLst>
                  <a:ext uri="{FF2B5EF4-FFF2-40B4-BE49-F238E27FC236}">
                    <a16:creationId xmlns:a16="http://schemas.microsoft.com/office/drawing/2014/main" id="{E3480C75-684F-437C-A2EF-E9C0E7597A72}"/>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442EA461-AF5A-498C-9319-F0CD6CC71A68}"/>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514B9915-5D42-476C-A8ED-C4DAFE471ED1}"/>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0" name="Rectangle 269">
                <a:extLst>
                  <a:ext uri="{FF2B5EF4-FFF2-40B4-BE49-F238E27FC236}">
                    <a16:creationId xmlns:a16="http://schemas.microsoft.com/office/drawing/2014/main" id="{C4269731-EDA3-4012-AA6C-C67B974E9598}"/>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234" name="Group 233">
              <a:extLst>
                <a:ext uri="{FF2B5EF4-FFF2-40B4-BE49-F238E27FC236}">
                  <a16:creationId xmlns:a16="http://schemas.microsoft.com/office/drawing/2014/main" id="{0380360B-C14D-4F91-930C-0D17731B0220}"/>
                </a:ext>
              </a:extLst>
            </p:cNvPr>
            <p:cNvGrpSpPr>
              <a:grpSpLocks noChangeAspect="1"/>
            </p:cNvGrpSpPr>
            <p:nvPr/>
          </p:nvGrpSpPr>
          <p:grpSpPr>
            <a:xfrm>
              <a:off x="7139334" y="2965318"/>
              <a:ext cx="739854" cy="739854"/>
              <a:chOff x="1190662" y="3334481"/>
              <a:chExt cx="1107741" cy="1107741"/>
            </a:xfrm>
          </p:grpSpPr>
          <p:grpSp>
            <p:nvGrpSpPr>
              <p:cNvPr id="259" name="Group 258">
                <a:extLst>
                  <a:ext uri="{FF2B5EF4-FFF2-40B4-BE49-F238E27FC236}">
                    <a16:creationId xmlns:a16="http://schemas.microsoft.com/office/drawing/2014/main" id="{20276AC8-ABBD-4712-99E8-A55B498B6717}"/>
                  </a:ext>
                </a:extLst>
              </p:cNvPr>
              <p:cNvGrpSpPr/>
              <p:nvPr/>
            </p:nvGrpSpPr>
            <p:grpSpPr>
              <a:xfrm>
                <a:off x="1190662" y="3334481"/>
                <a:ext cx="1107741" cy="1107741"/>
                <a:chOff x="1190662" y="3334481"/>
                <a:chExt cx="1107741" cy="1107741"/>
              </a:xfrm>
            </p:grpSpPr>
            <p:pic>
              <p:nvPicPr>
                <p:cNvPr id="261" name="Picture 2" descr="Image result for person icon">
                  <a:extLst>
                    <a:ext uri="{FF2B5EF4-FFF2-40B4-BE49-F238E27FC236}">
                      <a16:creationId xmlns:a16="http://schemas.microsoft.com/office/drawing/2014/main" id="{DBC463B5-F4AB-4BD8-8C75-FBC3C3FB9EE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62" name="Oval 261">
                  <a:extLst>
                    <a:ext uri="{FF2B5EF4-FFF2-40B4-BE49-F238E27FC236}">
                      <a16:creationId xmlns:a16="http://schemas.microsoft.com/office/drawing/2014/main" id="{6DD85A2C-8F85-4C3B-A116-EBBC708DCC0B}"/>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47D5D80E-33C1-44FE-98BB-07A0CB2A2B74}"/>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ADE44814-27FB-4A0A-841D-B14D5D8E7AF5}"/>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9A4534BF-0DEB-4CD1-8297-4B1786F90976}"/>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Rectangle 259">
                <a:extLst>
                  <a:ext uri="{FF2B5EF4-FFF2-40B4-BE49-F238E27FC236}">
                    <a16:creationId xmlns:a16="http://schemas.microsoft.com/office/drawing/2014/main" id="{BEB31A75-1084-4F4D-9464-5C5E3AAA6F9A}"/>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235" name="Group 234">
              <a:extLst>
                <a:ext uri="{FF2B5EF4-FFF2-40B4-BE49-F238E27FC236}">
                  <a16:creationId xmlns:a16="http://schemas.microsoft.com/office/drawing/2014/main" id="{8C12E5EC-27B7-4DF6-9437-65C13820229B}"/>
                </a:ext>
              </a:extLst>
            </p:cNvPr>
            <p:cNvGrpSpPr>
              <a:grpSpLocks noChangeAspect="1"/>
            </p:cNvGrpSpPr>
            <p:nvPr/>
          </p:nvGrpSpPr>
          <p:grpSpPr>
            <a:xfrm>
              <a:off x="7291734" y="3117718"/>
              <a:ext cx="739854" cy="739854"/>
              <a:chOff x="1190662" y="3334481"/>
              <a:chExt cx="1107741" cy="1107741"/>
            </a:xfrm>
          </p:grpSpPr>
          <p:grpSp>
            <p:nvGrpSpPr>
              <p:cNvPr id="252" name="Group 251">
                <a:extLst>
                  <a:ext uri="{FF2B5EF4-FFF2-40B4-BE49-F238E27FC236}">
                    <a16:creationId xmlns:a16="http://schemas.microsoft.com/office/drawing/2014/main" id="{073CF546-5E6F-46F5-B2C0-03DD620D262D}"/>
                  </a:ext>
                </a:extLst>
              </p:cNvPr>
              <p:cNvGrpSpPr/>
              <p:nvPr/>
            </p:nvGrpSpPr>
            <p:grpSpPr>
              <a:xfrm>
                <a:off x="1190662" y="3334481"/>
                <a:ext cx="1107741" cy="1107741"/>
                <a:chOff x="1190662" y="3334481"/>
                <a:chExt cx="1107741" cy="1107741"/>
              </a:xfrm>
            </p:grpSpPr>
            <p:pic>
              <p:nvPicPr>
                <p:cNvPr id="254" name="Picture 2" descr="Image result for person icon">
                  <a:extLst>
                    <a:ext uri="{FF2B5EF4-FFF2-40B4-BE49-F238E27FC236}">
                      <a16:creationId xmlns:a16="http://schemas.microsoft.com/office/drawing/2014/main" id="{5B3A5FF8-F63B-4A96-8910-D4E983E856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55" name="Oval 254">
                  <a:extLst>
                    <a:ext uri="{FF2B5EF4-FFF2-40B4-BE49-F238E27FC236}">
                      <a16:creationId xmlns:a16="http://schemas.microsoft.com/office/drawing/2014/main" id="{F293663E-DF64-49A5-888B-74AD35045EDD}"/>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a:extLst>
                    <a:ext uri="{FF2B5EF4-FFF2-40B4-BE49-F238E27FC236}">
                      <a16:creationId xmlns:a16="http://schemas.microsoft.com/office/drawing/2014/main" id="{546C3092-3921-4B11-A391-D6094430F2A1}"/>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a:extLst>
                    <a:ext uri="{FF2B5EF4-FFF2-40B4-BE49-F238E27FC236}">
                      <a16:creationId xmlns:a16="http://schemas.microsoft.com/office/drawing/2014/main" id="{D8625FDE-67C6-4A43-82D4-0320DBF88CE3}"/>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D42E3AA6-CCEA-45E3-BD15-FAF5C510C9A8}"/>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Rectangle 252">
                <a:extLst>
                  <a:ext uri="{FF2B5EF4-FFF2-40B4-BE49-F238E27FC236}">
                    <a16:creationId xmlns:a16="http://schemas.microsoft.com/office/drawing/2014/main" id="{0C5193FD-7FA1-487C-B375-5E81296FF106}"/>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236" name="Group 235">
              <a:extLst>
                <a:ext uri="{FF2B5EF4-FFF2-40B4-BE49-F238E27FC236}">
                  <a16:creationId xmlns:a16="http://schemas.microsoft.com/office/drawing/2014/main" id="{7179E24F-709A-493E-A82B-9489CAD0F949}"/>
                </a:ext>
              </a:extLst>
            </p:cNvPr>
            <p:cNvGrpSpPr>
              <a:grpSpLocks noChangeAspect="1"/>
            </p:cNvGrpSpPr>
            <p:nvPr/>
          </p:nvGrpSpPr>
          <p:grpSpPr>
            <a:xfrm>
              <a:off x="7093829" y="3398053"/>
              <a:ext cx="739854" cy="739854"/>
              <a:chOff x="1190662" y="3334481"/>
              <a:chExt cx="1107741" cy="1107741"/>
            </a:xfrm>
          </p:grpSpPr>
          <p:grpSp>
            <p:nvGrpSpPr>
              <p:cNvPr id="245" name="Group 244">
                <a:extLst>
                  <a:ext uri="{FF2B5EF4-FFF2-40B4-BE49-F238E27FC236}">
                    <a16:creationId xmlns:a16="http://schemas.microsoft.com/office/drawing/2014/main" id="{ACDABC71-32E5-4FC7-8F29-590BE7105E91}"/>
                  </a:ext>
                </a:extLst>
              </p:cNvPr>
              <p:cNvGrpSpPr/>
              <p:nvPr/>
            </p:nvGrpSpPr>
            <p:grpSpPr>
              <a:xfrm>
                <a:off x="1190662" y="3334481"/>
                <a:ext cx="1107741" cy="1107741"/>
                <a:chOff x="1190662" y="3334481"/>
                <a:chExt cx="1107741" cy="1107741"/>
              </a:xfrm>
            </p:grpSpPr>
            <p:pic>
              <p:nvPicPr>
                <p:cNvPr id="247" name="Picture 2" descr="Image result for person icon">
                  <a:extLst>
                    <a:ext uri="{FF2B5EF4-FFF2-40B4-BE49-F238E27FC236}">
                      <a16:creationId xmlns:a16="http://schemas.microsoft.com/office/drawing/2014/main" id="{A23FD477-835B-4AB9-B58E-F8F2976D2F3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48" name="Oval 247">
                  <a:extLst>
                    <a:ext uri="{FF2B5EF4-FFF2-40B4-BE49-F238E27FC236}">
                      <a16:creationId xmlns:a16="http://schemas.microsoft.com/office/drawing/2014/main" id="{6C5BE34E-8334-4138-A509-5147C8E9C0E3}"/>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C1D8A2FD-0ED0-492F-87F2-71413D340AFF}"/>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483F6E31-10E7-4A35-8931-33411D919451}"/>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62C1877C-C8F0-4E99-A71E-CFAE485C561C}"/>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Rectangle 245">
                <a:extLst>
                  <a:ext uri="{FF2B5EF4-FFF2-40B4-BE49-F238E27FC236}">
                    <a16:creationId xmlns:a16="http://schemas.microsoft.com/office/drawing/2014/main" id="{CE9307AE-602C-4573-A018-7B97FEFC79B1}"/>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237" name="Group 236">
              <a:extLst>
                <a:ext uri="{FF2B5EF4-FFF2-40B4-BE49-F238E27FC236}">
                  <a16:creationId xmlns:a16="http://schemas.microsoft.com/office/drawing/2014/main" id="{AE1783EB-0DAA-4617-906A-799768318C36}"/>
                </a:ext>
              </a:extLst>
            </p:cNvPr>
            <p:cNvGrpSpPr>
              <a:grpSpLocks noChangeAspect="1"/>
            </p:cNvGrpSpPr>
            <p:nvPr/>
          </p:nvGrpSpPr>
          <p:grpSpPr>
            <a:xfrm>
              <a:off x="6869351" y="3117718"/>
              <a:ext cx="739854" cy="739854"/>
              <a:chOff x="1190662" y="3334481"/>
              <a:chExt cx="1107741" cy="1107741"/>
            </a:xfrm>
          </p:grpSpPr>
          <p:grpSp>
            <p:nvGrpSpPr>
              <p:cNvPr id="238" name="Group 237">
                <a:extLst>
                  <a:ext uri="{FF2B5EF4-FFF2-40B4-BE49-F238E27FC236}">
                    <a16:creationId xmlns:a16="http://schemas.microsoft.com/office/drawing/2014/main" id="{5807B0D0-1A57-4049-BAC3-0BA6970A741A}"/>
                  </a:ext>
                </a:extLst>
              </p:cNvPr>
              <p:cNvGrpSpPr/>
              <p:nvPr/>
            </p:nvGrpSpPr>
            <p:grpSpPr>
              <a:xfrm>
                <a:off x="1190662" y="3334481"/>
                <a:ext cx="1107741" cy="1107741"/>
                <a:chOff x="1190662" y="3334481"/>
                <a:chExt cx="1107741" cy="1107741"/>
              </a:xfrm>
            </p:grpSpPr>
            <p:pic>
              <p:nvPicPr>
                <p:cNvPr id="240" name="Picture 2" descr="Image result for person icon">
                  <a:extLst>
                    <a:ext uri="{FF2B5EF4-FFF2-40B4-BE49-F238E27FC236}">
                      <a16:creationId xmlns:a16="http://schemas.microsoft.com/office/drawing/2014/main" id="{6051806A-3E52-4B85-AE85-2C42103205F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241" name="Oval 240">
                  <a:extLst>
                    <a:ext uri="{FF2B5EF4-FFF2-40B4-BE49-F238E27FC236}">
                      <a16:creationId xmlns:a16="http://schemas.microsoft.com/office/drawing/2014/main" id="{B39E0A68-2A4C-4202-B0B2-2D6E4E2D8BD7}"/>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27B71592-C66B-4201-B291-E315D5272851}"/>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a:extLst>
                    <a:ext uri="{FF2B5EF4-FFF2-40B4-BE49-F238E27FC236}">
                      <a16:creationId xmlns:a16="http://schemas.microsoft.com/office/drawing/2014/main" id="{B853E224-F34C-4076-8454-9EC306945A03}"/>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a:extLst>
                    <a:ext uri="{FF2B5EF4-FFF2-40B4-BE49-F238E27FC236}">
                      <a16:creationId xmlns:a16="http://schemas.microsoft.com/office/drawing/2014/main" id="{F8A65540-402E-496F-968F-7B3D643EB794}"/>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9" name="Rectangle 238">
                <a:extLst>
                  <a:ext uri="{FF2B5EF4-FFF2-40B4-BE49-F238E27FC236}">
                    <a16:creationId xmlns:a16="http://schemas.microsoft.com/office/drawing/2014/main" id="{8E6EA520-8DB7-4FBF-A385-14A598F15646}"/>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sp>
          <p:nvSpPr>
            <p:cNvPr id="292" name="Rectangle 291">
              <a:extLst>
                <a:ext uri="{FF2B5EF4-FFF2-40B4-BE49-F238E27FC236}">
                  <a16:creationId xmlns:a16="http://schemas.microsoft.com/office/drawing/2014/main" id="{5B04187B-627A-4226-91EF-DE03C3AA2D94}"/>
                </a:ext>
              </a:extLst>
            </p:cNvPr>
            <p:cNvSpPr/>
            <p:nvPr/>
          </p:nvSpPr>
          <p:spPr>
            <a:xfrm>
              <a:off x="7276517" y="3842313"/>
              <a:ext cx="371154" cy="292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9A34076B-6C4A-497D-8B5D-BF30F2765E92}"/>
                </a:ext>
              </a:extLst>
            </p:cNvPr>
            <p:cNvSpPr/>
            <p:nvPr/>
          </p:nvSpPr>
          <p:spPr>
            <a:xfrm>
              <a:off x="8011456" y="2896100"/>
              <a:ext cx="371154" cy="345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1AE6617D-7616-4292-9D98-AF9CFE4BE137}"/>
                </a:ext>
              </a:extLst>
            </p:cNvPr>
            <p:cNvSpPr/>
            <p:nvPr/>
          </p:nvSpPr>
          <p:spPr>
            <a:xfrm>
              <a:off x="6361526" y="3162447"/>
              <a:ext cx="371154" cy="39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332">
            <a:extLst>
              <a:ext uri="{FF2B5EF4-FFF2-40B4-BE49-F238E27FC236}">
                <a16:creationId xmlns:a16="http://schemas.microsoft.com/office/drawing/2014/main" id="{8125D660-70F1-4E9A-B609-6C721D78DCEF}"/>
              </a:ext>
            </a:extLst>
          </p:cNvPr>
          <p:cNvGrpSpPr/>
          <p:nvPr/>
        </p:nvGrpSpPr>
        <p:grpSpPr>
          <a:xfrm>
            <a:off x="76200" y="2049477"/>
            <a:ext cx="2218221" cy="2122473"/>
            <a:chOff x="486993" y="1660436"/>
            <a:chExt cx="2218221" cy="2122473"/>
          </a:xfrm>
        </p:grpSpPr>
        <p:grpSp>
          <p:nvGrpSpPr>
            <p:cNvPr id="334" name="Group 333">
              <a:extLst>
                <a:ext uri="{FF2B5EF4-FFF2-40B4-BE49-F238E27FC236}">
                  <a16:creationId xmlns:a16="http://schemas.microsoft.com/office/drawing/2014/main" id="{6E7FBC7B-1368-4E93-BEB0-AF700E7F5FB5}"/>
                </a:ext>
              </a:extLst>
            </p:cNvPr>
            <p:cNvGrpSpPr/>
            <p:nvPr/>
          </p:nvGrpSpPr>
          <p:grpSpPr>
            <a:xfrm>
              <a:off x="1117824" y="1660436"/>
              <a:ext cx="904654" cy="1033892"/>
              <a:chOff x="183330" y="2433408"/>
              <a:chExt cx="904654" cy="1033892"/>
            </a:xfrm>
          </p:grpSpPr>
          <p:pic>
            <p:nvPicPr>
              <p:cNvPr id="349" name="Picture 348" descr="Related image">
                <a:extLst>
                  <a:ext uri="{FF2B5EF4-FFF2-40B4-BE49-F238E27FC236}">
                    <a16:creationId xmlns:a16="http://schemas.microsoft.com/office/drawing/2014/main" id="{4A8AD0ED-B55C-477E-BA4C-DE85FBBE5D4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350" name="Rectangle 349">
                <a:extLst>
                  <a:ext uri="{FF2B5EF4-FFF2-40B4-BE49-F238E27FC236}">
                    <a16:creationId xmlns:a16="http://schemas.microsoft.com/office/drawing/2014/main" id="{8BFE6297-A942-4B01-94A0-7413642EF63E}"/>
                  </a:ext>
                </a:extLst>
              </p:cNvPr>
              <p:cNvSpPr/>
              <p:nvPr/>
            </p:nvSpPr>
            <p:spPr>
              <a:xfrm>
                <a:off x="449024" y="2535019"/>
                <a:ext cx="402674"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48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335" name="Group 334">
              <a:extLst>
                <a:ext uri="{FF2B5EF4-FFF2-40B4-BE49-F238E27FC236}">
                  <a16:creationId xmlns:a16="http://schemas.microsoft.com/office/drawing/2014/main" id="{82925F48-E987-4B5F-A27E-95761F75CC56}"/>
                </a:ext>
              </a:extLst>
            </p:cNvPr>
            <p:cNvGrpSpPr/>
            <p:nvPr/>
          </p:nvGrpSpPr>
          <p:grpSpPr>
            <a:xfrm>
              <a:off x="486993" y="1909161"/>
              <a:ext cx="1107741" cy="1107741"/>
              <a:chOff x="1190662" y="3334481"/>
              <a:chExt cx="1107741" cy="1107741"/>
            </a:xfrm>
          </p:grpSpPr>
          <p:grpSp>
            <p:nvGrpSpPr>
              <p:cNvPr id="342" name="Group 341">
                <a:extLst>
                  <a:ext uri="{FF2B5EF4-FFF2-40B4-BE49-F238E27FC236}">
                    <a16:creationId xmlns:a16="http://schemas.microsoft.com/office/drawing/2014/main" id="{800206C7-2040-4442-B157-6F4E2E1F0E7E}"/>
                  </a:ext>
                </a:extLst>
              </p:cNvPr>
              <p:cNvGrpSpPr/>
              <p:nvPr/>
            </p:nvGrpSpPr>
            <p:grpSpPr>
              <a:xfrm>
                <a:off x="1190662" y="3334481"/>
                <a:ext cx="1107741" cy="1107741"/>
                <a:chOff x="1190662" y="3334481"/>
                <a:chExt cx="1107741" cy="1107741"/>
              </a:xfrm>
            </p:grpSpPr>
            <p:pic>
              <p:nvPicPr>
                <p:cNvPr id="344" name="Picture 2" descr="Image result for person icon">
                  <a:extLst>
                    <a:ext uri="{FF2B5EF4-FFF2-40B4-BE49-F238E27FC236}">
                      <a16:creationId xmlns:a16="http://schemas.microsoft.com/office/drawing/2014/main" id="{419FEA8D-8965-41FC-A13F-A6DB5CC4C3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345" name="Oval 344">
                  <a:extLst>
                    <a:ext uri="{FF2B5EF4-FFF2-40B4-BE49-F238E27FC236}">
                      <a16:creationId xmlns:a16="http://schemas.microsoft.com/office/drawing/2014/main" id="{FBB20279-08FA-4FC6-9B47-02B239B390A6}"/>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7062BB90-D650-48ED-A552-0FAC1CC69E6B}"/>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a:extLst>
                    <a:ext uri="{FF2B5EF4-FFF2-40B4-BE49-F238E27FC236}">
                      <a16:creationId xmlns:a16="http://schemas.microsoft.com/office/drawing/2014/main" id="{8BF1C2CF-189A-4151-8EA5-DF20F3592CF2}"/>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D6C26C41-D409-4230-8350-694BC36D5706}"/>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Rectangle 342">
                <a:extLst>
                  <a:ext uri="{FF2B5EF4-FFF2-40B4-BE49-F238E27FC236}">
                    <a16:creationId xmlns:a16="http://schemas.microsoft.com/office/drawing/2014/main" id="{379C446A-FD1D-4456-B9F5-38F0DD63C581}"/>
                  </a:ext>
                </a:extLst>
              </p:cNvPr>
              <p:cNvSpPr/>
              <p:nvPr/>
            </p:nvSpPr>
            <p:spPr>
              <a:xfrm>
                <a:off x="1549838" y="3561619"/>
                <a:ext cx="403538" cy="586966"/>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48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336" name="Group 335">
              <a:extLst>
                <a:ext uri="{FF2B5EF4-FFF2-40B4-BE49-F238E27FC236}">
                  <a16:creationId xmlns:a16="http://schemas.microsoft.com/office/drawing/2014/main" id="{F87090EC-4C46-4F64-BCD1-5E805A625E96}"/>
                </a:ext>
              </a:extLst>
            </p:cNvPr>
            <p:cNvGrpSpPr/>
            <p:nvPr/>
          </p:nvGrpSpPr>
          <p:grpSpPr>
            <a:xfrm>
              <a:off x="1883651" y="2843979"/>
              <a:ext cx="821563" cy="938930"/>
              <a:chOff x="5600915" y="3967265"/>
              <a:chExt cx="821563" cy="938930"/>
            </a:xfrm>
          </p:grpSpPr>
          <p:pic>
            <p:nvPicPr>
              <p:cNvPr id="337" name="Picture 4" descr="Related image">
                <a:extLst>
                  <a:ext uri="{FF2B5EF4-FFF2-40B4-BE49-F238E27FC236}">
                    <a16:creationId xmlns:a16="http://schemas.microsoft.com/office/drawing/2014/main" id="{752B814C-694E-4F57-90CC-26C817E356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338" name="Straight Connector 337">
                <a:extLst>
                  <a:ext uri="{FF2B5EF4-FFF2-40B4-BE49-F238E27FC236}">
                    <a16:creationId xmlns:a16="http://schemas.microsoft.com/office/drawing/2014/main" id="{871FD90B-7399-44F9-A635-80004CCD33C3}"/>
                  </a:ext>
                </a:extLst>
              </p:cNvPr>
              <p:cNvCxnSpPr>
                <a:cxnSpLocks noChangeAspect="1"/>
              </p:cNvCxnSpPr>
              <p:nvPr/>
            </p:nvCxnSpPr>
            <p:spPr>
              <a:xfrm flipV="1">
                <a:off x="5928072" y="3970930"/>
                <a:ext cx="105630" cy="10563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191FFD12-2027-4BC3-BF85-AA7397653D9D}"/>
                  </a:ext>
                </a:extLst>
              </p:cNvPr>
              <p:cNvCxnSpPr>
                <a:cxnSpLocks/>
              </p:cNvCxnSpPr>
              <p:nvPr/>
            </p:nvCxnSpPr>
            <p:spPr>
              <a:xfrm flipV="1">
                <a:off x="5951179" y="4000272"/>
                <a:ext cx="119200" cy="12103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EFB715B0-E0DB-46A1-920F-B140DE540C61}"/>
                  </a:ext>
                </a:extLst>
              </p:cNvPr>
              <p:cNvCxnSpPr>
                <a:cxnSpLocks noChangeAspect="1"/>
              </p:cNvCxnSpPr>
              <p:nvPr/>
            </p:nvCxnSpPr>
            <p:spPr>
              <a:xfrm flipV="1">
                <a:off x="5986023" y="4046119"/>
                <a:ext cx="105630" cy="10563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41" name="Rectangle 340">
                <a:extLst>
                  <a:ext uri="{FF2B5EF4-FFF2-40B4-BE49-F238E27FC236}">
                    <a16:creationId xmlns:a16="http://schemas.microsoft.com/office/drawing/2014/main" id="{D0D37BF6-2B12-4196-8B8B-2CE661578AD8}"/>
                  </a:ext>
                </a:extLst>
              </p:cNvPr>
              <p:cNvSpPr/>
              <p:nvPr/>
            </p:nvSpPr>
            <p:spPr>
              <a:xfrm>
                <a:off x="5870879" y="4025681"/>
                <a:ext cx="279799" cy="586966"/>
              </a:xfrm>
              <a:prstGeom prst="rect">
                <a:avLst/>
              </a:prstGeom>
              <a:noFill/>
            </p:spPr>
            <p:txBody>
              <a:bodyPr wrap="square" lIns="91440" tIns="45720" rIns="91440" bIns="45720">
                <a:spAutoFit/>
              </a:bodyPr>
              <a:lstStyle/>
              <a:p>
                <a:pPr algn="ctr"/>
                <a:r>
                  <a:rPr lang="en-US" sz="36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endParaRPr lang="en-US" sz="48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endParaRPr>
              </a:p>
            </p:txBody>
          </p:sp>
        </p:grpSp>
      </p:grpSp>
      <p:grpSp>
        <p:nvGrpSpPr>
          <p:cNvPr id="479" name="Group 478">
            <a:extLst>
              <a:ext uri="{FF2B5EF4-FFF2-40B4-BE49-F238E27FC236}">
                <a16:creationId xmlns:a16="http://schemas.microsoft.com/office/drawing/2014/main" id="{E86F26FE-1886-4775-9395-93D574F70155}"/>
              </a:ext>
            </a:extLst>
          </p:cNvPr>
          <p:cNvGrpSpPr/>
          <p:nvPr/>
        </p:nvGrpSpPr>
        <p:grpSpPr>
          <a:xfrm>
            <a:off x="2955322" y="2402983"/>
            <a:ext cx="2647918" cy="1566753"/>
            <a:chOff x="3313971" y="2295361"/>
            <a:chExt cx="2647918" cy="1566753"/>
          </a:xfrm>
        </p:grpSpPr>
        <p:grpSp>
          <p:nvGrpSpPr>
            <p:cNvPr id="480" name="Group 479">
              <a:extLst>
                <a:ext uri="{FF2B5EF4-FFF2-40B4-BE49-F238E27FC236}">
                  <a16:creationId xmlns:a16="http://schemas.microsoft.com/office/drawing/2014/main" id="{D7C9E7B1-FBBB-49D3-B979-753E119B191B}"/>
                </a:ext>
              </a:extLst>
            </p:cNvPr>
            <p:cNvGrpSpPr>
              <a:grpSpLocks noChangeAspect="1"/>
            </p:cNvGrpSpPr>
            <p:nvPr/>
          </p:nvGrpSpPr>
          <p:grpSpPr>
            <a:xfrm>
              <a:off x="5188491" y="2295361"/>
              <a:ext cx="560069" cy="640080"/>
              <a:chOff x="5600915" y="3967265"/>
              <a:chExt cx="821563" cy="938930"/>
            </a:xfrm>
          </p:grpSpPr>
          <p:pic>
            <p:nvPicPr>
              <p:cNvPr id="538" name="Picture 4" descr="Related image">
                <a:extLst>
                  <a:ext uri="{FF2B5EF4-FFF2-40B4-BE49-F238E27FC236}">
                    <a16:creationId xmlns:a16="http://schemas.microsoft.com/office/drawing/2014/main" id="{E2C8A6FC-8B8B-45FA-9324-B8F90849E0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539" name="Straight Connector 538">
                <a:extLst>
                  <a:ext uri="{FF2B5EF4-FFF2-40B4-BE49-F238E27FC236}">
                    <a16:creationId xmlns:a16="http://schemas.microsoft.com/office/drawing/2014/main" id="{14844025-7AE2-4564-81A9-7DFB28DDACF0}"/>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A3C74C3E-DBCF-4AC0-8776-450CCE43307E}"/>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2650120E-F108-46DC-B2AC-E0EA8B7A5B11}"/>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2" name="Rectangle 541">
                <a:extLst>
                  <a:ext uri="{FF2B5EF4-FFF2-40B4-BE49-F238E27FC236}">
                    <a16:creationId xmlns:a16="http://schemas.microsoft.com/office/drawing/2014/main" id="{FDCC81A0-F0FC-4FC1-801D-1040C323DDAC}"/>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481" name="Group 480">
              <a:extLst>
                <a:ext uri="{FF2B5EF4-FFF2-40B4-BE49-F238E27FC236}">
                  <a16:creationId xmlns:a16="http://schemas.microsoft.com/office/drawing/2014/main" id="{6697B86B-79D7-4008-9054-647C19C928C4}"/>
                </a:ext>
              </a:extLst>
            </p:cNvPr>
            <p:cNvGrpSpPr>
              <a:grpSpLocks noChangeAspect="1"/>
            </p:cNvGrpSpPr>
            <p:nvPr/>
          </p:nvGrpSpPr>
          <p:grpSpPr>
            <a:xfrm>
              <a:off x="3313971" y="2479332"/>
              <a:ext cx="560069" cy="640080"/>
              <a:chOff x="183330" y="2433408"/>
              <a:chExt cx="904654" cy="1033892"/>
            </a:xfrm>
          </p:grpSpPr>
          <p:pic>
            <p:nvPicPr>
              <p:cNvPr id="536" name="Picture 535" descr="Related image">
                <a:extLst>
                  <a:ext uri="{FF2B5EF4-FFF2-40B4-BE49-F238E27FC236}">
                    <a16:creationId xmlns:a16="http://schemas.microsoft.com/office/drawing/2014/main" id="{C1A77833-E503-4549-A4FA-12B9AF3CF7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537" name="Rectangle 536">
                <a:extLst>
                  <a:ext uri="{FF2B5EF4-FFF2-40B4-BE49-F238E27FC236}">
                    <a16:creationId xmlns:a16="http://schemas.microsoft.com/office/drawing/2014/main" id="{4E3179D9-E3AE-4DF5-A89E-F92A201390E6}"/>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482" name="Group 481">
              <a:extLst>
                <a:ext uri="{FF2B5EF4-FFF2-40B4-BE49-F238E27FC236}">
                  <a16:creationId xmlns:a16="http://schemas.microsoft.com/office/drawing/2014/main" id="{72526792-54BB-4A2B-9F50-7E8BF92DBE1F}"/>
                </a:ext>
              </a:extLst>
            </p:cNvPr>
            <p:cNvGrpSpPr>
              <a:grpSpLocks noChangeAspect="1"/>
            </p:cNvGrpSpPr>
            <p:nvPr/>
          </p:nvGrpSpPr>
          <p:grpSpPr>
            <a:xfrm>
              <a:off x="4209837" y="2785281"/>
              <a:ext cx="739854" cy="739854"/>
              <a:chOff x="1190662" y="3334481"/>
              <a:chExt cx="1107741" cy="1107741"/>
            </a:xfrm>
          </p:grpSpPr>
          <p:grpSp>
            <p:nvGrpSpPr>
              <p:cNvPr id="529" name="Group 528">
                <a:extLst>
                  <a:ext uri="{FF2B5EF4-FFF2-40B4-BE49-F238E27FC236}">
                    <a16:creationId xmlns:a16="http://schemas.microsoft.com/office/drawing/2014/main" id="{5149EF67-C3D5-40B6-82E9-B931C6937BA6}"/>
                  </a:ext>
                </a:extLst>
              </p:cNvPr>
              <p:cNvGrpSpPr/>
              <p:nvPr/>
            </p:nvGrpSpPr>
            <p:grpSpPr>
              <a:xfrm>
                <a:off x="1190662" y="3334481"/>
                <a:ext cx="1107741" cy="1107741"/>
                <a:chOff x="1190662" y="3334481"/>
                <a:chExt cx="1107741" cy="1107741"/>
              </a:xfrm>
            </p:grpSpPr>
            <p:pic>
              <p:nvPicPr>
                <p:cNvPr id="531" name="Picture 2" descr="Image result for person icon">
                  <a:extLst>
                    <a:ext uri="{FF2B5EF4-FFF2-40B4-BE49-F238E27FC236}">
                      <a16:creationId xmlns:a16="http://schemas.microsoft.com/office/drawing/2014/main" id="{6B3663D8-0293-4B73-891F-3CD95F757B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532" name="Oval 531">
                  <a:extLst>
                    <a:ext uri="{FF2B5EF4-FFF2-40B4-BE49-F238E27FC236}">
                      <a16:creationId xmlns:a16="http://schemas.microsoft.com/office/drawing/2014/main" id="{662AEC6B-D0AA-4CE8-B143-0BFCAA6408E8}"/>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a:extLst>
                    <a:ext uri="{FF2B5EF4-FFF2-40B4-BE49-F238E27FC236}">
                      <a16:creationId xmlns:a16="http://schemas.microsoft.com/office/drawing/2014/main" id="{A7E887F3-CC9C-4CF7-9229-F94726540594}"/>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a:extLst>
                    <a:ext uri="{FF2B5EF4-FFF2-40B4-BE49-F238E27FC236}">
                      <a16:creationId xmlns:a16="http://schemas.microsoft.com/office/drawing/2014/main" id="{C28F612E-A0E8-4EEE-9787-7E84F3BAD835}"/>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a:extLst>
                    <a:ext uri="{FF2B5EF4-FFF2-40B4-BE49-F238E27FC236}">
                      <a16:creationId xmlns:a16="http://schemas.microsoft.com/office/drawing/2014/main" id="{743CBDA4-6E62-4BDE-BBFB-094A2C68C970}"/>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0" name="Rectangle 529">
                <a:extLst>
                  <a:ext uri="{FF2B5EF4-FFF2-40B4-BE49-F238E27FC236}">
                    <a16:creationId xmlns:a16="http://schemas.microsoft.com/office/drawing/2014/main" id="{8E64DFBC-092D-451A-90A0-61FB4B24E648}"/>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483" name="Group 482">
              <a:extLst>
                <a:ext uri="{FF2B5EF4-FFF2-40B4-BE49-F238E27FC236}">
                  <a16:creationId xmlns:a16="http://schemas.microsoft.com/office/drawing/2014/main" id="{B0AAF337-AB1F-4959-8B9C-427F322343D4}"/>
                </a:ext>
              </a:extLst>
            </p:cNvPr>
            <p:cNvGrpSpPr>
              <a:grpSpLocks noChangeAspect="1"/>
            </p:cNvGrpSpPr>
            <p:nvPr/>
          </p:nvGrpSpPr>
          <p:grpSpPr>
            <a:xfrm>
              <a:off x="4922456" y="2409245"/>
              <a:ext cx="560069" cy="640080"/>
              <a:chOff x="5600915" y="3967265"/>
              <a:chExt cx="821563" cy="938930"/>
            </a:xfrm>
          </p:grpSpPr>
          <p:pic>
            <p:nvPicPr>
              <p:cNvPr id="524" name="Picture 4" descr="Related image">
                <a:extLst>
                  <a:ext uri="{FF2B5EF4-FFF2-40B4-BE49-F238E27FC236}">
                    <a16:creationId xmlns:a16="http://schemas.microsoft.com/office/drawing/2014/main" id="{DF5D9FE2-504C-49C7-8F86-8104839861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525" name="Straight Connector 524">
                <a:extLst>
                  <a:ext uri="{FF2B5EF4-FFF2-40B4-BE49-F238E27FC236}">
                    <a16:creationId xmlns:a16="http://schemas.microsoft.com/office/drawing/2014/main" id="{77545B51-EB18-450F-848E-B7AD98402306}"/>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2421E876-8D68-4FD0-8D4F-862A21433037}"/>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7D89B6C5-5678-4AFE-ADE2-20936004CB74}"/>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8" name="Rectangle 527">
                <a:extLst>
                  <a:ext uri="{FF2B5EF4-FFF2-40B4-BE49-F238E27FC236}">
                    <a16:creationId xmlns:a16="http://schemas.microsoft.com/office/drawing/2014/main" id="{DE1C7FD9-164B-47B7-A28B-03EB43264F11}"/>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484" name="Group 483">
              <a:extLst>
                <a:ext uri="{FF2B5EF4-FFF2-40B4-BE49-F238E27FC236}">
                  <a16:creationId xmlns:a16="http://schemas.microsoft.com/office/drawing/2014/main" id="{D6D8BAB3-125B-4635-B351-7D94E6FE065B}"/>
                </a:ext>
              </a:extLst>
            </p:cNvPr>
            <p:cNvGrpSpPr>
              <a:grpSpLocks noChangeAspect="1"/>
            </p:cNvGrpSpPr>
            <p:nvPr/>
          </p:nvGrpSpPr>
          <p:grpSpPr>
            <a:xfrm>
              <a:off x="3531062" y="2313753"/>
              <a:ext cx="560069" cy="640080"/>
              <a:chOff x="183330" y="2433408"/>
              <a:chExt cx="904654" cy="1033892"/>
            </a:xfrm>
          </p:grpSpPr>
          <p:pic>
            <p:nvPicPr>
              <p:cNvPr id="522" name="Picture 521" descr="Related image">
                <a:extLst>
                  <a:ext uri="{FF2B5EF4-FFF2-40B4-BE49-F238E27FC236}">
                    <a16:creationId xmlns:a16="http://schemas.microsoft.com/office/drawing/2014/main" id="{1248795E-5E24-4733-B56A-90E5313F6B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523" name="Rectangle 522">
                <a:extLst>
                  <a:ext uri="{FF2B5EF4-FFF2-40B4-BE49-F238E27FC236}">
                    <a16:creationId xmlns:a16="http://schemas.microsoft.com/office/drawing/2014/main" id="{4D9E2172-02BF-4FE9-B6F8-BADC4AD316E0}"/>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485" name="Group 484">
              <a:extLst>
                <a:ext uri="{FF2B5EF4-FFF2-40B4-BE49-F238E27FC236}">
                  <a16:creationId xmlns:a16="http://schemas.microsoft.com/office/drawing/2014/main" id="{05D40744-EA06-4B73-93D0-1F57B0C5EBD7}"/>
                </a:ext>
              </a:extLst>
            </p:cNvPr>
            <p:cNvGrpSpPr>
              <a:grpSpLocks noChangeAspect="1"/>
            </p:cNvGrpSpPr>
            <p:nvPr/>
          </p:nvGrpSpPr>
          <p:grpSpPr>
            <a:xfrm>
              <a:off x="3721938" y="2530590"/>
              <a:ext cx="560069" cy="640080"/>
              <a:chOff x="183330" y="2433408"/>
              <a:chExt cx="904654" cy="1033892"/>
            </a:xfrm>
          </p:grpSpPr>
          <p:pic>
            <p:nvPicPr>
              <p:cNvPr id="520" name="Picture 519" descr="Related image">
                <a:extLst>
                  <a:ext uri="{FF2B5EF4-FFF2-40B4-BE49-F238E27FC236}">
                    <a16:creationId xmlns:a16="http://schemas.microsoft.com/office/drawing/2014/main" id="{C60AFCBD-6AAD-491D-A943-A62C52C673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330" y="2433408"/>
                <a:ext cx="904654" cy="1033892"/>
              </a:xfrm>
              <a:prstGeom prst="rect">
                <a:avLst/>
              </a:prstGeom>
              <a:noFill/>
              <a:extLst>
                <a:ext uri="{909E8E84-426E-40DD-AFC4-6F175D3DCCD1}">
                  <a14:hiddenFill xmlns:a14="http://schemas.microsoft.com/office/drawing/2010/main">
                    <a:solidFill>
                      <a:srgbClr val="FFFFFF"/>
                    </a:solidFill>
                  </a14:hiddenFill>
                </a:ext>
              </a:extLst>
            </p:spPr>
          </p:pic>
          <p:sp>
            <p:nvSpPr>
              <p:cNvPr id="521" name="Rectangle 520">
                <a:extLst>
                  <a:ext uri="{FF2B5EF4-FFF2-40B4-BE49-F238E27FC236}">
                    <a16:creationId xmlns:a16="http://schemas.microsoft.com/office/drawing/2014/main" id="{620146FB-CAAE-46F4-8AE5-E36405C3BC81}"/>
                  </a:ext>
                </a:extLst>
              </p:cNvPr>
              <p:cNvSpPr/>
              <p:nvPr/>
            </p:nvSpPr>
            <p:spPr>
              <a:xfrm>
                <a:off x="402827" y="2535019"/>
                <a:ext cx="495067" cy="646279"/>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32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486" name="Group 485">
              <a:extLst>
                <a:ext uri="{FF2B5EF4-FFF2-40B4-BE49-F238E27FC236}">
                  <a16:creationId xmlns:a16="http://schemas.microsoft.com/office/drawing/2014/main" id="{577F9C37-FDA9-4422-9214-6F2D098D57CD}"/>
                </a:ext>
              </a:extLst>
            </p:cNvPr>
            <p:cNvGrpSpPr>
              <a:grpSpLocks noChangeAspect="1"/>
            </p:cNvGrpSpPr>
            <p:nvPr/>
          </p:nvGrpSpPr>
          <p:grpSpPr>
            <a:xfrm>
              <a:off x="5074856" y="2561645"/>
              <a:ext cx="560069" cy="640080"/>
              <a:chOff x="5600915" y="3967265"/>
              <a:chExt cx="821563" cy="938930"/>
            </a:xfrm>
          </p:grpSpPr>
          <p:pic>
            <p:nvPicPr>
              <p:cNvPr id="515" name="Picture 4" descr="Related image">
                <a:extLst>
                  <a:ext uri="{FF2B5EF4-FFF2-40B4-BE49-F238E27FC236}">
                    <a16:creationId xmlns:a16="http://schemas.microsoft.com/office/drawing/2014/main" id="{0A712A93-A3EC-4194-A726-7A552290E4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516" name="Straight Connector 515">
                <a:extLst>
                  <a:ext uri="{FF2B5EF4-FFF2-40B4-BE49-F238E27FC236}">
                    <a16:creationId xmlns:a16="http://schemas.microsoft.com/office/drawing/2014/main" id="{F0ED86C4-BFD4-4D08-BD86-8F958C744AF5}"/>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BCFD3605-3C70-4F0E-8F36-D00DF0FA14F1}"/>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0667BE96-4EF2-4062-87C0-9D8BA990C63A}"/>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9" name="Rectangle 518">
                <a:extLst>
                  <a:ext uri="{FF2B5EF4-FFF2-40B4-BE49-F238E27FC236}">
                    <a16:creationId xmlns:a16="http://schemas.microsoft.com/office/drawing/2014/main" id="{219D742F-B663-4F18-B899-BCCBE3F8F0F5}"/>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487" name="Group 486">
              <a:extLst>
                <a:ext uri="{FF2B5EF4-FFF2-40B4-BE49-F238E27FC236}">
                  <a16:creationId xmlns:a16="http://schemas.microsoft.com/office/drawing/2014/main" id="{E94322C8-5BF2-481A-8475-39EC327DA30C}"/>
                </a:ext>
              </a:extLst>
            </p:cNvPr>
            <p:cNvGrpSpPr>
              <a:grpSpLocks noChangeAspect="1"/>
            </p:cNvGrpSpPr>
            <p:nvPr/>
          </p:nvGrpSpPr>
          <p:grpSpPr>
            <a:xfrm>
              <a:off x="4405343" y="2969860"/>
              <a:ext cx="739854" cy="739854"/>
              <a:chOff x="1190662" y="3334481"/>
              <a:chExt cx="1107741" cy="1107741"/>
            </a:xfrm>
          </p:grpSpPr>
          <p:grpSp>
            <p:nvGrpSpPr>
              <p:cNvPr id="508" name="Group 507">
                <a:extLst>
                  <a:ext uri="{FF2B5EF4-FFF2-40B4-BE49-F238E27FC236}">
                    <a16:creationId xmlns:a16="http://schemas.microsoft.com/office/drawing/2014/main" id="{0231939F-1B88-4A99-A5F9-B3B2165E135F}"/>
                  </a:ext>
                </a:extLst>
              </p:cNvPr>
              <p:cNvGrpSpPr/>
              <p:nvPr/>
            </p:nvGrpSpPr>
            <p:grpSpPr>
              <a:xfrm>
                <a:off x="1190662" y="3334481"/>
                <a:ext cx="1107741" cy="1107741"/>
                <a:chOff x="1190662" y="3334481"/>
                <a:chExt cx="1107741" cy="1107741"/>
              </a:xfrm>
            </p:grpSpPr>
            <p:pic>
              <p:nvPicPr>
                <p:cNvPr id="510" name="Picture 2" descr="Image result for person icon">
                  <a:extLst>
                    <a:ext uri="{FF2B5EF4-FFF2-40B4-BE49-F238E27FC236}">
                      <a16:creationId xmlns:a16="http://schemas.microsoft.com/office/drawing/2014/main" id="{62C9BA74-4D85-46BF-9DE4-3509B23AB9F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511" name="Oval 510">
                  <a:extLst>
                    <a:ext uri="{FF2B5EF4-FFF2-40B4-BE49-F238E27FC236}">
                      <a16:creationId xmlns:a16="http://schemas.microsoft.com/office/drawing/2014/main" id="{5E660961-051D-497A-8F4F-711A49D4980C}"/>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a:extLst>
                    <a:ext uri="{FF2B5EF4-FFF2-40B4-BE49-F238E27FC236}">
                      <a16:creationId xmlns:a16="http://schemas.microsoft.com/office/drawing/2014/main" id="{F38BA45F-7D9D-4A57-BDEB-D9DB14396208}"/>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a:extLst>
                    <a:ext uri="{FF2B5EF4-FFF2-40B4-BE49-F238E27FC236}">
                      <a16:creationId xmlns:a16="http://schemas.microsoft.com/office/drawing/2014/main" id="{60F91019-4612-4C66-A0C3-252FCFEC642A}"/>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a:extLst>
                    <a:ext uri="{FF2B5EF4-FFF2-40B4-BE49-F238E27FC236}">
                      <a16:creationId xmlns:a16="http://schemas.microsoft.com/office/drawing/2014/main" id="{F29CA2F5-1040-4D92-B6B9-97D89DC5A216}"/>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9" name="Rectangle 508">
                <a:extLst>
                  <a:ext uri="{FF2B5EF4-FFF2-40B4-BE49-F238E27FC236}">
                    <a16:creationId xmlns:a16="http://schemas.microsoft.com/office/drawing/2014/main" id="{474FD7A9-C0D0-482B-BE5C-BE28A25D5FBB}"/>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488" name="Group 487">
              <a:extLst>
                <a:ext uri="{FF2B5EF4-FFF2-40B4-BE49-F238E27FC236}">
                  <a16:creationId xmlns:a16="http://schemas.microsoft.com/office/drawing/2014/main" id="{D7B3C442-07A3-4850-9483-98EAA8DCE857}"/>
                </a:ext>
              </a:extLst>
            </p:cNvPr>
            <p:cNvGrpSpPr>
              <a:grpSpLocks noChangeAspect="1"/>
            </p:cNvGrpSpPr>
            <p:nvPr/>
          </p:nvGrpSpPr>
          <p:grpSpPr>
            <a:xfrm>
              <a:off x="4135360" y="3122260"/>
              <a:ext cx="739854" cy="739854"/>
              <a:chOff x="1190662" y="3334481"/>
              <a:chExt cx="1107741" cy="1107741"/>
            </a:xfrm>
          </p:grpSpPr>
          <p:grpSp>
            <p:nvGrpSpPr>
              <p:cNvPr id="501" name="Group 500">
                <a:extLst>
                  <a:ext uri="{FF2B5EF4-FFF2-40B4-BE49-F238E27FC236}">
                    <a16:creationId xmlns:a16="http://schemas.microsoft.com/office/drawing/2014/main" id="{666C792E-C985-4079-A947-79A926C25F67}"/>
                  </a:ext>
                </a:extLst>
              </p:cNvPr>
              <p:cNvGrpSpPr/>
              <p:nvPr/>
            </p:nvGrpSpPr>
            <p:grpSpPr>
              <a:xfrm>
                <a:off x="1190662" y="3334481"/>
                <a:ext cx="1107741" cy="1107741"/>
                <a:chOff x="1190662" y="3334481"/>
                <a:chExt cx="1107741" cy="1107741"/>
              </a:xfrm>
            </p:grpSpPr>
            <p:pic>
              <p:nvPicPr>
                <p:cNvPr id="503" name="Picture 2" descr="Image result for person icon">
                  <a:extLst>
                    <a:ext uri="{FF2B5EF4-FFF2-40B4-BE49-F238E27FC236}">
                      <a16:creationId xmlns:a16="http://schemas.microsoft.com/office/drawing/2014/main" id="{0994AB5A-EB65-4B9A-930F-8955392EED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0662" y="3334481"/>
                  <a:ext cx="1107741" cy="1107741"/>
                </a:xfrm>
                <a:prstGeom prst="rect">
                  <a:avLst/>
                </a:prstGeom>
                <a:noFill/>
                <a:extLst>
                  <a:ext uri="{909E8E84-426E-40DD-AFC4-6F175D3DCCD1}">
                    <a14:hiddenFill xmlns:a14="http://schemas.microsoft.com/office/drawing/2010/main">
                      <a:solidFill>
                        <a:srgbClr val="FFFFFF"/>
                      </a:solidFill>
                    </a14:hiddenFill>
                  </a:ext>
                </a:extLst>
              </p:spPr>
            </p:pic>
            <p:sp>
              <p:nvSpPr>
                <p:cNvPr id="504" name="Oval 503">
                  <a:extLst>
                    <a:ext uri="{FF2B5EF4-FFF2-40B4-BE49-F238E27FC236}">
                      <a16:creationId xmlns:a16="http://schemas.microsoft.com/office/drawing/2014/main" id="{F236377A-58B3-4124-9287-078C6CB21A8E}"/>
                    </a:ext>
                  </a:extLst>
                </p:cNvPr>
                <p:cNvSpPr>
                  <a:spLocks noChangeAspect="1"/>
                </p:cNvSpPr>
                <p:nvPr/>
              </p:nvSpPr>
              <p:spPr>
                <a:xfrm>
                  <a:off x="1737736" y="3409950"/>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8E5DE53D-C1BD-4BE9-ABF8-D364EAFE1839}"/>
                    </a:ext>
                  </a:extLst>
                </p:cNvPr>
                <p:cNvSpPr>
                  <a:spLocks noChangeAspect="1"/>
                </p:cNvSpPr>
                <p:nvPr/>
              </p:nvSpPr>
              <p:spPr>
                <a:xfrm>
                  <a:off x="1676400" y="3460394"/>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a:extLst>
                    <a:ext uri="{FF2B5EF4-FFF2-40B4-BE49-F238E27FC236}">
                      <a16:creationId xmlns:a16="http://schemas.microsoft.com/office/drawing/2014/main" id="{7A779A55-3E3D-41AC-ABEC-3E27568B2253}"/>
                    </a:ext>
                  </a:extLst>
                </p:cNvPr>
                <p:cNvSpPr>
                  <a:spLocks noChangeAspect="1"/>
                </p:cNvSpPr>
                <p:nvPr/>
              </p:nvSpPr>
              <p:spPr>
                <a:xfrm>
                  <a:off x="1731297" y="3492589"/>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a:extLst>
                    <a:ext uri="{FF2B5EF4-FFF2-40B4-BE49-F238E27FC236}">
                      <a16:creationId xmlns:a16="http://schemas.microsoft.com/office/drawing/2014/main" id="{90EFC7D5-CDD0-417E-A46B-07B7AFED55C8}"/>
                    </a:ext>
                  </a:extLst>
                </p:cNvPr>
                <p:cNvSpPr>
                  <a:spLocks noChangeAspect="1"/>
                </p:cNvSpPr>
                <p:nvPr/>
              </p:nvSpPr>
              <p:spPr>
                <a:xfrm>
                  <a:off x="1781741" y="3458408"/>
                  <a:ext cx="27742" cy="27742"/>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2" name="Rectangle 501">
                <a:extLst>
                  <a:ext uri="{FF2B5EF4-FFF2-40B4-BE49-F238E27FC236}">
                    <a16:creationId xmlns:a16="http://schemas.microsoft.com/office/drawing/2014/main" id="{64BF0542-EDCA-4B42-8C78-EC0FED222613}"/>
                  </a:ext>
                </a:extLst>
              </p:cNvPr>
              <p:cNvSpPr/>
              <p:nvPr/>
            </p:nvSpPr>
            <p:spPr>
              <a:xfrm>
                <a:off x="1505357" y="3561619"/>
                <a:ext cx="492497" cy="599062"/>
              </a:xfrm>
              <a:prstGeom prst="rect">
                <a:avLst/>
              </a:prstGeom>
              <a:noFill/>
            </p:spPr>
            <p:txBody>
              <a:bodyPr wrap="none" lIns="91440" tIns="45720" rIns="91440" bIns="45720">
                <a:spAutoFit/>
              </a:bodyPr>
              <a:lstStyle/>
              <a:p>
                <a:pPr algn="ctr"/>
                <a:r>
                  <a:rPr lang="en-US" sz="20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32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grpSp>
          <p:nvGrpSpPr>
            <p:cNvPr id="489" name="Group 488">
              <a:extLst>
                <a:ext uri="{FF2B5EF4-FFF2-40B4-BE49-F238E27FC236}">
                  <a16:creationId xmlns:a16="http://schemas.microsoft.com/office/drawing/2014/main" id="{5B20C2ED-C18D-46B8-8C97-C878061609FC}"/>
                </a:ext>
              </a:extLst>
            </p:cNvPr>
            <p:cNvGrpSpPr>
              <a:grpSpLocks noChangeAspect="1"/>
            </p:cNvGrpSpPr>
            <p:nvPr/>
          </p:nvGrpSpPr>
          <p:grpSpPr>
            <a:xfrm>
              <a:off x="5227256" y="2714045"/>
              <a:ext cx="560069" cy="640080"/>
              <a:chOff x="5600915" y="3967265"/>
              <a:chExt cx="821563" cy="938930"/>
            </a:xfrm>
          </p:grpSpPr>
          <p:pic>
            <p:nvPicPr>
              <p:cNvPr id="496" name="Picture 4" descr="Related image">
                <a:extLst>
                  <a:ext uri="{FF2B5EF4-FFF2-40B4-BE49-F238E27FC236}">
                    <a16:creationId xmlns:a16="http://schemas.microsoft.com/office/drawing/2014/main" id="{3A332775-AA24-4902-9025-22D620839B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497" name="Straight Connector 496">
                <a:extLst>
                  <a:ext uri="{FF2B5EF4-FFF2-40B4-BE49-F238E27FC236}">
                    <a16:creationId xmlns:a16="http://schemas.microsoft.com/office/drawing/2014/main" id="{DB00CF8F-8F21-4E1C-AE54-67D6745F7626}"/>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98DC76F2-7613-4A1E-897D-6BCAA49A6D70}"/>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B865F591-DEA7-4112-8357-7CDDF4E11647}"/>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00" name="Rectangle 499">
                <a:extLst>
                  <a:ext uri="{FF2B5EF4-FFF2-40B4-BE49-F238E27FC236}">
                    <a16:creationId xmlns:a16="http://schemas.microsoft.com/office/drawing/2014/main" id="{6FCC3EBA-7794-4DCF-8678-A80897D22B9A}"/>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nvGrpSpPr>
            <p:cNvPr id="490" name="Group 489">
              <a:extLst>
                <a:ext uri="{FF2B5EF4-FFF2-40B4-BE49-F238E27FC236}">
                  <a16:creationId xmlns:a16="http://schemas.microsoft.com/office/drawing/2014/main" id="{DF5C873A-82BB-4E96-A3C7-0F96A0568940}"/>
                </a:ext>
              </a:extLst>
            </p:cNvPr>
            <p:cNvGrpSpPr>
              <a:grpSpLocks noChangeAspect="1"/>
            </p:cNvGrpSpPr>
            <p:nvPr/>
          </p:nvGrpSpPr>
          <p:grpSpPr>
            <a:xfrm>
              <a:off x="5401820" y="2432518"/>
              <a:ext cx="560069" cy="640080"/>
              <a:chOff x="5600915" y="3967265"/>
              <a:chExt cx="821563" cy="938930"/>
            </a:xfrm>
          </p:grpSpPr>
          <p:pic>
            <p:nvPicPr>
              <p:cNvPr id="491" name="Picture 4" descr="Related image">
                <a:extLst>
                  <a:ext uri="{FF2B5EF4-FFF2-40B4-BE49-F238E27FC236}">
                    <a16:creationId xmlns:a16="http://schemas.microsoft.com/office/drawing/2014/main" id="{0EF4DAE5-56A0-4F47-844A-19EF046CBA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0915" y="3967265"/>
                <a:ext cx="821563" cy="938930"/>
              </a:xfrm>
              <a:prstGeom prst="rect">
                <a:avLst/>
              </a:prstGeom>
              <a:noFill/>
              <a:extLst>
                <a:ext uri="{909E8E84-426E-40DD-AFC4-6F175D3DCCD1}">
                  <a14:hiddenFill xmlns:a14="http://schemas.microsoft.com/office/drawing/2010/main">
                    <a:solidFill>
                      <a:srgbClr val="FFFFFF"/>
                    </a:solidFill>
                  </a14:hiddenFill>
                </a:ext>
              </a:extLst>
            </p:spPr>
          </p:pic>
          <p:cxnSp>
            <p:nvCxnSpPr>
              <p:cNvPr id="492" name="Straight Connector 491">
                <a:extLst>
                  <a:ext uri="{FF2B5EF4-FFF2-40B4-BE49-F238E27FC236}">
                    <a16:creationId xmlns:a16="http://schemas.microsoft.com/office/drawing/2014/main" id="{9A8138B9-F0A7-4738-A0F0-C1C19F09EBEC}"/>
                  </a:ext>
                </a:extLst>
              </p:cNvPr>
              <p:cNvCxnSpPr>
                <a:cxnSpLocks noChangeAspect="1"/>
              </p:cNvCxnSpPr>
              <p:nvPr/>
            </p:nvCxnSpPr>
            <p:spPr>
              <a:xfrm flipV="1">
                <a:off x="5928072" y="3970930"/>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A97D3B07-D4BC-46FD-928A-FE66B494292B}"/>
                  </a:ext>
                </a:extLst>
              </p:cNvPr>
              <p:cNvCxnSpPr>
                <a:cxnSpLocks/>
              </p:cNvCxnSpPr>
              <p:nvPr/>
            </p:nvCxnSpPr>
            <p:spPr>
              <a:xfrm flipV="1">
                <a:off x="5951179" y="4000272"/>
                <a:ext cx="119200" cy="1210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C9586EB0-7A00-403E-9BB8-445A51A9BC74}"/>
                  </a:ext>
                </a:extLst>
              </p:cNvPr>
              <p:cNvCxnSpPr>
                <a:cxnSpLocks noChangeAspect="1"/>
              </p:cNvCxnSpPr>
              <p:nvPr/>
            </p:nvCxnSpPr>
            <p:spPr>
              <a:xfrm flipV="1">
                <a:off x="5986023" y="4046119"/>
                <a:ext cx="105630" cy="1056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95" name="Rectangle 494">
                <a:extLst>
                  <a:ext uri="{FF2B5EF4-FFF2-40B4-BE49-F238E27FC236}">
                    <a16:creationId xmlns:a16="http://schemas.microsoft.com/office/drawing/2014/main" id="{1D6C7B25-B26F-4FB6-B151-5043CCDBE582}"/>
                  </a:ext>
                </a:extLst>
              </p:cNvPr>
              <p:cNvSpPr/>
              <p:nvPr/>
            </p:nvSpPr>
            <p:spPr>
              <a:xfrm>
                <a:off x="5870879" y="4025681"/>
                <a:ext cx="279799" cy="400110"/>
              </a:xfrm>
              <a:prstGeom prst="rect">
                <a:avLst/>
              </a:prstGeom>
              <a:noFill/>
            </p:spPr>
            <p:txBody>
              <a:bodyPr wrap="square" lIns="91440" tIns="45720" rIns="91440" bIns="45720">
                <a:spAutoFit/>
              </a:bodyPr>
              <a:lstStyle/>
              <a:p>
                <a:pPr algn="ctr"/>
                <a:r>
                  <a:rPr lang="en-US" sz="20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p>
            </p:txBody>
          </p:sp>
        </p:grpSp>
      </p:grpSp>
    </p:spTree>
    <p:custDataLst>
      <p:tags r:id="rId1"/>
    </p:custDataLst>
    <p:extLst>
      <p:ext uri="{BB962C8B-B14F-4D97-AF65-F5344CB8AC3E}">
        <p14:creationId xmlns:p14="http://schemas.microsoft.com/office/powerpoint/2010/main" val="23589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9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p:bldP spid="2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97C6-E8E1-41F9-8C6B-BAAC7A2EFB1E}"/>
              </a:ext>
            </a:extLst>
          </p:cNvPr>
          <p:cNvSpPr>
            <a:spLocks noGrp="1"/>
          </p:cNvSpPr>
          <p:nvPr>
            <p:ph type="title"/>
          </p:nvPr>
        </p:nvSpPr>
        <p:spPr/>
        <p:txBody>
          <a:bodyPr/>
          <a:lstStyle/>
          <a:p>
            <a:r>
              <a:rPr lang="en-US" dirty="0"/>
              <a:t>When and why to use CMS?</a:t>
            </a:r>
          </a:p>
        </p:txBody>
      </p:sp>
      <p:sp>
        <p:nvSpPr>
          <p:cNvPr id="3" name="Content Placeholder 2">
            <a:extLst>
              <a:ext uri="{FF2B5EF4-FFF2-40B4-BE49-F238E27FC236}">
                <a16:creationId xmlns:a16="http://schemas.microsoft.com/office/drawing/2014/main" id="{6E26ADE6-5AFB-430E-832F-86AF49112888}"/>
              </a:ext>
            </a:extLst>
          </p:cNvPr>
          <p:cNvSpPr>
            <a:spLocks noGrp="1"/>
          </p:cNvSpPr>
          <p:nvPr>
            <p:ph idx="1"/>
          </p:nvPr>
        </p:nvSpPr>
        <p:spPr>
          <a:xfrm>
            <a:off x="180511" y="895350"/>
            <a:ext cx="8430090" cy="3699272"/>
          </a:xfrm>
        </p:spPr>
        <p:txBody>
          <a:bodyPr>
            <a:normAutofit/>
          </a:bodyPr>
          <a:lstStyle/>
          <a:p>
            <a:r>
              <a:rPr lang="en-US" dirty="0"/>
              <a:t>Model can be split into a reasonable number of homogenous groups.</a:t>
            </a:r>
          </a:p>
          <a:p>
            <a:pPr lvl="1"/>
            <a:r>
              <a:rPr lang="en-US" dirty="0"/>
              <a:t>All objects in a particular compartment will behave in the same manner.</a:t>
            </a:r>
          </a:p>
          <a:p>
            <a:pPr marL="408167" lvl="1" indent="0">
              <a:buNone/>
            </a:pPr>
            <a:endParaRPr lang="en-US" dirty="0"/>
          </a:p>
        </p:txBody>
      </p:sp>
      <p:grpSp>
        <p:nvGrpSpPr>
          <p:cNvPr id="102" name="Group 101">
            <a:extLst>
              <a:ext uri="{FF2B5EF4-FFF2-40B4-BE49-F238E27FC236}">
                <a16:creationId xmlns:a16="http://schemas.microsoft.com/office/drawing/2014/main" id="{271218A0-D0A1-4E3C-A1B0-7F124D675863}"/>
              </a:ext>
            </a:extLst>
          </p:cNvPr>
          <p:cNvGrpSpPr/>
          <p:nvPr/>
        </p:nvGrpSpPr>
        <p:grpSpPr>
          <a:xfrm>
            <a:off x="230583" y="2029388"/>
            <a:ext cx="8824079" cy="3498922"/>
            <a:chOff x="230583" y="2029388"/>
            <a:chExt cx="8824079" cy="3498922"/>
          </a:xfrm>
        </p:grpSpPr>
        <p:grpSp>
          <p:nvGrpSpPr>
            <p:cNvPr id="103" name="Group 102">
              <a:extLst>
                <a:ext uri="{FF2B5EF4-FFF2-40B4-BE49-F238E27FC236}">
                  <a16:creationId xmlns:a16="http://schemas.microsoft.com/office/drawing/2014/main" id="{88A0EA6E-3BC3-4B29-AFCF-65F08A625FF1}"/>
                </a:ext>
              </a:extLst>
            </p:cNvPr>
            <p:cNvGrpSpPr/>
            <p:nvPr/>
          </p:nvGrpSpPr>
          <p:grpSpPr>
            <a:xfrm>
              <a:off x="230583" y="2029388"/>
              <a:ext cx="8824079" cy="3498922"/>
              <a:chOff x="230583" y="2029388"/>
              <a:chExt cx="8824079" cy="3498922"/>
            </a:xfrm>
          </p:grpSpPr>
          <p:grpSp>
            <p:nvGrpSpPr>
              <p:cNvPr id="105" name="Group 104">
                <a:extLst>
                  <a:ext uri="{FF2B5EF4-FFF2-40B4-BE49-F238E27FC236}">
                    <a16:creationId xmlns:a16="http://schemas.microsoft.com/office/drawing/2014/main" id="{1621CB95-F4F6-4189-9529-95D21BAC5396}"/>
                  </a:ext>
                </a:extLst>
              </p:cNvPr>
              <p:cNvGrpSpPr/>
              <p:nvPr/>
            </p:nvGrpSpPr>
            <p:grpSpPr>
              <a:xfrm>
                <a:off x="230583" y="2419352"/>
                <a:ext cx="8701014" cy="3108958"/>
                <a:chOff x="230583" y="2419352"/>
                <a:chExt cx="8701014" cy="3108958"/>
              </a:xfrm>
            </p:grpSpPr>
            <p:grpSp>
              <p:nvGrpSpPr>
                <p:cNvPr id="109" name="Group 108">
                  <a:extLst>
                    <a:ext uri="{FF2B5EF4-FFF2-40B4-BE49-F238E27FC236}">
                      <a16:creationId xmlns:a16="http://schemas.microsoft.com/office/drawing/2014/main" id="{493435A0-11FD-4245-9061-DE5E0A8569E4}"/>
                    </a:ext>
                  </a:extLst>
                </p:cNvPr>
                <p:cNvGrpSpPr>
                  <a:grpSpLocks noChangeAspect="1"/>
                </p:cNvGrpSpPr>
                <p:nvPr/>
              </p:nvGrpSpPr>
              <p:grpSpPr>
                <a:xfrm>
                  <a:off x="230583" y="2677731"/>
                  <a:ext cx="3545388" cy="2286000"/>
                  <a:chOff x="-30076" y="2598756"/>
                  <a:chExt cx="3716985" cy="2396643"/>
                </a:xfrm>
              </p:grpSpPr>
              <p:pic>
                <p:nvPicPr>
                  <p:cNvPr id="159" name="Picture 45" descr="Image result for cloud outline">
                    <a:extLst>
                      <a:ext uri="{FF2B5EF4-FFF2-40B4-BE49-F238E27FC236}">
                        <a16:creationId xmlns:a16="http://schemas.microsoft.com/office/drawing/2014/main" id="{27230016-FD56-421E-8AEA-EC6EE8B82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3482">
                    <a:off x="-30076" y="2598756"/>
                    <a:ext cx="3716985" cy="2396643"/>
                  </a:xfrm>
                  <a:prstGeom prst="rect">
                    <a:avLst/>
                  </a:prstGeom>
                  <a:noFill/>
                  <a:extLst>
                    <a:ext uri="{909E8E84-426E-40DD-AFC4-6F175D3DCCD1}">
                      <a14:hiddenFill xmlns:a14="http://schemas.microsoft.com/office/drawing/2010/main">
                        <a:solidFill>
                          <a:srgbClr val="FFFFFF"/>
                        </a:solidFill>
                      </a14:hiddenFill>
                    </a:ext>
                  </a:extLst>
                </p:spPr>
              </p:pic>
              <p:grpSp>
                <p:nvGrpSpPr>
                  <p:cNvPr id="160" name="Group 159">
                    <a:extLst>
                      <a:ext uri="{FF2B5EF4-FFF2-40B4-BE49-F238E27FC236}">
                        <a16:creationId xmlns:a16="http://schemas.microsoft.com/office/drawing/2014/main" id="{B99158C8-ECD0-47BE-AD1C-5D16F44E3380}"/>
                      </a:ext>
                    </a:extLst>
                  </p:cNvPr>
                  <p:cNvGrpSpPr/>
                  <p:nvPr/>
                </p:nvGrpSpPr>
                <p:grpSpPr>
                  <a:xfrm>
                    <a:off x="212051" y="2876042"/>
                    <a:ext cx="3212747" cy="1746114"/>
                    <a:chOff x="1313040" y="189547"/>
                    <a:chExt cx="3212747" cy="1746114"/>
                  </a:xfrm>
                </p:grpSpPr>
                <p:pic>
                  <p:nvPicPr>
                    <p:cNvPr id="161" name="Picture 160" descr="Related image">
                      <a:extLst>
                        <a:ext uri="{FF2B5EF4-FFF2-40B4-BE49-F238E27FC236}">
                          <a16:creationId xmlns:a16="http://schemas.microsoft.com/office/drawing/2014/main" id="{24686300-B981-4C71-A92B-76BA9C97B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5647" y="480863"/>
                      <a:ext cx="1120140" cy="1280160"/>
                    </a:xfrm>
                    <a:prstGeom prst="rect">
                      <a:avLst/>
                    </a:prstGeom>
                    <a:noFill/>
                    <a:extLst>
                      <a:ext uri="{909E8E84-426E-40DD-AFC4-6F175D3DCCD1}">
                        <a14:hiddenFill xmlns:a14="http://schemas.microsoft.com/office/drawing/2010/main">
                          <a:solidFill>
                            <a:srgbClr val="FFFFFF"/>
                          </a:solidFill>
                        </a14:hiddenFill>
                      </a:ext>
                    </a:extLst>
                  </p:spPr>
                </p:pic>
                <p:grpSp>
                  <p:nvGrpSpPr>
                    <p:cNvPr id="162" name="Group 161">
                      <a:extLst>
                        <a:ext uri="{FF2B5EF4-FFF2-40B4-BE49-F238E27FC236}">
                          <a16:creationId xmlns:a16="http://schemas.microsoft.com/office/drawing/2014/main" id="{FD3E776C-1A33-4F05-A2EC-46B7D5C42AF8}"/>
                        </a:ext>
                      </a:extLst>
                    </p:cNvPr>
                    <p:cNvGrpSpPr>
                      <a:grpSpLocks noChangeAspect="1"/>
                    </p:cNvGrpSpPr>
                    <p:nvPr/>
                  </p:nvGrpSpPr>
                  <p:grpSpPr>
                    <a:xfrm>
                      <a:off x="1747897" y="189547"/>
                      <a:ext cx="1371600" cy="1371600"/>
                      <a:chOff x="152400" y="128587"/>
                      <a:chExt cx="2743200" cy="2743200"/>
                    </a:xfrm>
                  </p:grpSpPr>
                  <p:pic>
                    <p:nvPicPr>
                      <p:cNvPr id="195" name="Picture 2" descr="Image result for person icon">
                        <a:extLst>
                          <a:ext uri="{FF2B5EF4-FFF2-40B4-BE49-F238E27FC236}">
                            <a16:creationId xmlns:a16="http://schemas.microsoft.com/office/drawing/2014/main" id="{8F022527-D904-4C47-9A7F-FB15D97EEE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cxnSp>
                    <p:nvCxnSpPr>
                      <p:cNvPr id="196" name="Straight Connector 195">
                        <a:extLst>
                          <a:ext uri="{FF2B5EF4-FFF2-40B4-BE49-F238E27FC236}">
                            <a16:creationId xmlns:a16="http://schemas.microsoft.com/office/drawing/2014/main" id="{563C9C51-2038-4981-8267-100F05492359}"/>
                          </a:ext>
                        </a:extLst>
                      </p:cNvPr>
                      <p:cNvCxnSpPr>
                        <a:cxnSpLocks/>
                      </p:cNvCxnSpPr>
                      <p:nvPr/>
                    </p:nvCxnSpPr>
                    <p:spPr>
                      <a:xfrm flipV="1">
                        <a:off x="1333496" y="266698"/>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9C5A13C-C996-4ADF-862B-34FE76C8F61D}"/>
                          </a:ext>
                        </a:extLst>
                      </p:cNvPr>
                      <p:cNvCxnSpPr>
                        <a:cxnSpLocks noChangeAspect="1"/>
                      </p:cNvCxnSpPr>
                      <p:nvPr/>
                    </p:nvCxnSpPr>
                    <p:spPr>
                      <a:xfrm flipV="1">
                        <a:off x="1381125" y="309557"/>
                        <a:ext cx="288174" cy="2926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2EFA92E-DB15-4947-B719-20527691CB94}"/>
                          </a:ext>
                        </a:extLst>
                      </p:cNvPr>
                      <p:cNvCxnSpPr>
                        <a:cxnSpLocks/>
                      </p:cNvCxnSpPr>
                      <p:nvPr/>
                    </p:nvCxnSpPr>
                    <p:spPr>
                      <a:xfrm flipV="1">
                        <a:off x="1485904" y="428624"/>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C2BDA840-B8F8-4465-ABFC-C7F0AF3FED76}"/>
                        </a:ext>
                      </a:extLst>
                    </p:cNvPr>
                    <p:cNvGrpSpPr>
                      <a:grpSpLocks noChangeAspect="1"/>
                    </p:cNvGrpSpPr>
                    <p:nvPr/>
                  </p:nvGrpSpPr>
                  <p:grpSpPr>
                    <a:xfrm>
                      <a:off x="1530020" y="323374"/>
                      <a:ext cx="1120140" cy="1280160"/>
                      <a:chOff x="3810000" y="285750"/>
                      <a:chExt cx="2133600" cy="2438400"/>
                    </a:xfrm>
                  </p:grpSpPr>
                  <p:pic>
                    <p:nvPicPr>
                      <p:cNvPr id="191" name="Picture 4" descr="Related image">
                        <a:extLst>
                          <a:ext uri="{FF2B5EF4-FFF2-40B4-BE49-F238E27FC236}">
                            <a16:creationId xmlns:a16="http://schemas.microsoft.com/office/drawing/2014/main" id="{35239573-BF9F-448B-855B-22DDBB71A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19E8C444-75A2-422C-9234-CC56858D2026}"/>
                          </a:ext>
                        </a:extLst>
                      </p:cNvPr>
                      <p:cNvCxnSpPr>
                        <a:cxnSpLocks noChangeAspect="1"/>
                      </p:cNvCxnSpPr>
                      <p:nvPr/>
                    </p:nvCxnSpPr>
                    <p:spPr>
                      <a:xfrm flipV="1">
                        <a:off x="4659628" y="295268"/>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17BF704E-4682-42D9-AE13-9CE43CFDC841}"/>
                          </a:ext>
                        </a:extLst>
                      </p:cNvPr>
                      <p:cNvCxnSpPr>
                        <a:cxnSpLocks/>
                      </p:cNvCxnSpPr>
                      <p:nvPr/>
                    </p:nvCxnSpPr>
                    <p:spPr>
                      <a:xfrm flipV="1">
                        <a:off x="4719637" y="371468"/>
                        <a:ext cx="309563" cy="3143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9CB1AA1F-C9E6-44F7-8D13-C677143BF28D}"/>
                          </a:ext>
                        </a:extLst>
                      </p:cNvPr>
                      <p:cNvCxnSpPr>
                        <a:cxnSpLocks noChangeAspect="1"/>
                      </p:cNvCxnSpPr>
                      <p:nvPr/>
                    </p:nvCxnSpPr>
                    <p:spPr>
                      <a:xfrm flipV="1">
                        <a:off x="4810126" y="490535"/>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E9CEAE22-A574-4B1D-A799-7F16ABD24B79}"/>
                        </a:ext>
                      </a:extLst>
                    </p:cNvPr>
                    <p:cNvGrpSpPr>
                      <a:grpSpLocks noChangeAspect="1"/>
                    </p:cNvGrpSpPr>
                    <p:nvPr/>
                  </p:nvGrpSpPr>
                  <p:grpSpPr>
                    <a:xfrm>
                      <a:off x="2721752" y="189547"/>
                      <a:ext cx="1371600" cy="1371600"/>
                      <a:chOff x="152400" y="128587"/>
                      <a:chExt cx="2743200" cy="2743200"/>
                    </a:xfrm>
                  </p:grpSpPr>
                  <p:pic>
                    <p:nvPicPr>
                      <p:cNvPr id="186" name="Picture 2" descr="Image result for person icon">
                        <a:extLst>
                          <a:ext uri="{FF2B5EF4-FFF2-40B4-BE49-F238E27FC236}">
                            <a16:creationId xmlns:a16="http://schemas.microsoft.com/office/drawing/2014/main" id="{435792F8-537A-49B7-9A50-F501F98E96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87" name="Oval 186">
                        <a:extLst>
                          <a:ext uri="{FF2B5EF4-FFF2-40B4-BE49-F238E27FC236}">
                            <a16:creationId xmlns:a16="http://schemas.microsoft.com/office/drawing/2014/main" id="{F7DE0B19-DDC8-4A2D-BD27-18063B6155F4}"/>
                          </a:ext>
                        </a:extLst>
                      </p:cNvPr>
                      <p:cNvSpPr>
                        <a:spLocks noChangeAspect="1"/>
                      </p:cNvSpPr>
                      <p:nvPr/>
                    </p:nvSpPr>
                    <p:spPr>
                      <a:xfrm>
                        <a:off x="1508760" y="4991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41490198-5550-47E9-BF2B-E5CA6111C0C9}"/>
                          </a:ext>
                        </a:extLst>
                      </p:cNvPr>
                      <p:cNvSpPr>
                        <a:spLocks noChangeAspect="1"/>
                      </p:cNvSpPr>
                      <p:nvPr/>
                    </p:nvSpPr>
                    <p:spPr>
                      <a:xfrm>
                        <a:off x="1584960" y="3467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CCC26E0-2320-48E7-BA2C-6163217F2A46}"/>
                          </a:ext>
                        </a:extLst>
                      </p:cNvPr>
                      <p:cNvSpPr>
                        <a:spLocks noChangeAspect="1"/>
                      </p:cNvSpPr>
                      <p:nvPr/>
                    </p:nvSpPr>
                    <p:spPr>
                      <a:xfrm>
                        <a:off x="1432560" y="2857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6EF88323-5C02-407B-9DF4-9BE415F812AE}"/>
                          </a:ext>
                        </a:extLst>
                      </p:cNvPr>
                      <p:cNvSpPr>
                        <a:spLocks noChangeAspect="1"/>
                      </p:cNvSpPr>
                      <p:nvPr/>
                    </p:nvSpPr>
                    <p:spPr>
                      <a:xfrm>
                        <a:off x="1371600" y="4381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3A3852EA-6FC1-4030-8193-3D3BBCC3BF2B}"/>
                        </a:ext>
                      </a:extLst>
                    </p:cNvPr>
                    <p:cNvGrpSpPr>
                      <a:grpSpLocks noChangeAspect="1"/>
                    </p:cNvGrpSpPr>
                    <p:nvPr/>
                  </p:nvGrpSpPr>
                  <p:grpSpPr>
                    <a:xfrm>
                      <a:off x="2158576" y="422524"/>
                      <a:ext cx="1120140" cy="1280160"/>
                      <a:chOff x="3814763" y="285750"/>
                      <a:chExt cx="2133600" cy="2438400"/>
                    </a:xfrm>
                  </p:grpSpPr>
                  <p:pic>
                    <p:nvPicPr>
                      <p:cNvPr id="180" name="Picture 179" descr="Related image">
                        <a:extLst>
                          <a:ext uri="{FF2B5EF4-FFF2-40B4-BE49-F238E27FC236}">
                            <a16:creationId xmlns:a16="http://schemas.microsoft.com/office/drawing/2014/main" id="{30E07870-51C7-4FC8-8291-F908C5719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4763"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81" name="Oval 180">
                        <a:extLst>
                          <a:ext uri="{FF2B5EF4-FFF2-40B4-BE49-F238E27FC236}">
                            <a16:creationId xmlns:a16="http://schemas.microsoft.com/office/drawing/2014/main" id="{B12B22DB-822B-4703-A798-61F934CE5111}"/>
                          </a:ext>
                        </a:extLst>
                      </p:cNvPr>
                      <p:cNvSpPr>
                        <a:spLocks noChangeAspect="1"/>
                      </p:cNvSpPr>
                      <p:nvPr/>
                    </p:nvSpPr>
                    <p:spPr>
                      <a:xfrm>
                        <a:off x="4947286" y="442913"/>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C56F7DC-9070-4CF1-B0D6-1B3919868D3E}"/>
                          </a:ext>
                        </a:extLst>
                      </p:cNvPr>
                      <p:cNvSpPr>
                        <a:spLocks noChangeAspect="1"/>
                      </p:cNvSpPr>
                      <p:nvPr/>
                    </p:nvSpPr>
                    <p:spPr>
                      <a:xfrm>
                        <a:off x="4909182" y="589599"/>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B8F624B-BA33-4793-8FCD-30B1A19D3D5E}"/>
                          </a:ext>
                        </a:extLst>
                      </p:cNvPr>
                      <p:cNvSpPr>
                        <a:spLocks noChangeAspect="1"/>
                      </p:cNvSpPr>
                      <p:nvPr/>
                    </p:nvSpPr>
                    <p:spPr>
                      <a:xfrm>
                        <a:off x="4829178" y="333372"/>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0205AAB6-32E7-47FF-A42D-2DC1E73EBBC7}"/>
                          </a:ext>
                        </a:extLst>
                      </p:cNvPr>
                      <p:cNvSpPr>
                        <a:spLocks noChangeAspect="1"/>
                      </p:cNvSpPr>
                      <p:nvPr/>
                    </p:nvSpPr>
                    <p:spPr>
                      <a:xfrm>
                        <a:off x="4710111" y="45148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A96C56AB-B0B1-4F70-A381-51933C84DC54}"/>
                          </a:ext>
                        </a:extLst>
                      </p:cNvPr>
                      <p:cNvSpPr>
                        <a:spLocks noChangeAspect="1"/>
                      </p:cNvSpPr>
                      <p:nvPr/>
                    </p:nvSpPr>
                    <p:spPr>
                      <a:xfrm>
                        <a:off x="4761545" y="594354"/>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2CEBD66A-F687-4AB0-A81F-F75ADF24D3D8}"/>
                        </a:ext>
                      </a:extLst>
                    </p:cNvPr>
                    <p:cNvGrpSpPr>
                      <a:grpSpLocks noChangeAspect="1"/>
                    </p:cNvGrpSpPr>
                    <p:nvPr/>
                  </p:nvGrpSpPr>
                  <p:grpSpPr>
                    <a:xfrm>
                      <a:off x="1313040" y="659766"/>
                      <a:ext cx="914400" cy="914400"/>
                      <a:chOff x="5915025" y="742950"/>
                      <a:chExt cx="1828800" cy="1828800"/>
                    </a:xfrm>
                  </p:grpSpPr>
                  <p:pic>
                    <p:nvPicPr>
                      <p:cNvPr id="174" name="Picture 6" descr="Image result for baby icon">
                        <a:extLst>
                          <a:ext uri="{FF2B5EF4-FFF2-40B4-BE49-F238E27FC236}">
                            <a16:creationId xmlns:a16="http://schemas.microsoft.com/office/drawing/2014/main" id="{BA1FDE5F-BAB4-4F91-A50A-66A2D815E8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75" name="Oval 174">
                        <a:extLst>
                          <a:ext uri="{FF2B5EF4-FFF2-40B4-BE49-F238E27FC236}">
                            <a16:creationId xmlns:a16="http://schemas.microsoft.com/office/drawing/2014/main" id="{384C92FD-2C55-48C0-BD74-B3564AC5CC02}"/>
                          </a:ext>
                        </a:extLst>
                      </p:cNvPr>
                      <p:cNvSpPr>
                        <a:spLocks noChangeAspect="1"/>
                      </p:cNvSpPr>
                      <p:nvPr/>
                    </p:nvSpPr>
                    <p:spPr>
                      <a:xfrm>
                        <a:off x="6781800" y="804861"/>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F117C6BA-4305-4BD3-B01F-164E03D56555}"/>
                          </a:ext>
                        </a:extLst>
                      </p:cNvPr>
                      <p:cNvSpPr>
                        <a:spLocks noChangeAspect="1"/>
                      </p:cNvSpPr>
                      <p:nvPr/>
                    </p:nvSpPr>
                    <p:spPr>
                      <a:xfrm>
                        <a:off x="6781800" y="114680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530B8C1-EE70-475D-A85D-9359CEA9E468}"/>
                          </a:ext>
                        </a:extLst>
                      </p:cNvPr>
                      <p:cNvSpPr>
                        <a:spLocks noChangeAspect="1"/>
                      </p:cNvSpPr>
                      <p:nvPr/>
                    </p:nvSpPr>
                    <p:spPr>
                      <a:xfrm>
                        <a:off x="6958015"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BB0AC6E2-FA65-48F9-9BB0-577BB6CCB6F3}"/>
                          </a:ext>
                        </a:extLst>
                      </p:cNvPr>
                      <p:cNvSpPr>
                        <a:spLocks noChangeAspect="1"/>
                      </p:cNvSpPr>
                      <p:nvPr/>
                    </p:nvSpPr>
                    <p:spPr>
                      <a:xfrm>
                        <a:off x="6610348" y="981076"/>
                        <a:ext cx="104777" cy="104777"/>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DBCAAC05-4CC3-4225-825B-7C9BE3E57AB6}"/>
                          </a:ext>
                        </a:extLst>
                      </p:cNvPr>
                      <p:cNvSpPr>
                        <a:spLocks noChangeAspect="1"/>
                      </p:cNvSpPr>
                      <p:nvPr/>
                    </p:nvSpPr>
                    <p:spPr>
                      <a:xfrm>
                        <a:off x="6781800"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7" name="Picture 2" descr="Image result for person icon">
                      <a:extLst>
                        <a:ext uri="{FF2B5EF4-FFF2-40B4-BE49-F238E27FC236}">
                          <a16:creationId xmlns:a16="http://schemas.microsoft.com/office/drawing/2014/main" id="{1B95F46F-8DB6-4B41-BFAC-9214A88A48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7141" y="189547"/>
                      <a:ext cx="13716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168" name="Group 167">
                      <a:extLst>
                        <a:ext uri="{FF2B5EF4-FFF2-40B4-BE49-F238E27FC236}">
                          <a16:creationId xmlns:a16="http://schemas.microsoft.com/office/drawing/2014/main" id="{8AB84AC4-C9C0-44AC-B914-049C3CE682F9}"/>
                        </a:ext>
                      </a:extLst>
                    </p:cNvPr>
                    <p:cNvGrpSpPr>
                      <a:grpSpLocks noChangeAspect="1"/>
                    </p:cNvGrpSpPr>
                    <p:nvPr/>
                  </p:nvGrpSpPr>
                  <p:grpSpPr>
                    <a:xfrm>
                      <a:off x="2552353" y="1021261"/>
                      <a:ext cx="914400" cy="914400"/>
                      <a:chOff x="5915025" y="742950"/>
                      <a:chExt cx="1828800" cy="1828800"/>
                    </a:xfrm>
                  </p:grpSpPr>
                  <p:pic>
                    <p:nvPicPr>
                      <p:cNvPr id="170" name="Picture 6" descr="Image result for baby icon">
                        <a:extLst>
                          <a:ext uri="{FF2B5EF4-FFF2-40B4-BE49-F238E27FC236}">
                            <a16:creationId xmlns:a16="http://schemas.microsoft.com/office/drawing/2014/main" id="{D43490A2-3FF5-4928-BB8B-C55A9B19A64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171" name="Straight Connector 170">
                        <a:extLst>
                          <a:ext uri="{FF2B5EF4-FFF2-40B4-BE49-F238E27FC236}">
                            <a16:creationId xmlns:a16="http://schemas.microsoft.com/office/drawing/2014/main" id="{C6BA98FA-97E7-477E-826F-AC9A4D25E213}"/>
                          </a:ext>
                        </a:extLst>
                      </p:cNvPr>
                      <p:cNvCxnSpPr>
                        <a:cxnSpLocks noChangeAspect="1"/>
                      </p:cNvCxnSpPr>
                      <p:nvPr/>
                    </p:nvCxnSpPr>
                    <p:spPr>
                      <a:xfrm flipV="1">
                        <a:off x="6565579" y="757237"/>
                        <a:ext cx="310896" cy="3108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448E0DB2-4C10-4F69-ACA0-D0D51D0A451C}"/>
                          </a:ext>
                        </a:extLst>
                      </p:cNvPr>
                      <p:cNvCxnSpPr>
                        <a:cxnSpLocks noChangeAspect="1"/>
                      </p:cNvCxnSpPr>
                      <p:nvPr/>
                    </p:nvCxnSpPr>
                    <p:spPr>
                      <a:xfrm flipV="1">
                        <a:off x="6629399" y="838200"/>
                        <a:ext cx="384048" cy="3899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F979E63-3AE2-4F5C-8AB5-EA02AACC4133}"/>
                          </a:ext>
                        </a:extLst>
                      </p:cNvPr>
                      <p:cNvCxnSpPr>
                        <a:cxnSpLocks noChangeAspect="1"/>
                      </p:cNvCxnSpPr>
                      <p:nvPr/>
                    </p:nvCxnSpPr>
                    <p:spPr>
                      <a:xfrm flipV="1">
                        <a:off x="6786559" y="981076"/>
                        <a:ext cx="320040" cy="3200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69" name="Picture 6" descr="Image result for baby icon">
                      <a:extLst>
                        <a:ext uri="{FF2B5EF4-FFF2-40B4-BE49-F238E27FC236}">
                          <a16:creationId xmlns:a16="http://schemas.microsoft.com/office/drawing/2014/main" id="{989AA28A-8E5A-4653-8839-0F2E418C370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408" y="376804"/>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10" name="Group 109">
                  <a:extLst>
                    <a:ext uri="{FF2B5EF4-FFF2-40B4-BE49-F238E27FC236}">
                      <a16:creationId xmlns:a16="http://schemas.microsoft.com/office/drawing/2014/main" id="{E10BDD59-F8D4-4CDA-93FC-C621B7506B98}"/>
                    </a:ext>
                  </a:extLst>
                </p:cNvPr>
                <p:cNvGrpSpPr>
                  <a:grpSpLocks noChangeAspect="1"/>
                </p:cNvGrpSpPr>
                <p:nvPr/>
              </p:nvGrpSpPr>
              <p:grpSpPr>
                <a:xfrm>
                  <a:off x="4661937" y="2441801"/>
                  <a:ext cx="1961558" cy="1379798"/>
                  <a:chOff x="4661934" y="2580827"/>
                  <a:chExt cx="2104952" cy="1480665"/>
                </a:xfrm>
              </p:grpSpPr>
              <p:pic>
                <p:nvPicPr>
                  <p:cNvPr id="153" name="Picture 47" descr="Image result for cloud outline">
                    <a:extLst>
                      <a:ext uri="{FF2B5EF4-FFF2-40B4-BE49-F238E27FC236}">
                        <a16:creationId xmlns:a16="http://schemas.microsoft.com/office/drawing/2014/main" id="{B1FAC1F7-54CB-4471-A752-16DD35EC3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318">
                    <a:off x="4661934" y="2580827"/>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154" name="Group 153">
                    <a:extLst>
                      <a:ext uri="{FF2B5EF4-FFF2-40B4-BE49-F238E27FC236}">
                        <a16:creationId xmlns:a16="http://schemas.microsoft.com/office/drawing/2014/main" id="{839103D8-12BB-40D6-81BB-5F7C45D695CB}"/>
                      </a:ext>
                    </a:extLst>
                  </p:cNvPr>
                  <p:cNvGrpSpPr>
                    <a:grpSpLocks noChangeAspect="1"/>
                  </p:cNvGrpSpPr>
                  <p:nvPr/>
                </p:nvGrpSpPr>
                <p:grpSpPr>
                  <a:xfrm>
                    <a:off x="4701318" y="2691039"/>
                    <a:ext cx="1867353" cy="1188720"/>
                    <a:chOff x="5273877" y="587929"/>
                    <a:chExt cx="2154643" cy="1371600"/>
                  </a:xfrm>
                </p:grpSpPr>
                <p:pic>
                  <p:nvPicPr>
                    <p:cNvPr id="155" name="Picture 2" descr="Image result for person icon">
                      <a:extLst>
                        <a:ext uri="{FF2B5EF4-FFF2-40B4-BE49-F238E27FC236}">
                          <a16:creationId xmlns:a16="http://schemas.microsoft.com/office/drawing/2014/main" id="{9B5D1B99-3442-4BC1-AB71-5B9364713E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877" y="58792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156" name="Group 155">
                      <a:extLst>
                        <a:ext uri="{FF2B5EF4-FFF2-40B4-BE49-F238E27FC236}">
                          <a16:creationId xmlns:a16="http://schemas.microsoft.com/office/drawing/2014/main" id="{324BCF51-3013-419A-AA99-363F0457B723}"/>
                        </a:ext>
                      </a:extLst>
                    </p:cNvPr>
                    <p:cNvGrpSpPr/>
                    <p:nvPr/>
                  </p:nvGrpSpPr>
                  <p:grpSpPr>
                    <a:xfrm>
                      <a:off x="5942416" y="598647"/>
                      <a:ext cx="1486104" cy="1298899"/>
                      <a:chOff x="5942416" y="598647"/>
                      <a:chExt cx="1486104" cy="1298899"/>
                    </a:xfrm>
                  </p:grpSpPr>
                  <p:pic>
                    <p:nvPicPr>
                      <p:cNvPr id="157" name="Picture 156" descr="Related image">
                        <a:extLst>
                          <a:ext uri="{FF2B5EF4-FFF2-40B4-BE49-F238E27FC236}">
                            <a16:creationId xmlns:a16="http://schemas.microsoft.com/office/drawing/2014/main" id="{4516C8F4-C450-4A6A-B36D-B93C295107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416" y="598647"/>
                        <a:ext cx="11201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6" descr="Image result for baby icon">
                        <a:extLst>
                          <a:ext uri="{FF2B5EF4-FFF2-40B4-BE49-F238E27FC236}">
                            <a16:creationId xmlns:a16="http://schemas.microsoft.com/office/drawing/2014/main" id="{A1E49CD7-2A9F-4673-B516-A35944536E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4120" y="983146"/>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111" name="Group 110">
                  <a:extLst>
                    <a:ext uri="{FF2B5EF4-FFF2-40B4-BE49-F238E27FC236}">
                      <a16:creationId xmlns:a16="http://schemas.microsoft.com/office/drawing/2014/main" id="{357C0D3C-5524-4A74-B5EE-2D7DCA29B54C}"/>
                    </a:ext>
                  </a:extLst>
                </p:cNvPr>
                <p:cNvGrpSpPr>
                  <a:grpSpLocks noChangeAspect="1"/>
                </p:cNvGrpSpPr>
                <p:nvPr/>
              </p:nvGrpSpPr>
              <p:grpSpPr>
                <a:xfrm>
                  <a:off x="6970039" y="2419352"/>
                  <a:ext cx="1961558" cy="1379798"/>
                  <a:chOff x="6970036" y="2558378"/>
                  <a:chExt cx="2104952" cy="1480665"/>
                </a:xfrm>
              </p:grpSpPr>
              <p:pic>
                <p:nvPicPr>
                  <p:cNvPr id="131" name="Picture 47" descr="Image result for cloud outline">
                    <a:extLst>
                      <a:ext uri="{FF2B5EF4-FFF2-40B4-BE49-F238E27FC236}">
                        <a16:creationId xmlns:a16="http://schemas.microsoft.com/office/drawing/2014/main" id="{42BCD421-D672-4AAD-84F3-A3E4EB4819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318">
                    <a:off x="6970036" y="2558378"/>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roup 131">
                    <a:extLst>
                      <a:ext uri="{FF2B5EF4-FFF2-40B4-BE49-F238E27FC236}">
                        <a16:creationId xmlns:a16="http://schemas.microsoft.com/office/drawing/2014/main" id="{63A6065D-3BB6-48C3-9C48-9C20295B9F9F}"/>
                      </a:ext>
                    </a:extLst>
                  </p:cNvPr>
                  <p:cNvGrpSpPr>
                    <a:grpSpLocks noChangeAspect="1"/>
                  </p:cNvGrpSpPr>
                  <p:nvPr/>
                </p:nvGrpSpPr>
                <p:grpSpPr>
                  <a:xfrm>
                    <a:off x="7011242" y="2681628"/>
                    <a:ext cx="1854311" cy="1188720"/>
                    <a:chOff x="5273877" y="2075349"/>
                    <a:chExt cx="2139590" cy="1371600"/>
                  </a:xfrm>
                </p:grpSpPr>
                <p:grpSp>
                  <p:nvGrpSpPr>
                    <p:cNvPr id="133" name="Group 132">
                      <a:extLst>
                        <a:ext uri="{FF2B5EF4-FFF2-40B4-BE49-F238E27FC236}">
                          <a16:creationId xmlns:a16="http://schemas.microsoft.com/office/drawing/2014/main" id="{12FB65CA-84F6-44BF-99EC-021C5D3FD391}"/>
                        </a:ext>
                      </a:extLst>
                    </p:cNvPr>
                    <p:cNvGrpSpPr>
                      <a:grpSpLocks noChangeAspect="1"/>
                    </p:cNvGrpSpPr>
                    <p:nvPr/>
                  </p:nvGrpSpPr>
                  <p:grpSpPr>
                    <a:xfrm>
                      <a:off x="5273877" y="2075349"/>
                      <a:ext cx="1371600" cy="1371600"/>
                      <a:chOff x="152400" y="128587"/>
                      <a:chExt cx="2743200" cy="2743200"/>
                    </a:xfrm>
                  </p:grpSpPr>
                  <p:pic>
                    <p:nvPicPr>
                      <p:cNvPr id="148" name="Picture 2" descr="Image result for person icon">
                        <a:extLst>
                          <a:ext uri="{FF2B5EF4-FFF2-40B4-BE49-F238E27FC236}">
                            <a16:creationId xmlns:a16="http://schemas.microsoft.com/office/drawing/2014/main" id="{CAC5BCA4-D844-423C-986F-711BD7812D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49" name="Oval 148">
                        <a:extLst>
                          <a:ext uri="{FF2B5EF4-FFF2-40B4-BE49-F238E27FC236}">
                            <a16:creationId xmlns:a16="http://schemas.microsoft.com/office/drawing/2014/main" id="{5E925D4C-0B1B-4566-9820-6201F21A4332}"/>
                          </a:ext>
                        </a:extLst>
                      </p:cNvPr>
                      <p:cNvSpPr>
                        <a:spLocks noChangeAspect="1"/>
                      </p:cNvSpPr>
                      <p:nvPr/>
                    </p:nvSpPr>
                    <p:spPr>
                      <a:xfrm>
                        <a:off x="1508760" y="4991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82171B14-B035-447B-8E84-DFC36E1FF96B}"/>
                          </a:ext>
                        </a:extLst>
                      </p:cNvPr>
                      <p:cNvSpPr>
                        <a:spLocks noChangeAspect="1"/>
                      </p:cNvSpPr>
                      <p:nvPr/>
                    </p:nvSpPr>
                    <p:spPr>
                      <a:xfrm>
                        <a:off x="1584960" y="3467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1FB7FD5E-E742-4425-8AB9-964E62E7E18D}"/>
                          </a:ext>
                        </a:extLst>
                      </p:cNvPr>
                      <p:cNvSpPr>
                        <a:spLocks noChangeAspect="1"/>
                      </p:cNvSpPr>
                      <p:nvPr/>
                    </p:nvSpPr>
                    <p:spPr>
                      <a:xfrm>
                        <a:off x="1432560" y="2857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F07C3A6C-97F4-4E77-A7BD-F909798E3588}"/>
                          </a:ext>
                        </a:extLst>
                      </p:cNvPr>
                      <p:cNvSpPr>
                        <a:spLocks noChangeAspect="1"/>
                      </p:cNvSpPr>
                      <p:nvPr/>
                    </p:nvSpPr>
                    <p:spPr>
                      <a:xfrm>
                        <a:off x="1371600" y="4381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BBC52851-EB66-4AAF-909D-20FA28EDB0E0}"/>
                        </a:ext>
                      </a:extLst>
                    </p:cNvPr>
                    <p:cNvGrpSpPr>
                      <a:grpSpLocks noChangeAspect="1"/>
                    </p:cNvGrpSpPr>
                    <p:nvPr/>
                  </p:nvGrpSpPr>
                  <p:grpSpPr>
                    <a:xfrm>
                      <a:off x="5929197" y="2102972"/>
                      <a:ext cx="1120140" cy="1280160"/>
                      <a:chOff x="3814763" y="285750"/>
                      <a:chExt cx="2133600" cy="2438400"/>
                    </a:xfrm>
                  </p:grpSpPr>
                  <p:pic>
                    <p:nvPicPr>
                      <p:cNvPr id="142" name="Picture 141" descr="Related image">
                        <a:extLst>
                          <a:ext uri="{FF2B5EF4-FFF2-40B4-BE49-F238E27FC236}">
                            <a16:creationId xmlns:a16="http://schemas.microsoft.com/office/drawing/2014/main" id="{89DEC62F-F53F-4FC6-978D-32553E854A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4763"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43" name="Oval 142">
                        <a:extLst>
                          <a:ext uri="{FF2B5EF4-FFF2-40B4-BE49-F238E27FC236}">
                            <a16:creationId xmlns:a16="http://schemas.microsoft.com/office/drawing/2014/main" id="{9C93C354-E6D1-4F1B-8C84-B912E63A8EE6}"/>
                          </a:ext>
                        </a:extLst>
                      </p:cNvPr>
                      <p:cNvSpPr>
                        <a:spLocks noChangeAspect="1"/>
                      </p:cNvSpPr>
                      <p:nvPr/>
                    </p:nvSpPr>
                    <p:spPr>
                      <a:xfrm>
                        <a:off x="4947286" y="442913"/>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BBD70246-9FF1-4352-BAB0-3EFE58C491FD}"/>
                          </a:ext>
                        </a:extLst>
                      </p:cNvPr>
                      <p:cNvSpPr>
                        <a:spLocks noChangeAspect="1"/>
                      </p:cNvSpPr>
                      <p:nvPr/>
                    </p:nvSpPr>
                    <p:spPr>
                      <a:xfrm>
                        <a:off x="4909182" y="589599"/>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163A29D-78F0-4B5F-80F7-73A5AEBBF705}"/>
                          </a:ext>
                        </a:extLst>
                      </p:cNvPr>
                      <p:cNvSpPr>
                        <a:spLocks noChangeAspect="1"/>
                      </p:cNvSpPr>
                      <p:nvPr/>
                    </p:nvSpPr>
                    <p:spPr>
                      <a:xfrm>
                        <a:off x="4829178" y="333372"/>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442D0623-8E60-4618-B601-B32A4AE78345}"/>
                          </a:ext>
                        </a:extLst>
                      </p:cNvPr>
                      <p:cNvSpPr>
                        <a:spLocks noChangeAspect="1"/>
                      </p:cNvSpPr>
                      <p:nvPr/>
                    </p:nvSpPr>
                    <p:spPr>
                      <a:xfrm>
                        <a:off x="4710111" y="45148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947BFDF1-8AB5-441F-A0D9-256927E56CB0}"/>
                          </a:ext>
                        </a:extLst>
                      </p:cNvPr>
                      <p:cNvSpPr>
                        <a:spLocks noChangeAspect="1"/>
                      </p:cNvSpPr>
                      <p:nvPr/>
                    </p:nvSpPr>
                    <p:spPr>
                      <a:xfrm>
                        <a:off x="4761545" y="594354"/>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8743293D-E255-4622-A7E4-7E2DF2D0C342}"/>
                        </a:ext>
                      </a:extLst>
                    </p:cNvPr>
                    <p:cNvGrpSpPr>
                      <a:grpSpLocks noChangeAspect="1"/>
                    </p:cNvGrpSpPr>
                    <p:nvPr/>
                  </p:nvGrpSpPr>
                  <p:grpSpPr>
                    <a:xfrm>
                      <a:off x="6499067" y="2470020"/>
                      <a:ext cx="914400" cy="914400"/>
                      <a:chOff x="5915025" y="742950"/>
                      <a:chExt cx="1828800" cy="1828800"/>
                    </a:xfrm>
                  </p:grpSpPr>
                  <p:pic>
                    <p:nvPicPr>
                      <p:cNvPr id="136" name="Picture 6" descr="Image result for baby icon">
                        <a:extLst>
                          <a:ext uri="{FF2B5EF4-FFF2-40B4-BE49-F238E27FC236}">
                            <a16:creationId xmlns:a16="http://schemas.microsoft.com/office/drawing/2014/main" id="{9FA5FBF1-2AA7-495B-B16E-00117EE12EB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37" name="Oval 136">
                        <a:extLst>
                          <a:ext uri="{FF2B5EF4-FFF2-40B4-BE49-F238E27FC236}">
                            <a16:creationId xmlns:a16="http://schemas.microsoft.com/office/drawing/2014/main" id="{59C13B44-5C66-4C81-A1D4-455679CCB322}"/>
                          </a:ext>
                        </a:extLst>
                      </p:cNvPr>
                      <p:cNvSpPr>
                        <a:spLocks noChangeAspect="1"/>
                      </p:cNvSpPr>
                      <p:nvPr/>
                    </p:nvSpPr>
                    <p:spPr>
                      <a:xfrm>
                        <a:off x="6781800" y="804861"/>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FA0D3DCC-461D-4B7B-BC1A-6FE9BC3F57C9}"/>
                          </a:ext>
                        </a:extLst>
                      </p:cNvPr>
                      <p:cNvSpPr>
                        <a:spLocks noChangeAspect="1"/>
                      </p:cNvSpPr>
                      <p:nvPr/>
                    </p:nvSpPr>
                    <p:spPr>
                      <a:xfrm>
                        <a:off x="6781800" y="114680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A17ED0E-C93B-4EB6-941A-EE7C6C9061D9}"/>
                          </a:ext>
                        </a:extLst>
                      </p:cNvPr>
                      <p:cNvSpPr>
                        <a:spLocks noChangeAspect="1"/>
                      </p:cNvSpPr>
                      <p:nvPr/>
                    </p:nvSpPr>
                    <p:spPr>
                      <a:xfrm>
                        <a:off x="6958015"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D268C38-7E9E-4BF3-8961-F9B3E32BF90B}"/>
                          </a:ext>
                        </a:extLst>
                      </p:cNvPr>
                      <p:cNvSpPr>
                        <a:spLocks noChangeAspect="1"/>
                      </p:cNvSpPr>
                      <p:nvPr/>
                    </p:nvSpPr>
                    <p:spPr>
                      <a:xfrm>
                        <a:off x="6610348" y="981076"/>
                        <a:ext cx="104777" cy="104777"/>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EC061163-5DBB-47C5-95E4-F17A57F57BFC}"/>
                          </a:ext>
                        </a:extLst>
                      </p:cNvPr>
                      <p:cNvSpPr>
                        <a:spLocks noChangeAspect="1"/>
                      </p:cNvSpPr>
                      <p:nvPr/>
                    </p:nvSpPr>
                    <p:spPr>
                      <a:xfrm>
                        <a:off x="6781800"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 name="Group 111">
                  <a:extLst>
                    <a:ext uri="{FF2B5EF4-FFF2-40B4-BE49-F238E27FC236}">
                      <a16:creationId xmlns:a16="http://schemas.microsoft.com/office/drawing/2014/main" id="{38FF0975-ED37-4E71-8057-90F98A0F1BDA}"/>
                    </a:ext>
                  </a:extLst>
                </p:cNvPr>
                <p:cNvGrpSpPr>
                  <a:grpSpLocks noChangeAspect="1"/>
                </p:cNvGrpSpPr>
                <p:nvPr/>
              </p:nvGrpSpPr>
              <p:grpSpPr>
                <a:xfrm>
                  <a:off x="5791200" y="3706552"/>
                  <a:ext cx="1961558" cy="1379798"/>
                  <a:chOff x="5944915" y="3754093"/>
                  <a:chExt cx="2104952" cy="1480665"/>
                </a:xfrm>
              </p:grpSpPr>
              <p:pic>
                <p:nvPicPr>
                  <p:cNvPr id="114" name="Picture 47" descr="Image result for cloud outline">
                    <a:extLst>
                      <a:ext uri="{FF2B5EF4-FFF2-40B4-BE49-F238E27FC236}">
                        <a16:creationId xmlns:a16="http://schemas.microsoft.com/office/drawing/2014/main" id="{CD215BD9-26C8-40EE-956B-F105375FA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318">
                    <a:off x="5944915" y="3754093"/>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 114">
                    <a:extLst>
                      <a:ext uri="{FF2B5EF4-FFF2-40B4-BE49-F238E27FC236}">
                        <a16:creationId xmlns:a16="http://schemas.microsoft.com/office/drawing/2014/main" id="{E8459308-9DC3-4E79-9F5D-8D9DEEA17FFA}"/>
                      </a:ext>
                    </a:extLst>
                  </p:cNvPr>
                  <p:cNvGrpSpPr>
                    <a:grpSpLocks noChangeAspect="1"/>
                  </p:cNvGrpSpPr>
                  <p:nvPr/>
                </p:nvGrpSpPr>
                <p:grpSpPr>
                  <a:xfrm>
                    <a:off x="5976188" y="3861629"/>
                    <a:ext cx="1877453" cy="1188720"/>
                    <a:chOff x="5275878" y="3562769"/>
                    <a:chExt cx="2166292" cy="1371600"/>
                  </a:xfrm>
                </p:grpSpPr>
                <p:grpSp>
                  <p:nvGrpSpPr>
                    <p:cNvPr id="116" name="Group 115">
                      <a:extLst>
                        <a:ext uri="{FF2B5EF4-FFF2-40B4-BE49-F238E27FC236}">
                          <a16:creationId xmlns:a16="http://schemas.microsoft.com/office/drawing/2014/main" id="{BC93B9AB-2305-44CD-9922-9327AFC766FC}"/>
                        </a:ext>
                      </a:extLst>
                    </p:cNvPr>
                    <p:cNvGrpSpPr>
                      <a:grpSpLocks noChangeAspect="1"/>
                    </p:cNvGrpSpPr>
                    <p:nvPr/>
                  </p:nvGrpSpPr>
                  <p:grpSpPr>
                    <a:xfrm>
                      <a:off x="5275878" y="3562769"/>
                      <a:ext cx="1371600" cy="1371600"/>
                      <a:chOff x="152400" y="128587"/>
                      <a:chExt cx="2743200" cy="2743200"/>
                    </a:xfrm>
                  </p:grpSpPr>
                  <p:pic>
                    <p:nvPicPr>
                      <p:cNvPr id="127" name="Picture 2" descr="Image result for person icon">
                        <a:extLst>
                          <a:ext uri="{FF2B5EF4-FFF2-40B4-BE49-F238E27FC236}">
                            <a16:creationId xmlns:a16="http://schemas.microsoft.com/office/drawing/2014/main" id="{B50AAE94-74BE-4C41-A386-C1EE8F52799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Straight Connector 127">
                        <a:extLst>
                          <a:ext uri="{FF2B5EF4-FFF2-40B4-BE49-F238E27FC236}">
                            <a16:creationId xmlns:a16="http://schemas.microsoft.com/office/drawing/2014/main" id="{BE792671-C0B4-41B0-AD8C-4C52DC121A73}"/>
                          </a:ext>
                        </a:extLst>
                      </p:cNvPr>
                      <p:cNvCxnSpPr>
                        <a:cxnSpLocks/>
                      </p:cNvCxnSpPr>
                      <p:nvPr/>
                    </p:nvCxnSpPr>
                    <p:spPr>
                      <a:xfrm flipV="1">
                        <a:off x="1333496" y="266698"/>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CE04F44-334A-48D7-B762-02DE793BC75C}"/>
                          </a:ext>
                        </a:extLst>
                      </p:cNvPr>
                      <p:cNvCxnSpPr>
                        <a:cxnSpLocks noChangeAspect="1"/>
                      </p:cNvCxnSpPr>
                      <p:nvPr/>
                    </p:nvCxnSpPr>
                    <p:spPr>
                      <a:xfrm flipV="1">
                        <a:off x="1381125" y="309557"/>
                        <a:ext cx="288174" cy="2926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E9786892-E745-45D8-9D07-B231A9768C61}"/>
                          </a:ext>
                        </a:extLst>
                      </p:cNvPr>
                      <p:cNvCxnSpPr>
                        <a:cxnSpLocks/>
                      </p:cNvCxnSpPr>
                      <p:nvPr/>
                    </p:nvCxnSpPr>
                    <p:spPr>
                      <a:xfrm flipV="1">
                        <a:off x="1485904" y="428624"/>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B41565BB-9FEB-4D95-95B1-5C39F80C01BE}"/>
                        </a:ext>
                      </a:extLst>
                    </p:cNvPr>
                    <p:cNvGrpSpPr>
                      <a:grpSpLocks noChangeAspect="1"/>
                    </p:cNvGrpSpPr>
                    <p:nvPr/>
                  </p:nvGrpSpPr>
                  <p:grpSpPr>
                    <a:xfrm>
                      <a:off x="5959677" y="3588558"/>
                      <a:ext cx="1120140" cy="1280160"/>
                      <a:chOff x="3810000" y="285750"/>
                      <a:chExt cx="2133600" cy="2438400"/>
                    </a:xfrm>
                  </p:grpSpPr>
                  <p:pic>
                    <p:nvPicPr>
                      <p:cNvPr id="123" name="Picture 4" descr="Related image">
                        <a:extLst>
                          <a:ext uri="{FF2B5EF4-FFF2-40B4-BE49-F238E27FC236}">
                            <a16:creationId xmlns:a16="http://schemas.microsoft.com/office/drawing/2014/main" id="{5AF1075D-7835-41E6-8BBD-265A00B3309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124" name="Straight Connector 123">
                        <a:extLst>
                          <a:ext uri="{FF2B5EF4-FFF2-40B4-BE49-F238E27FC236}">
                            <a16:creationId xmlns:a16="http://schemas.microsoft.com/office/drawing/2014/main" id="{868B1E61-E571-4812-A114-2C478BD02FF2}"/>
                          </a:ext>
                        </a:extLst>
                      </p:cNvPr>
                      <p:cNvCxnSpPr>
                        <a:cxnSpLocks noChangeAspect="1"/>
                      </p:cNvCxnSpPr>
                      <p:nvPr/>
                    </p:nvCxnSpPr>
                    <p:spPr>
                      <a:xfrm flipV="1">
                        <a:off x="4659628" y="295268"/>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83F6749-98B8-4585-AC4B-37F11EC412A9}"/>
                          </a:ext>
                        </a:extLst>
                      </p:cNvPr>
                      <p:cNvCxnSpPr>
                        <a:cxnSpLocks/>
                      </p:cNvCxnSpPr>
                      <p:nvPr/>
                    </p:nvCxnSpPr>
                    <p:spPr>
                      <a:xfrm flipV="1">
                        <a:off x="4719637" y="371468"/>
                        <a:ext cx="309563" cy="3143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B62C29-3600-4B6D-9019-CB582935F53F}"/>
                          </a:ext>
                        </a:extLst>
                      </p:cNvPr>
                      <p:cNvCxnSpPr>
                        <a:cxnSpLocks noChangeAspect="1"/>
                      </p:cNvCxnSpPr>
                      <p:nvPr/>
                    </p:nvCxnSpPr>
                    <p:spPr>
                      <a:xfrm flipV="1">
                        <a:off x="4810126" y="490535"/>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3A2E769C-1B40-4B34-B574-7E2DDC8C87D9}"/>
                        </a:ext>
                      </a:extLst>
                    </p:cNvPr>
                    <p:cNvGrpSpPr>
                      <a:grpSpLocks noChangeAspect="1"/>
                    </p:cNvGrpSpPr>
                    <p:nvPr/>
                  </p:nvGrpSpPr>
                  <p:grpSpPr>
                    <a:xfrm>
                      <a:off x="6527770" y="3957124"/>
                      <a:ext cx="914400" cy="914400"/>
                      <a:chOff x="5915025" y="742950"/>
                      <a:chExt cx="1828800" cy="1828800"/>
                    </a:xfrm>
                  </p:grpSpPr>
                  <p:pic>
                    <p:nvPicPr>
                      <p:cNvPr id="119" name="Picture 6" descr="Image result for baby icon">
                        <a:extLst>
                          <a:ext uri="{FF2B5EF4-FFF2-40B4-BE49-F238E27FC236}">
                            <a16:creationId xmlns:a16="http://schemas.microsoft.com/office/drawing/2014/main" id="{B83D64B7-3531-442C-99E2-FCC27B66DB7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120" name="Straight Connector 119">
                        <a:extLst>
                          <a:ext uri="{FF2B5EF4-FFF2-40B4-BE49-F238E27FC236}">
                            <a16:creationId xmlns:a16="http://schemas.microsoft.com/office/drawing/2014/main" id="{3ADBCB77-DC5F-404F-A9AD-020BE099F354}"/>
                          </a:ext>
                        </a:extLst>
                      </p:cNvPr>
                      <p:cNvCxnSpPr>
                        <a:cxnSpLocks noChangeAspect="1"/>
                      </p:cNvCxnSpPr>
                      <p:nvPr/>
                    </p:nvCxnSpPr>
                    <p:spPr>
                      <a:xfrm flipV="1">
                        <a:off x="6565579" y="757237"/>
                        <a:ext cx="310896" cy="3108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6AD61A9-1B9B-42EC-8218-0052E29445B1}"/>
                          </a:ext>
                        </a:extLst>
                      </p:cNvPr>
                      <p:cNvCxnSpPr>
                        <a:cxnSpLocks noChangeAspect="1"/>
                      </p:cNvCxnSpPr>
                      <p:nvPr/>
                    </p:nvCxnSpPr>
                    <p:spPr>
                      <a:xfrm flipV="1">
                        <a:off x="6629399" y="838200"/>
                        <a:ext cx="384048" cy="3899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731B9C1-F8C8-4293-ACBA-96FFF0710627}"/>
                          </a:ext>
                        </a:extLst>
                      </p:cNvPr>
                      <p:cNvCxnSpPr>
                        <a:cxnSpLocks noChangeAspect="1"/>
                      </p:cNvCxnSpPr>
                      <p:nvPr/>
                    </p:nvCxnSpPr>
                    <p:spPr>
                      <a:xfrm flipV="1">
                        <a:off x="6786559" y="981076"/>
                        <a:ext cx="320040" cy="3200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pic>
              <p:nvPicPr>
                <p:cNvPr id="113" name="Picture 49" descr="Image result for wave arrow">
                  <a:extLst>
                    <a:ext uri="{FF2B5EF4-FFF2-40B4-BE49-F238E27FC236}">
                      <a16:creationId xmlns:a16="http://schemas.microsoft.com/office/drawing/2014/main" id="{FC0458CD-0118-4EC0-9EAF-FA49AB177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6640" y="3333750"/>
                  <a:ext cx="2194560" cy="2194560"/>
                </a:xfrm>
                <a:prstGeom prst="rect">
                  <a:avLst/>
                </a:prstGeom>
                <a:noFill/>
                <a:extLst>
                  <a:ext uri="{909E8E84-426E-40DD-AFC4-6F175D3DCCD1}">
                    <a14:hiddenFill xmlns:a14="http://schemas.microsoft.com/office/drawing/2010/main">
                      <a:solidFill>
                        <a:srgbClr val="FFFFFF"/>
                      </a:solidFill>
                    </a14:hiddenFill>
                  </a:ext>
                </a:extLst>
              </p:spPr>
            </p:pic>
          </p:grpSp>
          <p:sp>
            <p:nvSpPr>
              <p:cNvPr id="106" name="Rectangle 105">
                <a:extLst>
                  <a:ext uri="{FF2B5EF4-FFF2-40B4-BE49-F238E27FC236}">
                    <a16:creationId xmlns:a16="http://schemas.microsoft.com/office/drawing/2014/main" id="{91565F82-AC6A-430A-B8B6-B15101C82462}"/>
                  </a:ext>
                </a:extLst>
              </p:cNvPr>
              <p:cNvSpPr/>
              <p:nvPr/>
            </p:nvSpPr>
            <p:spPr>
              <a:xfrm>
                <a:off x="5115897" y="2029389"/>
                <a:ext cx="402674"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48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sp>
            <p:nvSpPr>
              <p:cNvPr id="107" name="Rectangle 106">
                <a:extLst>
                  <a:ext uri="{FF2B5EF4-FFF2-40B4-BE49-F238E27FC236}">
                    <a16:creationId xmlns:a16="http://schemas.microsoft.com/office/drawing/2014/main" id="{3C8D82CC-A903-4007-B798-D5B77C81BD6A}"/>
                  </a:ext>
                </a:extLst>
              </p:cNvPr>
              <p:cNvSpPr/>
              <p:nvPr/>
            </p:nvSpPr>
            <p:spPr>
              <a:xfrm>
                <a:off x="8610310" y="2029388"/>
                <a:ext cx="444352"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48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sp>
            <p:nvSpPr>
              <p:cNvPr id="108" name="Rectangle 107">
                <a:extLst>
                  <a:ext uri="{FF2B5EF4-FFF2-40B4-BE49-F238E27FC236}">
                    <a16:creationId xmlns:a16="http://schemas.microsoft.com/office/drawing/2014/main" id="{C98E4100-3244-4C89-9E2C-DC256ACC8351}"/>
                  </a:ext>
                </a:extLst>
              </p:cNvPr>
              <p:cNvSpPr/>
              <p:nvPr/>
            </p:nvSpPr>
            <p:spPr>
              <a:xfrm>
                <a:off x="7679095" y="3905413"/>
                <a:ext cx="308098" cy="646331"/>
              </a:xfrm>
              <a:prstGeom prst="rect">
                <a:avLst/>
              </a:prstGeom>
              <a:noFill/>
            </p:spPr>
            <p:txBody>
              <a:bodyPr wrap="square" lIns="91440" tIns="45720" rIns="91440" bIns="45720">
                <a:spAutoFit/>
              </a:bodyPr>
              <a:lstStyle/>
              <a:p>
                <a:pPr algn="ctr"/>
                <a:r>
                  <a:rPr lang="en-US" sz="36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endParaRPr lang="en-US" sz="48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endParaRPr>
              </a:p>
            </p:txBody>
          </p:sp>
        </p:grpSp>
        <p:sp>
          <p:nvSpPr>
            <p:cNvPr id="104" name="Plus Sign 103">
              <a:extLst>
                <a:ext uri="{FF2B5EF4-FFF2-40B4-BE49-F238E27FC236}">
                  <a16:creationId xmlns:a16="http://schemas.microsoft.com/office/drawing/2014/main" id="{A799E302-DD30-4EAC-B22C-436E6BC0908D}"/>
                </a:ext>
              </a:extLst>
            </p:cNvPr>
            <p:cNvSpPr>
              <a:spLocks noChangeAspect="1"/>
            </p:cNvSpPr>
            <p:nvPr/>
          </p:nvSpPr>
          <p:spPr>
            <a:xfrm>
              <a:off x="6567489" y="3295646"/>
              <a:ext cx="457200" cy="457200"/>
            </a:xfrm>
            <a:prstGeom prst="mathPl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309">
            <a:extLst>
              <a:ext uri="{FF2B5EF4-FFF2-40B4-BE49-F238E27FC236}">
                <a16:creationId xmlns:a16="http://schemas.microsoft.com/office/drawing/2014/main" id="{49845079-9D49-4319-8DCD-E80EC23D9A53}"/>
              </a:ext>
            </a:extLst>
          </p:cNvPr>
          <p:cNvGrpSpPr/>
          <p:nvPr/>
        </p:nvGrpSpPr>
        <p:grpSpPr>
          <a:xfrm>
            <a:off x="76200" y="1647394"/>
            <a:ext cx="8959575" cy="3972356"/>
            <a:chOff x="76200" y="1453373"/>
            <a:chExt cx="8959575" cy="3972356"/>
          </a:xfrm>
        </p:grpSpPr>
        <p:pic>
          <p:nvPicPr>
            <p:cNvPr id="311" name="Picture 49" descr="Image result for wave arrow">
              <a:extLst>
                <a:ext uri="{FF2B5EF4-FFF2-40B4-BE49-F238E27FC236}">
                  <a16:creationId xmlns:a16="http://schemas.microsoft.com/office/drawing/2014/main" id="{E8EFE31F-7E65-47CD-9469-DEBDDC0EBC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033" y="3231169"/>
              <a:ext cx="2194560" cy="2194560"/>
            </a:xfrm>
            <a:prstGeom prst="rect">
              <a:avLst/>
            </a:prstGeom>
            <a:noFill/>
            <a:extLst>
              <a:ext uri="{909E8E84-426E-40DD-AFC4-6F175D3DCCD1}">
                <a14:hiddenFill xmlns:a14="http://schemas.microsoft.com/office/drawing/2010/main">
                  <a:solidFill>
                    <a:srgbClr val="FFFFFF"/>
                  </a:solidFill>
                </a14:hiddenFill>
              </a:ext>
            </a:extLst>
          </p:spPr>
        </p:pic>
        <p:grpSp>
          <p:nvGrpSpPr>
            <p:cNvPr id="312" name="Group 311">
              <a:extLst>
                <a:ext uri="{FF2B5EF4-FFF2-40B4-BE49-F238E27FC236}">
                  <a16:creationId xmlns:a16="http://schemas.microsoft.com/office/drawing/2014/main" id="{28B0D6E0-E599-4ABE-B6DB-15287120CFC5}"/>
                </a:ext>
              </a:extLst>
            </p:cNvPr>
            <p:cNvGrpSpPr>
              <a:grpSpLocks noChangeAspect="1"/>
            </p:cNvGrpSpPr>
            <p:nvPr/>
          </p:nvGrpSpPr>
          <p:grpSpPr>
            <a:xfrm>
              <a:off x="76200" y="2298363"/>
              <a:ext cx="1961558" cy="1379798"/>
              <a:chOff x="4661934" y="2580827"/>
              <a:chExt cx="2104952" cy="1480665"/>
            </a:xfrm>
          </p:grpSpPr>
          <p:pic>
            <p:nvPicPr>
              <p:cNvPr id="415" name="Picture 47" descr="Image result for cloud outline">
                <a:extLst>
                  <a:ext uri="{FF2B5EF4-FFF2-40B4-BE49-F238E27FC236}">
                    <a16:creationId xmlns:a16="http://schemas.microsoft.com/office/drawing/2014/main" id="{38048833-90F8-4C32-B140-2F856E2D6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318">
                <a:off x="4661934" y="2580827"/>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416" name="Group 415">
                <a:extLst>
                  <a:ext uri="{FF2B5EF4-FFF2-40B4-BE49-F238E27FC236}">
                    <a16:creationId xmlns:a16="http://schemas.microsoft.com/office/drawing/2014/main" id="{4115A16B-52F9-41B2-8D63-7B580202A7AF}"/>
                  </a:ext>
                </a:extLst>
              </p:cNvPr>
              <p:cNvGrpSpPr>
                <a:grpSpLocks noChangeAspect="1"/>
              </p:cNvGrpSpPr>
              <p:nvPr/>
            </p:nvGrpSpPr>
            <p:grpSpPr>
              <a:xfrm>
                <a:off x="4701318" y="2691039"/>
                <a:ext cx="1867353" cy="1188720"/>
                <a:chOff x="5273877" y="587929"/>
                <a:chExt cx="2154643" cy="1371600"/>
              </a:xfrm>
            </p:grpSpPr>
            <p:pic>
              <p:nvPicPr>
                <p:cNvPr id="417" name="Picture 2" descr="Image result for person icon">
                  <a:extLst>
                    <a:ext uri="{FF2B5EF4-FFF2-40B4-BE49-F238E27FC236}">
                      <a16:creationId xmlns:a16="http://schemas.microsoft.com/office/drawing/2014/main" id="{7D49288D-CCD0-470D-BF6B-941431C01A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877" y="587929"/>
                  <a:ext cx="1371600"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418" name="Group 417">
                  <a:extLst>
                    <a:ext uri="{FF2B5EF4-FFF2-40B4-BE49-F238E27FC236}">
                      <a16:creationId xmlns:a16="http://schemas.microsoft.com/office/drawing/2014/main" id="{5C09A1C4-AE72-463F-B919-1BAAD98271A0}"/>
                    </a:ext>
                  </a:extLst>
                </p:cNvPr>
                <p:cNvGrpSpPr/>
                <p:nvPr/>
              </p:nvGrpSpPr>
              <p:grpSpPr>
                <a:xfrm>
                  <a:off x="5942416" y="598647"/>
                  <a:ext cx="1486104" cy="1298899"/>
                  <a:chOff x="5942416" y="598647"/>
                  <a:chExt cx="1486104" cy="1298899"/>
                </a:xfrm>
              </p:grpSpPr>
              <p:pic>
                <p:nvPicPr>
                  <p:cNvPr id="419" name="Picture 418" descr="Related image">
                    <a:extLst>
                      <a:ext uri="{FF2B5EF4-FFF2-40B4-BE49-F238E27FC236}">
                        <a16:creationId xmlns:a16="http://schemas.microsoft.com/office/drawing/2014/main" id="{A85DA3FF-88EC-4C8D-8B50-850868EB20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2416" y="598647"/>
                    <a:ext cx="11201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6" descr="Image result for baby icon">
                    <a:extLst>
                      <a:ext uri="{FF2B5EF4-FFF2-40B4-BE49-F238E27FC236}">
                        <a16:creationId xmlns:a16="http://schemas.microsoft.com/office/drawing/2014/main" id="{25991684-1C6B-4C97-A499-B126BC58BF7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4120" y="983146"/>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313" name="Group 312">
              <a:extLst>
                <a:ext uri="{FF2B5EF4-FFF2-40B4-BE49-F238E27FC236}">
                  <a16:creationId xmlns:a16="http://schemas.microsoft.com/office/drawing/2014/main" id="{E7468EC6-8B7F-4B3F-9C8B-9C8C73C0E99F}"/>
                </a:ext>
              </a:extLst>
            </p:cNvPr>
            <p:cNvGrpSpPr>
              <a:grpSpLocks noChangeAspect="1"/>
            </p:cNvGrpSpPr>
            <p:nvPr/>
          </p:nvGrpSpPr>
          <p:grpSpPr>
            <a:xfrm>
              <a:off x="2384302" y="2275914"/>
              <a:ext cx="1961558" cy="1379798"/>
              <a:chOff x="6970036" y="2558378"/>
              <a:chExt cx="2104952" cy="1480665"/>
            </a:xfrm>
          </p:grpSpPr>
          <p:pic>
            <p:nvPicPr>
              <p:cNvPr id="393" name="Picture 47" descr="Image result for cloud outline">
                <a:extLst>
                  <a:ext uri="{FF2B5EF4-FFF2-40B4-BE49-F238E27FC236}">
                    <a16:creationId xmlns:a16="http://schemas.microsoft.com/office/drawing/2014/main" id="{28C989E5-27D1-43C0-890A-5011C2B17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318">
                <a:off x="6970036" y="2558378"/>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394" name="Group 393">
                <a:extLst>
                  <a:ext uri="{FF2B5EF4-FFF2-40B4-BE49-F238E27FC236}">
                    <a16:creationId xmlns:a16="http://schemas.microsoft.com/office/drawing/2014/main" id="{50F03FD5-AD14-4189-827D-31E45500AA47}"/>
                  </a:ext>
                </a:extLst>
              </p:cNvPr>
              <p:cNvGrpSpPr>
                <a:grpSpLocks noChangeAspect="1"/>
              </p:cNvGrpSpPr>
              <p:nvPr/>
            </p:nvGrpSpPr>
            <p:grpSpPr>
              <a:xfrm>
                <a:off x="7011242" y="2681628"/>
                <a:ext cx="1854311" cy="1188720"/>
                <a:chOff x="5273877" y="2075349"/>
                <a:chExt cx="2139590" cy="1371600"/>
              </a:xfrm>
            </p:grpSpPr>
            <p:grpSp>
              <p:nvGrpSpPr>
                <p:cNvPr id="395" name="Group 394">
                  <a:extLst>
                    <a:ext uri="{FF2B5EF4-FFF2-40B4-BE49-F238E27FC236}">
                      <a16:creationId xmlns:a16="http://schemas.microsoft.com/office/drawing/2014/main" id="{00F3D682-E45D-43A9-9669-551B7E49B24F}"/>
                    </a:ext>
                  </a:extLst>
                </p:cNvPr>
                <p:cNvGrpSpPr>
                  <a:grpSpLocks noChangeAspect="1"/>
                </p:cNvGrpSpPr>
                <p:nvPr/>
              </p:nvGrpSpPr>
              <p:grpSpPr>
                <a:xfrm>
                  <a:off x="5273877" y="2075349"/>
                  <a:ext cx="1371600" cy="1371600"/>
                  <a:chOff x="152400" y="128587"/>
                  <a:chExt cx="2743200" cy="2743200"/>
                </a:xfrm>
              </p:grpSpPr>
              <p:pic>
                <p:nvPicPr>
                  <p:cNvPr id="410" name="Picture 2" descr="Image result for person icon">
                    <a:extLst>
                      <a:ext uri="{FF2B5EF4-FFF2-40B4-BE49-F238E27FC236}">
                        <a16:creationId xmlns:a16="http://schemas.microsoft.com/office/drawing/2014/main" id="{FCF9534B-BCEB-4C66-A026-6230869C1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11" name="Oval 410">
                    <a:extLst>
                      <a:ext uri="{FF2B5EF4-FFF2-40B4-BE49-F238E27FC236}">
                        <a16:creationId xmlns:a16="http://schemas.microsoft.com/office/drawing/2014/main" id="{301F4A85-0509-4274-AAC6-00804164BA65}"/>
                      </a:ext>
                    </a:extLst>
                  </p:cNvPr>
                  <p:cNvSpPr>
                    <a:spLocks noChangeAspect="1"/>
                  </p:cNvSpPr>
                  <p:nvPr/>
                </p:nvSpPr>
                <p:spPr>
                  <a:xfrm>
                    <a:off x="1508760" y="4991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a:extLst>
                      <a:ext uri="{FF2B5EF4-FFF2-40B4-BE49-F238E27FC236}">
                        <a16:creationId xmlns:a16="http://schemas.microsoft.com/office/drawing/2014/main" id="{9E49C562-28CB-4111-97BF-946909E7C2AA}"/>
                      </a:ext>
                    </a:extLst>
                  </p:cNvPr>
                  <p:cNvSpPr>
                    <a:spLocks noChangeAspect="1"/>
                  </p:cNvSpPr>
                  <p:nvPr/>
                </p:nvSpPr>
                <p:spPr>
                  <a:xfrm>
                    <a:off x="1584960" y="3467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a:extLst>
                      <a:ext uri="{FF2B5EF4-FFF2-40B4-BE49-F238E27FC236}">
                        <a16:creationId xmlns:a16="http://schemas.microsoft.com/office/drawing/2014/main" id="{D8D6577A-6CF7-4802-80F3-4C917216FB94}"/>
                      </a:ext>
                    </a:extLst>
                  </p:cNvPr>
                  <p:cNvSpPr>
                    <a:spLocks noChangeAspect="1"/>
                  </p:cNvSpPr>
                  <p:nvPr/>
                </p:nvSpPr>
                <p:spPr>
                  <a:xfrm>
                    <a:off x="1432560" y="2857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a:extLst>
                      <a:ext uri="{FF2B5EF4-FFF2-40B4-BE49-F238E27FC236}">
                        <a16:creationId xmlns:a16="http://schemas.microsoft.com/office/drawing/2014/main" id="{C7C68450-4B1D-47A3-9AB7-E1D3DCCA3068}"/>
                      </a:ext>
                    </a:extLst>
                  </p:cNvPr>
                  <p:cNvSpPr>
                    <a:spLocks noChangeAspect="1"/>
                  </p:cNvSpPr>
                  <p:nvPr/>
                </p:nvSpPr>
                <p:spPr>
                  <a:xfrm>
                    <a:off x="1371600" y="4381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a:extLst>
                    <a:ext uri="{FF2B5EF4-FFF2-40B4-BE49-F238E27FC236}">
                      <a16:creationId xmlns:a16="http://schemas.microsoft.com/office/drawing/2014/main" id="{F44B904B-3EBD-4350-AC72-1519580688CC}"/>
                    </a:ext>
                  </a:extLst>
                </p:cNvPr>
                <p:cNvGrpSpPr>
                  <a:grpSpLocks noChangeAspect="1"/>
                </p:cNvGrpSpPr>
                <p:nvPr/>
              </p:nvGrpSpPr>
              <p:grpSpPr>
                <a:xfrm>
                  <a:off x="5929197" y="2102972"/>
                  <a:ext cx="1120140" cy="1280160"/>
                  <a:chOff x="3814763" y="285750"/>
                  <a:chExt cx="2133600" cy="2438400"/>
                </a:xfrm>
              </p:grpSpPr>
              <p:pic>
                <p:nvPicPr>
                  <p:cNvPr id="404" name="Picture 403" descr="Related image">
                    <a:extLst>
                      <a:ext uri="{FF2B5EF4-FFF2-40B4-BE49-F238E27FC236}">
                        <a16:creationId xmlns:a16="http://schemas.microsoft.com/office/drawing/2014/main" id="{E9CAE6C1-DC89-4E89-AA2B-AF8E18EB6D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4763"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05" name="Oval 404">
                    <a:extLst>
                      <a:ext uri="{FF2B5EF4-FFF2-40B4-BE49-F238E27FC236}">
                        <a16:creationId xmlns:a16="http://schemas.microsoft.com/office/drawing/2014/main" id="{E6763318-F3E1-4CC6-8CD2-B47B39218479}"/>
                      </a:ext>
                    </a:extLst>
                  </p:cNvPr>
                  <p:cNvSpPr>
                    <a:spLocks noChangeAspect="1"/>
                  </p:cNvSpPr>
                  <p:nvPr/>
                </p:nvSpPr>
                <p:spPr>
                  <a:xfrm>
                    <a:off x="4947286" y="442913"/>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a:extLst>
                      <a:ext uri="{FF2B5EF4-FFF2-40B4-BE49-F238E27FC236}">
                        <a16:creationId xmlns:a16="http://schemas.microsoft.com/office/drawing/2014/main" id="{A36B717C-F59B-4A9B-905F-317C640C17B1}"/>
                      </a:ext>
                    </a:extLst>
                  </p:cNvPr>
                  <p:cNvSpPr>
                    <a:spLocks noChangeAspect="1"/>
                  </p:cNvSpPr>
                  <p:nvPr/>
                </p:nvSpPr>
                <p:spPr>
                  <a:xfrm>
                    <a:off x="4909182" y="589599"/>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a:extLst>
                      <a:ext uri="{FF2B5EF4-FFF2-40B4-BE49-F238E27FC236}">
                        <a16:creationId xmlns:a16="http://schemas.microsoft.com/office/drawing/2014/main" id="{43ED3DFE-205B-430B-93F7-E82B0C012477}"/>
                      </a:ext>
                    </a:extLst>
                  </p:cNvPr>
                  <p:cNvSpPr>
                    <a:spLocks noChangeAspect="1"/>
                  </p:cNvSpPr>
                  <p:nvPr/>
                </p:nvSpPr>
                <p:spPr>
                  <a:xfrm>
                    <a:off x="4829178" y="333372"/>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a:extLst>
                      <a:ext uri="{FF2B5EF4-FFF2-40B4-BE49-F238E27FC236}">
                        <a16:creationId xmlns:a16="http://schemas.microsoft.com/office/drawing/2014/main" id="{486EB530-900F-4181-8D50-B420A2BF636C}"/>
                      </a:ext>
                    </a:extLst>
                  </p:cNvPr>
                  <p:cNvSpPr>
                    <a:spLocks noChangeAspect="1"/>
                  </p:cNvSpPr>
                  <p:nvPr/>
                </p:nvSpPr>
                <p:spPr>
                  <a:xfrm>
                    <a:off x="4710111" y="45148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835CFB80-BDBF-4F63-AD85-F320C867FA88}"/>
                      </a:ext>
                    </a:extLst>
                  </p:cNvPr>
                  <p:cNvSpPr>
                    <a:spLocks noChangeAspect="1"/>
                  </p:cNvSpPr>
                  <p:nvPr/>
                </p:nvSpPr>
                <p:spPr>
                  <a:xfrm>
                    <a:off x="4761545" y="594354"/>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396">
                  <a:extLst>
                    <a:ext uri="{FF2B5EF4-FFF2-40B4-BE49-F238E27FC236}">
                      <a16:creationId xmlns:a16="http://schemas.microsoft.com/office/drawing/2014/main" id="{C9011DEB-DE5B-4499-AC5D-45443ADA3AEE}"/>
                    </a:ext>
                  </a:extLst>
                </p:cNvPr>
                <p:cNvGrpSpPr>
                  <a:grpSpLocks noChangeAspect="1"/>
                </p:cNvGrpSpPr>
                <p:nvPr/>
              </p:nvGrpSpPr>
              <p:grpSpPr>
                <a:xfrm>
                  <a:off x="6499067" y="2470020"/>
                  <a:ext cx="914400" cy="914400"/>
                  <a:chOff x="5915025" y="742950"/>
                  <a:chExt cx="1828800" cy="1828800"/>
                </a:xfrm>
              </p:grpSpPr>
              <p:pic>
                <p:nvPicPr>
                  <p:cNvPr id="398" name="Picture 6" descr="Image result for baby icon">
                    <a:extLst>
                      <a:ext uri="{FF2B5EF4-FFF2-40B4-BE49-F238E27FC236}">
                        <a16:creationId xmlns:a16="http://schemas.microsoft.com/office/drawing/2014/main" id="{C890B732-60B9-4BB9-9CD1-5F2289C6C3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99" name="Oval 398">
                    <a:extLst>
                      <a:ext uri="{FF2B5EF4-FFF2-40B4-BE49-F238E27FC236}">
                        <a16:creationId xmlns:a16="http://schemas.microsoft.com/office/drawing/2014/main" id="{C52521A7-18A2-4647-9124-FB388039B31F}"/>
                      </a:ext>
                    </a:extLst>
                  </p:cNvPr>
                  <p:cNvSpPr>
                    <a:spLocks noChangeAspect="1"/>
                  </p:cNvSpPr>
                  <p:nvPr/>
                </p:nvSpPr>
                <p:spPr>
                  <a:xfrm>
                    <a:off x="6781800" y="804861"/>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a:extLst>
                      <a:ext uri="{FF2B5EF4-FFF2-40B4-BE49-F238E27FC236}">
                        <a16:creationId xmlns:a16="http://schemas.microsoft.com/office/drawing/2014/main" id="{427CA725-0CAD-4B01-B35C-8F0CA7DDAF15}"/>
                      </a:ext>
                    </a:extLst>
                  </p:cNvPr>
                  <p:cNvSpPr>
                    <a:spLocks noChangeAspect="1"/>
                  </p:cNvSpPr>
                  <p:nvPr/>
                </p:nvSpPr>
                <p:spPr>
                  <a:xfrm>
                    <a:off x="6781800" y="114680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a:extLst>
                      <a:ext uri="{FF2B5EF4-FFF2-40B4-BE49-F238E27FC236}">
                        <a16:creationId xmlns:a16="http://schemas.microsoft.com/office/drawing/2014/main" id="{8D39E32E-1F5B-4E2B-8A8B-5887008F1DDA}"/>
                      </a:ext>
                    </a:extLst>
                  </p:cNvPr>
                  <p:cNvSpPr>
                    <a:spLocks noChangeAspect="1"/>
                  </p:cNvSpPr>
                  <p:nvPr/>
                </p:nvSpPr>
                <p:spPr>
                  <a:xfrm>
                    <a:off x="6958015"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5C9A2EAF-B98B-42B7-8DC2-09FB14101647}"/>
                      </a:ext>
                    </a:extLst>
                  </p:cNvPr>
                  <p:cNvSpPr>
                    <a:spLocks noChangeAspect="1"/>
                  </p:cNvSpPr>
                  <p:nvPr/>
                </p:nvSpPr>
                <p:spPr>
                  <a:xfrm>
                    <a:off x="6610348" y="981076"/>
                    <a:ext cx="104777" cy="104777"/>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a:extLst>
                      <a:ext uri="{FF2B5EF4-FFF2-40B4-BE49-F238E27FC236}">
                        <a16:creationId xmlns:a16="http://schemas.microsoft.com/office/drawing/2014/main" id="{B5815737-525B-40F7-87D5-C2671710C896}"/>
                      </a:ext>
                    </a:extLst>
                  </p:cNvPr>
                  <p:cNvSpPr>
                    <a:spLocks noChangeAspect="1"/>
                  </p:cNvSpPr>
                  <p:nvPr/>
                </p:nvSpPr>
                <p:spPr>
                  <a:xfrm>
                    <a:off x="6781800"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4" name="Group 313">
              <a:extLst>
                <a:ext uri="{FF2B5EF4-FFF2-40B4-BE49-F238E27FC236}">
                  <a16:creationId xmlns:a16="http://schemas.microsoft.com/office/drawing/2014/main" id="{C5C3ECC7-9C8F-48A7-996E-D39D06598DBD}"/>
                </a:ext>
              </a:extLst>
            </p:cNvPr>
            <p:cNvGrpSpPr>
              <a:grpSpLocks noChangeAspect="1"/>
            </p:cNvGrpSpPr>
            <p:nvPr/>
          </p:nvGrpSpPr>
          <p:grpSpPr>
            <a:xfrm>
              <a:off x="1205463" y="3563114"/>
              <a:ext cx="1961558" cy="1379798"/>
              <a:chOff x="5944915" y="3754093"/>
              <a:chExt cx="2104952" cy="1480665"/>
            </a:xfrm>
          </p:grpSpPr>
          <p:pic>
            <p:nvPicPr>
              <p:cNvPr id="376" name="Picture 47" descr="Image result for cloud outline">
                <a:extLst>
                  <a:ext uri="{FF2B5EF4-FFF2-40B4-BE49-F238E27FC236}">
                    <a16:creationId xmlns:a16="http://schemas.microsoft.com/office/drawing/2014/main" id="{96D6BD2E-84F5-4588-88E8-901B3BB2E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7318">
                <a:off x="5944915" y="3754093"/>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377" name="Group 376">
                <a:extLst>
                  <a:ext uri="{FF2B5EF4-FFF2-40B4-BE49-F238E27FC236}">
                    <a16:creationId xmlns:a16="http://schemas.microsoft.com/office/drawing/2014/main" id="{FDBF21C9-18CC-4BFB-849A-1A1042AC2B6E}"/>
                  </a:ext>
                </a:extLst>
              </p:cNvPr>
              <p:cNvGrpSpPr>
                <a:grpSpLocks noChangeAspect="1"/>
              </p:cNvGrpSpPr>
              <p:nvPr/>
            </p:nvGrpSpPr>
            <p:grpSpPr>
              <a:xfrm>
                <a:off x="5976188" y="3861629"/>
                <a:ext cx="1877453" cy="1188720"/>
                <a:chOff x="5275878" y="3562769"/>
                <a:chExt cx="2166292" cy="1371600"/>
              </a:xfrm>
            </p:grpSpPr>
            <p:grpSp>
              <p:nvGrpSpPr>
                <p:cNvPr id="378" name="Group 377">
                  <a:extLst>
                    <a:ext uri="{FF2B5EF4-FFF2-40B4-BE49-F238E27FC236}">
                      <a16:creationId xmlns:a16="http://schemas.microsoft.com/office/drawing/2014/main" id="{872B57E2-DE5A-42AF-9FEE-EFB722AE0535}"/>
                    </a:ext>
                  </a:extLst>
                </p:cNvPr>
                <p:cNvGrpSpPr>
                  <a:grpSpLocks noChangeAspect="1"/>
                </p:cNvGrpSpPr>
                <p:nvPr/>
              </p:nvGrpSpPr>
              <p:grpSpPr>
                <a:xfrm>
                  <a:off x="5275878" y="3562769"/>
                  <a:ext cx="1371600" cy="1371600"/>
                  <a:chOff x="152400" y="128587"/>
                  <a:chExt cx="2743200" cy="2743200"/>
                </a:xfrm>
              </p:grpSpPr>
              <p:pic>
                <p:nvPicPr>
                  <p:cNvPr id="389" name="Picture 2" descr="Image result for person icon">
                    <a:extLst>
                      <a:ext uri="{FF2B5EF4-FFF2-40B4-BE49-F238E27FC236}">
                        <a16:creationId xmlns:a16="http://schemas.microsoft.com/office/drawing/2014/main" id="{9AB8080F-FB48-465A-A2A6-FAC4186D020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cxnSp>
                <p:nvCxnSpPr>
                  <p:cNvPr id="390" name="Straight Connector 389">
                    <a:extLst>
                      <a:ext uri="{FF2B5EF4-FFF2-40B4-BE49-F238E27FC236}">
                        <a16:creationId xmlns:a16="http://schemas.microsoft.com/office/drawing/2014/main" id="{402EBB21-E9E2-4925-90EA-4862D1798AB0}"/>
                      </a:ext>
                    </a:extLst>
                  </p:cNvPr>
                  <p:cNvCxnSpPr>
                    <a:cxnSpLocks/>
                  </p:cNvCxnSpPr>
                  <p:nvPr/>
                </p:nvCxnSpPr>
                <p:spPr>
                  <a:xfrm flipV="1">
                    <a:off x="1333496" y="266698"/>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a:extLst>
                      <a:ext uri="{FF2B5EF4-FFF2-40B4-BE49-F238E27FC236}">
                        <a16:creationId xmlns:a16="http://schemas.microsoft.com/office/drawing/2014/main" id="{D1D997C6-62A6-4EFF-B3C4-0ADE803BF094}"/>
                      </a:ext>
                    </a:extLst>
                  </p:cNvPr>
                  <p:cNvCxnSpPr>
                    <a:cxnSpLocks noChangeAspect="1"/>
                  </p:cNvCxnSpPr>
                  <p:nvPr/>
                </p:nvCxnSpPr>
                <p:spPr>
                  <a:xfrm flipV="1">
                    <a:off x="1381125" y="309557"/>
                    <a:ext cx="288174" cy="2926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CF565B4C-D6CF-4016-AAC5-A27FB2E9F748}"/>
                      </a:ext>
                    </a:extLst>
                  </p:cNvPr>
                  <p:cNvCxnSpPr>
                    <a:cxnSpLocks/>
                  </p:cNvCxnSpPr>
                  <p:nvPr/>
                </p:nvCxnSpPr>
                <p:spPr>
                  <a:xfrm flipV="1">
                    <a:off x="1485904" y="428624"/>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9" name="Group 378">
                  <a:extLst>
                    <a:ext uri="{FF2B5EF4-FFF2-40B4-BE49-F238E27FC236}">
                      <a16:creationId xmlns:a16="http://schemas.microsoft.com/office/drawing/2014/main" id="{8E77CCEA-6024-4812-9826-2EE2A5359D87}"/>
                    </a:ext>
                  </a:extLst>
                </p:cNvPr>
                <p:cNvGrpSpPr>
                  <a:grpSpLocks noChangeAspect="1"/>
                </p:cNvGrpSpPr>
                <p:nvPr/>
              </p:nvGrpSpPr>
              <p:grpSpPr>
                <a:xfrm>
                  <a:off x="5959677" y="3588558"/>
                  <a:ext cx="1120140" cy="1280160"/>
                  <a:chOff x="3810000" y="285750"/>
                  <a:chExt cx="2133600" cy="2438400"/>
                </a:xfrm>
              </p:grpSpPr>
              <p:pic>
                <p:nvPicPr>
                  <p:cNvPr id="385" name="Picture 4" descr="Related image">
                    <a:extLst>
                      <a:ext uri="{FF2B5EF4-FFF2-40B4-BE49-F238E27FC236}">
                        <a16:creationId xmlns:a16="http://schemas.microsoft.com/office/drawing/2014/main" id="{2914C53F-9C40-4DE3-8544-F2EB4A80B1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386" name="Straight Connector 385">
                    <a:extLst>
                      <a:ext uri="{FF2B5EF4-FFF2-40B4-BE49-F238E27FC236}">
                        <a16:creationId xmlns:a16="http://schemas.microsoft.com/office/drawing/2014/main" id="{162A9CCC-3DCE-4B23-B34F-84DA2057A477}"/>
                      </a:ext>
                    </a:extLst>
                  </p:cNvPr>
                  <p:cNvCxnSpPr>
                    <a:cxnSpLocks noChangeAspect="1"/>
                  </p:cNvCxnSpPr>
                  <p:nvPr/>
                </p:nvCxnSpPr>
                <p:spPr>
                  <a:xfrm flipV="1">
                    <a:off x="4659628" y="295268"/>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9EE04B75-94C9-4C2E-B796-61EC24D6DC7D}"/>
                      </a:ext>
                    </a:extLst>
                  </p:cNvPr>
                  <p:cNvCxnSpPr>
                    <a:cxnSpLocks/>
                  </p:cNvCxnSpPr>
                  <p:nvPr/>
                </p:nvCxnSpPr>
                <p:spPr>
                  <a:xfrm flipV="1">
                    <a:off x="4719637" y="371468"/>
                    <a:ext cx="309563" cy="3143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B8ABBA9D-6226-4AF5-A7B3-B534862C0939}"/>
                      </a:ext>
                    </a:extLst>
                  </p:cNvPr>
                  <p:cNvCxnSpPr>
                    <a:cxnSpLocks noChangeAspect="1"/>
                  </p:cNvCxnSpPr>
                  <p:nvPr/>
                </p:nvCxnSpPr>
                <p:spPr>
                  <a:xfrm flipV="1">
                    <a:off x="4810126" y="490535"/>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0" name="Group 379">
                  <a:extLst>
                    <a:ext uri="{FF2B5EF4-FFF2-40B4-BE49-F238E27FC236}">
                      <a16:creationId xmlns:a16="http://schemas.microsoft.com/office/drawing/2014/main" id="{48BEDED8-81E2-4F16-A7D1-391DE1C6405D}"/>
                    </a:ext>
                  </a:extLst>
                </p:cNvPr>
                <p:cNvGrpSpPr>
                  <a:grpSpLocks noChangeAspect="1"/>
                </p:cNvGrpSpPr>
                <p:nvPr/>
              </p:nvGrpSpPr>
              <p:grpSpPr>
                <a:xfrm>
                  <a:off x="6527770" y="3957124"/>
                  <a:ext cx="914400" cy="914400"/>
                  <a:chOff x="5915025" y="742950"/>
                  <a:chExt cx="1828800" cy="1828800"/>
                </a:xfrm>
              </p:grpSpPr>
              <p:pic>
                <p:nvPicPr>
                  <p:cNvPr id="381" name="Picture 6" descr="Image result for baby icon">
                    <a:extLst>
                      <a:ext uri="{FF2B5EF4-FFF2-40B4-BE49-F238E27FC236}">
                        <a16:creationId xmlns:a16="http://schemas.microsoft.com/office/drawing/2014/main" id="{7890EBDB-EAB8-4FFC-BD08-E9CC939D0A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382" name="Straight Connector 381">
                    <a:extLst>
                      <a:ext uri="{FF2B5EF4-FFF2-40B4-BE49-F238E27FC236}">
                        <a16:creationId xmlns:a16="http://schemas.microsoft.com/office/drawing/2014/main" id="{F3DC1B82-C9AE-4E02-8867-5D6BCB7D8C07}"/>
                      </a:ext>
                    </a:extLst>
                  </p:cNvPr>
                  <p:cNvCxnSpPr>
                    <a:cxnSpLocks noChangeAspect="1"/>
                  </p:cNvCxnSpPr>
                  <p:nvPr/>
                </p:nvCxnSpPr>
                <p:spPr>
                  <a:xfrm flipV="1">
                    <a:off x="6565579" y="757237"/>
                    <a:ext cx="310896" cy="3108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E74B132F-4C37-4D5D-8680-615E15D556E7}"/>
                      </a:ext>
                    </a:extLst>
                  </p:cNvPr>
                  <p:cNvCxnSpPr>
                    <a:cxnSpLocks noChangeAspect="1"/>
                  </p:cNvCxnSpPr>
                  <p:nvPr/>
                </p:nvCxnSpPr>
                <p:spPr>
                  <a:xfrm flipV="1">
                    <a:off x="6629399" y="838200"/>
                    <a:ext cx="384048" cy="3899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530446FB-D117-40BC-A41A-DBB46257F26B}"/>
                      </a:ext>
                    </a:extLst>
                  </p:cNvPr>
                  <p:cNvCxnSpPr>
                    <a:cxnSpLocks noChangeAspect="1"/>
                  </p:cNvCxnSpPr>
                  <p:nvPr/>
                </p:nvCxnSpPr>
                <p:spPr>
                  <a:xfrm flipV="1">
                    <a:off x="6786559" y="981076"/>
                    <a:ext cx="320040" cy="3200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315" name="Rectangle 314">
              <a:extLst>
                <a:ext uri="{FF2B5EF4-FFF2-40B4-BE49-F238E27FC236}">
                  <a16:creationId xmlns:a16="http://schemas.microsoft.com/office/drawing/2014/main" id="{F061B065-46BB-44AA-B742-E262FE1C4646}"/>
                </a:ext>
              </a:extLst>
            </p:cNvPr>
            <p:cNvSpPr/>
            <p:nvPr/>
          </p:nvSpPr>
          <p:spPr>
            <a:xfrm>
              <a:off x="530160" y="1885951"/>
              <a:ext cx="402674"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endParaRPr lang="en-US" sz="48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sp>
          <p:nvSpPr>
            <p:cNvPr id="316" name="Rectangle 315">
              <a:extLst>
                <a:ext uri="{FF2B5EF4-FFF2-40B4-BE49-F238E27FC236}">
                  <a16:creationId xmlns:a16="http://schemas.microsoft.com/office/drawing/2014/main" id="{152422C8-3150-4D95-BD08-F703516B2944}"/>
                </a:ext>
              </a:extLst>
            </p:cNvPr>
            <p:cNvSpPr/>
            <p:nvPr/>
          </p:nvSpPr>
          <p:spPr>
            <a:xfrm>
              <a:off x="4024573" y="1885950"/>
              <a:ext cx="444352"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48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sp>
          <p:nvSpPr>
            <p:cNvPr id="317" name="Rectangle 316">
              <a:extLst>
                <a:ext uri="{FF2B5EF4-FFF2-40B4-BE49-F238E27FC236}">
                  <a16:creationId xmlns:a16="http://schemas.microsoft.com/office/drawing/2014/main" id="{0EE57D31-F9C6-42ED-A5FC-736DA3880939}"/>
                </a:ext>
              </a:extLst>
            </p:cNvPr>
            <p:cNvSpPr/>
            <p:nvPr/>
          </p:nvSpPr>
          <p:spPr>
            <a:xfrm>
              <a:off x="3093358" y="3761975"/>
              <a:ext cx="308098" cy="646331"/>
            </a:xfrm>
            <a:prstGeom prst="rect">
              <a:avLst/>
            </a:prstGeom>
            <a:noFill/>
          </p:spPr>
          <p:txBody>
            <a:bodyPr wrap="square" lIns="91440" tIns="45720" rIns="91440" bIns="45720">
              <a:spAutoFit/>
            </a:bodyPr>
            <a:lstStyle/>
            <a:p>
              <a:pPr algn="ctr"/>
              <a:r>
                <a:rPr lang="en-US" sz="36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endParaRPr lang="en-US" sz="48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endParaRPr>
            </a:p>
          </p:txBody>
        </p:sp>
        <p:sp>
          <p:nvSpPr>
            <p:cNvPr id="318" name="Plus Sign 317">
              <a:extLst>
                <a:ext uri="{FF2B5EF4-FFF2-40B4-BE49-F238E27FC236}">
                  <a16:creationId xmlns:a16="http://schemas.microsoft.com/office/drawing/2014/main" id="{2264D579-428D-4FA0-8E2C-E438B3A8944A}"/>
                </a:ext>
              </a:extLst>
            </p:cNvPr>
            <p:cNvSpPr>
              <a:spLocks noChangeAspect="1"/>
            </p:cNvSpPr>
            <p:nvPr/>
          </p:nvSpPr>
          <p:spPr>
            <a:xfrm>
              <a:off x="1981752" y="3152208"/>
              <a:ext cx="457200" cy="457200"/>
            </a:xfrm>
            <a:prstGeom prst="mathPl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FD3ABB54-96D8-405F-8CAE-51AAA96965D7}"/>
                </a:ext>
              </a:extLst>
            </p:cNvPr>
            <p:cNvGrpSpPr>
              <a:grpSpLocks noChangeAspect="1"/>
            </p:cNvGrpSpPr>
            <p:nvPr/>
          </p:nvGrpSpPr>
          <p:grpSpPr>
            <a:xfrm>
              <a:off x="4944785" y="1453373"/>
              <a:ext cx="4073457" cy="2262107"/>
              <a:chOff x="4682341" y="1141042"/>
              <a:chExt cx="4421484" cy="2455375"/>
            </a:xfrm>
          </p:grpSpPr>
          <p:grpSp>
            <p:nvGrpSpPr>
              <p:cNvPr id="363" name="Group 362">
                <a:extLst>
                  <a:ext uri="{FF2B5EF4-FFF2-40B4-BE49-F238E27FC236}">
                    <a16:creationId xmlns:a16="http://schemas.microsoft.com/office/drawing/2014/main" id="{4591EF89-1976-46F1-8B4B-2944B4F8EE6D}"/>
                  </a:ext>
                </a:extLst>
              </p:cNvPr>
              <p:cNvGrpSpPr/>
              <p:nvPr/>
            </p:nvGrpSpPr>
            <p:grpSpPr>
              <a:xfrm>
                <a:off x="4682341" y="1762755"/>
                <a:ext cx="2099846" cy="1379798"/>
                <a:chOff x="5165361" y="1495899"/>
                <a:chExt cx="2099846" cy="1379798"/>
              </a:xfrm>
            </p:grpSpPr>
            <p:pic>
              <p:nvPicPr>
                <p:cNvPr id="371" name="Picture 47" descr="Image result for cloud outline">
                  <a:extLst>
                    <a:ext uri="{FF2B5EF4-FFF2-40B4-BE49-F238E27FC236}">
                      <a16:creationId xmlns:a16="http://schemas.microsoft.com/office/drawing/2014/main" id="{9874E0A0-0923-4319-9D87-21678E3013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7318">
                  <a:off x="5279250" y="1495899"/>
                  <a:ext cx="1961558" cy="1379798"/>
                </a:xfrm>
                <a:prstGeom prst="rect">
                  <a:avLst/>
                </a:prstGeom>
                <a:noFill/>
                <a:extLst>
                  <a:ext uri="{909E8E84-426E-40DD-AFC4-6F175D3DCCD1}">
                    <a14:hiddenFill xmlns:a14="http://schemas.microsoft.com/office/drawing/2010/main">
                      <a:solidFill>
                        <a:srgbClr val="FFFFFF"/>
                      </a:solidFill>
                    </a14:hiddenFill>
                  </a:ext>
                </a:extLst>
              </p:spPr>
            </p:pic>
            <p:pic>
              <p:nvPicPr>
                <p:cNvPr id="372" name="Picture 371" descr="Related image">
                  <a:extLst>
                    <a:ext uri="{FF2B5EF4-FFF2-40B4-BE49-F238E27FC236}">
                      <a16:creationId xmlns:a16="http://schemas.microsoft.com/office/drawing/2014/main" id="{2B5BAD1D-AD30-43DE-841A-F533633680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527" y="1616426"/>
                  <a:ext cx="904654" cy="1033892"/>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 descr="Image result for person icon">
                  <a:extLst>
                    <a:ext uri="{FF2B5EF4-FFF2-40B4-BE49-F238E27FC236}">
                      <a16:creationId xmlns:a16="http://schemas.microsoft.com/office/drawing/2014/main" id="{32DA4B23-860F-403C-8820-27573D5659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5361" y="1612514"/>
                  <a:ext cx="1107739" cy="1107741"/>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Image result for person icon">
                  <a:extLst>
                    <a:ext uri="{FF2B5EF4-FFF2-40B4-BE49-F238E27FC236}">
                      <a16:creationId xmlns:a16="http://schemas.microsoft.com/office/drawing/2014/main" id="{02BB58DF-1881-4699-BD34-378590F2975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8226" y="1697932"/>
                  <a:ext cx="1107739" cy="1107741"/>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374" descr="Related image">
                  <a:extLst>
                    <a:ext uri="{FF2B5EF4-FFF2-40B4-BE49-F238E27FC236}">
                      <a16:creationId xmlns:a16="http://schemas.microsoft.com/office/drawing/2014/main" id="{310CB69F-481E-46FF-B4CD-3AD33FDC2F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0553" y="1593620"/>
                  <a:ext cx="904654" cy="1033892"/>
                </a:xfrm>
                <a:prstGeom prst="rect">
                  <a:avLst/>
                </a:prstGeom>
                <a:noFill/>
                <a:extLst>
                  <a:ext uri="{909E8E84-426E-40DD-AFC4-6F175D3DCCD1}">
                    <a14:hiddenFill xmlns:a14="http://schemas.microsoft.com/office/drawing/2010/main">
                      <a:solidFill>
                        <a:srgbClr val="FFFFFF"/>
                      </a:solidFill>
                    </a14:hiddenFill>
                  </a:ext>
                </a:extLst>
              </p:spPr>
            </p:pic>
          </p:grpSp>
          <p:sp>
            <p:nvSpPr>
              <p:cNvPr id="364" name="Plus Sign 363">
                <a:extLst>
                  <a:ext uri="{FF2B5EF4-FFF2-40B4-BE49-F238E27FC236}">
                    <a16:creationId xmlns:a16="http://schemas.microsoft.com/office/drawing/2014/main" id="{8CFD9E12-7C83-48E6-ABC9-FEA87BCA64BF}"/>
                  </a:ext>
                </a:extLst>
              </p:cNvPr>
              <p:cNvSpPr>
                <a:spLocks noChangeAspect="1"/>
              </p:cNvSpPr>
              <p:nvPr/>
            </p:nvSpPr>
            <p:spPr>
              <a:xfrm>
                <a:off x="6678672" y="3139217"/>
                <a:ext cx="457201" cy="457200"/>
              </a:xfrm>
              <a:prstGeom prst="mathPl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F87E8629-7F64-4A26-8625-A0C5C2596D06}"/>
                  </a:ext>
                </a:extLst>
              </p:cNvPr>
              <p:cNvSpPr/>
              <p:nvPr/>
            </p:nvSpPr>
            <p:spPr>
              <a:xfrm>
                <a:off x="5329870" y="1141042"/>
                <a:ext cx="558166"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r>
                  <a:rPr lang="en-US" sz="3600" b="1" baseline="-2500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1</a:t>
                </a:r>
                <a:endParaRPr lang="en-US" sz="4800" b="1" cap="none" spc="0" baseline="-2500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pic>
            <p:nvPicPr>
              <p:cNvPr id="366" name="Picture 47" descr="Image result for cloud outline">
                <a:extLst>
                  <a:ext uri="{FF2B5EF4-FFF2-40B4-BE49-F238E27FC236}">
                    <a16:creationId xmlns:a16="http://schemas.microsoft.com/office/drawing/2014/main" id="{1C269C90-20DF-4821-8878-86E8E1D245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7318">
                <a:off x="7142267" y="1761142"/>
                <a:ext cx="1961558" cy="1379798"/>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6" descr="Image result for baby icon">
                <a:extLst>
                  <a:ext uri="{FF2B5EF4-FFF2-40B4-BE49-F238E27FC236}">
                    <a16:creationId xmlns:a16="http://schemas.microsoft.com/office/drawing/2014/main" id="{340360B1-F95E-40D1-B096-8C56D2F759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6753" y="2189549"/>
                <a:ext cx="738493" cy="738495"/>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6" descr="Image result for baby icon">
                <a:extLst>
                  <a:ext uri="{FF2B5EF4-FFF2-40B4-BE49-F238E27FC236}">
                    <a16:creationId xmlns:a16="http://schemas.microsoft.com/office/drawing/2014/main" id="{BCF7DCAD-7A37-4C66-8524-9E207C61C2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8705" y="1952792"/>
                <a:ext cx="738493" cy="738495"/>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6" descr="Image result for baby icon">
                <a:extLst>
                  <a:ext uri="{FF2B5EF4-FFF2-40B4-BE49-F238E27FC236}">
                    <a16:creationId xmlns:a16="http://schemas.microsoft.com/office/drawing/2014/main" id="{306541AE-C638-4238-A906-51EA979B53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8516" y="2106839"/>
                <a:ext cx="738493" cy="738495"/>
              </a:xfrm>
              <a:prstGeom prst="rect">
                <a:avLst/>
              </a:prstGeom>
              <a:noFill/>
              <a:extLst>
                <a:ext uri="{909E8E84-426E-40DD-AFC4-6F175D3DCCD1}">
                  <a14:hiddenFill xmlns:a14="http://schemas.microsoft.com/office/drawing/2010/main">
                    <a:solidFill>
                      <a:srgbClr val="FFFFFF"/>
                    </a:solidFill>
                  </a14:hiddenFill>
                </a:ext>
              </a:extLst>
            </p:spPr>
          </p:pic>
          <p:sp>
            <p:nvSpPr>
              <p:cNvPr id="370" name="Rectangle 369">
                <a:extLst>
                  <a:ext uri="{FF2B5EF4-FFF2-40B4-BE49-F238E27FC236}">
                    <a16:creationId xmlns:a16="http://schemas.microsoft.com/office/drawing/2014/main" id="{6F57A315-E432-40D1-B8B0-F8AE631CD6FB}"/>
                  </a:ext>
                </a:extLst>
              </p:cNvPr>
              <p:cNvSpPr/>
              <p:nvPr/>
            </p:nvSpPr>
            <p:spPr>
              <a:xfrm>
                <a:off x="7365674" y="1141042"/>
                <a:ext cx="558166" cy="646331"/>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S</a:t>
                </a:r>
                <a:r>
                  <a:rPr lang="en-US" sz="3600" b="1" baseline="-2500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rPr>
                  <a:t>2</a:t>
                </a:r>
                <a:endParaRPr lang="en-US" sz="4800" b="1" cap="none" spc="0" baseline="-25000" dirty="0">
                  <a:ln w="12700">
                    <a:solidFill>
                      <a:schemeClr val="accent3">
                        <a:lumMod val="50000"/>
                      </a:schemeClr>
                    </a:solidFill>
                    <a:prstDash val="solid"/>
                  </a:ln>
                  <a:pattFill prst="pct50">
                    <a:fgClr>
                      <a:srgbClr val="00B050"/>
                    </a:fgClr>
                    <a:bgClr>
                      <a:schemeClr val="accent1"/>
                    </a:bgClr>
                  </a:pattFill>
                  <a:effectLst>
                    <a:innerShdw blurRad="177800">
                      <a:schemeClr val="accent3">
                        <a:lumMod val="50000"/>
                      </a:schemeClr>
                    </a:innerShdw>
                  </a:effectLst>
                </a:endParaRPr>
              </a:p>
            </p:txBody>
          </p:sp>
        </p:grpSp>
        <p:grpSp>
          <p:nvGrpSpPr>
            <p:cNvPr id="320" name="Group 319">
              <a:extLst>
                <a:ext uri="{FF2B5EF4-FFF2-40B4-BE49-F238E27FC236}">
                  <a16:creationId xmlns:a16="http://schemas.microsoft.com/office/drawing/2014/main" id="{D257321F-BCF1-43FE-AD18-822ECE99BCD6}"/>
                </a:ext>
              </a:extLst>
            </p:cNvPr>
            <p:cNvGrpSpPr>
              <a:grpSpLocks noChangeAspect="1"/>
            </p:cNvGrpSpPr>
            <p:nvPr/>
          </p:nvGrpSpPr>
          <p:grpSpPr>
            <a:xfrm>
              <a:off x="5072919" y="3663324"/>
              <a:ext cx="1781389" cy="1253065"/>
              <a:chOff x="5944915" y="3754094"/>
              <a:chExt cx="2104952" cy="1480665"/>
            </a:xfrm>
          </p:grpSpPr>
          <p:pic>
            <p:nvPicPr>
              <p:cNvPr id="346" name="Picture 47" descr="Image result for cloud outline">
                <a:extLst>
                  <a:ext uri="{FF2B5EF4-FFF2-40B4-BE49-F238E27FC236}">
                    <a16:creationId xmlns:a16="http://schemas.microsoft.com/office/drawing/2014/main" id="{2BC04986-EC9F-43FF-9C6C-A1EDF2564A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7318">
                <a:off x="5944915" y="3754094"/>
                <a:ext cx="2104952"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347" name="Group 346">
                <a:extLst>
                  <a:ext uri="{FF2B5EF4-FFF2-40B4-BE49-F238E27FC236}">
                    <a16:creationId xmlns:a16="http://schemas.microsoft.com/office/drawing/2014/main" id="{517B7E32-CC18-4B7E-A0FB-0A1F7F692E0E}"/>
                  </a:ext>
                </a:extLst>
              </p:cNvPr>
              <p:cNvGrpSpPr>
                <a:grpSpLocks noChangeAspect="1"/>
              </p:cNvGrpSpPr>
              <p:nvPr/>
            </p:nvGrpSpPr>
            <p:grpSpPr>
              <a:xfrm>
                <a:off x="5976188" y="3861629"/>
                <a:ext cx="1877453" cy="1188720"/>
                <a:chOff x="5275878" y="3562769"/>
                <a:chExt cx="2166292" cy="1371600"/>
              </a:xfrm>
            </p:grpSpPr>
            <p:grpSp>
              <p:nvGrpSpPr>
                <p:cNvPr id="348" name="Group 347">
                  <a:extLst>
                    <a:ext uri="{FF2B5EF4-FFF2-40B4-BE49-F238E27FC236}">
                      <a16:creationId xmlns:a16="http://schemas.microsoft.com/office/drawing/2014/main" id="{BCAE32C1-2BA4-4CB9-A72D-1E45292DA406}"/>
                    </a:ext>
                  </a:extLst>
                </p:cNvPr>
                <p:cNvGrpSpPr>
                  <a:grpSpLocks noChangeAspect="1"/>
                </p:cNvGrpSpPr>
                <p:nvPr/>
              </p:nvGrpSpPr>
              <p:grpSpPr>
                <a:xfrm>
                  <a:off x="5275878" y="3562769"/>
                  <a:ext cx="1371600" cy="1371600"/>
                  <a:chOff x="152400" y="128587"/>
                  <a:chExt cx="2743200" cy="2743200"/>
                </a:xfrm>
              </p:grpSpPr>
              <p:pic>
                <p:nvPicPr>
                  <p:cNvPr id="359" name="Picture 2" descr="Image result for person icon">
                    <a:extLst>
                      <a:ext uri="{FF2B5EF4-FFF2-40B4-BE49-F238E27FC236}">
                        <a16:creationId xmlns:a16="http://schemas.microsoft.com/office/drawing/2014/main" id="{7B03D801-4CE6-4023-929E-F828485662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28587"/>
                    <a:ext cx="2743200" cy="2743200"/>
                  </a:xfrm>
                  <a:prstGeom prst="rect">
                    <a:avLst/>
                  </a:prstGeom>
                  <a:noFill/>
                  <a:extLst>
                    <a:ext uri="{909E8E84-426E-40DD-AFC4-6F175D3DCCD1}">
                      <a14:hiddenFill xmlns:a14="http://schemas.microsoft.com/office/drawing/2010/main">
                        <a:solidFill>
                          <a:srgbClr val="FFFFFF"/>
                        </a:solidFill>
                      </a14:hiddenFill>
                    </a:ext>
                  </a:extLst>
                </p:spPr>
              </p:pic>
              <p:cxnSp>
                <p:nvCxnSpPr>
                  <p:cNvPr id="360" name="Straight Connector 359">
                    <a:extLst>
                      <a:ext uri="{FF2B5EF4-FFF2-40B4-BE49-F238E27FC236}">
                        <a16:creationId xmlns:a16="http://schemas.microsoft.com/office/drawing/2014/main" id="{7B90283E-6D2F-4A91-A0EF-141DB05C8610}"/>
                      </a:ext>
                    </a:extLst>
                  </p:cNvPr>
                  <p:cNvCxnSpPr>
                    <a:cxnSpLocks/>
                  </p:cNvCxnSpPr>
                  <p:nvPr/>
                </p:nvCxnSpPr>
                <p:spPr>
                  <a:xfrm flipV="1">
                    <a:off x="1333496" y="266698"/>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EA69BDEE-8AD8-40C7-A181-94D163C2D096}"/>
                      </a:ext>
                    </a:extLst>
                  </p:cNvPr>
                  <p:cNvCxnSpPr>
                    <a:cxnSpLocks noChangeAspect="1"/>
                  </p:cNvCxnSpPr>
                  <p:nvPr/>
                </p:nvCxnSpPr>
                <p:spPr>
                  <a:xfrm flipV="1">
                    <a:off x="1381125" y="309557"/>
                    <a:ext cx="288174" cy="2926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683C560-61E6-4950-B738-84065C4F3A5A}"/>
                      </a:ext>
                    </a:extLst>
                  </p:cNvPr>
                  <p:cNvCxnSpPr>
                    <a:cxnSpLocks/>
                  </p:cNvCxnSpPr>
                  <p:nvPr/>
                </p:nvCxnSpPr>
                <p:spPr>
                  <a:xfrm flipV="1">
                    <a:off x="1485904" y="428624"/>
                    <a:ext cx="228600" cy="228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9" name="Group 348">
                  <a:extLst>
                    <a:ext uri="{FF2B5EF4-FFF2-40B4-BE49-F238E27FC236}">
                      <a16:creationId xmlns:a16="http://schemas.microsoft.com/office/drawing/2014/main" id="{F5AF1FBC-E6F8-4711-AA49-861BFF8414DE}"/>
                    </a:ext>
                  </a:extLst>
                </p:cNvPr>
                <p:cNvGrpSpPr>
                  <a:grpSpLocks noChangeAspect="1"/>
                </p:cNvGrpSpPr>
                <p:nvPr/>
              </p:nvGrpSpPr>
              <p:grpSpPr>
                <a:xfrm>
                  <a:off x="5959677" y="3588558"/>
                  <a:ext cx="1120140" cy="1280160"/>
                  <a:chOff x="3810000" y="285750"/>
                  <a:chExt cx="2133600" cy="2438400"/>
                </a:xfrm>
              </p:grpSpPr>
              <p:pic>
                <p:nvPicPr>
                  <p:cNvPr id="355" name="Picture 4" descr="Related image">
                    <a:extLst>
                      <a:ext uri="{FF2B5EF4-FFF2-40B4-BE49-F238E27FC236}">
                        <a16:creationId xmlns:a16="http://schemas.microsoft.com/office/drawing/2014/main" id="{1A5CE3DD-ADDA-4552-A8B8-981616BEA0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285750"/>
                    <a:ext cx="21336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356" name="Straight Connector 355">
                    <a:extLst>
                      <a:ext uri="{FF2B5EF4-FFF2-40B4-BE49-F238E27FC236}">
                        <a16:creationId xmlns:a16="http://schemas.microsoft.com/office/drawing/2014/main" id="{EE034E49-2FAE-446F-869D-EAD9A82EF6AE}"/>
                      </a:ext>
                    </a:extLst>
                  </p:cNvPr>
                  <p:cNvCxnSpPr>
                    <a:cxnSpLocks noChangeAspect="1"/>
                  </p:cNvCxnSpPr>
                  <p:nvPr/>
                </p:nvCxnSpPr>
                <p:spPr>
                  <a:xfrm flipV="1">
                    <a:off x="4659628" y="295268"/>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ACCA701A-2F5B-4188-B83A-CD1FDA7AFF4C}"/>
                      </a:ext>
                    </a:extLst>
                  </p:cNvPr>
                  <p:cNvCxnSpPr>
                    <a:cxnSpLocks/>
                  </p:cNvCxnSpPr>
                  <p:nvPr/>
                </p:nvCxnSpPr>
                <p:spPr>
                  <a:xfrm flipV="1">
                    <a:off x="4719637" y="371468"/>
                    <a:ext cx="309563" cy="3143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452DAC8E-B966-47AC-8DDF-8C09FBF05CC7}"/>
                      </a:ext>
                    </a:extLst>
                  </p:cNvPr>
                  <p:cNvCxnSpPr>
                    <a:cxnSpLocks noChangeAspect="1"/>
                  </p:cNvCxnSpPr>
                  <p:nvPr/>
                </p:nvCxnSpPr>
                <p:spPr>
                  <a:xfrm flipV="1">
                    <a:off x="4810126" y="490535"/>
                    <a:ext cx="274320" cy="27432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0" name="Group 349">
                  <a:extLst>
                    <a:ext uri="{FF2B5EF4-FFF2-40B4-BE49-F238E27FC236}">
                      <a16:creationId xmlns:a16="http://schemas.microsoft.com/office/drawing/2014/main" id="{646BE288-50D3-4C17-9156-F692B805E6C5}"/>
                    </a:ext>
                  </a:extLst>
                </p:cNvPr>
                <p:cNvGrpSpPr>
                  <a:grpSpLocks noChangeAspect="1"/>
                </p:cNvGrpSpPr>
                <p:nvPr/>
              </p:nvGrpSpPr>
              <p:grpSpPr>
                <a:xfrm>
                  <a:off x="6527770" y="3957124"/>
                  <a:ext cx="914400" cy="914400"/>
                  <a:chOff x="5915025" y="742950"/>
                  <a:chExt cx="1828800" cy="1828800"/>
                </a:xfrm>
              </p:grpSpPr>
              <p:pic>
                <p:nvPicPr>
                  <p:cNvPr id="351" name="Picture 6" descr="Image result for baby icon">
                    <a:extLst>
                      <a:ext uri="{FF2B5EF4-FFF2-40B4-BE49-F238E27FC236}">
                        <a16:creationId xmlns:a16="http://schemas.microsoft.com/office/drawing/2014/main" id="{1B10078C-441A-4BFE-9112-2C4840DBAFA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25" y="742950"/>
                    <a:ext cx="18288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352" name="Straight Connector 351">
                    <a:extLst>
                      <a:ext uri="{FF2B5EF4-FFF2-40B4-BE49-F238E27FC236}">
                        <a16:creationId xmlns:a16="http://schemas.microsoft.com/office/drawing/2014/main" id="{18C87222-7BF0-475D-A2CA-CDA44A495D05}"/>
                      </a:ext>
                    </a:extLst>
                  </p:cNvPr>
                  <p:cNvCxnSpPr>
                    <a:cxnSpLocks noChangeAspect="1"/>
                  </p:cNvCxnSpPr>
                  <p:nvPr/>
                </p:nvCxnSpPr>
                <p:spPr>
                  <a:xfrm flipV="1">
                    <a:off x="6565579" y="757237"/>
                    <a:ext cx="310896" cy="31089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8357813F-AC1F-40D6-B3C2-35D2B7001A37}"/>
                      </a:ext>
                    </a:extLst>
                  </p:cNvPr>
                  <p:cNvCxnSpPr>
                    <a:cxnSpLocks noChangeAspect="1"/>
                  </p:cNvCxnSpPr>
                  <p:nvPr/>
                </p:nvCxnSpPr>
                <p:spPr>
                  <a:xfrm flipV="1">
                    <a:off x="6629399" y="838200"/>
                    <a:ext cx="384048" cy="3899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458D251-8868-4BE0-B454-BFF96C618709}"/>
                      </a:ext>
                    </a:extLst>
                  </p:cNvPr>
                  <p:cNvCxnSpPr>
                    <a:cxnSpLocks noChangeAspect="1"/>
                  </p:cNvCxnSpPr>
                  <p:nvPr/>
                </p:nvCxnSpPr>
                <p:spPr>
                  <a:xfrm flipV="1">
                    <a:off x="6786559" y="981076"/>
                    <a:ext cx="320040" cy="3200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grpSp>
        </p:grpSp>
        <p:sp>
          <p:nvSpPr>
            <p:cNvPr id="321" name="Rectangle 320">
              <a:extLst>
                <a:ext uri="{FF2B5EF4-FFF2-40B4-BE49-F238E27FC236}">
                  <a16:creationId xmlns:a16="http://schemas.microsoft.com/office/drawing/2014/main" id="{3CE612BB-C308-42D8-BCE2-CAC5064D5339}"/>
                </a:ext>
              </a:extLst>
            </p:cNvPr>
            <p:cNvSpPr/>
            <p:nvPr/>
          </p:nvSpPr>
          <p:spPr>
            <a:xfrm>
              <a:off x="5522687" y="3138553"/>
              <a:ext cx="279799" cy="586966"/>
            </a:xfrm>
            <a:prstGeom prst="rect">
              <a:avLst/>
            </a:prstGeom>
            <a:noFill/>
          </p:spPr>
          <p:txBody>
            <a:bodyPr wrap="square" lIns="91440" tIns="45720" rIns="91440" bIns="45720">
              <a:spAutoFit/>
            </a:bodyPr>
            <a:lstStyle/>
            <a:p>
              <a:pPr algn="ctr"/>
              <a:r>
                <a:rPr lang="en-US" sz="36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rPr>
                <a:t>I</a:t>
              </a:r>
              <a:endParaRPr lang="en-US" sz="4800" b="1" cap="none" spc="0" dirty="0">
                <a:ln w="12700">
                  <a:solidFill>
                    <a:srgbClr val="FF0000"/>
                  </a:solidFill>
                  <a:prstDash val="solid"/>
                </a:ln>
                <a:pattFill prst="wdUpDiag">
                  <a:fgClr>
                    <a:srgbClr val="FF0000"/>
                  </a:fgClr>
                  <a:bgClr>
                    <a:schemeClr val="tx1"/>
                  </a:bgClr>
                </a:pattFill>
                <a:effectLst>
                  <a:innerShdw blurRad="177800">
                    <a:schemeClr val="accent3">
                      <a:lumMod val="50000"/>
                    </a:schemeClr>
                  </a:innerShdw>
                </a:effectLst>
              </a:endParaRPr>
            </a:p>
          </p:txBody>
        </p:sp>
        <p:grpSp>
          <p:nvGrpSpPr>
            <p:cNvPr id="322" name="Group 321">
              <a:extLst>
                <a:ext uri="{FF2B5EF4-FFF2-40B4-BE49-F238E27FC236}">
                  <a16:creationId xmlns:a16="http://schemas.microsoft.com/office/drawing/2014/main" id="{A1EDB745-B481-44FD-8C94-9797B83A6A59}"/>
                </a:ext>
              </a:extLst>
            </p:cNvPr>
            <p:cNvGrpSpPr>
              <a:grpSpLocks noChangeAspect="1"/>
            </p:cNvGrpSpPr>
            <p:nvPr/>
          </p:nvGrpSpPr>
          <p:grpSpPr>
            <a:xfrm>
              <a:off x="7254387" y="3663324"/>
              <a:ext cx="1781388" cy="1253065"/>
              <a:chOff x="6970037" y="2558378"/>
              <a:chExt cx="2104951" cy="1480665"/>
            </a:xfrm>
          </p:grpSpPr>
          <p:pic>
            <p:nvPicPr>
              <p:cNvPr id="324" name="Picture 47" descr="Image result for cloud outline">
                <a:extLst>
                  <a:ext uri="{FF2B5EF4-FFF2-40B4-BE49-F238E27FC236}">
                    <a16:creationId xmlns:a16="http://schemas.microsoft.com/office/drawing/2014/main" id="{26578DF6-2595-4D14-A83E-60A81F1BF9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87318">
                <a:off x="6970037" y="2558378"/>
                <a:ext cx="2104951" cy="1480665"/>
              </a:xfrm>
              <a:prstGeom prst="rect">
                <a:avLst/>
              </a:prstGeom>
              <a:noFill/>
              <a:extLst>
                <a:ext uri="{909E8E84-426E-40DD-AFC4-6F175D3DCCD1}">
                  <a14:hiddenFill xmlns:a14="http://schemas.microsoft.com/office/drawing/2010/main">
                    <a:solidFill>
                      <a:srgbClr val="FFFFFF"/>
                    </a:solidFill>
                  </a14:hiddenFill>
                </a:ext>
              </a:extLst>
            </p:spPr>
          </p:pic>
          <p:grpSp>
            <p:nvGrpSpPr>
              <p:cNvPr id="325" name="Group 324">
                <a:extLst>
                  <a:ext uri="{FF2B5EF4-FFF2-40B4-BE49-F238E27FC236}">
                    <a16:creationId xmlns:a16="http://schemas.microsoft.com/office/drawing/2014/main" id="{4D3564B6-ABA0-4C4E-A1DD-231A15CC6ABB}"/>
                  </a:ext>
                </a:extLst>
              </p:cNvPr>
              <p:cNvGrpSpPr>
                <a:grpSpLocks noChangeAspect="1"/>
              </p:cNvGrpSpPr>
              <p:nvPr/>
            </p:nvGrpSpPr>
            <p:grpSpPr>
              <a:xfrm>
                <a:off x="7011244" y="2681628"/>
                <a:ext cx="1854311" cy="1188720"/>
                <a:chOff x="5273881" y="2075349"/>
                <a:chExt cx="2139591" cy="1371600"/>
              </a:xfrm>
            </p:grpSpPr>
            <p:grpSp>
              <p:nvGrpSpPr>
                <p:cNvPr id="326" name="Group 325">
                  <a:extLst>
                    <a:ext uri="{FF2B5EF4-FFF2-40B4-BE49-F238E27FC236}">
                      <a16:creationId xmlns:a16="http://schemas.microsoft.com/office/drawing/2014/main" id="{0041091E-DCB3-42F9-A3DC-94C82CD61C77}"/>
                    </a:ext>
                  </a:extLst>
                </p:cNvPr>
                <p:cNvGrpSpPr>
                  <a:grpSpLocks noChangeAspect="1"/>
                </p:cNvGrpSpPr>
                <p:nvPr/>
              </p:nvGrpSpPr>
              <p:grpSpPr>
                <a:xfrm>
                  <a:off x="5273881" y="2075349"/>
                  <a:ext cx="1371601" cy="1371600"/>
                  <a:chOff x="152408" y="128587"/>
                  <a:chExt cx="2743199" cy="2743200"/>
                </a:xfrm>
              </p:grpSpPr>
              <p:pic>
                <p:nvPicPr>
                  <p:cNvPr id="341" name="Picture 2" descr="Image result for person icon">
                    <a:extLst>
                      <a:ext uri="{FF2B5EF4-FFF2-40B4-BE49-F238E27FC236}">
                        <a16:creationId xmlns:a16="http://schemas.microsoft.com/office/drawing/2014/main" id="{547950A2-53A1-4EA2-86C0-2C49D7AFB3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8" y="128587"/>
                    <a:ext cx="2743199" cy="2743200"/>
                  </a:xfrm>
                  <a:prstGeom prst="rect">
                    <a:avLst/>
                  </a:prstGeom>
                  <a:noFill/>
                  <a:extLst>
                    <a:ext uri="{909E8E84-426E-40DD-AFC4-6F175D3DCCD1}">
                      <a14:hiddenFill xmlns:a14="http://schemas.microsoft.com/office/drawing/2010/main">
                        <a:solidFill>
                          <a:srgbClr val="FFFFFF"/>
                        </a:solidFill>
                      </a14:hiddenFill>
                    </a:ext>
                  </a:extLst>
                </p:spPr>
              </p:pic>
              <p:sp>
                <p:nvSpPr>
                  <p:cNvPr id="342" name="Oval 341">
                    <a:extLst>
                      <a:ext uri="{FF2B5EF4-FFF2-40B4-BE49-F238E27FC236}">
                        <a16:creationId xmlns:a16="http://schemas.microsoft.com/office/drawing/2014/main" id="{F69F8609-8D0D-4BBD-83E2-20F18BE7363F}"/>
                      </a:ext>
                    </a:extLst>
                  </p:cNvPr>
                  <p:cNvSpPr>
                    <a:spLocks noChangeAspect="1"/>
                  </p:cNvSpPr>
                  <p:nvPr/>
                </p:nvSpPr>
                <p:spPr>
                  <a:xfrm>
                    <a:off x="1508760" y="4991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a:extLst>
                      <a:ext uri="{FF2B5EF4-FFF2-40B4-BE49-F238E27FC236}">
                        <a16:creationId xmlns:a16="http://schemas.microsoft.com/office/drawing/2014/main" id="{A4DB1196-A2CF-4E80-B452-7D2618DDB099}"/>
                      </a:ext>
                    </a:extLst>
                  </p:cNvPr>
                  <p:cNvSpPr>
                    <a:spLocks noChangeAspect="1"/>
                  </p:cNvSpPr>
                  <p:nvPr/>
                </p:nvSpPr>
                <p:spPr>
                  <a:xfrm>
                    <a:off x="1584960" y="34671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B9BFCED0-6340-48AE-A0F4-ACF4E0499E32}"/>
                      </a:ext>
                    </a:extLst>
                  </p:cNvPr>
                  <p:cNvSpPr>
                    <a:spLocks noChangeAspect="1"/>
                  </p:cNvSpPr>
                  <p:nvPr/>
                </p:nvSpPr>
                <p:spPr>
                  <a:xfrm>
                    <a:off x="1432560" y="2857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062423FC-52B4-4476-9792-EA7E168468B0}"/>
                      </a:ext>
                    </a:extLst>
                  </p:cNvPr>
                  <p:cNvSpPr>
                    <a:spLocks noChangeAspect="1"/>
                  </p:cNvSpPr>
                  <p:nvPr/>
                </p:nvSpPr>
                <p:spPr>
                  <a:xfrm>
                    <a:off x="1371600" y="43815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0BABAABC-6CBE-465A-9839-C3D8D93ECA1B}"/>
                    </a:ext>
                  </a:extLst>
                </p:cNvPr>
                <p:cNvGrpSpPr>
                  <a:grpSpLocks noChangeAspect="1"/>
                </p:cNvGrpSpPr>
                <p:nvPr/>
              </p:nvGrpSpPr>
              <p:grpSpPr>
                <a:xfrm>
                  <a:off x="5929202" y="2102972"/>
                  <a:ext cx="1120141" cy="1280160"/>
                  <a:chOff x="3814769" y="285750"/>
                  <a:chExt cx="2133599" cy="2438400"/>
                </a:xfrm>
              </p:grpSpPr>
              <p:pic>
                <p:nvPicPr>
                  <p:cNvPr id="335" name="Picture 334" descr="Related image">
                    <a:extLst>
                      <a:ext uri="{FF2B5EF4-FFF2-40B4-BE49-F238E27FC236}">
                        <a16:creationId xmlns:a16="http://schemas.microsoft.com/office/drawing/2014/main" id="{928B668E-20E8-4A76-B4CA-BCDB4280D6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4769" y="285750"/>
                    <a:ext cx="2133599" cy="2438400"/>
                  </a:xfrm>
                  <a:prstGeom prst="rect">
                    <a:avLst/>
                  </a:prstGeom>
                  <a:noFill/>
                  <a:extLst>
                    <a:ext uri="{909E8E84-426E-40DD-AFC4-6F175D3DCCD1}">
                      <a14:hiddenFill xmlns:a14="http://schemas.microsoft.com/office/drawing/2010/main">
                        <a:solidFill>
                          <a:srgbClr val="FFFFFF"/>
                        </a:solidFill>
                      </a14:hiddenFill>
                    </a:ext>
                  </a:extLst>
                </p:spPr>
              </p:pic>
              <p:sp>
                <p:nvSpPr>
                  <p:cNvPr id="336" name="Oval 335">
                    <a:extLst>
                      <a:ext uri="{FF2B5EF4-FFF2-40B4-BE49-F238E27FC236}">
                        <a16:creationId xmlns:a16="http://schemas.microsoft.com/office/drawing/2014/main" id="{42D99711-4961-4469-AA9E-9E1EE57D6C03}"/>
                      </a:ext>
                    </a:extLst>
                  </p:cNvPr>
                  <p:cNvSpPr>
                    <a:spLocks noChangeAspect="1"/>
                  </p:cNvSpPr>
                  <p:nvPr/>
                </p:nvSpPr>
                <p:spPr>
                  <a:xfrm>
                    <a:off x="4947286" y="442913"/>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5EA7AD2D-D152-4AB5-9A24-3C4BF07D8199}"/>
                      </a:ext>
                    </a:extLst>
                  </p:cNvPr>
                  <p:cNvSpPr>
                    <a:spLocks noChangeAspect="1"/>
                  </p:cNvSpPr>
                  <p:nvPr/>
                </p:nvSpPr>
                <p:spPr>
                  <a:xfrm>
                    <a:off x="4909182" y="589599"/>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46899D20-4FB6-4D3A-B492-B01741A4E3C8}"/>
                      </a:ext>
                    </a:extLst>
                  </p:cNvPr>
                  <p:cNvSpPr>
                    <a:spLocks noChangeAspect="1"/>
                  </p:cNvSpPr>
                  <p:nvPr/>
                </p:nvSpPr>
                <p:spPr>
                  <a:xfrm>
                    <a:off x="4829178" y="333372"/>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6181C48B-372E-4B4C-9F9D-421C2914C7D9}"/>
                      </a:ext>
                    </a:extLst>
                  </p:cNvPr>
                  <p:cNvSpPr>
                    <a:spLocks noChangeAspect="1"/>
                  </p:cNvSpPr>
                  <p:nvPr/>
                </p:nvSpPr>
                <p:spPr>
                  <a:xfrm>
                    <a:off x="4710111" y="451480"/>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Oval 339">
                    <a:extLst>
                      <a:ext uri="{FF2B5EF4-FFF2-40B4-BE49-F238E27FC236}">
                        <a16:creationId xmlns:a16="http://schemas.microsoft.com/office/drawing/2014/main" id="{327ABFC7-3D16-4EFF-BE37-17F6A1D2509C}"/>
                      </a:ext>
                    </a:extLst>
                  </p:cNvPr>
                  <p:cNvSpPr>
                    <a:spLocks noChangeAspect="1"/>
                  </p:cNvSpPr>
                  <p:nvPr/>
                </p:nvSpPr>
                <p:spPr>
                  <a:xfrm>
                    <a:off x="4761545" y="594354"/>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a:extLst>
                    <a:ext uri="{FF2B5EF4-FFF2-40B4-BE49-F238E27FC236}">
                      <a16:creationId xmlns:a16="http://schemas.microsoft.com/office/drawing/2014/main" id="{51415DA5-72CD-43AE-BD6F-C71B905C968D}"/>
                    </a:ext>
                  </a:extLst>
                </p:cNvPr>
                <p:cNvGrpSpPr>
                  <a:grpSpLocks noChangeAspect="1"/>
                </p:cNvGrpSpPr>
                <p:nvPr/>
              </p:nvGrpSpPr>
              <p:grpSpPr>
                <a:xfrm>
                  <a:off x="6499070" y="2470020"/>
                  <a:ext cx="914402" cy="914400"/>
                  <a:chOff x="5915021" y="742950"/>
                  <a:chExt cx="1828802" cy="1828800"/>
                </a:xfrm>
              </p:grpSpPr>
              <p:pic>
                <p:nvPicPr>
                  <p:cNvPr id="329" name="Picture 6" descr="Image result for baby icon">
                    <a:extLst>
                      <a:ext uri="{FF2B5EF4-FFF2-40B4-BE49-F238E27FC236}">
                        <a16:creationId xmlns:a16="http://schemas.microsoft.com/office/drawing/2014/main" id="{B081C8BD-020B-4E5F-BEE3-CB29226A78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021" y="742950"/>
                    <a:ext cx="1828802" cy="1828800"/>
                  </a:xfrm>
                  <a:prstGeom prst="rect">
                    <a:avLst/>
                  </a:prstGeom>
                  <a:noFill/>
                  <a:extLst>
                    <a:ext uri="{909E8E84-426E-40DD-AFC4-6F175D3DCCD1}">
                      <a14:hiddenFill xmlns:a14="http://schemas.microsoft.com/office/drawing/2010/main">
                        <a:solidFill>
                          <a:srgbClr val="FFFFFF"/>
                        </a:solidFill>
                      </a14:hiddenFill>
                    </a:ext>
                  </a:extLst>
                </p:spPr>
              </p:pic>
              <p:sp>
                <p:nvSpPr>
                  <p:cNvPr id="330" name="Oval 329">
                    <a:extLst>
                      <a:ext uri="{FF2B5EF4-FFF2-40B4-BE49-F238E27FC236}">
                        <a16:creationId xmlns:a16="http://schemas.microsoft.com/office/drawing/2014/main" id="{3C3CDE41-56D0-4B2B-87E7-78A6D380ABE6}"/>
                      </a:ext>
                    </a:extLst>
                  </p:cNvPr>
                  <p:cNvSpPr>
                    <a:spLocks noChangeAspect="1"/>
                  </p:cNvSpPr>
                  <p:nvPr/>
                </p:nvSpPr>
                <p:spPr>
                  <a:xfrm>
                    <a:off x="6781800" y="804861"/>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0C45A545-47C5-45D3-BC73-5BB52F3D5170}"/>
                      </a:ext>
                    </a:extLst>
                  </p:cNvPr>
                  <p:cNvSpPr>
                    <a:spLocks noChangeAspect="1"/>
                  </p:cNvSpPr>
                  <p:nvPr/>
                </p:nvSpPr>
                <p:spPr>
                  <a:xfrm>
                    <a:off x="6781800" y="114680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00B0AC24-7587-4F5A-8C3D-3B44F1506833}"/>
                      </a:ext>
                    </a:extLst>
                  </p:cNvPr>
                  <p:cNvSpPr>
                    <a:spLocks noChangeAspect="1"/>
                  </p:cNvSpPr>
                  <p:nvPr/>
                </p:nvSpPr>
                <p:spPr>
                  <a:xfrm>
                    <a:off x="6958015"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3ABC07B6-5FB6-4CBD-92DB-FF732DAD4697}"/>
                      </a:ext>
                    </a:extLst>
                  </p:cNvPr>
                  <p:cNvSpPr>
                    <a:spLocks noChangeAspect="1"/>
                  </p:cNvSpPr>
                  <p:nvPr/>
                </p:nvSpPr>
                <p:spPr>
                  <a:xfrm>
                    <a:off x="6610348" y="981076"/>
                    <a:ext cx="104777" cy="104777"/>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0ADC6D39-F7E8-4882-8771-F493D88A6C11}"/>
                      </a:ext>
                    </a:extLst>
                  </p:cNvPr>
                  <p:cNvSpPr>
                    <a:spLocks noChangeAspect="1"/>
                  </p:cNvSpPr>
                  <p:nvPr/>
                </p:nvSpPr>
                <p:spPr>
                  <a:xfrm>
                    <a:off x="6781800" y="981076"/>
                    <a:ext cx="91440" cy="91440"/>
                  </a:xfrm>
                  <a:prstGeom prst="ellipse">
                    <a:avLst/>
                  </a:prstGeom>
                  <a:solidFill>
                    <a:srgbClr val="E7E2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3" name="Rectangle 322">
              <a:extLst>
                <a:ext uri="{FF2B5EF4-FFF2-40B4-BE49-F238E27FC236}">
                  <a16:creationId xmlns:a16="http://schemas.microsoft.com/office/drawing/2014/main" id="{3A5CB9E1-FDD1-403F-A9D5-EB7ABF75B26E}"/>
                </a:ext>
              </a:extLst>
            </p:cNvPr>
            <p:cNvSpPr/>
            <p:nvPr/>
          </p:nvSpPr>
          <p:spPr>
            <a:xfrm>
              <a:off x="7376690" y="3175607"/>
              <a:ext cx="403538" cy="586966"/>
            </a:xfrm>
            <a:prstGeom prst="rect">
              <a:avLst/>
            </a:prstGeom>
            <a:noFill/>
          </p:spPr>
          <p:txBody>
            <a:bodyPr wrap="none" lIns="91440" tIns="45720" rIns="91440" bIns="45720">
              <a:spAutoFit/>
            </a:bodyPr>
            <a:lstStyle/>
            <a:p>
              <a:pPr algn="ctr"/>
              <a:r>
                <a:rPr lang="en-US" sz="36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rPr>
                <a:t>R</a:t>
              </a:r>
              <a:endParaRPr lang="en-US" sz="4800" b="1" cap="none" spc="0" dirty="0">
                <a:ln w="12700">
                  <a:solidFill>
                    <a:schemeClr val="accent3">
                      <a:lumMod val="50000"/>
                    </a:schemeClr>
                  </a:solidFill>
                  <a:prstDash val="solid"/>
                </a:ln>
                <a:pattFill prst="lgCheck">
                  <a:fgClr>
                    <a:schemeClr val="tx1">
                      <a:lumMod val="75000"/>
                      <a:lumOff val="25000"/>
                    </a:schemeClr>
                  </a:fgClr>
                  <a:bgClr>
                    <a:srgbClr val="FFFF00"/>
                  </a:bgClr>
                </a:pattFill>
                <a:effectLst>
                  <a:innerShdw blurRad="177800">
                    <a:schemeClr val="accent3">
                      <a:lumMod val="50000"/>
                    </a:schemeClr>
                  </a:innerShdw>
                </a:effectLst>
              </a:endParaRPr>
            </a:p>
          </p:txBody>
        </p:sp>
      </p:grpSp>
    </p:spTree>
    <p:extLst>
      <p:ext uri="{BB962C8B-B14F-4D97-AF65-F5344CB8AC3E}">
        <p14:creationId xmlns:p14="http://schemas.microsoft.com/office/powerpoint/2010/main" val="40594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C97C6-E8E1-41F9-8C6B-BAAC7A2EFB1E}"/>
              </a:ext>
            </a:extLst>
          </p:cNvPr>
          <p:cNvSpPr>
            <a:spLocks noGrp="1"/>
          </p:cNvSpPr>
          <p:nvPr>
            <p:ph type="title"/>
          </p:nvPr>
        </p:nvSpPr>
        <p:spPr/>
        <p:txBody>
          <a:bodyPr/>
          <a:lstStyle/>
          <a:p>
            <a:r>
              <a:rPr lang="en-US" dirty="0"/>
              <a:t>When and why to use CMS?</a:t>
            </a:r>
          </a:p>
        </p:txBody>
      </p:sp>
      <p:sp>
        <p:nvSpPr>
          <p:cNvPr id="3" name="Content Placeholder 2">
            <a:extLst>
              <a:ext uri="{FF2B5EF4-FFF2-40B4-BE49-F238E27FC236}">
                <a16:creationId xmlns:a16="http://schemas.microsoft.com/office/drawing/2014/main" id="{6E26ADE6-5AFB-430E-832F-86AF49112888}"/>
              </a:ext>
            </a:extLst>
          </p:cNvPr>
          <p:cNvSpPr>
            <a:spLocks noGrp="1"/>
          </p:cNvSpPr>
          <p:nvPr>
            <p:ph idx="1"/>
          </p:nvPr>
        </p:nvSpPr>
        <p:spPr>
          <a:xfrm>
            <a:off x="180511" y="895350"/>
            <a:ext cx="8430090" cy="3699272"/>
          </a:xfrm>
        </p:spPr>
        <p:txBody>
          <a:bodyPr>
            <a:normAutofit/>
          </a:bodyPr>
          <a:lstStyle/>
          <a:p>
            <a:r>
              <a:rPr lang="en-US" dirty="0"/>
              <a:t>Population stochasticity</a:t>
            </a:r>
          </a:p>
          <a:p>
            <a:pPr lvl="1"/>
            <a:r>
              <a:rPr lang="en-US" dirty="0"/>
              <a:t>Discrete population matters, even just in one compartment.</a:t>
            </a:r>
          </a:p>
          <a:p>
            <a:pPr marL="408167" lvl="1" indent="0">
              <a:buNone/>
            </a:pPr>
            <a:endParaRPr lang="en-US" dirty="0"/>
          </a:p>
        </p:txBody>
      </p:sp>
      <p:pic>
        <p:nvPicPr>
          <p:cNvPr id="3074" name="Picture 2" descr="https://1.bp.blogspot.com/-yJkH0foAEPU/VwxEeR1UiYI/AAAAAAAAAB0/2kNcEOp6Q_0JrpZ8mhKOh8nML7bJC6m8ACLcB/s1600/continuous%2Bv%2Bdiscrete%2Bvariable.png">
            <a:hlinkClick r:id="rId3"/>
            <a:extLst>
              <a:ext uri="{FF2B5EF4-FFF2-40B4-BE49-F238E27FC236}">
                <a16:creationId xmlns:a16="http://schemas.microsoft.com/office/drawing/2014/main" id="{EAC46AC9-3C66-4201-B753-A6EF72269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3730" y="2419350"/>
            <a:ext cx="3448050" cy="194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78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B7A6-2330-4090-9441-508234236A65}"/>
              </a:ext>
            </a:extLst>
          </p:cNvPr>
          <p:cNvSpPr>
            <a:spLocks noGrp="1"/>
          </p:cNvSpPr>
          <p:nvPr>
            <p:ph type="title"/>
          </p:nvPr>
        </p:nvSpPr>
        <p:spPr/>
        <p:txBody>
          <a:bodyPr>
            <a:normAutofit fontScale="90000"/>
          </a:bodyPr>
          <a:lstStyle/>
          <a:p>
            <a:r>
              <a:rPr lang="en-US" dirty="0"/>
              <a:t>Different modes of modeling</a:t>
            </a:r>
            <a:br>
              <a:rPr lang="en-US" dirty="0"/>
            </a:br>
            <a:endParaRPr lang="en-US" dirty="0"/>
          </a:p>
        </p:txBody>
      </p:sp>
      <p:sp>
        <p:nvSpPr>
          <p:cNvPr id="3" name="Content Placeholder 2">
            <a:extLst>
              <a:ext uri="{FF2B5EF4-FFF2-40B4-BE49-F238E27FC236}">
                <a16:creationId xmlns:a16="http://schemas.microsoft.com/office/drawing/2014/main" id="{93A21D1B-4CB9-42B4-9337-BC6169AB7D88}"/>
              </a:ext>
            </a:extLst>
          </p:cNvPr>
          <p:cNvSpPr>
            <a:spLocks noGrp="1"/>
          </p:cNvSpPr>
          <p:nvPr>
            <p:ph idx="1"/>
          </p:nvPr>
        </p:nvSpPr>
        <p:spPr>
          <a:xfrm>
            <a:off x="180511" y="895350"/>
            <a:ext cx="4696289" cy="3699272"/>
          </a:xfrm>
        </p:spPr>
        <p:txBody>
          <a:bodyPr/>
          <a:lstStyle/>
          <a:p>
            <a:pPr marL="408167" lvl="1" indent="0">
              <a:buNone/>
            </a:pPr>
            <a:r>
              <a:rPr lang="en-US" dirty="0"/>
              <a:t>Deterministic vs. Stochastic</a:t>
            </a:r>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04B48AA7-074B-4BC3-BA5F-520281D71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2125" y="2190750"/>
            <a:ext cx="3190875" cy="2400300"/>
          </a:xfrm>
          <a:prstGeom prst="rect">
            <a:avLst/>
          </a:prstGeom>
        </p:spPr>
      </p:pic>
      <p:pic>
        <p:nvPicPr>
          <p:cNvPr id="7" name="Picture 6">
            <a:extLst>
              <a:ext uri="{FF2B5EF4-FFF2-40B4-BE49-F238E27FC236}">
                <a16:creationId xmlns:a16="http://schemas.microsoft.com/office/drawing/2014/main" id="{8F982E10-31D0-4E08-B7A9-3B5E2EE47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470" y="2190750"/>
            <a:ext cx="3190875" cy="2400300"/>
          </a:xfrm>
          <a:prstGeom prst="rect">
            <a:avLst/>
          </a:prstGeom>
        </p:spPr>
      </p:pic>
      <p:pic>
        <p:nvPicPr>
          <p:cNvPr id="13" name="Picture 12">
            <a:extLst>
              <a:ext uri="{FF2B5EF4-FFF2-40B4-BE49-F238E27FC236}">
                <a16:creationId xmlns:a16="http://schemas.microsoft.com/office/drawing/2014/main" id="{6323E992-7DBA-40FF-B26D-1B1E4FFCB8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1582" y="2194560"/>
            <a:ext cx="3190875" cy="2400300"/>
          </a:xfrm>
          <a:prstGeom prst="rect">
            <a:avLst/>
          </a:prstGeom>
        </p:spPr>
      </p:pic>
      <p:cxnSp>
        <p:nvCxnSpPr>
          <p:cNvPr id="16" name="Straight Connector 15">
            <a:extLst>
              <a:ext uri="{FF2B5EF4-FFF2-40B4-BE49-F238E27FC236}">
                <a16:creationId xmlns:a16="http://schemas.microsoft.com/office/drawing/2014/main" id="{379EA1EF-C158-41AD-A855-D72D2BF2B6E9}"/>
              </a:ext>
            </a:extLst>
          </p:cNvPr>
          <p:cNvCxnSpPr>
            <a:cxnSpLocks/>
          </p:cNvCxnSpPr>
          <p:nvPr/>
        </p:nvCxnSpPr>
        <p:spPr>
          <a:xfrm>
            <a:off x="4887708" y="1715814"/>
            <a:ext cx="0" cy="2989536"/>
          </a:xfrm>
          <a:prstGeom prst="line">
            <a:avLst/>
          </a:prstGeom>
          <a:ln w="28575">
            <a:prstDash val="solid"/>
          </a:ln>
        </p:spPr>
        <p:style>
          <a:lnRef idx="1">
            <a:schemeClr val="accent2"/>
          </a:lnRef>
          <a:fillRef idx="0">
            <a:schemeClr val="accent2"/>
          </a:fillRef>
          <a:effectRef idx="0">
            <a:schemeClr val="accent2"/>
          </a:effectRef>
          <a:fontRef idx="minor">
            <a:schemeClr val="tx1"/>
          </a:fontRef>
        </p:style>
      </p:cxnSp>
      <p:sp>
        <p:nvSpPr>
          <p:cNvPr id="19" name="Rectangle 18">
            <a:extLst>
              <a:ext uri="{FF2B5EF4-FFF2-40B4-BE49-F238E27FC236}">
                <a16:creationId xmlns:a16="http://schemas.microsoft.com/office/drawing/2014/main" id="{381DB553-AE17-4F3E-9FBE-D2D0883C9588}"/>
              </a:ext>
            </a:extLst>
          </p:cNvPr>
          <p:cNvSpPr/>
          <p:nvPr/>
        </p:nvSpPr>
        <p:spPr>
          <a:xfrm>
            <a:off x="5719072" y="1650064"/>
            <a:ext cx="2790509" cy="400110"/>
          </a:xfrm>
          <a:prstGeom prst="rect">
            <a:avLst/>
          </a:prstGeom>
        </p:spPr>
        <p:txBody>
          <a:bodyPr wrap="none">
            <a:spAutoFit/>
          </a:bodyPr>
          <a:lstStyle/>
          <a:p>
            <a:pPr algn="ctr"/>
            <a:r>
              <a:rPr lang="en-US" sz="2000" b="1" dirty="0">
                <a:solidFill>
                  <a:schemeClr val="tx2"/>
                </a:solidFill>
                <a:latin typeface="Cambria Math" panose="02040503050406030204" pitchFamily="18" charset="0"/>
              </a:rPr>
              <a:t>SSA/Gillespie Algorithm</a:t>
            </a:r>
          </a:p>
        </p:txBody>
      </p:sp>
      <p:sp>
        <p:nvSpPr>
          <p:cNvPr id="24" name="Rectangle 23">
            <a:extLst>
              <a:ext uri="{FF2B5EF4-FFF2-40B4-BE49-F238E27FC236}">
                <a16:creationId xmlns:a16="http://schemas.microsoft.com/office/drawing/2014/main" id="{245A2A75-7766-42A8-A888-E73A467239C2}"/>
              </a:ext>
            </a:extLst>
          </p:cNvPr>
          <p:cNvSpPr/>
          <p:nvPr/>
        </p:nvSpPr>
        <p:spPr>
          <a:xfrm>
            <a:off x="2130528" y="1650064"/>
            <a:ext cx="660758" cy="400110"/>
          </a:xfrm>
          <a:prstGeom prst="rect">
            <a:avLst/>
          </a:prstGeom>
        </p:spPr>
        <p:txBody>
          <a:bodyPr wrap="none">
            <a:spAutoFit/>
          </a:bodyPr>
          <a:lstStyle/>
          <a:p>
            <a:pPr algn="ctr"/>
            <a:r>
              <a:rPr lang="en-US" sz="2000" b="1" dirty="0">
                <a:solidFill>
                  <a:schemeClr val="tx2"/>
                </a:solidFill>
                <a:latin typeface="Cambria Math" panose="02040503050406030204" pitchFamily="18" charset="0"/>
              </a:rPr>
              <a:t>ODE</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ECE5848-33CF-4C32-9D09-8BF79EC8D8C1}"/>
                  </a:ext>
                </a:extLst>
              </p:cNvPr>
              <p:cNvSpPr txBox="1"/>
              <p:nvPr/>
            </p:nvSpPr>
            <p:spPr>
              <a:xfrm>
                <a:off x="5885145" y="4703233"/>
                <a:ext cx="256403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𝒙</m:t>
                          </m:r>
                        </m:e>
                        <m:sub>
                          <m:r>
                            <a:rPr lang="en-US" sz="2000" b="1" i="1" smtClean="0">
                              <a:solidFill>
                                <a:schemeClr val="tx2"/>
                              </a:solidFill>
                              <a:latin typeface="Cambria Math" panose="02040503050406030204" pitchFamily="18" charset="0"/>
                            </a:rPr>
                            <m:t>𝟎</m:t>
                          </m:r>
                        </m:sub>
                      </m:sSub>
                      <m:r>
                        <a:rPr lang="en-US" sz="2000" b="1" i="1" smtClean="0">
                          <a:solidFill>
                            <a:schemeClr val="tx2"/>
                          </a:solidFill>
                          <a:latin typeface="Cambria Math" panose="02040503050406030204" pitchFamily="18" charset="0"/>
                        </a:rPr>
                        <m:t>=[</m:t>
                      </m:r>
                      <m:r>
                        <a:rPr lang="en-US" sz="2000" b="1" i="1" smtClean="0">
                          <a:solidFill>
                            <a:schemeClr val="tx2"/>
                          </a:solidFill>
                          <a:latin typeface="Cambria Math" panose="02040503050406030204" pitchFamily="18" charset="0"/>
                        </a:rPr>
                        <m:t>𝟓𝟎𝟎𝟎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𝟓𝟎𝟎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m:t>
                      </m:r>
                    </m:oMath>
                  </m:oMathPara>
                </a14:m>
                <a:endParaRPr lang="en-US" sz="2000" b="1" dirty="0">
                  <a:solidFill>
                    <a:schemeClr val="tx2"/>
                  </a:solidFill>
                </a:endParaRPr>
              </a:p>
            </p:txBody>
          </p:sp>
        </mc:Choice>
        <mc:Fallback xmlns="">
          <p:sp>
            <p:nvSpPr>
              <p:cNvPr id="25" name="TextBox 24">
                <a:extLst>
                  <a:ext uri="{FF2B5EF4-FFF2-40B4-BE49-F238E27FC236}">
                    <a16:creationId xmlns:a16="http://schemas.microsoft.com/office/drawing/2014/main" id="{2ECE5848-33CF-4C32-9D09-8BF79EC8D8C1}"/>
                  </a:ext>
                </a:extLst>
              </p:cNvPr>
              <p:cNvSpPr txBox="1">
                <a:spLocks noRot="1" noChangeAspect="1" noMove="1" noResize="1" noEditPoints="1" noAdjustHandles="1" noChangeArrowheads="1" noChangeShapeType="1" noTextEdit="1"/>
              </p:cNvSpPr>
              <p:nvPr/>
            </p:nvSpPr>
            <p:spPr>
              <a:xfrm>
                <a:off x="5885145" y="4703233"/>
                <a:ext cx="2564035" cy="307777"/>
              </a:xfrm>
              <a:prstGeom prst="rect">
                <a:avLst/>
              </a:prstGeom>
              <a:blipFill>
                <a:blip r:embed="rId6"/>
                <a:stretch>
                  <a:fillRect l="-950" t="-4000" r="-3088"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5F76332-7E81-429B-BF12-FB97ED53CD12}"/>
                  </a:ext>
                </a:extLst>
              </p:cNvPr>
              <p:cNvSpPr txBox="1"/>
              <p:nvPr/>
            </p:nvSpPr>
            <p:spPr>
              <a:xfrm>
                <a:off x="5882478" y="4700016"/>
                <a:ext cx="2592889"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𝒙</m:t>
                          </m:r>
                        </m:e>
                        <m:sub>
                          <m:r>
                            <a:rPr lang="en-US" sz="2000" b="1" i="1" smtClean="0">
                              <a:solidFill>
                                <a:schemeClr val="tx2"/>
                              </a:solidFill>
                              <a:latin typeface="Cambria Math" panose="02040503050406030204" pitchFamily="18" charset="0"/>
                            </a:rPr>
                            <m:t>𝟎</m:t>
                          </m:r>
                        </m:sub>
                      </m:sSub>
                      <m:r>
                        <a:rPr lang="en-US" sz="2000" b="1" i="1" smtClean="0">
                          <a:solidFill>
                            <a:schemeClr val="tx2"/>
                          </a:solidFill>
                          <a:latin typeface="Cambria Math" panose="02040503050406030204" pitchFamily="18" charset="0"/>
                        </a:rPr>
                        <m:t>=</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𝟓𝟎𝟎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𝟓𝟎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e>
                      </m:d>
                      <m:r>
                        <a:rPr lang="en-US" sz="2000" b="1" i="1" smtClean="0">
                          <a:solidFill>
                            <a:schemeClr val="tx2"/>
                          </a:solidFill>
                          <a:latin typeface="Cambria Math" panose="02040503050406030204" pitchFamily="18" charset="0"/>
                        </a:rPr>
                        <m:t>      </m:t>
                      </m:r>
                    </m:oMath>
                  </m:oMathPara>
                </a14:m>
                <a:endParaRPr lang="en-US" sz="2000" b="1" dirty="0">
                  <a:solidFill>
                    <a:schemeClr val="tx2"/>
                  </a:solidFill>
                </a:endParaRPr>
              </a:p>
            </p:txBody>
          </p:sp>
        </mc:Choice>
        <mc:Fallback xmlns="">
          <p:sp>
            <p:nvSpPr>
              <p:cNvPr id="26" name="TextBox 25">
                <a:extLst>
                  <a:ext uri="{FF2B5EF4-FFF2-40B4-BE49-F238E27FC236}">
                    <a16:creationId xmlns:a16="http://schemas.microsoft.com/office/drawing/2014/main" id="{85F76332-7E81-429B-BF12-FB97ED53CD12}"/>
                  </a:ext>
                </a:extLst>
              </p:cNvPr>
              <p:cNvSpPr txBox="1">
                <a:spLocks noRot="1" noChangeAspect="1" noMove="1" noResize="1" noEditPoints="1" noAdjustHandles="1" noChangeArrowheads="1" noChangeShapeType="1" noTextEdit="1"/>
              </p:cNvSpPr>
              <p:nvPr/>
            </p:nvSpPr>
            <p:spPr>
              <a:xfrm>
                <a:off x="5882478" y="4700016"/>
                <a:ext cx="2592889" cy="307777"/>
              </a:xfrm>
              <a:prstGeom prst="rect">
                <a:avLst/>
              </a:prstGeom>
              <a:blipFill>
                <a:blip r:embed="rId7"/>
                <a:stretch>
                  <a:fillRect l="-941"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9DCC49F-9DEA-4FD4-A5B8-90D1EE979ECD}"/>
                  </a:ext>
                </a:extLst>
              </p:cNvPr>
              <p:cNvSpPr txBox="1"/>
              <p:nvPr/>
            </p:nvSpPr>
            <p:spPr>
              <a:xfrm>
                <a:off x="5882478" y="4700016"/>
                <a:ext cx="2509533"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𝒙</m:t>
                          </m:r>
                        </m:e>
                        <m:sub>
                          <m:r>
                            <a:rPr lang="en-US" sz="2000" b="1" i="1" smtClean="0">
                              <a:solidFill>
                                <a:schemeClr val="tx2"/>
                              </a:solidFill>
                              <a:latin typeface="Cambria Math" panose="02040503050406030204" pitchFamily="18" charset="0"/>
                            </a:rPr>
                            <m:t>𝟎</m:t>
                          </m:r>
                        </m:sub>
                      </m:sSub>
                      <m:r>
                        <a:rPr lang="en-US" sz="2000" b="1" i="1" smtClean="0">
                          <a:solidFill>
                            <a:schemeClr val="tx2"/>
                          </a:solidFill>
                          <a:latin typeface="Cambria Math" panose="02040503050406030204" pitchFamily="18" charset="0"/>
                        </a:rPr>
                        <m:t>=</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𝟓𝟎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𝟓</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e>
                      </m:d>
                      <m:r>
                        <a:rPr lang="en-US" sz="2000" b="1" i="1" smtClean="0">
                          <a:solidFill>
                            <a:schemeClr val="tx2"/>
                          </a:solidFill>
                          <a:latin typeface="Cambria Math" panose="02040503050406030204" pitchFamily="18" charset="0"/>
                        </a:rPr>
                        <m:t>          </m:t>
                      </m:r>
                    </m:oMath>
                  </m:oMathPara>
                </a14:m>
                <a:endParaRPr lang="en-US" sz="2000" b="1" dirty="0">
                  <a:solidFill>
                    <a:schemeClr val="tx2"/>
                  </a:solidFill>
                </a:endParaRPr>
              </a:p>
            </p:txBody>
          </p:sp>
        </mc:Choice>
        <mc:Fallback xmlns="">
          <p:sp>
            <p:nvSpPr>
              <p:cNvPr id="27" name="TextBox 26">
                <a:extLst>
                  <a:ext uri="{FF2B5EF4-FFF2-40B4-BE49-F238E27FC236}">
                    <a16:creationId xmlns:a16="http://schemas.microsoft.com/office/drawing/2014/main" id="{B9DCC49F-9DEA-4FD4-A5B8-90D1EE979ECD}"/>
                  </a:ext>
                </a:extLst>
              </p:cNvPr>
              <p:cNvSpPr txBox="1">
                <a:spLocks noRot="1" noChangeAspect="1" noMove="1" noResize="1" noEditPoints="1" noAdjustHandles="1" noChangeArrowheads="1" noChangeShapeType="1" noTextEdit="1"/>
              </p:cNvSpPr>
              <p:nvPr/>
            </p:nvSpPr>
            <p:spPr>
              <a:xfrm>
                <a:off x="5882478" y="4700016"/>
                <a:ext cx="2509533" cy="307777"/>
              </a:xfrm>
              <a:prstGeom prst="rect">
                <a:avLst/>
              </a:prstGeom>
              <a:blipFill>
                <a:blip r:embed="rId8"/>
                <a:stretch>
                  <a:fillRect l="-971"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B7DEDD6-E4AC-4207-9C7A-1BF370A242B7}"/>
                  </a:ext>
                </a:extLst>
              </p:cNvPr>
              <p:cNvSpPr txBox="1"/>
              <p:nvPr/>
            </p:nvSpPr>
            <p:spPr>
              <a:xfrm>
                <a:off x="5882478" y="4700016"/>
                <a:ext cx="2677849" cy="30777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𝒙</m:t>
                          </m:r>
                        </m:e>
                        <m:sub>
                          <m:r>
                            <a:rPr lang="en-US" sz="2000" b="1" i="1" smtClean="0">
                              <a:solidFill>
                                <a:schemeClr val="tx2"/>
                              </a:solidFill>
                              <a:latin typeface="Cambria Math" panose="02040503050406030204" pitchFamily="18" charset="0"/>
                            </a:rPr>
                            <m:t>𝟎</m:t>
                          </m:r>
                        </m:sub>
                      </m:sSub>
                      <m:r>
                        <a:rPr lang="en-US" sz="2000" b="1" i="1" smtClean="0">
                          <a:solidFill>
                            <a:schemeClr val="tx2"/>
                          </a:solidFill>
                          <a:latin typeface="Cambria Math" panose="02040503050406030204" pitchFamily="18" charset="0"/>
                        </a:rPr>
                        <m:t>=</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𝟏𝟎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𝟏</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e>
                      </m:d>
                      <m:r>
                        <a:rPr lang="en-US" sz="2000" b="1" i="1" smtClean="0">
                          <a:solidFill>
                            <a:schemeClr val="tx2"/>
                          </a:solidFill>
                          <a:latin typeface="Cambria Math" panose="02040503050406030204" pitchFamily="18" charset="0"/>
                        </a:rPr>
                        <m:t>             </m:t>
                      </m:r>
                    </m:oMath>
                  </m:oMathPara>
                </a14:m>
                <a:endParaRPr lang="en-US" sz="2000" b="1" dirty="0">
                  <a:solidFill>
                    <a:schemeClr val="tx2"/>
                  </a:solidFill>
                </a:endParaRPr>
              </a:p>
            </p:txBody>
          </p:sp>
        </mc:Choice>
        <mc:Fallback xmlns="">
          <p:sp>
            <p:nvSpPr>
              <p:cNvPr id="28" name="TextBox 27">
                <a:extLst>
                  <a:ext uri="{FF2B5EF4-FFF2-40B4-BE49-F238E27FC236}">
                    <a16:creationId xmlns:a16="http://schemas.microsoft.com/office/drawing/2014/main" id="{3B7DEDD6-E4AC-4207-9C7A-1BF370A242B7}"/>
                  </a:ext>
                </a:extLst>
              </p:cNvPr>
              <p:cNvSpPr txBox="1">
                <a:spLocks noRot="1" noChangeAspect="1" noMove="1" noResize="1" noEditPoints="1" noAdjustHandles="1" noChangeArrowheads="1" noChangeShapeType="1" noTextEdit="1"/>
              </p:cNvSpPr>
              <p:nvPr/>
            </p:nvSpPr>
            <p:spPr>
              <a:xfrm>
                <a:off x="5882478" y="4700016"/>
                <a:ext cx="2677849" cy="307777"/>
              </a:xfrm>
              <a:prstGeom prst="rect">
                <a:avLst/>
              </a:prstGeom>
              <a:blipFill>
                <a:blip r:embed="rId9"/>
                <a:stretch>
                  <a:fillRect l="-911" b="-1800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CA01BD84-D7E0-4D90-8642-615D49F3C5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1582" y="2194560"/>
            <a:ext cx="3190875" cy="2400300"/>
          </a:xfrm>
          <a:prstGeom prst="rect">
            <a:avLst/>
          </a:prstGeom>
        </p:spPr>
      </p:pic>
      <p:pic>
        <p:nvPicPr>
          <p:cNvPr id="9" name="Picture 8">
            <a:extLst>
              <a:ext uri="{FF2B5EF4-FFF2-40B4-BE49-F238E27FC236}">
                <a16:creationId xmlns:a16="http://schemas.microsoft.com/office/drawing/2014/main" id="{F9D012BF-63B3-401C-AD3C-8046F7FD4F7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1582" y="2194560"/>
            <a:ext cx="3190875" cy="2400300"/>
          </a:xfrm>
          <a:prstGeom prst="rect">
            <a:avLst/>
          </a:prstGeom>
        </p:spPr>
      </p:pic>
      <p:sp>
        <p:nvSpPr>
          <p:cNvPr id="31" name="TextBox 30">
            <a:extLst>
              <a:ext uri="{FF2B5EF4-FFF2-40B4-BE49-F238E27FC236}">
                <a16:creationId xmlns:a16="http://schemas.microsoft.com/office/drawing/2014/main" id="{77DDFD81-0DCB-483D-AB83-10FEA415FA44}"/>
              </a:ext>
            </a:extLst>
          </p:cNvPr>
          <p:cNvSpPr txBox="1"/>
          <p:nvPr/>
        </p:nvSpPr>
        <p:spPr>
          <a:xfrm>
            <a:off x="3912818" y="1047823"/>
            <a:ext cx="1927964" cy="461665"/>
          </a:xfrm>
          <a:prstGeom prst="rect">
            <a:avLst/>
          </a:prstGeom>
          <a:solidFill>
            <a:srgbClr val="C00000">
              <a:alpha val="5000"/>
            </a:srgbClr>
          </a:solidFill>
          <a:ln w="19050">
            <a:solidFill>
              <a:srgbClr val="C00000"/>
            </a:solidFill>
          </a:ln>
        </p:spPr>
        <p:txBody>
          <a:bodyPr wrap="none" rtlCol="0">
            <a:spAutoFit/>
          </a:bodyPr>
          <a:lstStyle/>
          <a:p>
            <a:r>
              <a:rPr lang="en-US" sz="2400" dirty="0">
                <a:solidFill>
                  <a:srgbClr val="C00000"/>
                </a:solidFill>
              </a:rPr>
              <a:t>Example: SEIR</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C5C2103-8ADB-4663-B460-5E2A01EF2D45}"/>
                  </a:ext>
                </a:extLst>
              </p:cNvPr>
              <p:cNvSpPr txBox="1"/>
              <p:nvPr/>
            </p:nvSpPr>
            <p:spPr>
              <a:xfrm>
                <a:off x="344644" y="4700015"/>
                <a:ext cx="4368021" cy="307777"/>
              </a:xfrm>
              <a:prstGeom prst="rect">
                <a:avLst/>
              </a:prstGeom>
              <a:solidFill>
                <a:schemeClr val="bg1"/>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chemeClr val="tx2"/>
                              </a:solidFill>
                              <a:latin typeface="Cambria Math" panose="02040503050406030204" pitchFamily="18" charset="0"/>
                            </a:rPr>
                          </m:ctrlPr>
                        </m:sSubPr>
                        <m:e>
                          <m:r>
                            <a:rPr lang="en-US" sz="2000" b="1" i="1" smtClean="0">
                              <a:solidFill>
                                <a:schemeClr val="tx2"/>
                              </a:solidFill>
                              <a:latin typeface="Cambria Math" panose="02040503050406030204" pitchFamily="18" charset="0"/>
                            </a:rPr>
                            <m:t>𝒙</m:t>
                          </m:r>
                        </m:e>
                        <m:sub>
                          <m:r>
                            <a:rPr lang="en-US" sz="2000" b="1" i="1" smtClean="0">
                              <a:solidFill>
                                <a:schemeClr val="tx2"/>
                              </a:solidFill>
                              <a:latin typeface="Cambria Math" panose="02040503050406030204" pitchFamily="18" charset="0"/>
                            </a:rPr>
                            <m:t>𝟎</m:t>
                          </m:r>
                        </m:sub>
                      </m:sSub>
                      <m:r>
                        <a:rPr lang="en-US" sz="2000" b="1" i="1" smtClean="0">
                          <a:solidFill>
                            <a:schemeClr val="tx2"/>
                          </a:solidFill>
                          <a:latin typeface="Cambria Math" panose="02040503050406030204" pitchFamily="18" charset="0"/>
                        </a:rPr>
                        <m:t>=</m:t>
                      </m:r>
                      <m:d>
                        <m:dPr>
                          <m:begChr m:val="["/>
                          <m:endChr m:val="]"/>
                          <m:ctrlPr>
                            <a:rPr lang="en-US" sz="2000" b="1" i="1" smtClean="0">
                              <a:solidFill>
                                <a:schemeClr val="tx2"/>
                              </a:solidFill>
                              <a:latin typeface="Cambria Math" panose="02040503050406030204" pitchFamily="18" charset="0"/>
                            </a:rPr>
                          </m:ctrlPr>
                        </m:dPr>
                        <m:e>
                          <m:r>
                            <a:rPr lang="en-US" sz="2000" b="1" i="1" smtClean="0">
                              <a:solidFill>
                                <a:schemeClr val="tx2"/>
                              </a:solidFill>
                              <a:latin typeface="Cambria Math" panose="02040503050406030204" pitchFamily="18" charset="0"/>
                            </a:rPr>
                            <m:t>𝟏𝟎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𝟏</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e>
                      </m:d>
                      <m:r>
                        <a:rPr lang="en-US" sz="2000" b="1" i="1" smtClean="0">
                          <a:solidFill>
                            <a:schemeClr val="tx2"/>
                          </a:solidFill>
                          <a:latin typeface="Cambria Math" panose="02040503050406030204" pitchFamily="18" charset="0"/>
                        </a:rPr>
                        <m:t>  </m:t>
                      </m:r>
                      <m:r>
                        <a:rPr lang="en-US" sz="2000" b="1" i="0" smtClean="0">
                          <a:solidFill>
                            <a:schemeClr val="tx2"/>
                          </a:solidFill>
                          <a:latin typeface="Cambria Math" panose="02040503050406030204" pitchFamily="18" charset="0"/>
                        </a:rPr>
                        <m:t>𝐨𝐫</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𝟓𝟎𝟎𝟎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𝟓𝟎𝟎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 </m:t>
                      </m:r>
                      <m:r>
                        <a:rPr lang="en-US" sz="2000" b="1" i="1" smtClean="0">
                          <a:solidFill>
                            <a:schemeClr val="tx2"/>
                          </a:solidFill>
                          <a:latin typeface="Cambria Math" panose="02040503050406030204" pitchFamily="18" charset="0"/>
                        </a:rPr>
                        <m:t>𝟎</m:t>
                      </m:r>
                      <m:r>
                        <a:rPr lang="en-US" sz="2000" b="1" i="1" smtClean="0">
                          <a:solidFill>
                            <a:schemeClr val="tx2"/>
                          </a:solidFill>
                          <a:latin typeface="Cambria Math" panose="02040503050406030204" pitchFamily="18" charset="0"/>
                        </a:rPr>
                        <m:t>]</m:t>
                      </m:r>
                    </m:oMath>
                  </m:oMathPara>
                </a14:m>
                <a:endParaRPr lang="en-US" sz="2000" b="1" dirty="0">
                  <a:solidFill>
                    <a:schemeClr val="tx2"/>
                  </a:solidFill>
                </a:endParaRPr>
              </a:p>
            </p:txBody>
          </p:sp>
        </mc:Choice>
        <mc:Fallback xmlns="">
          <p:sp>
            <p:nvSpPr>
              <p:cNvPr id="17" name="TextBox 16">
                <a:extLst>
                  <a:ext uri="{FF2B5EF4-FFF2-40B4-BE49-F238E27FC236}">
                    <a16:creationId xmlns:a16="http://schemas.microsoft.com/office/drawing/2014/main" id="{5C5C2103-8ADB-4663-B460-5E2A01EF2D45}"/>
                  </a:ext>
                </a:extLst>
              </p:cNvPr>
              <p:cNvSpPr txBox="1">
                <a:spLocks noRot="1" noChangeAspect="1" noMove="1" noResize="1" noEditPoints="1" noAdjustHandles="1" noChangeArrowheads="1" noChangeShapeType="1" noTextEdit="1"/>
              </p:cNvSpPr>
              <p:nvPr/>
            </p:nvSpPr>
            <p:spPr>
              <a:xfrm>
                <a:off x="344644" y="4700015"/>
                <a:ext cx="4368021" cy="307777"/>
              </a:xfrm>
              <a:prstGeom prst="rect">
                <a:avLst/>
              </a:prstGeom>
              <a:blipFill>
                <a:blip r:embed="rId12"/>
                <a:stretch>
                  <a:fillRect t="-2000" b="-36000"/>
                </a:stretch>
              </a:blipFill>
            </p:spPr>
            <p:txBody>
              <a:bodyPr/>
              <a:lstStyle/>
              <a:p>
                <a:r>
                  <a:rPr lang="en-US">
                    <a:noFill/>
                  </a:rPr>
                  <a:t> </a:t>
                </a:r>
              </a:p>
            </p:txBody>
          </p:sp>
        </mc:Fallback>
      </mc:AlternateContent>
    </p:spTree>
    <p:extLst>
      <p:ext uri="{BB962C8B-B14F-4D97-AF65-F5344CB8AC3E}">
        <p14:creationId xmlns:p14="http://schemas.microsoft.com/office/powerpoint/2010/main" val="150279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P spid="26" grpId="0" animBg="1"/>
      <p:bldP spid="27" grpId="0" animBg="1"/>
      <p:bldP spid="28" grpId="0" animBg="1"/>
      <p:bldP spid="31"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6D0FCE-5240-4CEB-B0D8-54F4FF74174C}"/>
              </a:ext>
            </a:extLst>
          </p:cNvPr>
          <p:cNvSpPr>
            <a:spLocks noGrp="1"/>
          </p:cNvSpPr>
          <p:nvPr>
            <p:ph type="title"/>
          </p:nvPr>
        </p:nvSpPr>
        <p:spPr>
          <a:xfrm>
            <a:off x="180110" y="133350"/>
            <a:ext cx="8735290" cy="609600"/>
          </a:xfrm>
        </p:spPr>
        <p:txBody>
          <a:bodyPr/>
          <a:lstStyle/>
          <a:p>
            <a:r>
              <a:rPr lang="en-US" dirty="0"/>
              <a:t>Summary of CMS and its features</a:t>
            </a:r>
          </a:p>
        </p:txBody>
      </p:sp>
      <p:sp>
        <p:nvSpPr>
          <p:cNvPr id="5" name="Content Placeholder 2">
            <a:extLst>
              <a:ext uri="{FF2B5EF4-FFF2-40B4-BE49-F238E27FC236}">
                <a16:creationId xmlns:a16="http://schemas.microsoft.com/office/drawing/2014/main" id="{B0E054F6-C3BA-4989-BC86-18F7933B4913}"/>
              </a:ext>
            </a:extLst>
          </p:cNvPr>
          <p:cNvSpPr>
            <a:spLocks noGrp="1"/>
          </p:cNvSpPr>
          <p:nvPr>
            <p:ph idx="1"/>
          </p:nvPr>
        </p:nvSpPr>
        <p:spPr>
          <a:xfrm>
            <a:off x="180511" y="895350"/>
            <a:ext cx="4696289" cy="4038600"/>
          </a:xfrm>
        </p:spPr>
        <p:txBody>
          <a:bodyPr>
            <a:normAutofit fontScale="92500" lnSpcReduction="20000"/>
          </a:bodyPr>
          <a:lstStyle/>
          <a:p>
            <a:r>
              <a:rPr lang="en-US" dirty="0"/>
              <a:t>Different modes of modeling</a:t>
            </a:r>
          </a:p>
          <a:p>
            <a:pPr lvl="1"/>
            <a:r>
              <a:rPr lang="en-US" dirty="0"/>
              <a:t>Deterministic vs. Stochastic</a:t>
            </a:r>
          </a:p>
          <a:p>
            <a:pPr lvl="1"/>
            <a:r>
              <a:rPr lang="en-US" dirty="0"/>
              <a:t>Agent-based vs. Compartmental</a:t>
            </a:r>
          </a:p>
          <a:p>
            <a:pPr lvl="1"/>
            <a:r>
              <a:rPr lang="en-US" dirty="0"/>
              <a:t>Spatial vs. </a:t>
            </a:r>
            <a:r>
              <a:rPr lang="en-US" dirty="0" err="1"/>
              <a:t>Nonspatial</a:t>
            </a:r>
            <a:endParaRPr lang="en-US" dirty="0"/>
          </a:p>
          <a:p>
            <a:pPr lvl="1"/>
            <a:r>
              <a:rPr lang="en-US" dirty="0"/>
              <a:t>Exact vs. Approximate</a:t>
            </a:r>
          </a:p>
          <a:p>
            <a:pPr marL="408167" lvl="1" indent="0">
              <a:buNone/>
            </a:pPr>
            <a:endParaRPr lang="en-US" dirty="0"/>
          </a:p>
          <a:p>
            <a:r>
              <a:rPr lang="en-US" dirty="0"/>
              <a:t>CMS is</a:t>
            </a:r>
          </a:p>
          <a:p>
            <a:pPr lvl="1"/>
            <a:r>
              <a:rPr lang="en-US" dirty="0"/>
              <a:t>Stochastic</a:t>
            </a:r>
          </a:p>
          <a:p>
            <a:pPr lvl="1"/>
            <a:r>
              <a:rPr lang="en-US" dirty="0"/>
              <a:t>Compartmental</a:t>
            </a:r>
          </a:p>
          <a:p>
            <a:pPr lvl="1"/>
            <a:r>
              <a:rPr lang="en-US" dirty="0"/>
              <a:t>Both</a:t>
            </a:r>
          </a:p>
          <a:p>
            <a:pPr lvl="1"/>
            <a:r>
              <a:rPr lang="en-US" dirty="0"/>
              <a:t>Both</a:t>
            </a:r>
          </a:p>
          <a:p>
            <a:pPr lvl="1"/>
            <a:r>
              <a:rPr lang="en-US" dirty="0"/>
              <a:t>Specialty methods</a:t>
            </a:r>
          </a:p>
          <a:p>
            <a:pPr lvl="1"/>
            <a:r>
              <a:rPr lang="en-US" dirty="0"/>
              <a:t>Time and state-based events</a:t>
            </a:r>
          </a:p>
        </p:txBody>
      </p:sp>
      <p:graphicFrame>
        <p:nvGraphicFramePr>
          <p:cNvPr id="7" name="Diagram 6">
            <a:extLst>
              <a:ext uri="{FF2B5EF4-FFF2-40B4-BE49-F238E27FC236}">
                <a16:creationId xmlns:a16="http://schemas.microsoft.com/office/drawing/2014/main" id="{18B6F05B-113B-438B-AD5C-8B865378453E}"/>
              </a:ext>
            </a:extLst>
          </p:cNvPr>
          <p:cNvGraphicFramePr/>
          <p:nvPr>
            <p:extLst>
              <p:ext uri="{D42A27DB-BD31-4B8C-83A1-F6EECF244321}">
                <p14:modId xmlns:p14="http://schemas.microsoft.com/office/powerpoint/2010/main" val="1560298636"/>
              </p:ext>
            </p:extLst>
          </p:nvPr>
        </p:nvGraphicFramePr>
        <p:xfrm>
          <a:off x="4572000" y="1123950"/>
          <a:ext cx="4419600" cy="3653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B378D3C9-57CF-45E8-A7D5-88A71A552769}"/>
              </a:ext>
            </a:extLst>
          </p:cNvPr>
          <p:cNvGraphicFramePr/>
          <p:nvPr>
            <p:extLst>
              <p:ext uri="{D42A27DB-BD31-4B8C-83A1-F6EECF244321}">
                <p14:modId xmlns:p14="http://schemas.microsoft.com/office/powerpoint/2010/main" val="2711338394"/>
              </p:ext>
            </p:extLst>
          </p:nvPr>
        </p:nvGraphicFramePr>
        <p:xfrm>
          <a:off x="4547754" y="725686"/>
          <a:ext cx="4443845" cy="4038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0" name="Straight Connector 9">
            <a:extLst>
              <a:ext uri="{FF2B5EF4-FFF2-40B4-BE49-F238E27FC236}">
                <a16:creationId xmlns:a16="http://schemas.microsoft.com/office/drawing/2014/main" id="{6E009173-1FE7-400D-8E24-4F2F363ED31E}"/>
              </a:ext>
            </a:extLst>
          </p:cNvPr>
          <p:cNvCxnSpPr/>
          <p:nvPr/>
        </p:nvCxnSpPr>
        <p:spPr>
          <a:xfrm>
            <a:off x="896112" y="3753140"/>
            <a:ext cx="52120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2895456-A378-49C8-8112-ABB39410E7E6}"/>
              </a:ext>
            </a:extLst>
          </p:cNvPr>
          <p:cNvCxnSpPr>
            <a:cxnSpLocks/>
          </p:cNvCxnSpPr>
          <p:nvPr/>
        </p:nvCxnSpPr>
        <p:spPr>
          <a:xfrm>
            <a:off x="896112" y="4050792"/>
            <a:ext cx="52120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C0C205A1-C501-4313-8440-98AE9B7D897D}"/>
              </a:ext>
            </a:extLst>
          </p:cNvPr>
          <p:cNvCxnSpPr/>
          <p:nvPr/>
        </p:nvCxnSpPr>
        <p:spPr>
          <a:xfrm>
            <a:off x="896112" y="4361688"/>
            <a:ext cx="1828800"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14" name="Group 13">
            <a:extLst>
              <a:ext uri="{FF2B5EF4-FFF2-40B4-BE49-F238E27FC236}">
                <a16:creationId xmlns:a16="http://schemas.microsoft.com/office/drawing/2014/main" id="{254400A4-9DAA-47AC-908E-606411D47D76}"/>
              </a:ext>
            </a:extLst>
          </p:cNvPr>
          <p:cNvGrpSpPr/>
          <p:nvPr/>
        </p:nvGrpSpPr>
        <p:grpSpPr>
          <a:xfrm>
            <a:off x="4572000" y="1028640"/>
            <a:ext cx="4535874" cy="3095715"/>
            <a:chOff x="4572000" y="1028640"/>
            <a:chExt cx="4535874" cy="3095715"/>
          </a:xfrm>
        </p:grpSpPr>
        <p:graphicFrame>
          <p:nvGraphicFramePr>
            <p:cNvPr id="15" name="Diagram 14">
              <a:extLst>
                <a:ext uri="{FF2B5EF4-FFF2-40B4-BE49-F238E27FC236}">
                  <a16:creationId xmlns:a16="http://schemas.microsoft.com/office/drawing/2014/main" id="{144F86E5-482D-4DC9-93E2-1A11DEFB3F76}"/>
                </a:ext>
              </a:extLst>
            </p:cNvPr>
            <p:cNvGraphicFramePr/>
            <p:nvPr>
              <p:extLst>
                <p:ext uri="{D42A27DB-BD31-4B8C-83A1-F6EECF244321}">
                  <p14:modId xmlns:p14="http://schemas.microsoft.com/office/powerpoint/2010/main" val="2803455214"/>
                </p:ext>
              </p:extLst>
            </p:nvPr>
          </p:nvGraphicFramePr>
          <p:xfrm>
            <a:off x="4572000" y="1428750"/>
            <a:ext cx="4419600" cy="22098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16" name="Connector: Curved 15">
              <a:extLst>
                <a:ext uri="{FF2B5EF4-FFF2-40B4-BE49-F238E27FC236}">
                  <a16:creationId xmlns:a16="http://schemas.microsoft.com/office/drawing/2014/main" id="{6985C344-35A3-4B3B-B0FF-47789C700FED}"/>
                </a:ext>
              </a:extLst>
            </p:cNvPr>
            <p:cNvCxnSpPr/>
            <p:nvPr/>
          </p:nvCxnSpPr>
          <p:spPr>
            <a:xfrm rot="16200000" flipH="1">
              <a:off x="5943600" y="1428750"/>
              <a:ext cx="457200" cy="457200"/>
            </a:xfrm>
            <a:prstGeom prst="curvedConnector3">
              <a:avLst>
                <a:gd name="adj1" fmla="val 63793"/>
              </a:avLst>
            </a:prstGeom>
            <a:ln w="190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0CC9BE19-B06B-4089-8BFE-4064E245C3A6}"/>
                </a:ext>
              </a:extLst>
            </p:cNvPr>
            <p:cNvSpPr txBox="1"/>
            <p:nvPr/>
          </p:nvSpPr>
          <p:spPr>
            <a:xfrm>
              <a:off x="4898666" y="1028640"/>
              <a:ext cx="2089867" cy="400110"/>
            </a:xfrm>
            <a:prstGeom prst="rect">
              <a:avLst/>
            </a:prstGeom>
            <a:noFill/>
            <a:ln w="19050">
              <a:solidFill>
                <a:srgbClr val="C00000"/>
              </a:solidFill>
            </a:ln>
          </p:spPr>
          <p:txBody>
            <a:bodyPr wrap="none" rtlCol="0">
              <a:spAutoFit/>
            </a:bodyPr>
            <a:lstStyle/>
            <a:p>
              <a:r>
                <a:rPr lang="en-US" sz="2000" b="1" dirty="0">
                  <a:solidFill>
                    <a:schemeClr val="bg2">
                      <a:lumMod val="25000"/>
                    </a:schemeClr>
                  </a:solidFill>
                </a:rPr>
                <a:t>First passage time</a:t>
              </a:r>
            </a:p>
          </p:txBody>
        </p:sp>
        <p:cxnSp>
          <p:nvCxnSpPr>
            <p:cNvPr id="18" name="Connector: Curved 17">
              <a:extLst>
                <a:ext uri="{FF2B5EF4-FFF2-40B4-BE49-F238E27FC236}">
                  <a16:creationId xmlns:a16="http://schemas.microsoft.com/office/drawing/2014/main" id="{3DC158E4-823A-496D-AB8E-94D09C18571B}"/>
                </a:ext>
              </a:extLst>
            </p:cNvPr>
            <p:cNvCxnSpPr>
              <a:cxnSpLocks/>
            </p:cNvCxnSpPr>
            <p:nvPr/>
          </p:nvCxnSpPr>
          <p:spPr>
            <a:xfrm>
              <a:off x="7543800" y="2819400"/>
              <a:ext cx="838200" cy="819150"/>
            </a:xfrm>
            <a:prstGeom prst="curvedConnector3">
              <a:avLst>
                <a:gd name="adj1" fmla="val 50000"/>
              </a:avLst>
            </a:prstGeom>
            <a:ln w="190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19" name="TextBox 18">
              <a:extLst>
                <a:ext uri="{FF2B5EF4-FFF2-40B4-BE49-F238E27FC236}">
                  <a16:creationId xmlns:a16="http://schemas.microsoft.com/office/drawing/2014/main" id="{0A75F67C-6D57-4419-A5CA-0C2F335A92B7}"/>
                </a:ext>
              </a:extLst>
            </p:cNvPr>
            <p:cNvSpPr txBox="1"/>
            <p:nvPr/>
          </p:nvSpPr>
          <p:spPr>
            <a:xfrm>
              <a:off x="6553200" y="3724245"/>
              <a:ext cx="2554674" cy="400110"/>
            </a:xfrm>
            <a:prstGeom prst="rect">
              <a:avLst/>
            </a:prstGeom>
            <a:noFill/>
            <a:ln w="19050">
              <a:solidFill>
                <a:srgbClr val="C00000"/>
              </a:solidFill>
            </a:ln>
          </p:spPr>
          <p:txBody>
            <a:bodyPr wrap="none" rtlCol="0">
              <a:spAutoFit/>
            </a:bodyPr>
            <a:lstStyle/>
            <a:p>
              <a:r>
                <a:rPr lang="en-US" sz="2000" b="1" dirty="0">
                  <a:solidFill>
                    <a:schemeClr val="bg2">
                      <a:lumMod val="25000"/>
                    </a:schemeClr>
                  </a:solidFill>
                </a:rPr>
                <a:t>Rare event probability</a:t>
              </a:r>
            </a:p>
          </p:txBody>
        </p:sp>
        <p:sp>
          <p:nvSpPr>
            <p:cNvPr id="20" name="Right Brace 19">
              <a:extLst>
                <a:ext uri="{FF2B5EF4-FFF2-40B4-BE49-F238E27FC236}">
                  <a16:creationId xmlns:a16="http://schemas.microsoft.com/office/drawing/2014/main" id="{28848FA8-0C34-401F-BF3B-C7C6BB5AD855}"/>
                </a:ext>
              </a:extLst>
            </p:cNvPr>
            <p:cNvSpPr/>
            <p:nvPr/>
          </p:nvSpPr>
          <p:spPr>
            <a:xfrm>
              <a:off x="7239000" y="2533650"/>
              <a:ext cx="304800" cy="57150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EBE27F0C-F931-4A4E-9581-CCECC2A0C976}"/>
              </a:ext>
            </a:extLst>
          </p:cNvPr>
          <p:cNvCxnSpPr>
            <a:cxnSpLocks/>
          </p:cNvCxnSpPr>
          <p:nvPr/>
        </p:nvCxnSpPr>
        <p:spPr>
          <a:xfrm>
            <a:off x="896112" y="4705350"/>
            <a:ext cx="2837688" cy="0"/>
          </a:xfrm>
          <a:prstGeom prst="line">
            <a:avLst/>
          </a:prstGeom>
          <a:ln w="28575"/>
        </p:spPr>
        <p:style>
          <a:lnRef idx="1">
            <a:schemeClr val="accent2"/>
          </a:lnRef>
          <a:fillRef idx="0">
            <a:schemeClr val="accent2"/>
          </a:fillRef>
          <a:effectRef idx="0">
            <a:schemeClr val="accent2"/>
          </a:effectRef>
          <a:fontRef idx="minor">
            <a:schemeClr val="tx1"/>
          </a:fontRef>
        </p:style>
      </p:cxnSp>
      <p:grpSp>
        <p:nvGrpSpPr>
          <p:cNvPr id="22" name="Group 21">
            <a:extLst>
              <a:ext uri="{FF2B5EF4-FFF2-40B4-BE49-F238E27FC236}">
                <a16:creationId xmlns:a16="http://schemas.microsoft.com/office/drawing/2014/main" id="{856D62BB-F3E9-4F01-89D5-74833ED17123}"/>
              </a:ext>
            </a:extLst>
          </p:cNvPr>
          <p:cNvGrpSpPr/>
          <p:nvPr/>
        </p:nvGrpSpPr>
        <p:grpSpPr>
          <a:xfrm>
            <a:off x="5638800" y="2325308"/>
            <a:ext cx="3048000" cy="2716480"/>
            <a:chOff x="1295400" y="2369870"/>
            <a:chExt cx="3048000" cy="2716480"/>
          </a:xfrm>
        </p:grpSpPr>
        <p:sp>
          <p:nvSpPr>
            <p:cNvPr id="23" name="TextBox 22">
              <a:extLst>
                <a:ext uri="{FF2B5EF4-FFF2-40B4-BE49-F238E27FC236}">
                  <a16:creationId xmlns:a16="http://schemas.microsoft.com/office/drawing/2014/main" id="{7D91AC26-3EB9-4716-AD22-70080D7C5F3C}"/>
                </a:ext>
              </a:extLst>
            </p:cNvPr>
            <p:cNvSpPr txBox="1"/>
            <p:nvPr/>
          </p:nvSpPr>
          <p:spPr>
            <a:xfrm>
              <a:off x="1371600" y="4440019"/>
              <a:ext cx="2743199" cy="646331"/>
            </a:xfrm>
            <a:prstGeom prst="rect">
              <a:avLst/>
            </a:prstGeom>
            <a:noFill/>
          </p:spPr>
          <p:txBody>
            <a:bodyPr wrap="square" rtlCol="0">
              <a:spAutoFit/>
            </a:bodyPr>
            <a:lstStyle/>
            <a:p>
              <a:r>
                <a:rPr lang="en-US" sz="1800" dirty="0"/>
                <a:t>State-based events</a:t>
              </a:r>
            </a:p>
            <a:p>
              <a:pPr marL="342900" indent="-342900">
                <a:buFont typeface="Arial" panose="020B0604020202020204" pitchFamily="34" charset="0"/>
                <a:buChar char="•"/>
              </a:pPr>
              <a:r>
                <a:rPr lang="en-US" sz="1800" dirty="0"/>
                <a:t>Outbreak response</a:t>
              </a:r>
            </a:p>
          </p:txBody>
        </p:sp>
        <p:grpSp>
          <p:nvGrpSpPr>
            <p:cNvPr id="24" name="Group 23">
              <a:extLst>
                <a:ext uri="{FF2B5EF4-FFF2-40B4-BE49-F238E27FC236}">
                  <a16:creationId xmlns:a16="http://schemas.microsoft.com/office/drawing/2014/main" id="{22743FC1-1D80-4DEA-8DCE-0A35759D1B6D}"/>
                </a:ext>
              </a:extLst>
            </p:cNvPr>
            <p:cNvGrpSpPr/>
            <p:nvPr/>
          </p:nvGrpSpPr>
          <p:grpSpPr>
            <a:xfrm>
              <a:off x="1371600" y="2369870"/>
              <a:ext cx="2896115" cy="2143125"/>
              <a:chOff x="1371600" y="1854091"/>
              <a:chExt cx="2896115" cy="2143125"/>
            </a:xfrm>
          </p:grpSpPr>
          <p:pic>
            <p:nvPicPr>
              <p:cNvPr id="26" name="Picture 25">
                <a:extLst>
                  <a:ext uri="{FF2B5EF4-FFF2-40B4-BE49-F238E27FC236}">
                    <a16:creationId xmlns:a16="http://schemas.microsoft.com/office/drawing/2014/main" id="{4D43A8B9-5BCA-4737-89B0-AC75C4D338E3}"/>
                  </a:ext>
                </a:extLst>
              </p:cNvPr>
              <p:cNvPicPr>
                <a:picLocks noChangeAspect="1"/>
              </p:cNvPicPr>
              <p:nvPr/>
            </p:nvPicPr>
            <p:blipFill>
              <a:blip r:embed="rId18">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1371600" y="1854091"/>
                <a:ext cx="2896115" cy="2143125"/>
              </a:xfrm>
              <a:prstGeom prst="rect">
                <a:avLst/>
              </a:prstGeom>
            </p:spPr>
          </p:pic>
          <p:sp>
            <p:nvSpPr>
              <p:cNvPr id="27" name="Rectangle 26">
                <a:extLst>
                  <a:ext uri="{FF2B5EF4-FFF2-40B4-BE49-F238E27FC236}">
                    <a16:creationId xmlns:a16="http://schemas.microsoft.com/office/drawing/2014/main" id="{7B1997DF-8CAF-4534-83B6-DEA54400D708}"/>
                  </a:ext>
                </a:extLst>
              </p:cNvPr>
              <p:cNvSpPr/>
              <p:nvPr/>
            </p:nvSpPr>
            <p:spPr>
              <a:xfrm>
                <a:off x="1524000" y="1885950"/>
                <a:ext cx="2590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E5F524CC-CFDB-4BAC-8B29-815B7CCFFF25}"/>
                </a:ext>
              </a:extLst>
            </p:cNvPr>
            <p:cNvSpPr/>
            <p:nvPr/>
          </p:nvSpPr>
          <p:spPr>
            <a:xfrm>
              <a:off x="1295400" y="3064866"/>
              <a:ext cx="3048000" cy="202148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A616DA67-7051-4923-BEC2-12E2ECB7CBDE}"/>
              </a:ext>
            </a:extLst>
          </p:cNvPr>
          <p:cNvGrpSpPr/>
          <p:nvPr/>
        </p:nvGrpSpPr>
        <p:grpSpPr>
          <a:xfrm>
            <a:off x="6004298" y="158969"/>
            <a:ext cx="2595792" cy="2769476"/>
            <a:chOff x="4343400" y="1733550"/>
            <a:chExt cx="2683715" cy="2971800"/>
          </a:xfrm>
        </p:grpSpPr>
        <p:pic>
          <p:nvPicPr>
            <p:cNvPr id="29" name="Picture 28">
              <a:extLst>
                <a:ext uri="{FF2B5EF4-FFF2-40B4-BE49-F238E27FC236}">
                  <a16:creationId xmlns:a16="http://schemas.microsoft.com/office/drawing/2014/main" id="{0806B4DE-2848-4CEE-875E-67CF399E2A66}"/>
                </a:ext>
              </a:extLst>
            </p:cNvPr>
            <p:cNvPicPr>
              <a:picLocks noChangeAspect="1"/>
            </p:cNvPicPr>
            <p:nvPr/>
          </p:nvPicPr>
          <p:blipFill>
            <a:blip r:embed="rId20" cstate="print">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4495800" y="1895803"/>
              <a:ext cx="2114550" cy="2114550"/>
            </a:xfrm>
            <a:prstGeom prst="rect">
              <a:avLst/>
            </a:prstGeom>
          </p:spPr>
        </p:pic>
        <p:sp>
          <p:nvSpPr>
            <p:cNvPr id="30" name="TextBox 29">
              <a:extLst>
                <a:ext uri="{FF2B5EF4-FFF2-40B4-BE49-F238E27FC236}">
                  <a16:creationId xmlns:a16="http://schemas.microsoft.com/office/drawing/2014/main" id="{EBEEC8DC-4042-4A28-BC2D-7A41DE43E930}"/>
                </a:ext>
              </a:extLst>
            </p:cNvPr>
            <p:cNvSpPr txBox="1"/>
            <p:nvPr/>
          </p:nvSpPr>
          <p:spPr>
            <a:xfrm>
              <a:off x="4422180" y="4010353"/>
              <a:ext cx="2604935" cy="646331"/>
            </a:xfrm>
            <a:prstGeom prst="rect">
              <a:avLst/>
            </a:prstGeom>
            <a:noFill/>
          </p:spPr>
          <p:txBody>
            <a:bodyPr wrap="square" rtlCol="0">
              <a:spAutoFit/>
            </a:bodyPr>
            <a:lstStyle/>
            <a:p>
              <a:r>
                <a:rPr lang="en-US" sz="1800" dirty="0"/>
                <a:t>Time-based events</a:t>
              </a:r>
            </a:p>
            <a:p>
              <a:pPr marL="285750" indent="-285750">
                <a:buFont typeface="Arial" panose="020B0604020202020204" pitchFamily="34" charset="0"/>
                <a:buChar char="•"/>
              </a:pPr>
              <a:r>
                <a:rPr lang="en-US" sz="1800" dirty="0"/>
                <a:t>Seasonal vaccination</a:t>
              </a:r>
            </a:p>
          </p:txBody>
        </p:sp>
        <p:sp>
          <p:nvSpPr>
            <p:cNvPr id="31" name="Rectangle 30">
              <a:extLst>
                <a:ext uri="{FF2B5EF4-FFF2-40B4-BE49-F238E27FC236}">
                  <a16:creationId xmlns:a16="http://schemas.microsoft.com/office/drawing/2014/main" id="{185757F5-7064-498D-A926-DCF676E829FE}"/>
                </a:ext>
              </a:extLst>
            </p:cNvPr>
            <p:cNvSpPr/>
            <p:nvPr/>
          </p:nvSpPr>
          <p:spPr>
            <a:xfrm>
              <a:off x="4343400" y="1733550"/>
              <a:ext cx="2590800" cy="297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90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Graphic spid="8" grpId="1">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25C7-742D-40FE-ACED-BEEEEA852E18}"/>
              </a:ext>
            </a:extLst>
          </p:cNvPr>
          <p:cNvSpPr>
            <a:spLocks noGrp="1"/>
          </p:cNvSpPr>
          <p:nvPr>
            <p:ph type="title"/>
          </p:nvPr>
        </p:nvSpPr>
        <p:spPr/>
        <p:txBody>
          <a:bodyPr/>
          <a:lstStyle/>
          <a:p>
            <a:r>
              <a:rPr lang="en-US" dirty="0"/>
              <a:t>Software Demo by Chris</a:t>
            </a:r>
          </a:p>
        </p:txBody>
      </p:sp>
      <p:pic>
        <p:nvPicPr>
          <p:cNvPr id="1026" name="Picture 2" descr="Image result for software demo">
            <a:extLst>
              <a:ext uri="{FF2B5EF4-FFF2-40B4-BE49-F238E27FC236}">
                <a16:creationId xmlns:a16="http://schemas.microsoft.com/office/drawing/2014/main" id="{E84DD30B-3784-42C5-9205-54406C9CBC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513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15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4.2|51.9|13.3"/>
</p:tagLst>
</file>

<file path=ppt/theme/theme1.xml><?xml version="1.0" encoding="utf-8"?>
<a:theme xmlns:a="http://schemas.openxmlformats.org/drawingml/2006/main" name="IDM PPT w copyright">
  <a:themeElements>
    <a:clrScheme name="IDM 1_27">
      <a:dk1>
        <a:sysClr val="windowText" lastClr="000000"/>
      </a:dk1>
      <a:lt1>
        <a:sysClr val="window" lastClr="FFFFFF"/>
      </a:lt1>
      <a:dk2>
        <a:srgbClr val="006692"/>
      </a:dk2>
      <a:lt2>
        <a:srgbClr val="EEECE1"/>
      </a:lt2>
      <a:accent1>
        <a:srgbClr val="000000"/>
      </a:accent1>
      <a:accent2>
        <a:srgbClr val="006692"/>
      </a:accent2>
      <a:accent3>
        <a:srgbClr val="5D87A1"/>
      </a:accent3>
      <a:accent4>
        <a:srgbClr val="6A737B"/>
      </a:accent4>
      <a:accent5>
        <a:srgbClr val="006692"/>
      </a:accent5>
      <a:accent6>
        <a:srgbClr val="F89828"/>
      </a:accent6>
      <a:hlink>
        <a:srgbClr val="0066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smtClean="0">
            <a:solidFill>
              <a:schemeClr val="accent1"/>
            </a:solidFill>
          </a:defRPr>
        </a:defPPr>
      </a:lstStyle>
    </a:txDef>
  </a:objectDefaults>
  <a:extraClrSchemeLst/>
  <a:extLst>
    <a:ext uri="{05A4C25C-085E-4340-85A3-A5531E510DB2}">
      <thm15:themeFamily xmlns:thm15="http://schemas.microsoft.com/office/thememl/2012/main" name="2018 IDM Symposium.potx" id="{7984697E-F0C7-4AB4-A695-44040C2096FF}" vid="{04D3868D-B124-4AAB-BF2B-7114906453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6FCQ3RPYFS27-334089976-520</_dlc_DocId>
    <_dlc_DocIdUrl xmlns="6d2bc46a-f014-48ed-be59-9d6cf5da36fb">
      <Url>https://idmod.sharepoint.com/symposium/_layouts/15/DocIdRedir.aspx?ID=6FCQ3RPYFS27-334089976-520</Url>
      <Description>6FCQ3RPYFS27-334089976-520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4" ma:contentTypeDescription="Create a new document." ma:contentTypeScope="" ma:versionID="4a8c512ff700f1370f24f1a0421ad245">
  <xsd:schema xmlns:xsd="http://www.w3.org/2001/XMLSchema" xmlns:xs="http://www.w3.org/2001/XMLSchema" xmlns:p="http://schemas.microsoft.com/office/2006/metadata/properties" xmlns:ns2="6d2bc46a-f014-48ed-be59-9d6cf5da36fb" xmlns:ns3="c17fc5fa-0ed1-405d-819e-6760170c3f5c" targetNamespace="http://schemas.microsoft.com/office/2006/metadata/properties" ma:root="true" ma:fieldsID="3fe2412516e8256566b42b6ddf83d34a" ns2:_="" ns3:_="">
    <xsd:import namespace="6d2bc46a-f014-48ed-be59-9d6cf5da36fb"/>
    <xsd:import namespace="c17fc5fa-0ed1-405d-819e-6760170c3f5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fc5fa-0ed1-405d-819e-6760170c3f5c"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04BD9E3-648C-4F48-B7CC-0581F46D9AF1}">
  <ds:schemaRefs>
    <ds:schemaRef ds:uri="http://schemas.microsoft.com/sharepoint/v3/contenttype/forms"/>
  </ds:schemaRefs>
</ds:datastoreItem>
</file>

<file path=customXml/itemProps2.xml><?xml version="1.0" encoding="utf-8"?>
<ds:datastoreItem xmlns:ds="http://schemas.openxmlformats.org/officeDocument/2006/customXml" ds:itemID="{E4BE5527-ED92-4C46-AD59-6FE00DA800DA}">
  <ds:schemaRefs>
    <ds:schemaRef ds:uri="http://schemas.microsoft.com/office/infopath/2007/PartnerControls"/>
    <ds:schemaRef ds:uri="http://purl.org/dc/terms/"/>
    <ds:schemaRef ds:uri="a4481309-7098-408b-8383-77f2b6ad32e2"/>
    <ds:schemaRef ds:uri="http://schemas.microsoft.com/office/2006/documentManagement/types"/>
    <ds:schemaRef ds:uri="http://purl.org/dc/elements/1.1/"/>
    <ds:schemaRef ds:uri="http://schemas.openxmlformats.org/package/2006/metadata/core-properties"/>
    <ds:schemaRef ds:uri="6d2bc46a-f014-48ed-be59-9d6cf5da36fb"/>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DF40CB7-0AD5-45D8-B1FD-E18A60E94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bc46a-f014-48ed-be59-9d6cf5da36fb"/>
    <ds:schemaRef ds:uri="c17fc5fa-0ed1-405d-819e-6760170c3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BF6C8D-7C84-46CC-A65D-6FD41A516C8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2018 IDM Symposium</Template>
  <TotalTime>4339</TotalTime>
  <Words>1371</Words>
  <Application>Microsoft Office PowerPoint</Application>
  <PresentationFormat>On-screen Show (16:9)</PresentationFormat>
  <Paragraphs>238</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IDM PPT w copyright</vt:lpstr>
      <vt:lpstr>PowerPoint Presentation</vt:lpstr>
      <vt:lpstr>IDM’s Compartmental Modeling Software (IDM-CMS)</vt:lpstr>
      <vt:lpstr>CMS framework</vt:lpstr>
      <vt:lpstr>Mathematical Simulation Framework</vt:lpstr>
      <vt:lpstr>When and why to use CMS?</vt:lpstr>
      <vt:lpstr>When and why to use CMS?</vt:lpstr>
      <vt:lpstr>Different modes of modeling </vt:lpstr>
      <vt:lpstr>Summary of CMS and its features</vt:lpstr>
      <vt:lpstr>Software Demo by Chris</vt:lpstr>
      <vt:lpstr>EMODL Example: SEIR</vt:lpstr>
      <vt:lpstr>CMS software</vt:lpstr>
    </vt:vector>
  </TitlesOfParts>
  <Company>Intellectual Ventures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 Roh</dc:creator>
  <cp:lastModifiedBy>Christopher Lorton</cp:lastModifiedBy>
  <cp:revision>218</cp:revision>
  <cp:lastPrinted>2013-01-29T16:01:26Z</cp:lastPrinted>
  <dcterms:created xsi:type="dcterms:W3CDTF">2018-03-19T04:08:16Z</dcterms:created>
  <dcterms:modified xsi:type="dcterms:W3CDTF">2018-04-17T17:58:12Z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bfbeea19-1637-4aeb-94b7-898b20ca4643</vt:lpwstr>
  </property>
  <property fmtid="{D5CDD505-2E9C-101B-9397-08002B2CF9AE}" pid="4" name="Order">
    <vt:r8>8300</vt:r8>
  </property>
  <property fmtid="{D5CDD505-2E9C-101B-9397-08002B2CF9AE}" pid="5" name="_CopySource">
    <vt:lpwstr>https://idmod.sharepoint.com/reports/Shared Documents/Report Templates/2016 IDM Gates Template.potx</vt:lpwstr>
  </property>
  <property fmtid="{D5CDD505-2E9C-101B-9397-08002B2CF9AE}" pid="6" name="xd_ProgID">
    <vt:lpwstr/>
  </property>
  <property fmtid="{D5CDD505-2E9C-101B-9397-08002B2CF9AE}" pid="7" name="TemplateUrl">
    <vt:lpwstr/>
  </property>
</Properties>
</file>