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66"/>
  </p:notesMasterIdLst>
  <p:sldIdLst>
    <p:sldId id="256" r:id="rId2"/>
    <p:sldId id="626" r:id="rId3"/>
    <p:sldId id="628" r:id="rId4"/>
    <p:sldId id="629" r:id="rId5"/>
    <p:sldId id="630" r:id="rId6"/>
    <p:sldId id="632" r:id="rId7"/>
    <p:sldId id="634" r:id="rId8"/>
    <p:sldId id="588" r:id="rId9"/>
    <p:sldId id="635" r:id="rId10"/>
    <p:sldId id="639" r:id="rId11"/>
    <p:sldId id="636" r:id="rId12"/>
    <p:sldId id="640" r:id="rId13"/>
    <p:sldId id="591" r:id="rId14"/>
    <p:sldId id="601" r:id="rId15"/>
    <p:sldId id="600" r:id="rId16"/>
    <p:sldId id="599" r:id="rId17"/>
    <p:sldId id="638" r:id="rId18"/>
    <p:sldId id="615" r:id="rId19"/>
    <p:sldId id="620" r:id="rId20"/>
    <p:sldId id="510" r:id="rId21"/>
    <p:sldId id="562" r:id="rId22"/>
    <p:sldId id="415" r:id="rId23"/>
    <p:sldId id="633" r:id="rId24"/>
    <p:sldId id="503" r:id="rId25"/>
    <p:sldId id="627" r:id="rId26"/>
    <p:sldId id="590" r:id="rId27"/>
    <p:sldId id="598" r:id="rId28"/>
    <p:sldId id="597" r:id="rId29"/>
    <p:sldId id="546" r:id="rId30"/>
    <p:sldId id="592" r:id="rId31"/>
    <p:sldId id="617" r:id="rId32"/>
    <p:sldId id="619" r:id="rId33"/>
    <p:sldId id="616" r:id="rId34"/>
    <p:sldId id="618" r:id="rId35"/>
    <p:sldId id="596" r:id="rId36"/>
    <p:sldId id="613" r:id="rId37"/>
    <p:sldId id="614" r:id="rId38"/>
    <p:sldId id="621" r:id="rId39"/>
    <p:sldId id="622" r:id="rId40"/>
    <p:sldId id="623" r:id="rId41"/>
    <p:sldId id="609" r:id="rId42"/>
    <p:sldId id="611" r:id="rId43"/>
    <p:sldId id="305" r:id="rId44"/>
    <p:sldId id="263" r:id="rId45"/>
    <p:sldId id="285" r:id="rId46"/>
    <p:sldId id="564" r:id="rId47"/>
    <p:sldId id="593" r:id="rId48"/>
    <p:sldId id="594" r:id="rId49"/>
    <p:sldId id="631" r:id="rId50"/>
    <p:sldId id="567" r:id="rId51"/>
    <p:sldId id="512" r:id="rId52"/>
    <p:sldId id="581" r:id="rId53"/>
    <p:sldId id="514" r:id="rId54"/>
    <p:sldId id="515" r:id="rId55"/>
    <p:sldId id="526" r:id="rId56"/>
    <p:sldId id="538" r:id="rId57"/>
    <p:sldId id="539" r:id="rId58"/>
    <p:sldId id="540" r:id="rId59"/>
    <p:sldId id="537" r:id="rId60"/>
    <p:sldId id="580" r:id="rId61"/>
    <p:sldId id="533" r:id="rId62"/>
    <p:sldId id="534" r:id="rId63"/>
    <p:sldId id="535" r:id="rId64"/>
    <p:sldId id="536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all Mangan" initials="NM" lastIdx="1" clrIdx="0">
    <p:extLst>
      <p:ext uri="{19B8F6BF-5375-455C-9EA6-DF929625EA0E}">
        <p15:presenceInfo xmlns:p15="http://schemas.microsoft.com/office/powerpoint/2012/main" userId="Niall Man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6BAE"/>
    <a:srgbClr val="3494BA"/>
    <a:srgbClr val="42935D"/>
    <a:srgbClr val="332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7171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 11 124 0,'-5'-12'49'0,"5"12"-26"0,5-5-12 15,-5 5 15-15,0 0-6 16,0 0-1-16,0 0-9 15,5 5-4-15,-1-1-3 0,6 4 2 16,-1 5 4-16,0 7 6 0,1 9 3 16,-1 0-1-16,0 5 2 15,1 7-8-15,-1 9-2 16,0 8 1-16,1 9 1 16,-6 3 1-16,6 9 0 15,-1 0 0-15,0 4 0 16,-4 0-4-16,0 8 0 15,-1 5-1-15,1 7 3 16,4 5-5-16,-4 0-3 16,0-4-1-16,-1 4-1 15,6 4 6-15,-6 9 4 16,1 7-1-16,0-7 2 16,4-1-6-16,0 0-3 0,1 13-4 15,-1-4-1-15,1 0 2 16,-1-9 2-16,5 5 0 15,0 16-1-15,5-8 1 16,-1-1-1-16,1-11 2 16,-5 8 1-16,0 20-4 15,0-20-1-15,0 12 1 16,0-13 0-16,0-3 3 16,0 8 1-16,-5 4-1 15,1 33-2-15,-6-4 1 16,1-4-1-16,-5 8-3 15,0-20 2-15,0-1 1 16,0-4 0-16,0 5 0 0,0 12 2 16,5-21-1-16,-5-4 2 15,0 4-4-15,4 13 0 16,1-5 3-16,0-16 1 16,-1 8-1-16,1-12-2 15,0-5 1-15,-1-7 1 16,6 7-3-16,-6-12-2 15,6-16 2-15,-1-1 0 16,0-8 3-16,-4-8 1 16,-5 0 1-16,0-8 0 15,-5-9 0-15,1 9 0 16,4-13 0-16,0-13 0 16,0-7-2-16,0-9-2 15,0 0-2-15,0-4-1 0,0-5 4 16,0 1 1-16,-5-4-3 15,5-5 1-15,-5 1 2 16,5-1 1-16,0-3-1 16,0-1-2-16,0 0-2 15,0 5 1-15,0-5-1 16,0 4 0-16,0 9 2 16,0 12 0-16,0-4 0 15,0-4 0-15,0 0-3 16,0-4 0-16,0 0 2 15,0-1 2-15,0 5-2 16,0 0 0-16,0 0 1 16,0 4 0-16,10 0-3 0,-6 0 2 15,1-8 1-15,0 0 2 16,-1-5-1-16,-4 1 2 16,5-4-2-16,-5-5 2 15,0 0-2 1,0 0 2-16,0-8 0 15,0 0 1-15,0 0 2 16,0 0-1-16,0 0 2 16,0 0-9-16,0 0 0 15,0-4-42-15,0-12-18 16,14-26-92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-1530 206 164 0,'4'-8'63'0,"1"4"-34"0,-5-1-5 0,0 5 22 15,0 0-14-15,0 0-6 16,0 0-13-16,0 0-4 16,5 5-5-16,-1 11 4 0,-4 9 2 15,0 21 3-15,0 12 3 16,-4 4-9-16,-1 9-4 16,-4-9 4-16,-1-4 3 15,1 0-5-15,4-4-1 16,1 0 2-16,-1-8 1 15,0-9 1-15,1-8 0 16,-1-4-18-16,5-8-5 16,0-17-35-16,5-8-13 15,9-13-60-15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-1203 123 280 0,'-10'-12'107'0,"10"16"-58"0,0 0-62 15,0 4 15-15,0 9-5 16,0 12 3-16,0 12 5 16,-4 17 2-16,-1 9-3 15,0 3-1-15,0 1 3 0,1-13-3 0,-1 0 0 16,0-4 3-16,1-4 1 15,-1-4-1-15,0-5 1 16,1-8 2-16,-1-8 5 16,0-4-61-16,1-13-25 15,4-8-52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-134 779 228 0,'-9'-8'88'0,"9"4"-48"0,-5-5-31 0,5 5 19 0,-5-4-5 15,1-9-2-15,-1-4 2 16,0 1 2-16,-4-5-13 15,-5 0 0-15,0 0 1 0,-5 4-5 16,-4 9-2-16,-5 12-8 16,-5 12-3-16,-9 13-3 15,-5 8 2-15,5 9 2 16,0 12-1-16,14 0 1 16,5-4 0-16,9-5 0 15,9-3 0-15,10-9 5 16,9-4 3-16,9-17 8 15,1-3 4-15,8-9 3 0,1-9 3 16,0-11-1-16,0-14-1 16,-5-3-4-16,-5-9-2 15,-9-12-8-15,-5-4-4 16,-9 8 3-16,-9 8 4 16,-5 9-5-16,0 8 0 15,0 4-7-15,5 8 0 16,-1 5-19-16,1 4-6 15,9 8-60-15,9-4-27 16,15-1-27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-218 758 304 0,'5'-8'115'0,"9"8"-62"0,14 0-40 0,-10 0 28 15,6 0-17-15,8-4-1 16,6 0-9-16,4-5-4 0,9-3-5 16,1-9-6-16,-1-4-2 0,0-4-60 15,5-4-27-15,0 4-57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394 111 208 0,'-28'-34'79'0,"14"22"-42"0,-5-17-17 16,10 16 27-16,-1 1-12 15,-4 4-2-15,0 4-19 16,0 4-9-16,-4 4-3 16,-6 8-11-16,1 9-2 0,-5 16 8 15,0 17 6-15,-5 21 3 16,5 12 2-16,5 4-2 15,-1 5-1-15,10-9 1 16,5 0 3-16,4-4-2 16,5-12-2-16,0-13-24 0,0-12-10 15,0-34-131 1,-14-12 38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1183 800 292 0,'0'-4'110'0,"5"4"-60"0,9-9-50 16,0 5 21-16,9-4-3 16,5-5 3-16,14-3-11 0,0-5-3 15,0 0-5-15,5 0-2 0,0 1 1 16,4-1 1-16,0 0 1 16,1 0-17-16,4-3-7 15,0 3-23-15,0 4-8 16,-9 5-73-1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1445-14 264 0,'4'-17'99'0,"-4"26"-54"0,0-1-42 0,0-8 23 15,0 8-13-15,0 9-2 16,-4 12 9-16,-1 21 4 16,-4 12-12-16,-1 21-2 0,6 4 0 0,-1 0-6 15,0-3-2-15,1-14 5 16,-1-3 3-16,-4-1 3 15,-1-4 5-15,-4-8-23 16,0-8-9-16,0-9-79 16,0-16-34-16,0-13-3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-1834 837 212 0,'-33'21'79'0,"29"-17"-42"0,13 4-37 0,-9-8 16 16,5 4-5-16,4 1 1 15,0-1 13-15,5-4 7 16,10 0-17-16,4-4 7 0,9-1 5 0,14 1-4 16,1 0-1-16,13-4-10 15,10-5-5-15,0 5-2 16,-5 0-1-16,-10-5-2 15,-8 5 1-15,-5 0 0 16,-10-1 1-16,-4 1 2 16,-10 4 3-16,-4 0 0 15,-5 0 0-15,-5 0-41 16,-4 4-15-16,-5 0-78 16,9-5-68-1,5-11 71-15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8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-928-3015 176 0,'-5'-5'68'0,"5"5"-36"0,0 0-18 16,0 0 22-16,0 0-9 15,0 0-3-15,0 0-1 16,-4 0 0-16,-1 0-12 16,0 0 0-16,1 0 0 0,-1 5-11 15,-4 3-4-15,-1 8-1 16,-4 9 1-16,0 4 2 16,0 5 3-16,5 3-5 15,4-4 1-15,5-4 1 16,5 0 3-16,9-4 4 15,9-8 2-15,5-5-1 16,5-8 1-16,4-4 0 0,5-8 1 16,-4-4 0-16,-1-5 2 15,-4-8-3-15,-5-4 1 16,-9-4 15-16,-10-4 7 16,-9-5-9-16,-9 1-2 15,-10 3-7-15,-4 9 0 16,-5 13-14-16,-5 11-5 15,-5 14 0-15,1-1 2 16,4 0-2-16,10 1 2 16,4-1-13-16,5-4-5 15,5 0-19-15,4 0-9 16,5-4-32-16,19 0-12 0,0 0-7 31</inkml:trace>
  <inkml:trace contextRef="#ctx0" brushRef="#br1" timeOffset="1">-872-2833 356 0,'0'-16'22'0,"0"-5"-8"15,0 4-4-15,0 5 0 16,-5-9-7-16,1 9-2 16,-1 7 1-16,0-3 3 15,1 4 9-15,-1 4 3 16,0 8-8-16,1 9-3 16,-1 0-6-16,0 7-1 15,1-7-1-15,-1 0 0 16,0-5 0-16,5-4-2 0,0 1 0 15,0-1 3-15,0-8 0 16,0 0 1-16,0 0 0 16,0 0 0-16,0-8-14 15,0 4-5-15,10-21-67 16</inkml:trace>
  <inkml:trace contextRef="#ctx0" brushRef="#br1" timeOffset="2">-839-2800 140 0,'0'-12'55'0,"0"-5"-30"0,0 22-21 0,0-5 13 0,0 0-2 15,0 0 1-15,0 0-4 16,0 0 0 0,0-5-5-16,0 5-2 0,0 0 20 15,0 0 3 1,0 9 4-16,-5-5-11 16,0 4-3-16,1 5-10 15,4-1-3-15,0 1-3 16,0-5-2-16,4 0-4 15,6-4-2-15,-1 0 3 16,0-4 1-16,5-4 4 0,1-8 1 16,3-1-1-16,1-3-2 15,-5-1 1-15,-5-4 1 16,1 5 1-16,-6 3 1 16,-4 1 0-16,-4-1 2 15,-1 1-1-15,-4 0 0 16,-1-1-3-16,1 9 1 15,0 4-4-15,-5 8-2 16,0 9-1-16,-1 8 0 16,1 0 0-16,0 0 3 15,0-5 2-15,5 1 2 16,4-4-4-16,1-5-1 16,4 1-4-16,4-5 1 15,6-4 5-15,4-4 2 0,4-4 0 16,1-4 1-16,-5-1-2 15,5-3 2-15,-5-5-2 16,-5-8 2-16,-9 0 0 16,-4-4 1-16,-1 4 2 15,-4 9 1-15,-1 12 3 16,-4 4 4-16,-5 8-10 16,1 9-2-16,-1-1-4 15,5 1 0-15,0-1 0 16,5 1-2-16,-1-5 0 15,10 1 0-15,0-1-2 16,5 1 1-16,4-1-28 16,5-3-11-16,-4-1-39 15,4-8-57 1,4-4 35-16</inkml:trace>
  <inkml:trace contextRef="#ctx0" brushRef="#br1" timeOffset="3">-867-2808 160 0,'-5'0'60'0,"5"0"-32"0,0-4-24 0,0 4 13 16,0 0 5-16,0-4 6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 11 124 0,'-5'-12'49'0,"5"12"-26"0,5-5-12 15,-5 5 15-15,0 0-6 16,0 0-1-16,0 0-9 15,5 5-4-15,-1-1-3 0,6 4 2 16,-1 5 4-16,0 7 6 0,1 9 3 16,-1 0-1-16,0 5 2 15,1 7-8-15,-1 9-2 16,0 8 1-16,1 9 1 16,-6 3 1-16,6 9 0 15,-1 0 0-15,0 4 0 16,-4 0-4-16,0 8 0 15,-1 5-1-15,1 7 3 16,4 5-5-16,-4 0-3 16,0-4-1-16,-1 4-1 15,6 4 6-15,-6 9 4 16,1 7-1-16,0-7 2 16,4-1-6-16,0 0-3 0,1 13-4 15,-1-4-1-15,1 0 2 16,-1-9 2-16,5 5 0 15,0 16-1-15,5-8 1 16,-1-1-1-16,1-11 2 16,-5 8 1-16,0 20-4 15,0-20-1-15,0 12 1 16,0-13 0-16,0-3 3 16,0 8 1-16,-5 4-1 15,1 33-2-15,-6-4 1 16,1-4-1-16,-5 8-3 15,0-20 2-15,0-1 1 16,0-4 0-16,0 5 0 0,0 12 2 16,5-21-1-16,-5-4 2 15,0 4-4-15,4 13 0 16,1-5 3-16,0-16 1 16,-1 8-1-16,1-12-2 15,0-5 1-15,-1-7 1 16,6 7-3-16,-6-12-2 15,6-16 2-15,-1-1 0 16,0-8 3-16,-4-8 1 16,-5 0 1-16,0-8 0 15,-5-9 0-15,1 9 0 16,4-13 0-16,0-13 0 16,0-7-2-16,0-9-2 15,0 0-2-15,0-4-1 0,0-5 4 16,0 1 1-16,-5-4-3 15,5-5 1-15,-5 1 2 16,5-1 1-16,0-3-1 16,0-1-2-16,0 0-2 15,0 5 1-15,0-5-1 16,0 4 0-16,0 9 2 16,0 12 0-16,0-4 0 15,0-4 0-15,0 0-3 16,0-4 0-16,0 0 2 15,0-1 2-15,0 5-2 16,0 0 0-16,0 0 1 16,0 4 0-16,10 0-3 0,-6 0 2 15,1-8 1-15,0 0 2 16,-1-5-1-16,-4 1 2 16,5-4-2-16,-5-5 2 15,0 0-2 1,0 0 2-16,0-8 0 15,0 0 1-15,0 0 2 16,0 0-1-16,0 0 2 16,0 0-9-16,0 0 0 15,0-4-42-15,0-12-18 16,14-26-92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1 507 156 0,'-10'-4'60'0,"10"4"-32"0,0 0-4 15,0 0 24-15,0 0-13 16,0-5-3-16,0 5-14 16,0 0-6-16,0 0-7 15,0 0-2-15,5 0 3 0,-5 0-3 16,0 0 0-16,0 0 1 15,0 0 2-15,0 0-3 16,9 5 0-16,1-1-1 0,-1 0 1 16,5 4 4-16,5 0 4 15,4-3-2-15,5 3 0 16,10-4 1-16,4 0 4 16,4-4-6-16,1 0 0 15,9 0-2-15,9 0-1 16,1-4-3-16,-6 4 1 15,6 0-2-15,-1 0-1 16,5-4 3-16,-4 0 0 16,-1 0-1-16,5-1-2 15,5-3 5-15,4 0 1 16,1-5 4-16,-1 5 1 16,0 0-5-16,1-5-2 15,9 1-2-15,-15-9 1 0,1 4 0 16,4-7 1-16,5-1 0 15,-4 8 2-15,-1 5-3 16,1-1 0-16,-1 1-1 16,0-1-2-16,-4 1-2 15,5-1 1-15,4 1 1 16,0-1 0-16,0 5-3 16,14 4 2-16,5 0 1 15,-1-4 2-15,10-1-3 16,10 1 0-16,-5 4 1 15,9 0 0-15,0-1 2 16,14-3 1-16,9 4-1 16,5 0-2-16,1 0 1 0,-6-5-1 15,10 1 0-15,-5 0 0 16,5 4 0-16,-5-5 0 16,9 1-3-16,5 0 2 15,-4 4 1-15,4-5 2 16,14 1-1-16,-9 0-1 15,0 4 1-15,37-5 1 16,-9 1-1-16,-19 4-1 16,-19 0 1-16,-4-1-1 15,-5 1 2-15,0-4 3 16,-4 4-2-16,-1 0-2 16,-9 0-3-16,1-1 1 15,-6 1 1-15,0 0 2 0,-13 4-1 16,-5 0-1-16,-5 0-2 15,-5-4 1-15,-9 4 1 16,-4-4 0-16,-1 0 2 16,-14-1 1-16,-13 5-1 15,-15 0 1-15,-9 0-2 16,-14-4-1-16,-4 4 1 16,-6 0-1-16,-8 0 2 15,-1 0 1-15,-4 0 1 16,-5 0 0-16,4-4-2 15,-4 4 1-15,0 0-9 16,0 0-1-16,0 0-27 16,0 0-10-16,0 0-35 0,0 0-15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1 507 156 0,'-10'-4'60'0,"10"4"-32"0,0 0-4 15,0 0 24-15,0 0-13 16,0-5-3-16,0 5-14 16,0 0-6-16,0 0-7 15,0 0-2-15,5 0 3 0,-5 0-3 16,0 0 0-16,0 0 1 15,0 0 2-15,0 0-3 16,9 5 0-16,1-1-1 0,-1 0 1 16,5 4 4-16,5 0 4 15,4-3-2-15,5 3 0 16,10-4 1-16,4 0 4 16,4-4-6-16,1 0 0 15,9 0-2-15,9 0-1 16,1-4-3-16,-6 4 1 15,6 0-2-15,-1 0-1 16,5-4 3-16,-4 0 0 16,-1 0-1-16,5-1-2 15,5-3 5-15,4 0 1 16,1-5 4-16,-1 5 1 16,0 0-5-16,1-5-2 15,9 1-2-15,-15-9 1 0,1 4 0 16,4-7 1-16,5-1 0 15,-4 8 2-15,-1 5-3 16,1-1 0-16,-1 1-1 16,0-1-2-16,-4 1-2 15,5-1 1-15,4 1 1 16,0-1 0-16,0 5-3 16,14 4 2-16,5 0 1 15,-1-4 2-15,10-1-3 16,10 1 0-16,-5 4 1 15,9 0 0-15,0-1 2 16,14-3 1-16,9 4-1 16,5 0-2-16,1 0 1 0,-6-5-1 15,10 1 0-15,-5 0 0 16,5 4 0-16,-5-5 0 16,9 1-3-16,5 0 2 15,-4 4 1-15,4-5 2 16,14 1-1-16,-9 0-1 15,0 4 1-15,37-5 1 16,-9 1-1-16,-19 4-1 16,-19 0 1-16,-4-1-1 15,-5 1 2-15,0-4 3 16,-4 4-2-16,-1 0-2 16,-9 0-3-16,1-1 1 15,-6 1 1-15,0 0 2 0,-13 4-1 16,-5 0-1-16,-5 0-2 15,-5-4 1-15,-9 4 1 16,-4-4 0-16,-1 0 2 16,-14-1 1-16,-13 5-1 15,-15 0 1-15,-9 0-2 16,-14-4-1-16,-4 4 1 16,-6 0-1-16,-8 0 2 15,-1 0 1-15,-4 0 1 16,-5 0 0-16,4-4-2 15,-4 4 1-15,0 0-9 16,0 0-1-16,0 0-27 16,0 0-10-16,0 0-35 0,0 0-15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-2239-4518 196 0,'-9'-13'74'0,"9"13"-40"0,-5 4-35 15,5-4 15-15,0 0-4 16,0 5 2-16,0-5 5 16,-4 0 3-16,4 0-10 15,0 0-3-15,0 0-1 0,0 0-8 16,4 12 0-16,1 13 0 0,0 0 1 15,-1 4-2-15,6-8 2 16,-6-5 1-16,6 1 0 16,-1-9 0-16,-4-16 0 15,0 4 6-15,-1 4 4 16,1-9 1-16,0 1 1 16,-10-13 5-1,0 1-10-15,1-1-1 16,4 4-2-16,-5 1 0 15,-4-5 4-15,4 4 3 16,-5 5 2-16,1 4 3 16,0 8-9-16,-1 4-4 15,6 8-7-15,-1 1 0 16,0 3 0-16,5 1 2 16,0-1-1-16,5 1 1 0,0-9-5 15,-1 1-3-15,1-1-23 16,0-12-9-16,-1 0-60 15,6 0-48 1,-1-1 57-16</inkml:trace>
  <inkml:trace contextRef="#ctx0" brushRef="#br0" timeOffset="0.501">-2243-4427 160 0,'-5'-4'60'0,"5"4"-32"0,0-33-33 15,0 29 10-15,5 12-1 16,-1 9 5-16,1 3 8 15,0 9 7-15,-1 5-13 16,-4-1 3-16,5-4 2 0,0-4-6 0,-5-5-1 16,0-3-7-16,9-9-2 15,-4 1 4-15,-5-9 2 16,5 0-5-16,-1-4-2 16,-4-13-22-16,5-4-8 15,9-8-66 1</inkml:trace>
  <inkml:trace contextRef="#ctx0" brushRef="#br1" timeOffset="1.5">-2259-4668 148 0,'0'0'57'0,"0"0"-30"0,0 0-16 16,0 0 18-16,0 0-6 15,0 0 1-15,0 0 0 0,0 0 0 16,0 0-13-16,-5 0 7 0,1 0 2 16,-1 0 1-16,0 0-1 15,1 0-4-15,-6 4-2 16,1 5-8-16,0 3-4 15,-1 5-4-15,1-1 1 16,0 9-1-16,-1 13-2 16,6-1 3-16,-1 0 0 15,10 1 1-15,4-1 2 16,5-4-1-16,5 1-1 16,-1-1 3-16,1-12 2 15,4-5 2-15,5-8 1 16,0 1 2-16,0-9 4 15,-4-13 1-15,-1-3 3 0,-4-9-1 16,-1 0 1-16,-3-8-3 16,-11 4-1-16,-8 0-2 15,-6 4 0-15,-4 0-6 16,-9 4-2-16,-1 4-2 16,1 5-2-16,0 4-4 15,-1-1-2-15,6 1-28 16,4 4-10-16,9-4-42 15,5-5-15-15,9-3-31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 12 132 0,'-9'0'49'0,"9"0"-26"0,-5-4-12 0,5 4 15 16,0-5-6-16,0 1 1 15,0 0-8-15,0 4-3 16,14 4-5-16,10 9 18 0,13 12 10 15,10 8-6-15,-1 4-3 16,11 5-10-16,-1-1-4 16,-5 1-5-16,-4-5-2 15,-5 1 1-15,-5-14 0 16,-14-7-5-16,-4-5-1 16,-24-16-54-16,-27-21-67 15</inkml:trace>
  <inkml:trace contextRef="#ctx0" brushRef="#br0" timeOffset="1">372 194 260 0,'-9'9'99'0,"9"-9"-54"0,4-9-59 0,-4 5 14 16,0-12-4-16,0-9 2 15,0-8-29-15,0-1-14 16,0 1-52-16,-4-17-21 15</inkml:trace>
  <inkml:trace contextRef="#ctx0" brushRef="#br0" timeOffset="2">106-45 296 0,'-5'0'112'0,"5"4"-60"0,0-8-63 0,0-1 16 0,0-7-4 15,0-9 1-15,0-8 0 16,0-8 1-16,5-13-2 15,-5-4-9-15,0-4-3 0,0 0-40 16,0 0-17-16,0 8-40 16</inkml:trace>
  <inkml:trace contextRef="#ctx0" brushRef="#br0" timeOffset="2.05">-170-116 292 0,'-14'25'110'0,"14"-25"-60"0,0 0-63 15,0 0 17-15</inkml:trace>
  <inkml:trace contextRef="#ctx0" brushRef="#br0" timeOffset="3.05">-174-108 436 0,'9'-25'2'0,"0"-16"-2"16,1-5 8-16,-1-4 4 0,0 1-4 16,-4-5-2-16,0 0-3 0,-1 20 0 15,1 5-18-15,0 0-4 16,-5 0-40-16,0 9-16 16,0 15-30-1</inkml:trace>
  <inkml:trace contextRef="#ctx0" brushRef="#br0" timeOffset="4.05">372 291 272 0,'0'0'104'0,"0"0"-56"0,5-4-52 0,-5 4 18 16,9-4 14-16,0-5 11 15,-4-3-9-15,4-9-5 16,1-8-14-16,-1-4-1 0,0-5 1 16,-4-3 2-16,0 4 3 15,-1 3-7-15,1-3-3 16,0 0-3-16,-5 3 0 0,0 5-2 15,4 0 2-15,-4 9 0 16,0-1 1-16,5 4 2 16,-5 5 1-16,0 3-3 15,0 1-1-15,0-4-10 16,0-5-3-16,0 0-8 16,0-3-2-16,0-1-20 15,0 0-9-15,0 5-21 16,0-1-6-16,0-4-47 15</inkml:trace>
  <inkml:trace contextRef="#ctx0" brushRef="#br0" timeOffset="5.05">82-826 232 0,'-4'-25'88'0,"4"25"-48"0,0 9-20 0,0-5 27 16,0-4-25-16,4 8-6 15,6 0-9-15,13 5-2 16,14 3-3-16,10 1 7 0,9 0 6 0,0 3-5 15,0 1-3-15,-9 0-2 16,-5 0 1-16,-9-5-1 16,-10-3 0-16,-4-5 19 15,-5 0 11-15,-5-4 6 16,-9-4 3-16,-14-8-22 16,-5-8-8-16,-4-5-14 15,-10 4-2-15,1 1-2 16,8-9-1-16,6 4 1 15,-1-21 0-15,0 9 3 16,1 0 0-16,-6-13-10 16,15 21-5-16,0 5-30 15,4-1-12-15,0 4-21 0,1 1-8 16,4-1-46 0</inkml:trace>
  <inkml:trace contextRef="#ctx0" brushRef="#br0" timeOffset="6.05">316-1170 232 0,'5'4'88'0,"-5"-4"-48"0,23 12-34 0,-18-8 22 15,13 9 3-15,-4-5 3 16,14 5-10-16,-4-1-1 16,8 0-14-16,-4-3-5 0,5 12-1 15,-5-5 0-15,-5 1 1 16,1-1 4-16,-6-3 3 15,-3-5 20-15,-6-4 12 16,0 0-11-16,-13-8-6 0,4 0-15 16,-19-12-7-16,0 3-6 15,-9-20-1-15,5 4 2 16,-15-17 0-16,10 5 1 16,0 3 0-16,0 5-7 15,5 4 0-15,4 4-41 16,5 4-16-16,0 1-20 15,5-1-6-15,4 4-39 16</inkml:trace>
  <inkml:trace contextRef="#ctx0" brushRef="#br0" timeOffset="7.05">405-1648 208 0,'0'-33'77'0,"0"33"-42"0,0-12-15 0,0 12 27 15,-5 0-5-15,5 0 0 16,-5 0-10-16,5 0-3 15,0 0-16-15,0 0-8 0,10 8-1 16,-6 0-8-16,20 25 1 16,-6-8 1-16,10 4 1 15,-4-4-4-15,8 0 1 16,-4-4 0-16,0-9 2 16,0 1 3-16,1-22 2 15,-6 5 12-15,-9-29 5 16,0 4 1-16,-9-12 2 15,-10-26-7 1,-9 21-1-16,5 9 4 0,-19 0 2 0,4 4 5 16,-18 16 1-16,5-4-10 15,-10 29-5-15,10-3-10 16,-5 7-1-16,4-4-6 16,6 5-1-16,4-5-15 15,0 0-4-15,4 1-31 16,10-1-14-16,0-4-34 15,10-4-12-15,-1 0-15 16</inkml:trace>
  <inkml:trace contextRef="#ctx0" brushRef="#br0" timeOffset="8.05">363-2370 300 0,'0'8'112'0,"0"-8"-60"0,51 29-50 0,-42-25 23 16,19 17-15-16,-4 0-3 15,13 4-7-15,-4-4 0 16,-1 3 0-16,-4-3 6 0,-4-4 4 16,-5-1 34-16,-5-3 18 15,0-1-3-15,-10-3-2 16,1-1-30-16,-24-25-11 15,1 5-18-15,-25-21-4 16,11 4 1-16,-10-5 2 16,4 5 2-16,1 0 3 15,4 4-3-15,5 5 0 0,5 3-1 16,4-4-2-16,1 5-2 16,4-5-1-16,4 4-3 15,6-8 1-15,-1 0-35 16,10-4-15-16,-1 4-39 15,10-28-15-15,0 11-33 16</inkml:trace>
  <inkml:trace contextRef="#ctx0" brushRef="#br0" timeOffset="9.05">923-5446 120 0,'0'4'46'0,"5"0"-24"0,-1 0-8 0,-4-4 15 16,0 0-3-16,0 0 2 15,5 0 6-15,-5 0 5 16,9 0-20-16,1-4 7 0,-1-4 4 16,5-13-10-16,0 0-1 15,0 0-11-15,5-12-3 0,4-8-3 16,5-9 1-16,0-4-2 15,0 0-1-15,-4 4 1 16,-1 4 1-16,-4 9-1 16,-5 4-1-16,0 8-2 15,0 4 1-15,-5 5-4 16,0 3-1-16,1 1-6 16,-1 8 0-16,5 4 1 15,5 8 2-15,-1 8 10 16,1 13 4-16,0 5 0 15,-1 3 2-15,1 0-2 16,0-3 0-16,-5-1-3 16,0-4 1-16,-5-4 0 15,0-4 3-15,1-9-1 0,-1 0 0 16,1-3-74-16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91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118 27 196 0,'0'-8'74'0,"0"4"-40"0,0-4-24 16,0 3 17-16,0 1 0 15,0 4 1-15,0 0-11 16,-5 0-5-16,-4 9-7 16,-5 7-6-16,-5 9-2 0,-5 8 2 15,6 1 0-15,4-5-2 16,4 0 0-16,6 4-3 16,4 0 1-16,9 0 5 15,5 1 4-15,9-10 1 16,6-3 0-16,3-4 1 15,10-13 1-15,5-8 1 0,0-9 0 16,-5-3 2-16,-10-5 1 16,-4 0-1-16,-14-4-1 15,-9 0 3-15,-10 0 3 16,-9-4-8-16,-9 5-2 16,-5 3-5-16,-5 4-3 15,1 5 2-15,4-1 2 16,4 5-2-16,6 4-2 15,-1 0-18-15,10 4-7 16,4 0-38-16,5 0-17 16,0 0-28-1</inkml:trace>
  <inkml:trace contextRef="#ctx0" brushRef="#br0" timeOffset="1">1290 1651 216 0,'-5'-5'82'0,"5"5"-44"0,0 0-22 15,0 0 22-15,0 0-14 16,0 0-1-16,0 0-15 0,-5 0-6 16,1 9-1-16,-1 3-4 0,-9 5 0 15,0 8 2-15,5 4 2 16,-1 0-2-16,6 0 0 16,8 4-1-16,6 0 0 15,4-4 4-15,0 5 1 16,4-10 3-16,6-11 3 15,4-17 11-15,5-5 7 16,-1-15-10-16,1-10-2 16,-10-3-5-16,-4-5 1 15,-10 9 3-15,-9 4 1 16,-9 4-4-16,-10 9 1 16,-4 3-7-16,-5 5-3 0,0 4-4 15,-5 0-1-15,5-1-14 16,0 5-4-16,9 0-31 15,1 5-14-15,8 3-75 16</inkml:trace>
  <inkml:trace contextRef="#ctx0" brushRef="#br1" timeOffset="2">19 156 216 0,'-4'-25'82'0,"4"25"-44"0,0 21-40 16,0-17 17-16,0 0-13 15,0 0-1-15,4 5-1 16,1-5 0-16,0 8 0 16,-1 1 0-16,6 3 0 0,-6-3 2 15,6 3 3-15,-1-3 0 16,5 3 0-16,-4-3-3 15,4-1-2-15,0-3 3 16,0-9 2-16,0-4 0 16,4-5 0-16,-4-3 3 15,0-1 3-15,-4 1 0 16,-6 8 1-16,1 0 2 0,-10-5 4 16,-4-3-6-16,4 12 1 15,1 0-8-15,-6 0-1 16,-4 0-7-16,5 4 0 15,0 0 1-15,-1 0 1 16,1 5-4-16,4 3 1 16,1-4 2-16,4 5 1 15,0-5-4-15,4 0 1 16,1 1 2-16,4-5 1 16,5 0 1-16,0 0 2 15,-4 0-1-15,4-8 2 16,0 0 0-16,0-4 1 15,0-1 0-15,-5-11 2 0,-9-14-1 16,-5 5 0-16,-4 0 1 16,0 9 1-16,-1 3 1 15,-4 4 0-15,5 1-7 16,0 4 0-16,-1 4-6 16,6 20-6-1,4-3 2-15,0 3 2 16,0 1 4-16,0-5 0 15,4-3-1-15,1-1 3 16,0 0 2-16,-1-4 2 16,-4-4 1-16,0 0-7 15,0 0-2-15,10-4-25 16,-6-8-10-16,1-5 3 16,0-4 4-16,-5 1 17 0,0 15 9 15,0 1 7-15,-5-4 5 16,0 4 0-16,1-4 0 15,-1 3-3-15,0-11-2 16,-4-9-13-16,4 25-10 16,-4-4 5-1,4 4 6-15,1 4 8 16,-1 0-6-16,5-4-3 16,0 0-57-1</inkml:trace>
  <inkml:trace contextRef="#ctx0" brushRef="#br1" timeOffset="3">1313 1804 204 0,'-4'-4'77'0,"4"4"-42"0,0 0-32 0,0 0 17 15,0 0-6-15,0 8 0 16,0 1-4-16,0 7 1 15,-5 1-6-15,5-1-1 0,0 5 0 0,0-4-5 16,5-1-1 0,-1-3 1-16,1-1 2 0,4-3 0 15,1-9 2-15,-1-5 0 16,0-7 3-16,1-5-1 16,-1-3 0-16,-4 3-1 15,-5 0 0-15,0 5 4 16,0 0 5-16,-5 3-5 15,1 1 0-15,-1 0-4 16,0 8-3-16,0 0-3 16,1 12 1-16,-1 5-4 15,0 3 1-15,5 1 0 16,0-4 2-16,0-1-1 16,5-3 1-16,0-5 0 15,4-4-2-15,1-4 5 0,-1-8 3 16,0-9 1-16,1-7 0 15,-6-6-3-15,-4-3 1 16,-4-4 0-16,-1 8 1 16,-4 4 2-16,-1 4 1 15,6 5 1-15,-6 3 2 16,5 9-7-16,1 4-2 16,-1 8-3-16,0 5-2 15,1-1 3-15,-1 1 2 16,0-1-2-16,1 1 0 15,4-1 1-15,0 5 0 16,0-1-3-16,0-8 0 16,0 5-7-16,4-5-4 0,1 1-19 15,0-1-6-15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2061 779 252 0,'-5'-4'96'0,"5"4"-52"0,0 0-23 0,0 0 30 16,0 0-9-16,0 0 0 15,10 0-11-15,4-4-2 16,9-5-16-16,0-7-3 0,1-5 0 15,-1-8-6-15,1-4 0 16,-1-9 2-16,-4-3 1 16,-5 3-14-16,-5 9-6 15,-9 8-4-15,-5 12 0 16,-13 18 2-16,-15 11 2 16,0 13 3-16,-9 17 4 15,0 0-2-15,9-5 1 0,5 5-1 16,14-1 0-16,5 1 2 15,9-4 2-15,14-5 8 16,0-4 5-16,9-4 4 16,10-8 5-16,4-13-12 15,10-12-6-15,9-12-77 16,10-5-34-16,-6-12-26 16</inkml:trace>
  <inkml:trace contextRef="#ctx0" brushRef="#br0" timeOffset="1">2481 509 312 0,'-9'29'118'0,"9"4"-64"0,0 9-63 0,5-13 18 16,4-4-5-16,0 4 2 16,5 0 0-16,-4 0 1 15,-1-4-4-15,0-8 3 0,-4-5 3 16,0 0 15-16,-5-3 7 15,0-9 12-15,0 0 6 16,0-9-11-16,4-3-5 16,6-5-22-16,4-16-8 15,9-12-8-15,10-18 0 16,0 1 3-16,-1 0 3 16,1 4-29-16,0-1-13 15,-1 18-56-15,6 8-24 16,-6 8-37-1</inkml:trace>
  <inkml:trace contextRef="#ctx0" brushRef="#br0" timeOffset="2">3154 559 268 0,'0'41'101'0,"0"-20"-54"0,0 4-48 15,0-8 20-15,0 3-9 16,0 1 2-16,-5-4-5 15,1-1-2-15,-1 1-2 16,0 0 4-16,-4-9 3 0,9 0 3 16,-9-8 5-16,4-4-6 15,0-4 1-15,1-13-10 0,8-12-2 16,10-13-3-16,0-8-2 16,5-4-4-16,4 4 0 15,5 8 4-15,-4 5 2 16,4 12 2-16,-10 12 2 15,1 13-6-15,0 21 1 16,-5 12 5-16,0 8 4 16,-5 9 1-16,0-5 3 15,-4 1-3-15,0-9-2 16,-1-4 4-16,-4-8 2 16,0-5 0-16,5-3 1 15,0-5 0-15,4-8 0 16,5-16-4-16,9-18-3 15,10-20-5-15,5 0-2 16,-1 5-4-16,-4 7-1 0,-5 17-7 16,-5 9-2-16,-4 24 0 15,-1 13 2-15,-4 16 12 16,0 5 6-16,0-1 3 16,0 1 1-16,0-5 0 15,10 0 2-15,4-3-25 16,0-10-9-16,4-7-33 15,10-9-14-15,10-3-64 16</inkml:trace>
  <inkml:trace contextRef="#ctx0" brushRef="#br0" timeOffset="3">4420 219 308 0,'-28'-5'115'0,"9"14"-62"0,-18 7-53 0,13-3 23 15,1 3-17-15,-1 5-6 16,1 12-3-16,4 5-1 16,10-1 3-16,4 0-2 0,10 5 1 15,14-1 6-15,4-3 2 16,10-1 11-16,0-4 4 16,-1-4-11-16,-4-4-3 15,-9 0-1-15,0-4 3 16,-15-4 29-1,-13-5-8-15,-10-4-1 16,-4-8-10-16,-5 0-4 0,0-4-7 16,0-4-3-16,0-9-46 15,0 1-23-15,9-1-75 16,0 0-34-16,19-3 44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99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1001-2310 92 0,'0'-8'35'0,"0"8"-18"0,5-8 15 0,-5 8 24 16,0 0-1-16,0 0 3 15,0 0-20-15,0 0-6 0,0 0-18 16,0 0-9-16,-5 0-1 0,0 4-5 15,-4 8-2-15,4 1-1 16,1 8 3-16,-1-1 0 16,0 5 1-16,5 0-3 15,5 0 2-15,4 4 3 16,5-4 1-16,5-8 3 16,9-9 1-16,9-12 1 15,1-5 0-15,-1-3-2 16,-4-5-1-16,-5 1 3 15,-10-5 3-15,-8-4 9 16,-10 0 7-16,-10-4-10 16,-8 4-2-16,-6-4-9 15,-4 17-2-15,5-1-4 0,0 5-3 16,4 4-1-16,0 0 3 16,5 0-20-16,5-1-8 15,4 1-36-15,5 0-16 16,10-13-43-1</inkml:trace>
  <inkml:trace contextRef="#ctx0" brushRef="#br0" timeOffset="1">3173-2272 168 0,'0'-4'66'0,"0"4"-36"0,0-9-18 0,0 9 19 16,0 0-5-16,0 0-1 16,0 0 0-16,0 0-1 15,0 0-13-15,-5 0 0 0,0 0 0 16,1 4-4-16,-6 5-2 16,1 7-9-16,0 5-3 15,-1 0 2-15,10 4 2 16,5 4 2-16,4-4 1 15,10-5 2-15,4-3 1 0,10-4 3 16,14-5 1-16,-5 0-1 16,0-4 1-16,-5-8-2 15,0-12 2-15,1-5 0 16,-10-8 1-16,-5 0-4 16,-13-5-1-16,-10 1 5 15,-5-4 5-15,-9 4-3 16,-14 4 0-16,-5 4-2 15,-4 8 0-15,4 0-4 16,0 5-3-16,5 4-3 16,5 4-1-16,4-5-9 15,5 9-5-15,5 0-51 16,9-4-20-16,19-4-37 16</inkml:trace>
  <inkml:trace contextRef="#ctx0" brushRef="#br0" timeOffset="2">4807-2098 80 0,'-4'0'30'0,"4"0"-16"0,0 0 10 0,0 0 16 15,0 0-7-15,0-4-2 16,0 4-16-16,0 0-6 0,0 0-6 16,0 0-3-16,0 0 1 0,0 0-4 15,0 0 2-15,0 0 1 16,0 0 2-16,0 0-1 16,0 0-1-16,0 0 1 15,0 0-1-15,4 0 0 16,1 4 0-16,-5-4 0 15,0 0 0-15,5 0 4 16,-5 0 5-16,0 0 6 16,0 0 3-16,0 0-5 15,0 0-3-15,0 0-3 16,0 0 0-16,0 0 11 16,0 0 6-16,0 0-6 15,0 0 0-15,0 0-5 0,0 0 2 16,0 0-6-16,0 0-3 15,0 0-1-15,0 8-1 16,0-3-7-16,0 3 0 16,0 0 1-16,-5 5 1 15,0-1 5-15,1 5 2 16,4-1-5-16,0 5 0 16,4 0-1-16,10-1 0 15,5 1 4-15,4-4 5 16,15-9-3-16,4-8 2 15,4-4-1-15,1-8 3 16,4-5-3-16,-4 0 1 16,-5-8-3-16,-9-8 2 0,-10 0-2 15,-4 4 2-15,-10 4 0 16,-13 4 3-16,-10 5-7 16,-10 7-4-16,-8 5 0 15,-1 0 0-15,-5 4 1 16,6 0 0-16,4 0-7 15,4 0 0-15,6 0-30 16,4 4-13-16,4-4-5 16,6 4 0-16,4-4-11 15,4 0-3-15,10 0-18 16</inkml:trace>
  <inkml:trace contextRef="#ctx0" brushRef="#br1" timeOffset="3">1076-2218 160 0,'-5'0'63'0,"5"0"-34"0,0 0-21 15,0 0 16-15,0 0-6 16,0 0 0-16,0 0-4 16,0 0 1-16,0 0-8 15,0 0 5-15,0 0 1 0,0 0 0 0,0 4 4 16,0 4-5-1,0-4-8-15,0 5-3 16,0-1-1-16,0 0 2 16,0-8-6-16,0 0 1 15,0 8 1 1,5-12 1-16,-1 0 1 16,1-4 6-16,-5-5 4 15,0 1 3-15,0 0 3 16,0 3-1-16,0-3 6 15,0-1-8 1,0 9 3-16,0 4 1 0,-5-4-5 16,1 4 1-16,4 4-8 15,-5 0-1-15,5 5-7 16,0 3 0-16,0 1 1 16,0-1 1-16,0-4-4 15,0 5-1-15,0-5 0 16,0-8 2-16,5 8-3 15,-1-8 2-15,1 0-13 16,4-4-3-16,-4-4-9 16,0 0-2-16,-1-1-13 15,1 1-4-15,0 0-58 16</inkml:trace>
  <inkml:trace contextRef="#ctx0" brushRef="#br1" timeOffset="4">1132-2206 144 0,'-5'-4'55'0,"5"8"-30"0,0-8-18 0,0 4 13 16,0 0-1-16,0 0 3 15,0 0-8-15,0 0-1 16,0 0-7-16,0 0 0 0,0 0 4 15,0 0 0-15,0 0 2 16,0 8-9-16,5 1-1 16,-1 11-2-16,6-11-3 15,-1-1 0-15,0-4 2 16,1 0 0-16,-1-4 1 16,0-4 0-16,-4 0 2 15,0 0 1-15,-1-13 7 16,-4-4-3-1,0 5-1-15,-4-1-1 16,-1-12-1-16,-4 8 6 16,-5 17 6-1,0 4-4-15,0-12-6 16,0 20-2-16,0 0-2 16,4 1-2-16,1-1-2 15,0 0-1-15,4 1-1 0,0-1 0 16,1 0-24-16,4-4-9 15,4-8-74 1</inkml:trace>
  <inkml:trace contextRef="#ctx0" brushRef="#br0" timeOffset="5">2066-2339 164 0,'0'-41'63'0,"0"41"-34"0,0 0-19 0,0 16 17 15,0-3 0-15,0-5 10 16,0 0-12-1,0 1-13-15,-5-1-7 0,0 0-4 16,1-4-1-16,-1 5 0 0,0 3 4 16,1 9 5-16,-1-4-1 15,5 3-1 1,0-3-5-16,9 12 2 16,5-17-5-1,0 13 0-15,10-4 1 16,-1-8 2-16,0-5-1 15,5-8 2-15,1 8 0 16,-1-4 1-16,0-20 2 16,0-1 3-16,-10-4 0 15,6 1 0-15,-1-5 1 16,-4 4 4-16,-5-4 7 16,-5-8-2-1,-9 4-1-15,-5-9-6 0,1 5 0 16,-10 8-5-16,0 5-2 15,-5-5-2-15,-4 8-3 16,-5 0-2-16,-5 9-1 16,5 0 2-16,0 4 0 15,4 4-6-15,1 4 0 16,4 12-15-16,1 1-3 16,4-5-9-16,4 1-2 15,1 16-62 1,0-4-25-1</inkml:trace>
  <inkml:trace contextRef="#ctx0" brushRef="#br1" timeOffset="6">2159-2459 124 0,'-5'-8'49'0,"5"16"-26"0,-14-12-16 0,14 4 15 15,-4 0-4-15,-1 4 1 16,-4 4-4-16,-1 0 1 16,1 5-9-16,0 16 2 0,-1-4 4 15,1 4-3-15,0 0 2 0,4-4-7 16,0-4-3-16,5-1-1 15,5-3-1-15,4-13 2 16,10-4 1-16,0-16 1 16,-1 16 0-16,-4 0-2 15,0-17 1-15,5-8 0 16,-5 8 3-16,-4-3 8 16,-6 3 5-16,-4 5 2 15,-4-1-1-15,-1 5-13 16,-9 0-4-16,-5-1-4 15,5 5-1-15,0 0 0 16,0 4-2-16,5 8 0 16,4-4 0-16,0 1 0 0,1-1 0 15,8 12-2 1,1 1 3-16,9-5 4 16,0-3 0-16,0-13 2 15,5 8-4-15,-5-8 0 16,0 8 1-16,0-8 0 15,0-5 0-15,-5 5 2 16,1 0-1-16,-1-8 2 16,0-9 0-16,-4 0 1 15,-5-4 0-15,-5 4 0 16,1 5 0-16,-1 12 2 16,0-1 1-16,1 1 1 15,-6 0-9-15,6 4-4 16,-1 8-2-16,0 5 1 0,1-1 4 15,4 5 3-15,0 4-2 16,0-9-2-16,4 1 2 16,1 3 0-16,4-3-2 15,1-1 2-15,-1-4-1 16,-4-3-2-16,-5-5 7 16,4-5 0-1,1 14 2-15,-5-5-3 16,0-17-2-16,0-3 3 15,0 3 2-15,-5 9-2 16,-4 4 0-16,0 0-3 16,-1 21-3-1,-4-9 4-15,-4 9-3 16,4 0-1-16,9 0-3 0,5 4 1 16,5-13-2-16,4 1 2 15,5-5 3-15,0 0 3 16,0-12 2-16,0 0 1 15,-5-4 0-15,1-1 0 16,-1-3 0-16,-4-1 0 16,-5 1 2-16,0 16 1 15,0-4-1-15,-5-12-1 16,0 3-1-16,1-3 0 16,-6 8-11-16,1-5-3 15,0 9-6-15,4 4-3 16,0-4-5-16,5 13-15 15,0-13 5-15,0-4-39 16,0 4-46 0,0 0 32-16</inkml:trace>
  <inkml:trace contextRef="#ctx0" brushRef="#br1" timeOffset="7">3313-2322 156 0,'-5'-13'60'0,"5"-11"-32"0,-5 15-13 0,5 9 20 15,0 0-10-15,-4 0-5 16,-1-4-7-16,0 4-3 15,1 13-6-15,-1-1-1 0,0 0 1 0,1 5 0 16,-1 0 0-16,0-1 0 16,1-3 2-16,-1 3-3 15,0 1-2-15,5 0-3 16,0-5-1-16,0-4 2 16,5 5 2-16,4-13 0 15,5 0-1-15,0-4 1 16,0-5 1-16,0 1 1 15,-4 0 1-15,-1-5 2 16,-4-3 1-16,-1 3 3 16,-4-8 1-16,0 13-3 15,-4-9 0-15,-1 5-3 16,-4 4 0-16,-1-1-3 16,-4 1 1-16,0 4-2 15,0 0-1-15,5 0-2 0,4 20-3 16,1-7 0-1,-6 7 1-15,1 1 2 16,9-1 1-16,0 1 1 16,0-5-5-16,9 1 1 15,-4-5 2-15,4 1 1 16,5-9 1-16,0 0 2 16,0-9-1-16,0 5 2 15,-4-4-2-15,-1-5 2 16,-4 1-2-16,-5-9-1 31,0 4 3-31,-5 1 0 0,-4-5-1 0,-1 5 1 16,-4 3-2-16,0 1-1 0,-4 3 1 15,8 22-1-15,1-1-3 16,-5-12 2-16,0 17-1 16,5 4-2-16,-1-5 3 15,6 5 0-15,4-4-4 16,4-5 1-16,6 0 2 15,4 1 1-15,9-5 1 16,0-4 2-16,1-4-3 16,-1-4-2-16,-4-4-1 15,-5-5 0-15,-5 5 5 16,-4 0 1-16,-10 0 2 16,-9-13 0-16,-5 4-2 15,1 17-2-15,-1 0 1 0,0 0-1 16,5 8-7-16,0 5 0 15,0 4-4-15,5-1 0 16,4-3-5-16,5-1-1 16,0 1-6-16,5-5-2 15,4 0-29 1,5 0-54-16,5-8 17 16</inkml:trace>
  <inkml:trace contextRef="#ctx0" brushRef="#br1" timeOffset="8">5083-2144 192 0,'-10'-4'71'0,"6"4"-38"0,-1-4-32 0,5 4 16 16,-5 8-7-16,1-12 2 16,-1 0 2-16,0 4 3 15,1 0-9-15,-10 0 2 0,4 0 3 16,1 4-5-16,-10 21 3 15,5 4-3 1,0 4-6-16,10 1-1 16,-1-1-3-16,10-4 0 15,9-8 2-15,4-5 2 0,1-7-1 16,0-9-1-16,4-5 1 16,-4 1-1-16,-5 0 0 15,0-8 2-15,4-26-1 16,1 9 2-16,-5 0-2 15,-5 8 2-15,-9-12 2 16,-4 8 4 0,-6 5 2-16,-4 3 1 15,-4 13 2-15,-1 0-7 16,-4 4-4-16,-1 0-5 16,1 16 1-16,4-16 1 15,1 21 2-15,4-21-6 16,0 17-1-16,4-5-1 15,10 13 2-15,10-4-1 16,4-5 1-16,4-3 3 16,1-13 2-16,4 4 2 15,5-8-1-15,-4 4-2 16,-1-21 1-16,0 4 1 16,-4 1-1-16,-5-1-1 15,-9 5 3-15,-5-5 0 16,-5 5-1-16,-4 3-2 15,-5-3 1-15,-5 4-1 16,-9-1-3-16,-9 5 2 16,-1 0 1-16,1 12 0 15,9-4 0-15,-9 1 0 16,4 3 0-16,0 29 0 16,5 1-3-16,14-9 0 0,0-4 2 15,10 4 2-15,-1 4-2 16,10-12-2-16,-1-5 2 15,10-7 0-15,5-9 3 16,0-9 1-16,4-12-1 16,0-16 1-16,-4 4-2 15,-5 16 2-15,-5-8 0 16,1 17 3-16,-15-8-1 16,0 3 2-16,-4 1-24 15,0 3-10-15,-1 18-36 16,6 3-12-16,-1 1-34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4490-1027 204 0,'-28'-21'77'0,"18"21"-42"0,-4 0-23 0,10 0 21 15,-1 0-8-15,0 0-2 16,5 0-13-16,0 0-6 0,0 0-3 15,0 9 1-15,5-1 1 0,0 0 3 16,-1 5 3-16,6 3 0 16,4-3 0-16,18 8-1 15,6-1 2-15,18 1 1 16,14 4 1-16,0 0-6 16,9 4-2-16,1-4 0 15,-6 4 0-15,1-8 0 16,-10 4 0-16,-13-5-5 15,-10-3 1-15,-14 0-5 16,-9-1-1-16,-29 5 3 16,-22 0 1-16,-20 4 2 15,-13-1 0-15,-19 1 4 0,-5 4 2 16,0 0 0-16,15-4 1 16,8 0-2-16,10-4 2 15,14-4-4-15,9-5-2 16,10 1 0-16,4-5 1 15,10 8-21-15,9-3-9 16,14-5-74-16,19-4-31 16,4-4 22-1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-1792 588 252 0,'-19'-8'93'0,"19"8"-50"0,0 0-33 0,0 0 23 0,0 0-9 15,0 0 0-15,0 0-7 16,0 0-2-16,0 0-9 15,10 0-2-15,-1 0 0 0,10-4 2 16,9-5 3-16,9-3 5 16,10-1 1-16,0 1-6 15,4-1-3-15,5 1-3 16,0 0 0-16,0-1-2 16,-5 1 2-16,1-13-4 15,-6 4-2-15,-3 4-27 16,-1 1-12-16,-5 3-21 15,-9 1-8-15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-1530 206 164 0,'4'-8'63'0,"1"4"-34"0,-5-1-5 0,0 5 22 15,0 0-14-15,0 0-6 16,0 0-13-16,0 0-4 16,5 5-5-16,-1 11 4 0,-4 9 2 15,0 21 3-15,0 12 3 16,-4 4-9-16,-1 9-4 16,-4-9 4-16,-1-4 3 15,1 0-5-15,4-4-1 16,1 0 2-16,-1-8 1 15,0-9 1-15,1-8 0 16,-1-4-18-16,5-8-5 16,0-17-35-16,5-8-13 15,9-13-60-15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-1203 123 280 0,'-10'-12'107'0,"10"16"-58"0,0 0-62 15,0 4 15-15,0 9-5 16,0 12 3-16,0 12 5 16,-4 17 2-16,-1 9-3 15,0 3-1-15,0 1 3 0,1-13-3 0,-1 0 0 16,0-4 3-16,1-4 1 15,-1-4-1-15,0-5 1 16,1-8 2-16,-1-8 5 16,0-4-61-16,1-13-25 15,4-8-52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-2239-4518 196 0,'-9'-13'74'0,"9"13"-40"0,-5 4-35 15,5-4 15-15,0 0-4 16,0 5 2-16,0-5 5 16,-4 0 3-16,4 0-10 15,0 0-3-15,0 0-1 0,0 0-8 16,4 12 0-16,1 13 0 0,0 0 1 15,-1 4-2-15,6-8 2 16,-6-5 1-16,6 1 0 16,-1-9 0-16,-4-16 0 15,0 4 6-15,-1 4 4 16,1-9 1-16,0 1 1 16,-10-13 5-1,0 1-10-15,1-1-1 16,4 4-2-16,-5 1 0 15,-4-5 4-15,4 4 3 16,-5 5 2-16,1 4 3 16,0 8-9-16,-1 4-4 15,6 8-7-15,-1 1 0 16,0 3 0-16,5 1 2 16,0-1-1-16,5 1 1 0,0-9-5 15,-1 1-3-15,1-1-23 16,0-12-9-16,-1 0-60 15,6 0-48 1,-1-1 57-16</inkml:trace>
  <inkml:trace contextRef="#ctx0" brushRef="#br0" timeOffset="0.501">-2243-4427 160 0,'-5'-4'60'0,"5"4"-32"0,0-33-33 15,0 29 10-15,5 12-1 16,-1 9 5-16,1 3 8 15,0 9 7-15,-1 5-13 16,-4-1 3-16,5-4 2 0,0-4-6 0,-5-5-1 16,0-3-7-16,9-9-2 15,-4 1 4-15,-5-9 2 16,5 0-5-16,-1-4-2 16,-4-13-22-16,5-4-8 15,9-8-66 1</inkml:trace>
  <inkml:trace contextRef="#ctx0" brushRef="#br1" timeOffset="1.5">-2259-4668 148 0,'0'0'57'0,"0"0"-30"0,0 0-16 16,0 0 18-16,0 0-6 15,0 0 1-15,0 0 0 0,0 0 0 16,0 0-13-16,-5 0 7 0,1 0 2 16,-1 0 1-16,0 0-1 15,1 0-4-15,-6 4-2 16,1 5-8-16,0 3-4 15,-1 5-4-15,1-1 1 16,0 9-1-16,-1 13-2 16,6-1 3-16,-1 0 0 15,10 1 1-15,4-1 2 16,5-4-1-16,5 1-1 16,-1-1 3-16,1-12 2 15,4-5 2-15,5-8 1 16,0 1 2-16,0-9 4 15,-4-13 1-15,-1-3 3 0,-4-9-1 16,-1 0 1-16,-3-8-3 16,-11 4-1-16,-8 0-2 15,-6 4 0-15,-4 0-6 16,-9 4-2-16,-1 4-2 16,1 5-2-16,0 4-4 15,-1-1-2-15,6 1-28 16,4 4-10-16,9-4-42 15,5-5-15-15,9-3-31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-134 779 228 0,'-9'-8'88'0,"9"4"-48"0,-5-5-31 0,5 5 19 0,-5-4-5 15,1-9-2-15,-1-4 2 16,0 1 2-16,-4-5-13 15,-5 0 0-15,0 0 1 0,-5 4-5 16,-4 9-2-16,-5 12-8 16,-5 12-3-16,-9 13-3 15,-5 8 2-15,5 9 2 16,0 12-1-16,14 0 1 16,5-4 0-16,9-5 0 15,9-3 0-15,10-9 5 16,9-4 3-16,9-17 8 15,1-3 4-15,8-9 3 0,1-9 3 16,0-11-1-16,0-14-1 16,-5-3-4-16,-5-9-2 15,-9-12-8-15,-5-4-4 16,-9 8 3-16,-9 8 4 16,-5 9-5-16,0 8 0 15,0 4-7-15,5 8 0 16,-1 5-19-16,1 4-6 15,9 8-60-15,9-4-27 16,15-1-27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-218 758 304 0,'5'-8'115'0,"9"8"-62"0,14 0-40 0,-10 0 28 15,6 0-17-15,8-4-1 16,6 0-9-16,4-5-4 0,9-3-5 16,1-9-6-16,-1-4-2 0,0-4-60 15,5-4-27-15,0 4-57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394 111 208 0,'-28'-34'79'0,"14"22"-42"0,-5-17-17 16,10 16 27-16,-1 1-12 15,-4 4-2-15,0 4-19 16,0 4-9-16,-4 4-3 16,-6 8-11-16,1 9-2 0,-5 16 8 15,0 17 6-15,-5 21 3 16,5 12 2-16,5 4-2 15,-1 5-1-15,10-9 1 16,5 0 3-16,4-4-2 16,5-12-2-16,0-13-24 0,0-12-10 15,0-34-131 1,-14-12 38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1183 800 292 0,'0'-4'110'0,"5"4"-60"0,9-9-50 16,0 5 21-16,9-4-3 16,5-5 3-16,14-3-11 0,0-5-3 15,0 0-5-15,5 0-2 0,0 1 1 16,4-1 1-16,0 0 1 16,1 0-17-16,4-3-7 15,0 3-23-15,0 4-8 16,-9 5-73-1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1445-14 264 0,'4'-17'99'0,"-4"26"-54"0,0-1-42 0,0-8 23 15,0 8-13-15,0 9-2 16,-4 12 9-16,-1 21 4 16,-4 12-12-16,-1 21-2 0,6 4 0 0,-1 0-6 15,0-3-2-15,1-14 5 16,-1-3 3-16,-4-1 3 15,-1-4 5-15,-4-8-23 16,0-8-9-16,0-9-79 16,0-16-34-16,0-13-3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-1834 837 212 0,'-33'21'79'0,"29"-17"-42"0,13 4-37 0,-9-8 16 16,5 4-5-16,4 1 1 15,0-1 13-15,5-4 7 16,10 0-17-16,4-4 7 0,9-1 5 0,14 1-4 16,1 0-1-16,13-4-10 15,10-5-5-15,0 5-2 16,-5 0-1-16,-10-5-2 15,-8 5 1-15,-5 0 0 16,-10-1 1-16,-4 1 2 16,-10 4 3-16,-4 0 0 15,-5 0 0-15,-5 0-41 16,-4 4-15-16,-5 0-78 16,9-5-68-1,5-11 71-15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18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-928-3015 176 0,'-5'-5'68'0,"5"5"-36"0,0 0-18 16,0 0 22-16,0 0-9 15,0 0-3-15,0 0-1 16,-4 0 0-16,-1 0-12 16,0 0 0-16,1 0 0 0,-1 5-11 15,-4 3-4-15,-1 8-1 16,-4 9 1-16,0 4 2 16,0 5 3-16,5 3-5 15,4-4 1-15,5-4 1 16,5 0 3-16,9-4 4 15,9-8 2-15,5-5-1 16,5-8 1-16,4-4 0 0,5-8 1 16,-4-4 0-16,-1-5 2 15,-4-8-3-15,-5-4 1 16,-9-4 15-16,-10-4 7 16,-9-5-9-16,-9 1-2 15,-10 3-7-15,-4 9 0 16,-5 13-14-16,-5 11-5 15,-5 14 0-15,1-1 2 16,4 0-2-16,10 1 2 16,4-1-13-16,5-4-5 15,5 0-19-15,4 0-9 16,5-4-32-16,19 0-12 0,0 0-7 31</inkml:trace>
  <inkml:trace contextRef="#ctx0" brushRef="#br1" timeOffset="1">-872-2833 356 0,'0'-16'22'0,"0"-5"-8"15,0 4-4-15,0 5 0 16,-5-9-7-16,1 9-2 16,-1 7 1-16,0-3 3 15,1 4 9-15,-1 4 3 16,0 8-8-16,1 9-3 16,-1 0-6-16,0 7-1 15,1-7-1-15,-1 0 0 16,0-5 0-16,5-4-2 0,0 1 0 15,0-1 3-15,0-8 0 16,0 0 1-16,0 0 0 16,0 0 0-16,0-8-14 15,0 4-5-15,10-21-67 16</inkml:trace>
  <inkml:trace contextRef="#ctx0" brushRef="#br1" timeOffset="2">-839-2800 140 0,'0'-12'55'0,"0"-5"-30"0,0 22-21 0,0-5 13 0,0 0-2 15,0 0 1-15,0 0-4 16,0 0 0 0,0-5-5-16,0 5-2 0,0 0 20 15,0 0 3 1,0 9 4-16,-5-5-11 16,0 4-3-16,1 5-10 15,4-1-3-15,0 1-3 16,0-5-2-16,4 0-4 15,6-4-2-15,-1 0 3 16,0-4 1-16,5-4 4 0,1-8 1 16,3-1-1-16,1-3-2 15,-5-1 1-15,-5-4 1 16,1 5 1-16,-6 3 1 16,-4 1 0-16,-4-1 2 15,-1 1-1-15,-4 0 0 16,-1-1-3-16,1 9 1 15,0 4-4-15,-5 8-2 16,0 9-1-16,-1 8 0 16,1 0 0-16,0 0 3 15,0-5 2-15,5 1 2 16,4-4-4-16,1-5-1 16,4 1-4-16,4-5 1 15,6-4 5-15,4-4 2 0,4-4 0 16,1-4 1-16,-5-1-2 15,5-3 2-15,-5-5-2 16,-5-8 2-16,-9 0 0 16,-4-4 1-16,-1 4 2 15,-4 9 1-15,-1 12 3 16,-4 4 4-16,-5 8-10 16,1 9-2-16,-1-1-4 15,5 1 0-15,0-1 0 16,5 1-2-16,-1-5 0 15,10 1 0-15,0-1-2 16,5 1 1-16,4-1-28 16,5-3-11-16,-4-1-39 15,4-8-57 1,4-4 35-16</inkml:trace>
  <inkml:trace contextRef="#ctx0" brushRef="#br1" timeOffset="3">-867-2808 160 0,'-5'0'60'0,"5"0"-32"0,0-4-24 0,0 4 13 16,0 0 5-16,0-4 6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0 108 124 0,'0'-21'49'0,"0"1"-26"0,0 3-3 0,0 13 21 16,0 0-7-16,0-1 0 15,0 1-13-15,0 0-3 16,0-4-10-16,0 0 4 0,0 3 1 16,0 1-4-16,0 0-1 15,0 4-4-15,0 0-3 16,0 0 2-16,4 13 2 16,1 3 0-16,0 5 2 15,4 0-2-15,0 4 2 16,1 4 0-16,-1 8 1 15,0 9 2-15,-4 8 4 16,0 8-2-16,-1 4 1 16,1 9-3-16,0 4-1 0,-1 0-1 15,1 8 2-15,0 4-5 16,-1 9-3-16,6 12 1 16,-6 0 0-16,1 0 1 15,0 9 0-15,-1-9 2 16,-4 4 1-16,5 8 1 15,-10-3 0-15,10 8-4 16,-5-34-1-16,0-16-1 16,5 21 1-16,-1 57-2 15,1 9 2-15,0-4 2 16,4 0 2-16,-4-41 1 16,4 32 0-16,-4-3 0 15,0-9 0-15,-1-17-2 0,1-3-1 16,0-1-3-16,-1-16-2 15,1-13 1-15,4 9-1 16,1 4-3-16,-6-5 2 16,1 5 1-16,0-42 2 15,-1-8-1-15,-4 25 2 16,0-17 2-16,0 17 2 16,0-12-1-16,5 16 1 15,0-13-6-15,-1 22-1 16,1 32 0-16,0-45 2 15,-1-8 1-15,1 16 3 16,0-12-1-16,-5 8 0 16,0-13-1-16,0 5 2 0,0-13-1 15,0 29 0-15,0 46-6 16,4-12-1-16,1-5 1 16,0-12 0-16,-1-16 1 15,1-9 2-15,0 8 1 16,-5 5 1-16,0-18-2 15,0 1-2-15,4 13-2 16,1 3 1-16,0-4 3 16,4 1 1-16,0 12-1 15,-4-5-2-15,0-3 1 16,-1 3-1-16,6 1 0 16,-6-5 2-16,6-7-1 15,-1 24-1-15,0 12-2 16,-4-3 1-16,4-5 3 0,1-8 1 15,-1-13-1-15,0-8-2 16,1 21-2-16,-1 0-1 16,0-12 2-16,-4-1 2 15,4-3-2-15,1-9 0 16,-6-13 1-16,1-16 0 16,0-8-3-16,-5-1 2 15,4 5 1-15,1 8 0 16,-5-4 2-16,0-4 1 15,0-8-6-15,0-13 0 16,0-8 1-16,0-5 1 16,0-3-13-16,0-5-3 0,0-8-24 15,0 0-9-15,0-67-60 16,5 1-59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-5 589 76 0,'0'0'30'0,"0"0"-16"0,0 4-3 0,0-4 10 0,0 5 6 15,0 3 6-15,5-4-5 16,-5-4 0-16,5 4-6 16,4 0-4-16,0 0-10 15,1 1 1-15,-1-5 4 0,0 0-3 16,1 0 0-16,4 0-2 16,4 0 2-16,1 0-1 15,4 0 2-15,6 0-2 16,8 0 2-16,5-5-4 15,5 5-2-15,4-4-2 16,5 0 0-16,0 4-2 16,5-4-1-16,-5 0 3 15,0 0 2-15,5 0 2 16,4-1 3-16,0 1-5 0,1 0-3 16,8 4 1-16,1 0 0 15,0 0 1-15,0-4 2 16,-1 4-1-16,6 0 2 15,4-4-4-15,0 0-2 16,5 4 0-16,4 0 1 16,5-4-1-16,-4-5-1 15,-1-3 3-15,10-1 0 16,-1 1 3-16,1-1 1 16,5 1-3-16,4-1-3 15,0-3 2-15,5-1 0 16,-5 5-4-16,4 4-1 0,1 3 1 15,5 1 0-15,-1-4 1 16,10 0 2-16,-10-1-1 16,5 5-1-16,0 0-2 15,-4 0-1-15,4 0 4 16,0 0 1-16,-5-1 2 16,1 1 0-16,-1 4-2 15,5-4 1-15,0 0-4 16,1 0 0-16,-1 0 1 15,0-1 0-15,0 1 0 16,-14 0 2-16,0 0-1 16,0 0-1-16,-9 0 1 15,4 0-1-15,-4-1 0 0,0 1 0 16,-5 0 0-16,0-8 2 16,5-1-1-16,-5 1 2 15,-5 8-4-15,-9-1 0 16,0-3 1-16,-9 4 0 15,0 0 0-15,-10-4 2 16,1 3-1-16,4 1-1 16,-5 0 1-16,0 0 1 15,-4 0-3-15,-5 0-2 16,0-1 2-16,5 1 0 16,4 0 1-16,1 0 2 15,4 0 1-15,9 0 1 16,10-5-2-16,23 1-2 15,0 4-2-15,0 0 1 0,0 0-1 16,-4 0 0-16,-1 4 2 16,0 0 2-16,-8 0-1 15,-6 0-1-15,-9-5 1 16,0 5-1-16,-9-4 2 16,4 0 1-16,-9-4-4 15,0-1-1-15,5 1 3 16,0 0 1-16,-1 4 0 15,-3-5-2-15,3 1 1 16,-4 4 1-16,-4 0-3 16,-6-5-2-16,6 5 2 15,-10 0 0-15,0 4 1 16,0 0 0-16,-5-4 0 0,10 4 0 16,-10 0-3-16,-4 0 2 15,-5 0 1-15,-5 0 0 16,6 4 0-16,-6-4 2 15,-4 0 1-15,-1 0 1 16,10-4-5-16,-9 0-1 16,9 0-2-16,-5 4 3 15,1-4 2-15,-6-1 2 16,-4-7-1-16,-4 12-2 16,-1-8 1-16,-9-1 1 15,-9 5-1-15,9 0-1 16,-14-4-2-16,0 8 1 15,0 0-1-15,0 0 0 0,0 0-3 16,0 0 1-16,0 0-29 16,0 16-68-1,-5-3-1-15,-9-1-13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 18 244 0,'-9'-8'90'0,"9"4"-48"0,0-4-38 0,0 8 21 16,0 0 8-16,9 0 7 15,5 4 7-15,10 4 6 16,8 4-29-16,6 1 0 0,-1 4-2 0,10-1-6 16,4 1-1-16,1-1-9 15,-1-3-2-15,-4-1-2 16,-10-3-2-16,-9-1-30 15,-5-4-15-15,-9 0-21 16,-14-4-10-16,-14-8-73 16</inkml:trace>
  <inkml:trace contextRef="#ctx0" brushRef="#br0" timeOffset="1">60-252 244 0,'-19'5'93'0,"19"-5"-50"0,0 0-39 0,0 0 21 16,9 0-5-16,1 4 0 15,8 0 12-15,6 4 6 16,4 1-20-16,0 7 8 0,0 5 2 16,0-5-9-16,9 1-3 15,1 4-7-15,-1 0-4 16,-4-5-2-16,-5-3-3 15,-5-5-2-15,-9 0 1 16,-5-4 3-16,1-4 1 16,-10-4-1-16,-14-4-2 15,-19-9 3-15,-9-12 0 16,-9-8-4-16,-1-5-1 16,1-7-2-16,4-1 3 0,5 8 2 15,9 9 2-15,5 4-4 16,10 8-1-16,-1 5-2 15,10 3 3-15,4 5-5 16,14 4 2-16,19 8 4 16,19 8 4-16,4 1-1 15,10 3-2-15,-5 1 0 16,0 0 1-16,-9-5-6 16,-5 1-1-16,-9-5-29 15,-10-4-10-15,-14-12-31 16,-13-9-12-16,-6-12-45 15</inkml:trace>
  <inkml:trace contextRef="#ctx0" brushRef="#br0" timeOffset="2">-379-1090 244 0,'-42'0'90'0,"28"8"-48"0,0-12-31 0,9 4 21 15,-9 0-8-15,-5-8-2 16,-4-1-1-16,0 1 1 0,4 4-12 16,0 8 5-16,5 4 3 0,5 1-6 15,4 7-2-15,19 5-10 16,14 8-2-1,24 9-2-15,22 7-1 0,15 1 6 16,19 4 3-16,4-5-6 16,9-7 0-16,-4-5 2 15,-5 0 4-15,-14-4-23 16,-19 0-10-16,-18-8-36 16,-42-9-99-1</inkml:trace>
  <inkml:trace contextRef="#ctx0" brushRef="#br0" timeOffset="3">69-600 244 0,'-14'12'93'0,"9"-8"-50"0,1-4-33 0,4 0 25 16,0-4-26-16,0-8-6 15,0-9-3-15,0-12-1 16,0-5 1-16,0-7 0 0,-5 3 2 15,0 1-1-15,-4 3 2 16,0 1 0-16,-5 4 1 16,4 0-20-16,1-5-7 15,0-3-23-15,-1 7-9 16,6 5-44 0</inkml:trace>
  <inkml:trace contextRef="#ctx0" brushRef="#br0" timeOffset="4">-99-1181 312 0,'0'24'115'0,"19"6"-62"0,4 7-42 16,-4-16 28-16,13 8-8 16,15 8-1-16,4 5-14 15,10-13-5-15,-5-4-7 16,-4-13-3-16,-1-12 0 0,-14-17-4 16,-9-16 0-16,-18-17-1 15,-10 5 0-15,-10 3 3 16,-8 9 0-16,-6 8 3 15,-4 8 3-15,-9 9-4 16,-5 4-3-16,0 8-6 16,0 13-2-16,0-1-13 0,4 1-3 15,6 0 12-15,-1-5 7 16,5-4-11-16,5 1-4 16,4-1-40-16,5-4-15 15,0-12-39 1</inkml:trace>
  <inkml:trace contextRef="#ctx0" brushRef="#br0" timeOffset="5">83-1281 280 0,'56'17'107'0,"-23"-9"-58"0,14-4-48 0,-24 0 19 15,5-4-13-15,-5 0-4 16,1 0 2-16,-6 0 1 15,-18 0 0-15,-14-4 1 0,-9 0-4 16,-14-4-2-16,-10-5-9 16,-5-12-5-16,1-4-18 15,-5-4-7-15,5-4-5 16,4-5 2-16,5 0-5 16,9 5 0-16,5 8-4 15,10 4-25 1,4 4 16-16</inkml:trace>
  <inkml:trace contextRef="#ctx0" brushRef="#br0" timeOffset="6">-29-1646 236 0,'65'16'90'0,"-18"-3"-48"0,18 20-18 0,-37-21 29 15,10 1-14-15,-1-1-5 16,-4-3-19-16,-5-5-8 16,-5 0-4-16,-9-4 0 0,-14 0 2 15,-4-4 2-15,-15-9 3 16,-14-3-5-16,-13-9-1 15,-6-9-15-15,1 1-6 16,-10-8 0-16,5-1 0 16,9 9 7-16,15 4 6 15,4 8 3-15,9 5 3 16,10 7 3-16,18 1 4 16,10 12 5-16,13 13 3 15,10-1-7-15,5 1-3 0,0 0-2 16,-1-5-1-16,-4-4-2 15,-4-4-2-15,-15-4 1 16,-4-8-1-16,-19-13 0 16,-9-3 0-16,-5-6-9 15,-14-7-4-15,-5-9 0 16,0 5 2-16,5 8 5 16,5 4 1-16,9 4-2 15,9 8 2-15,10 5-4 16,13 8-1-16,6-5-42 15,-6 1-15-15,1-5-52 16</inkml:trace>
  <inkml:trace contextRef="#ctx0" brushRef="#br0" timeOffset="7">-267-2659 252 0,'-42'25'96'0,"42"-9"-52"0,14 1-43 0,4-1 19 16,10 13-7-16,24 9 0 15,-1 3 8-15,5 9 4 16,0-4-13-16,-4-9 2 0,-1-8 2 16,-9-12-8-16,0-9-4 15,-4-16-3-15,-10-9-1 0,-10-4-14 16,-13-3-3-16,-10-1-4 15,-13-17-1-15,-15 5 2 16,-9-5 2-16,-10-3-1 16,1 7-1-16,14 13 23 15,9 9 11-15,14 12 14 16,9 8 5-16,10 8-9 16,9 5-1-16,9 4-14 15,5-1-5-15,9-3-6 16,1-5-1-16,-1-3 2 15,0-14 2-15,-8-3-20 16,-11-8-7-16,-8-5-38 16,-10-4-16-16,-5-17-33 15</inkml:trace>
  <inkml:trace contextRef="#ctx0" brushRef="#br0" timeOffset="8">-603-3141 292 0,'-52'17'110'0,"48"-9"-60"0,4 0-43 0,9 1 26 16,10 3-10-16,18 5-1 15,19 3-6-15,9 1 0 16,15 0-9-16,-6 0-2 0,6-1 1 16,-5-3-1-16,-5 0 2 15,-14-5-13-15,-10-4-5 0,-13 1-33 16,-14-1-11-16,-15 0-12 15,-8 1-1-15,-10-1-27 16,-5 0 19 0,0-4 71-16,-4 1 51 15,-5-10 26-15,5-3-22 16,-5-4-12-16,4-5-25 16,-4-12-9-16,0-8-3 15,5-9-1-15,4-8 2 0,10 4 5 16,0 0 6-16,9 5 6 15,9 7 3-15,5 13 0 16,14 13 1-16,9 12 2 16,-4 12 4-16,-5-3-15 0,14 11-6 15,14 10-21-15,-9-6-8 16,-10-3-50-16,-9-8-21 16,-14-9-38-1</inkml:trace>
  <inkml:trace contextRef="#ctx0" brushRef="#br0" timeOffset="9">-62-3548 244 0,'33'33'90'0,"-19"-16"-48"0,9-4-45 16,-18-9 16-16,4 0-9 15,1 0-3-15,4-4 6 16,0-8 5-16,-10-13-6 15,-4-4-1-15,-4 8-1 0,4 1 4 16,-10-13 3-16,1 4 2 16,-5-4 5-16,5 4-1 15,-10 0 1-15,5 4 0 0,-14 17-2 16,5 0-13-16,-10 16-6 16,-14 9-15-16,5 8-4 15,10 0-26-15,-1-4-9 16,14-4-1-16,5-13 2 15,0 0-36 1</inkml:trace>
  <inkml:trace contextRef="#ctx0" brushRef="#br0" timeOffset="10">-543-3506 288 0,'-4'4'110'0,"4"-4"-60"0,4-4-83 0,1 4 8 15,4-9-46-15,5 1-15 16,0-4-1-16,14-1 2 15</inkml:trace>
  <inkml:trace contextRef="#ctx0" brushRef="#br0" timeOffset="11">-211-3921 280 0,'51'-13'107'0,"-51"13"-58"0,80 38-37 0,-66-30 26 0,23 4-18 15,-4 1-3-15,4-1-9 16,5 5-3-16,-9-5-2 16,-10 1 2-16,-14-9 1 0,-13-8 0 15,-10-5-1-15,4 5-6 16,-22-21-1-16,4 5 1 16,-24-22 0-16,6 5 1 15,-1-9 0-15,5 5-3 16,9-5 2-16,5 13 7 15,14 4 4-15,5 4 8 16,18 4 6-16,1 4-7 16,13 5-2-16,0 4-8 15,10 3-3-15,-5 1-2 0,9 0 1 16,-9 0-22-16,0-4-9 16,-4 4-59-1,-1-1-26-15</inkml:trace>
  <inkml:trace contextRef="#ctx0" brushRef="#br0" timeOffset="12">-323-5237 260 0,'-24'-5'99'0,"24"5"-54"0,-37-62-53 0,32 54 16 16,-9 0-4-16,0-1 5 16,-4 1 19-16,-1 0 9 15,-4 8-18-15,4 0 11 0,5 29 5 16,14 29-15-16,14 0-3 15,23 4 4-15,15 5 4 16,13-9-9-16,-4-13-2 16,4-11-8-16,-4-18-4 15,0-16 1-15,-5-16 2 0,-10-5 2 16,-8-12 1-16,-15-5-11 16,-14 5-5-16,1 4-34 15,-20-12-12-15,6 3-22 16,-15-3-7-16,5 3-19 15,-23 5-50 1,4 4 42-16</inkml:trace>
  <inkml:trace contextRef="#ctx0" brushRef="#br0" timeOffset="13">-393-5462 316 0,'23'13'121'0,"-23"-13"-66"0,42 8-38 0,-19-4 33 16,1 1-26-16,-1-1-5 15,19 0-10-15,-14 0-4 16,5 0-2-16,-5 0 0 0,-5-4 2 16,1 4 7-16,-15-4 2 15,0 0 4-15,-9 0 3 16,-14-4-9-16,0 0-4 16,0 0-5-16,-18-13 0 15,-20-12-2-15,15 4-1 16,-1 0-2-16,6-4-1 15,-15-4-27-15,19 12-10 16,5 5-42-16,-1-5-17 16,6 4-54-1</inkml:trace>
  <inkml:trace contextRef="#ctx0" brushRef="#br0" timeOffset="14">-491-5922 300 0,'18'-5'112'0,"-18"5"-60"0,80 5-25 15,-66-5 32-15,23 12-25 16,-4-4-6-16,9 5-15 16,23 3-4-16,-27-3-5 15,-6-1-3-15,-4-3 2 0,-4-1-7 16,-10 0-1-16,0 1-47 16,-10-14-18-16,-4 1-26 15,-18-16-10-15,4 3-7 16</inkml:trace>
  <inkml:trace contextRef="#ctx0" brushRef="#br0" timeOffset="15">-720-6134 372 0,'-24'12'140'0,"24"-7"-76"0,0 3-72 0,0-4 23 16,0-4-17-16,0 0-3 16,5 0-24-16,-5 0-11 15,5 0 21-15,-1 0-39 0,6-4-15 16,-6 0-44-1</inkml:trace>
  <inkml:trace contextRef="#ctx0" brushRef="#br0" timeOffset="16">-178-6171 376 0,'-33'-13'140'0,"24"-8"-76"0,-20-33-46 0,15 25 34 16,0-8-27-16,-4 4-6 16,-6-17-12-16,6-12-5 15,4 20-1-15,0 5-4 0,0-9 0 16,4 9-23-16,-4-5-10 15,0 5 10-15,0 4 4 16,-9-5 16-16,9 18 6 16,5 3-2-16,-1 9 0 15,1-1 5-15,4 9 3 0,1 0 1 16,4 9 1-16,0-1 9 16,9 13 6-16,0-5 1 15,15 26 1-15,-6-5-12 16,15 1-5-16,14 11-5 15,-15-20-3-15,-4-4-2 16,10-4-1-16,18-4 2 16,-14-30 0-16,-5-24 3 15,-18 8 1-15,0 4-8 16,-10-21-4-16,0 9-37 16,-9-13-15-16,0 9-24 15,-18-5-8-15,-1 4-44 16</inkml:trace>
  <inkml:trace contextRef="#ctx0" brushRef="#br0" timeOffset="17">-949-6433 360 0,'0'4'134'0,"14"-4"-72"0,23 0-68 16,-27 0 25-16,32 8-13 16,37 5 2-16,14-1-3 15,6 5 0-15,-29-5-3 16,-10-3-13-16,6 7-4 0,-10-3-53 16,-5 12-22-16,-4-5-47 15</inkml:trace>
  <inkml:trace contextRef="#ctx0" brushRef="#br0" timeOffset="18">-463-7076 356 0,'4'4'134'0,"-4"-4"-72"0,47 12-44 0,-38-8 36 15,19 9-28-15,-4-5-6 16,13 0-13-16,-4-3-3 15,9-1-2-15,-9 0-2 0,-1-4 3 16,-4 0 2-16,-9 0 2 16,0 0 1-16,-10-4 2 15,0 0-12-15,-23-5-5 0,0 1 0 16,-14-5 2-16,5 1 0 16,-14 0 4-16,-24-5 0 15,28 9 1-15,5-1-18 16,-5-7-5-16,5-1-24 15,5-4-8-15,4 5-46 16,5-9-20-16,0 0 0 16</inkml:trace>
  <inkml:trace contextRef="#ctx0" brushRef="#br0" timeOffset="19">-440-7471 356 0,'23'-8'134'0,"-23"8"-72"0,42-4-46 0,-32 4 32 15,13 4-31-15,-4 0-8 16,9 0-5-16,4 0-1 16,6-4-1-16,-10 0-46 0,-5 0-19 15,-4 0-51-15,-14 0-20 16,-15-8 18 0</inkml:trace>
  <inkml:trace contextRef="#ctx0" brushRef="#br0" timeOffset="20">-832-7649 512 0,'-42'29'189'0,"42"-29"-102"0,0 16-103 0,0-12 26 16,4-4-31-16,-4 0-9 0,10-8-31 16,-1 0-11-1,10-5 38-15,-5 1-62 0,9 8-23 0,10 0-9 16</inkml:trace>
  <inkml:trace contextRef="#ctx0" brushRef="#br0" timeOffset="21">-449-8069 376 0,'-38'21'140'0,"38"-21"-76"0,-18 54-70 0,18-46 22 15,0 5-15-15,0-1-2 16,4-20 6-16,-4 0 4 16,14 33-4-16,0-5 4 0,14 22 3 15,-4-5-2-15,4 1 2 16,-5-9-9-16,10-9-4 16,-5-3 0-16,4-17 2 15,-4 0 4-15,1-12 2 16,-11 3-3-16,-13-3-3 15,0 4 4-15,-19-42 1 16,0 8-5-16,-24 13 0 16,10 4-1-16,5 4 2 15,4 5 3-15,10-5 2 16,-1 4-8-16,24 9-1 16,0 4 4-16,14 16 4 0,-4 1-1 15,13-38 0-15,-9 4-1 16,0 5 2-16,5-13-1 15,-14 0 2-15,-5 4-2 16,0-4 0-16,-5 4-43 16,0-4-19-16,-4 4-136 15</inkml:trace>
  <inkml:trace contextRef="#ctx0" brushRef="#br0" timeOffset="22">-496-6416 216 0,'-5'-13'82'0,"5"13"-44"0,0 8-27 0,0-3 21 16,5-1-8-16,0 0 0 16,4 0-9-16,0 0-2 15,10-4-7-15,-5 0 0 0,9 0 1 16,-4 0 10-16,9 0 6 16,-5 0 5-16,15 9 6 15,-10-1-13-15,14 4-2 0,-14-3-9 16,9-1-4-16,-4-4-6 15,4 0 0-15,-4 0 2 16,0 1 1-16,4-1 3 16,-14-4 1-16,-4 0 1 15,-5 0 2-15,0 0-3 16,-9 4-2-16,-1-4-35 16,-8 4-15-16,-1 0-51 15,-4 4-19-15,4-3-23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 12 132 0,'-9'0'49'0,"9"0"-26"0,-5-4-12 0,5 4 15 16,0-5-6-16,0 1 1 15,0 0-8-15,0 4-3 16,14 4-5-16,10 9 18 0,13 12 10 15,10 8-6-15,-1 4-3 16,11 5-10-16,-1-1-4 16,-5 1-5-16,-4-5-2 15,-5 1 1-15,-5-14 0 16,-14-7-5-16,-4-5-1 16,-24-16-54-16,-27-21-67 15</inkml:trace>
  <inkml:trace contextRef="#ctx0" brushRef="#br0" timeOffset="1">372 194 260 0,'-9'9'99'0,"9"-9"-54"0,4-9-59 0,-4 5 14 16,0-12-4-16,0-9 2 15,0-8-29-15,0-1-14 16,0 1-52-16,-4-17-21 15</inkml:trace>
  <inkml:trace contextRef="#ctx0" brushRef="#br0" timeOffset="2">106-45 296 0,'-5'0'112'0,"5"4"-60"0,0-8-63 0,0-1 16 0,0-7-4 15,0-9 1-15,0-8 0 16,0-8 1-16,5-13-2 15,-5-4-9-15,0-4-3 0,0 0-40 16,0 0-17-16,0 8-40 16</inkml:trace>
  <inkml:trace contextRef="#ctx0" brushRef="#br0" timeOffset="2.05">-170-116 292 0,'-14'25'110'0,"14"-25"-60"0,0 0-63 15,0 0 17-15</inkml:trace>
  <inkml:trace contextRef="#ctx0" brushRef="#br0" timeOffset="3.05">-174-108 436 0,'9'-25'2'0,"0"-16"-2"16,1-5 8-16,-1-4 4 0,0 1-4 16,-4-5-2-16,0 0-3 0,-1 20 0 15,1 5-18-15,0 0-4 16,-5 0-40-16,0 9-16 16,0 15-30-1</inkml:trace>
  <inkml:trace contextRef="#ctx0" brushRef="#br0" timeOffset="4.05">372 291 272 0,'0'0'104'0,"0"0"-56"0,5-4-52 0,-5 4 18 16,9-4 14-16,0-5 11 15,-4-3-9-15,4-9-5 16,1-8-14-16,-1-4-1 0,0-5 1 16,-4-3 2-16,0 4 3 15,-1 3-7-15,1-3-3 16,0 0-3-16,-5 3 0 0,0 5-2 15,4 0 2-15,-4 9 0 16,0-1 1-16,5 4 2 16,-5 5 1-16,0 3-3 15,0 1-1-15,0-4-10 16,0-5-3-16,0 0-8 16,0-3-2-16,0-1-20 15,0 0-9-15,0 5-21 16,0-1-6-16,0-4-47 15</inkml:trace>
  <inkml:trace contextRef="#ctx0" brushRef="#br0" timeOffset="5.05">82-826 232 0,'-4'-25'88'0,"4"25"-48"0,0 9-20 0,0-5 27 16,0-4-25-16,4 8-6 15,6 0-9-15,13 5-2 16,14 3-3-16,10 1 7 0,9 0 6 0,0 3-5 15,0 1-3-15,-9 0-2 16,-5 0 1-16,-9-5-1 16,-10-3 0-16,-4-5 19 15,-5 0 11-15,-5-4 6 16,-9-4 3-16,-14-8-22 16,-5-8-8-16,-4-5-14 15,-10 4-2-15,1 1-2 16,8-9-1-16,6 4 1 15,-1-21 0-15,0 9 3 16,1 0 0-16,-6-13-10 16,15 21-5-16,0 5-30 15,4-1-12-15,0 4-21 0,1 1-8 16,4-1-46 0</inkml:trace>
  <inkml:trace contextRef="#ctx0" brushRef="#br0" timeOffset="6.05">316-1170 232 0,'5'4'88'0,"-5"-4"-48"0,23 12-34 0,-18-8 22 15,13 9 3-15,-4-5 3 16,14 5-10-16,-4-1-1 16,8 0-14-16,-4-3-5 0,5 12-1 15,-5-5 0-15,-5 1 1 16,1-1 4-16,-6-3 3 15,-3-5 20-15,-6-4 12 16,0 0-11-16,-13-8-6 0,4 0-15 16,-19-12-7-16,0 3-6 15,-9-20-1-15,5 4 2 16,-15-17 0-16,10 5 1 16,0 3 0-16,0 5-7 15,5 4 0-15,4 4-41 16,5 4-16-16,0 1-20 15,5-1-6-15,4 4-39 16</inkml:trace>
  <inkml:trace contextRef="#ctx0" brushRef="#br0" timeOffset="7.05">405-1648 208 0,'0'-33'77'0,"0"33"-42"0,0-12-15 0,0 12 27 15,-5 0-5-15,5 0 0 16,-5 0-10-16,5 0-3 15,0 0-16-15,0 0-8 0,10 8-1 16,-6 0-8-16,20 25 1 16,-6-8 1-16,10 4 1 15,-4-4-4-15,8 0 1 16,-4-4 0-16,0-9 2 16,0 1 3-16,1-22 2 15,-6 5 12-15,-9-29 5 16,0 4 1-16,-9-12 2 15,-10-26-7 1,-9 21-1-16,5 9 4 0,-19 0 2 0,4 4 5 16,-18 16 1-16,5-4-10 15,-10 29-5-15,10-3-10 16,-5 7-1-16,4-4-6 16,6 5-1-16,4-5-15 15,0 0-4-15,4 1-31 16,10-1-14-16,0-4-34 15,10-4-12-15,-1 0-15 16</inkml:trace>
  <inkml:trace contextRef="#ctx0" brushRef="#br0" timeOffset="8.05">363-2370 300 0,'0'8'112'0,"0"-8"-60"0,51 29-50 0,-42-25 23 16,19 17-15-16,-4 0-3 15,13 4-7-15,-4-4 0 16,-1 3 0-16,-4-3 6 0,-4-4 4 16,-5-1 34-16,-5-3 18 15,0-1-3-15,-10-3-2 16,1-1-30-16,-24-25-11 15,1 5-18-15,-25-21-4 16,11 4 1-16,-10-5 2 16,4 5 2-16,1 0 3 15,4 4-3-15,5 5 0 0,5 3-1 16,4-4-2-16,1 5-2 16,4-5-1-16,4 4-3 15,6-8 1-15,-1 0-35 16,10-4-15-16,-1 4-39 15,10-28-15-15,0 11-33 16</inkml:trace>
  <inkml:trace contextRef="#ctx0" brushRef="#br0" timeOffset="9.05">923-5446 120 0,'0'4'46'0,"5"0"-24"0,-1 0-8 0,-4-4 15 16,0 0-3-16,0 0 2 15,5 0 6-15,-5 0 5 16,9 0-20-16,1-4 7 0,-1-4 4 16,5-13-10-16,0 0-1 15,0 0-11-15,5-12-3 0,4-8-3 16,5-9 1-16,0-4-2 15,0 0-1-15,-4 4 1 16,-1 4 1-16,-4 9-1 16,-5 4-1-16,0 8-2 15,0 4 1-15,-5 5-4 16,0 3-1-16,1 1-6 16,-1 8 0-16,5 4 1 15,5 8 2-15,-1 8 10 16,1 13 4-16,0 5 0 15,-1 3 2-15,1 0-2 16,0-3 0-16,-5-1-3 16,0-4 1-16,-5-4 0 15,0-4 3-15,1-9-1 0,-1 0 0 16,1-3-74-16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4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38 101 305 0,'0'4'19'0,"-5"13"-6"15,0 0-8-15,-4 3 1 16,4 1 0-16,1 4 2 16,-1 0 0-16,0 4-7 0,5-4 0 15,5 4-1 1,4 0 0-16,1 0 0 0,4-4 2 16,0 0-1-16,0-4-1 15,0-9 3-15,4-4 0 16,10-8-1-16,5-4 1 15,4-8 0-15,5-1 3 16,-9-3-1-16,-5-9 0 16,-5 0 3-16,-4 0 5 15,-9 0 10-15,-6-4 8 16,-4-4-14-16,-4-9-7 16,-1 1-6-16,-4 3-4 15,-6 5 5-15,-3 4 1 16,-6 0 6-16,1 13 3 0,-10 3-11 15,10 5-4-15,0 4-3 16,4 4 2-16,5 0-5 16,5 4 2-16,4 0-55 15,5 4-26-15,9 5-47 16</inkml:trace>
  <inkml:trace contextRef="#ctx0" brushRef="#br0" timeOffset="1">24 105 96 0,'18'-4'38'0,"-22"4"-20"0,4 0 1 16,0 0 18-16,0 0-5 16,0 0 1-16</inkml:trace>
  <inkml:trace contextRef="#ctx0" brushRef="#br0" timeOffset="2">1154 1102 184 0,'0'-9'71'0,"4"5"-38"0,-4-4-21 16,0 8 21-16,-4 0-8 15,-1 0-2-15,0 0-7 16,1 4-2-16,-1 0-8 16,0 5-11-16,1-1-1 0,-1 4 2 15,0 1 4-15,1 3-1 16,4 5 0-16,-5 4 1 16,5 0 2-16,0 0 1 15,0-4 1-15,0-1-5 0,0 1 1 16,0-4 0-16,0-1 0 15,5-3 2-15,-1-1 1 16,1 1-1-16,4-5-2 16,1 0 3-16,8 1 0 15,-4-1 5-15,1-4 5 16,3 0 2-16,1-4 0 16,0-4-3-16,4-4-2 15,5-5-4-15,0-3 1 16,-5-5-2-16,1 0 2 15,-10 0 13-15,-5 5 10 16,0-5-5-16,-9 0 0 0,0 1-10 16,-9-1-4-16,-5 0-4 15,0 0-2-15,-9-4-3 16,-1 5 1-16,-4 3-4 16,0 9-2-16,0 4-1 15,0 4 0-15,5 8-2 16,-1 4 1-16,6 1-26 15,4-1-11-15,4 1-50 16,6 3-21-16</inkml:trace>
  <inkml:trace contextRef="#ctx0" brushRef="#br0" timeOffset="3">1541 3447 188 0,'-4'-4'71'0,"4"4"-38"0,0 0-25 16,0 0 18-16,0 0-9 15,0 0-2-15,0 0-4 16,0 0 0-16,0 0-6 0,-5 0 8 0,0 0 4 15,-4 0-3-15,0-4 0 16,-5 8-6-16,0 4 0 16,0 9-7-16,-5 0-3 15,10 12-2-15,-1 0 3 16,10 29-2-16,10 0 1 16,4 0 2-16,4-29 0 15,1 13-3-15,0-22 2 16,4 10 3-16,10-10 1 15,4-7 3-15,1-9 1 16,4-8 3-16,-5-34 4 16,-4 1-4-16,-10-5 2 15,-9-3-1-15,-9-5 1 16,-10 13-2-16,-9 3-1 0,-9 5 3 16,-5 4 5-16,0 9-11 15,0-1-6-15,4 5-3 16,6-1 2-16,4 9-33 15,-1 0-14-15,6 0-45 16,14-9-18-16,4 9 1 16</inkml:trace>
  <inkml:trace contextRef="#ctx0" brushRef="#br0" timeOffset="4">2821 5311 152 0,'-5'-4'57'0,"10"8"-30"0,-5-4-21 0,0 0 17 15,0 0-5-15,0-4 1 16,0 0-6-16,0 4 0 15,0-8-8-15,0 8 6 0,0 0 2 16,-5 0 5-16,1-4 1 16,-6 4-2-16,1-9 0 15,-5 13-5-15,0-8-2 16,0 13-9-16,0-1 0 16,-5 4-3-16,1 17-2 15,-6 5 0-15,10 7 3 16,5 1-2-16,9 7 1 0,9-3 2 15,10 0 0-15,14-13 0 16,9-8 2-16,0-17 1 16,4-16 3-16,6-9 3 15,-1-16 5-15,-4-8-6 16,-10 7-2-16,-23-3 12 16,-14 0-6-1,-14 3 1-15,-4 5-7 16,-10 9-4-16,0 3-1 15,-5-4 1-15,5 13-3 16,0-5 0-16,4 13-15 16,6-4-6-16,8 4-47 0,6 4-19 15,4-4-30 1</inkml:trace>
  <inkml:trace contextRef="#ctx0" brushRef="#br1" timeOffset="5">220 118 36 0,'4'-13'16'0,"6"9"-8"0,-10-8 12 16,4 8 14-16,-4 0 32 16,0-1 16-16,0 1-17 15,-4-4-8-15,-6 4-25 0,6 4-7 16,-1 0-15-16,0 0-6 0,1 0-3 15,-1 4-6-15,-4 8 1 16,-1-3 4-16,1 3 4 16,4 1 1-16,1-1 0 15,-1 0-6-15,0 1 1 16,1-5 0-16,4 1 2 16,0-1-1-16,0 0-1 15,0-4-2-15,0-4 1 16,0 0 1-16,0 0 0 15,4 4 4-15,6-4 2 16,-1-4-2-16,0-8-1 0,1-5 1 16,-1-4 2-16,-9 1 3 15,0 3 2-15,-5 1 10 16,1-1 4-16,-6 4-7 16,1 5 0-16,0 8-13 15,-1 4-6-15,1 5-4 16,0 11-2-16,-1 1 1 15,1 0 4-15,4 0-4 16,1 4 2-16,4 4 2 16,4-4 1-16,1 8 1 15,4-8 0-15,1-5 0 16,-1-3 0-16,0-5 2 16,1-3 3-16,-1-5 2 15,0-8 3-15,1-13-1 0,4-4 0 16,0 1-5-16,0-5-3 15,-10 4 2-15,-4 4 2 16,0 1 11-16,-4 3 7 16,-10 1-3-16,4 4 0 15,-4 3-11-15,0 5-5 16,0 9-12-16,0 3-3 16,0 5 1-16,5 8 4 15,0 4 1-15,4 0 0 16,0-4 4-16,5-5 2 15,0-3-2-15,0 0-2 16,5-9 2-16,4 0 2 16,1-4 2-16,4-8 3 0,4-8-8 15,1-9 0-15,0-4 0 16,-5-8 3-16,0 0 2 16,-5 0 1-16,-9-1 0 15,0 9 0-15,-5 5-2 16,-9 3 1-16,5 9-7 15,-5 8-1-15,-5 8-5 16,5 9 1-16,0-1 3 16,5 1 1-16,0-1-2 15,4 1 2-15,5 4 1 16,5-5 2-16,4 1 3 16,0-5 2-16,5-3-1 15,0-1-2-15,0-4 1 16,0-8-1-16,0-4-33 0,5-5-15 15,-5-3-56-15,0-5-21 16,0 0 4 0</inkml:trace>
  <inkml:trace contextRef="#ctx0" brushRef="#br1" timeOffset="6">1126 1201 144 0,'0'-20'55'0,"14"7"-30"0,0-8-27 15,-10 13 9-15,1 4 32 16,0 0 16-16,-1 0 3 16,-4 0 1-16,0 4-33 15,0-5-9-15,0 5-4 0,0 5-11 16,-4 7-2-16,-1 5-4 16,0 3 0-16,5 5 0 15,0 0 3-15,5-4 0 16,0 0 1-16,4-9 0 15,1 1 2-15,4-5 1 0,0-4 1 16,0-4 0-16,0 0 0 16,-5-4 0-16,0 0 2 15,1-9-1-15,-6 1 2 16,1-1-4-16,-5 1-2 16,0-1 0-16,0 5 1 15,-5 0-1 1,1 0 4-16,-1 8 1 15,-4 0 0-15,4 8-1 16,-4 0-6-16,4 5 1 16,5-1-2-16,0 1 0 15,5-5 2-15,4 0 0 16,0-4 0-16,5 0 2 0,0-8 3 16,0 0 4-16,0 0-2 15,0-4 1-15,-4-1-5 16,-1 1 0-16,0 0 3 15,-9-1 1-15,0 1-1 16,-4 0-1-16,-1 0-8 16,-4 8-13-1,-5 4-3-15,4 0-17 16,1 4-108 0,4-4-50-1,10-8 77-15</inkml:trace>
  <inkml:trace contextRef="#ctx0" brushRef="#br1" timeOffset="7">1527 3559 212 0,'-9'9'79'0,"9"-9"-42"0,0-9-41 0,0 9 13 16,0 0-12-16,5 5 0 16,-1-1-1-16,1 4 2 15,0 0 1-15,-1 5-2 0,1-5 0 16,0 5 4-16,-1 3 3 16,1 1 5-16,0-5 2 15,-1 5 1-15,1-5 0 16,4 9-6-16,1-4-2 15,-1-5 0-15,5-12 2 16,5-8 1-16,4-13 3 16,-4 0 1-16,0-12 1 15,-10 12 7-15,-4-4 5 16,-5 9-2-16,-10 3-1 16,-8-3-7-16,-1 12-1 0,-4-1-10 15,-1 5-4-15,5 9-3 16,1-5 3-16,4 8-2 15,0 9-1-15,0 4-2 16,9-4-1-16,5 29 1 16,0-34 4-16,5-3-1 15,9 28 1 1,14-20 6 0,5-21 0-16,-5-13 1 15,0-3 1-15,-5-5-3 16,-9-4 0-16,-5 0 5 15,-9-4 5-15,-4 4-5 16,-1 5 0-16,-4 3 0 16,-5 0 0-16,0 5-7 0,0 4 0 15,0 3-8-15,0 5 0 16,0 5 3-16,-1-1 2 16,6 0-1-16,0-4 2 15,4 8-4-15,0 0-1 16,1 1-26-16,4-5-9 15,0 4-25-15,0-8-11 16,14 9-34 0</inkml:trace>
  <inkml:trace contextRef="#ctx0" brushRef="#br1" timeOffset="8">2957 5353 212 0,'-10'0'79'0,"10"0"-42"0,-14-4-39 16,14 4 17-16,-4 4-9 16,-1-4 6-1,-4 0-2-15,-1 4-6 0,-4 8 9 16,0-3 6-16,0-1-6 0,5 17 0 16,-1-17-5-16,6 1 0 15,-1-5-7-15,5-4-3 16,5 20 1-1,4-24 2-15,5 13 2 16,0-1-1-16,-4-12 1 16,-1-9 4-16,0 1 6 15,-4-1-1-15,-5 1 1 16,0-9-3-16,-9 9-1 16,-1-1 1-16,-4-3 1 15,-5 7-3-15,1 1 0 16,-6 8-5-16,1 8-2 15,0 1-3-15,4 16-1 0,5-9-3 16,5 17 1-16,9-12 1 16,9 0 2-16,10-5 1 15,4-7 3-15,5-18 1 16,0-3 3-16,0 0-3 16,-9 3-2-16,-5 1 6 15,0 4-2 1,-9-4 3-16,-10 8-5 15,-4-5 0-15,-10-7-25 16,0 4-11-16,0 3-78 16,10-3-76-1,0 0 57-15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5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21 181 176 0,'-23'13'68'0,"23"-13"-36"0,9 0-15 0,1 0 22 16,18-4-7-16,19-9-1 15,13-7-2-15,10-1-1 16,5-4-15-16,9 0-8 0,5 0-1 15,-5 0-21-15,-9 9-6 16,-10 3-70 0,-4 9-64-16,-19 0 51 15</inkml:trace>
  <inkml:trace contextRef="#ctx0" brushRef="#br0" timeOffset="1">521-528 120 0,'5'-34'46'0,"0"5"-24"0,-1 4-28 0,1 17 6 15,-5 0 25-15,0 4 13 16,0 4-8-16,-5 4-3 16,1 17-2-16,-6 8 1 15,-4 16-14-15,-5 13 2 0,5 13 0 0,0 12-1 16,-4 0 2-16,-6 0-6 16,6-4-3-16,4-17-1 15,0-8-1-15,4-12-2 16,1-9 1-16,4-12-24 15,10-9-11-15,4-24-32 16,5-17-14-16,5-21-12 16</inkml:trace>
  <inkml:trace contextRef="#ctx0" brushRef="#br0" timeOffset="2">643-715 128 0,'9'-17'49'0,"-4"21"-26"0,-1 13-1 0,-4 0 20 15,0 16 0 1,-4 8 1-16,-1 17-17 0,-4 13-5 16,4 12-13-16,0 0-3 0,5 0-1 15,0-8-2-15,0-1 1 16,0-15-2-16,-4-10 2 16,-6-11-57-16,1-13-23 15,0-21-24 1</inkml:trace>
  <inkml:trace contextRef="#ctx0" brushRef="#br0" timeOffset="3">-16-325 256 0,'-9'-4'96'0,"13"8"-52"0,15 4-45 16,0 1 18-16,9-1-6 15,14 4 3-15,19-3-5 16,9-9-3-16,14-9-3 16,14-7 2-16,5-5 1 0,-1 0-20 15,-13 5-8-15,-10-1-38 16,-18 5-16-16,-19 7-24 16</inkml:trace>
  <inkml:trace contextRef="#ctx0" brushRef="#br0" timeOffset="4">3398-188 228 0,'14'-25'88'0,"5"21"-48"0,9 0-40 16,-9 4 18-16,4-4-12 15,14-1-3-15,10 1-2 16,9 0 1-16,19-4-1 15,-5-9 6-15,4 1 5 0,1-5-6 16,-5 0-3-16,-9 0-2 16,-10 5 1-16,-9-1 12 15,-9 1 8-15,-5 3-2 16,-5 1-2-16,-4-1-8 0,-5 1-2 16,-9-1 0-16,-10 5 0 15,-9 0-9-15,-14 4-4 16,-9 4 3-16,-1 8 0 15,-4 13 2-15,-4 12 0 16,-1 8 0-16,10 13 0 16,13 13 2-16,15-1 1 15,18-8 1-15,15 5 0 16,18-14 0-16,18-3 0 16,10-17 2-16,5-8 1 15,4-17-52-15,-8-12-21 16,-6-9-67-16,-14-4-35 15,-23-4 85 1</inkml:trace>
  <inkml:trace contextRef="#ctx0" brushRef="#br0" timeOffset="5">3571-732 208 0,'-28'-12'79'0,"28"16"-42"0,-5 0-37 0,5-4 16 15,5 17 8-15,0 8 8 16,4 20 0-16,-4 9 3 16,-1 17-19-16,6 20-7 0,-6 5-4 15,1-5-1-15,0-4 0 16,-5-4 0-16,0-17 0 16,-10-12-46-16,-4-12-19 0,0-5-67 15</inkml:trace>
  <inkml:trace contextRef="#ctx0" brushRef="#br0" timeOffset="6">2198-217 300 0,'5'-4'112'0,"9"4"-60"0,28-4-58 0,-14-1 19 0,18-7-15 16,10-5 0-1,5 1-68-15,4-1-28 0,1 9-11 16,-1 4-1-16</inkml:trace>
  <inkml:trace contextRef="#ctx0" brushRef="#br0" timeOffset="7">2613-682 224 0,'-42'-25'85'0,"19"13"-46"0,-19 12-39 16,23 8 18-16,1 0-14 0,-1 9-2 16,0 8 4-16,1 12 4 15,-1 17-5-15,5 17-1 0,5 16 2 16,9 4-3-16,9-4-2 16,5-8-3-16,0-4-1 15,-5-21-42-15,-9-17-20 16,-9-16-33-1</inkml:trace>
  <inkml:trace contextRef="#ctx0" brushRef="#br0" timeOffset="8">1707-225 140 0,'-18'-9'55'0,"13"5"-30"0,-4 0-14 16,4 4 18-16,-4 0-2 0,-1 4 4 15,-4 4-8-15,-9 9-4 16,4 8-11-16,-4 8-1 0,4 0 3 16,10 5-4-16,4-5-1 15,15 0 2-15,13-4 2 16,10-4 2-16,13-8 3 15,6-5-5-15,-1-8-3 16,-4-8-1-16,-5-8 1 16,-9-13-1-16,-15-8 2 15,-13-13-4-15,-10-8 0 16,-18 4-6-16,-14 5 0 16,-10 3-1-16,-9 9-1 0,4 8 1 15,10 8 0-15,10 9-30 16,18 4-15-16,18 4-68 15</inkml:trace>
  <inkml:trace contextRef="#ctx0" brushRef="#br0" timeOffset="9">4608-358 252 0,'0'25'93'0,"4"0"-50"0,-4 8-35 16,0-17 21-16,5 9-11 15,4 9 0-15,1-1-13 16,-1 0-3-16,-4-4-2 16,-1 0 2-16,1-8 3 0,-5-5 2 15,0-7 1-15,0-9 0 0,-5-9 0 16,1-15-4-16,-1-18-1 16,10-4-3-16,-1-8-1 15,10 0-1-15,0 5 0 16,0 3 0-16,5 4-2 15,4 1-24-15,1 8-11 16,-1 16-33-16,1 5-12 16,-1 3-16-1</inkml:trace>
  <inkml:trace contextRef="#ctx0" brushRef="#br0" timeOffset="10">4986-441 232 0,'9'41'88'0,"1"-3"-48"0,-1 16-34 0,-4-30 20 0,4 18-12 16,0 0-3-16,1-5-6 15,-1-4-4-15,-4-8 0 16,-5 0 3-16,0-13 5 0,0-12 1 16,0-16 4-16,0-17-12 15,4-5-5-15,1-16-13 16,9-4-4-16,9 0 5 16,5-4 4-16,0 8 2 15,1 8 1-15,-1 17 5 16,-5 12 3-16,-4 17 21 15,-1 9 8-15,-4 16-1 16,5 8-2-16,-5 8-8 16,0 1-3-16,-5-5-9 15,1-4-2-15,-1-4 0 16,0-12 2-16,1 0 1 0,-6-9 3 16,6-12-12-16,-1-17-3 15,5-12-18-15,0-4-8 16,9-5 1-16,1 5 3 15,-1 3 8-15,0 5 7 16,-4 17 9-16,4 4 4 16,-4 8 3-16,5 4 0 15,-1 4 9-15,0 5 6 16,-4 3-6-16,4 9-2 16,5 4-6-16,-4 4-2 15,4 1 1-15,0-5 0 16,0-5-62-16,0-7-25 15,4-13-34-15</inkml:trace>
  <inkml:trace contextRef="#ctx0" brushRef="#br0" timeOffset="11">6434-719 260 0,'-10'-46'96'0,"-4"42"-52"0,-18 0-29 16,13 8 24-16,-14 4-8 15,1 9-1-15,-1 8-16 16,10 0-7-16,4 16-4 16,10-4-3-16,18 1 1 0,19 3 5 15,14 5 6-15,0 4 5 16,0 0 4-16,-9-1-9 0,-15-7-4 16,6-9 1-16,-20-8 2 15,-13-8 2-15,-14-9 3 16,-10-12-7-16,-9-9-1 15,9-3-6-15,1-9-2 16,4 0-42-16,4-4-19 16,1 4-71-16,4 8-28 15,-13-8 38 1</inkml:trace>
  <inkml:trace contextRef="#ctx0" brushRef="#br0" timeOffset="12">6579-1824 232 0,'-19'-12'88'0,"19"12"-48"0,0 0-49 0,0 0 12 16,5 4-4-16,-1 4 2 15,10 5 4-15,14-1 4 16,10 1-4-16,4-1-1 0,4 1 2 16,-8-1-3-16,8 1 0 15,-13-1 1-15,9 0 0 16,-14 1-5-16,-4 3-1 16,-10 1 1-16,-10 0 0 15,-4 12 18-15,-14 4 9 16,-9 4 4-16,-19 5 2 15,0-5-13-15,0-4-4 16,0 1-7-16,4-1-3 16,10-4-2-16,5-8 0 0,0-5-2 15,18 1 2-15,-4-1-51 16,9 1-19-16,4 0-73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5701-5680 176 0,'-14'-54'68'0,"9"29"-36"0,-4 8-22 0,9 13 20 15,-10 0-3-15,10-4 2 16,0 3-5-16,0 1-3 0,0 4-11 15,0 0-11-15,0 29-2 0,10 21 14 16,-6 21 9-16,1 12-3 16,4 16 1-16,1 18-7 15,-1 3 1-15,0 9-5 16,1-9-2-16,-1 5 0 16,-4-1 1-16,9-8-3 15,-5-8-2-15,-4-4 2 16,-1-17 0-16,-4-16-1 15,0-17 1-15,0-13-2 16,-4-7 2-16,-1-18-20 16,-4-20-6-16,-5-13-23 15,9-16-11-15,-9-21-72 16</inkml:trace>
  <inkml:trace contextRef="#ctx0" brushRef="#br0" timeOffset="1">5322-5589 180 0,'-9'4'68'0,"9"0"-36"0,-5 0-26 15,5 5 15-15,0-9-7 16,0 0 0-16,5 8-2 16,14 0 2-16,-1-3-7 15,-4-1 5-15,0-4 1 0,0-9 7 16,10-11 2-16,-1-9-5 15,5-13-2-15,0 1-7 16,5-1-3-16,-10-4-2 16,5 5-3-16,-9 3 1 15,-5 5 1-15,0 13-3 16,0 3-2-16,-5 9-1 16,1 3 0-16,-6 5 0 0,10 13 0 15,0 4 3-15,0 7 0 16,5 26 1-16,0 0 0 15,-1 4 2-15,1 8 1 16,0-4 1-16,-1-4 0 16,-4-4-27-16,0 0-9 15,0 0-92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7-01-08T22:40:55.2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7443 646 0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85 311 140 0,'-10'12'52'0,"6"-7"-28"0,-1 3-15 0,5 0 16 0,0 0-12 15,0 1-2-15,-5-1-3 16,1 4 0-16,-1 1-4 15,0-1 8-15,-4 5 5 0,0 0-5 16,-1-1-2-16,5 1-5 16,1-5-2-16,-1 1 1 15,0-9 2-15,5 0 6 16,0-4 2-16,10-8 1 16,-1-5 4-16,1-7-11 15,-1-5-4-15,0-4-1 16,5-5 2-16,0 1 0 15,5 0 0-15,0-9-1 16,-1 5 0-16,1 0 0 0,0 3 0 16,-5 1-2-16,0 4 1 15,-5 8 4-15,0 1 6 16,1 3-5-16,-6 5-2 16,1-1-8-16,0 5-1 15,-1 4-4-15,6 0 0 16,-1 4 4-16,5 8 1 15,0 0 4-15,0 9 1 16,5 4 3-16,-1 3 3 16,6 1-4-16,8 0-1 15,10 4 0-15,-4 0 0 16,-5 5-2 0,-1-1-2-16,-4 4 3 0,-4-8 0 0,-6 0-1 15,1-4-2-15,-5-4 1 16,-5 0-1-16,-4-5-38 15,0-3-16-15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6244 5320 200 0,'-4'-5'77'0,"-1"1"-42"0,0 4-30 0,5 0 19 16,0 0 2-16,0 0 5 15,-4 0-9-15,-1 0-2 16,-4 0-12-16,-1 0 4 0,-4 9 3 16,0-1-3-16,0 4 1 15,5 1-8-15,0-1-1 16,4 5-4-16,0 4-3 16,5-1 2-16,5-3 0 15,4-5 3-15,10-3 3 16,0-13 0-16,-1-1 2 15,1-7-2-15,0 0 2 16,-1-1-2-16,-4 5 2 16,1-5 2-16,-11 1 5 0,1-1-4 15,-10 1 4 1,-4-1-6-16,-5 1-4 16,-10 8-3-16,-4 8-3 15,-4 4 1-15,-1 5-1 16,0-1-2-16,1 5 5 15,8 4 1-15,10 8-7 16,5-4-2-16,9-5 2 16,5-7 2-16,-1-1 6 15,10-3 3-15,10-14-9 16,4-7-3-16,4-1-28 16,-4-3-10-16,5-1-106 15</inkml:trace>
  <inkml:trace contextRef="#ctx0" brushRef="#br0" timeOffset="1">8281 1405 208 0,'-5'-8'79'0,"5"3"-42"0,-5 1-28 15,5 4 22-15,0 0-19 16,0 0-4-16,-4 4-5 16,-1 9-3-16,-4 8 1 15,-1 3 1-15,6 6 3 0,-6 3-2 16,10-4 0-16,10 4-1 15,-6-4 1-15,6 4-2 0,-1-8 2 16,5-4 2-16,5-9 2 16,-5-3-3-16,9-9-1 15,-9 0 3-15,0-9 1 16,0-3-1-16,0-5-1 16,-5-3-3-16,1-5-2 15,-6-4-2-15,-4 0 1 16,-9 0 1-16,-10 8 0 15,-4 0-3-15,-10 13 0 16,-4 12 8-16,0 8 6 16,4 13-3-16,5 0 0 15,9 8-4-15,10 9-3 16,9-5 0-16,9-4-1 0,5-4 2 16,5-8 3-16,4-8 2 15,5-13 1-15,0-4-2 16,-4-9 1-16,4 1-2 15,-10-5 0-15,-8 0 5 16,-1-3 4-16,-9-1-3 16,-5 0-1-16,-4 0-9 15,-5 5-2-15,0 3-5 16,0 5 1-16,-5 8 1 16,1 8 2-16,-1 5-1 15,5-1 1-15,5 1 0 16,-1 3-2-16,10 1 3 15,10-5 0-15,-6 1 3 0,6-5 1 16,4-8 1-16,0-4 0 16,4-4 2-16,1-5 1 15,-5-3-10-15,-5-5-3 16,-4 4 3-16,0 1 3 16,-5 3-1-16,0 5-2 15,-5 4-3-15,-4 4 1 16,-1 4-2-16,1 4 2 15,0 0 3-15,9 1 1 16,-5-1-4-16,0 0 1 16,5-8-42-16,0 0-17 15,10 0-67 1</inkml:trace>
  <inkml:trace contextRef="#ctx0" brushRef="#br0" timeOffset="2">7365 3688 156 0,'-4'-8'57'0,"4"4"-30"0,-5-1-10 15,5-3 20-15,0 4-2 16,-5 0 4-16,1 4-4 15,-1 0-1-15,0 4-19 16,-4 8-7-16,0 13-3 0,-1 13-1 16,6-9 0-16,-1 0-2 15,5-4-2-15,0 4 1 16,5-8 1-16,4-5 1 16,5-12 1-16,5 5 2 15,-1-9 1-15,1-21-1 16,0 4-1-16,-5-12 1 15,-10 0-1-15,-4 0 2 16,-4 0-4-16,-10 8 0 16,9 5 1-16,-9 7 0 15,0 5-7-15,0 8-2 16,0 5-1-16,5 11 2 16,-1 9 2-16,6-4 3 15,-1 0-2-15,5-8-2 16,5 0-9-16,-1-5-5 15,6 5-13-15,4-9-6 16,4-12-10-16,1-13-1 16,0 5-57-1</inkml:trace>
  <inkml:trace contextRef="#ctx0" brushRef="#br1" timeOffset="3">6095 5299 144 0,'0'-4'55'0,"0"-5"-30"0,0 9-10 0,0 0 18 16,0 0-12-16,0-4-2 15,0 4-9-15,-5-4-4 16,5 4-3-16,0 4-7 0,-4 5 0 16,-1 3 2-16,0 5 1 15,1 3-2-15,-1 1 2 16,0-4 1-16,5 8 0 0,0-5-3 15,5 1 2-15,0 0-1 16,9 0-2-16,0-5 3 16,9-3 2-16,-4-1 2 15,13-8 1-15,-4 0 6 16,5-16 6-16,-5 4-4 16,5-13 1-16,4-16-8 15,-4 3-1-15,-14 1 9 16,-15 0 3-16,-8 4 1 15,-15 0 2-15,-4 8-10 16,-15 4-3-16,-4 17-4 16,0 5 1-16,5-1-4 15,4 0 0-15,10 0 1 16,4-4 2-16,10-4-32 0,9-4-12 16,4-9-76-1</inkml:trace>
  <inkml:trace contextRef="#ctx0" brushRef="#br1" timeOffset="4">7309 3680 108 0,'5'-9'41'0,"0"9"-22"0,-1-8-5 0,-4 8 15 15,0-4 1-15,0 4 4 16,-4-4-7-16,-1 0-2 15,0 4-14-15,1-4 4 0,-6 4 3 16,1 0-10-16,0 4-4 0,-1 4-6 16,1 4 1-16,0-3 3 15,-1 3 3-15,6-3 0 16,-1 20-3 0,0 0-3-16,5 0 0 15,0-4 1-15,0-5-3 16,5 5 0-16,4 0 2 15,5-8 2-15,5-1 2 16,4-3 1-16,5-5 6 16,0-4 6-16,5-4-2 15,0-4 0-15,-1-4-4 16,1-9 1-16,-5-8 0 16,-5-4 1-16,-9 0 9 15,-4-4 4-15,-10 0-9 0,-10-5-4 16,-4 1-7-16,-4 0-4 15,-1 8 0-15,-4 8-1 16,-1 4-3-16,-4 5 0 16,5 4-1-16,0 3 3 15,4 5-44-15,5 0-17 16</inkml:trace>
  <inkml:trace contextRef="#ctx0" brushRef="#br1" timeOffset="5">8183 1455 184 0,'0'-21'71'0,"0"13"-38"0,4-1-30 0,-4 9 17 16,0 0-3-16,0 0 1 16,0 0 0-16,0 0-2 15,0 0-8-15,-4 4-7 0,-1 5-2 16,0 7 1-16,1 13 0 15,-6 13 4-15,1 8 2 16,9 0-2-16,0-1-1 16,9-7-3-16,1-5-3 15,4-8 2-15,4-4 2 16,1-8 9-16,9-5 3 16,5-8 0-16,-5-8 2 0,14-8-4 15,-5-5 1-15,1-12-5 16,-1 0 1-16,0-4-3 15,-4-5 0-15,-10 1 1 16,-9 0 1-16,-14-5 5 16,-4 5 5-16,-15-5-7 15,0 13-3-15,-13 4-7 16,-10 9 0-16,-1 3 0 16,-3 5 0-16,-1 4 0 15,5 4 0-15,5 0 0 16,4 0 0-16,10 0-5 15,4 0-1-15,5 4-48 16,9 0-21-16,5 9-61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6140-5149 196 0,'0'13'74'0,"0"3"-40"0,0 26-18 16,9-17 22-16,-4 12-9 16,-1 4-2-16,1 18-2 15,4-5-1-15,1 4-13 0,-6 0-2 0,6 0-2 16,-1-4-3-16,-4-9-1 15,4-7-1-15,-9-9 1 16,9-4-26-16,-9-9-12 16,0-11-53-1,5-14-67-15,0-7 40 16</inkml:trace>
  <inkml:trace contextRef="#ctx0" brushRef="#br0" timeOffset="1">5934-5265 360 0,'-19'-17'134'0,"19"17"-72"0,5 0-77 0,-5 0 21 0,14 0-8 16,9-4 1-16,15 0 3 16,9-4 3-16,9-1-2 15,9 9-4-15,-9 4-2 0,5 5 4 16,-10 7 1-16,-14 9 2 15,-9 8 0-15,-14 5 9 16,-14 16 3-16,-14-9-1 16,-9 1-1-16,-10-8-6 15,1-1 0-15,-1-8-1 16,5-4 3-16,0-4-3 16,14-9-2-16,-5 1-5 15,15-5-2-15,-6 0-37 16,10-8-16-16,10-8-32 0,4 0-11 15,9-5-33 1</inkml:trace>
  <inkml:trace contextRef="#ctx0" brushRef="#br0" timeOffset="2">6560-5078 240 0,'0'-9'90'0,"5"5"-48"0,-1-4-25 15,6 4 27-15,-6-5-10 16,15-3 0-16,-5-13-17 16,9 4-8-16,1-4-5 15,4-4-1-15,-5 0 0 0,5 9 1 16,-5-1 0-16,-4-4-2 16,-5-8 1-16,-5-1-11 15,-9 5-2-15,-9 9-2 16,-5 7 0-16,-9 9 9 0,-10 12 4 15,0 9 8-15,1 16 7 16,-1 13 1-16,14 4-1 16,10-1-8-16,9-7-3 15,9-1-1-15,10-11 0 16,0-6-2-16,23-11 1 16,-5-13 0-16,-4-4 1 15,-1-5-40-15,-4-3-17 16,5-13-43-16,9 4-16 15,-14 1-1 1</inkml:trace>
  <inkml:trace contextRef="#ctx0" brushRef="#br0" timeOffset="3">6901-5440 312 0,'-5'38'118'0,"10"-30"-64"0,9 5-45 16,-5-5 25-16,1 0-19 15,8 5-6-15,-4-1-3 16,10 1-2-16,-10-5-2 16,-5 0 3-16,5 0 1 0,-5-3 4 15,-9-5 4-15,0 0-4 16,0-9 2-16,0-3-14 16,5-9-3-16,0-12 0 15,9-13 0-15,9 1 0 16,0 3 4-16,-4-4-5 15,9 13 0-15,-9 17-4 0,4 7-1 16,-4 13 10-16,-5 13 7 16,-5 12 9-16,5 0 5 15,0 0-10-15,0 4-6 16,0 1 0-16,5-1-1 16,0 0-37-16,4-4-14 15,0-8-29-15,-4-9-12 16,18-3-38-1</inkml:trace>
  <inkml:trace contextRef="#ctx0" brushRef="#br0" timeOffset="4">7713-5701 264 0,'-18'-42'99'0,"4"17"-54"0,0 5-39 15,9 11 22-15,-9 1-13 16,9 4-1-16,-4 4-8 15,0 4-2-15,-1 25-2 16,-4 9 7-16,5-1 4 0,-14 9 2 16,9-5 4-16,0 1-9 15,-5-5-3-15,14-4-4 16,5-4-3-16,5-4-2 16,4 0 1-16,5-8 1 15,10-9 0-15,8-8 4 16,1-12 5-16,4-9-12 15,-4-8-4-15,-10-5-4 0,1 1 1 16,-15-8 4-16,5-5 1 16,-9 9 0-16,-5 4 4 15,-5 8 0-15,-9 8 3 16,10 17-1-16,-6 12-1 16,1 5 3-16,-1 4 0 15,6 4-4-15,-6 0 1 16,20 0 0-16,-6-1 2 15,11 6-3-15,-1-6-2 16,4-3 4-16,1-4 3 16,9-5-1-16,5-3 0 15,-1-9 1-15,10-9 2 0,-4-3-1 16,4-13 0-16,-10-8-1 16,-8-17 2-16,4-12-1 15,-10-13 0-15,-8-4-3 16,-10-16 1-16,-10-9-4 15,-4-13-2-15,-4 14-1 16,4 11 0-16,-5 18 0 16,5 16 3-16,0 12 0 15,5 13 1-15,-1 16-5 16,-4 25-1-16,10 30 9 16,-10 28 5-16,14 5 3 15,0 8 1-15,0 8-2 16,14 4 1-16,0 9-2 15,4-5 0-15,1-3-3 16,14-18-1-16,-10-7-10 16,10-22-2-16,-10-11-36 0,15-18-16 15,-1-8-100 1</inkml:trace>
  <inkml:trace contextRef="#ctx0" brushRef="#br0" timeOffset="5">8456-6091 340 0,'-14'-9'129'0,"14"14"-70"0,0-1-69 15,9 12 35-15,-4 9-9 0,0 13-6 16,9 3-1-16,-5-4-5 16,5 9-1-16,-5 4 3 0,5-9-5 15,0-7-1-15,-9-9-42 16,9-5-19-16,-19-36-79 15,-4-9 8 1</inkml:trace>
  <inkml:trace contextRef="#ctx0" brushRef="#br0" timeOffset="6">8316-6465 304 0,'-33'-29'112'0,"29"29"-60"0,4 0-65 16,0 0 17-16,0 0-59 0,14 12-23 15,4 13-33 1,6 0-12-16</inkml:trace>
  <inkml:trace contextRef="#ctx0" brushRef="#br0" timeOffset="7">8825-6141 324 0,'0'-4'123'0,"14"-13"-66"0,5 5-66 16,4 3 18-16,0-7-9 15,10-5 2-15,0 4-1 16,4 1 2-16,-13-1-2 15,4 1-1-15,-10 3 3 0,-4 5-2 16,-14 8-1-16,-14 12-4 16,0 9-2-16,-4 12 3 15,-10 5 3-15,-5 7 3 16,19 1 3-16,-5 4-5 16,19-5-1-16,0-3 0 15,14-5 2-15,0 5-1 16,0-9-1-16,10 0 1 15,4-20 1-15,4-9 1 16,15-8 3-16,0-9 1 16,4-8 1-16,-4-16-4 0,-1 0-3 15,6-1-14-15,-10-7-4 16,-9-1 4-16,-15 0 5 16,-4 5 5-16,0 4 4 15,-9 3 9-15,-5 1 3 16,0 4-2-16,0-8-1 15,0 3-9-15,0 5 0 16,0 4-1-16,0 5 2 16,-5 3-1-16,-4 9 2 15,4 8 0-15,-13 16 1 16,-11 13-2-16,11 5 1 16,-1 3 0-16,-4 5 3 15,18-1-3-15,0 1 0 0,5-5-1 16,10-4 1-16,4-4 0 15,0-4 3-15,18-8 3 16,1-5 2-16,0-8-1 16,14-4-1-16,-5-4-3 15,-5-4 1-15,10-9-57 16,-1-8-25-16,-4 5-87 16</inkml:trace>
  <inkml:trace contextRef="#ctx0" brushRef="#br0" timeOffset="8">6728-4435 228 0,'-5'-12'88'0,"10"7"-48"0,-5 5-36 0,0 0 21 0,0 5-18 0,9 3-4 0,5 13 9 0,0 16 6 16,-4 0-9-16,4 1 0 0,0 3-2 15,-10 5-1-15,10 4-1 16,-14-9 1-16,0-3 1 15,0-5-17-15,0-8-7 0,0-4-47 16,19-9-85 0</inkml:trace>
  <inkml:trace contextRef="#ctx0" brushRef="#br0" timeOffset="9">6452-4240 312 0,'0'-4'115'0,"5"0"-62"0,5 4-62 0,4-4 20 15,9 4-10-15,5 0-1 0,5 0 1 16,4-4 1 0,5 4-1-16,5-17 2 0,4-8 0 0,5 0-12 15,0-4-4-15,14 0-78 16,-18 8-76 0,-20 5 45-16</inkml:trace>
  <inkml:trace contextRef="#ctx0" brushRef="#br0" timeOffset="10">6555-3949 260 0,'-9'-4'96'0,"18"8"-52"0,5 0-43 16,14-4 19-16,14-8-5 16,14-13 1-16,24-16-6 15,27-9-4-15,1 0-3 0,-10 5-51 0,-14-1-20 16,-19 21-48-1</inkml:trace>
  <inkml:trace contextRef="#ctx0" brushRef="#br0" timeOffset="11">6990-4688 260 0,'-14'-8'99'0,"14"8"-54"0,0 4-57 16,0 4 13-16,0 13 4 16,0 12 7-16,0 13-6 15,4 8-3-15,6 8-2 16,-1 4-1-16,0-8 2 0,-4-8 1 16,9-8 3-16,-5-9-34 0,-4-4-13 15,0-8-70 1</inkml:trace>
  <inkml:trace contextRef="#ctx0" brushRef="#br0" timeOffset="12">7756-5083 312 0,'-29'-29'115'0,"29"29"-62"0,0 5-62 15,0-5 20-15</inkml:trace>
  <inkml:trace contextRef="#ctx0" brushRef="#br0" timeOffset="13">7583-4472 240 0,'0'-21'90'0,"14"0"-48"0,18-8-42 0,-13 17 16 0,14-5-5 16,13 0 1-16,-3 1-4 16,3 3 0-16,6 1-5 15,-15 4-17-15,10-1-8 0,-15 9-93 16</inkml:trace>
  <inkml:trace contextRef="#ctx0" brushRef="#br0" timeOffset="14">7746-5053 474 0,'14'54'5'0,"-4"12"-3"15,4 0 9-15,-5 9 2 0,5 4-2 16,5-8-1-16,-5 7-4 16,-5-3-1-16,0-8-1 0,-4-9 2 15,-5-13-34-15,0-7-13 16,-5-13-75-1,-4-5-58-15,-5-11 64 16</inkml:trace>
  <inkml:trace contextRef="#ctx0" brushRef="#br0" timeOffset="15">8171-4618 316 0,'5'-24'121'0,"18"7"-66"0,10 0-53 15,-19-3 23-15,0-5-15 16,-5 0-1-16,1 0-3 16,-6 4 1-16,-4 0-4 15,0 5 0-15,0 7 3 0,-4 9-10 0,-20 13-2 16,-8 16-4-16,-1 4 1 15,10 5 5-15,-1 3 2 16,5 5-1-16,5-5 2 16,14 1 1-16,14-9 2 15,19-8-1-15,-5-4 2 16,5-9-42-16,9-8-18 16,0-8-68-1,0-4-39-15,-5-5 77 16</inkml:trace>
  <inkml:trace contextRef="#ctx0" brushRef="#br0" timeOffset="16">8540-4813 280 0,'0'9'104'0,"0"20"-56"0,0 4-45 16,9-21 23-16,-4 5-15 15,4 0-1-15,1 3-4 16,4 1-1-16,0 0-3 15,-5-5 1-15,1-3 0 0,-15-9-17 16,-9-4 4 0,9-8-1-16,-4-5 4 15,4-7 3-15,0-14-5 16,10-3 1-16,9 0-27 16,5-1-9-16,0 1-66 15</inkml:trace>
  <inkml:trace contextRef="#ctx0" brushRef="#br0" timeOffset="17">8760-4892 228 0,'9'38'85'0,"0"-9"-46"0,5 12-37 0,-14-24 19 16,14 4-9-16,-9 0 1 16,9-1-8-16,-5 1-3 15,-4-4-1-15,4-5 3 0,-4-4 5 16,-5-8 23-16,5 0 12 15,-5-8-18-15,9-9-7 16,-4-16-23-16,13-17-8 0,10-8-12 16,-9 0-5-16,9 8 11 15,-9 13 8-15,-5 8 4 32,-5 8 4-32,1 5 12 0,-10 11 6 0,9 14 0 15,-4 3 3-15,4 9-6 16,0 4-3-16,5 0-5 15,0 0-4-15,5 8 0 16,-5-4 1-16,5-4 1 16,4-4 1-16,-9-1 2 15,-5-11 1-15,15-13-3 16,-6-9-1-16,1-8-14 16,0-4-8-16,9-16-1 15,-10 4-1-15,10 3 5 16,-9 9 2-16,0 13 4 15,-19 12 4-15,0 4 9 0,0 9 6 16,9 3-4-16,-4 5-1 16,9-4-2-16,0 3 1 15,4-7-51-15,15-5-19 16,-5-4-49 0</inkml:trace>
  <inkml:trace contextRef="#ctx0" brushRef="#br0" timeOffset="18">9759-5402 340 0,'-28'-4'126'0,"23"8"-68"0,-23 0-70 16,14 0 20-16,-4 4-8 16,-1 9 2-16,0 4-3 15,5 4-2-15,5 4 2 16,9 0 0-16,14-4 1 0,5 0 0 15,9 0 2-15,4 8 8 16,10 12 5-16,-9 1-7 16,-10 0-4-16,1-1 3 15,-20 5 3-15,-4-4 6 16,0-9 2-16,-14-8 8 16,-4-4 4-16,4-12-10 15,0-5-4-15,-5-16-27 16,14-13-91-1,19 4-43-15,5-3-15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98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2" units="cm"/>
      <inkml:brushProperty name="height" value="0.2" units="cm"/>
      <inkml:brushProperty name="color" value="#9966CC"/>
      <inkml:brushProperty name="fitToCurve" value="1"/>
    </inkml:brush>
  </inkml:definitions>
  <inkml:trace contextRef="#ctx0" brushRef="#br0">73 63 228 0,'-23'-9'88'0,"23"9"-48"0,0-4-36 15,0 4 19-15,0 0-11 16,0 0 1-16,0 0 1 15,0 0 3-15,0 0-9 16,0 0 9-16,0 0 3 0,0 0 1 16,0 0 2-16,0 0-9 15,0 0-3-15,-5 0-9 0,0 0-1 16,5 4-6-16,-4 5-1 16,-1 3 0-16,0 9 2 15,1 4-1-15,-1 0 4 16,0 4 0-16,1 4 1 15,-1 4 0-15,5 5 2 16,0-1-3-16,0 1 0 16,5-5-1-16,4-8 0 15,0 0 0-15,1-4 0 16,4 0 2-16,0-4 2 16,4 0-1-16,1-13-1 15,0 9 3-15,-1-5 0 16,6-4 7-16,-1-8 6 0,0 0 5 15,5 0 4-15,0-4-4 16,-4-4-1-16,-1 4-9 16,0-4-4-16,1-1-2 15,-1-3 1-15,1-5-1 16,-6-4 0-16,1-3 3 16,0-6 3-16,4 10-4 15,-9-5 1-15,0 4-3 16,-5 0 2-16,1 1 5 15,-10-10 4-15,0 6-8 16,0-5-4-16,0-1 1 16,0 1 1-16,-10 4 4 15,1 1 4-15,0-1-8 0,-5 4-1 16,0 0-1-16,-5 0 2 16,0 5-5-16,-4-5-3 15,-5 9-2-15,-5 3 0 16,0 1-2-16,1 4-1 15,4 0 1-15,4 4 2 16,1 0 4-16,4 0 2 16,1 0-3-16,4 0 1 15,4 0-5-15,1 0-1 16,0 0-4-16,4 4-1 16,0 4-14-16,1 0-4 15,-1 9-47-15,5-5-18 16,14 5-79-1</inkml:trace>
  <inkml:trace contextRef="#ctx0" brushRef="#br1" timeOffset="1">274 378 212 0,'-10'-29'79'0,"6"25"-42"0,-1-8-23 0,5 7 22 16,0-3-5-16,0-4 2 15,-5-1-2-15,1 1 3 16,-1 4-18-16,0-1 4 0,1 5 3 16,-1 0-10-16,0 0-2 15,1 4-9-15,-6 4-2 16,1 4-2-16,0 5-2 16,4-1 0-16,0 9 0 15,1 4 3-15,4-13 0 16,0-12 1-16,0 0 0 15,9 9 0-15,0-5 0 16,5-4 0-16,0 4 2 16,0-8 1-16,0 0 1 0,0-13-2 15,-4 4 1-15,-6-3 2 16,-4-1 4-16,-4-3-2 16,-6-1-2-16,-4 0 2 15,0 4 0-15,0 5-3 16,0-1-1-16,0 9-6 15,0 4 0-15,0 9-6 16,-4 11-1-16,-1 5 0 16,5 4 4-16,5 5 3 15,9-1 2-15,9 4 1 16,0-4 0-16,5-8 0 16,10-4 0-16,4-9 4 15,4-7 2-15,1-10 0 16,0-15 1-16,-5-1-2 0,-5 0 0 15,-4-8 1-15,-5-8 1 16,-9-1-1-16,-10 5-1 16,-4-4 1-16,-6 8 1 15,-3 4 3-15,-1 4 4 16,-4 9-15-16,-1 8-3 16,1 12-4-16,-5 8 2 15,-5 13-3-15,10 5 1 16,4 11 2-16,5-11 1 15,10-5 3-15,-1 0 1 16,5-9-2-16,5 1 0 16,-1-8 4-16,6-1 1 15,8-16 6-15,10-8 3 0,5-5-4 16,4-4 1-16,-4-12-5 16,-5 4 0-16,-5-4 1 15,-9 4 2-15,-4 4 1 16,-10 4 3-16,-5 4-7 15,-9 5-2-15,-5 12-6 16,-4 8 1-16,0 9-5 16,4-1 1-16,0 1-36 15,5 0-13-15,5-5-28 16,9-4-12-16,9-12-36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91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118 27 196 0,'0'-8'74'0,"0"4"-40"0,0-4-24 16,0 3 17-16,0 1 0 15,0 4 1-15,0 0-11 16,-5 0-5-16,-4 9-7 16,-5 7-6-16,-5 9-2 0,-5 8 2 15,6 1 0-15,4-5-2 16,4 0 0-16,6 4-3 16,4 0 1-16,9 0 5 15,5 1 4-15,9-10 1 16,6-3 0-16,3-4 1 15,10-13 1-15,5-8 1 0,0-9 0 16,-5-3 2-16,-10-5 1 16,-4 0-1-16,-14-4-1 15,-9 0 3-15,-10 0 3 16,-9-4-8-16,-9 5-2 16,-5 3-5-16,-5 4-3 15,1 5 2-15,4-1 2 16,4 5-2-16,6 4-2 15,-1 0-18-15,10 4-7 16,4 0-38-16,5 0-17 16,0 0-28-1</inkml:trace>
  <inkml:trace contextRef="#ctx0" brushRef="#br0" timeOffset="1">1290 1651 216 0,'-5'-5'82'0,"5"5"-44"0,0 0-22 15,0 0 22-15,0 0-14 16,0 0-1-16,0 0-15 0,-5 0-6 16,1 9-1-16,-1 3-4 0,-9 5 0 15,0 8 2-15,5 4 2 16,-1 0-2-16,6 0 0 16,8 4-1-16,6 0 0 15,4-4 4-15,0 5 1 16,4-10 3-16,6-11 3 15,4-17 11-15,5-5 7 16,-1-15-10-16,1-10-2 16,-10-3-5-16,-4-5 1 15,-10 9 3-15,-9 4 1 16,-9 4-4-16,-10 9 1 16,-4 3-7-16,-5 5-3 0,0 4-4 15,-5 0-1-15,5-1-14 16,0 5-4-16,9 0-31 15,1 5-14-15,8 3-75 16</inkml:trace>
  <inkml:trace contextRef="#ctx0" brushRef="#br1" timeOffset="2">19 156 216 0,'-4'-25'82'0,"4"25"-44"0,0 21-40 16,0-17 17-16,0 0-13 15,0 0-1-15,4 5-1 16,1-5 0-16,0 8 0 16,-1 1 0-16,6 3 0 0,-6-3 2 15,6 3 3-15,-1-3 0 16,5 3 0-16,-4-3-3 15,4-1-2-15,0-3 3 16,0-9 2-16,0-4 0 16,4-5 0-16,-4-3 3 15,0-1 3-15,-4 1 0 16,-6 8 1-16,1 0 2 0,-10-5 4 16,-4-3-6-16,4 12 1 15,1 0-8-15,-6 0-1 16,-4 0-7-16,5 4 0 15,0 0 1-15,-1 0 1 16,1 5-4-16,4 3 1 16,1-4 2-16,4 5 1 15,0-5-4-15,4 0 1 16,1 1 2-16,4-5 1 16,5 0 1-16,0 0 2 15,-4 0-1-15,4-8 2 16,0 0 0-16,0-4 1 15,0-1 0-15,-5-11 2 0,-9-14-1 16,-5 5 0-16,-4 0 1 16,0 9 1-16,-1 3 1 15,-4 4 0-15,5 1-7 16,0 4 0-16,-1 4-6 16,6 20-6-1,4-3 2-15,0 3 2 16,0 1 4-16,0-5 0 15,4-3-1-15,1-1 3 16,0 0 2-16,-1-4 2 16,-4-4 1-16,0 0-7 15,0 0-2-15,10-4-25 16,-6-8-10-16,1-5 3 16,0-4 4-16,-5 1 17 0,0 15 9 15,0 1 7-15,-5-4 5 16,0 4 0-16,1-4 0 15,-1 3-3-15,0-11-2 16,-4-9-13-16,4 25-10 16,-4-4 5-1,4 4 6-15,1 4 8 16,-1 0-6-16,5-4-3 16,0 0-57-1</inkml:trace>
  <inkml:trace contextRef="#ctx0" brushRef="#br1" timeOffset="3">1313 1804 204 0,'-4'-4'77'0,"4"4"-42"0,0 0-32 0,0 0 17 15,0 0-6-15,0 8 0 16,0 1-4-16,0 7 1 15,-5 1-6-15,5-1-1 0,0 5 0 0,0-4-5 16,5-1-1 0,-1-3 1-16,1-1 2 0,4-3 0 15,1-9 2-15,-1-5 0 16,0-7 3-16,1-5-1 16,-1-3 0-16,-4 3-1 15,-5 0 0-15,0 5 4 16,0 0 5-16,-5 3-5 15,1 1 0-15,-1 0-4 16,0 8-3-16,0 0-3 16,1 12 1-16,-1 5-4 15,0 3 1-15,5 1 0 16,0-4 2-16,0-1-1 16,5-3 1-16,0-5 0 15,4-4-2-15,1-4 5 0,-1-8 3 16,0-9 1-16,1-7 0 15,-6-6-3-15,-4-3 1 16,-4-4 0-16,-1 8 1 16,-4 4 2-16,-1 4 1 15,6 5 1-15,-6 3 2 16,5 9-7-16,1 4-2 16,-1 8-3-16,0 5-2 15,1-1 3-15,-1 1 2 16,0-1-2-16,1 1 0 15,4-1 1-15,0 5 0 16,0-1-3-16,0-8 0 16,0 5-7-16,4-5-4 0,1 1-19 15,0-1-6-15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2061 779 252 0,'-5'-4'96'0,"5"4"-52"0,0 0-23 0,0 0 30 16,0 0-9-16,0 0 0 15,10 0-11-15,4-4-2 16,9-5-16-16,0-7-3 0,1-5 0 15,-1-8-6-15,1-4 0 16,-1-9 2-16,-4-3 1 16,-5 3-14-16,-5 9-6 15,-9 8-4-15,-5 12 0 16,-13 18 2-16,-15 11 2 16,0 13 3-16,-9 17 4 15,0 0-2-15,9-5 1 0,5 5-1 16,14-1 0-16,5 1 2 15,9-4 2-15,14-5 8 16,0-4 5-16,9-4 4 16,10-8 5-16,4-13-12 15,10-12-6-15,9-12-77 16,10-5-34-16,-6-12-26 16</inkml:trace>
  <inkml:trace contextRef="#ctx0" brushRef="#br0" timeOffset="1">2481 509 312 0,'-9'29'118'0,"9"4"-64"0,0 9-63 0,5-13 18 16,4-4-5-16,0 4 2 16,5 0 0-16,-4 0 1 15,-1-4-4-15,0-8 3 0,-4-5 3 16,0 0 15-16,-5-3 7 15,0-9 12-15,0 0 6 16,0-9-11-16,4-3-5 16,6-5-22-16,4-16-8 15,9-12-8-15,10-18 0 16,0 1 3-16,-1 0 3 16,1 4-29-16,0-1-13 15,-1 18-56-15,6 8-24 16,-6 8-37-1</inkml:trace>
  <inkml:trace contextRef="#ctx0" brushRef="#br0" timeOffset="2">3154 559 268 0,'0'41'101'0,"0"-20"-54"0,0 4-48 15,0-8 20-15,0 3-9 16,0 1 2-16,-5-4-5 15,1-1-2-15,-1 1-2 16,0 0 4-16,-4-9 3 0,9 0 3 16,-9-8 5-16,4-4-6 15,0-4 1-15,1-13-10 0,8-12-2 16,10-13-3-16,0-8-2 16,5-4-4-16,4 4 0 15,5 8 4-15,-4 5 2 16,4 12 2-16,-10 12 2 15,1 13-6-15,0 21 1 16,-5 12 5-16,0 8 4 16,-5 9 1-16,0-5 3 15,-4 1-3-15,0-9-2 16,-1-4 4-16,-4-8 2 16,0-5 0-16,5-3 1 15,0-5 0-15,4-8 0 16,5-16-4-16,9-18-3 15,10-20-5-15,5 0-2 16,-1 5-4-16,-4 7-1 0,-5 17-7 16,-5 9-2-16,-4 24 0 15,-1 13 2-15,-4 16 12 16,0 5 6-16,0-1 3 16,0 1 1-16,0-5 0 15,10 0 2-15,4-3-25 16,0-10-9-16,4-7-33 15,10-9-14-15,10-3-64 16</inkml:trace>
  <inkml:trace contextRef="#ctx0" brushRef="#br0" timeOffset="3">4420 219 308 0,'-28'-5'115'0,"9"14"-62"0,-18 7-53 0,13-3 23 15,1 3-17-15,-1 5-6 16,1 12-3-16,4 5-1 16,10-1 3-16,4 0-2 0,10 5 1 15,14-1 6-15,4-3 2 16,10-1 11-16,0-4 4 16,-1-4-11-16,-4-4-3 15,-9 0-1-15,0-4 3 16,-15-4 29-1,-13-5-8-15,-10-4-1 16,-4-8-10-16,-5 0-4 0,0-4-7 16,0-4-3-16,0-9-46 15,0 1-23-15,9-1-75 16,0 0-34-16,19-3 44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199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1001-2310 92 0,'0'-8'35'0,"0"8"-18"0,5-8 15 0,-5 8 24 16,0 0-1-16,0 0 3 15,0 0-20-15,0 0-6 0,0 0-18 16,0 0-9-16,-5 0-1 0,0 4-5 15,-4 8-2-15,4 1-1 16,1 8 3-16,-1-1 0 16,0 5 1-16,5 0-3 15,5 0 2-15,4 4 3 16,5-4 1-16,5-8 3 16,9-9 1-16,9-12 1 15,1-5 0-15,-1-3-2 16,-4-5-1-16,-5 1 3 15,-10-5 3-15,-8-4 9 16,-10 0 7-16,-10-4-10 16,-8 4-2-16,-6-4-9 15,-4 17-2-15,5-1-4 0,0 5-3 16,4 4-1-16,0 0 3 16,5 0-20-16,5-1-8 15,4 1-36-15,5 0-16 16,10-13-43-1</inkml:trace>
  <inkml:trace contextRef="#ctx0" brushRef="#br0" timeOffset="1">3173-2272 168 0,'0'-4'66'0,"0"4"-36"0,0-9-18 0,0 9 19 16,0 0-5-16,0 0-1 16,0 0 0-16,0 0-1 15,0 0-13-15,-5 0 0 0,0 0 0 16,1 4-4-16,-6 5-2 16,1 7-9-16,0 5-3 15,-1 0 2-15,10 4 2 16,5 4 2-16,4-4 1 15,10-5 2-15,4-3 1 0,10-4 3 16,14-5 1-16,-5 0-1 16,0-4 1-16,-5-8-2 15,0-12 2-15,1-5 0 16,-10-8 1-16,-5 0-4 16,-13-5-1-16,-10 1 5 15,-5-4 5-15,-9 4-3 16,-14 4 0-16,-5 4-2 15,-4 8 0-15,4 0-4 16,0 5-3-16,5 4-3 16,5 4-1-16,4-5-9 15,5 9-5-15,5 0-51 16,9-4-20-16,19-4-37 16</inkml:trace>
  <inkml:trace contextRef="#ctx0" brushRef="#br0" timeOffset="2">4807-2098 80 0,'-4'0'30'0,"4"0"-16"0,0 0 10 0,0 0 16 15,0 0-7-15,0-4-2 16,0 4-16-16,0 0-6 0,0 0-6 16,0 0-3-16,0 0 1 0,0 0-4 15,0 0 2-15,0 0 1 16,0 0 2-16,0 0-1 16,0 0-1-16,0 0 1 15,0 0-1-15,4 0 0 16,1 4 0-16,-5-4 0 15,0 0 0-15,5 0 4 16,-5 0 5-16,0 0 6 16,0 0 3-16,0 0-5 15,0 0-3-15,0 0-3 16,0 0 0-16,0 0 11 16,0 0 6-16,0 0-6 15,0 0 0-15,0 0-5 0,0 0 2 16,0 0-6-16,0 0-3 15,0 0-1-15,0 8-1 16,0-3-7-16,0 3 0 16,0 0 1-16,-5 5 1 15,0-1 5-15,1 5 2 16,4-1-5-16,0 5 0 16,4 0-1-16,10-1 0 15,5 1 4-15,4-4 5 16,15-9-3-16,4-8 2 15,4-4-1-15,1-8 3 16,4-5-3-16,-4 0 1 16,-5-8-3-16,-9-8 2 0,-10 0-2 15,-4 4 2-15,-10 4 0 16,-13 4 3-16,-10 5-7 16,-10 7-4-16,-8 5 0 15,-1 0 0-15,-5 4 1 16,6 0 0-16,4 0-7 15,4 0 0-15,6 0-30 16,4 4-13-16,4-4-5 16,6 4 0-16,4-4-11 15,4 0-3-15,10 0-18 16</inkml:trace>
  <inkml:trace contextRef="#ctx0" brushRef="#br1" timeOffset="3">1076-2218 160 0,'-5'0'63'0,"5"0"-34"0,0 0-21 15,0 0 16-15,0 0-6 16,0 0 0-16,0 0-4 16,0 0 1-16,0 0-8 15,0 0 5-15,0 0 1 0,0 0 0 0,0 4 4 16,0 4-5-1,0-4-8-15,0 5-3 16,0-1-1-16,0 0 2 16,0-8-6-16,0 0 1 15,0 8 1 1,5-12 1-16,-1 0 1 16,1-4 6-16,-5-5 4 15,0 1 3-15,0 0 3 16,0 3-1-16,0-3 6 15,0-1-8 1,0 9 3-16,0 4 1 0,-5-4-5 16,1 4 1-16,4 4-8 15,-5 0-1-15,5 5-7 16,0 3 0-16,0 1 1 16,0-1 1-16,0-4-4 15,0 5-1-15,0-5 0 16,0-8 2-16,5 8-3 15,-1-8 2-15,1 0-13 16,4-4-3-16,-4-4-9 16,0 0-2-16,-1-1-13 15,1 1-4-15,0 0-58 16</inkml:trace>
  <inkml:trace contextRef="#ctx0" brushRef="#br1" timeOffset="4">1132-2206 144 0,'-5'-4'55'0,"5"8"-30"0,0-8-18 0,0 4 13 16,0 0-1-16,0 0 3 15,0 0-8-15,0 0-1 16,0 0-7-16,0 0 0 0,0 0 4 15,0 0 0-15,0 0 2 16,0 8-9-16,5 1-1 16,-1 11-2-16,6-11-3 15,-1-1 0-15,0-4 2 16,1 0 0-16,-1-4 1 16,0-4 0-16,-4 0 2 15,0 0 1-15,-1-13 7 16,-4-4-3-1,0 5-1-15,-4-1-1 16,-1-12-1-16,-4 8 6 16,-5 17 6-1,0 4-4-15,0-12-6 16,0 20-2-16,0 0-2 16,4 1-2-16,1-1-2 15,0 0-1-15,4 1-1 0,0-1 0 16,1 0-24-16,4-4-9 15,4-8-74 1</inkml:trace>
  <inkml:trace contextRef="#ctx0" brushRef="#br0" timeOffset="5">2066-2339 164 0,'0'-41'63'0,"0"41"-34"0,0 0-19 0,0 16 17 15,0-3 0-15,0-5 10 16,0 0-12-1,0 1-13-15,-5-1-7 0,0 0-4 16,1-4-1-16,-1 5 0 0,0 3 4 16,1 9 5-16,-1-4-1 15,5 3-1 1,0-3-5-16,9 12 2 16,5-17-5-1,0 13 0-15,10-4 1 16,-1-8 2-16,0-5-1 15,5-8 2-15,1 8 0 16,-1-4 1-16,0-20 2 16,0-1 3-16,-10-4 0 15,6 1 0-15,-1-5 1 16,-4 4 4-16,-5-4 7 16,-5-8-2-1,-9 4-1-15,-5-9-6 0,1 5 0 16,-10 8-5-16,0 5-2 15,-5-5-2-15,-4 8-3 16,-5 0-2-16,-5 9-1 16,5 0 2-16,0 4 0 15,4 4-6-15,1 4 0 16,4 12-15-16,1 1-3 16,4-5-9-16,4 1-2 15,1 16-62 1,0-4-25-1</inkml:trace>
  <inkml:trace contextRef="#ctx0" brushRef="#br1" timeOffset="6">2159-2459 124 0,'-5'-8'49'0,"5"16"-26"0,-14-12-16 0,14 4 15 15,-4 0-4-15,-1 4 1 16,-4 4-4-16,-1 0 1 16,1 5-9-16,0 16 2 0,-1-4 4 15,1 4-3-15,0 0 2 0,4-4-7 16,0-4-3-16,5-1-1 15,5-3-1-15,4-13 2 16,10-4 1-16,0-16 1 16,-1 16 0-16,-4 0-2 15,0-17 1-15,5-8 0 16,-5 8 3-16,-4-3 8 16,-6 3 5-16,-4 5 2 15,-4-1-1-15,-1 5-13 16,-9 0-4-16,-5-1-4 15,5 5-1-15,0 0 0 16,0 4-2-16,5 8 0 16,4-4 0-16,0 1 0 0,1-1 0 15,8 12-2 1,1 1 3-16,9-5 4 16,0-3 0-16,0-13 2 15,5 8-4-15,-5-8 0 16,0 8 1-16,0-8 0 15,0-5 0-15,-5 5 2 16,1 0-1-16,-1-8 2 16,0-9 0-16,-4 0 1 15,-5-4 0-15,-5 4 0 16,1 5 0-16,-1 12 2 16,0-1 1-16,1 1 1 15,-6 0-9-15,6 4-4 16,-1 8-2-16,0 5 1 0,1-1 4 15,4 5 3-15,0 4-2 16,0-9-2-16,4 1 2 16,1 3 0-16,4-3-2 15,1-1 2-15,-1-4-1 16,-4-3-2-16,-5-5 7 16,4-5 0-1,1 14 2-15,-5-5-3 16,0-17-2-16,0-3 3 15,0 3 2-15,-5 9-2 16,-4 4 0-16,0 0-3 16,-1 21-3-1,-4-9 4-15,-4 9-3 16,4 0-1-16,9 0-3 0,5 4 1 16,5-13-2-16,4 1 2 15,5-5 3-15,0 0 3 16,0-12 2-16,0 0 1 15,-5-4 0-15,1-1 0 16,-1-3 0-16,-4-1 0 16,-5 1 2-16,0 16 1 15,0-4-1-15,-5-12-1 16,0 3-1-16,1-3 0 16,-6 8-11-16,1-5-3 15,0 9-6-15,4 4-3 16,0-4-5-16,5 13-15 15,0-13 5-15,0-4-39 16,0 4-46 0,0 0 32-16</inkml:trace>
  <inkml:trace contextRef="#ctx0" brushRef="#br1" timeOffset="7">3313-2322 156 0,'-5'-13'60'0,"5"-11"-32"0,-5 15-13 0,5 9 20 15,0 0-10-15,-4 0-5 16,-1-4-7-16,0 4-3 15,1 13-6-15,-1-1-1 0,0 0 1 0,1 5 0 16,-1 0 0-16,0-1 0 16,1-3 2-16,-1 3-3 15,0 1-2-15,5 0-3 16,0-5-1-16,0-4 2 16,5 5 2-16,4-13 0 15,5 0-1-15,0-4 1 16,0-5 1-16,0 1 1 15,-4 0 1-15,-1-5 2 16,-4-3 1-16,-1 3 3 16,-4-8 1-16,0 13-3 15,-4-9 0-15,-1 5-3 16,-4 4 0-16,-1-1-3 16,-4 1 1-16,0 4-2 15,0 0-1-15,5 0-2 0,4 20-3 16,1-7 0-1,-6 7 1-15,1 1 2 16,9-1 1-16,0 1 1 16,0-5-5-16,9 1 1 15,-4-5 2-15,4 1 1 16,5-9 1-16,0 0 2 16,0-9-1-16,0 5 2 15,-4-4-2-15,-1-5 2 16,-4 1-2-16,-5-9-1 31,0 4 3-31,-5 1 0 0,-4-5-1 0,-1 5 1 16,-4 3-2-16,0 1-1 0,-4 3 1 15,8 22-1-15,1-1-3 16,-5-12 2-16,0 17-1 16,5 4-2-16,-1-5 3 15,6 5 0-15,4-4-4 16,4-5 1-16,6 0 2 15,4 1 1-15,9-5 1 16,0-4 2-16,1-4-3 16,-1-4-2-16,-4-4-1 15,-5-5 0-15,-5 5 5 16,-4 0 1-16,-10 0 2 16,-9-13 0-16,-5 4-2 15,1 17-2-15,-1 0 1 0,0 0-1 16,5 8-7-16,0 5 0 15,0 4-4-15,5-1 0 16,4-3-5-16,5-1-1 16,0 1-6-16,5-5-2 15,4 0-29 1,5 0-54-16,5-8 17 16</inkml:trace>
  <inkml:trace contextRef="#ctx0" brushRef="#br1" timeOffset="8">5083-2144 192 0,'-10'-4'71'0,"6"4"-38"0,-1-4-32 0,5 4 16 16,-5 8-7-16,1-12 2 16,-1 0 2-16,0 4 3 15,1 0-9-15,-10 0 2 0,4 0 3 16,1 4-5-16,-10 21 3 15,5 4-3 1,0 4-6-16,10 1-1 16,-1-1-3-16,10-4 0 15,9-8 2-15,4-5 2 0,1-7-1 16,0-9-1-16,4-5 1 16,-4 1-1-16,-5 0 0 15,0-8 2-15,4-26-1 16,1 9 2-16,-5 0-2 15,-5 8 2-15,-9-12 2 16,-4 8 4 0,-6 5 2-16,-4 3 1 15,-4 13 2-15,-1 0-7 16,-4 4-4-16,-1 0-5 16,1 16 1-16,4-16 1 15,1 21 2-15,4-21-6 16,0 17-1-16,4-5-1 15,10 13 2-15,10-4-1 16,4-5 1-16,4-3 3 16,1-13 2-16,4 4 2 15,5-8-1-15,-4 4-2 16,-1-21 1-16,0 4 1 16,-4 1-1-16,-5-1-1 15,-9 5 3-15,-5-5 0 16,-5 5-1-16,-4 3-2 15,-5-3 1-15,-5 4-1 16,-9-1-3-16,-9 5 2 16,-1 0 1-16,1 12 0 15,9-4 0-15,-9 1 0 16,4 3 0-16,0 29 0 16,5 1-3-16,14-9 0 0,0-4 2 15,10 4 2-15,-1 4-2 16,10-12-2-16,-1-5 2 15,10-7 0-15,5-9 3 16,0-9 1-16,4-12-1 16,0-16 1-16,-4 4-2 15,-5 16 2-15,-5-8 0 16,1 17 3-16,-15-8-1 16,0 3 2-16,-4 1-24 15,0 3-10-15,-1 18-36 16,6 3-12-16,-1 1-34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4490-1027 204 0,'-28'-21'77'0,"18"21"-42"0,-4 0-23 0,10 0 21 15,-1 0-8-15,0 0-2 16,5 0-13-16,0 0-6 0,0 0-3 15,0 9 1-15,5-1 1 0,0 0 3 16,-1 5 3-16,6 3 0 16,4-3 0-16,18 8-1 15,6-1 2-15,18 1 1 16,14 4 1-16,0 0-6 16,9 4-2-16,1-4 0 15,-6 4 0-15,1-8 0 16,-10 4 0-16,-13-5-5 15,-10-3 1-15,-14 0-5 16,-9-1-1-16,-29 5 3 16,-22 0 1-16,-20 4 2 15,-13-1 0-15,-19 1 4 0,-5 4 2 16,0 0 0-16,15-4 1 16,8 0-2-16,10-4 2 15,14-4-4-15,9-5-2 16,10 1 0-16,4-5 1 15,10 8-21-15,9-3-9 16,14-5-74-16,19-4-31 16,4-4 22-1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8T22:40:55.2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-1792 588 252 0,'-19'-8'93'0,"19"8"-50"0,0 0-33 0,0 0 23 0,0 0-9 15,0 0 0-15,0 0-7 16,0 0-2-16,0 0-9 15,10 0-2-15,-1 0 0 0,10-4 2 16,9-5 3-16,9-3 5 16,10-1 1-16,0 1-6 15,4-1-3-15,5 1-3 16,0 0 0-16,0-1-2 16,-5 1 2-16,1-13-4 15,-6 4-2-15,-3 4-27 16,-1 1-12-16,-5 3-21 15,-9 1-8-15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153CA-62AF-46D1-859B-DF0F00FDE2E5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86371-18D6-4408-A35D-3FBD690A5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6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a few</a:t>
            </a:r>
            <a:r>
              <a:rPr lang="en-US" baseline="0" dirty="0"/>
              <a:t>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6371-18D6-4408-A35D-3FBD690A54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6371-18D6-4408-A35D-3FBD690A54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1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86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Noah</a:t>
            </a:r>
            <a:r>
              <a:rPr lang="en-US" baseline="0" dirty="0"/>
              <a:t> Simon</a:t>
            </a:r>
          </a:p>
          <a:p>
            <a:endParaRPr lang="en-US" baseline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6371-18D6-4408-A35D-3FBD690A548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8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useful</a:t>
            </a:r>
            <a:r>
              <a:rPr lang="en-US" baseline="0" dirty="0"/>
              <a:t> for rational functions… implicit formulation could be used to expand to include higher order derivatives and mixed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6371-18D6-4408-A35D-3FBD690A548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6371-18D6-4408-A35D-3FBD690A548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0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6371-18D6-4408-A35D-3FBD690A548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0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6371-18D6-4408-A35D-3FBD690A548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0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12192000" cy="273888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  <p:pic>
        <p:nvPicPr>
          <p:cNvPr id="3" name="Picture 2" descr="NWU PPT Wide Opt 5_Separat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8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>
                <a:latin typeface="Arial"/>
              </a:defRPr>
            </a:lvl1pPr>
            <a:lvl2pPr>
              <a:defRPr sz="3733">
                <a:latin typeface="Arial"/>
              </a:defRPr>
            </a:lvl2pPr>
            <a:lvl3pPr>
              <a:defRPr sz="3200">
                <a:latin typeface="Arial"/>
              </a:defRPr>
            </a:lvl3pPr>
            <a:lvl4pPr>
              <a:defRPr sz="2667">
                <a:latin typeface="Arial"/>
              </a:defRPr>
            </a:lvl4pPr>
            <a:lvl5pPr>
              <a:defRPr sz="2667">
                <a:latin typeface="Arial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>
                <a:latin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0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>
                <a:latin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>
                <a:latin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04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81597" y="-40607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67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3857-8F83-5548-92AC-D11B157A1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WU PPT Wide Opt 5_Master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10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WU PPT Wide Opt 5_Master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90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600">
                <a:latin typeface="Arial"/>
              </a:defRPr>
            </a:lvl3pPr>
            <a:lvl4pPr>
              <a:defRPr sz="1400">
                <a:latin typeface="Arial"/>
              </a:defRPr>
            </a:lvl4pPr>
            <a:lvl5pPr>
              <a:defRPr sz="1400">
                <a:latin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7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400">
                <a:latin typeface="Arial"/>
              </a:defRPr>
            </a:lvl1pPr>
            <a:lvl2pPr>
              <a:defRPr sz="1800">
                <a:latin typeface="Arial"/>
              </a:defRPr>
            </a:lvl2pPr>
            <a:lvl3pPr>
              <a:defRPr sz="1600">
                <a:latin typeface="Arial"/>
              </a:defRPr>
            </a:lvl3pPr>
            <a:lvl4pPr>
              <a:defRPr sz="1400">
                <a:latin typeface="Arial"/>
              </a:defRPr>
            </a:lvl4pPr>
            <a:lvl5pPr>
              <a:defRPr sz="1400">
                <a:latin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>
                <a:latin typeface="Arial"/>
              </a:defRPr>
            </a:lvl1pPr>
            <a:lvl2pPr>
              <a:defRPr sz="1800">
                <a:latin typeface="Arial"/>
              </a:defRPr>
            </a:lvl2pPr>
            <a:lvl3pPr>
              <a:defRPr sz="1600">
                <a:latin typeface="Arial"/>
              </a:defRPr>
            </a:lvl3pPr>
            <a:lvl4pPr>
              <a:defRPr sz="1400">
                <a:latin typeface="Arial"/>
              </a:defRPr>
            </a:lvl4pPr>
            <a:lvl5pPr>
              <a:defRPr sz="1400">
                <a:latin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667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133">
                <a:latin typeface="Arial"/>
              </a:defRPr>
            </a:lvl4pPr>
            <a:lvl5pPr>
              <a:defRPr sz="2133">
                <a:latin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667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133">
                <a:latin typeface="Arial"/>
              </a:defRPr>
            </a:lvl4pPr>
            <a:lvl5pPr>
              <a:defRPr sz="2133">
                <a:latin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WU PPT Wide Opt 5_Master 1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9F0A32E-4E2C-43D4-9E60-022CFD46B76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601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A732874-7645-4013-B2EF-7094B674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5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5.emf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11.pn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8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43.png"/><Relationship Id="rId4" Type="http://schemas.openxmlformats.org/officeDocument/2006/relationships/image" Target="../media/image5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11.pn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10.png"/><Relationship Id="rId12" Type="http://schemas.openxmlformats.org/officeDocument/2006/relationships/image" Target="../media/image67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65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4.png"/><Relationship Id="rId7" Type="http://schemas.openxmlformats.org/officeDocument/2006/relationships/image" Target="../media/image610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10" Type="http://schemas.openxmlformats.org/officeDocument/2006/relationships/image" Target="../media/image165.pn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750.png"/><Relationship Id="rId3" Type="http://schemas.openxmlformats.org/officeDocument/2006/relationships/image" Target="../media/image69.png"/><Relationship Id="rId12" Type="http://schemas.openxmlformats.org/officeDocument/2006/relationships/image" Target="../media/image82.png"/><Relationship Id="rId17" Type="http://schemas.openxmlformats.org/officeDocument/2006/relationships/image" Target="../media/image740.png"/><Relationship Id="rId2" Type="http://schemas.openxmlformats.org/officeDocument/2006/relationships/image" Target="../media/image68.emf"/><Relationship Id="rId16" Type="http://schemas.openxmlformats.org/officeDocument/2006/relationships/image" Target="../media/image67.emf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810.png"/><Relationship Id="rId15" Type="http://schemas.openxmlformats.org/officeDocument/2006/relationships/image" Target="../media/image65.png"/><Relationship Id="rId4" Type="http://schemas.openxmlformats.org/officeDocument/2006/relationships/image" Target="../media/image70.png"/><Relationship Id="rId1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21" Type="http://schemas.openxmlformats.org/officeDocument/2006/relationships/image" Target="../media/image350.emf"/><Relationship Id="rId34" Type="http://schemas.openxmlformats.org/officeDocument/2006/relationships/customXml" Target="../ink/ink17.xml"/><Relationship Id="rId7" Type="http://schemas.openxmlformats.org/officeDocument/2006/relationships/image" Target="../media/image280.emf"/><Relationship Id="rId12" Type="http://schemas.openxmlformats.org/officeDocument/2006/relationships/customXml" Target="../ink/ink6.xml"/><Relationship Id="rId17" Type="http://schemas.openxmlformats.org/officeDocument/2006/relationships/image" Target="../media/image330.emf"/><Relationship Id="rId25" Type="http://schemas.openxmlformats.org/officeDocument/2006/relationships/image" Target="../media/image37.emf"/><Relationship Id="rId33" Type="http://schemas.openxmlformats.org/officeDocument/2006/relationships/image" Target="../media/image41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390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11" Type="http://schemas.openxmlformats.org/officeDocument/2006/relationships/image" Target="../media/image300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43.emf"/><Relationship Id="rId5" Type="http://schemas.openxmlformats.org/officeDocument/2006/relationships/image" Target="../media/image270.emf"/><Relationship Id="rId15" Type="http://schemas.openxmlformats.org/officeDocument/2006/relationships/image" Target="../media/image32.emf"/><Relationship Id="rId23" Type="http://schemas.openxmlformats.org/officeDocument/2006/relationships/image" Target="../media/image360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34.emf"/><Relationship Id="rId31" Type="http://schemas.openxmlformats.org/officeDocument/2006/relationships/image" Target="../media/image400.emf"/><Relationship Id="rId4" Type="http://schemas.openxmlformats.org/officeDocument/2006/relationships/customXml" Target="../ink/ink2.xml"/><Relationship Id="rId9" Type="http://schemas.openxmlformats.org/officeDocument/2006/relationships/image" Target="../media/image2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80.emf"/><Relationship Id="rId30" Type="http://schemas.openxmlformats.org/officeDocument/2006/relationships/customXml" Target="../ink/ink15.xml"/><Relationship Id="rId35" Type="http://schemas.openxmlformats.org/officeDocument/2006/relationships/image" Target="../media/image42.emf"/><Relationship Id="rId8" Type="http://schemas.openxmlformats.org/officeDocument/2006/relationships/customXml" Target="../ink/ink4.xml"/><Relationship Id="rId3" Type="http://schemas.openxmlformats.org/officeDocument/2006/relationships/image" Target="../media/image260.emf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emf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9" Type="http://schemas.openxmlformats.org/officeDocument/2006/relationships/image" Target="../media/image440.emf"/><Relationship Id="rId21" Type="http://schemas.openxmlformats.org/officeDocument/2006/relationships/image" Target="../media/image350.emf"/><Relationship Id="rId34" Type="http://schemas.openxmlformats.org/officeDocument/2006/relationships/customXml" Target="../ink/ink35.xml"/><Relationship Id="rId42" Type="http://schemas.openxmlformats.org/officeDocument/2006/relationships/customXml" Target="../ink/ink39.xml"/><Relationship Id="rId47" Type="http://schemas.openxmlformats.org/officeDocument/2006/relationships/image" Target="../media/image48.emf"/><Relationship Id="rId50" Type="http://schemas.openxmlformats.org/officeDocument/2006/relationships/customXml" Target="../ink/ink43.xml"/><Relationship Id="rId55" Type="http://schemas.openxmlformats.org/officeDocument/2006/relationships/image" Target="../media/image52.emf"/><Relationship Id="rId7" Type="http://schemas.openxmlformats.org/officeDocument/2006/relationships/image" Target="../media/image280.emf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9" Type="http://schemas.openxmlformats.org/officeDocument/2006/relationships/image" Target="../media/image390.emf"/><Relationship Id="rId11" Type="http://schemas.openxmlformats.org/officeDocument/2006/relationships/image" Target="../media/image300.emf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43.emf"/><Relationship Id="rId40" Type="http://schemas.openxmlformats.org/officeDocument/2006/relationships/customXml" Target="../ink/ink38.xml"/><Relationship Id="rId45" Type="http://schemas.openxmlformats.org/officeDocument/2006/relationships/image" Target="../media/image47.emf"/><Relationship Id="rId53" Type="http://schemas.openxmlformats.org/officeDocument/2006/relationships/image" Target="../media/image510.emf"/><Relationship Id="rId58" Type="http://schemas.openxmlformats.org/officeDocument/2006/relationships/customXml" Target="../ink/ink47.xml"/><Relationship Id="rId5" Type="http://schemas.openxmlformats.org/officeDocument/2006/relationships/image" Target="../media/image270.emf"/><Relationship Id="rId19" Type="http://schemas.openxmlformats.org/officeDocument/2006/relationships/image" Target="../media/image34.emf"/><Relationship Id="rId4" Type="http://schemas.openxmlformats.org/officeDocument/2006/relationships/customXml" Target="../ink/ink20.xml"/><Relationship Id="rId9" Type="http://schemas.openxmlformats.org/officeDocument/2006/relationships/image" Target="../media/image29.e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380.emf"/><Relationship Id="rId30" Type="http://schemas.openxmlformats.org/officeDocument/2006/relationships/customXml" Target="../ink/ink33.xml"/><Relationship Id="rId35" Type="http://schemas.openxmlformats.org/officeDocument/2006/relationships/image" Target="../media/image42.emf"/><Relationship Id="rId43" Type="http://schemas.openxmlformats.org/officeDocument/2006/relationships/image" Target="../media/image46.emf"/><Relationship Id="rId48" Type="http://schemas.openxmlformats.org/officeDocument/2006/relationships/customXml" Target="../ink/ink42.xml"/><Relationship Id="rId56" Type="http://schemas.openxmlformats.org/officeDocument/2006/relationships/customXml" Target="../ink/ink46.xml"/><Relationship Id="rId8" Type="http://schemas.openxmlformats.org/officeDocument/2006/relationships/customXml" Target="../ink/ink22.xml"/><Relationship Id="rId51" Type="http://schemas.openxmlformats.org/officeDocument/2006/relationships/image" Target="../media/image50.emf"/><Relationship Id="rId3" Type="http://schemas.openxmlformats.org/officeDocument/2006/relationships/image" Target="../media/image260.emf"/><Relationship Id="rId12" Type="http://schemas.openxmlformats.org/officeDocument/2006/relationships/customXml" Target="../ink/ink24.xml"/><Relationship Id="rId17" Type="http://schemas.openxmlformats.org/officeDocument/2006/relationships/image" Target="../media/image330.emf"/><Relationship Id="rId25" Type="http://schemas.openxmlformats.org/officeDocument/2006/relationships/image" Target="../media/image37.emf"/><Relationship Id="rId33" Type="http://schemas.openxmlformats.org/officeDocument/2006/relationships/image" Target="../media/image41.emf"/><Relationship Id="rId38" Type="http://schemas.openxmlformats.org/officeDocument/2006/relationships/customXml" Target="../ink/ink37.xml"/><Relationship Id="rId46" Type="http://schemas.openxmlformats.org/officeDocument/2006/relationships/customXml" Target="../ink/ink41.xml"/><Relationship Id="rId59" Type="http://schemas.openxmlformats.org/officeDocument/2006/relationships/image" Target="../media/image54.emf"/><Relationship Id="rId20" Type="http://schemas.openxmlformats.org/officeDocument/2006/relationships/customXml" Target="../ink/ink28.xml"/><Relationship Id="rId41" Type="http://schemas.openxmlformats.org/officeDocument/2006/relationships/image" Target="../media/image45.emf"/><Relationship Id="rId54" Type="http://schemas.openxmlformats.org/officeDocument/2006/relationships/customXml" Target="../ink/ink4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1.xml"/><Relationship Id="rId15" Type="http://schemas.openxmlformats.org/officeDocument/2006/relationships/image" Target="../media/image32.emf"/><Relationship Id="rId23" Type="http://schemas.openxmlformats.org/officeDocument/2006/relationships/image" Target="../media/image360.emf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49" Type="http://schemas.openxmlformats.org/officeDocument/2006/relationships/image" Target="../media/image49.emf"/><Relationship Id="rId57" Type="http://schemas.openxmlformats.org/officeDocument/2006/relationships/image" Target="../media/image53.emf"/><Relationship Id="rId10" Type="http://schemas.openxmlformats.org/officeDocument/2006/relationships/customXml" Target="../ink/ink23.xml"/><Relationship Id="rId31" Type="http://schemas.openxmlformats.org/officeDocument/2006/relationships/image" Target="../media/image400.emf"/><Relationship Id="rId44" Type="http://schemas.openxmlformats.org/officeDocument/2006/relationships/customXml" Target="../ink/ink40.xml"/><Relationship Id="rId52" Type="http://schemas.openxmlformats.org/officeDocument/2006/relationships/customXml" Target="../ink/ink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image" Target="../media/image98.emf"/><Relationship Id="rId18" Type="http://schemas.openxmlformats.org/officeDocument/2006/relationships/image" Target="../media/image103.emf"/><Relationship Id="rId3" Type="http://schemas.openxmlformats.org/officeDocument/2006/relationships/image" Target="../media/image88.emf"/><Relationship Id="rId21" Type="http://schemas.openxmlformats.org/officeDocument/2006/relationships/image" Target="../media/image106.emf"/><Relationship Id="rId7" Type="http://schemas.openxmlformats.org/officeDocument/2006/relationships/image" Target="../media/image92.emf"/><Relationship Id="rId12" Type="http://schemas.openxmlformats.org/officeDocument/2006/relationships/image" Target="../media/image97.emf"/><Relationship Id="rId17" Type="http://schemas.openxmlformats.org/officeDocument/2006/relationships/image" Target="../media/image102.emf"/><Relationship Id="rId25" Type="http://schemas.openxmlformats.org/officeDocument/2006/relationships/image" Target="../media/image87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1.emf"/><Relationship Id="rId20" Type="http://schemas.openxmlformats.org/officeDocument/2006/relationships/image" Target="../media/image10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emf"/><Relationship Id="rId11" Type="http://schemas.openxmlformats.org/officeDocument/2006/relationships/image" Target="../media/image96.emf"/><Relationship Id="rId24" Type="http://schemas.openxmlformats.org/officeDocument/2006/relationships/image" Target="../media/image109.png"/><Relationship Id="rId5" Type="http://schemas.openxmlformats.org/officeDocument/2006/relationships/image" Target="../media/image90.emf"/><Relationship Id="rId15" Type="http://schemas.openxmlformats.org/officeDocument/2006/relationships/image" Target="../media/image100.emf"/><Relationship Id="rId23" Type="http://schemas.openxmlformats.org/officeDocument/2006/relationships/image" Target="../media/image108.png"/><Relationship Id="rId10" Type="http://schemas.openxmlformats.org/officeDocument/2006/relationships/image" Target="../media/image95.emf"/><Relationship Id="rId19" Type="http://schemas.openxmlformats.org/officeDocument/2006/relationships/image" Target="../media/image104.emf"/><Relationship Id="rId4" Type="http://schemas.openxmlformats.org/officeDocument/2006/relationships/image" Target="../media/image89.emf"/><Relationship Id="rId9" Type="http://schemas.openxmlformats.org/officeDocument/2006/relationships/image" Target="../media/image94.emf"/><Relationship Id="rId14" Type="http://schemas.openxmlformats.org/officeDocument/2006/relationships/image" Target="../media/image99.emf"/><Relationship Id="rId22" Type="http://schemas.openxmlformats.org/officeDocument/2006/relationships/image" Target="../media/image10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2.emf"/><Relationship Id="rId7" Type="http://schemas.openxmlformats.org/officeDocument/2006/relationships/image" Target="../media/image115.png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83.png"/><Relationship Id="rId4" Type="http://schemas.openxmlformats.org/officeDocument/2006/relationships/image" Target="../media/image113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emf"/><Relationship Id="rId7" Type="http://schemas.openxmlformats.org/officeDocument/2006/relationships/image" Target="../media/image115.png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83.png"/><Relationship Id="rId10" Type="http://schemas.openxmlformats.org/officeDocument/2006/relationships/image" Target="../media/image110.png"/><Relationship Id="rId4" Type="http://schemas.openxmlformats.org/officeDocument/2006/relationships/image" Target="../media/image113.emf"/><Relationship Id="rId9" Type="http://schemas.openxmlformats.org/officeDocument/2006/relationships/image" Target="../media/image1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67.emf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emf"/><Relationship Id="rId11" Type="http://schemas.openxmlformats.org/officeDocument/2006/relationships/image" Target="../media/image122.png"/><Relationship Id="rId5" Type="http://schemas.openxmlformats.org/officeDocument/2006/relationships/image" Target="../media/image124.emf"/><Relationship Id="rId10" Type="http://schemas.openxmlformats.org/officeDocument/2006/relationships/image" Target="../media/image121.png"/><Relationship Id="rId4" Type="http://schemas.openxmlformats.org/officeDocument/2006/relationships/image" Target="../media/image123.emf"/><Relationship Id="rId9" Type="http://schemas.openxmlformats.org/officeDocument/2006/relationships/image" Target="../media/image12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29.png"/><Relationship Id="rId3" Type="http://schemas.openxmlformats.org/officeDocument/2006/relationships/image" Target="../media/image67.emf"/><Relationship Id="rId7" Type="http://schemas.openxmlformats.org/officeDocument/2006/relationships/image" Target="../media/image126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emf"/><Relationship Id="rId11" Type="http://schemas.openxmlformats.org/officeDocument/2006/relationships/image" Target="../media/image122.png"/><Relationship Id="rId5" Type="http://schemas.openxmlformats.org/officeDocument/2006/relationships/image" Target="../media/image124.emf"/><Relationship Id="rId10" Type="http://schemas.openxmlformats.org/officeDocument/2006/relationships/image" Target="../media/image121.png"/><Relationship Id="rId4" Type="http://schemas.openxmlformats.org/officeDocument/2006/relationships/image" Target="../media/image123.emf"/><Relationship Id="rId9" Type="http://schemas.openxmlformats.org/officeDocument/2006/relationships/image" Target="../media/image12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4.emf"/><Relationship Id="rId7" Type="http://schemas.openxmlformats.org/officeDocument/2006/relationships/image" Target="../media/image131.png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130.emf"/><Relationship Id="rId10" Type="http://schemas.openxmlformats.org/officeDocument/2006/relationships/image" Target="../media/image119.png"/><Relationship Id="rId4" Type="http://schemas.openxmlformats.org/officeDocument/2006/relationships/image" Target="../media/image125.emf"/><Relationship Id="rId9" Type="http://schemas.openxmlformats.org/officeDocument/2006/relationships/image" Target="../media/image1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0797" y="2400097"/>
            <a:ext cx="3894603" cy="3865469"/>
            <a:chOff x="5692588" y="3196198"/>
            <a:chExt cx="3433481" cy="3488765"/>
          </a:xfrm>
        </p:grpSpPr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5928877" y="3196198"/>
              <a:ext cx="3197192" cy="3488765"/>
              <a:chOff x="2336" y="68"/>
              <a:chExt cx="3794" cy="4140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336" y="68"/>
                <a:ext cx="3794" cy="4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" y="68"/>
                <a:ext cx="3798" cy="4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5692588" y="5782235"/>
              <a:ext cx="558052" cy="5199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21" y="288464"/>
            <a:ext cx="9866624" cy="1430452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Sparse model selection for structurally challenging infectious disease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7916" y="2146196"/>
            <a:ext cx="7127074" cy="411937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Niall M. Mangan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Eng. Sci. Applied Math,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Northwestern University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In collaboration with: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Travis </a:t>
            </a:r>
            <a:r>
              <a:rPr lang="en-US" dirty="0" err="1">
                <a:solidFill>
                  <a:schemeClr val="tx1"/>
                </a:solidFill>
              </a:rPr>
              <a:t>Askham</a:t>
            </a:r>
            <a:r>
              <a:rPr lang="en-US" dirty="0">
                <a:solidFill>
                  <a:schemeClr val="tx1"/>
                </a:solidFill>
              </a:rPr>
              <a:t> (NJIT)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Nathan </a:t>
            </a:r>
            <a:r>
              <a:rPr lang="en-US" dirty="0" err="1">
                <a:solidFill>
                  <a:schemeClr val="tx1"/>
                </a:solidFill>
              </a:rPr>
              <a:t>Kutz</a:t>
            </a:r>
            <a:r>
              <a:rPr lang="en-US" dirty="0">
                <a:solidFill>
                  <a:schemeClr val="tx1"/>
                </a:solidFill>
              </a:rPr>
              <a:t> (UW, Seattle)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Steve Brunton (UW, Seattle)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Josh Proctor (IDM, Bellevue WA)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IDM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Annual Symposium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April 15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40" y="3488861"/>
            <a:ext cx="1064881" cy="717020"/>
          </a:xfrm>
          <a:prstGeom prst="rect">
            <a:avLst/>
          </a:prstGeom>
        </p:spPr>
      </p:pic>
      <p:pic>
        <p:nvPicPr>
          <p:cNvPr id="13" name="Picture 6" descr="Global G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870" y="4353574"/>
            <a:ext cx="2638926" cy="6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7A724D-845B-4BFC-A5DE-63EF478F2FAB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</a:t>
            </a:r>
            <a:r>
              <a:rPr lang="en-US" sz="1400" dirty="0" smtClean="0">
                <a:solidFill>
                  <a:schemeClr val="bg1"/>
                </a:solidFill>
                <a:latin typeface="Crimson Text"/>
              </a:rPr>
              <a:t>"Model Selection for hybrid dynamical systems via sparse regression," 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Proc. R. Soc. London A Math. Phys. Eng. Sci. Vol </a:t>
            </a:r>
            <a:r>
              <a:rPr lang="en-US" sz="1400" dirty="0" smtClean="0">
                <a:solidFill>
                  <a:schemeClr val="bg1"/>
                </a:solidFill>
                <a:latin typeface="Crimson Text"/>
              </a:rPr>
              <a:t>475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DECD4A-5A54-4F04-B49F-1E4DDD8E5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19" y="1097834"/>
            <a:ext cx="4265048" cy="3621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13CED8-CBDD-4D63-A0B6-D230E1F02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1298099"/>
            <a:ext cx="4408378" cy="34212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7E349AB-39F5-4ED6-A848-8755DD2E5F10}"/>
              </a:ext>
            </a:extLst>
          </p:cNvPr>
          <p:cNvSpPr txBox="1">
            <a:spLocks/>
          </p:cNvSpPr>
          <p:nvPr/>
        </p:nvSpPr>
        <p:spPr>
          <a:xfrm>
            <a:off x="65740" y="-23695"/>
            <a:ext cx="122488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/>
              <a:t>Time vs Data-driven coordinate frame: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4C680-6CB9-421B-B6F3-37BED6A5DE12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1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33700E31-2CBD-4673-B1C9-8F5183A6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" y="-23695"/>
            <a:ext cx="1224884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Time vs Data-driven coordinate frame: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9536D-BD49-42EE-A79D-CA080352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146" y="1241371"/>
            <a:ext cx="4462748" cy="3539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209A4-4894-47AD-A94D-61563501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48" y="1241371"/>
            <a:ext cx="4035811" cy="3281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3E0DC-081B-4413-8CBF-DED8FCD372EF}"/>
              </a:ext>
            </a:extLst>
          </p:cNvPr>
          <p:cNvSpPr txBox="1"/>
          <p:nvPr/>
        </p:nvSpPr>
        <p:spPr>
          <a:xfrm>
            <a:off x="6506852" y="4735843"/>
            <a:ext cx="381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from same model close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16845-CADD-4187-9EA6-BE006227D7F9}"/>
              </a:ext>
            </a:extLst>
          </p:cNvPr>
          <p:cNvSpPr txBox="1"/>
          <p:nvPr/>
        </p:nvSpPr>
        <p:spPr>
          <a:xfrm>
            <a:off x="1817567" y="4706791"/>
            <a:ext cx="319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same model far apart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B98CA5-CD5A-4D49-AFAC-1FA405577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0"/>
          <a:stretch/>
        </p:blipFill>
        <p:spPr bwMode="auto">
          <a:xfrm>
            <a:off x="8736945" y="5105175"/>
            <a:ext cx="3243481" cy="109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2F0339-78C6-4376-BC39-7098F0F61E6E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5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33700E31-2CBD-4673-B1C9-8F5183A6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" y="-23695"/>
            <a:ext cx="1224884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Time vs Data-driven coordinate frame: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9536D-BD49-42EE-A79D-CA080352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146" y="1241371"/>
            <a:ext cx="4462748" cy="3539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209A4-4894-47AD-A94D-61563501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48" y="1241371"/>
            <a:ext cx="4035811" cy="3281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3E0DC-081B-4413-8CBF-DED8FCD372EF}"/>
              </a:ext>
            </a:extLst>
          </p:cNvPr>
          <p:cNvSpPr txBox="1"/>
          <p:nvPr/>
        </p:nvSpPr>
        <p:spPr>
          <a:xfrm>
            <a:off x="6506852" y="4735843"/>
            <a:ext cx="381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from same model close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16845-CADD-4187-9EA6-BE006227D7F9}"/>
              </a:ext>
            </a:extLst>
          </p:cNvPr>
          <p:cNvSpPr txBox="1"/>
          <p:nvPr/>
        </p:nvSpPr>
        <p:spPr>
          <a:xfrm>
            <a:off x="1817567" y="4706791"/>
            <a:ext cx="319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same model far apart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B98CA5-CD5A-4D49-AFAC-1FA405577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0"/>
          <a:stretch/>
        </p:blipFill>
        <p:spPr bwMode="auto">
          <a:xfrm>
            <a:off x="8736945" y="5105175"/>
            <a:ext cx="3243481" cy="109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2F0339-78C6-4376-BC39-7098F0F61E6E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D81EB-9FD4-4D46-AB02-CA8F6474207D}"/>
              </a:ext>
            </a:extLst>
          </p:cNvPr>
          <p:cNvSpPr txBox="1"/>
          <p:nvPr/>
        </p:nvSpPr>
        <p:spPr>
          <a:xfrm>
            <a:off x="2565263" y="5498242"/>
            <a:ext cx="589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 in data-driven coordinates -&gt; sparsely select models</a:t>
            </a:r>
          </a:p>
        </p:txBody>
      </p:sp>
    </p:spTree>
    <p:extLst>
      <p:ext uri="{BB962C8B-B14F-4D97-AF65-F5344CB8AC3E}">
        <p14:creationId xmlns:p14="http://schemas.microsoft.com/office/powerpoint/2010/main" val="318939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Model Selection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5EF4F-4E70-4B64-A93F-661426AA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8" y="1740921"/>
            <a:ext cx="2800942" cy="21065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E7AC02-56C0-4C73-9919-A230B85AD5D2}"/>
              </a:ext>
            </a:extLst>
          </p:cNvPr>
          <p:cNvSpPr txBox="1"/>
          <p:nvPr/>
        </p:nvSpPr>
        <p:spPr>
          <a:xfrm>
            <a:off x="702022" y="1261197"/>
            <a:ext cx="151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Find cluster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D8F8F-44CE-4D11-9057-3551DB33FE2F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521079-0558-4D32-AC0A-5514B5CE13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479" y="3590744"/>
            <a:ext cx="2220600" cy="2204842"/>
            <a:chOff x="150" y="893"/>
            <a:chExt cx="1832" cy="1819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C30119D5-6CCE-425F-A7CE-E3E27B9514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0" y="893"/>
              <a:ext cx="182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F4F999EF-70CF-4908-91F0-8EE4EBCF38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29"/>
            <a:stretch/>
          </p:blipFill>
          <p:spPr bwMode="auto">
            <a:xfrm>
              <a:off x="150" y="1179"/>
              <a:ext cx="1832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433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A4B7CE2-31D8-44AE-8521-BD83FA7ECF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27978" y="1360487"/>
            <a:ext cx="2965450" cy="4137025"/>
            <a:chOff x="219" y="1095"/>
            <a:chExt cx="1868" cy="2606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F7ED326-F0A6-4C4E-9B33-AE735A8105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9" y="1095"/>
              <a:ext cx="1798" cy="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FF895C04-C6EF-4FFD-B974-59D4CFC237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82" r="-3485" b="61973"/>
            <a:stretch/>
          </p:blipFill>
          <p:spPr bwMode="auto">
            <a:xfrm>
              <a:off x="219" y="1369"/>
              <a:ext cx="18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B1105015-79FD-4BB5-83F5-8F9F165ACF09}"/>
              </a:ext>
            </a:extLst>
          </p:cNvPr>
          <p:cNvSpPr txBox="1">
            <a:spLocks/>
          </p:cNvSpPr>
          <p:nvPr/>
        </p:nvSpPr>
        <p:spPr>
          <a:xfrm>
            <a:off x="609600" y="-8861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Hybrid Systems – Model Selection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56302-0DB3-4D54-BE53-7B84F16E6315}"/>
              </a:ext>
            </a:extLst>
          </p:cNvPr>
          <p:cNvSpPr txBox="1"/>
          <p:nvPr/>
        </p:nvSpPr>
        <p:spPr>
          <a:xfrm>
            <a:off x="702022" y="1261197"/>
            <a:ext cx="151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Find cluster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7FABB8-A31F-43B3-BF98-5E50260AA49D}"/>
              </a:ext>
            </a:extLst>
          </p:cNvPr>
          <p:cNvSpPr txBox="1"/>
          <p:nvPr/>
        </p:nvSpPr>
        <p:spPr>
          <a:xfrm>
            <a:off x="2778236" y="1261197"/>
            <a:ext cx="297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Use </a:t>
            </a:r>
            <a:r>
              <a:rPr lang="en-US" dirty="0" err="1"/>
              <a:t>SINDy</a:t>
            </a:r>
            <a:r>
              <a:rPr lang="en-US" dirty="0"/>
              <a:t> to select models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6310-D763-4EFD-BBEE-546747B93637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CBACF-FB7F-498A-B93C-A251E3FB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8" y="1740921"/>
            <a:ext cx="2800942" cy="21065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CC76A10-B8B2-4E6B-A1F2-54B3A8BD93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479" y="3590744"/>
            <a:ext cx="2220600" cy="2204842"/>
            <a:chOff x="150" y="893"/>
            <a:chExt cx="1832" cy="1819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3A7D7D29-C8B6-431C-842F-FFFFA2C0461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0" y="893"/>
              <a:ext cx="182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75245093-7118-4388-895B-0B6E702F0F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29"/>
            <a:stretch/>
          </p:blipFill>
          <p:spPr bwMode="auto">
            <a:xfrm>
              <a:off x="150" y="1179"/>
              <a:ext cx="1832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487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2">
            <a:extLst>
              <a:ext uri="{FF2B5EF4-FFF2-40B4-BE49-F238E27FC236}">
                <a16:creationId xmlns:a16="http://schemas.microsoft.com/office/drawing/2014/main" id="{756E11E2-C672-44D2-9282-AC4110BB6B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3914" y="1395884"/>
            <a:ext cx="3033713" cy="4273550"/>
            <a:chOff x="3719" y="857"/>
            <a:chExt cx="1911" cy="2692"/>
          </a:xfrm>
        </p:grpSpPr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E2E46296-AFE7-44B8-9DA9-82D3A520FD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19" y="857"/>
              <a:ext cx="1904" cy="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33" name="Picture 13">
              <a:extLst>
                <a:ext uri="{FF2B5EF4-FFF2-40B4-BE49-F238E27FC236}">
                  <a16:creationId xmlns:a16="http://schemas.microsoft.com/office/drawing/2014/main" id="{EEC114CC-C766-482E-87B6-E14C8F6910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1" b="42533"/>
            <a:stretch/>
          </p:blipFill>
          <p:spPr bwMode="auto">
            <a:xfrm>
              <a:off x="3719" y="1131"/>
              <a:ext cx="1911" cy="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D77F6E7F-89B2-4F33-B1C4-085CEDD42056}"/>
              </a:ext>
            </a:extLst>
          </p:cNvPr>
          <p:cNvSpPr txBox="1">
            <a:spLocks/>
          </p:cNvSpPr>
          <p:nvPr/>
        </p:nvSpPr>
        <p:spPr>
          <a:xfrm>
            <a:off x="609600" y="-8861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Hybrid Systems – Model Selection</a:t>
            </a:r>
            <a:endParaRPr lang="en-US" dirty="0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727CBE4-1405-4FF3-84B4-33FADD3550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27978" y="1360487"/>
            <a:ext cx="2965450" cy="4137025"/>
            <a:chOff x="219" y="1095"/>
            <a:chExt cx="1868" cy="2606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E8BB849D-312A-4CE9-8716-CC6509AEB0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9" y="1095"/>
              <a:ext cx="1798" cy="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0BD92EEF-81C3-42EA-864E-8536043391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82" r="-3485" b="61973"/>
            <a:stretch/>
          </p:blipFill>
          <p:spPr bwMode="auto">
            <a:xfrm>
              <a:off x="219" y="1369"/>
              <a:ext cx="18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0932A72-4D07-4625-9A65-249929A7FADB}"/>
              </a:ext>
            </a:extLst>
          </p:cNvPr>
          <p:cNvSpPr txBox="1"/>
          <p:nvPr/>
        </p:nvSpPr>
        <p:spPr>
          <a:xfrm>
            <a:off x="702022" y="1261197"/>
            <a:ext cx="151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Find cluster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6DF638-659A-4F14-8546-066378744009}"/>
              </a:ext>
            </a:extLst>
          </p:cNvPr>
          <p:cNvSpPr txBox="1"/>
          <p:nvPr/>
        </p:nvSpPr>
        <p:spPr>
          <a:xfrm>
            <a:off x="6498166" y="1261197"/>
            <a:ext cx="299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Validate Models (new data)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8FE817-E122-4E36-8AE8-BC14868C0A1A}"/>
              </a:ext>
            </a:extLst>
          </p:cNvPr>
          <p:cNvSpPr txBox="1"/>
          <p:nvPr/>
        </p:nvSpPr>
        <p:spPr>
          <a:xfrm>
            <a:off x="2778236" y="1261197"/>
            <a:ext cx="297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Use </a:t>
            </a:r>
            <a:r>
              <a:rPr lang="en-US" dirty="0" err="1"/>
              <a:t>SINDy</a:t>
            </a:r>
            <a:r>
              <a:rPr lang="en-US" dirty="0"/>
              <a:t> to select models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6B25B4-B5AA-4FBF-9978-3AD2B7421781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1D4B38-943D-4B6B-AFA4-83070E1A8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08" y="1740921"/>
            <a:ext cx="2800942" cy="210659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1C9FE86-9FAC-490D-8EBB-3F5F157DDC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479" y="3590744"/>
            <a:ext cx="2220600" cy="2204842"/>
            <a:chOff x="150" y="893"/>
            <a:chExt cx="1832" cy="1819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73B6336C-160A-4739-9F8E-CAF7F667FD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0" y="893"/>
              <a:ext cx="182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5875C763-B3AE-4DB9-8B7C-D607F1D258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29"/>
            <a:stretch/>
          </p:blipFill>
          <p:spPr bwMode="auto">
            <a:xfrm>
              <a:off x="150" y="1179"/>
              <a:ext cx="1832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829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A4B7CE2-31D8-44AE-8521-BD83FA7ECF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27978" y="1360487"/>
            <a:ext cx="2865438" cy="4148138"/>
            <a:chOff x="219" y="1095"/>
            <a:chExt cx="1805" cy="2613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F7ED326-F0A6-4C4E-9B33-AE735A8105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9" y="1095"/>
              <a:ext cx="1798" cy="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FF895C04-C6EF-4FFD-B974-59D4CFC237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7"/>
            <a:stretch/>
          </p:blipFill>
          <p:spPr bwMode="auto">
            <a:xfrm>
              <a:off x="219" y="1401"/>
              <a:ext cx="1805" cy="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756E11E2-C672-44D2-9282-AC4110BB6B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3914" y="1360488"/>
            <a:ext cx="3033713" cy="4284663"/>
            <a:chOff x="3719" y="857"/>
            <a:chExt cx="1911" cy="2699"/>
          </a:xfrm>
        </p:grpSpPr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E2E46296-AFE7-44B8-9DA9-82D3A520FD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19" y="857"/>
              <a:ext cx="1904" cy="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33" name="Picture 13">
              <a:extLst>
                <a:ext uri="{FF2B5EF4-FFF2-40B4-BE49-F238E27FC236}">
                  <a16:creationId xmlns:a16="http://schemas.microsoft.com/office/drawing/2014/main" id="{EEC114CC-C766-482E-87B6-E14C8F6910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04"/>
            <a:stretch/>
          </p:blipFill>
          <p:spPr bwMode="auto">
            <a:xfrm>
              <a:off x="3719" y="1130"/>
              <a:ext cx="1911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D03AB88F-3D78-4DFC-83B1-168288C3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Model Selection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B0DEAB-139C-4003-BC79-CC0974DB1528}"/>
              </a:ext>
            </a:extLst>
          </p:cNvPr>
          <p:cNvSpPr txBox="1"/>
          <p:nvPr/>
        </p:nvSpPr>
        <p:spPr>
          <a:xfrm>
            <a:off x="702022" y="1261197"/>
            <a:ext cx="15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Find clusters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B5CE5F-744A-4211-A504-7EB21D0CBC24}"/>
              </a:ext>
            </a:extLst>
          </p:cNvPr>
          <p:cNvSpPr txBox="1"/>
          <p:nvPr/>
        </p:nvSpPr>
        <p:spPr>
          <a:xfrm>
            <a:off x="6498166" y="1261197"/>
            <a:ext cx="19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Validate Models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09CF98-8CAD-47B8-8761-16C1F5FB43E8}"/>
              </a:ext>
            </a:extLst>
          </p:cNvPr>
          <p:cNvSpPr txBox="1"/>
          <p:nvPr/>
        </p:nvSpPr>
        <p:spPr>
          <a:xfrm>
            <a:off x="6043169" y="5673111"/>
            <a:ext cx="300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4) Build Library across clusters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C94EF4-116C-46FB-895E-10194F38CF2D}"/>
              </a:ext>
            </a:extLst>
          </p:cNvPr>
          <p:cNvSpPr txBox="1"/>
          <p:nvPr/>
        </p:nvSpPr>
        <p:spPr>
          <a:xfrm>
            <a:off x="2778236" y="1261197"/>
            <a:ext cx="297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Use </a:t>
            </a:r>
            <a:r>
              <a:rPr lang="en-US" dirty="0" err="1"/>
              <a:t>SINDy</a:t>
            </a:r>
            <a:r>
              <a:rPr lang="en-US" dirty="0"/>
              <a:t> to select models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4630E9-2EDD-4300-B36E-4BFF5E4503E0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9DA840-BB83-4CB7-B1E8-EDA351D9AA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479" y="3590744"/>
            <a:ext cx="2220600" cy="2204842"/>
            <a:chOff x="150" y="893"/>
            <a:chExt cx="1832" cy="1819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AFCB3621-7DC2-4365-A31F-8DB010ACEF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0" y="893"/>
              <a:ext cx="182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id="{6EB913D0-AF8C-4EDF-854B-9DBD9AEEF0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29"/>
            <a:stretch/>
          </p:blipFill>
          <p:spPr bwMode="auto">
            <a:xfrm>
              <a:off x="150" y="1179"/>
              <a:ext cx="1832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13">
            <a:extLst>
              <a:ext uri="{FF2B5EF4-FFF2-40B4-BE49-F238E27FC236}">
                <a16:creationId xmlns:a16="http://schemas.microsoft.com/office/drawing/2014/main" id="{FB5D506A-5EBC-4BFB-AEFF-16E005864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0"/>
          <a:stretch/>
        </p:blipFill>
        <p:spPr bwMode="auto">
          <a:xfrm>
            <a:off x="75802" y="1742749"/>
            <a:ext cx="2827771" cy="214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08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">
            <a:extLst>
              <a:ext uri="{FF2B5EF4-FFF2-40B4-BE49-F238E27FC236}">
                <a16:creationId xmlns:a16="http://schemas.microsoft.com/office/drawing/2014/main" id="{5B194801-9B0D-41AD-A246-A233C03E48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802" y="1187016"/>
            <a:ext cx="2827771" cy="2705606"/>
            <a:chOff x="5450" y="1048"/>
            <a:chExt cx="2361" cy="2259"/>
          </a:xfrm>
        </p:grpSpPr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CF6ED9A5-CB00-484A-954B-8FCA308A2D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50" y="1048"/>
              <a:ext cx="2352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9" name="Picture 13">
              <a:extLst>
                <a:ext uri="{FF2B5EF4-FFF2-40B4-BE49-F238E27FC236}">
                  <a16:creationId xmlns:a16="http://schemas.microsoft.com/office/drawing/2014/main" id="{6103BF33-4D88-4C64-9FF6-168B6B5437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0"/>
            <a:stretch/>
          </p:blipFill>
          <p:spPr bwMode="auto">
            <a:xfrm>
              <a:off x="5450" y="1512"/>
              <a:ext cx="2361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A4B7CE2-31D8-44AE-8521-BD83FA7ECF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27978" y="1360487"/>
            <a:ext cx="2865438" cy="4148138"/>
            <a:chOff x="219" y="1095"/>
            <a:chExt cx="1805" cy="2613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F7ED326-F0A6-4C4E-9B33-AE735A8105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9" y="1095"/>
              <a:ext cx="1798" cy="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FF895C04-C6EF-4FFD-B974-59D4CFC237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7"/>
            <a:stretch/>
          </p:blipFill>
          <p:spPr bwMode="auto">
            <a:xfrm>
              <a:off x="219" y="1401"/>
              <a:ext cx="1805" cy="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ABDEB361-73C4-40D6-9F8E-F5BB8B8D92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48125" y="1376361"/>
            <a:ext cx="2824163" cy="4116388"/>
            <a:chOff x="5693" y="884"/>
            <a:chExt cx="1779" cy="2593"/>
          </a:xfrm>
        </p:grpSpPr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C4A5BDBD-0E81-40FF-91D5-42B04B4DD7A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93" y="884"/>
              <a:ext cx="1772" cy="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9" name="Picture 9">
              <a:extLst>
                <a:ext uri="{FF2B5EF4-FFF2-40B4-BE49-F238E27FC236}">
                  <a16:creationId xmlns:a16="http://schemas.microsoft.com/office/drawing/2014/main" id="{45913294-0362-4112-95A1-6D0ACF0EFF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15"/>
            <a:stretch/>
          </p:blipFill>
          <p:spPr bwMode="auto">
            <a:xfrm>
              <a:off x="5693" y="1180"/>
              <a:ext cx="1779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756E11E2-C672-44D2-9282-AC4110BB6B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3914" y="1360488"/>
            <a:ext cx="3033713" cy="4284663"/>
            <a:chOff x="3719" y="857"/>
            <a:chExt cx="1911" cy="2699"/>
          </a:xfrm>
        </p:grpSpPr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E2E46296-AFE7-44B8-9DA9-82D3A520FD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19" y="857"/>
              <a:ext cx="1904" cy="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33" name="Picture 13">
              <a:extLst>
                <a:ext uri="{FF2B5EF4-FFF2-40B4-BE49-F238E27FC236}">
                  <a16:creationId xmlns:a16="http://schemas.microsoft.com/office/drawing/2014/main" id="{EEC114CC-C766-482E-87B6-E14C8F6910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04"/>
            <a:stretch/>
          </p:blipFill>
          <p:spPr bwMode="auto">
            <a:xfrm>
              <a:off x="3719" y="1130"/>
              <a:ext cx="1911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D03AB88F-3D78-4DFC-83B1-168288C3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Model Selection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B0DEAB-139C-4003-BC79-CC0974DB1528}"/>
              </a:ext>
            </a:extLst>
          </p:cNvPr>
          <p:cNvSpPr txBox="1"/>
          <p:nvPr/>
        </p:nvSpPr>
        <p:spPr>
          <a:xfrm>
            <a:off x="702022" y="1261197"/>
            <a:ext cx="15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Find clusters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B5CE5F-744A-4211-A504-7EB21D0CBC24}"/>
              </a:ext>
            </a:extLst>
          </p:cNvPr>
          <p:cNvSpPr txBox="1"/>
          <p:nvPr/>
        </p:nvSpPr>
        <p:spPr>
          <a:xfrm>
            <a:off x="6498166" y="1261197"/>
            <a:ext cx="19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Validate Models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09CF98-8CAD-47B8-8761-16C1F5FB43E8}"/>
              </a:ext>
            </a:extLst>
          </p:cNvPr>
          <p:cNvSpPr txBox="1"/>
          <p:nvPr/>
        </p:nvSpPr>
        <p:spPr>
          <a:xfrm>
            <a:off x="6043169" y="5673111"/>
            <a:ext cx="300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4) Build Library across clusters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FAD53A-72AC-47BA-9A6A-CF8F1F8AF70A}"/>
              </a:ext>
            </a:extLst>
          </p:cNvPr>
          <p:cNvSpPr txBox="1"/>
          <p:nvPr/>
        </p:nvSpPr>
        <p:spPr>
          <a:xfrm>
            <a:off x="8937627" y="1278283"/>
            <a:ext cx="2762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5) Analyze location of  high </a:t>
            </a:r>
          </a:p>
          <a:p>
            <a:r>
              <a:rPr lang="en-US" dirty="0"/>
              <a:t>    frequency models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9F3446-6D7F-4BE9-BF1D-7B04196EDE05}"/>
              </a:ext>
            </a:extLst>
          </p:cNvPr>
          <p:cNvSpPr txBox="1"/>
          <p:nvPr/>
        </p:nvSpPr>
        <p:spPr>
          <a:xfrm>
            <a:off x="2778236" y="1261197"/>
            <a:ext cx="297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Use </a:t>
            </a:r>
            <a:r>
              <a:rPr lang="en-US" dirty="0" err="1"/>
              <a:t>SINDy</a:t>
            </a:r>
            <a:r>
              <a:rPr lang="en-US" dirty="0"/>
              <a:t> to select models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BE321B-2307-4688-A2AE-BCDB46B4D030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16969B-4D08-416E-9F4B-C82D3A08DA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479" y="3590744"/>
            <a:ext cx="2220600" cy="2204842"/>
            <a:chOff x="150" y="893"/>
            <a:chExt cx="1832" cy="1819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5D056701-83CA-4193-9029-A6D2FEEFAD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0" y="893"/>
              <a:ext cx="182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BB528C5C-72BD-4E25-9262-C1974B5B98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29"/>
            <a:stretch/>
          </p:blipFill>
          <p:spPr bwMode="auto">
            <a:xfrm>
              <a:off x="150" y="1179"/>
              <a:ext cx="1832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7220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Disease Transmission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14150-5F07-477B-960D-5863A61D13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6658" y="1182427"/>
            <a:ext cx="3175057" cy="3394502"/>
            <a:chOff x="384" y="77"/>
            <a:chExt cx="3675" cy="3929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81385D80-C899-4631-B8AF-39CA82B9DAC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77"/>
              <a:ext cx="3675" cy="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49" name="Picture 9">
              <a:extLst>
                <a:ext uri="{FF2B5EF4-FFF2-40B4-BE49-F238E27FC236}">
                  <a16:creationId xmlns:a16="http://schemas.microsoft.com/office/drawing/2014/main" id="{8CD022CE-7082-42F6-8153-C1AE334EC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7"/>
              <a:ext cx="3682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7B872E-28A9-4BB3-8525-44F04D1C91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15210" y="1182427"/>
            <a:ext cx="3673740" cy="3637328"/>
            <a:chOff x="1923" y="262"/>
            <a:chExt cx="3834" cy="3796"/>
          </a:xfrm>
        </p:grpSpPr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4DA74D80-6AD4-4D81-A538-21423C4C9C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3" y="262"/>
              <a:ext cx="3834" cy="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53" name="Picture 13">
              <a:extLst>
                <a:ext uri="{FF2B5EF4-FFF2-40B4-BE49-F238E27FC236}">
                  <a16:creationId xmlns:a16="http://schemas.microsoft.com/office/drawing/2014/main" id="{53BD246A-DFE1-45A0-89B1-301BEAB10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" y="262"/>
              <a:ext cx="3841" cy="3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" name="Group 28">
            <a:extLst>
              <a:ext uri="{FF2B5EF4-FFF2-40B4-BE49-F238E27FC236}">
                <a16:creationId xmlns:a16="http://schemas.microsoft.com/office/drawing/2014/main" id="{B1933D31-E18E-407C-921B-9ECE685F60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789" y="4442367"/>
            <a:ext cx="3336926" cy="799231"/>
            <a:chOff x="1963" y="1710"/>
            <a:chExt cx="3027" cy="725"/>
          </a:xfrm>
        </p:grpSpPr>
        <p:sp>
          <p:nvSpPr>
            <p:cNvPr id="7170" name="AutoShape 27">
              <a:extLst>
                <a:ext uri="{FF2B5EF4-FFF2-40B4-BE49-F238E27FC236}">
                  <a16:creationId xmlns:a16="http://schemas.microsoft.com/office/drawing/2014/main" id="{08626FEF-765F-4B2F-A886-E10B184935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63" y="1710"/>
              <a:ext cx="302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69" name="Picture 29">
              <a:extLst>
                <a:ext uri="{FF2B5EF4-FFF2-40B4-BE49-F238E27FC236}">
                  <a16:creationId xmlns:a16="http://schemas.microsoft.com/office/drawing/2014/main" id="{2D8E0587-827A-4406-AA83-01CBCC936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1710"/>
              <a:ext cx="3032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0ABE181C-34CF-4834-B047-7580845700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9277" y="5124633"/>
            <a:ext cx="3289524" cy="647101"/>
            <a:chOff x="3320" y="2506"/>
            <a:chExt cx="2984" cy="587"/>
          </a:xfrm>
        </p:grpSpPr>
        <p:sp>
          <p:nvSpPr>
            <p:cNvPr id="7168" name="AutoShape 23">
              <a:extLst>
                <a:ext uri="{FF2B5EF4-FFF2-40B4-BE49-F238E27FC236}">
                  <a16:creationId xmlns:a16="http://schemas.microsoft.com/office/drawing/2014/main" id="{2606175C-D892-468C-B1BC-61E2A99EEC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20" y="2506"/>
              <a:ext cx="298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65" name="Picture 25">
              <a:extLst>
                <a:ext uri="{FF2B5EF4-FFF2-40B4-BE49-F238E27FC236}">
                  <a16:creationId xmlns:a16="http://schemas.microsoft.com/office/drawing/2014/main" id="{40C33C64-2673-4E02-B772-DFB9DCCEE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" y="2506"/>
              <a:ext cx="2989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1" name="Group 32">
            <a:extLst>
              <a:ext uri="{FF2B5EF4-FFF2-40B4-BE49-F238E27FC236}">
                <a16:creationId xmlns:a16="http://schemas.microsoft.com/office/drawing/2014/main" id="{3297DB85-7481-4E1F-9E77-8D9326DFFC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789" y="5711598"/>
            <a:ext cx="2232335" cy="504893"/>
            <a:chOff x="2584" y="1876"/>
            <a:chExt cx="2025" cy="458"/>
          </a:xfrm>
        </p:grpSpPr>
        <p:sp>
          <p:nvSpPr>
            <p:cNvPr id="7172" name="AutoShape 31">
              <a:extLst>
                <a:ext uri="{FF2B5EF4-FFF2-40B4-BE49-F238E27FC236}">
                  <a16:creationId xmlns:a16="http://schemas.microsoft.com/office/drawing/2014/main" id="{3514D519-6CEF-45C5-AF81-EE2A40F1367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84" y="1876"/>
              <a:ext cx="202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73" name="Picture 33">
              <a:extLst>
                <a:ext uri="{FF2B5EF4-FFF2-40B4-BE49-F238E27FC236}">
                  <a16:creationId xmlns:a16="http://schemas.microsoft.com/office/drawing/2014/main" id="{518B986A-ABB2-4719-AF98-3792658CF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1876"/>
              <a:ext cx="203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5" name="Group 36">
            <a:extLst>
              <a:ext uri="{FF2B5EF4-FFF2-40B4-BE49-F238E27FC236}">
                <a16:creationId xmlns:a16="http://schemas.microsoft.com/office/drawing/2014/main" id="{CD7522D2-A881-4312-AAA8-2C2894CA83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8334" y="4766868"/>
            <a:ext cx="5476187" cy="1482893"/>
            <a:chOff x="0" y="1120"/>
            <a:chExt cx="4269" cy="1156"/>
          </a:xfrm>
        </p:grpSpPr>
        <p:sp>
          <p:nvSpPr>
            <p:cNvPr id="7176" name="AutoShape 35">
              <a:extLst>
                <a:ext uri="{FF2B5EF4-FFF2-40B4-BE49-F238E27FC236}">
                  <a16:creationId xmlns:a16="http://schemas.microsoft.com/office/drawing/2014/main" id="{6AC779F9-E6FC-432C-8F1B-6173F61A4D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120"/>
              <a:ext cx="4269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77" name="Picture 37">
              <a:extLst>
                <a:ext uri="{FF2B5EF4-FFF2-40B4-BE49-F238E27FC236}">
                  <a16:creationId xmlns:a16="http://schemas.microsoft.com/office/drawing/2014/main" id="{ACAB536A-113E-467A-AFC8-6A82E642B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0"/>
              <a:ext cx="4272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2" name="Group 40">
            <a:extLst>
              <a:ext uri="{FF2B5EF4-FFF2-40B4-BE49-F238E27FC236}">
                <a16:creationId xmlns:a16="http://schemas.microsoft.com/office/drawing/2014/main" id="{243D45AF-8B67-45AA-A6C6-580E14A7E1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26017" y="4870090"/>
            <a:ext cx="824517" cy="407973"/>
            <a:chOff x="6166" y="3034"/>
            <a:chExt cx="481" cy="238"/>
          </a:xfrm>
        </p:grpSpPr>
        <p:sp>
          <p:nvSpPr>
            <p:cNvPr id="7183" name="AutoShape 39">
              <a:extLst>
                <a:ext uri="{FF2B5EF4-FFF2-40B4-BE49-F238E27FC236}">
                  <a16:creationId xmlns:a16="http://schemas.microsoft.com/office/drawing/2014/main" id="{C03436D3-ADB6-4894-8BB2-B21EF53D8F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66" y="3034"/>
              <a:ext cx="48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81" name="Picture 41">
              <a:extLst>
                <a:ext uri="{FF2B5EF4-FFF2-40B4-BE49-F238E27FC236}">
                  <a16:creationId xmlns:a16="http://schemas.microsoft.com/office/drawing/2014/main" id="{D79D4F49-218D-4CB1-B682-92426FE20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" y="3034"/>
              <a:ext cx="48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6" name="Group 48">
            <a:extLst>
              <a:ext uri="{FF2B5EF4-FFF2-40B4-BE49-F238E27FC236}">
                <a16:creationId xmlns:a16="http://schemas.microsoft.com/office/drawing/2014/main" id="{EB69890F-82CD-461D-AF7B-2843DF152A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69445" y="5365948"/>
            <a:ext cx="593725" cy="393700"/>
            <a:chOff x="6609" y="3426"/>
            <a:chExt cx="374" cy="248"/>
          </a:xfrm>
        </p:grpSpPr>
        <p:sp>
          <p:nvSpPr>
            <p:cNvPr id="7187" name="AutoShape 47">
              <a:extLst>
                <a:ext uri="{FF2B5EF4-FFF2-40B4-BE49-F238E27FC236}">
                  <a16:creationId xmlns:a16="http://schemas.microsoft.com/office/drawing/2014/main" id="{CC55FA1B-A1D9-4EEE-BB66-F94496CFA5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09" y="3426"/>
              <a:ext cx="37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89" name="Picture 49">
              <a:extLst>
                <a:ext uri="{FF2B5EF4-FFF2-40B4-BE49-F238E27FC236}">
                  <a16:creationId xmlns:a16="http://schemas.microsoft.com/office/drawing/2014/main" id="{7354A27D-1A08-4972-9874-6C27B7124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" y="3426"/>
              <a:ext cx="37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8" name="Group 52">
            <a:extLst>
              <a:ext uri="{FF2B5EF4-FFF2-40B4-BE49-F238E27FC236}">
                <a16:creationId xmlns:a16="http://schemas.microsoft.com/office/drawing/2014/main" id="{1C5E7CE5-B84D-4298-B7B2-56009D9556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88320" y="5869848"/>
            <a:ext cx="955675" cy="298450"/>
            <a:chOff x="4472" y="3426"/>
            <a:chExt cx="602" cy="188"/>
          </a:xfrm>
        </p:grpSpPr>
        <p:sp>
          <p:nvSpPr>
            <p:cNvPr id="7189" name="AutoShape 51">
              <a:extLst>
                <a:ext uri="{FF2B5EF4-FFF2-40B4-BE49-F238E27FC236}">
                  <a16:creationId xmlns:a16="http://schemas.microsoft.com/office/drawing/2014/main" id="{C69F5529-99E0-4062-9418-4778015E45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72" y="3426"/>
              <a:ext cx="60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3" name="Picture 53">
              <a:extLst>
                <a:ext uri="{FF2B5EF4-FFF2-40B4-BE49-F238E27FC236}">
                  <a16:creationId xmlns:a16="http://schemas.microsoft.com/office/drawing/2014/main" id="{562BCD04-CC99-4D6B-B85C-492F94FA3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" y="3426"/>
              <a:ext cx="60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91" name="Group 56">
            <a:extLst>
              <a:ext uri="{FF2B5EF4-FFF2-40B4-BE49-F238E27FC236}">
                <a16:creationId xmlns:a16="http://schemas.microsoft.com/office/drawing/2014/main" id="{5598A749-EB75-433E-AFB7-307F6A77BA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67175" y="4877068"/>
            <a:ext cx="462106" cy="364530"/>
            <a:chOff x="3589" y="1962"/>
            <a:chExt cx="502" cy="396"/>
          </a:xfrm>
        </p:grpSpPr>
        <p:sp>
          <p:nvSpPr>
            <p:cNvPr id="7192" name="AutoShape 55">
              <a:extLst>
                <a:ext uri="{FF2B5EF4-FFF2-40B4-BE49-F238E27FC236}">
                  <a16:creationId xmlns:a16="http://schemas.microsoft.com/office/drawing/2014/main" id="{6A3C85C8-99BE-471B-951C-00DAA32964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89" y="1962"/>
              <a:ext cx="50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7" name="Picture 57">
              <a:extLst>
                <a:ext uri="{FF2B5EF4-FFF2-40B4-BE49-F238E27FC236}">
                  <a16:creationId xmlns:a16="http://schemas.microsoft.com/office/drawing/2014/main" id="{D06FC409-7AE7-4215-A7FE-CB419BEB3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" y="1962"/>
              <a:ext cx="50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78FF1D-D948-4710-95A7-8B050F6227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2418" y="1190240"/>
            <a:ext cx="4247891" cy="360923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A08588-5B8E-423F-B374-9F780147C2AC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183964-3086-41EF-86A1-F0727C96E6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3250" y="1711263"/>
            <a:ext cx="3549217" cy="30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Disease Transmission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5A1EC310-33C6-4468-89C3-ED9ED8A760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991" y="1192592"/>
            <a:ext cx="3648064" cy="3643877"/>
            <a:chOff x="5066" y="703"/>
            <a:chExt cx="2614" cy="2611"/>
          </a:xfrm>
        </p:grpSpPr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4E94C7AE-3CBD-4F3D-B9EF-86864F67F3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66" y="703"/>
              <a:ext cx="2614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57" name="Picture 17">
              <a:extLst>
                <a:ext uri="{FF2B5EF4-FFF2-40B4-BE49-F238E27FC236}">
                  <a16:creationId xmlns:a16="http://schemas.microsoft.com/office/drawing/2014/main" id="{DBCF476A-610D-4C99-AB14-E62D42E3B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" y="703"/>
              <a:ext cx="2619" cy="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" name="Group 28">
            <a:extLst>
              <a:ext uri="{FF2B5EF4-FFF2-40B4-BE49-F238E27FC236}">
                <a16:creationId xmlns:a16="http://schemas.microsoft.com/office/drawing/2014/main" id="{B1933D31-E18E-407C-921B-9ECE685F60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5576" y="4841981"/>
            <a:ext cx="3336926" cy="799231"/>
            <a:chOff x="1963" y="1710"/>
            <a:chExt cx="3027" cy="725"/>
          </a:xfrm>
        </p:grpSpPr>
        <p:sp>
          <p:nvSpPr>
            <p:cNvPr id="7170" name="AutoShape 27">
              <a:extLst>
                <a:ext uri="{FF2B5EF4-FFF2-40B4-BE49-F238E27FC236}">
                  <a16:creationId xmlns:a16="http://schemas.microsoft.com/office/drawing/2014/main" id="{08626FEF-765F-4B2F-A886-E10B184935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63" y="1710"/>
              <a:ext cx="302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69" name="Picture 29">
              <a:extLst>
                <a:ext uri="{FF2B5EF4-FFF2-40B4-BE49-F238E27FC236}">
                  <a16:creationId xmlns:a16="http://schemas.microsoft.com/office/drawing/2014/main" id="{2D8E0587-827A-4406-AA83-01CBCC936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1710"/>
              <a:ext cx="3032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0ABE181C-34CF-4834-B047-7580845700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05200" y="4891697"/>
            <a:ext cx="3289524" cy="647101"/>
            <a:chOff x="3320" y="2506"/>
            <a:chExt cx="2984" cy="587"/>
          </a:xfrm>
        </p:grpSpPr>
        <p:sp>
          <p:nvSpPr>
            <p:cNvPr id="7168" name="AutoShape 23">
              <a:extLst>
                <a:ext uri="{FF2B5EF4-FFF2-40B4-BE49-F238E27FC236}">
                  <a16:creationId xmlns:a16="http://schemas.microsoft.com/office/drawing/2014/main" id="{2606175C-D892-468C-B1BC-61E2A99EEC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20" y="2506"/>
              <a:ext cx="298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65" name="Picture 25">
              <a:extLst>
                <a:ext uri="{FF2B5EF4-FFF2-40B4-BE49-F238E27FC236}">
                  <a16:creationId xmlns:a16="http://schemas.microsoft.com/office/drawing/2014/main" id="{40C33C64-2673-4E02-B772-DFB9DCCEE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" y="2506"/>
              <a:ext cx="2989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3FE004E-D340-4FF9-A666-B2FF24AC07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92985" y="1274814"/>
            <a:ext cx="3504203" cy="3557339"/>
            <a:chOff x="1949" y="222"/>
            <a:chExt cx="3825" cy="388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ED60015-5D82-473F-A139-68DC52989F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49" y="222"/>
              <a:ext cx="3782" cy="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69" name="Picture 5">
              <a:extLst>
                <a:ext uri="{FF2B5EF4-FFF2-40B4-BE49-F238E27FC236}">
                  <a16:creationId xmlns:a16="http://schemas.microsoft.com/office/drawing/2014/main" id="{A13665D1-89E1-4EB5-B1E7-05DCA779D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222"/>
              <a:ext cx="3789" cy="3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42CA405D-37F0-43F4-9447-BF44AD1365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47505" y="419681"/>
            <a:ext cx="3296973" cy="3186136"/>
            <a:chOff x="1910" y="295"/>
            <a:chExt cx="3867" cy="3737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7E377391-3140-4A37-A967-71B777E3B2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10" y="295"/>
              <a:ext cx="3860" cy="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73" name="Picture 9">
              <a:extLst>
                <a:ext uri="{FF2B5EF4-FFF2-40B4-BE49-F238E27FC236}">
                  <a16:creationId xmlns:a16="http://schemas.microsoft.com/office/drawing/2014/main" id="{58BDF80E-0B24-4865-84A9-FD5DE764EC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42"/>
            <a:stretch/>
          </p:blipFill>
          <p:spPr bwMode="auto">
            <a:xfrm>
              <a:off x="1910" y="880"/>
              <a:ext cx="3867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BBEDC11-03F2-4273-9186-2CAF20A599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78141" y="2812112"/>
            <a:ext cx="3116223" cy="3310614"/>
            <a:chOff x="2016" y="222"/>
            <a:chExt cx="3655" cy="3883"/>
          </a:xfrm>
        </p:grpSpPr>
        <p:sp>
          <p:nvSpPr>
            <p:cNvPr id="15" name="AutoShape 11">
              <a:extLst>
                <a:ext uri="{FF2B5EF4-FFF2-40B4-BE49-F238E27FC236}">
                  <a16:creationId xmlns:a16="http://schemas.microsoft.com/office/drawing/2014/main" id="{6C242796-A1B7-484C-A882-D24D33ED0A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6" y="222"/>
              <a:ext cx="3648" cy="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77" name="Picture 13">
              <a:extLst>
                <a:ext uri="{FF2B5EF4-FFF2-40B4-BE49-F238E27FC236}">
                  <a16:creationId xmlns:a16="http://schemas.microsoft.com/office/drawing/2014/main" id="{66E35B83-3519-4476-B53A-379CE0D6EF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82"/>
            <a:stretch/>
          </p:blipFill>
          <p:spPr bwMode="auto">
            <a:xfrm>
              <a:off x="2016" y="780"/>
              <a:ext cx="3655" cy="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7F0DBA1-5223-486D-8D3D-B7118257A122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5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7C24C-56A9-4DFA-848E-C1DF96EF89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986" y="1480521"/>
            <a:ext cx="3835369" cy="4092656"/>
            <a:chOff x="384" y="77"/>
            <a:chExt cx="3682" cy="3929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2A5718E5-544A-4A95-97E6-94381ED337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77"/>
              <a:ext cx="3675" cy="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04D9DF48-2E3C-4A5F-87C3-4F2B959D95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02" b="30010"/>
            <a:stretch/>
          </p:blipFill>
          <p:spPr bwMode="auto">
            <a:xfrm>
              <a:off x="384" y="715"/>
              <a:ext cx="3682" cy="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utoShape 7">
            <a:extLst>
              <a:ext uri="{FF2B5EF4-FFF2-40B4-BE49-F238E27FC236}">
                <a16:creationId xmlns:a16="http://schemas.microsoft.com/office/drawing/2014/main" id="{8D80B058-709F-47F4-80B2-517183C5A68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13956" y="1545276"/>
            <a:ext cx="3821270" cy="40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9C358-F63F-4DFC-BE7F-88F4E0500B9C}"/>
              </a:ext>
            </a:extLst>
          </p:cNvPr>
          <p:cNvSpPr txBox="1"/>
          <p:nvPr/>
        </p:nvSpPr>
        <p:spPr>
          <a:xfrm>
            <a:off x="1376571" y="1775573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break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EBA93-003A-44C7-998C-A98AAB113FE7}"/>
              </a:ext>
            </a:extLst>
          </p:cNvPr>
          <p:cNvSpPr txBox="1"/>
          <p:nvPr/>
        </p:nvSpPr>
        <p:spPr>
          <a:xfrm>
            <a:off x="3079851" y="1775573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session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3700E31-2CBD-4673-B1C9-8F5183A6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" y="-23695"/>
            <a:ext cx="1224884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Disease Dynamics as a Hybrid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7A724D-845B-4BFC-A5DE-63EF478F2FAB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</a:t>
            </a:r>
            <a:r>
              <a:rPr lang="en-US" sz="1400" dirty="0" smtClean="0">
                <a:solidFill>
                  <a:schemeClr val="bg1"/>
                </a:solidFill>
                <a:latin typeface="Crimson Text"/>
              </a:rPr>
              <a:t>"Model Selection for hybrid dynamical systems via sparse regression," 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Proc. R. Soc. London A Math. Phys. Eng. Sci. Vol </a:t>
            </a:r>
            <a:r>
              <a:rPr lang="en-US" sz="1400" dirty="0" smtClean="0">
                <a:solidFill>
                  <a:schemeClr val="bg1"/>
                </a:solidFill>
                <a:latin typeface="Crimson Text"/>
              </a:rPr>
              <a:t>475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85" y="250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Dynamical systems identification: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923" y="1383420"/>
            <a:ext cx="5425248" cy="4802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Challenges Moving forward: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000" dirty="0"/>
              <a:t>Selecting data-driven coordinates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Can we differentiate between </a:t>
            </a:r>
          </a:p>
          <a:p>
            <a:pPr lvl="2"/>
            <a:r>
              <a:rPr lang="en-US" dirty="0"/>
              <a:t>insufficient data ?</a:t>
            </a:r>
          </a:p>
          <a:p>
            <a:pPr lvl="2"/>
            <a:r>
              <a:rPr lang="en-US" dirty="0"/>
              <a:t>incomplete function library?</a:t>
            </a:r>
          </a:p>
          <a:p>
            <a:pPr lvl="2"/>
            <a:r>
              <a:rPr lang="en-US" dirty="0"/>
              <a:t>Hidden variables</a:t>
            </a:r>
          </a:p>
          <a:p>
            <a:pPr lvl="1"/>
            <a:r>
              <a:rPr lang="en-US" sz="2000" dirty="0"/>
              <a:t>Noise robustness/Stochasticity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0" y="1823695"/>
            <a:ext cx="1115683" cy="638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517825"/>
            <a:ext cx="4174584" cy="3822771"/>
            <a:chOff x="6767301" y="1960957"/>
            <a:chExt cx="4174584" cy="3822771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7438602" y="1960957"/>
              <a:ext cx="3503283" cy="3822771"/>
              <a:chOff x="2336" y="68"/>
              <a:chExt cx="3794" cy="4140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336" y="68"/>
                <a:ext cx="3794" cy="4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" y="68"/>
                <a:ext cx="3798" cy="4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6767301" y="4828044"/>
              <a:ext cx="1115683" cy="638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095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8477-9EEA-4B49-8F59-2823EC5E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" y="274639"/>
            <a:ext cx="11927305" cy="1143000"/>
          </a:xfrm>
        </p:spPr>
        <p:txBody>
          <a:bodyPr>
            <a:noAutofit/>
          </a:bodyPr>
          <a:lstStyle/>
          <a:p>
            <a:r>
              <a:rPr lang="en-US" sz="4000" dirty="0"/>
              <a:t>Equation free methods for data characterization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F1CCE-5CBA-4553-BFF6-845AC83E1D6F}"/>
              </a:ext>
            </a:extLst>
          </p:cNvPr>
          <p:cNvSpPr txBox="1"/>
          <p:nvPr/>
        </p:nvSpPr>
        <p:spPr>
          <a:xfrm>
            <a:off x="944629" y="4179035"/>
            <a:ext cx="4893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Construct data-driven coordinates using clustering</a:t>
            </a:r>
          </a:p>
          <a:p>
            <a:r>
              <a:rPr lang="en-US" dirty="0"/>
              <a:t>In a label-free way!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EB88CB0-5077-40B9-8060-9E507D1392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4213" y="1417638"/>
            <a:ext cx="5662612" cy="1809750"/>
            <a:chOff x="431" y="893"/>
            <a:chExt cx="3567" cy="114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9953748C-C621-42E0-9E71-95300A7DA6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1" y="893"/>
              <a:ext cx="3567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97" name="Picture 5">
              <a:extLst>
                <a:ext uri="{FF2B5EF4-FFF2-40B4-BE49-F238E27FC236}">
                  <a16:creationId xmlns:a16="http://schemas.microsoft.com/office/drawing/2014/main" id="{A9DE0649-61F7-44BB-A05E-CB30A97CF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93"/>
              <a:ext cx="3569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7FB0EAA4-9723-4185-8D0C-2161E96253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26288" y="1557338"/>
            <a:ext cx="4217987" cy="4198937"/>
            <a:chOff x="4489" y="981"/>
            <a:chExt cx="2657" cy="2645"/>
          </a:xfrm>
        </p:grpSpPr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146DE7CA-AE9C-4AB1-94DF-C36231C7009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89" y="981"/>
              <a:ext cx="2657" cy="2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01" name="Picture 9">
              <a:extLst>
                <a:ext uri="{FF2B5EF4-FFF2-40B4-BE49-F238E27FC236}">
                  <a16:creationId xmlns:a16="http://schemas.microsoft.com/office/drawing/2014/main" id="{AC8ABC68-EFCC-4CD7-AED5-D902AB6DE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" y="981"/>
              <a:ext cx="2660" cy="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958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22" y="42669"/>
            <a:ext cx="10968959" cy="1143480"/>
          </a:xfrm>
        </p:spPr>
        <p:txBody>
          <a:bodyPr/>
          <a:lstStyle/>
          <a:p>
            <a:r>
              <a:rPr lang="en-US" dirty="0"/>
              <a:t>Thank you.. and thanks to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7749" y="1186149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Travis </a:t>
            </a:r>
            <a:r>
              <a:rPr lang="en-US" sz="2000" dirty="0" err="1"/>
              <a:t>Askham</a:t>
            </a:r>
            <a:endParaRPr lang="en-US" sz="2000" dirty="0"/>
          </a:p>
          <a:p>
            <a:r>
              <a:rPr lang="en-US" sz="2000" dirty="0"/>
              <a:t>NJIT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Steve Brunton</a:t>
            </a:r>
          </a:p>
          <a:p>
            <a:r>
              <a:rPr lang="en-US" sz="2000" dirty="0"/>
              <a:t>University of Washington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Nathan </a:t>
            </a:r>
            <a:r>
              <a:rPr lang="en-US" sz="2000" dirty="0" err="1"/>
              <a:t>Kutz</a:t>
            </a:r>
            <a:endParaRPr lang="en-US" sz="2000" dirty="0"/>
          </a:p>
          <a:p>
            <a:r>
              <a:rPr lang="en-US" sz="2000" dirty="0"/>
              <a:t>University of Washington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Josh Proctor</a:t>
            </a:r>
          </a:p>
          <a:p>
            <a:r>
              <a:rPr lang="en-US" sz="2000" dirty="0"/>
              <a:t>Institute for Disease Modeling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538"/>
          <a:stretch/>
        </p:blipFill>
        <p:spPr>
          <a:xfrm>
            <a:off x="415314" y="2246136"/>
            <a:ext cx="1223739" cy="1312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33" y="4865734"/>
            <a:ext cx="1209342" cy="1312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561" r="-3561"/>
          <a:stretch/>
        </p:blipFill>
        <p:spPr>
          <a:xfrm>
            <a:off x="388133" y="3573599"/>
            <a:ext cx="1273905" cy="12677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642" y="2625693"/>
            <a:ext cx="1371603" cy="9235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38749" y="1213980"/>
            <a:ext cx="642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Institute for Disease Modeling </a:t>
            </a:r>
            <a:r>
              <a:rPr lang="en-US" dirty="0"/>
              <a:t>and funding from the </a:t>
            </a:r>
            <a:r>
              <a:rPr lang="en-US" b="1" dirty="0"/>
              <a:t>Bill and Malinda Gates foundation </a:t>
            </a:r>
            <a:r>
              <a:rPr lang="en-US" dirty="0"/>
              <a:t>through</a:t>
            </a:r>
          </a:p>
        </p:txBody>
      </p:sp>
      <p:pic>
        <p:nvPicPr>
          <p:cNvPr id="5126" name="Picture 6" descr="Global Goo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29" y="1853014"/>
            <a:ext cx="2985936" cy="74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38749" y="2584757"/>
            <a:ext cx="4430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Air Force Office of Scientific Research</a:t>
            </a:r>
          </a:p>
          <a:p>
            <a:r>
              <a:rPr lang="en-US" b="1" dirty="0"/>
              <a:t>Defense Advanced Research Projects Agency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10479" y="4190969"/>
            <a:ext cx="68815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Read more here: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niallmangan.com</a:t>
            </a:r>
          </a:p>
          <a:p>
            <a:endParaRPr lang="en-US" dirty="0"/>
          </a:p>
          <a:p>
            <a:r>
              <a:rPr lang="en-US" dirty="0">
                <a:latin typeface="Crimson Text"/>
              </a:rPr>
              <a:t>​N. M. Mangan, T. </a:t>
            </a:r>
            <a:r>
              <a:rPr lang="en-US" dirty="0" err="1">
                <a:latin typeface="Crimson Text"/>
              </a:rPr>
              <a:t>Askham</a:t>
            </a:r>
            <a:r>
              <a:rPr lang="en-US" dirty="0">
                <a:latin typeface="Crimson Text"/>
              </a:rPr>
              <a:t>, S. L. Brunton, J. N. </a:t>
            </a:r>
            <a:r>
              <a:rPr lang="en-US" dirty="0" err="1">
                <a:latin typeface="Crimson Text"/>
              </a:rPr>
              <a:t>Kutz</a:t>
            </a:r>
            <a:r>
              <a:rPr lang="en-US" dirty="0"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63932E-DFBF-498E-8857-DF0F57E529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5" y="1016764"/>
            <a:ext cx="1223739" cy="12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70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7C24C-56A9-4DFA-848E-C1DF96EF89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309" y="1480521"/>
            <a:ext cx="3835369" cy="4092656"/>
            <a:chOff x="384" y="77"/>
            <a:chExt cx="3682" cy="3929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2A5718E5-544A-4A95-97E6-94381ED337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77"/>
              <a:ext cx="3675" cy="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04D9DF48-2E3C-4A5F-87C3-4F2B959D95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02" b="30010"/>
            <a:stretch/>
          </p:blipFill>
          <p:spPr bwMode="auto">
            <a:xfrm>
              <a:off x="384" y="715"/>
              <a:ext cx="3682" cy="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7C9C358-F63F-4DFC-BE7F-88F4E0500B9C}"/>
              </a:ext>
            </a:extLst>
          </p:cNvPr>
          <p:cNvSpPr txBox="1"/>
          <p:nvPr/>
        </p:nvSpPr>
        <p:spPr>
          <a:xfrm>
            <a:off x="506894" y="1775573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break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EBA93-003A-44C7-998C-A98AAB113FE7}"/>
              </a:ext>
            </a:extLst>
          </p:cNvPr>
          <p:cNvSpPr txBox="1"/>
          <p:nvPr/>
        </p:nvSpPr>
        <p:spPr>
          <a:xfrm>
            <a:off x="2210174" y="1775573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session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3700E31-2CBD-4673-B1C9-8F5183A6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" y="-23695"/>
            <a:ext cx="1224884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Data-driven selection of hybrid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AA33C-D175-48C8-ACCF-8842C337E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858" y="1562904"/>
            <a:ext cx="4014539" cy="158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8274C-A531-49D4-A05A-88E3D5CFC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099" y="3124276"/>
            <a:ext cx="3992298" cy="1848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DD7BA-C6B2-4A5A-9957-DD3ACBB3007C}"/>
              </a:ext>
            </a:extLst>
          </p:cNvPr>
          <p:cNvSpPr txBox="1"/>
          <p:nvPr/>
        </p:nvSpPr>
        <p:spPr>
          <a:xfrm>
            <a:off x="4389120" y="5535827"/>
            <a:ext cx="593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not be enough information content in single time series!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A1B99F-DDA3-4643-ABF9-FAABE7B941B9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045" y="457200"/>
            <a:ext cx="475181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Problem: testing models is expensive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1618" y="2300032"/>
            <a:ext cx="49586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Would be nice to have all possible models for: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connectivity of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dynamical interactions on network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05007" y="84483"/>
            <a:ext cx="5383212" cy="2608262"/>
            <a:chOff x="405" y="723"/>
            <a:chExt cx="3391" cy="164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" y="723"/>
              <a:ext cx="3391" cy="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723"/>
              <a:ext cx="3395" cy="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61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045" y="457200"/>
            <a:ext cx="475181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Problem: testing models is expensive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1618" y="2105561"/>
            <a:ext cx="49586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Would be nice to have all possible models for: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connectivity of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dynamical interactions on network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05007" y="84483"/>
            <a:ext cx="5383212" cy="2608262"/>
            <a:chOff x="405" y="723"/>
            <a:chExt cx="3391" cy="164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" y="723"/>
              <a:ext cx="3391" cy="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723"/>
              <a:ext cx="3395" cy="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F4D3F8-2E94-494B-9CA5-F1777E6A6155}"/>
              </a:ext>
            </a:extLst>
          </p:cNvPr>
          <p:cNvSpPr txBox="1"/>
          <p:nvPr/>
        </p:nvSpPr>
        <p:spPr>
          <a:xfrm>
            <a:off x="1413788" y="3658091"/>
            <a:ext cx="76508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we tried enumerating all possible compartmental population models:</a:t>
            </a:r>
          </a:p>
          <a:p>
            <a:endParaRPr lang="en-US" sz="2000" dirty="0"/>
          </a:p>
          <a:p>
            <a:r>
              <a:rPr lang="en-US" sz="2000" dirty="0"/>
              <a:t>If we wrote out  every possible model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2nd order polynomials</a:t>
            </a:r>
          </a:p>
          <a:p>
            <a:endParaRPr lang="en-US" sz="2000" dirty="0"/>
          </a:p>
          <a:p>
            <a:r>
              <a:rPr lang="en-US" sz="2000" dirty="0"/>
              <a:t>	….that would be ~</a:t>
            </a:r>
            <a:r>
              <a:rPr lang="en-US" sz="2000" b="1" dirty="0"/>
              <a:t>10</a:t>
            </a:r>
            <a:r>
              <a:rPr lang="en-US" sz="2000" b="1" baseline="30000" dirty="0"/>
              <a:t>13</a:t>
            </a:r>
            <a:r>
              <a:rPr lang="en-US" sz="2000" b="1" dirty="0"/>
              <a:t> </a:t>
            </a:r>
            <a:r>
              <a:rPr lang="en-US" sz="2000" dirty="0"/>
              <a:t>models…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20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Hopping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250034-B2F5-4A21-9C93-0AB4AD40A7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6657" y="1056568"/>
            <a:ext cx="3679812" cy="3653599"/>
            <a:chOff x="150" y="893"/>
            <a:chExt cx="1825" cy="1812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9FDD7D40-B5A3-4A1A-A510-50D0F5766C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0" y="893"/>
              <a:ext cx="182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9573BF17-1C90-4155-815F-A0D475B1E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" y="893"/>
              <a:ext cx="1832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4DD63AA3-8D01-47CF-BDBF-AA1C7A53C3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19829" y="4959033"/>
            <a:ext cx="3446304" cy="1072402"/>
            <a:chOff x="481" y="3171"/>
            <a:chExt cx="1745" cy="543"/>
          </a:xfrm>
        </p:grpSpPr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EBD63F8A-1AD1-4D8E-843D-7BDC519906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1" y="3171"/>
              <a:ext cx="174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13" name="Picture 17">
              <a:extLst>
                <a:ext uri="{FF2B5EF4-FFF2-40B4-BE49-F238E27FC236}">
                  <a16:creationId xmlns:a16="http://schemas.microsoft.com/office/drawing/2014/main" id="{5AED6D4B-A738-4E5B-88BB-582E5BFC0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" y="3171"/>
              <a:ext cx="1752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EEF3A838-4A63-43E0-88EE-C73613A47A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31217" y="5259595"/>
            <a:ext cx="970202" cy="485101"/>
            <a:chOff x="5354" y="3259"/>
            <a:chExt cx="702" cy="351"/>
          </a:xfrm>
        </p:grpSpPr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6E0C048F-99C8-49AB-94D5-F93A9D22ED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54" y="3259"/>
              <a:ext cx="702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17" name="Picture 21">
              <a:extLst>
                <a:ext uri="{FF2B5EF4-FFF2-40B4-BE49-F238E27FC236}">
                  <a16:creationId xmlns:a16="http://schemas.microsoft.com/office/drawing/2014/main" id="{E2F0F3FB-6BA0-4A1A-A5AE-CF13F1497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259"/>
              <a:ext cx="712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8AF81B54-78E1-4227-899C-CE9219DCD8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02600" y="5348288"/>
            <a:ext cx="552450" cy="276225"/>
            <a:chOff x="5104" y="3369"/>
            <a:chExt cx="348" cy="174"/>
          </a:xfrm>
        </p:grpSpPr>
        <p:sp>
          <p:nvSpPr>
            <p:cNvPr id="22" name="AutoShape 23">
              <a:extLst>
                <a:ext uri="{FF2B5EF4-FFF2-40B4-BE49-F238E27FC236}">
                  <a16:creationId xmlns:a16="http://schemas.microsoft.com/office/drawing/2014/main" id="{A9B0E855-AAE2-4387-AA06-8507CB514A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04" y="3369"/>
              <a:ext cx="3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21" name="Picture 25">
              <a:extLst>
                <a:ext uri="{FF2B5EF4-FFF2-40B4-BE49-F238E27FC236}">
                  <a16:creationId xmlns:a16="http://schemas.microsoft.com/office/drawing/2014/main" id="{DC6A1FB9-38B2-4145-BE12-7F4F8176C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3369"/>
              <a:ext cx="35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64E99FF-FB91-42C7-A648-CDE70385C414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Hopping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250034-B2F5-4A21-9C93-0AB4AD40A7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6657" y="1056568"/>
            <a:ext cx="3679812" cy="3653599"/>
            <a:chOff x="150" y="893"/>
            <a:chExt cx="1825" cy="1812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9FDD7D40-B5A3-4A1A-A510-50D0F5766C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0" y="893"/>
              <a:ext cx="182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9573BF17-1C90-4155-815F-A0D475B1E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" y="893"/>
              <a:ext cx="1832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31D186B1-F07D-48BF-BC20-463F7BA532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09892" y="1137220"/>
            <a:ext cx="3891527" cy="3587061"/>
            <a:chOff x="2275" y="1178"/>
            <a:chExt cx="1930" cy="1779"/>
          </a:xfrm>
        </p:grpSpPr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6882D11B-CACF-414C-AED4-5EFAF9BB4F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75" y="1178"/>
              <a:ext cx="1930" cy="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5" name="Picture 9">
              <a:extLst>
                <a:ext uri="{FF2B5EF4-FFF2-40B4-BE49-F238E27FC236}">
                  <a16:creationId xmlns:a16="http://schemas.microsoft.com/office/drawing/2014/main" id="{0B8791FF-AD00-43BD-B2F7-68F6F3711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1178"/>
              <a:ext cx="1937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4DD63AA3-8D01-47CF-BDBF-AA1C7A53C3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19829" y="4959033"/>
            <a:ext cx="3446304" cy="1072402"/>
            <a:chOff x="481" y="3171"/>
            <a:chExt cx="1745" cy="543"/>
          </a:xfrm>
        </p:grpSpPr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EBD63F8A-1AD1-4D8E-843D-7BDC519906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1" y="3171"/>
              <a:ext cx="174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13" name="Picture 17">
              <a:extLst>
                <a:ext uri="{FF2B5EF4-FFF2-40B4-BE49-F238E27FC236}">
                  <a16:creationId xmlns:a16="http://schemas.microsoft.com/office/drawing/2014/main" id="{5AED6D4B-A738-4E5B-88BB-582E5BFC0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" y="3171"/>
              <a:ext cx="1752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EEF3A838-4A63-43E0-88EE-C73613A47A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31217" y="5259595"/>
            <a:ext cx="970202" cy="485101"/>
            <a:chOff x="5354" y="3259"/>
            <a:chExt cx="702" cy="351"/>
          </a:xfrm>
        </p:grpSpPr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6E0C048F-99C8-49AB-94D5-F93A9D22ED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54" y="3259"/>
              <a:ext cx="702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17" name="Picture 21">
              <a:extLst>
                <a:ext uri="{FF2B5EF4-FFF2-40B4-BE49-F238E27FC236}">
                  <a16:creationId xmlns:a16="http://schemas.microsoft.com/office/drawing/2014/main" id="{E2F0F3FB-6BA0-4A1A-A5AE-CF13F1497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259"/>
              <a:ext cx="712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8AF81B54-78E1-4227-899C-CE9219DCD8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02600" y="5348288"/>
            <a:ext cx="552450" cy="276225"/>
            <a:chOff x="5104" y="3369"/>
            <a:chExt cx="348" cy="174"/>
          </a:xfrm>
        </p:grpSpPr>
        <p:sp>
          <p:nvSpPr>
            <p:cNvPr id="22" name="AutoShape 23">
              <a:extLst>
                <a:ext uri="{FF2B5EF4-FFF2-40B4-BE49-F238E27FC236}">
                  <a16:creationId xmlns:a16="http://schemas.microsoft.com/office/drawing/2014/main" id="{A9B0E855-AAE2-4387-AA06-8507CB514A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04" y="3369"/>
              <a:ext cx="3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21" name="Picture 25">
              <a:extLst>
                <a:ext uri="{FF2B5EF4-FFF2-40B4-BE49-F238E27FC236}">
                  <a16:creationId xmlns:a16="http://schemas.microsoft.com/office/drawing/2014/main" id="{DC6A1FB9-38B2-4145-BE12-7F4F8176C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3369"/>
              <a:ext cx="35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136512C-ED2E-4A8F-A5FA-CE723705A774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Hopping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250034-B2F5-4A21-9C93-0AB4AD40A7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6657" y="1056568"/>
            <a:ext cx="3679812" cy="3653599"/>
            <a:chOff x="150" y="893"/>
            <a:chExt cx="1825" cy="1812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9FDD7D40-B5A3-4A1A-A510-50D0F5766C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0" y="893"/>
              <a:ext cx="182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9573BF17-1C90-4155-815F-A0D475B1E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" y="893"/>
              <a:ext cx="1832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31D186B1-F07D-48BF-BC20-463F7BA532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09892" y="1137220"/>
            <a:ext cx="3891527" cy="3587061"/>
            <a:chOff x="2275" y="1178"/>
            <a:chExt cx="1930" cy="1779"/>
          </a:xfrm>
        </p:grpSpPr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6882D11B-CACF-414C-AED4-5EFAF9BB4F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75" y="1178"/>
              <a:ext cx="1930" cy="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5" name="Picture 9">
              <a:extLst>
                <a:ext uri="{FF2B5EF4-FFF2-40B4-BE49-F238E27FC236}">
                  <a16:creationId xmlns:a16="http://schemas.microsoft.com/office/drawing/2014/main" id="{0B8791FF-AD00-43BD-B2F7-68F6F3711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1178"/>
              <a:ext cx="1937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5B194801-9B0D-41AD-A246-A233C03E48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32940" y="1097429"/>
            <a:ext cx="3733800" cy="3571875"/>
            <a:chOff x="5450" y="1048"/>
            <a:chExt cx="2352" cy="2250"/>
          </a:xfrm>
        </p:grpSpPr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CF6ED9A5-CB00-484A-954B-8FCA308A2D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50" y="1048"/>
              <a:ext cx="2352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9" name="Picture 13">
              <a:extLst>
                <a:ext uri="{FF2B5EF4-FFF2-40B4-BE49-F238E27FC236}">
                  <a16:creationId xmlns:a16="http://schemas.microsoft.com/office/drawing/2014/main" id="{6103BF33-4D88-4C64-9FF6-168B6B543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" y="1048"/>
              <a:ext cx="2361" cy="2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4DD63AA3-8D01-47CF-BDBF-AA1C7A53C3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19829" y="4959033"/>
            <a:ext cx="3446304" cy="1072402"/>
            <a:chOff x="481" y="3171"/>
            <a:chExt cx="1745" cy="543"/>
          </a:xfrm>
        </p:grpSpPr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EBD63F8A-1AD1-4D8E-843D-7BDC519906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1" y="3171"/>
              <a:ext cx="174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13" name="Picture 17">
              <a:extLst>
                <a:ext uri="{FF2B5EF4-FFF2-40B4-BE49-F238E27FC236}">
                  <a16:creationId xmlns:a16="http://schemas.microsoft.com/office/drawing/2014/main" id="{5AED6D4B-A738-4E5B-88BB-582E5BFC0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" y="3171"/>
              <a:ext cx="1752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EEF3A838-4A63-43E0-88EE-C73613A47A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31217" y="5259595"/>
            <a:ext cx="970202" cy="485101"/>
            <a:chOff x="5354" y="3259"/>
            <a:chExt cx="702" cy="351"/>
          </a:xfrm>
        </p:grpSpPr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6E0C048F-99C8-49AB-94D5-F93A9D22ED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54" y="3259"/>
              <a:ext cx="702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17" name="Picture 21">
              <a:extLst>
                <a:ext uri="{FF2B5EF4-FFF2-40B4-BE49-F238E27FC236}">
                  <a16:creationId xmlns:a16="http://schemas.microsoft.com/office/drawing/2014/main" id="{E2F0F3FB-6BA0-4A1A-A5AE-CF13F1497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" y="3259"/>
              <a:ext cx="712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8AF81B54-78E1-4227-899C-CE9219DCD8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02600" y="5348288"/>
            <a:ext cx="552450" cy="276225"/>
            <a:chOff x="5104" y="3369"/>
            <a:chExt cx="348" cy="174"/>
          </a:xfrm>
        </p:grpSpPr>
        <p:sp>
          <p:nvSpPr>
            <p:cNvPr id="22" name="AutoShape 23">
              <a:extLst>
                <a:ext uri="{FF2B5EF4-FFF2-40B4-BE49-F238E27FC236}">
                  <a16:creationId xmlns:a16="http://schemas.microsoft.com/office/drawing/2014/main" id="{A9B0E855-AAE2-4387-AA06-8507CB514A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04" y="3369"/>
              <a:ext cx="3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21" name="Picture 25">
              <a:extLst>
                <a:ext uri="{FF2B5EF4-FFF2-40B4-BE49-F238E27FC236}">
                  <a16:creationId xmlns:a16="http://schemas.microsoft.com/office/drawing/2014/main" id="{DC6A1FB9-38B2-4145-BE12-7F4F8176C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3369"/>
              <a:ext cx="35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B78E054-88A0-4420-AB3B-60E8465242DF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0344" y="25005"/>
            <a:ext cx="11212229" cy="1325563"/>
          </a:xfrm>
        </p:spPr>
        <p:txBody>
          <a:bodyPr>
            <a:normAutofit/>
          </a:bodyPr>
          <a:lstStyle/>
          <a:p>
            <a:r>
              <a:rPr lang="en-US" dirty="0"/>
              <a:t>Recent advances in dynamical systems ID: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D8600-C990-4931-9C89-0DE1ED89F1D2}"/>
              </a:ext>
            </a:extLst>
          </p:cNvPr>
          <p:cNvSpPr/>
          <p:nvPr/>
        </p:nvSpPr>
        <p:spPr>
          <a:xfrm>
            <a:off x="3005593" y="4017716"/>
            <a:ext cx="2194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Rudy, S. H., Brunton, S. L., Proctor, J. L., &amp; </a:t>
            </a:r>
            <a:r>
              <a:rPr lang="en-US" sz="1500" dirty="0" err="1"/>
              <a:t>Kutz</a:t>
            </a:r>
            <a:r>
              <a:rPr lang="en-US" sz="1500" dirty="0"/>
              <a:t>, J. N. Data-driven discovery of partial differential equations. </a:t>
            </a:r>
            <a:r>
              <a:rPr lang="en-US" sz="1500" i="1" dirty="0"/>
              <a:t>Science Advances.</a:t>
            </a:r>
            <a:r>
              <a:rPr lang="en-US" sz="1500" dirty="0"/>
              <a:t> (2016)</a:t>
            </a:r>
            <a:endParaRPr lang="en-US" sz="15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0F98A8-882C-4A16-A54C-D5971E17A920}"/>
              </a:ext>
            </a:extLst>
          </p:cNvPr>
          <p:cNvSpPr/>
          <p:nvPr/>
        </p:nvSpPr>
        <p:spPr>
          <a:xfrm>
            <a:off x="5425440" y="11782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-304800"/>
            <a:r>
              <a:rPr lang="en-US" dirty="0"/>
              <a:t>TRAN, G., &amp; WARD, R. (2017). </a:t>
            </a:r>
            <a:r>
              <a:rPr lang="en-US" i="1" dirty="0"/>
              <a:t>Multiscale Modeling &amp; Simulation</a:t>
            </a:r>
            <a:r>
              <a:rPr lang="en-US" dirty="0"/>
              <a:t>, </a:t>
            </a:r>
            <a:r>
              <a:rPr lang="en-US" i="1" dirty="0"/>
              <a:t>15</a:t>
            </a:r>
            <a:r>
              <a:rPr lang="en-US" dirty="0"/>
              <a:t>(3), 1108–1129.</a:t>
            </a:r>
            <a:endParaRPr lang="en-US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FA63C0-4A6A-485E-BB28-0C39C52D8B41}"/>
              </a:ext>
            </a:extLst>
          </p:cNvPr>
          <p:cNvSpPr/>
          <p:nvPr/>
        </p:nvSpPr>
        <p:spPr>
          <a:xfrm>
            <a:off x="0" y="1585606"/>
            <a:ext cx="2371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US" sz="1600" dirty="0"/>
              <a:t>Schaeffer, H. Learning partial differential equations via data discovery and sparse optimization. </a:t>
            </a:r>
            <a:r>
              <a:rPr lang="en-US" sz="1600" i="1" dirty="0"/>
              <a:t>Proc. Royal Soc. A. </a:t>
            </a:r>
            <a:r>
              <a:rPr lang="en-US" sz="1600" dirty="0"/>
              <a:t>(2017). </a:t>
            </a:r>
            <a:endParaRPr lang="en-US" sz="160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5DEEDE-4135-4A73-9A91-F04158742ACA}"/>
              </a:ext>
            </a:extLst>
          </p:cNvPr>
          <p:cNvSpPr/>
          <p:nvPr/>
        </p:nvSpPr>
        <p:spPr>
          <a:xfrm>
            <a:off x="5684085" y="3863828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Weak-formulation to improve robustness to noise:</a:t>
            </a:r>
          </a:p>
          <a:p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Schaeffer, Hayden, and Scott G. McCalla. "Sparse model selection via integral terms." </a:t>
            </a:r>
            <a:r>
              <a:rPr lang="en-US" sz="1600" i="1" dirty="0">
                <a:solidFill>
                  <a:srgbClr val="222222"/>
                </a:solidFill>
                <a:latin typeface="Arial" panose="020B0604020202020204" pitchFamily="34" charset="0"/>
              </a:rPr>
              <a:t>Physical Review 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96.2 (2017): 023302.</a:t>
            </a:r>
          </a:p>
          <a:p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600" dirty="0" err="1"/>
              <a:t>Pantazis</a:t>
            </a:r>
            <a:r>
              <a:rPr lang="en-US" sz="1600" dirty="0"/>
              <a:t>, Yannis, and </a:t>
            </a:r>
            <a:r>
              <a:rPr lang="en-US" sz="1600" dirty="0" err="1"/>
              <a:t>Ioannis</a:t>
            </a:r>
            <a:r>
              <a:rPr lang="en-US" sz="1600" dirty="0"/>
              <a:t> </a:t>
            </a:r>
            <a:r>
              <a:rPr lang="en-US" sz="1600" dirty="0" err="1"/>
              <a:t>Tsamardinos</a:t>
            </a:r>
            <a:r>
              <a:rPr lang="en-US" sz="1600" dirty="0"/>
              <a:t>. "A Unified Approach for Sparse Dynamical System Inference from Temporal Measurements." </a:t>
            </a:r>
            <a:r>
              <a:rPr lang="en-US" sz="1600" i="1" dirty="0" err="1"/>
              <a:t>arXiv</a:t>
            </a:r>
            <a:r>
              <a:rPr lang="en-US" sz="1600" i="1" dirty="0"/>
              <a:t> preprint arXiv:1710.00718</a:t>
            </a:r>
            <a:r>
              <a:rPr lang="en-US" sz="1600" dirty="0"/>
              <a:t>(2017).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043CF673-2F7F-4DD7-ACF7-A05A498B7E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5100" y="3798888"/>
            <a:ext cx="2771775" cy="1966912"/>
            <a:chOff x="104" y="2393"/>
            <a:chExt cx="1746" cy="1239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17E0AEB-CD96-47E8-8EA6-C6156AFEF1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4" y="2393"/>
              <a:ext cx="1746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1" name="Picture 5">
              <a:extLst>
                <a:ext uri="{FF2B5EF4-FFF2-40B4-BE49-F238E27FC236}">
                  <a16:creationId xmlns:a16="http://schemas.microsoft.com/office/drawing/2014/main" id="{7883B09C-7D7B-4775-B345-1C107BAF1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2393"/>
              <a:ext cx="1748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id="{D8D9B6D3-9B97-46AB-AF9B-75F7EBB1B0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74875" y="1501775"/>
            <a:ext cx="2566988" cy="2006600"/>
            <a:chOff x="1370" y="946"/>
            <a:chExt cx="1617" cy="1264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3D315868-1156-46EA-9138-A0EDC7CFF6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70" y="946"/>
              <a:ext cx="1617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5" name="Picture 9">
              <a:extLst>
                <a:ext uri="{FF2B5EF4-FFF2-40B4-BE49-F238E27FC236}">
                  <a16:creationId xmlns:a16="http://schemas.microsoft.com/office/drawing/2014/main" id="{DA9BCDB9-5071-41D3-A094-A067779CC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" y="946"/>
              <a:ext cx="1620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9182BF8-C1C5-4B42-9443-752ABB891F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88038" y="1741488"/>
            <a:ext cx="4308475" cy="2049462"/>
            <a:chOff x="3709" y="1097"/>
            <a:chExt cx="2714" cy="1291"/>
          </a:xfrm>
        </p:grpSpPr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2325DC99-A787-4176-A6C9-80E3992D6F0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09" y="1097"/>
              <a:ext cx="2714" cy="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9" name="Picture 13">
              <a:extLst>
                <a:ext uri="{FF2B5EF4-FFF2-40B4-BE49-F238E27FC236}">
                  <a16:creationId xmlns:a16="http://schemas.microsoft.com/office/drawing/2014/main" id="{D170CABA-28BF-49F7-85A6-3710E164E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" y="1097"/>
              <a:ext cx="2718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91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7C24C-56A9-4DFA-848E-C1DF96EF89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986" y="1480521"/>
            <a:ext cx="3835369" cy="4092656"/>
            <a:chOff x="384" y="77"/>
            <a:chExt cx="3682" cy="3929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2A5718E5-544A-4A95-97E6-94381ED337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77"/>
              <a:ext cx="3675" cy="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04D9DF48-2E3C-4A5F-87C3-4F2B959D95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02" b="30010"/>
            <a:stretch/>
          </p:blipFill>
          <p:spPr bwMode="auto">
            <a:xfrm>
              <a:off x="384" y="715"/>
              <a:ext cx="3682" cy="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id="{D1896E2F-D650-4487-956D-A126E7590F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77785" y="1883042"/>
            <a:ext cx="3336926" cy="799231"/>
            <a:chOff x="1963" y="1710"/>
            <a:chExt cx="3027" cy="725"/>
          </a:xfrm>
        </p:grpSpPr>
        <p:sp>
          <p:nvSpPr>
            <p:cNvPr id="9" name="AutoShape 27">
              <a:extLst>
                <a:ext uri="{FF2B5EF4-FFF2-40B4-BE49-F238E27FC236}">
                  <a16:creationId xmlns:a16="http://schemas.microsoft.com/office/drawing/2014/main" id="{27F676A1-B0B0-471E-8989-A225D82194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63" y="1710"/>
              <a:ext cx="302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29">
              <a:extLst>
                <a:ext uri="{FF2B5EF4-FFF2-40B4-BE49-F238E27FC236}">
                  <a16:creationId xmlns:a16="http://schemas.microsoft.com/office/drawing/2014/main" id="{06F82DF1-1280-4ED5-A682-9935A701F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1710"/>
              <a:ext cx="3032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24">
            <a:extLst>
              <a:ext uri="{FF2B5EF4-FFF2-40B4-BE49-F238E27FC236}">
                <a16:creationId xmlns:a16="http://schemas.microsoft.com/office/drawing/2014/main" id="{4B157DF4-E218-4995-8C3B-C22EE94955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71737" y="2646180"/>
            <a:ext cx="3289524" cy="647101"/>
            <a:chOff x="3320" y="2506"/>
            <a:chExt cx="2984" cy="587"/>
          </a:xfrm>
        </p:grpSpPr>
        <p:sp>
          <p:nvSpPr>
            <p:cNvPr id="12" name="AutoShape 23">
              <a:extLst>
                <a:ext uri="{FF2B5EF4-FFF2-40B4-BE49-F238E27FC236}">
                  <a16:creationId xmlns:a16="http://schemas.microsoft.com/office/drawing/2014/main" id="{821B66FA-B747-4C3D-B65C-6E4F39159F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20" y="2506"/>
              <a:ext cx="298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25">
              <a:extLst>
                <a:ext uri="{FF2B5EF4-FFF2-40B4-BE49-F238E27FC236}">
                  <a16:creationId xmlns:a16="http://schemas.microsoft.com/office/drawing/2014/main" id="{C563A79C-3F9C-4681-B9B4-E042099E0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" y="2506"/>
              <a:ext cx="2989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id="{90AE6ABE-4945-4979-9676-B26588B3FF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87724" y="3293281"/>
            <a:ext cx="2232335" cy="504893"/>
            <a:chOff x="2584" y="1876"/>
            <a:chExt cx="2025" cy="458"/>
          </a:xfrm>
        </p:grpSpPr>
        <p:sp>
          <p:nvSpPr>
            <p:cNvPr id="15" name="AutoShape 31">
              <a:extLst>
                <a:ext uri="{FF2B5EF4-FFF2-40B4-BE49-F238E27FC236}">
                  <a16:creationId xmlns:a16="http://schemas.microsoft.com/office/drawing/2014/main" id="{0698D300-6B17-4DBE-81DC-7A8A62A14C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84" y="1876"/>
              <a:ext cx="202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" name="Picture 33">
              <a:extLst>
                <a:ext uri="{FF2B5EF4-FFF2-40B4-BE49-F238E27FC236}">
                  <a16:creationId xmlns:a16="http://schemas.microsoft.com/office/drawing/2014/main" id="{A73C0F4E-DB99-4445-85C6-A0FE993EC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1876"/>
              <a:ext cx="203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FE0EB9-1D2D-4161-9789-E6A186C5F6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3956" y="1545276"/>
            <a:ext cx="3828548" cy="4092656"/>
            <a:chOff x="384" y="77"/>
            <a:chExt cx="3682" cy="3936"/>
          </a:xfrm>
        </p:grpSpPr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id="{8D80B058-709F-47F4-80B2-517183C5A68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77"/>
              <a:ext cx="3675" cy="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B94533EE-C7B7-478B-BC78-3AE51BBE5F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50"/>
            <a:stretch/>
          </p:blipFill>
          <p:spPr bwMode="auto">
            <a:xfrm>
              <a:off x="384" y="2775"/>
              <a:ext cx="3682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7C9C358-F63F-4DFC-BE7F-88F4E0500B9C}"/>
              </a:ext>
            </a:extLst>
          </p:cNvPr>
          <p:cNvSpPr txBox="1"/>
          <p:nvPr/>
        </p:nvSpPr>
        <p:spPr>
          <a:xfrm>
            <a:off x="1376571" y="1775573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break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EBA93-003A-44C7-998C-A98AAB113FE7}"/>
              </a:ext>
            </a:extLst>
          </p:cNvPr>
          <p:cNvSpPr txBox="1"/>
          <p:nvPr/>
        </p:nvSpPr>
        <p:spPr>
          <a:xfrm>
            <a:off x="3079851" y="1775573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session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3700E31-2CBD-4673-B1C9-8F5183A6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" y="-23695"/>
            <a:ext cx="1224884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Disease Dynamics as a Hybrid System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240B7A-1B33-410E-9E30-50DB031F729C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validation step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03B7BE4-50DB-4ADE-B087-916985790E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8113" y="827088"/>
            <a:ext cx="2897187" cy="5429250"/>
            <a:chOff x="87" y="521"/>
            <a:chExt cx="1825" cy="342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E596C2DB-E2D5-4E45-AAB8-A2D8D425E1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" y="521"/>
              <a:ext cx="1825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9" name="Picture 5">
              <a:extLst>
                <a:ext uri="{FF2B5EF4-FFF2-40B4-BE49-F238E27FC236}">
                  <a16:creationId xmlns:a16="http://schemas.microsoft.com/office/drawing/2014/main" id="{2F26A81B-16C4-4D3D-BE22-78388F1A1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521"/>
              <a:ext cx="1832" cy="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C7932D8-651F-409B-80E8-310E83E4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19" y="1365426"/>
            <a:ext cx="2828537" cy="21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validation step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03B7BE4-50DB-4ADE-B087-916985790E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8113" y="827088"/>
            <a:ext cx="2897187" cy="5429250"/>
            <a:chOff x="87" y="521"/>
            <a:chExt cx="1825" cy="342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E596C2DB-E2D5-4E45-AAB8-A2D8D425E1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" y="521"/>
              <a:ext cx="1825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9" name="Picture 5">
              <a:extLst>
                <a:ext uri="{FF2B5EF4-FFF2-40B4-BE49-F238E27FC236}">
                  <a16:creationId xmlns:a16="http://schemas.microsoft.com/office/drawing/2014/main" id="{2F26A81B-16C4-4D3D-BE22-78388F1A1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521"/>
              <a:ext cx="1832" cy="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00737054-5FF4-4F3E-9FEE-7706116FFB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24301" y="827088"/>
            <a:ext cx="3076576" cy="5429250"/>
            <a:chOff x="2472" y="521"/>
            <a:chExt cx="1938" cy="3420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076B1B94-979D-47C0-B8BD-24ED49DDC9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72" y="521"/>
              <a:ext cx="1931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3" name="Picture 9">
              <a:extLst>
                <a:ext uri="{FF2B5EF4-FFF2-40B4-BE49-F238E27FC236}">
                  <a16:creationId xmlns:a16="http://schemas.microsoft.com/office/drawing/2014/main" id="{9903FC09-DFF6-4D2E-9406-AFD812C72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181"/>
            <a:stretch/>
          </p:blipFill>
          <p:spPr bwMode="auto">
            <a:xfrm>
              <a:off x="2472" y="521"/>
              <a:ext cx="1938" cy="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B060AE6-4728-4AEA-9F61-BD4772CED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19" y="1365426"/>
            <a:ext cx="2828537" cy="21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validation step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03B7BE4-50DB-4ADE-B087-916985790E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8113" y="827088"/>
            <a:ext cx="2897187" cy="5429250"/>
            <a:chOff x="87" y="521"/>
            <a:chExt cx="1825" cy="342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E596C2DB-E2D5-4E45-AAB8-A2D8D425E1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" y="521"/>
              <a:ext cx="1825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9" name="Picture 5">
              <a:extLst>
                <a:ext uri="{FF2B5EF4-FFF2-40B4-BE49-F238E27FC236}">
                  <a16:creationId xmlns:a16="http://schemas.microsoft.com/office/drawing/2014/main" id="{2F26A81B-16C4-4D3D-BE22-78388F1A1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521"/>
              <a:ext cx="1832" cy="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00737054-5FF4-4F3E-9FEE-7706116FFB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24300" y="827088"/>
            <a:ext cx="3065463" cy="5429250"/>
            <a:chOff x="2472" y="521"/>
            <a:chExt cx="1931" cy="3420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076B1B94-979D-47C0-B8BD-24ED49DDC9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72" y="521"/>
              <a:ext cx="1931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3" name="Picture 9">
              <a:extLst>
                <a:ext uri="{FF2B5EF4-FFF2-40B4-BE49-F238E27FC236}">
                  <a16:creationId xmlns:a16="http://schemas.microsoft.com/office/drawing/2014/main" id="{9903FC09-DFF6-4D2E-9406-AFD812C72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521"/>
              <a:ext cx="1938" cy="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48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validation step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03B7BE4-50DB-4ADE-B087-916985790E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8113" y="827088"/>
            <a:ext cx="2897187" cy="5429250"/>
            <a:chOff x="87" y="521"/>
            <a:chExt cx="1825" cy="342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E596C2DB-E2D5-4E45-AAB8-A2D8D425E1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" y="521"/>
              <a:ext cx="1825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9" name="Picture 5">
              <a:extLst>
                <a:ext uri="{FF2B5EF4-FFF2-40B4-BE49-F238E27FC236}">
                  <a16:creationId xmlns:a16="http://schemas.microsoft.com/office/drawing/2014/main" id="{2F26A81B-16C4-4D3D-BE22-78388F1A1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521"/>
              <a:ext cx="1832" cy="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00737054-5FF4-4F3E-9FEE-7706116FFB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24300" y="827088"/>
            <a:ext cx="3065463" cy="5429250"/>
            <a:chOff x="2472" y="521"/>
            <a:chExt cx="1931" cy="3420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076B1B94-979D-47C0-B8BD-24ED49DDC9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72" y="521"/>
              <a:ext cx="1931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3" name="Picture 9">
              <a:extLst>
                <a:ext uri="{FF2B5EF4-FFF2-40B4-BE49-F238E27FC236}">
                  <a16:creationId xmlns:a16="http://schemas.microsoft.com/office/drawing/2014/main" id="{9903FC09-DFF6-4D2E-9406-AFD812C72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521"/>
              <a:ext cx="1938" cy="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FD6A5D33-074E-4CE0-8FD4-8C200735C6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7676" y="869950"/>
            <a:ext cx="2906713" cy="5386388"/>
            <a:chOff x="5082" y="548"/>
            <a:chExt cx="1831" cy="3393"/>
          </a:xfrm>
        </p:grpSpPr>
        <p:sp>
          <p:nvSpPr>
            <p:cNvPr id="19" name="AutoShape 11">
              <a:extLst>
                <a:ext uri="{FF2B5EF4-FFF2-40B4-BE49-F238E27FC236}">
                  <a16:creationId xmlns:a16="http://schemas.microsoft.com/office/drawing/2014/main" id="{9EB5C2F1-8DED-4E4F-B3F2-2B8185788C0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82" y="548"/>
              <a:ext cx="1824" cy="3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7" name="Picture 13">
              <a:extLst>
                <a:ext uri="{FF2B5EF4-FFF2-40B4-BE49-F238E27FC236}">
                  <a16:creationId xmlns:a16="http://schemas.microsoft.com/office/drawing/2014/main" id="{03F3B5A8-6E1E-4482-89AB-547599D0EF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281"/>
            <a:stretch/>
          </p:blipFill>
          <p:spPr bwMode="auto">
            <a:xfrm>
              <a:off x="5082" y="548"/>
              <a:ext cx="1831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5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validation step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03B7BE4-50DB-4ADE-B087-916985790E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8113" y="827088"/>
            <a:ext cx="2897187" cy="5429250"/>
            <a:chOff x="87" y="521"/>
            <a:chExt cx="1825" cy="342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E596C2DB-E2D5-4E45-AAB8-A2D8D425E1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" y="521"/>
              <a:ext cx="1825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9" name="Picture 5">
              <a:extLst>
                <a:ext uri="{FF2B5EF4-FFF2-40B4-BE49-F238E27FC236}">
                  <a16:creationId xmlns:a16="http://schemas.microsoft.com/office/drawing/2014/main" id="{2F26A81B-16C4-4D3D-BE22-78388F1A1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521"/>
              <a:ext cx="1832" cy="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00737054-5FF4-4F3E-9FEE-7706116FFB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24300" y="827088"/>
            <a:ext cx="3065463" cy="5429250"/>
            <a:chOff x="2472" y="521"/>
            <a:chExt cx="1931" cy="3420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076B1B94-979D-47C0-B8BD-24ED49DDC9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72" y="521"/>
              <a:ext cx="1931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3" name="Picture 9">
              <a:extLst>
                <a:ext uri="{FF2B5EF4-FFF2-40B4-BE49-F238E27FC236}">
                  <a16:creationId xmlns:a16="http://schemas.microsoft.com/office/drawing/2014/main" id="{9903FC09-DFF6-4D2E-9406-AFD812C72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521"/>
              <a:ext cx="1938" cy="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FD6A5D33-074E-4CE0-8FD4-8C200735C6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7675" y="869950"/>
            <a:ext cx="2895600" cy="5386388"/>
            <a:chOff x="5082" y="548"/>
            <a:chExt cx="1824" cy="3393"/>
          </a:xfrm>
        </p:grpSpPr>
        <p:sp>
          <p:nvSpPr>
            <p:cNvPr id="19" name="AutoShape 11">
              <a:extLst>
                <a:ext uri="{FF2B5EF4-FFF2-40B4-BE49-F238E27FC236}">
                  <a16:creationId xmlns:a16="http://schemas.microsoft.com/office/drawing/2014/main" id="{9EB5C2F1-8DED-4E4F-B3F2-2B8185788C0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82" y="548"/>
              <a:ext cx="1824" cy="3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7" name="Picture 13">
              <a:extLst>
                <a:ext uri="{FF2B5EF4-FFF2-40B4-BE49-F238E27FC236}">
                  <a16:creationId xmlns:a16="http://schemas.microsoft.com/office/drawing/2014/main" id="{03F3B5A8-6E1E-4482-89AB-547599D0E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" y="548"/>
              <a:ext cx="1831" cy="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0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Hopping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929732-AFBC-4920-853E-0A29F35887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2354" y="995570"/>
            <a:ext cx="10501828" cy="3539146"/>
            <a:chOff x="716" y="911"/>
            <a:chExt cx="5632" cy="1898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4B84EC96-8410-4795-8410-DF7AA3F2A1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16" y="911"/>
              <a:ext cx="5632" cy="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5654783E-CECD-4A61-8716-D8EAE835A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" y="911"/>
              <a:ext cx="5639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AutoShape 7">
            <a:extLst>
              <a:ext uri="{FF2B5EF4-FFF2-40B4-BE49-F238E27FC236}">
                <a16:creationId xmlns:a16="http://schemas.microsoft.com/office/drawing/2014/main" id="{2827EF3A-1C9E-432E-8397-124F518B544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52538" y="4178396"/>
            <a:ext cx="2455166" cy="191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14DF60-AAC7-457B-897E-0C6EF54F7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851" y="4684904"/>
            <a:ext cx="1972899" cy="90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6FC100-50FC-48CE-B914-F14D8978C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032" y="4673902"/>
            <a:ext cx="2854406" cy="945000"/>
          </a:xfrm>
          <a:prstGeom prst="rect">
            <a:avLst/>
          </a:prstGeom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57FDC544-1F9E-4522-A4C7-B2A4FEA14D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27878" y="4531742"/>
            <a:ext cx="3446304" cy="1072402"/>
            <a:chOff x="481" y="3171"/>
            <a:chExt cx="1745" cy="543"/>
          </a:xfrm>
        </p:grpSpPr>
        <p:sp>
          <p:nvSpPr>
            <p:cNvPr id="27" name="AutoShape 15">
              <a:extLst>
                <a:ext uri="{FF2B5EF4-FFF2-40B4-BE49-F238E27FC236}">
                  <a16:creationId xmlns:a16="http://schemas.microsoft.com/office/drawing/2014/main" id="{4AA6DE66-1908-4F84-8357-ECA3B898BB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1" y="3171"/>
              <a:ext cx="174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" name="Picture 17">
              <a:extLst>
                <a:ext uri="{FF2B5EF4-FFF2-40B4-BE49-F238E27FC236}">
                  <a16:creationId xmlns:a16="http://schemas.microsoft.com/office/drawing/2014/main" id="{9AA956C5-B0D5-4CEC-AB96-DAF4B4807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" y="3171"/>
              <a:ext cx="1752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2">
            <a:extLst>
              <a:ext uri="{FF2B5EF4-FFF2-40B4-BE49-F238E27FC236}">
                <a16:creationId xmlns:a16="http://schemas.microsoft.com/office/drawing/2014/main" id="{33852C3E-E5F4-4A22-8A4C-1013592E17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13638" y="5588000"/>
            <a:ext cx="865187" cy="350838"/>
            <a:chOff x="4733" y="3520"/>
            <a:chExt cx="545" cy="221"/>
          </a:xfrm>
        </p:grpSpPr>
        <p:sp>
          <p:nvSpPr>
            <p:cNvPr id="22" name="AutoShape 11">
              <a:extLst>
                <a:ext uri="{FF2B5EF4-FFF2-40B4-BE49-F238E27FC236}">
                  <a16:creationId xmlns:a16="http://schemas.microsoft.com/office/drawing/2014/main" id="{4434B37F-811F-4C16-848C-4D0AB941256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33" y="3520"/>
              <a:ext cx="54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81" name="Picture 13">
              <a:extLst>
                <a:ext uri="{FF2B5EF4-FFF2-40B4-BE49-F238E27FC236}">
                  <a16:creationId xmlns:a16="http://schemas.microsoft.com/office/drawing/2014/main" id="{BA425A01-F24A-4CC1-8CF6-6FDAC5613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3520"/>
              <a:ext cx="55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05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Disease Transmission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14150-5F07-477B-960D-5863A61D13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6658" y="1182427"/>
            <a:ext cx="3175057" cy="3394502"/>
            <a:chOff x="384" y="77"/>
            <a:chExt cx="3675" cy="3929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81385D80-C899-4631-B8AF-39CA82B9DAC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77"/>
              <a:ext cx="3675" cy="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49" name="Picture 9">
              <a:extLst>
                <a:ext uri="{FF2B5EF4-FFF2-40B4-BE49-F238E27FC236}">
                  <a16:creationId xmlns:a16="http://schemas.microsoft.com/office/drawing/2014/main" id="{8CD022CE-7082-42F6-8153-C1AE334EC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7"/>
              <a:ext cx="3682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" name="Group 28">
            <a:extLst>
              <a:ext uri="{FF2B5EF4-FFF2-40B4-BE49-F238E27FC236}">
                <a16:creationId xmlns:a16="http://schemas.microsoft.com/office/drawing/2014/main" id="{B1933D31-E18E-407C-921B-9ECE685F60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789" y="4442367"/>
            <a:ext cx="3336926" cy="799231"/>
            <a:chOff x="1963" y="1710"/>
            <a:chExt cx="3027" cy="725"/>
          </a:xfrm>
        </p:grpSpPr>
        <p:sp>
          <p:nvSpPr>
            <p:cNvPr id="7170" name="AutoShape 27">
              <a:extLst>
                <a:ext uri="{FF2B5EF4-FFF2-40B4-BE49-F238E27FC236}">
                  <a16:creationId xmlns:a16="http://schemas.microsoft.com/office/drawing/2014/main" id="{08626FEF-765F-4B2F-A886-E10B184935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63" y="1710"/>
              <a:ext cx="302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69" name="Picture 29">
              <a:extLst>
                <a:ext uri="{FF2B5EF4-FFF2-40B4-BE49-F238E27FC236}">
                  <a16:creationId xmlns:a16="http://schemas.microsoft.com/office/drawing/2014/main" id="{2D8E0587-827A-4406-AA83-01CBCC936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1710"/>
              <a:ext cx="3032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0ABE181C-34CF-4834-B047-7580845700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9277" y="5124633"/>
            <a:ext cx="3289524" cy="647101"/>
            <a:chOff x="3320" y="2506"/>
            <a:chExt cx="2984" cy="587"/>
          </a:xfrm>
        </p:grpSpPr>
        <p:sp>
          <p:nvSpPr>
            <p:cNvPr id="7168" name="AutoShape 23">
              <a:extLst>
                <a:ext uri="{FF2B5EF4-FFF2-40B4-BE49-F238E27FC236}">
                  <a16:creationId xmlns:a16="http://schemas.microsoft.com/office/drawing/2014/main" id="{2606175C-D892-468C-B1BC-61E2A99EEC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20" y="2506"/>
              <a:ext cx="298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65" name="Picture 25">
              <a:extLst>
                <a:ext uri="{FF2B5EF4-FFF2-40B4-BE49-F238E27FC236}">
                  <a16:creationId xmlns:a16="http://schemas.microsoft.com/office/drawing/2014/main" id="{40C33C64-2673-4E02-B772-DFB9DCCEE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" y="2506"/>
              <a:ext cx="2989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1" name="Group 32">
            <a:extLst>
              <a:ext uri="{FF2B5EF4-FFF2-40B4-BE49-F238E27FC236}">
                <a16:creationId xmlns:a16="http://schemas.microsoft.com/office/drawing/2014/main" id="{3297DB85-7481-4E1F-9E77-8D9326DFFC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789" y="5711598"/>
            <a:ext cx="2232335" cy="504893"/>
            <a:chOff x="2584" y="1876"/>
            <a:chExt cx="2025" cy="458"/>
          </a:xfrm>
        </p:grpSpPr>
        <p:sp>
          <p:nvSpPr>
            <p:cNvPr id="7172" name="AutoShape 31">
              <a:extLst>
                <a:ext uri="{FF2B5EF4-FFF2-40B4-BE49-F238E27FC236}">
                  <a16:creationId xmlns:a16="http://schemas.microsoft.com/office/drawing/2014/main" id="{3514D519-6CEF-45C5-AF81-EE2A40F1367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84" y="1876"/>
              <a:ext cx="202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73" name="Picture 33">
              <a:extLst>
                <a:ext uri="{FF2B5EF4-FFF2-40B4-BE49-F238E27FC236}">
                  <a16:creationId xmlns:a16="http://schemas.microsoft.com/office/drawing/2014/main" id="{518B986A-ABB2-4719-AF98-3792658CF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1876"/>
              <a:ext cx="203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5" name="Group 36">
            <a:extLst>
              <a:ext uri="{FF2B5EF4-FFF2-40B4-BE49-F238E27FC236}">
                <a16:creationId xmlns:a16="http://schemas.microsoft.com/office/drawing/2014/main" id="{CD7522D2-A881-4312-AAA8-2C2894CA83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8334" y="4766868"/>
            <a:ext cx="5476187" cy="1482893"/>
            <a:chOff x="0" y="1120"/>
            <a:chExt cx="4269" cy="1156"/>
          </a:xfrm>
        </p:grpSpPr>
        <p:sp>
          <p:nvSpPr>
            <p:cNvPr id="7176" name="AutoShape 35">
              <a:extLst>
                <a:ext uri="{FF2B5EF4-FFF2-40B4-BE49-F238E27FC236}">
                  <a16:creationId xmlns:a16="http://schemas.microsoft.com/office/drawing/2014/main" id="{6AC779F9-E6FC-432C-8F1B-6173F61A4D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120"/>
              <a:ext cx="4269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77" name="Picture 37">
              <a:extLst>
                <a:ext uri="{FF2B5EF4-FFF2-40B4-BE49-F238E27FC236}">
                  <a16:creationId xmlns:a16="http://schemas.microsoft.com/office/drawing/2014/main" id="{ACAB536A-113E-467A-AFC8-6A82E642B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0"/>
              <a:ext cx="4272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2" name="Group 40">
            <a:extLst>
              <a:ext uri="{FF2B5EF4-FFF2-40B4-BE49-F238E27FC236}">
                <a16:creationId xmlns:a16="http://schemas.microsoft.com/office/drawing/2014/main" id="{243D45AF-8B67-45AA-A6C6-580E14A7E1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26017" y="4870090"/>
            <a:ext cx="824517" cy="407973"/>
            <a:chOff x="6166" y="3034"/>
            <a:chExt cx="481" cy="238"/>
          </a:xfrm>
        </p:grpSpPr>
        <p:sp>
          <p:nvSpPr>
            <p:cNvPr id="7183" name="AutoShape 39">
              <a:extLst>
                <a:ext uri="{FF2B5EF4-FFF2-40B4-BE49-F238E27FC236}">
                  <a16:creationId xmlns:a16="http://schemas.microsoft.com/office/drawing/2014/main" id="{C03436D3-ADB6-4894-8BB2-B21EF53D8F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66" y="3034"/>
              <a:ext cx="48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81" name="Picture 41">
              <a:extLst>
                <a:ext uri="{FF2B5EF4-FFF2-40B4-BE49-F238E27FC236}">
                  <a16:creationId xmlns:a16="http://schemas.microsoft.com/office/drawing/2014/main" id="{D79D4F49-218D-4CB1-B682-92426FE20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" y="3034"/>
              <a:ext cx="48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6" name="Group 48">
            <a:extLst>
              <a:ext uri="{FF2B5EF4-FFF2-40B4-BE49-F238E27FC236}">
                <a16:creationId xmlns:a16="http://schemas.microsoft.com/office/drawing/2014/main" id="{EB69890F-82CD-461D-AF7B-2843DF152A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69445" y="5365948"/>
            <a:ext cx="593725" cy="393700"/>
            <a:chOff x="6609" y="3426"/>
            <a:chExt cx="374" cy="248"/>
          </a:xfrm>
        </p:grpSpPr>
        <p:sp>
          <p:nvSpPr>
            <p:cNvPr id="7187" name="AutoShape 47">
              <a:extLst>
                <a:ext uri="{FF2B5EF4-FFF2-40B4-BE49-F238E27FC236}">
                  <a16:creationId xmlns:a16="http://schemas.microsoft.com/office/drawing/2014/main" id="{CC55FA1B-A1D9-4EEE-BB66-F94496CFA5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09" y="3426"/>
              <a:ext cx="37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89" name="Picture 49">
              <a:extLst>
                <a:ext uri="{FF2B5EF4-FFF2-40B4-BE49-F238E27FC236}">
                  <a16:creationId xmlns:a16="http://schemas.microsoft.com/office/drawing/2014/main" id="{7354A27D-1A08-4972-9874-6C27B7124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" y="3426"/>
              <a:ext cx="37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8" name="Group 52">
            <a:extLst>
              <a:ext uri="{FF2B5EF4-FFF2-40B4-BE49-F238E27FC236}">
                <a16:creationId xmlns:a16="http://schemas.microsoft.com/office/drawing/2014/main" id="{1C5E7CE5-B84D-4298-B7B2-56009D9556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88320" y="5869848"/>
            <a:ext cx="955675" cy="298450"/>
            <a:chOff x="4472" y="3426"/>
            <a:chExt cx="602" cy="188"/>
          </a:xfrm>
        </p:grpSpPr>
        <p:sp>
          <p:nvSpPr>
            <p:cNvPr id="7189" name="AutoShape 51">
              <a:extLst>
                <a:ext uri="{FF2B5EF4-FFF2-40B4-BE49-F238E27FC236}">
                  <a16:creationId xmlns:a16="http://schemas.microsoft.com/office/drawing/2014/main" id="{C69F5529-99E0-4062-9418-4778015E45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72" y="3426"/>
              <a:ext cx="60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3" name="Picture 53">
              <a:extLst>
                <a:ext uri="{FF2B5EF4-FFF2-40B4-BE49-F238E27FC236}">
                  <a16:creationId xmlns:a16="http://schemas.microsoft.com/office/drawing/2014/main" id="{562BCD04-CC99-4D6B-B85C-492F94FA3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" y="3426"/>
              <a:ext cx="60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91" name="Group 56">
            <a:extLst>
              <a:ext uri="{FF2B5EF4-FFF2-40B4-BE49-F238E27FC236}">
                <a16:creationId xmlns:a16="http://schemas.microsoft.com/office/drawing/2014/main" id="{5598A749-EB75-433E-AFB7-307F6A77BA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67175" y="4877068"/>
            <a:ext cx="462106" cy="364530"/>
            <a:chOff x="3589" y="1962"/>
            <a:chExt cx="502" cy="396"/>
          </a:xfrm>
        </p:grpSpPr>
        <p:sp>
          <p:nvSpPr>
            <p:cNvPr id="7192" name="AutoShape 55">
              <a:extLst>
                <a:ext uri="{FF2B5EF4-FFF2-40B4-BE49-F238E27FC236}">
                  <a16:creationId xmlns:a16="http://schemas.microsoft.com/office/drawing/2014/main" id="{6A3C85C8-99BE-471B-951C-00DAA32964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89" y="1962"/>
              <a:ext cx="50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7" name="Picture 57">
              <a:extLst>
                <a:ext uri="{FF2B5EF4-FFF2-40B4-BE49-F238E27FC236}">
                  <a16:creationId xmlns:a16="http://schemas.microsoft.com/office/drawing/2014/main" id="{D06FC409-7AE7-4215-A7FE-CB419BEB3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" y="1962"/>
              <a:ext cx="50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8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Hybrid Systems – Disease Transmission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14150-5F07-477B-960D-5863A61D13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6658" y="1182427"/>
            <a:ext cx="3175057" cy="3394502"/>
            <a:chOff x="384" y="77"/>
            <a:chExt cx="3675" cy="3929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81385D80-C899-4631-B8AF-39CA82B9DAC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77"/>
              <a:ext cx="3675" cy="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49" name="Picture 9">
              <a:extLst>
                <a:ext uri="{FF2B5EF4-FFF2-40B4-BE49-F238E27FC236}">
                  <a16:creationId xmlns:a16="http://schemas.microsoft.com/office/drawing/2014/main" id="{8CD022CE-7082-42F6-8153-C1AE334EC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7"/>
              <a:ext cx="3682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7B872E-28A9-4BB3-8525-44F04D1C91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15210" y="1182427"/>
            <a:ext cx="3673740" cy="3637328"/>
            <a:chOff x="1923" y="262"/>
            <a:chExt cx="3834" cy="3796"/>
          </a:xfrm>
        </p:grpSpPr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4DA74D80-6AD4-4D81-A538-21423C4C9C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3" y="262"/>
              <a:ext cx="3834" cy="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53" name="Picture 13">
              <a:extLst>
                <a:ext uri="{FF2B5EF4-FFF2-40B4-BE49-F238E27FC236}">
                  <a16:creationId xmlns:a16="http://schemas.microsoft.com/office/drawing/2014/main" id="{53BD246A-DFE1-45A0-89B1-301BEAB10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" y="262"/>
              <a:ext cx="3841" cy="3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" name="Group 28">
            <a:extLst>
              <a:ext uri="{FF2B5EF4-FFF2-40B4-BE49-F238E27FC236}">
                <a16:creationId xmlns:a16="http://schemas.microsoft.com/office/drawing/2014/main" id="{B1933D31-E18E-407C-921B-9ECE685F60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789" y="4442367"/>
            <a:ext cx="3336926" cy="799231"/>
            <a:chOff x="1963" y="1710"/>
            <a:chExt cx="3027" cy="725"/>
          </a:xfrm>
        </p:grpSpPr>
        <p:sp>
          <p:nvSpPr>
            <p:cNvPr id="7170" name="AutoShape 27">
              <a:extLst>
                <a:ext uri="{FF2B5EF4-FFF2-40B4-BE49-F238E27FC236}">
                  <a16:creationId xmlns:a16="http://schemas.microsoft.com/office/drawing/2014/main" id="{08626FEF-765F-4B2F-A886-E10B184935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63" y="1710"/>
              <a:ext cx="302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69" name="Picture 29">
              <a:extLst>
                <a:ext uri="{FF2B5EF4-FFF2-40B4-BE49-F238E27FC236}">
                  <a16:creationId xmlns:a16="http://schemas.microsoft.com/office/drawing/2014/main" id="{2D8E0587-827A-4406-AA83-01CBCC936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1710"/>
              <a:ext cx="3032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0ABE181C-34CF-4834-B047-7580845700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9277" y="5124633"/>
            <a:ext cx="3289524" cy="647101"/>
            <a:chOff x="3320" y="2506"/>
            <a:chExt cx="2984" cy="587"/>
          </a:xfrm>
        </p:grpSpPr>
        <p:sp>
          <p:nvSpPr>
            <p:cNvPr id="7168" name="AutoShape 23">
              <a:extLst>
                <a:ext uri="{FF2B5EF4-FFF2-40B4-BE49-F238E27FC236}">
                  <a16:creationId xmlns:a16="http://schemas.microsoft.com/office/drawing/2014/main" id="{2606175C-D892-468C-B1BC-61E2A99EEC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20" y="2506"/>
              <a:ext cx="298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65" name="Picture 25">
              <a:extLst>
                <a:ext uri="{FF2B5EF4-FFF2-40B4-BE49-F238E27FC236}">
                  <a16:creationId xmlns:a16="http://schemas.microsoft.com/office/drawing/2014/main" id="{40C33C64-2673-4E02-B772-DFB9DCCEE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" y="2506"/>
              <a:ext cx="2989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1" name="Group 32">
            <a:extLst>
              <a:ext uri="{FF2B5EF4-FFF2-40B4-BE49-F238E27FC236}">
                <a16:creationId xmlns:a16="http://schemas.microsoft.com/office/drawing/2014/main" id="{3297DB85-7481-4E1F-9E77-8D9326DFFC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789" y="5711598"/>
            <a:ext cx="2232335" cy="504893"/>
            <a:chOff x="2584" y="1876"/>
            <a:chExt cx="2025" cy="458"/>
          </a:xfrm>
        </p:grpSpPr>
        <p:sp>
          <p:nvSpPr>
            <p:cNvPr id="7172" name="AutoShape 31">
              <a:extLst>
                <a:ext uri="{FF2B5EF4-FFF2-40B4-BE49-F238E27FC236}">
                  <a16:creationId xmlns:a16="http://schemas.microsoft.com/office/drawing/2014/main" id="{3514D519-6CEF-45C5-AF81-EE2A40F1367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84" y="1876"/>
              <a:ext cx="202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73" name="Picture 33">
              <a:extLst>
                <a:ext uri="{FF2B5EF4-FFF2-40B4-BE49-F238E27FC236}">
                  <a16:creationId xmlns:a16="http://schemas.microsoft.com/office/drawing/2014/main" id="{518B986A-ABB2-4719-AF98-3792658CF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1876"/>
              <a:ext cx="203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5" name="Group 36">
            <a:extLst>
              <a:ext uri="{FF2B5EF4-FFF2-40B4-BE49-F238E27FC236}">
                <a16:creationId xmlns:a16="http://schemas.microsoft.com/office/drawing/2014/main" id="{CD7522D2-A881-4312-AAA8-2C2894CA83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8334" y="4766868"/>
            <a:ext cx="5476187" cy="1482893"/>
            <a:chOff x="0" y="1120"/>
            <a:chExt cx="4269" cy="1156"/>
          </a:xfrm>
        </p:grpSpPr>
        <p:sp>
          <p:nvSpPr>
            <p:cNvPr id="7176" name="AutoShape 35">
              <a:extLst>
                <a:ext uri="{FF2B5EF4-FFF2-40B4-BE49-F238E27FC236}">
                  <a16:creationId xmlns:a16="http://schemas.microsoft.com/office/drawing/2014/main" id="{6AC779F9-E6FC-432C-8F1B-6173F61A4D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120"/>
              <a:ext cx="4269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77" name="Picture 37">
              <a:extLst>
                <a:ext uri="{FF2B5EF4-FFF2-40B4-BE49-F238E27FC236}">
                  <a16:creationId xmlns:a16="http://schemas.microsoft.com/office/drawing/2014/main" id="{ACAB536A-113E-467A-AFC8-6A82E642B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0"/>
              <a:ext cx="4272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2" name="Group 40">
            <a:extLst>
              <a:ext uri="{FF2B5EF4-FFF2-40B4-BE49-F238E27FC236}">
                <a16:creationId xmlns:a16="http://schemas.microsoft.com/office/drawing/2014/main" id="{243D45AF-8B67-45AA-A6C6-580E14A7E1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26017" y="4870090"/>
            <a:ext cx="824517" cy="407973"/>
            <a:chOff x="6166" y="3034"/>
            <a:chExt cx="481" cy="238"/>
          </a:xfrm>
        </p:grpSpPr>
        <p:sp>
          <p:nvSpPr>
            <p:cNvPr id="7183" name="AutoShape 39">
              <a:extLst>
                <a:ext uri="{FF2B5EF4-FFF2-40B4-BE49-F238E27FC236}">
                  <a16:creationId xmlns:a16="http://schemas.microsoft.com/office/drawing/2014/main" id="{C03436D3-ADB6-4894-8BB2-B21EF53D8F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66" y="3034"/>
              <a:ext cx="48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81" name="Picture 41">
              <a:extLst>
                <a:ext uri="{FF2B5EF4-FFF2-40B4-BE49-F238E27FC236}">
                  <a16:creationId xmlns:a16="http://schemas.microsoft.com/office/drawing/2014/main" id="{D79D4F49-218D-4CB1-B682-92426FE20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" y="3034"/>
              <a:ext cx="48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6" name="Group 48">
            <a:extLst>
              <a:ext uri="{FF2B5EF4-FFF2-40B4-BE49-F238E27FC236}">
                <a16:creationId xmlns:a16="http://schemas.microsoft.com/office/drawing/2014/main" id="{EB69890F-82CD-461D-AF7B-2843DF152A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69445" y="5365948"/>
            <a:ext cx="593725" cy="393700"/>
            <a:chOff x="6609" y="3426"/>
            <a:chExt cx="374" cy="248"/>
          </a:xfrm>
        </p:grpSpPr>
        <p:sp>
          <p:nvSpPr>
            <p:cNvPr id="7187" name="AutoShape 47">
              <a:extLst>
                <a:ext uri="{FF2B5EF4-FFF2-40B4-BE49-F238E27FC236}">
                  <a16:creationId xmlns:a16="http://schemas.microsoft.com/office/drawing/2014/main" id="{CC55FA1B-A1D9-4EEE-BB66-F94496CFA5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09" y="3426"/>
              <a:ext cx="37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89" name="Picture 49">
              <a:extLst>
                <a:ext uri="{FF2B5EF4-FFF2-40B4-BE49-F238E27FC236}">
                  <a16:creationId xmlns:a16="http://schemas.microsoft.com/office/drawing/2014/main" id="{7354A27D-1A08-4972-9874-6C27B7124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" y="3426"/>
              <a:ext cx="37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8" name="Group 52">
            <a:extLst>
              <a:ext uri="{FF2B5EF4-FFF2-40B4-BE49-F238E27FC236}">
                <a16:creationId xmlns:a16="http://schemas.microsoft.com/office/drawing/2014/main" id="{1C5E7CE5-B84D-4298-B7B2-56009D9556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88320" y="5869848"/>
            <a:ext cx="955675" cy="298450"/>
            <a:chOff x="4472" y="3426"/>
            <a:chExt cx="602" cy="188"/>
          </a:xfrm>
        </p:grpSpPr>
        <p:sp>
          <p:nvSpPr>
            <p:cNvPr id="7189" name="AutoShape 51">
              <a:extLst>
                <a:ext uri="{FF2B5EF4-FFF2-40B4-BE49-F238E27FC236}">
                  <a16:creationId xmlns:a16="http://schemas.microsoft.com/office/drawing/2014/main" id="{C69F5529-99E0-4062-9418-4778015E45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72" y="3426"/>
              <a:ext cx="60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3" name="Picture 53">
              <a:extLst>
                <a:ext uri="{FF2B5EF4-FFF2-40B4-BE49-F238E27FC236}">
                  <a16:creationId xmlns:a16="http://schemas.microsoft.com/office/drawing/2014/main" id="{562BCD04-CC99-4D6B-B85C-492F94FA3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" y="3426"/>
              <a:ext cx="60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91" name="Group 56">
            <a:extLst>
              <a:ext uri="{FF2B5EF4-FFF2-40B4-BE49-F238E27FC236}">
                <a16:creationId xmlns:a16="http://schemas.microsoft.com/office/drawing/2014/main" id="{5598A749-EB75-433E-AFB7-307F6A77BA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67175" y="4877068"/>
            <a:ext cx="462106" cy="364530"/>
            <a:chOff x="3589" y="1962"/>
            <a:chExt cx="502" cy="396"/>
          </a:xfrm>
        </p:grpSpPr>
        <p:sp>
          <p:nvSpPr>
            <p:cNvPr id="7192" name="AutoShape 55">
              <a:extLst>
                <a:ext uri="{FF2B5EF4-FFF2-40B4-BE49-F238E27FC236}">
                  <a16:creationId xmlns:a16="http://schemas.microsoft.com/office/drawing/2014/main" id="{6A3C85C8-99BE-471B-951C-00DAA32964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89" y="1962"/>
              <a:ext cx="50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7" name="Picture 57">
              <a:extLst>
                <a:ext uri="{FF2B5EF4-FFF2-40B4-BE49-F238E27FC236}">
                  <a16:creationId xmlns:a16="http://schemas.microsoft.com/office/drawing/2014/main" id="{D06FC409-7AE7-4215-A7FE-CB419BEB3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" y="1962"/>
              <a:ext cx="50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17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Hopper-system: noise and cluster size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0E343A9-7589-450D-9A25-F545EDDB4B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58351" y="1025845"/>
            <a:ext cx="2794865" cy="5069888"/>
            <a:chOff x="126" y="409"/>
            <a:chExt cx="1957" cy="355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C0B33DAD-8ADF-4419-ADC0-1DBD50B412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6" y="409"/>
              <a:ext cx="1957" cy="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3" name="Picture 5">
              <a:extLst>
                <a:ext uri="{FF2B5EF4-FFF2-40B4-BE49-F238E27FC236}">
                  <a16:creationId xmlns:a16="http://schemas.microsoft.com/office/drawing/2014/main" id="{103387E6-A671-4470-A9C1-26E9B1D3C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409"/>
              <a:ext cx="1964" cy="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29E4041-1ED8-4C90-A3BE-7777D9E07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0" y="1639649"/>
            <a:ext cx="2609850" cy="2238375"/>
          </a:xfrm>
          <a:prstGeom prst="rect">
            <a:avLst/>
          </a:prstGeom>
        </p:spPr>
      </p:pic>
      <p:grpSp>
        <p:nvGrpSpPr>
          <p:cNvPr id="35" name="Group 16">
            <a:extLst>
              <a:ext uri="{FF2B5EF4-FFF2-40B4-BE49-F238E27FC236}">
                <a16:creationId xmlns:a16="http://schemas.microsoft.com/office/drawing/2014/main" id="{53B878A0-1976-4A59-8479-381FCE0E3F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202" y="4463290"/>
            <a:ext cx="2570149" cy="799765"/>
            <a:chOff x="481" y="3171"/>
            <a:chExt cx="1745" cy="543"/>
          </a:xfrm>
        </p:grpSpPr>
        <p:sp>
          <p:nvSpPr>
            <p:cNvPr id="36" name="AutoShape 15">
              <a:extLst>
                <a:ext uri="{FF2B5EF4-FFF2-40B4-BE49-F238E27FC236}">
                  <a16:creationId xmlns:a16="http://schemas.microsoft.com/office/drawing/2014/main" id="{C402E39A-D4F8-4043-A3C0-5FFED6C0D1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1" y="3171"/>
              <a:ext cx="174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" name="Picture 17">
              <a:extLst>
                <a:ext uri="{FF2B5EF4-FFF2-40B4-BE49-F238E27FC236}">
                  <a16:creationId xmlns:a16="http://schemas.microsoft.com/office/drawing/2014/main" id="{CD7666F5-B77C-46E1-A875-7DC44EC55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" y="3171"/>
              <a:ext cx="1752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42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Hopper-system: noise and cluster size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0E343A9-7589-450D-9A25-F545EDDB4B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58351" y="1025845"/>
            <a:ext cx="2794865" cy="5069888"/>
            <a:chOff x="126" y="409"/>
            <a:chExt cx="1957" cy="355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C0B33DAD-8ADF-4419-ADC0-1DBD50B412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6" y="409"/>
              <a:ext cx="1957" cy="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3" name="Picture 5">
              <a:extLst>
                <a:ext uri="{FF2B5EF4-FFF2-40B4-BE49-F238E27FC236}">
                  <a16:creationId xmlns:a16="http://schemas.microsoft.com/office/drawing/2014/main" id="{103387E6-A671-4470-A9C1-26E9B1D3C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409"/>
              <a:ext cx="1964" cy="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A6E69CAC-A6F9-4206-B3AB-35A2574BD3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59451" y="940157"/>
            <a:ext cx="2907688" cy="5241264"/>
            <a:chOff x="2822" y="325"/>
            <a:chExt cx="2036" cy="3670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A9AAB2FA-18D4-40B7-83B7-6FBB1478EED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22" y="325"/>
              <a:ext cx="2036" cy="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7" name="Picture 9">
              <a:extLst>
                <a:ext uri="{FF2B5EF4-FFF2-40B4-BE49-F238E27FC236}">
                  <a16:creationId xmlns:a16="http://schemas.microsoft.com/office/drawing/2014/main" id="{79750BD3-25C9-4266-AA0F-5B920987D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" y="325"/>
              <a:ext cx="2043" cy="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29E4041-1ED8-4C90-A3BE-7777D9E07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0" y="1639649"/>
            <a:ext cx="2609850" cy="2238375"/>
          </a:xfrm>
          <a:prstGeom prst="rect">
            <a:avLst/>
          </a:prstGeom>
        </p:spPr>
      </p:pic>
      <p:grpSp>
        <p:nvGrpSpPr>
          <p:cNvPr id="35" name="Group 16">
            <a:extLst>
              <a:ext uri="{FF2B5EF4-FFF2-40B4-BE49-F238E27FC236}">
                <a16:creationId xmlns:a16="http://schemas.microsoft.com/office/drawing/2014/main" id="{53B878A0-1976-4A59-8479-381FCE0E3F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202" y="4463290"/>
            <a:ext cx="2570149" cy="799765"/>
            <a:chOff x="481" y="3171"/>
            <a:chExt cx="1745" cy="543"/>
          </a:xfrm>
        </p:grpSpPr>
        <p:sp>
          <p:nvSpPr>
            <p:cNvPr id="36" name="AutoShape 15">
              <a:extLst>
                <a:ext uri="{FF2B5EF4-FFF2-40B4-BE49-F238E27FC236}">
                  <a16:creationId xmlns:a16="http://schemas.microsoft.com/office/drawing/2014/main" id="{C402E39A-D4F8-4043-A3C0-5FFED6C0D1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1" y="3171"/>
              <a:ext cx="174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" name="Picture 17">
              <a:extLst>
                <a:ext uri="{FF2B5EF4-FFF2-40B4-BE49-F238E27FC236}">
                  <a16:creationId xmlns:a16="http://schemas.microsoft.com/office/drawing/2014/main" id="{CD7666F5-B77C-46E1-A875-7DC44EC55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" y="3171"/>
              <a:ext cx="1752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01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7C24C-56A9-4DFA-848E-C1DF96EF89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986" y="1480521"/>
            <a:ext cx="3835369" cy="4092656"/>
            <a:chOff x="384" y="77"/>
            <a:chExt cx="3682" cy="3929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2A5718E5-544A-4A95-97E6-94381ED337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77"/>
              <a:ext cx="3675" cy="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04D9DF48-2E3C-4A5F-87C3-4F2B959D95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02" b="30010"/>
            <a:stretch/>
          </p:blipFill>
          <p:spPr bwMode="auto">
            <a:xfrm>
              <a:off x="384" y="715"/>
              <a:ext cx="3682" cy="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id="{D1896E2F-D650-4487-956D-A126E7590F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77785" y="1883042"/>
            <a:ext cx="3336926" cy="799231"/>
            <a:chOff x="1963" y="1710"/>
            <a:chExt cx="3027" cy="725"/>
          </a:xfrm>
        </p:grpSpPr>
        <p:sp>
          <p:nvSpPr>
            <p:cNvPr id="9" name="AutoShape 27">
              <a:extLst>
                <a:ext uri="{FF2B5EF4-FFF2-40B4-BE49-F238E27FC236}">
                  <a16:creationId xmlns:a16="http://schemas.microsoft.com/office/drawing/2014/main" id="{27F676A1-B0B0-471E-8989-A225D82194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63" y="1710"/>
              <a:ext cx="302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29">
              <a:extLst>
                <a:ext uri="{FF2B5EF4-FFF2-40B4-BE49-F238E27FC236}">
                  <a16:creationId xmlns:a16="http://schemas.microsoft.com/office/drawing/2014/main" id="{06F82DF1-1280-4ED5-A682-9935A701F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1710"/>
              <a:ext cx="3032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24">
            <a:extLst>
              <a:ext uri="{FF2B5EF4-FFF2-40B4-BE49-F238E27FC236}">
                <a16:creationId xmlns:a16="http://schemas.microsoft.com/office/drawing/2014/main" id="{4B157DF4-E218-4995-8C3B-C22EE94955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71737" y="2646180"/>
            <a:ext cx="3289524" cy="647101"/>
            <a:chOff x="3320" y="2506"/>
            <a:chExt cx="2984" cy="587"/>
          </a:xfrm>
        </p:grpSpPr>
        <p:sp>
          <p:nvSpPr>
            <p:cNvPr id="12" name="AutoShape 23">
              <a:extLst>
                <a:ext uri="{FF2B5EF4-FFF2-40B4-BE49-F238E27FC236}">
                  <a16:creationId xmlns:a16="http://schemas.microsoft.com/office/drawing/2014/main" id="{821B66FA-B747-4C3D-B65C-6E4F39159F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20" y="2506"/>
              <a:ext cx="298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25">
              <a:extLst>
                <a:ext uri="{FF2B5EF4-FFF2-40B4-BE49-F238E27FC236}">
                  <a16:creationId xmlns:a16="http://schemas.microsoft.com/office/drawing/2014/main" id="{C563A79C-3F9C-4681-B9B4-E042099E0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" y="2506"/>
              <a:ext cx="2989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id="{90AE6ABE-4945-4979-9676-B26588B3FF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87724" y="3293281"/>
            <a:ext cx="2232335" cy="504893"/>
            <a:chOff x="2584" y="1876"/>
            <a:chExt cx="2025" cy="458"/>
          </a:xfrm>
        </p:grpSpPr>
        <p:sp>
          <p:nvSpPr>
            <p:cNvPr id="15" name="AutoShape 31">
              <a:extLst>
                <a:ext uri="{FF2B5EF4-FFF2-40B4-BE49-F238E27FC236}">
                  <a16:creationId xmlns:a16="http://schemas.microsoft.com/office/drawing/2014/main" id="{0698D300-6B17-4DBE-81DC-7A8A62A14C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84" y="1876"/>
              <a:ext cx="202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" name="Picture 33">
              <a:extLst>
                <a:ext uri="{FF2B5EF4-FFF2-40B4-BE49-F238E27FC236}">
                  <a16:creationId xmlns:a16="http://schemas.microsoft.com/office/drawing/2014/main" id="{A73C0F4E-DB99-4445-85C6-A0FE993EC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1876"/>
              <a:ext cx="203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FE0EB9-1D2D-4161-9789-E6A186C5F6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3956" y="1545276"/>
            <a:ext cx="3828548" cy="4092656"/>
            <a:chOff x="384" y="77"/>
            <a:chExt cx="3682" cy="3936"/>
          </a:xfrm>
        </p:grpSpPr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id="{8D80B058-709F-47F4-80B2-517183C5A68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77"/>
              <a:ext cx="3675" cy="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B94533EE-C7B7-478B-BC78-3AE51BBE5F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50"/>
            <a:stretch/>
          </p:blipFill>
          <p:spPr bwMode="auto">
            <a:xfrm>
              <a:off x="384" y="2775"/>
              <a:ext cx="3682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7C9C358-F63F-4DFC-BE7F-88F4E0500B9C}"/>
              </a:ext>
            </a:extLst>
          </p:cNvPr>
          <p:cNvSpPr txBox="1"/>
          <p:nvPr/>
        </p:nvSpPr>
        <p:spPr>
          <a:xfrm>
            <a:off x="1376571" y="1775573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break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EBA93-003A-44C7-998C-A98AAB113FE7}"/>
              </a:ext>
            </a:extLst>
          </p:cNvPr>
          <p:cNvSpPr txBox="1"/>
          <p:nvPr/>
        </p:nvSpPr>
        <p:spPr>
          <a:xfrm>
            <a:off x="3079851" y="1775573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session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E70281-A02C-444F-88E2-DF16A8B63F08}"/>
              </a:ext>
            </a:extLst>
          </p:cNvPr>
          <p:cNvSpPr txBox="1"/>
          <p:nvPr/>
        </p:nvSpPr>
        <p:spPr>
          <a:xfrm>
            <a:off x="6062873" y="4192001"/>
            <a:ext cx="51207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changes or 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Sharp parameter changes in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Sharp structural (equation) changes in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Equivalent to setting parameters 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Triggered by internal dynamics or external forcing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3700E31-2CBD-4673-B1C9-8F5183A6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" y="-23695"/>
            <a:ext cx="1224884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Disease Dynamics as a Hybrid System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A22E45-3C7C-4D35-90D8-A9D2E519672B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16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8FC-7318-4FDB-8169-8A47C82F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8616"/>
            <a:ext cx="10972800" cy="1143000"/>
          </a:xfrm>
        </p:spPr>
        <p:txBody>
          <a:bodyPr/>
          <a:lstStyle/>
          <a:p>
            <a:r>
              <a:rPr lang="en-US" dirty="0"/>
              <a:t>Hopper-system: noise and cluster size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0E343A9-7589-450D-9A25-F545EDDB4B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58351" y="1025845"/>
            <a:ext cx="2794865" cy="5069888"/>
            <a:chOff x="126" y="409"/>
            <a:chExt cx="1957" cy="355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C0B33DAD-8ADF-4419-ADC0-1DBD50B412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6" y="409"/>
              <a:ext cx="1957" cy="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3" name="Picture 5">
              <a:extLst>
                <a:ext uri="{FF2B5EF4-FFF2-40B4-BE49-F238E27FC236}">
                  <a16:creationId xmlns:a16="http://schemas.microsoft.com/office/drawing/2014/main" id="{103387E6-A671-4470-A9C1-26E9B1D3C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409"/>
              <a:ext cx="1964" cy="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A6E69CAC-A6F9-4206-B3AB-35A2574BD3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59451" y="940157"/>
            <a:ext cx="2907688" cy="5241264"/>
            <a:chOff x="2822" y="325"/>
            <a:chExt cx="2036" cy="3670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A9AAB2FA-18D4-40B7-83B7-6FBB1478EED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22" y="325"/>
              <a:ext cx="2036" cy="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7" name="Picture 9">
              <a:extLst>
                <a:ext uri="{FF2B5EF4-FFF2-40B4-BE49-F238E27FC236}">
                  <a16:creationId xmlns:a16="http://schemas.microsoft.com/office/drawing/2014/main" id="{79750BD3-25C9-4266-AA0F-5B920987D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" y="325"/>
              <a:ext cx="2043" cy="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26BF41CF-15A2-4670-93DE-31F2CE3C58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29297" y="938705"/>
            <a:ext cx="2869129" cy="5185567"/>
            <a:chOff x="5472" y="409"/>
            <a:chExt cx="2009" cy="3631"/>
          </a:xfrm>
        </p:grpSpPr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6989B934-E400-484C-81D2-2877CC2E71C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72" y="409"/>
              <a:ext cx="2009" cy="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301" name="Picture 13">
              <a:extLst>
                <a:ext uri="{FF2B5EF4-FFF2-40B4-BE49-F238E27FC236}">
                  <a16:creationId xmlns:a16="http://schemas.microsoft.com/office/drawing/2014/main" id="{51C1C842-E970-4519-91F3-C1CA74E7D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409"/>
              <a:ext cx="2016" cy="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29E4041-1ED8-4C90-A3BE-7777D9E07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0" y="1639649"/>
            <a:ext cx="2609850" cy="2238375"/>
          </a:xfrm>
          <a:prstGeom prst="rect">
            <a:avLst/>
          </a:prstGeom>
        </p:spPr>
      </p:pic>
      <p:grpSp>
        <p:nvGrpSpPr>
          <p:cNvPr id="35" name="Group 16">
            <a:extLst>
              <a:ext uri="{FF2B5EF4-FFF2-40B4-BE49-F238E27FC236}">
                <a16:creationId xmlns:a16="http://schemas.microsoft.com/office/drawing/2014/main" id="{53B878A0-1976-4A59-8479-381FCE0E3F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202" y="4463290"/>
            <a:ext cx="2570149" cy="799765"/>
            <a:chOff x="481" y="3171"/>
            <a:chExt cx="1745" cy="543"/>
          </a:xfrm>
        </p:grpSpPr>
        <p:sp>
          <p:nvSpPr>
            <p:cNvPr id="36" name="AutoShape 15">
              <a:extLst>
                <a:ext uri="{FF2B5EF4-FFF2-40B4-BE49-F238E27FC236}">
                  <a16:creationId xmlns:a16="http://schemas.microsoft.com/office/drawing/2014/main" id="{C402E39A-D4F8-4043-A3C0-5FFED6C0D1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1" y="3171"/>
              <a:ext cx="174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" name="Picture 17">
              <a:extLst>
                <a:ext uri="{FF2B5EF4-FFF2-40B4-BE49-F238E27FC236}">
                  <a16:creationId xmlns:a16="http://schemas.microsoft.com/office/drawing/2014/main" id="{CD7666F5-B77C-46E1-A875-7DC44EC55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" y="3171"/>
              <a:ext cx="1752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64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8477-9EEA-4B49-8F59-2823EC5E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" y="274639"/>
            <a:ext cx="11927305" cy="1143000"/>
          </a:xfrm>
        </p:spPr>
        <p:txBody>
          <a:bodyPr>
            <a:noAutofit/>
          </a:bodyPr>
          <a:lstStyle/>
          <a:p>
            <a:r>
              <a:rPr lang="en-US" sz="4000" dirty="0"/>
              <a:t>Statistical methods for data-driven model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E06B55-80E9-4CBA-8D84-A40A2AACBA1F}"/>
                  </a:ext>
                </a:extLst>
              </p:cNvPr>
              <p:cNvSpPr txBox="1"/>
              <p:nvPr/>
            </p:nvSpPr>
            <p:spPr>
              <a:xfrm>
                <a:off x="381548" y="1420918"/>
                <a:ext cx="11209623" cy="5541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1=</m:t>
                        </m:r>
                      </m:sub>
                    </m:sSub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5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  <m:sSubSup>
                      <m:sSubSupPr>
                        <m:ctrlPr>
                          <a:rPr lang="en-US" sz="2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5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  <m:sSubSup>
                      <m:sSubSupPr>
                        <m:ctrlP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E06B55-80E9-4CBA-8D84-A40A2AACB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48" y="1420918"/>
                <a:ext cx="11209623" cy="554126"/>
              </a:xfrm>
              <a:prstGeom prst="rect">
                <a:avLst/>
              </a:prstGeom>
              <a:blipFill>
                <a:blip r:embed="rId2"/>
                <a:stretch>
                  <a:fillRect l="-54" t="-1099" b="-19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0AC0A02-CE8D-44A3-9B42-F2B5F66FAD38}"/>
              </a:ext>
            </a:extLst>
          </p:cNvPr>
          <p:cNvSpPr txBox="1"/>
          <p:nvPr/>
        </p:nvSpPr>
        <p:spPr>
          <a:xfrm>
            <a:off x="579120" y="2407920"/>
            <a:ext cx="854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can’t examine all terms at once, how can we explore model space?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15B56-9A88-40FD-9D88-3412513D5F13}"/>
              </a:ext>
            </a:extLst>
          </p:cNvPr>
          <p:cNvSpPr txBox="1"/>
          <p:nvPr/>
        </p:nvSpPr>
        <p:spPr>
          <a:xfrm>
            <a:off x="464820" y="2777252"/>
            <a:ext cx="8549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Stepwise regression – start with 1</a:t>
            </a:r>
            <a:r>
              <a:rPr lang="en-US" baseline="30000" dirty="0"/>
              <a:t>st</a:t>
            </a:r>
            <a:r>
              <a:rPr lang="en-US" dirty="0"/>
              <a:t> order, add 2</a:t>
            </a:r>
            <a:r>
              <a:rPr lang="en-US" baseline="30000" dirty="0"/>
              <a:t>nd</a:t>
            </a:r>
            <a:r>
              <a:rPr lang="en-US" dirty="0"/>
              <a:t> order, 3</a:t>
            </a:r>
            <a:r>
              <a:rPr lang="en-US" baseline="30000" dirty="0"/>
              <a:t>rd</a:t>
            </a:r>
            <a:r>
              <a:rPr lang="en-US" dirty="0"/>
              <a:t>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selection – ‘add one in’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Backward elimination – ‘take one out’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Bi-directional – test forward and backward at each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statistical test such as F-test, t-test, R</a:t>
            </a:r>
            <a:r>
              <a:rPr lang="en-US" baseline="30000" dirty="0"/>
              <a:t>2</a:t>
            </a:r>
            <a:r>
              <a:rPr lang="en-US" dirty="0"/>
              <a:t>, AIC, or Bayesian IC</a:t>
            </a:r>
          </a:p>
        </p:txBody>
      </p:sp>
    </p:spTree>
    <p:extLst>
      <p:ext uri="{BB962C8B-B14F-4D97-AF65-F5344CB8AC3E}">
        <p14:creationId xmlns:p14="http://schemas.microsoft.com/office/powerpoint/2010/main" val="1016738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8477-9EEA-4B49-8F59-2823EC5E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" y="274639"/>
            <a:ext cx="11927305" cy="1143000"/>
          </a:xfrm>
        </p:spPr>
        <p:txBody>
          <a:bodyPr>
            <a:noAutofit/>
          </a:bodyPr>
          <a:lstStyle/>
          <a:p>
            <a:r>
              <a:rPr lang="en-US" sz="4000" dirty="0"/>
              <a:t>Sparse selection of variables, terms, features</a:t>
            </a:r>
          </a:p>
        </p:txBody>
      </p:sp>
      <p:pic>
        <p:nvPicPr>
          <p:cNvPr id="3074" name="Picture 2" descr="https://upload.wikimedia.org/wikipedia/commons/thumb/f/f8/L1_and_L2_balls.svg/900px-L1_and_L2_balls.svg.png">
            <a:extLst>
              <a:ext uri="{FF2B5EF4-FFF2-40B4-BE49-F238E27FC236}">
                <a16:creationId xmlns:a16="http://schemas.microsoft.com/office/drawing/2014/main" id="{DC65CE60-43E1-4656-84A5-04E1F22BF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" y="1544859"/>
            <a:ext cx="4072890" cy="183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822481-4849-46B4-A373-CC3D3C848566}"/>
                  </a:ext>
                </a:extLst>
              </p:cNvPr>
              <p:cNvSpPr/>
              <p:nvPr/>
            </p:nvSpPr>
            <p:spPr>
              <a:xfrm>
                <a:off x="842305" y="5056998"/>
                <a:ext cx="4362155" cy="508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𝝃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822481-4849-46B4-A373-CC3D3C848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05" y="5056998"/>
                <a:ext cx="4362155" cy="508088"/>
              </a:xfrm>
              <a:prstGeom prst="rect">
                <a:avLst/>
              </a:prstGeom>
              <a:blipFill>
                <a:blip r:embed="rId3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0B47E5D-AE41-4151-B58E-1780E6651B26}"/>
              </a:ext>
            </a:extLst>
          </p:cNvPr>
          <p:cNvSpPr/>
          <p:nvPr/>
        </p:nvSpPr>
        <p:spPr>
          <a:xfrm>
            <a:off x="1021775" y="35207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Sparse regression methods: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Elastic Net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C60DC-20B1-4307-AB4A-4E3391DD98E2}"/>
              </a:ext>
            </a:extLst>
          </p:cNvPr>
          <p:cNvSpPr/>
          <p:nvPr/>
        </p:nvSpPr>
        <p:spPr>
          <a:xfrm>
            <a:off x="3101340" y="6243935"/>
            <a:ext cx="7711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T. </a:t>
            </a:r>
            <a:r>
              <a:rPr lang="en-US" sz="1400" dirty="0" err="1">
                <a:solidFill>
                  <a:schemeClr val="bg1"/>
                </a:solidFill>
              </a:rPr>
              <a:t>Hesterberg</a:t>
            </a:r>
            <a:r>
              <a:rPr lang="en-US" sz="1400" dirty="0">
                <a:solidFill>
                  <a:schemeClr val="bg1"/>
                </a:solidFill>
              </a:rPr>
              <a:t>, N. H. Choi, L. Meier, and C. Fraley, “Least angle and ℓ 1 penalized regression: A review *,” </a:t>
            </a:r>
            <a:r>
              <a:rPr lang="en-US" sz="1400" i="1" dirty="0">
                <a:solidFill>
                  <a:schemeClr val="bg1"/>
                </a:solidFill>
              </a:rPr>
              <a:t>Stat. </a:t>
            </a:r>
            <a:r>
              <a:rPr lang="en-US" sz="1400" i="1" dirty="0" err="1">
                <a:solidFill>
                  <a:schemeClr val="bg1"/>
                </a:solidFill>
              </a:rPr>
              <a:t>Surv</a:t>
            </a:r>
            <a:r>
              <a:rPr lang="en-US" sz="1400" i="1" dirty="0">
                <a:solidFill>
                  <a:schemeClr val="bg1"/>
                </a:solidFill>
              </a:rPr>
              <a:t>.</a:t>
            </a:r>
            <a:r>
              <a:rPr lang="en-US" sz="1400" dirty="0">
                <a:solidFill>
                  <a:schemeClr val="bg1"/>
                </a:solidFill>
              </a:rPr>
              <a:t>, vol. 2, pp. 61–93, 2008.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6DDDD34C-4558-4563-A7D2-B43C064688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22925" y="1511675"/>
            <a:ext cx="6002338" cy="3651250"/>
            <a:chOff x="3542" y="1098"/>
            <a:chExt cx="3781" cy="2300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D4CFFD8A-B6AA-4CCE-B9E0-33AE040603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42" y="1098"/>
              <a:ext cx="3781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ADAFC192-BD9B-4506-BABB-D6D09E47E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1098"/>
              <a:ext cx="3784" cy="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15085-572C-4C42-B16E-B5FF54C4A533}"/>
              </a:ext>
            </a:extLst>
          </p:cNvPr>
          <p:cNvSpPr/>
          <p:nvPr/>
        </p:nvSpPr>
        <p:spPr>
          <a:xfrm>
            <a:off x="5738555" y="53317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Has been applied to many, many systems for variable selection!</a:t>
            </a:r>
          </a:p>
        </p:txBody>
      </p:sp>
    </p:spTree>
    <p:extLst>
      <p:ext uri="{BB962C8B-B14F-4D97-AF65-F5344CB8AC3E}">
        <p14:creationId xmlns:p14="http://schemas.microsoft.com/office/powerpoint/2010/main" val="790998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08281" y="41320"/>
            <a:ext cx="11775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Sparse Identification of Nonlinear Dynamics (</a:t>
            </a:r>
            <a:r>
              <a:rPr lang="en-US" dirty="0" err="1"/>
              <a:t>SINDy</a:t>
            </a:r>
            <a:r>
              <a:rPr lang="en-US" dirty="0"/>
              <a:t>)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91F8632B-ED44-47A6-B25B-2C6F08A14E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900" y="3413965"/>
            <a:ext cx="3995738" cy="2687637"/>
            <a:chOff x="56" y="2421"/>
            <a:chExt cx="2517" cy="1693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F7AC8D9D-E0CC-4092-A7D7-EF34B37B01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" y="2421"/>
              <a:ext cx="2517" cy="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020D7C98-AE36-4306-B245-13EC314E0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2421"/>
              <a:ext cx="2522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CCA91C6-F900-4ADA-8206-FFE4EE1E4377}"/>
              </a:ext>
            </a:extLst>
          </p:cNvPr>
          <p:cNvSpPr/>
          <p:nvPr/>
        </p:nvSpPr>
        <p:spPr>
          <a:xfrm>
            <a:off x="5627945" y="6350777"/>
            <a:ext cx="5386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Proc. Natl. Acad. Sci.</a:t>
            </a:r>
            <a:r>
              <a:rPr lang="en-US" sz="1400" dirty="0">
                <a:solidFill>
                  <a:schemeClr val="bg1"/>
                </a:solidFill>
              </a:rPr>
              <a:t>, 2016.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CB21FB-EEF5-4368-8267-0527ECE1F8AA}"/>
              </a:ext>
            </a:extLst>
          </p:cNvPr>
          <p:cNvSpPr txBox="1"/>
          <p:nvPr/>
        </p:nvSpPr>
        <p:spPr>
          <a:xfrm>
            <a:off x="4181808" y="1604737"/>
            <a:ext cx="3941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Build a nonlinear library of candidate </a:t>
            </a:r>
          </a:p>
          <a:p>
            <a:r>
              <a:rPr lang="en-US" dirty="0"/>
              <a:t>functions and formulate regression to </a:t>
            </a:r>
          </a:p>
          <a:p>
            <a:r>
              <a:rPr lang="en-US" dirty="0"/>
              <a:t>select terms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DBE8E4-1B92-40ED-9C7F-67409E1C68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43475" y="2685902"/>
            <a:ext cx="2417763" cy="612775"/>
            <a:chOff x="3114" y="1747"/>
            <a:chExt cx="1523" cy="386"/>
          </a:xfrm>
        </p:grpSpPr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03261ABC-24E1-45E4-99A7-980981B916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14" y="1747"/>
              <a:ext cx="152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6" name="Picture 5">
              <a:extLst>
                <a:ext uri="{FF2B5EF4-FFF2-40B4-BE49-F238E27FC236}">
                  <a16:creationId xmlns:a16="http://schemas.microsoft.com/office/drawing/2014/main" id="{55E3865C-2C28-4534-AD8F-21B9BB910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" y="1747"/>
              <a:ext cx="1528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1ED5C1BF-D040-496E-9716-C27428FF3E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6731" y="3291743"/>
            <a:ext cx="3538537" cy="2949575"/>
            <a:chOff x="2751" y="2339"/>
            <a:chExt cx="2229" cy="1858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979E4B95-611D-441F-839F-84414044183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51" y="2339"/>
              <a:ext cx="2229" cy="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3C06B74E-A04D-4124-B0F8-9464765CB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2339"/>
              <a:ext cx="2232" cy="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85D33A-A48F-4462-9FD7-51D49AE9F800}"/>
                  </a:ext>
                </a:extLst>
              </p:cNvPr>
              <p:cNvSpPr/>
              <p:nvPr/>
            </p:nvSpPr>
            <p:spPr>
              <a:xfrm>
                <a:off x="4511380" y="3271846"/>
                <a:ext cx="10227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85D33A-A48F-4462-9FD7-51D49AE9F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380" y="3271846"/>
                <a:ext cx="10227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9142DA3-930C-4005-910E-FAAF9357343B}"/>
                  </a:ext>
                </a:extLst>
              </p:cNvPr>
              <p:cNvSpPr/>
              <p:nvPr/>
            </p:nvSpPr>
            <p:spPr>
              <a:xfrm>
                <a:off x="5453988" y="3289338"/>
                <a:ext cx="7094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BB6B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B6BA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BB6BA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B6BA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9142DA3-930C-4005-910E-FAAF93573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988" y="3289338"/>
                <a:ext cx="7094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436B387D-03CC-40B3-AE28-88FF707573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0775" y="1964676"/>
            <a:ext cx="2265365" cy="15708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BA4A76B-7384-4D5B-B55E-098604830C85}"/>
              </a:ext>
            </a:extLst>
          </p:cNvPr>
          <p:cNvSpPr txBox="1"/>
          <p:nvPr/>
        </p:nvSpPr>
        <p:spPr>
          <a:xfrm>
            <a:off x="523345" y="1632134"/>
            <a:ext cx="297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Generate data from system</a:t>
            </a:r>
          </a:p>
        </p:txBody>
      </p:sp>
    </p:spTree>
    <p:extLst>
      <p:ext uri="{BB962C8B-B14F-4D97-AF65-F5344CB8AC3E}">
        <p14:creationId xmlns:p14="http://schemas.microsoft.com/office/powerpoint/2010/main" val="2747772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48062" y="1604737"/>
            <a:ext cx="326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Determine sparse coefficients </a:t>
            </a:r>
          </a:p>
          <a:p>
            <a:r>
              <a:rPr lang="en-US" dirty="0"/>
              <a:t>and evaluate identified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862" y="1632247"/>
            <a:ext cx="268650" cy="2772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9862" y="35674"/>
            <a:ext cx="11775437" cy="1325563"/>
          </a:xfrm>
        </p:spPr>
        <p:txBody>
          <a:bodyPr>
            <a:normAutofit/>
          </a:bodyPr>
          <a:lstStyle/>
          <a:p>
            <a:r>
              <a:rPr lang="en-US" dirty="0"/>
              <a:t>Sparse Identification of Nonlinear Dynamics (</a:t>
            </a:r>
            <a:r>
              <a:rPr lang="en-US" dirty="0" err="1"/>
              <a:t>SINDy</a:t>
            </a:r>
            <a:r>
              <a:rPr lang="en-US" dirty="0"/>
              <a:t>)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FFC93D3B-D39B-4812-8BC0-51C9443AE2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900" y="3413965"/>
            <a:ext cx="3995738" cy="2687637"/>
            <a:chOff x="56" y="2421"/>
            <a:chExt cx="2517" cy="1693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D97F5398-A849-4580-84C0-3F9C31E3B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" y="2421"/>
              <a:ext cx="2517" cy="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F1E77361-F980-42AB-BAFA-03E2D9DA6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2421"/>
              <a:ext cx="2522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ABC9405-DDA8-4C8D-85E6-48663E31AE44}"/>
              </a:ext>
            </a:extLst>
          </p:cNvPr>
          <p:cNvSpPr/>
          <p:nvPr/>
        </p:nvSpPr>
        <p:spPr>
          <a:xfrm>
            <a:off x="5627945" y="6350777"/>
            <a:ext cx="5386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Proc. Natl. Acad. Sci.</a:t>
            </a:r>
            <a:r>
              <a:rPr lang="en-US" sz="1400" dirty="0">
                <a:solidFill>
                  <a:schemeClr val="bg1"/>
                </a:solidFill>
              </a:rPr>
              <a:t>, 2016.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5FE9FE-194C-47A3-9849-AD970B573F8B}"/>
              </a:ext>
            </a:extLst>
          </p:cNvPr>
          <p:cNvSpPr txBox="1"/>
          <p:nvPr/>
        </p:nvSpPr>
        <p:spPr>
          <a:xfrm>
            <a:off x="4181808" y="1604737"/>
            <a:ext cx="3941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Build a nonlinear library of candidate </a:t>
            </a:r>
          </a:p>
          <a:p>
            <a:r>
              <a:rPr lang="en-US" dirty="0"/>
              <a:t>functions and formulate regression to </a:t>
            </a:r>
          </a:p>
          <a:p>
            <a:r>
              <a:rPr lang="en-US" dirty="0"/>
              <a:t>select terms</a:t>
            </a: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316DFDB1-AF29-40AB-B3BC-CC0CDE2F6B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6731" y="3291743"/>
            <a:ext cx="3538537" cy="2949575"/>
            <a:chOff x="2751" y="2339"/>
            <a:chExt cx="2229" cy="1858"/>
          </a:xfrm>
        </p:grpSpPr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B48A46B1-96D9-404B-AB4D-669950AF31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51" y="2339"/>
              <a:ext cx="2229" cy="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" name="Picture 5">
              <a:extLst>
                <a:ext uri="{FF2B5EF4-FFF2-40B4-BE49-F238E27FC236}">
                  <a16:creationId xmlns:a16="http://schemas.microsoft.com/office/drawing/2014/main" id="{38983B72-113E-419D-8CAD-4224EDC51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2339"/>
              <a:ext cx="2232" cy="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442EAF-481B-4DC8-8035-EEE4692B35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43475" y="2685902"/>
            <a:ext cx="2417763" cy="612775"/>
            <a:chOff x="3114" y="1747"/>
            <a:chExt cx="1523" cy="386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767AA92C-1314-4174-B1C8-801060E0E33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14" y="1747"/>
              <a:ext cx="152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D06E06ED-BE49-48A2-86A7-A6539E046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" y="1747"/>
              <a:ext cx="1528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3EE4D8A-CB8D-4DFD-B548-4B6D6D12F63E}"/>
                  </a:ext>
                </a:extLst>
              </p:cNvPr>
              <p:cNvSpPr/>
              <p:nvPr/>
            </p:nvSpPr>
            <p:spPr>
              <a:xfrm>
                <a:off x="4511380" y="3271846"/>
                <a:ext cx="10227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3EE4D8A-CB8D-4DFD-B548-4B6D6D12F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380" y="3271846"/>
                <a:ext cx="10227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E5FC8BA5-4F27-463D-B5C4-FA8F3F27D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0775" y="1964676"/>
            <a:ext cx="2265365" cy="15708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6627E6-1F67-4B58-8330-C680D89094BF}"/>
              </a:ext>
            </a:extLst>
          </p:cNvPr>
          <p:cNvSpPr txBox="1"/>
          <p:nvPr/>
        </p:nvSpPr>
        <p:spPr>
          <a:xfrm>
            <a:off x="523345" y="1632134"/>
            <a:ext cx="297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Generate data from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6850971-750E-42C8-80D3-56EED56AA21B}"/>
                  </a:ext>
                </a:extLst>
              </p:cNvPr>
              <p:cNvSpPr/>
              <p:nvPr/>
            </p:nvSpPr>
            <p:spPr>
              <a:xfrm>
                <a:off x="5453988" y="3289338"/>
                <a:ext cx="7094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BB6B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B6BA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BB6BA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B6BA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6850971-750E-42C8-80D3-56EED56AA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988" y="3289338"/>
                <a:ext cx="7094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32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48062" y="1604737"/>
            <a:ext cx="326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Determine sparse coefficients </a:t>
            </a:r>
          </a:p>
          <a:p>
            <a:r>
              <a:rPr lang="en-US" dirty="0"/>
              <a:t>and evaluate identified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862" y="1632247"/>
            <a:ext cx="268650" cy="277200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8194675" y="3594100"/>
            <a:ext cx="3895725" cy="2679700"/>
            <a:chOff x="5162" y="2426"/>
            <a:chExt cx="2454" cy="1688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62" y="2426"/>
              <a:ext cx="2454" cy="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" y="2426"/>
              <a:ext cx="2459" cy="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370888" y="2606675"/>
            <a:ext cx="3544887" cy="944563"/>
            <a:chOff x="5273" y="1642"/>
            <a:chExt cx="2233" cy="59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" y="1642"/>
              <a:ext cx="223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" y="1642"/>
              <a:ext cx="2237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658351" y="2725738"/>
                <a:ext cx="67627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351" y="2725738"/>
                <a:ext cx="6762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1164887" y="2724081"/>
                <a:ext cx="750888" cy="3709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BB6BA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887" y="2724081"/>
                <a:ext cx="750888" cy="370989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4">
            <a:extLst>
              <a:ext uri="{FF2B5EF4-FFF2-40B4-BE49-F238E27FC236}">
                <a16:creationId xmlns:a16="http://schemas.microsoft.com/office/drawing/2014/main" id="{D2FC7545-705A-4C7F-ADFD-4F26D0F7AA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900" y="3413965"/>
            <a:ext cx="3995738" cy="2687637"/>
            <a:chOff x="56" y="2421"/>
            <a:chExt cx="2517" cy="1693"/>
          </a:xfrm>
        </p:grpSpPr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CCE6B1BC-136D-412A-AA89-3F33C97417D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" y="2421"/>
              <a:ext cx="2517" cy="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" name="Picture 5">
              <a:extLst>
                <a:ext uri="{FF2B5EF4-FFF2-40B4-BE49-F238E27FC236}">
                  <a16:creationId xmlns:a16="http://schemas.microsoft.com/office/drawing/2014/main" id="{EB51934D-F5D3-417A-9D6C-136DFEE36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2421"/>
              <a:ext cx="2522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572A82D6-C2E1-4FFE-BE0D-B10C113C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2" y="35674"/>
            <a:ext cx="11775437" cy="1325563"/>
          </a:xfrm>
        </p:spPr>
        <p:txBody>
          <a:bodyPr>
            <a:normAutofit/>
          </a:bodyPr>
          <a:lstStyle/>
          <a:p>
            <a:r>
              <a:rPr lang="en-US" dirty="0"/>
              <a:t>Sparse Identification of Nonlinear Dynamics (</a:t>
            </a:r>
            <a:r>
              <a:rPr lang="en-US" dirty="0" err="1"/>
              <a:t>SINDy</a:t>
            </a:r>
            <a:r>
              <a:rPr lang="en-US" dirty="0"/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E8BD82-8CE9-4A9D-B3F3-8FA0A34FA8C9}"/>
              </a:ext>
            </a:extLst>
          </p:cNvPr>
          <p:cNvSpPr txBox="1"/>
          <p:nvPr/>
        </p:nvSpPr>
        <p:spPr>
          <a:xfrm>
            <a:off x="4181808" y="1604737"/>
            <a:ext cx="3941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Build a nonlinear library of candidate </a:t>
            </a:r>
          </a:p>
          <a:p>
            <a:r>
              <a:rPr lang="en-US" dirty="0"/>
              <a:t>functions and formulate regression to </a:t>
            </a:r>
          </a:p>
          <a:p>
            <a:r>
              <a:rPr lang="en-US" dirty="0"/>
              <a:t>select terms</a:t>
            </a:r>
          </a:p>
        </p:txBody>
      </p:sp>
      <p:grpSp>
        <p:nvGrpSpPr>
          <p:cNvPr id="37" name="Group 4">
            <a:extLst>
              <a:ext uri="{FF2B5EF4-FFF2-40B4-BE49-F238E27FC236}">
                <a16:creationId xmlns:a16="http://schemas.microsoft.com/office/drawing/2014/main" id="{F81B72BE-E06E-438F-8478-A295A8EBFA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6731" y="3291743"/>
            <a:ext cx="3538537" cy="2949575"/>
            <a:chOff x="2751" y="2339"/>
            <a:chExt cx="2229" cy="1858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id="{78DA9E73-0B81-4F35-B5A5-949F4352B1B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51" y="2339"/>
              <a:ext cx="2229" cy="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9" name="Picture 5">
              <a:extLst>
                <a:ext uri="{FF2B5EF4-FFF2-40B4-BE49-F238E27FC236}">
                  <a16:creationId xmlns:a16="http://schemas.microsoft.com/office/drawing/2014/main" id="{B7B7960D-5481-4875-A822-8AC3FDB6D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2339"/>
              <a:ext cx="2232" cy="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F13C592-EB0D-431C-8C21-F09C58FC31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43475" y="2685902"/>
            <a:ext cx="2417763" cy="612775"/>
            <a:chOff x="3114" y="1747"/>
            <a:chExt cx="1523" cy="386"/>
          </a:xfrm>
        </p:grpSpPr>
        <p:sp>
          <p:nvSpPr>
            <p:cNvPr id="41" name="AutoShape 3">
              <a:extLst>
                <a:ext uri="{FF2B5EF4-FFF2-40B4-BE49-F238E27FC236}">
                  <a16:creationId xmlns:a16="http://schemas.microsoft.com/office/drawing/2014/main" id="{B1B33DAB-170C-4FA8-8BA8-A8F504C7C3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14" y="1747"/>
              <a:ext cx="152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2" name="Picture 5">
              <a:extLst>
                <a:ext uri="{FF2B5EF4-FFF2-40B4-BE49-F238E27FC236}">
                  <a16:creationId xmlns:a16="http://schemas.microsoft.com/office/drawing/2014/main" id="{DDB115F8-A2C2-44D3-A8EE-E85B10906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" y="1747"/>
              <a:ext cx="1528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BD7190C0-4DF2-4FF1-87AF-7D46D376DF0E}"/>
              </a:ext>
            </a:extLst>
          </p:cNvPr>
          <p:cNvSpPr/>
          <p:nvPr/>
        </p:nvSpPr>
        <p:spPr>
          <a:xfrm>
            <a:off x="5627945" y="6350777"/>
            <a:ext cx="5386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Proc. Natl. Acad. Sci.</a:t>
            </a:r>
            <a:r>
              <a:rPr lang="en-US" sz="1400" dirty="0">
                <a:solidFill>
                  <a:schemeClr val="bg1"/>
                </a:solidFill>
              </a:rPr>
              <a:t>, 2016.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D82DB5D-EF6B-4F38-9C35-E9DCFD47D61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0775" y="1964676"/>
            <a:ext cx="2265365" cy="15708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A9727F7-5111-49ED-9E5E-8D778634756B}"/>
              </a:ext>
            </a:extLst>
          </p:cNvPr>
          <p:cNvSpPr txBox="1"/>
          <p:nvPr/>
        </p:nvSpPr>
        <p:spPr>
          <a:xfrm>
            <a:off x="523345" y="1632134"/>
            <a:ext cx="297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Generate data from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92F2881-9FB9-4CE8-8AB3-4C178D26A3A7}"/>
                  </a:ext>
                </a:extLst>
              </p:cNvPr>
              <p:cNvSpPr/>
              <p:nvPr/>
            </p:nvSpPr>
            <p:spPr>
              <a:xfrm>
                <a:off x="4511380" y="3271846"/>
                <a:ext cx="10227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92F2881-9FB9-4CE8-8AB3-4C178D26A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380" y="3271846"/>
                <a:ext cx="102271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34433F-E975-4A64-8B7C-074F5151B919}"/>
                  </a:ext>
                </a:extLst>
              </p:cNvPr>
              <p:cNvSpPr/>
              <p:nvPr/>
            </p:nvSpPr>
            <p:spPr>
              <a:xfrm>
                <a:off x="5453988" y="3289338"/>
                <a:ext cx="709490" cy="372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B6BA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34433F-E975-4A64-8B7C-074F5151B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988" y="3289338"/>
                <a:ext cx="709490" cy="372538"/>
              </a:xfrm>
              <a:prstGeom prst="rect">
                <a:avLst/>
              </a:prstGeom>
              <a:blipFill>
                <a:blip r:embed="rId1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650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572A82D6-C2E1-4FFE-BE0D-B10C113C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2" y="35674"/>
            <a:ext cx="11775437" cy="1325563"/>
          </a:xfrm>
        </p:spPr>
        <p:txBody>
          <a:bodyPr>
            <a:normAutofit/>
          </a:bodyPr>
          <a:lstStyle/>
          <a:p>
            <a:r>
              <a:rPr lang="en-US" dirty="0"/>
              <a:t>Sparse Identification of Nonlinear Dynamics (</a:t>
            </a:r>
            <a:r>
              <a:rPr lang="en-US" dirty="0" err="1"/>
              <a:t>SINDy</a:t>
            </a:r>
            <a:r>
              <a:rPr lang="en-US" dirty="0"/>
              <a:t>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7190C0-4DF2-4FF1-87AF-7D46D376DF0E}"/>
              </a:ext>
            </a:extLst>
          </p:cNvPr>
          <p:cNvSpPr/>
          <p:nvPr/>
        </p:nvSpPr>
        <p:spPr>
          <a:xfrm>
            <a:off x="5627945" y="6350777"/>
            <a:ext cx="5386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Proc. Natl. Acad. Sci.</a:t>
            </a:r>
            <a:r>
              <a:rPr lang="en-US" sz="1400" dirty="0">
                <a:solidFill>
                  <a:schemeClr val="bg1"/>
                </a:solidFill>
              </a:rPr>
              <a:t>, 2016.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F7077-0E1A-4083-8B95-E51568B5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17" y="4301069"/>
            <a:ext cx="1712644" cy="1394400"/>
          </a:xfrm>
          <a:prstGeom prst="rect">
            <a:avLst/>
          </a:prstGeom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20D7254F-B644-4B48-A173-36963D93F9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257" y="2119065"/>
            <a:ext cx="5246688" cy="2100263"/>
            <a:chOff x="376" y="980"/>
            <a:chExt cx="3305" cy="1323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068FA238-835F-4302-B8D8-EC065BE8D4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6" y="980"/>
              <a:ext cx="3305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BBF15B9F-072D-4C95-8BD6-E69FF26C71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69"/>
            <a:stretch/>
          </p:blipFill>
          <p:spPr bwMode="auto">
            <a:xfrm>
              <a:off x="376" y="980"/>
              <a:ext cx="2469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93AB8869-40C3-4668-A4AF-55A913C070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21041" y="2615417"/>
            <a:ext cx="3761705" cy="3555225"/>
            <a:chOff x="5224" y="1853"/>
            <a:chExt cx="2004" cy="189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A4B26100-5853-4B18-91F8-C6C89F84D6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24" y="1853"/>
              <a:ext cx="2004" cy="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61" name="Picture 13">
              <a:extLst>
                <a:ext uri="{FF2B5EF4-FFF2-40B4-BE49-F238E27FC236}">
                  <a16:creationId xmlns:a16="http://schemas.microsoft.com/office/drawing/2014/main" id="{9AEB0FF9-85A2-429C-9793-FE9C0A82B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" y="1853"/>
              <a:ext cx="2008" cy="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B547BD3-8BB1-498D-BC30-8BA45E988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066" y="2203817"/>
            <a:ext cx="1813388" cy="411600"/>
          </a:xfrm>
          <a:prstGeom prst="rect">
            <a:avLst/>
          </a:prstGeom>
        </p:spPr>
      </p:pic>
      <p:grpSp>
        <p:nvGrpSpPr>
          <p:cNvPr id="21" name="Group 16">
            <a:extLst>
              <a:ext uri="{FF2B5EF4-FFF2-40B4-BE49-F238E27FC236}">
                <a16:creationId xmlns:a16="http://schemas.microsoft.com/office/drawing/2014/main" id="{6B00770B-0363-4BDA-B5FD-CD73417DC7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05347" y="3040092"/>
            <a:ext cx="2632075" cy="3124200"/>
            <a:chOff x="3545" y="1828"/>
            <a:chExt cx="1658" cy="1968"/>
          </a:xfrm>
        </p:grpSpPr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5A6405BC-6411-4C22-B5C8-CF1C263167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45" y="1828"/>
              <a:ext cx="165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65" name="Picture 17">
              <a:extLst>
                <a:ext uri="{FF2B5EF4-FFF2-40B4-BE49-F238E27FC236}">
                  <a16:creationId xmlns:a16="http://schemas.microsoft.com/office/drawing/2014/main" id="{0FDD1BFA-5246-47E6-93EF-4BA96C611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" y="1828"/>
              <a:ext cx="1662" cy="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AD2FAAA-6B4F-418D-B4E4-813063150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7867" y="2144494"/>
            <a:ext cx="2014875" cy="85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10D2C5A-45D1-4DE0-AE39-A270A651C905}"/>
              </a:ext>
            </a:extLst>
          </p:cNvPr>
          <p:cNvSpPr/>
          <p:nvPr/>
        </p:nvSpPr>
        <p:spPr>
          <a:xfrm>
            <a:off x="381257" y="1749733"/>
            <a:ext cx="2382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Flow around a cylinder:</a:t>
            </a:r>
          </a:p>
        </p:txBody>
      </p:sp>
      <p:pic>
        <p:nvPicPr>
          <p:cNvPr id="46" name="Picture 5">
            <a:extLst>
              <a:ext uri="{FF2B5EF4-FFF2-40B4-BE49-F238E27FC236}">
                <a16:creationId xmlns:a16="http://schemas.microsoft.com/office/drawing/2014/main" id="{A4C95760-75CE-4D91-9411-7F0431A0D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1"/>
          <a:stretch/>
        </p:blipFill>
        <p:spPr bwMode="auto">
          <a:xfrm>
            <a:off x="2865120" y="4064029"/>
            <a:ext cx="134747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C7E99C7-86A8-4DEA-8D88-ADD5AE789073}"/>
              </a:ext>
            </a:extLst>
          </p:cNvPr>
          <p:cNvSpPr/>
          <p:nvPr/>
        </p:nvSpPr>
        <p:spPr>
          <a:xfrm>
            <a:off x="4991072" y="1727702"/>
            <a:ext cx="1960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Hopf</a:t>
            </a:r>
            <a:r>
              <a:rPr lang="en-US" dirty="0"/>
              <a:t> Normal form: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B43C98-C075-4ADB-871C-4FEF313046EA}"/>
              </a:ext>
            </a:extLst>
          </p:cNvPr>
          <p:cNvSpPr/>
          <p:nvPr/>
        </p:nvSpPr>
        <p:spPr>
          <a:xfrm>
            <a:off x="8594116" y="1727702"/>
            <a:ext cx="1930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Logistic Map form:</a:t>
            </a:r>
          </a:p>
        </p:txBody>
      </p:sp>
    </p:spTree>
    <p:extLst>
      <p:ext uri="{BB962C8B-B14F-4D97-AF65-F5344CB8AC3E}">
        <p14:creationId xmlns:p14="http://schemas.microsoft.com/office/powerpoint/2010/main" val="1492575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87" y="0"/>
            <a:ext cx="11597641" cy="1325563"/>
          </a:xfrm>
        </p:spPr>
        <p:txBody>
          <a:bodyPr>
            <a:normAutofit/>
          </a:bodyPr>
          <a:lstStyle/>
          <a:p>
            <a:r>
              <a:rPr lang="en-US" dirty="0"/>
              <a:t>Finding parsimonious models: information criteria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931494" y="1482561"/>
              <a:ext cx="206640" cy="3205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1414" y="1470681"/>
                <a:ext cx="232200" cy="32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120854" y="4577121"/>
              <a:ext cx="3322800" cy="200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5374" y="4554801"/>
                <a:ext cx="3360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839774" y="3127401"/>
              <a:ext cx="105120" cy="162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2494" y="3110481"/>
                <a:ext cx="1436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419934" y="1412001"/>
              <a:ext cx="605880" cy="2288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3374" y="1395438"/>
                <a:ext cx="637920" cy="2322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1309134" y="1726281"/>
              <a:ext cx="533520" cy="705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3654" y="1710441"/>
                <a:ext cx="569160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3409734" y="4887441"/>
              <a:ext cx="870840" cy="263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1374" y="4871961"/>
                <a:ext cx="9097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3036414" y="3910761"/>
              <a:ext cx="1544760" cy="212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20574" y="3890601"/>
                <a:ext cx="15804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4280574" y="4430961"/>
              <a:ext cx="294480" cy="257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64734" y="4415121"/>
                <a:ext cx="32832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2037054" y="4938921"/>
              <a:ext cx="256320" cy="80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19054" y="4924161"/>
                <a:ext cx="2890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2119854" y="4876641"/>
              <a:ext cx="23400" cy="258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01854" y="4861521"/>
                <a:ext cx="579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2227494" y="4848561"/>
              <a:ext cx="27360" cy="274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12374" y="4833801"/>
                <a:ext cx="547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/>
              <p14:cNvContentPartPr/>
              <p14:nvPr/>
            </p14:nvContentPartPr>
            <p14:xfrm>
              <a:off x="2489574" y="4994361"/>
              <a:ext cx="150120" cy="181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72294" y="4977081"/>
                <a:ext cx="178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2610174" y="5018121"/>
              <a:ext cx="185760" cy="62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96494" y="5005881"/>
                <a:ext cx="2116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2687574" y="4807881"/>
              <a:ext cx="142200" cy="3286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74614" y="4790601"/>
                <a:ext cx="1652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/>
              <p14:cNvContentPartPr/>
              <p14:nvPr/>
            </p14:nvContentPartPr>
            <p14:xfrm>
              <a:off x="3114174" y="4997241"/>
              <a:ext cx="241920" cy="99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9054" y="4985361"/>
                <a:ext cx="268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/>
              <p14:cNvContentPartPr/>
              <p14:nvPr/>
            </p14:nvContentPartPr>
            <p14:xfrm>
              <a:off x="3158814" y="4797081"/>
              <a:ext cx="50400" cy="3434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48374" y="4783041"/>
                <a:ext cx="7740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/>
              <p14:cNvContentPartPr/>
              <p14:nvPr/>
            </p14:nvContentPartPr>
            <p14:xfrm>
              <a:off x="2014374" y="5077521"/>
              <a:ext cx="303840" cy="48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01054" y="5065281"/>
                <a:ext cx="3272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/>
              <p14:cNvContentPartPr/>
              <p14:nvPr/>
            </p14:nvContentPartPr>
            <p14:xfrm>
              <a:off x="2316054" y="3710241"/>
              <a:ext cx="125280" cy="1198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00214" y="3689361"/>
                <a:ext cx="160920" cy="1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072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87" y="0"/>
            <a:ext cx="11597641" cy="1325563"/>
          </a:xfrm>
        </p:spPr>
        <p:txBody>
          <a:bodyPr>
            <a:normAutofit/>
          </a:bodyPr>
          <a:lstStyle/>
          <a:p>
            <a:r>
              <a:rPr lang="en-US" dirty="0"/>
              <a:t>Finding parsimonious models: information criteria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931494" y="1482561"/>
              <a:ext cx="206640" cy="3205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1414" y="1470681"/>
                <a:ext cx="232200" cy="32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120854" y="4577121"/>
              <a:ext cx="3322800" cy="200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5374" y="4554801"/>
                <a:ext cx="3360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839774" y="3127401"/>
              <a:ext cx="105120" cy="162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2494" y="3110481"/>
                <a:ext cx="1436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419934" y="1412001"/>
              <a:ext cx="605880" cy="2288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3374" y="1395438"/>
                <a:ext cx="637920" cy="2322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1309134" y="1726281"/>
              <a:ext cx="533520" cy="705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3654" y="1710441"/>
                <a:ext cx="569160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3409734" y="4887441"/>
              <a:ext cx="870840" cy="263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1374" y="4871961"/>
                <a:ext cx="9097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3036414" y="3910761"/>
              <a:ext cx="1544760" cy="212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20574" y="3890601"/>
                <a:ext cx="15804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4280574" y="4430961"/>
              <a:ext cx="294480" cy="257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64734" y="4415121"/>
                <a:ext cx="32832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2037054" y="4938921"/>
              <a:ext cx="256320" cy="80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19054" y="4924161"/>
                <a:ext cx="2890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2119854" y="4876641"/>
              <a:ext cx="23400" cy="258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01854" y="4861521"/>
                <a:ext cx="579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2227494" y="4848561"/>
              <a:ext cx="27360" cy="274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12374" y="4833801"/>
                <a:ext cx="547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/>
              <p14:cNvContentPartPr/>
              <p14:nvPr/>
            </p14:nvContentPartPr>
            <p14:xfrm>
              <a:off x="2489574" y="4994361"/>
              <a:ext cx="150120" cy="181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72294" y="4977081"/>
                <a:ext cx="178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2610174" y="5018121"/>
              <a:ext cx="185760" cy="62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96494" y="5005881"/>
                <a:ext cx="2116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2687574" y="4807881"/>
              <a:ext cx="142200" cy="3286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74614" y="4790601"/>
                <a:ext cx="1652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/>
              <p14:cNvContentPartPr/>
              <p14:nvPr/>
            </p14:nvContentPartPr>
            <p14:xfrm>
              <a:off x="3114174" y="4997241"/>
              <a:ext cx="241920" cy="99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9054" y="4985361"/>
                <a:ext cx="268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/>
              <p14:cNvContentPartPr/>
              <p14:nvPr/>
            </p14:nvContentPartPr>
            <p14:xfrm>
              <a:off x="3158814" y="4797081"/>
              <a:ext cx="50400" cy="3434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48374" y="4783041"/>
                <a:ext cx="7740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/>
              <p14:cNvContentPartPr/>
              <p14:nvPr/>
            </p14:nvContentPartPr>
            <p14:xfrm>
              <a:off x="2014374" y="5077521"/>
              <a:ext cx="303840" cy="48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01054" y="5065281"/>
                <a:ext cx="3272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/>
              <p14:cNvContentPartPr/>
              <p14:nvPr/>
            </p14:nvContentPartPr>
            <p14:xfrm>
              <a:off x="2316054" y="3710241"/>
              <a:ext cx="125280" cy="1198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00214" y="3689361"/>
                <a:ext cx="1609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/>
              <p14:cNvContentPartPr/>
              <p14:nvPr/>
            </p14:nvContentPartPr>
            <p14:xfrm>
              <a:off x="6481254" y="1259361"/>
              <a:ext cx="189000" cy="35413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65774" y="1243881"/>
                <a:ext cx="227160" cy="35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/>
              <p14:cNvContentPartPr/>
              <p14:nvPr/>
            </p14:nvContentPartPr>
            <p14:xfrm>
              <a:off x="6642534" y="4454721"/>
              <a:ext cx="3886560" cy="2296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32454" y="4435281"/>
                <a:ext cx="39160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/>
              <p14:cNvContentPartPr/>
              <p14:nvPr/>
            </p14:nvContentPartPr>
            <p14:xfrm>
              <a:off x="5823894" y="1394001"/>
              <a:ext cx="518400" cy="30261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06254" y="1377441"/>
                <a:ext cx="555120" cy="30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/>
              <p14:cNvContentPartPr/>
              <p14:nvPr/>
            </p14:nvContentPartPr>
            <p14:xfrm>
              <a:off x="6881214" y="1580121"/>
              <a:ext cx="1096560" cy="20394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66814" y="1561041"/>
                <a:ext cx="1128960" cy="20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/>
              <p14:cNvContentPartPr/>
              <p14:nvPr/>
            </p14:nvContentPartPr>
            <p14:xfrm>
              <a:off x="8041134" y="4348161"/>
              <a:ext cx="2512080" cy="729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027454" y="4334121"/>
                <a:ext cx="254124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/>
              <p14:cNvContentPartPr/>
              <p14:nvPr/>
            </p14:nvContentPartPr>
            <p14:xfrm>
              <a:off x="9957414" y="2871801"/>
              <a:ext cx="197280" cy="6595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44094" y="2854881"/>
                <a:ext cx="22320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/>
              <p14:cNvContentPartPr/>
              <p14:nvPr/>
            </p14:nvContentPartPr>
            <p14:xfrm>
              <a:off x="10724934" y="5240601"/>
              <a:ext cx="360" cy="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706934" y="5222601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/>
              <p14:cNvContentPartPr/>
              <p14:nvPr/>
            </p14:nvContentPartPr>
            <p14:xfrm>
              <a:off x="6375054" y="1244601"/>
              <a:ext cx="239400" cy="1825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60294" y="1226961"/>
                <a:ext cx="2703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/>
              <p14:cNvContentPartPr/>
              <p14:nvPr/>
            </p14:nvContentPartPr>
            <p14:xfrm>
              <a:off x="9055254" y="2074761"/>
              <a:ext cx="911520" cy="14972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035094" y="2055321"/>
                <a:ext cx="950040" cy="15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/>
              <p14:cNvContentPartPr/>
              <p14:nvPr/>
            </p14:nvContentPartPr>
            <p14:xfrm>
              <a:off x="10176294" y="2650761"/>
              <a:ext cx="1405800" cy="9374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157214" y="2631681"/>
                <a:ext cx="1445400" cy="9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/>
              <p14:cNvContentPartPr/>
              <p14:nvPr/>
            </p14:nvContentPartPr>
            <p14:xfrm>
              <a:off x="8401854" y="3810321"/>
              <a:ext cx="191520" cy="2170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83494" y="3784761"/>
                <a:ext cx="23472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476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960" y="307829"/>
            <a:ext cx="3730818" cy="2334532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Combine </a:t>
            </a:r>
            <a:r>
              <a:rPr lang="en-US" dirty="0" err="1"/>
              <a:t>SINDy</a:t>
            </a:r>
            <a:r>
              <a:rPr lang="en-US" dirty="0"/>
              <a:t> for model selection and AIC for ranking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9377E1-17F8-4F4E-B896-FFD779E5D304}"/>
              </a:ext>
            </a:extLst>
          </p:cNvPr>
          <p:cNvGrpSpPr/>
          <p:nvPr/>
        </p:nvGrpSpPr>
        <p:grpSpPr>
          <a:xfrm>
            <a:off x="-331426" y="84482"/>
            <a:ext cx="6055161" cy="6011655"/>
            <a:chOff x="3609439" y="0"/>
            <a:chExt cx="6055161" cy="6011655"/>
          </a:xfrm>
        </p:grpSpPr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4155368" y="0"/>
              <a:ext cx="5509232" cy="6011655"/>
              <a:chOff x="2336" y="68"/>
              <a:chExt cx="3794" cy="4140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336" y="68"/>
                <a:ext cx="3794" cy="4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" y="68"/>
                <a:ext cx="3798" cy="4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3609439" y="4566150"/>
              <a:ext cx="1002407" cy="775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45859" y="4483532"/>
            <a:ext cx="22203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Rank models using information criteria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6038" y="820904"/>
            <a:ext cx="16067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Combinatorial models represented in library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3506" y="2869947"/>
            <a:ext cx="281722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SINDy</a:t>
            </a:r>
            <a:r>
              <a:rPr lang="en-US" dirty="0"/>
              <a:t>: Sparse regression selects models that best fit time series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82909C-41AB-4A2F-A59C-F80D0BEB1E91}"/>
              </a:ext>
            </a:extLst>
          </p:cNvPr>
          <p:cNvSpPr/>
          <p:nvPr/>
        </p:nvSpPr>
        <p:spPr>
          <a:xfrm>
            <a:off x="7746842" y="4618809"/>
            <a:ext cx="44451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Mangan, N. M., </a:t>
            </a:r>
            <a:r>
              <a:rPr lang="en-US" dirty="0" err="1"/>
              <a:t>Kutz</a:t>
            </a:r>
            <a:r>
              <a:rPr lang="en-US" dirty="0"/>
              <a:t>, J. N., Brunton, S. L. &amp; Proctor, J. L. Model selection for dynamical systems via sparse regression and information criteria. </a:t>
            </a:r>
            <a:r>
              <a:rPr lang="en-US" i="1" dirty="0"/>
              <a:t>Proc. R. Soc. London A Math. Phys. Eng. Sci.</a:t>
            </a:r>
            <a:r>
              <a:rPr lang="en-US" dirty="0"/>
              <a:t> </a:t>
            </a:r>
            <a:r>
              <a:rPr lang="en-US" b="1" dirty="0"/>
              <a:t>473,</a:t>
            </a:r>
            <a:r>
              <a:rPr lang="en-US" dirty="0"/>
              <a:t> (2017).</a:t>
            </a:r>
          </a:p>
        </p:txBody>
      </p:sp>
    </p:spTree>
    <p:extLst>
      <p:ext uri="{BB962C8B-B14F-4D97-AF65-F5344CB8AC3E}">
        <p14:creationId xmlns:p14="http://schemas.microsoft.com/office/powerpoint/2010/main" val="113698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7C24C-56A9-4DFA-848E-C1DF96EF89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309" y="1480521"/>
            <a:ext cx="3835369" cy="4092656"/>
            <a:chOff x="384" y="77"/>
            <a:chExt cx="3682" cy="3929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2A5718E5-544A-4A95-97E6-94381ED337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77"/>
              <a:ext cx="3675" cy="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04D9DF48-2E3C-4A5F-87C3-4F2B959D95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02" b="30010"/>
            <a:stretch/>
          </p:blipFill>
          <p:spPr bwMode="auto">
            <a:xfrm>
              <a:off x="384" y="715"/>
              <a:ext cx="3682" cy="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7C9C358-F63F-4DFC-BE7F-88F4E0500B9C}"/>
              </a:ext>
            </a:extLst>
          </p:cNvPr>
          <p:cNvSpPr txBox="1"/>
          <p:nvPr/>
        </p:nvSpPr>
        <p:spPr>
          <a:xfrm>
            <a:off x="506894" y="1775573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break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EBA93-003A-44C7-998C-A98AAB113FE7}"/>
              </a:ext>
            </a:extLst>
          </p:cNvPr>
          <p:cNvSpPr txBox="1"/>
          <p:nvPr/>
        </p:nvSpPr>
        <p:spPr>
          <a:xfrm>
            <a:off x="2210174" y="1775573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session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3700E31-2CBD-4673-B1C9-8F5183A6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" y="-23695"/>
            <a:ext cx="1224884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Data-driven selection of hybrid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AA33C-D175-48C8-ACCF-8842C337E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858" y="1562904"/>
            <a:ext cx="4014539" cy="158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8274C-A531-49D4-A05A-88E3D5CFC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099" y="3124276"/>
            <a:ext cx="3992298" cy="18488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B714D5-732F-4E5D-A689-71879A3AF26B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8477-9EEA-4B49-8F59-2823EC5E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" y="50566"/>
            <a:ext cx="11927305" cy="1143000"/>
          </a:xfrm>
        </p:spPr>
        <p:txBody>
          <a:bodyPr>
            <a:noAutofit/>
          </a:bodyPr>
          <a:lstStyle/>
          <a:p>
            <a:r>
              <a:rPr lang="en-US" sz="4000" dirty="0"/>
              <a:t>Expanding the number of variables, terms, features</a:t>
            </a: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22BB09FC-0909-4307-A8A8-418296B14D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260685" y="5823454"/>
            <a:ext cx="6145110" cy="328295"/>
            <a:chOff x="2616" y="3662"/>
            <a:chExt cx="4717" cy="252"/>
          </a:xfrm>
        </p:grpSpPr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AF0B32A6-8057-4776-BF19-89A571D6E67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16" y="3662"/>
              <a:ext cx="47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81" name="Picture 13">
              <a:extLst>
                <a:ext uri="{FF2B5EF4-FFF2-40B4-BE49-F238E27FC236}">
                  <a16:creationId xmlns:a16="http://schemas.microsoft.com/office/drawing/2014/main" id="{FB003446-E5A0-4F6A-BA3E-72CB717D3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" y="3662"/>
              <a:ext cx="472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FFBE1F5-5DB4-46ED-8601-AF8CD0B39E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4198" y="3711881"/>
            <a:ext cx="4772890" cy="2225459"/>
            <a:chOff x="3218" y="1726"/>
            <a:chExt cx="4210" cy="196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A8081D43-65EE-4048-8ACB-BD31DC426A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18" y="1726"/>
              <a:ext cx="4210" cy="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43E81368-ED78-4F21-AF57-822DFFF0D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" y="1726"/>
              <a:ext cx="4215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025002DF-6730-4702-983B-664099116E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6468" y="2246349"/>
            <a:ext cx="5848350" cy="1517117"/>
            <a:chOff x="3087" y="1009"/>
            <a:chExt cx="4437" cy="1151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8754A4CD-0C8C-4AD6-B8D2-5F54C4886F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87" y="1009"/>
              <a:ext cx="4437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7" name="Picture 9">
              <a:extLst>
                <a:ext uri="{FF2B5EF4-FFF2-40B4-BE49-F238E27FC236}">
                  <a16:creationId xmlns:a16="http://schemas.microsoft.com/office/drawing/2014/main" id="{E6A198E7-D1E6-4280-ABC2-B0BDCD47A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" y="1009"/>
              <a:ext cx="4441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3CCA1FBF-FC6A-486A-ADD1-6FD91C7161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827" y="1262843"/>
            <a:ext cx="3604261" cy="931065"/>
            <a:chOff x="4123" y="791"/>
            <a:chExt cx="2493" cy="644"/>
          </a:xfrm>
        </p:grpSpPr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2F9CD985-96F4-4295-AD04-32551854CE9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23" y="791"/>
              <a:ext cx="2493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85" name="Picture 17">
              <a:extLst>
                <a:ext uri="{FF2B5EF4-FFF2-40B4-BE49-F238E27FC236}">
                  <a16:creationId xmlns:a16="http://schemas.microsoft.com/office/drawing/2014/main" id="{F9783A85-665A-432E-AD98-687F2156B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" y="791"/>
              <a:ext cx="2496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F4EE10-727A-4748-82A6-BEE9AF507604}"/>
              </a:ext>
            </a:extLst>
          </p:cNvPr>
          <p:cNvSpPr txBox="1"/>
          <p:nvPr/>
        </p:nvSpPr>
        <p:spPr>
          <a:xfrm>
            <a:off x="463862" y="1333110"/>
            <a:ext cx="1452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Genetic </a:t>
            </a:r>
          </a:p>
          <a:p>
            <a:r>
              <a:rPr lang="en-US" dirty="0"/>
              <a:t>programming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6525D73-17F8-4625-B639-FA3621302609}"/>
              </a:ext>
            </a:extLst>
          </p:cNvPr>
          <p:cNvSpPr txBox="1">
            <a:spLocks/>
          </p:cNvSpPr>
          <p:nvPr/>
        </p:nvSpPr>
        <p:spPr>
          <a:xfrm>
            <a:off x="6681971" y="2620466"/>
            <a:ext cx="49758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00" dirty="0"/>
              <a:t>What if we have a constrained set of functions?</a:t>
            </a:r>
          </a:p>
        </p:txBody>
      </p:sp>
    </p:spTree>
    <p:extLst>
      <p:ext uri="{BB962C8B-B14F-4D97-AF65-F5344CB8AC3E}">
        <p14:creationId xmlns:p14="http://schemas.microsoft.com/office/powerpoint/2010/main" val="29332598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892379" y="15029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Rational functions in biological networks:</a:t>
            </a:r>
          </a:p>
        </p:txBody>
      </p:sp>
      <p:sp>
        <p:nvSpPr>
          <p:cNvPr id="2" name="Rectangle 1"/>
          <p:cNvSpPr/>
          <p:nvPr/>
        </p:nvSpPr>
        <p:spPr>
          <a:xfrm>
            <a:off x="6060439" y="1867335"/>
            <a:ext cx="46242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time-scale separation there are rational functions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12"/>
          <p:cNvGrpSpPr>
            <a:grpSpLocks noChangeAspect="1"/>
          </p:cNvGrpSpPr>
          <p:nvPr/>
        </p:nvGrpSpPr>
        <p:grpSpPr bwMode="auto">
          <a:xfrm>
            <a:off x="6369050" y="2610334"/>
            <a:ext cx="1511300" cy="822325"/>
            <a:chOff x="5724" y="3009"/>
            <a:chExt cx="952" cy="518"/>
          </a:xfrm>
        </p:grpSpPr>
        <p:sp>
          <p:nvSpPr>
            <p:cNvPr id="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724" y="3009"/>
              <a:ext cx="9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" y="3009"/>
              <a:ext cx="95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99844" y="1760221"/>
            <a:ext cx="3620088" cy="1527508"/>
            <a:chOff x="248" y="1155"/>
            <a:chExt cx="1986" cy="83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8" y="1155"/>
              <a:ext cx="1986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155"/>
              <a:ext cx="1990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9080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892379" y="15029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Rational functions in biological networks: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E24B79-1F20-4C13-A73E-93EEDF438E78}"/>
              </a:ext>
            </a:extLst>
          </p:cNvPr>
          <p:cNvSpPr/>
          <p:nvPr/>
        </p:nvSpPr>
        <p:spPr>
          <a:xfrm>
            <a:off x="2730820" y="6238622"/>
            <a:ext cx="7323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Dream Challenge: D. </a:t>
            </a:r>
            <a:r>
              <a:rPr lang="en-US" sz="1400" dirty="0" err="1">
                <a:solidFill>
                  <a:schemeClr val="bg1"/>
                </a:solidFill>
              </a:rPr>
              <a:t>Marbach</a:t>
            </a:r>
            <a:r>
              <a:rPr lang="en-US" sz="1400" dirty="0">
                <a:solidFill>
                  <a:schemeClr val="bg1"/>
                </a:solidFill>
              </a:rPr>
              <a:t>, et. al.  “Wisdom of crowds for robust gene network inference,” </a:t>
            </a:r>
            <a:r>
              <a:rPr lang="en-US" sz="1400" i="1" dirty="0">
                <a:solidFill>
                  <a:schemeClr val="bg1"/>
                </a:solidFill>
              </a:rPr>
              <a:t>Nat Methods</a:t>
            </a:r>
            <a:r>
              <a:rPr lang="en-US" sz="1400" dirty="0">
                <a:solidFill>
                  <a:schemeClr val="bg1"/>
                </a:solidFill>
              </a:rPr>
              <a:t>, vol. 9, no. 8, pp. 796–804, 2012.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9B94F2-CF97-4F56-8776-A3807DD2885E}"/>
              </a:ext>
            </a:extLst>
          </p:cNvPr>
          <p:cNvGrpSpPr/>
          <p:nvPr/>
        </p:nvGrpSpPr>
        <p:grpSpPr>
          <a:xfrm>
            <a:off x="70696" y="1904644"/>
            <a:ext cx="5594532" cy="3695664"/>
            <a:chOff x="35127" y="1231795"/>
            <a:chExt cx="3977654" cy="2445201"/>
          </a:xfrm>
        </p:grpSpPr>
        <p:pic>
          <p:nvPicPr>
            <p:cNvPr id="12" name="Picture 2" descr="An external file that holds a picture, illustration, etc.&#10;Object name is nihms420148f2.jpg">
              <a:extLst>
                <a:ext uri="{FF2B5EF4-FFF2-40B4-BE49-F238E27FC236}">
                  <a16:creationId xmlns:a16="http://schemas.microsoft.com/office/drawing/2014/main" id="{23424265-30CB-43AA-8FA4-20BC76AB39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97" r="34413"/>
            <a:stretch/>
          </p:blipFill>
          <p:spPr bwMode="auto">
            <a:xfrm>
              <a:off x="356771" y="1413163"/>
              <a:ext cx="3376399" cy="2263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8DA889-1827-4FC6-8ABA-592B8BEAAED8}"/>
                </a:ext>
              </a:extLst>
            </p:cNvPr>
            <p:cNvSpPr/>
            <p:nvPr/>
          </p:nvSpPr>
          <p:spPr>
            <a:xfrm>
              <a:off x="2833885" y="2350235"/>
              <a:ext cx="1178896" cy="1325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B7FF35-8C20-4C38-9537-2FDB8342AED1}"/>
                </a:ext>
              </a:extLst>
            </p:cNvPr>
            <p:cNvSpPr/>
            <p:nvPr/>
          </p:nvSpPr>
          <p:spPr>
            <a:xfrm>
              <a:off x="35127" y="1231795"/>
              <a:ext cx="501422" cy="408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55A160-7653-4D62-B27B-93BD99DDAD5F}"/>
              </a:ext>
            </a:extLst>
          </p:cNvPr>
          <p:cNvGrpSpPr/>
          <p:nvPr/>
        </p:nvGrpSpPr>
        <p:grpSpPr>
          <a:xfrm>
            <a:off x="5170895" y="1095769"/>
            <a:ext cx="2817509" cy="5142853"/>
            <a:chOff x="7021737" y="389434"/>
            <a:chExt cx="3032992" cy="58491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E4C45F-785D-4A85-BD07-2C29932459DE}"/>
                </a:ext>
              </a:extLst>
            </p:cNvPr>
            <p:cNvGrpSpPr/>
            <p:nvPr/>
          </p:nvGrpSpPr>
          <p:grpSpPr>
            <a:xfrm>
              <a:off x="7021737" y="389434"/>
              <a:ext cx="3032992" cy="5849188"/>
              <a:chOff x="7021737" y="389434"/>
              <a:chExt cx="3032992" cy="5849188"/>
            </a:xfrm>
          </p:grpSpPr>
          <p:pic>
            <p:nvPicPr>
              <p:cNvPr id="14" name="Picture 2" descr="An external file that holds a picture, illustration, etc.&#10;Object name is nihms420148f2.jpg">
                <a:extLst>
                  <a:ext uri="{FF2B5EF4-FFF2-40B4-BE49-F238E27FC236}">
                    <a16:creationId xmlns:a16="http://schemas.microsoft.com/office/drawing/2014/main" id="{05DC1EEA-903A-437E-A345-0AC914C8A4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52"/>
              <a:stretch/>
            </p:blipFill>
            <p:spPr bwMode="auto">
              <a:xfrm>
                <a:off x="7390770" y="389434"/>
                <a:ext cx="2663959" cy="5849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14FD94-C073-49D8-B6D2-37E744BC3540}"/>
                  </a:ext>
                </a:extLst>
              </p:cNvPr>
              <p:cNvSpPr/>
              <p:nvPr/>
            </p:nvSpPr>
            <p:spPr>
              <a:xfrm>
                <a:off x="7021737" y="411906"/>
                <a:ext cx="1064280" cy="4144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44B9E6-5CDD-40BF-A706-2D01A8DD64F0}"/>
                </a:ext>
              </a:extLst>
            </p:cNvPr>
            <p:cNvSpPr/>
            <p:nvPr/>
          </p:nvSpPr>
          <p:spPr>
            <a:xfrm>
              <a:off x="7390770" y="622881"/>
              <a:ext cx="1064280" cy="743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" descr="An external file that holds a picture, illustration, etc.&#10;Object name is nihms420148f2.jpg">
            <a:extLst>
              <a:ext uri="{FF2B5EF4-FFF2-40B4-BE49-F238E27FC236}">
                <a16:creationId xmlns:a16="http://schemas.microsoft.com/office/drawing/2014/main" id="{6836539D-A0D7-41E5-A030-2C4F11DF0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4" t="1" b="76804"/>
          <a:stretch/>
        </p:blipFill>
        <p:spPr bwMode="auto">
          <a:xfrm>
            <a:off x="8631440" y="1172638"/>
            <a:ext cx="2576656" cy="22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63D2F1-DA76-4960-98C3-C30BB7742D1D}"/>
              </a:ext>
            </a:extLst>
          </p:cNvPr>
          <p:cNvCxnSpPr/>
          <p:nvPr/>
        </p:nvCxnSpPr>
        <p:spPr>
          <a:xfrm>
            <a:off x="7988404" y="1859029"/>
            <a:ext cx="643036" cy="808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A42CD62-8097-4956-A974-77EE3EA3121B}"/>
              </a:ext>
            </a:extLst>
          </p:cNvPr>
          <p:cNvSpPr txBox="1"/>
          <p:nvPr/>
        </p:nvSpPr>
        <p:spPr>
          <a:xfrm>
            <a:off x="8463868" y="3812170"/>
            <a:ext cx="32876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methods:</a:t>
            </a:r>
          </a:p>
          <a:p>
            <a:r>
              <a:rPr lang="en-US" dirty="0"/>
              <a:t>Linear/nonlinear</a:t>
            </a:r>
          </a:p>
          <a:p>
            <a:r>
              <a:rPr lang="en-US" dirty="0"/>
              <a:t>Binary/functional</a:t>
            </a:r>
          </a:p>
          <a:p>
            <a:endParaRPr lang="en-US" dirty="0"/>
          </a:p>
          <a:p>
            <a:r>
              <a:rPr lang="en-US" dirty="0"/>
              <a:t>Work to varying degrees</a:t>
            </a:r>
          </a:p>
          <a:p>
            <a:endParaRPr lang="en-US" dirty="0"/>
          </a:p>
          <a:p>
            <a:r>
              <a:rPr lang="en-US" dirty="0"/>
              <a:t>w/ perturbations is always better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F55F71-5F13-4FA5-AD45-156295163CBA}"/>
              </a:ext>
            </a:extLst>
          </p:cNvPr>
          <p:cNvSpPr txBox="1"/>
          <p:nvPr/>
        </p:nvSpPr>
        <p:spPr>
          <a:xfrm>
            <a:off x="234371" y="1301025"/>
            <a:ext cx="4733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Dream Challenge: Infer biological networks with </a:t>
            </a:r>
          </a:p>
          <a:p>
            <a:r>
              <a:rPr lang="en-US" dirty="0"/>
              <a:t>				1000s of components</a:t>
            </a:r>
          </a:p>
        </p:txBody>
      </p:sp>
    </p:spTree>
    <p:extLst>
      <p:ext uri="{BB962C8B-B14F-4D97-AF65-F5344CB8AC3E}">
        <p14:creationId xmlns:p14="http://schemas.microsoft.com/office/powerpoint/2010/main" val="10696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892379" y="15029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Rational functions are not compact:</a:t>
            </a:r>
          </a:p>
        </p:txBody>
      </p:sp>
      <p:sp>
        <p:nvSpPr>
          <p:cNvPr id="2" name="Rectangle 1"/>
          <p:cNvSpPr/>
          <p:nvPr/>
        </p:nvSpPr>
        <p:spPr>
          <a:xfrm>
            <a:off x="6060439" y="1867335"/>
            <a:ext cx="45616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time-scale separation there are rational functions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12"/>
          <p:cNvGrpSpPr>
            <a:grpSpLocks noChangeAspect="1"/>
          </p:cNvGrpSpPr>
          <p:nvPr/>
        </p:nvGrpSpPr>
        <p:grpSpPr bwMode="auto">
          <a:xfrm>
            <a:off x="6369050" y="2610334"/>
            <a:ext cx="1511300" cy="822325"/>
            <a:chOff x="5724" y="3009"/>
            <a:chExt cx="952" cy="518"/>
          </a:xfrm>
        </p:grpSpPr>
        <p:sp>
          <p:nvSpPr>
            <p:cNvPr id="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724" y="3009"/>
              <a:ext cx="9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" y="3009"/>
              <a:ext cx="95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099844" y="1760221"/>
            <a:ext cx="3620088" cy="1527508"/>
            <a:chOff x="248" y="1155"/>
            <a:chExt cx="1986" cy="838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8" y="1155"/>
              <a:ext cx="1986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155"/>
              <a:ext cx="1990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103188" y="3296519"/>
            <a:ext cx="3616325" cy="2674937"/>
            <a:chOff x="129" y="1017"/>
            <a:chExt cx="2278" cy="1685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" y="1017"/>
              <a:ext cx="2278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1017"/>
              <a:ext cx="2282" cy="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2"/>
          <p:cNvGrpSpPr>
            <a:grpSpLocks noChangeAspect="1"/>
          </p:cNvGrpSpPr>
          <p:nvPr/>
        </p:nvGrpSpPr>
        <p:grpSpPr bwMode="auto">
          <a:xfrm>
            <a:off x="3821113" y="3617259"/>
            <a:ext cx="3810000" cy="2479675"/>
            <a:chOff x="1975" y="2610"/>
            <a:chExt cx="2400" cy="1562"/>
          </a:xfrm>
        </p:grpSpPr>
        <p:sp>
          <p:nvSpPr>
            <p:cNvPr id="19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975" y="2610"/>
              <a:ext cx="2400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" y="2610"/>
              <a:ext cx="240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8043185" y="3841433"/>
            <a:ext cx="33647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 compact way to write out rational functions as linearly additive.</a:t>
            </a:r>
          </a:p>
          <a:p>
            <a:endParaRPr lang="en-US" dirty="0"/>
          </a:p>
          <a:p>
            <a:r>
              <a:rPr lang="en-US" dirty="0"/>
              <a:t>Including combinatorial cross terms.. back to </a:t>
            </a:r>
            <a:r>
              <a:rPr lang="en-US" b="1" dirty="0"/>
              <a:t>&gt;10</a:t>
            </a:r>
            <a:r>
              <a:rPr lang="en-US" b="1" baseline="30000" dirty="0"/>
              <a:t>38</a:t>
            </a:r>
            <a:r>
              <a:rPr lang="en-US" b="1" dirty="0"/>
              <a:t> functions</a:t>
            </a:r>
            <a:r>
              <a:rPr lang="en-US" dirty="0"/>
              <a:t> in library</a:t>
            </a:r>
          </a:p>
        </p:txBody>
      </p:sp>
    </p:spTree>
    <p:extLst>
      <p:ext uri="{BB962C8B-B14F-4D97-AF65-F5344CB8AC3E}">
        <p14:creationId xmlns:p14="http://schemas.microsoft.com/office/powerpoint/2010/main" val="1764131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892379" y="15029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Rational functions -&gt; implicit formulation: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130" y="4729657"/>
            <a:ext cx="2652919" cy="44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60439" y="1867335"/>
            <a:ext cx="44238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time-scale separation there are rational functions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a compact way to formulate the library. </a:t>
            </a:r>
          </a:p>
          <a:p>
            <a:endParaRPr lang="en-US" dirty="0"/>
          </a:p>
          <a:p>
            <a:r>
              <a:rPr lang="en-US" dirty="0"/>
              <a:t>Write as implicit equation:</a:t>
            </a:r>
          </a:p>
        </p:txBody>
      </p:sp>
      <p:grpSp>
        <p:nvGrpSpPr>
          <p:cNvPr id="6" name="Group 12"/>
          <p:cNvGrpSpPr>
            <a:grpSpLocks noChangeAspect="1"/>
          </p:cNvGrpSpPr>
          <p:nvPr/>
        </p:nvGrpSpPr>
        <p:grpSpPr bwMode="auto">
          <a:xfrm>
            <a:off x="6369050" y="2610334"/>
            <a:ext cx="1511300" cy="822325"/>
            <a:chOff x="5724" y="3009"/>
            <a:chExt cx="952" cy="518"/>
          </a:xfrm>
        </p:grpSpPr>
        <p:sp>
          <p:nvSpPr>
            <p:cNvPr id="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724" y="3009"/>
              <a:ext cx="9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" y="3009"/>
              <a:ext cx="95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1979898" y="6211669"/>
            <a:ext cx="8705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N. M. Mangan, 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 “Inferring biological networks by sparse identification of nonlinear dynamics,” IEEE Transactions on Mol. And Biol. and Multi-Scale Comm. Vol 2, No 1, (2017). </a:t>
            </a: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1099844" y="1760221"/>
            <a:ext cx="3620088" cy="1527508"/>
            <a:chOff x="248" y="1155"/>
            <a:chExt cx="1986" cy="838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8" y="1155"/>
              <a:ext cx="1986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155"/>
              <a:ext cx="1990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15533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79" y="150296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Implicit formulation: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37" y="1807385"/>
            <a:ext cx="2283525" cy="53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389" y="5405715"/>
            <a:ext cx="1224000" cy="39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37" y="4619661"/>
            <a:ext cx="2308496" cy="204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389" y="4823688"/>
            <a:ext cx="648000" cy="37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533" y="4819655"/>
            <a:ext cx="1512000" cy="387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881" y="1477478"/>
            <a:ext cx="648000" cy="37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116" y="1517741"/>
            <a:ext cx="528861" cy="3349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7947" y="1685213"/>
            <a:ext cx="1512000" cy="351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9345" y="5307513"/>
            <a:ext cx="576000" cy="513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8463" y="5415513"/>
            <a:ext cx="576000" cy="297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97011" y="5442513"/>
            <a:ext cx="324000" cy="27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4667" y="5397513"/>
            <a:ext cx="216000" cy="333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41133" y="3127556"/>
            <a:ext cx="1476000" cy="729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92154" y="2343115"/>
            <a:ext cx="167610" cy="5986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92154" y="3192753"/>
            <a:ext cx="167610" cy="598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55465" y="2874145"/>
            <a:ext cx="468000" cy="405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94902" y="3739999"/>
            <a:ext cx="167610" cy="5986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94902" y="4628000"/>
            <a:ext cx="167610" cy="5986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05380" y="4293653"/>
            <a:ext cx="432000" cy="369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05051" y="1208064"/>
            <a:ext cx="346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Build function library from data</a:t>
            </a:r>
          </a:p>
          <a:p>
            <a:r>
              <a:rPr lang="en-US" dirty="0"/>
              <a:t>         ,	      such that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67222" y="1217461"/>
            <a:ext cx="13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 Calculate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5947" y="5321013"/>
            <a:ext cx="576000" cy="513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82648" y="1217461"/>
            <a:ext cx="335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 startAt="3"/>
            </a:pPr>
            <a:r>
              <a:rPr lang="en-US" dirty="0"/>
              <a:t>Find       such that      is sparse:</a:t>
            </a:r>
          </a:p>
          <a:p>
            <a:r>
              <a:rPr lang="en-US" dirty="0"/>
              <a:t>alternating directions method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37516" y="1330891"/>
            <a:ext cx="324000" cy="207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88667" y="1219375"/>
            <a:ext cx="216000" cy="387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148077" y="1217461"/>
            <a:ext cx="158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en-US" dirty="0"/>
              <a:t>Assemble </a:t>
            </a:r>
          </a:p>
          <a:p>
            <a:r>
              <a:rPr lang="en-US" dirty="0"/>
              <a:t>inferred model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83489" y="3352999"/>
            <a:ext cx="720000" cy="387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95740" y="3352999"/>
            <a:ext cx="720000" cy="387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56585" y="3386666"/>
            <a:ext cx="720000" cy="387000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09600" y="2587760"/>
            <a:ext cx="2806700" cy="2032000"/>
            <a:chOff x="384" y="1855"/>
            <a:chExt cx="1768" cy="128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855"/>
              <a:ext cx="1768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855"/>
              <a:ext cx="1771" cy="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314825" y="2251210"/>
            <a:ext cx="1179513" cy="3044825"/>
            <a:chOff x="2718" y="1643"/>
            <a:chExt cx="743" cy="1918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718" y="1643"/>
              <a:ext cx="743" cy="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7" name="Picture 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1643"/>
              <a:ext cx="747" cy="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6369050" y="2284547"/>
            <a:ext cx="2586038" cy="2978150"/>
            <a:chOff x="4012" y="1664"/>
            <a:chExt cx="1629" cy="1876"/>
          </a:xfrm>
        </p:grpSpPr>
        <p:sp>
          <p:nvSpPr>
            <p:cNvPr id="1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012" y="1664"/>
              <a:ext cx="1629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301" name="Picture 13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1664"/>
              <a:ext cx="1633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23932" y="593320"/>
            <a:ext cx="2652919" cy="4452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A84B576-1847-45EA-9C45-59B14A5611EA}"/>
              </a:ext>
            </a:extLst>
          </p:cNvPr>
          <p:cNvSpPr/>
          <p:nvPr/>
        </p:nvSpPr>
        <p:spPr>
          <a:xfrm>
            <a:off x="1979898" y="6211669"/>
            <a:ext cx="8705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N. M. Mangan, 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 “Inferring biological networks by sparse identification of nonlinear dynamics,” IEEE Transactions on Mol. And Biol. and Multi-Scale Comm. Vol 2, No 1, (2017). </a:t>
            </a:r>
          </a:p>
        </p:txBody>
      </p:sp>
    </p:spTree>
    <p:extLst>
      <p:ext uri="{BB962C8B-B14F-4D97-AF65-F5344CB8AC3E}">
        <p14:creationId xmlns:p14="http://schemas.microsoft.com/office/powerpoint/2010/main" val="1068819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25" y="7746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simple, single state variable example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925" y="1247389"/>
            <a:ext cx="338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Generate test data from system</a:t>
            </a: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547689" y="3078402"/>
            <a:ext cx="2648736" cy="3066589"/>
            <a:chOff x="345" y="2022"/>
            <a:chExt cx="1889" cy="2187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5" y="2022"/>
              <a:ext cx="1889" cy="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" y="2022"/>
              <a:ext cx="1893" cy="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393700" y="1702040"/>
            <a:ext cx="3152775" cy="1330325"/>
            <a:chOff x="248" y="1155"/>
            <a:chExt cx="1986" cy="838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" y="1155"/>
              <a:ext cx="1986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155"/>
              <a:ext cx="1990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6203FE2-2122-4C66-8FD0-DB30C765FC78}"/>
              </a:ext>
            </a:extLst>
          </p:cNvPr>
          <p:cNvSpPr/>
          <p:nvPr/>
        </p:nvSpPr>
        <p:spPr>
          <a:xfrm>
            <a:off x="803525" y="1656408"/>
            <a:ext cx="2110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Michaelis-Menten</a:t>
            </a:r>
            <a:r>
              <a:rPr lang="en-US" sz="1400" dirty="0"/>
              <a:t> kinetics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0F6FD8-7CEE-495F-9473-0029C7549D76}"/>
              </a:ext>
            </a:extLst>
          </p:cNvPr>
          <p:cNvSpPr/>
          <p:nvPr/>
        </p:nvSpPr>
        <p:spPr>
          <a:xfrm>
            <a:off x="1979898" y="6211669"/>
            <a:ext cx="8705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N. M. Mangan, 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 “Inferring biological networks by sparse identification of nonlinear dynamics,” IEEE Transactions on Mol. And Biol. and Multi-Scale Comm. Vol 2, No 1, (2017). </a:t>
            </a:r>
          </a:p>
        </p:txBody>
      </p:sp>
    </p:spTree>
    <p:extLst>
      <p:ext uri="{BB962C8B-B14F-4D97-AF65-F5344CB8AC3E}">
        <p14:creationId xmlns:p14="http://schemas.microsoft.com/office/powerpoint/2010/main" val="42390366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25" y="7746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simple, single state variable example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828" y="3792286"/>
            <a:ext cx="504000" cy="34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971" y="3810528"/>
            <a:ext cx="1188000" cy="39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938" y="3836740"/>
            <a:ext cx="216000" cy="261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2925" y="1247389"/>
            <a:ext cx="338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Generate test data from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7042" y="1251110"/>
            <a:ext cx="468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Build functional library. Sparsely select terms:</a:t>
            </a: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393700" y="1702040"/>
            <a:ext cx="3152775" cy="1330325"/>
            <a:chOff x="248" y="1155"/>
            <a:chExt cx="1986" cy="838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" y="1155"/>
              <a:ext cx="1986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155"/>
              <a:ext cx="1990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2"/>
          <p:cNvGrpSpPr>
            <a:grpSpLocks noChangeAspect="1"/>
          </p:cNvGrpSpPr>
          <p:nvPr/>
        </p:nvGrpSpPr>
        <p:grpSpPr bwMode="auto">
          <a:xfrm>
            <a:off x="4305300" y="1706802"/>
            <a:ext cx="3516313" cy="2097088"/>
            <a:chOff x="2712" y="1158"/>
            <a:chExt cx="2215" cy="1321"/>
          </a:xfrm>
        </p:grpSpPr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12" y="1158"/>
              <a:ext cx="2215" cy="1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3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" y="1158"/>
              <a:ext cx="2219" cy="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6"/>
          <p:cNvGrpSpPr>
            <a:grpSpLocks noChangeAspect="1"/>
          </p:cNvGrpSpPr>
          <p:nvPr/>
        </p:nvGrpSpPr>
        <p:grpSpPr bwMode="auto">
          <a:xfrm>
            <a:off x="8466138" y="1560752"/>
            <a:ext cx="3209925" cy="2276475"/>
            <a:chOff x="5333" y="1066"/>
            <a:chExt cx="2022" cy="1434"/>
          </a:xfrm>
        </p:grpSpPr>
        <p:sp>
          <p:nvSpPr>
            <p:cNvPr id="2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5333" y="1066"/>
              <a:ext cx="2022" cy="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7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" y="1066"/>
              <a:ext cx="2026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id="{270E00B8-67E2-4F8E-B031-1B5F0FA6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9" y="3078402"/>
            <a:ext cx="2654345" cy="307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BA5B950-99F3-461A-8236-F7B8476F3C32}"/>
              </a:ext>
            </a:extLst>
          </p:cNvPr>
          <p:cNvSpPr/>
          <p:nvPr/>
        </p:nvSpPr>
        <p:spPr>
          <a:xfrm>
            <a:off x="803525" y="1656408"/>
            <a:ext cx="2110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Michaelis-Menten</a:t>
            </a:r>
            <a:r>
              <a:rPr lang="en-US" sz="1400" dirty="0"/>
              <a:t> kinetics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4DBF60-C518-4F2A-AE36-964F49E2290E}"/>
              </a:ext>
            </a:extLst>
          </p:cNvPr>
          <p:cNvSpPr/>
          <p:nvPr/>
        </p:nvSpPr>
        <p:spPr>
          <a:xfrm>
            <a:off x="1979898" y="6211669"/>
            <a:ext cx="8705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N. M. Mangan, 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 “Inferring biological networks by sparse identification of nonlinear dynamics,” IEEE Transactions on Mol. And Biol. and Multi-Scale Comm. Vol 2, No 1, (2017). </a:t>
            </a:r>
          </a:p>
        </p:txBody>
      </p:sp>
    </p:spTree>
    <p:extLst>
      <p:ext uri="{BB962C8B-B14F-4D97-AF65-F5344CB8AC3E}">
        <p14:creationId xmlns:p14="http://schemas.microsoft.com/office/powerpoint/2010/main" val="4722962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25" y="7746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simple, single state variable example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828" y="3792286"/>
            <a:ext cx="504000" cy="34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971" y="3810528"/>
            <a:ext cx="1188000" cy="39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938" y="3836740"/>
            <a:ext cx="216000" cy="261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2925" y="1247389"/>
            <a:ext cx="338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Generate test data from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7042" y="1251110"/>
            <a:ext cx="468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Build functional library. Sparsely select terms: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6858" y="4359578"/>
            <a:ext cx="342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 Evaluate reconstructed model</a:t>
            </a:r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393700" y="1702040"/>
            <a:ext cx="3152775" cy="1330325"/>
            <a:chOff x="248" y="1155"/>
            <a:chExt cx="1986" cy="838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" y="1155"/>
              <a:ext cx="1986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155"/>
              <a:ext cx="1990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2"/>
          <p:cNvGrpSpPr>
            <a:grpSpLocks noChangeAspect="1"/>
          </p:cNvGrpSpPr>
          <p:nvPr/>
        </p:nvGrpSpPr>
        <p:grpSpPr bwMode="auto">
          <a:xfrm>
            <a:off x="4305300" y="1706802"/>
            <a:ext cx="3516313" cy="2097088"/>
            <a:chOff x="2712" y="1158"/>
            <a:chExt cx="2215" cy="1321"/>
          </a:xfrm>
        </p:grpSpPr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12" y="1158"/>
              <a:ext cx="2215" cy="1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3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" y="1158"/>
              <a:ext cx="2219" cy="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6"/>
          <p:cNvGrpSpPr>
            <a:grpSpLocks noChangeAspect="1"/>
          </p:cNvGrpSpPr>
          <p:nvPr/>
        </p:nvGrpSpPr>
        <p:grpSpPr bwMode="auto">
          <a:xfrm>
            <a:off x="8466138" y="1560752"/>
            <a:ext cx="3209925" cy="2276475"/>
            <a:chOff x="5333" y="1066"/>
            <a:chExt cx="2022" cy="1434"/>
          </a:xfrm>
        </p:grpSpPr>
        <p:sp>
          <p:nvSpPr>
            <p:cNvPr id="2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5333" y="1066"/>
              <a:ext cx="2022" cy="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7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" y="1066"/>
              <a:ext cx="2026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0"/>
          <p:cNvGrpSpPr>
            <a:grpSpLocks noChangeAspect="1"/>
          </p:cNvGrpSpPr>
          <p:nvPr/>
        </p:nvGrpSpPr>
        <p:grpSpPr bwMode="auto">
          <a:xfrm>
            <a:off x="8473325" y="3836740"/>
            <a:ext cx="3067050" cy="2425700"/>
            <a:chOff x="5396" y="2792"/>
            <a:chExt cx="1932" cy="1528"/>
          </a:xfrm>
        </p:grpSpPr>
        <p:sp>
          <p:nvSpPr>
            <p:cNvPr id="24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396" y="2792"/>
              <a:ext cx="1932" cy="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81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" y="2792"/>
              <a:ext cx="1936" cy="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>
            <a:grpSpLocks noChangeAspect="1"/>
          </p:cNvGrpSpPr>
          <p:nvPr/>
        </p:nvGrpSpPr>
        <p:grpSpPr bwMode="auto">
          <a:xfrm>
            <a:off x="4395789" y="4719877"/>
            <a:ext cx="2654346" cy="1437874"/>
            <a:chOff x="2769" y="3056"/>
            <a:chExt cx="2158" cy="1169"/>
          </a:xfrm>
        </p:grpSpPr>
        <p:sp>
          <p:nvSpPr>
            <p:cNvPr id="26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769" y="3056"/>
              <a:ext cx="2158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85" name="Picture 2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3056"/>
              <a:ext cx="2163" cy="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803525" y="1656408"/>
            <a:ext cx="2110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Michaelis-Menten</a:t>
            </a:r>
            <a:r>
              <a:rPr lang="en-US" sz="1400" dirty="0"/>
              <a:t> kinetics</a:t>
            </a: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id="{6A90DAE3-A6DE-4BE0-B69E-8A8F9CAB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9" y="3078402"/>
            <a:ext cx="2654345" cy="307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233CC33-29EC-4698-A113-F2CAE50B7088}"/>
              </a:ext>
            </a:extLst>
          </p:cNvPr>
          <p:cNvSpPr/>
          <p:nvPr/>
        </p:nvSpPr>
        <p:spPr>
          <a:xfrm>
            <a:off x="1979898" y="6211669"/>
            <a:ext cx="8705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N. M. Mangan, 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 “Inferring biological networks by sparse identification of nonlinear dynamics,” IEEE Transactions on Mol. And Biol. and Multi-Scale Comm. Vol 2, No 1, (2017). </a:t>
            </a:r>
          </a:p>
        </p:txBody>
      </p:sp>
    </p:spTree>
    <p:extLst>
      <p:ext uri="{BB962C8B-B14F-4D97-AF65-F5344CB8AC3E}">
        <p14:creationId xmlns:p14="http://schemas.microsoft.com/office/powerpoint/2010/main" val="1196810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4396" y="10117"/>
            <a:ext cx="11622758" cy="1325563"/>
          </a:xfrm>
        </p:spPr>
        <p:txBody>
          <a:bodyPr>
            <a:normAutofit/>
          </a:bodyPr>
          <a:lstStyle/>
          <a:p>
            <a:r>
              <a:rPr lang="en-US" dirty="0"/>
              <a:t>7 state variable system: recovered equations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176" y="1197462"/>
            <a:ext cx="342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 Evaluate reconstructed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7368" y="2048347"/>
            <a:ext cx="269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Correctly recovers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functional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coefficients within 2%</a:t>
            </a: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04788" y="1614488"/>
            <a:ext cx="3616325" cy="2674937"/>
            <a:chOff x="129" y="1017"/>
            <a:chExt cx="2278" cy="1685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" y="1017"/>
              <a:ext cx="2278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1017"/>
              <a:ext cx="2282" cy="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2"/>
          <p:cNvGrpSpPr>
            <a:grpSpLocks noChangeAspect="1"/>
          </p:cNvGrpSpPr>
          <p:nvPr/>
        </p:nvGrpSpPr>
        <p:grpSpPr bwMode="auto">
          <a:xfrm>
            <a:off x="3319810" y="3745809"/>
            <a:ext cx="3586782" cy="2334397"/>
            <a:chOff x="1975" y="2610"/>
            <a:chExt cx="2400" cy="1562"/>
          </a:xfrm>
        </p:grpSpPr>
        <p:sp>
          <p:nvSpPr>
            <p:cNvPr id="1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975" y="2610"/>
              <a:ext cx="2400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" y="2610"/>
              <a:ext cx="240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6"/>
          <p:cNvGrpSpPr>
            <a:grpSpLocks noChangeAspect="1"/>
          </p:cNvGrpSpPr>
          <p:nvPr/>
        </p:nvGrpSpPr>
        <p:grpSpPr bwMode="auto">
          <a:xfrm>
            <a:off x="7062949" y="1045260"/>
            <a:ext cx="4202513" cy="5042418"/>
            <a:chOff x="4410" y="833"/>
            <a:chExt cx="2812" cy="3374"/>
          </a:xfrm>
        </p:grpSpPr>
        <p:sp>
          <p:nvSpPr>
            <p:cNvPr id="1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4410" y="833"/>
              <a:ext cx="2812" cy="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42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" y="833"/>
              <a:ext cx="2818" cy="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F39E91EA-1CFE-4F2C-A876-8CD33F5AD5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4788" y="4235450"/>
            <a:ext cx="2811462" cy="2016125"/>
            <a:chOff x="129" y="2668"/>
            <a:chExt cx="1771" cy="127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4570C55-F490-4A94-B7CF-15E0880991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" y="2668"/>
              <a:ext cx="1771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>
              <a:extLst>
                <a:ext uri="{FF2B5EF4-FFF2-40B4-BE49-F238E27FC236}">
                  <a16:creationId xmlns:a16="http://schemas.microsoft.com/office/drawing/2014/main" id="{E25AFDDF-CEB9-4100-8B0E-00D5C9DC7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2668"/>
              <a:ext cx="1774" cy="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46FCC4B-2914-4786-925A-A7572C4894E3}"/>
              </a:ext>
            </a:extLst>
          </p:cNvPr>
          <p:cNvSpPr/>
          <p:nvPr/>
        </p:nvSpPr>
        <p:spPr>
          <a:xfrm>
            <a:off x="1979898" y="6211669"/>
            <a:ext cx="8705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N. M. Mangan, 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 “Inferring biological networks by sparse identification of nonlinear dynamics,” IEEE Transactions on Mol. And Biol. and Multi-Scale Comm. Vol 2, No 1, (2017). </a:t>
            </a:r>
          </a:p>
        </p:txBody>
      </p:sp>
    </p:spTree>
    <p:extLst>
      <p:ext uri="{BB962C8B-B14F-4D97-AF65-F5344CB8AC3E}">
        <p14:creationId xmlns:p14="http://schemas.microsoft.com/office/powerpoint/2010/main" val="40584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7C24C-56A9-4DFA-848E-C1DF96EF89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309" y="1480521"/>
            <a:ext cx="3835369" cy="4092656"/>
            <a:chOff x="384" y="77"/>
            <a:chExt cx="3682" cy="3929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2A5718E5-544A-4A95-97E6-94381ED337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77"/>
              <a:ext cx="3675" cy="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04D9DF48-2E3C-4A5F-87C3-4F2B959D95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02" b="30010"/>
            <a:stretch/>
          </p:blipFill>
          <p:spPr bwMode="auto">
            <a:xfrm>
              <a:off x="384" y="715"/>
              <a:ext cx="3682" cy="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7C9C358-F63F-4DFC-BE7F-88F4E0500B9C}"/>
              </a:ext>
            </a:extLst>
          </p:cNvPr>
          <p:cNvSpPr txBox="1"/>
          <p:nvPr/>
        </p:nvSpPr>
        <p:spPr>
          <a:xfrm>
            <a:off x="506894" y="1775573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break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EBA93-003A-44C7-998C-A98AAB113FE7}"/>
              </a:ext>
            </a:extLst>
          </p:cNvPr>
          <p:cNvSpPr txBox="1"/>
          <p:nvPr/>
        </p:nvSpPr>
        <p:spPr>
          <a:xfrm>
            <a:off x="2210174" y="1775573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session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3700E31-2CBD-4673-B1C9-8F5183A6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" y="-23695"/>
            <a:ext cx="1224884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Data-driven selection of hybrid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ECD4A-5A54-4F04-B49F-1E4DDD8E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963" y="1450212"/>
            <a:ext cx="4265048" cy="36214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32C3E1-F037-44EA-A391-D41803952190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813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94EB-9EC4-47BD-8211-1C620223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6501" y="-51155"/>
            <a:ext cx="10515600" cy="1325563"/>
          </a:xfrm>
        </p:spPr>
        <p:txBody>
          <a:bodyPr/>
          <a:lstStyle/>
          <a:p>
            <a:r>
              <a:rPr lang="en-US" dirty="0"/>
              <a:t>Core take-aways from this framework: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8169B-9731-4BAD-98D1-F4FBADA1C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01" y="863755"/>
            <a:ext cx="10515600" cy="2444262"/>
          </a:xfrm>
        </p:spPr>
        <p:txBody>
          <a:bodyPr>
            <a:normAutofit/>
          </a:bodyPr>
          <a:lstStyle/>
          <a:p>
            <a:r>
              <a:rPr lang="en-US" dirty="0"/>
              <a:t>Equation discovery is easier in a linear framework</a:t>
            </a:r>
          </a:p>
          <a:p>
            <a:r>
              <a:rPr lang="en-US" dirty="0"/>
              <a:t>Sparse regression is faster than other techniques (Bayesian, combinatorial, greedy searches, genetic algorithms)</a:t>
            </a:r>
          </a:p>
          <a:p>
            <a:r>
              <a:rPr lang="en-US" dirty="0"/>
              <a:t>It works for ODEs (and PDEs) </a:t>
            </a:r>
            <a:r>
              <a:rPr lang="en-US" i="1" dirty="0"/>
              <a:t>sometimes</a:t>
            </a:r>
          </a:p>
          <a:p>
            <a:r>
              <a:rPr lang="en-US" dirty="0"/>
              <a:t>Data-driven coordinates may be a good framework for data-clustering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A6575B-25F5-4453-904E-857047B9C588}"/>
              </a:ext>
            </a:extLst>
          </p:cNvPr>
          <p:cNvSpPr txBox="1">
            <a:spLocks/>
          </p:cNvSpPr>
          <p:nvPr/>
        </p:nvSpPr>
        <p:spPr>
          <a:xfrm>
            <a:off x="202330" y="25572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Core problems: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793C56-A04B-4C5E-A877-3A6A28D5E123}"/>
              </a:ext>
            </a:extLst>
          </p:cNvPr>
          <p:cNvSpPr txBox="1">
            <a:spLocks/>
          </p:cNvSpPr>
          <p:nvPr/>
        </p:nvSpPr>
        <p:spPr>
          <a:xfrm>
            <a:off x="724845" y="3429000"/>
            <a:ext cx="10515600" cy="2873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Robustness to noise, especially for calculating derivatives (PDEs)</a:t>
            </a:r>
          </a:p>
          <a:p>
            <a:r>
              <a:rPr lang="en-US" dirty="0"/>
              <a:t>No framework for evaluating how variables are correlated, what the likelihood of different combinations might be</a:t>
            </a:r>
          </a:p>
          <a:p>
            <a:r>
              <a:rPr lang="en-US" dirty="0"/>
              <a:t>No evaluation of the type of data we need</a:t>
            </a:r>
          </a:p>
          <a:p>
            <a:r>
              <a:rPr lang="en-US" dirty="0"/>
              <a:t>Need more understanding of the relationship between equation structure, data sampling, and regression method</a:t>
            </a:r>
          </a:p>
          <a:p>
            <a:r>
              <a:rPr lang="en-US" dirty="0"/>
              <a:t>How do we select data-driven coordinates and state variables?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094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96" y="-56478"/>
            <a:ext cx="11622758" cy="1325563"/>
          </a:xfrm>
        </p:spPr>
        <p:txBody>
          <a:bodyPr>
            <a:normAutofit/>
          </a:bodyPr>
          <a:lstStyle/>
          <a:p>
            <a:r>
              <a:rPr lang="en-US" dirty="0"/>
              <a:t>2 state variable regulatory network: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74" y="1407500"/>
            <a:ext cx="2436838" cy="1689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925" y="970429"/>
            <a:ext cx="338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Generate test data from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7052" y="6359130"/>
            <a:ext cx="6534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G. M. </a:t>
            </a:r>
            <a:r>
              <a:rPr lang="en-US" sz="1400" dirty="0" err="1">
                <a:solidFill>
                  <a:schemeClr val="bg1"/>
                </a:solidFill>
              </a:rPr>
              <a:t>Süel</a:t>
            </a:r>
            <a:r>
              <a:rPr lang="en-US" sz="1400" dirty="0">
                <a:solidFill>
                  <a:schemeClr val="bg1"/>
                </a:solidFill>
              </a:rPr>
              <a:t>, et al. </a:t>
            </a:r>
            <a:r>
              <a:rPr lang="en-US" sz="1400" i="1" dirty="0">
                <a:solidFill>
                  <a:schemeClr val="bg1"/>
                </a:solidFill>
              </a:rPr>
              <a:t>Nature</a:t>
            </a:r>
            <a:r>
              <a:rPr lang="en-US" sz="1400" dirty="0">
                <a:solidFill>
                  <a:schemeClr val="bg1"/>
                </a:solidFill>
              </a:rPr>
              <a:t>, vol. 440, no. 7083, pp. 545–550, 2006.</a:t>
            </a:r>
          </a:p>
        </p:txBody>
      </p:sp>
      <p:grpSp>
        <p:nvGrpSpPr>
          <p:cNvPr id="25" name="Group 12"/>
          <p:cNvGrpSpPr>
            <a:grpSpLocks noChangeAspect="1"/>
          </p:cNvGrpSpPr>
          <p:nvPr/>
        </p:nvGrpSpPr>
        <p:grpSpPr bwMode="auto">
          <a:xfrm>
            <a:off x="373063" y="3096667"/>
            <a:ext cx="2662237" cy="3160712"/>
            <a:chOff x="235" y="2203"/>
            <a:chExt cx="1677" cy="1991"/>
          </a:xfrm>
        </p:grpSpPr>
        <p:sp>
          <p:nvSpPr>
            <p:cNvPr id="2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35" y="2203"/>
              <a:ext cx="1677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2203"/>
              <a:ext cx="1681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16"/>
          <p:cNvGrpSpPr>
            <a:grpSpLocks noChangeAspect="1"/>
          </p:cNvGrpSpPr>
          <p:nvPr/>
        </p:nvGrpSpPr>
        <p:grpSpPr bwMode="auto">
          <a:xfrm>
            <a:off x="3001963" y="4319042"/>
            <a:ext cx="2573337" cy="482600"/>
            <a:chOff x="1891" y="2973"/>
            <a:chExt cx="1621" cy="304"/>
          </a:xfrm>
        </p:grpSpPr>
        <p:sp>
          <p:nvSpPr>
            <p:cNvPr id="2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891" y="2973"/>
              <a:ext cx="162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" y="2973"/>
              <a:ext cx="162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0"/>
          <p:cNvGrpSpPr>
            <a:grpSpLocks noChangeAspect="1"/>
          </p:cNvGrpSpPr>
          <p:nvPr/>
        </p:nvGrpSpPr>
        <p:grpSpPr bwMode="auto">
          <a:xfrm>
            <a:off x="3001963" y="5131842"/>
            <a:ext cx="2312987" cy="439737"/>
            <a:chOff x="1891" y="3485"/>
            <a:chExt cx="1457" cy="277"/>
          </a:xfrm>
        </p:grpSpPr>
        <p:sp>
          <p:nvSpPr>
            <p:cNvPr id="32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891" y="3485"/>
              <a:ext cx="145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" name="Picture 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" y="3485"/>
              <a:ext cx="145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81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96" y="-56478"/>
            <a:ext cx="11622758" cy="1325563"/>
          </a:xfrm>
        </p:spPr>
        <p:txBody>
          <a:bodyPr>
            <a:normAutofit/>
          </a:bodyPr>
          <a:lstStyle/>
          <a:p>
            <a:r>
              <a:rPr lang="en-US" dirty="0"/>
              <a:t>2 state variable regulatory network: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74" y="1407500"/>
            <a:ext cx="2436838" cy="1689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925" y="970429"/>
            <a:ext cx="338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Generate test data from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7042" y="974150"/>
            <a:ext cx="468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Build functional library. Sparsely select terms: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705" y="3428398"/>
            <a:ext cx="612000" cy="369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387" y="3428398"/>
            <a:ext cx="1332000" cy="39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069" y="3446398"/>
            <a:ext cx="324000" cy="360000"/>
          </a:xfrm>
          <a:prstGeom prst="rect">
            <a:avLst/>
          </a:prstGeom>
        </p:spPr>
      </p:pic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3827463" y="1515517"/>
            <a:ext cx="4919662" cy="1912937"/>
            <a:chOff x="2411" y="1207"/>
            <a:chExt cx="3099" cy="1205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11" y="1207"/>
              <a:ext cx="3099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" y="1207"/>
              <a:ext cx="3103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 noChangeAspect="1"/>
          </p:cNvGrpSpPr>
          <p:nvPr/>
        </p:nvGrpSpPr>
        <p:grpSpPr bwMode="auto">
          <a:xfrm>
            <a:off x="9169400" y="1698079"/>
            <a:ext cx="2684463" cy="1935163"/>
            <a:chOff x="5776" y="1322"/>
            <a:chExt cx="1691" cy="1219"/>
          </a:xfrm>
        </p:grpSpPr>
        <p:sp>
          <p:nvSpPr>
            <p:cNvPr id="23" name="AutoShape 7"/>
            <p:cNvSpPr>
              <a:spLocks noChangeAspect="1" noChangeArrowheads="1" noTextEdit="1"/>
            </p:cNvSpPr>
            <p:nvPr/>
          </p:nvSpPr>
          <p:spPr bwMode="auto">
            <a:xfrm>
              <a:off x="5776" y="1322"/>
              <a:ext cx="1691" cy="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" y="1322"/>
              <a:ext cx="1695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12"/>
          <p:cNvGrpSpPr>
            <a:grpSpLocks noChangeAspect="1"/>
          </p:cNvGrpSpPr>
          <p:nvPr/>
        </p:nvGrpSpPr>
        <p:grpSpPr bwMode="auto">
          <a:xfrm>
            <a:off x="373063" y="3096667"/>
            <a:ext cx="2662237" cy="3160712"/>
            <a:chOff x="235" y="2203"/>
            <a:chExt cx="1677" cy="1991"/>
          </a:xfrm>
        </p:grpSpPr>
        <p:sp>
          <p:nvSpPr>
            <p:cNvPr id="2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35" y="2203"/>
              <a:ext cx="1677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2203"/>
              <a:ext cx="1681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16"/>
          <p:cNvGrpSpPr>
            <a:grpSpLocks noChangeAspect="1"/>
          </p:cNvGrpSpPr>
          <p:nvPr/>
        </p:nvGrpSpPr>
        <p:grpSpPr bwMode="auto">
          <a:xfrm>
            <a:off x="3001963" y="4319042"/>
            <a:ext cx="2573337" cy="482600"/>
            <a:chOff x="1891" y="2973"/>
            <a:chExt cx="1621" cy="304"/>
          </a:xfrm>
        </p:grpSpPr>
        <p:sp>
          <p:nvSpPr>
            <p:cNvPr id="2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891" y="2973"/>
              <a:ext cx="162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" name="Picture 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" y="2973"/>
              <a:ext cx="162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0"/>
          <p:cNvGrpSpPr>
            <a:grpSpLocks noChangeAspect="1"/>
          </p:cNvGrpSpPr>
          <p:nvPr/>
        </p:nvGrpSpPr>
        <p:grpSpPr bwMode="auto">
          <a:xfrm>
            <a:off x="3001963" y="5131842"/>
            <a:ext cx="2312987" cy="439737"/>
            <a:chOff x="1891" y="3485"/>
            <a:chExt cx="1457" cy="277"/>
          </a:xfrm>
        </p:grpSpPr>
        <p:sp>
          <p:nvSpPr>
            <p:cNvPr id="32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891" y="3485"/>
              <a:ext cx="145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" name="Picture 2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" y="3485"/>
              <a:ext cx="145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99E030E-3BB2-4662-9C84-8D752922AAB2}"/>
              </a:ext>
            </a:extLst>
          </p:cNvPr>
          <p:cNvSpPr/>
          <p:nvPr/>
        </p:nvSpPr>
        <p:spPr>
          <a:xfrm>
            <a:off x="1979898" y="6211669"/>
            <a:ext cx="8705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N. M. Mangan, 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 “Inferring biological networks by sparse identification of nonlinear dynamics,” IEEE Transactions on Mol. And Biol. and Multi-Scale Comm. Vol 2, No 1, (2017). </a:t>
            </a:r>
          </a:p>
        </p:txBody>
      </p:sp>
    </p:spTree>
    <p:extLst>
      <p:ext uri="{BB962C8B-B14F-4D97-AF65-F5344CB8AC3E}">
        <p14:creationId xmlns:p14="http://schemas.microsoft.com/office/powerpoint/2010/main" val="76872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96" y="-56478"/>
            <a:ext cx="11622758" cy="1325563"/>
          </a:xfrm>
        </p:spPr>
        <p:txBody>
          <a:bodyPr>
            <a:normAutofit/>
          </a:bodyPr>
          <a:lstStyle/>
          <a:p>
            <a:r>
              <a:rPr lang="en-US" dirty="0"/>
              <a:t>2 state variable regulatory network: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74" y="1407500"/>
            <a:ext cx="2436838" cy="1689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925" y="970429"/>
            <a:ext cx="338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Generate test data from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7042" y="974150"/>
            <a:ext cx="468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Build functional library. Sparsely select terms: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705" y="3428398"/>
            <a:ext cx="612000" cy="369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387" y="3428398"/>
            <a:ext cx="1332000" cy="39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069" y="3446398"/>
            <a:ext cx="324000" cy="36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74983" y="4024107"/>
            <a:ext cx="342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 Evaluate reconstructed model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3827463" y="1515517"/>
            <a:ext cx="4919662" cy="1912937"/>
            <a:chOff x="2411" y="1207"/>
            <a:chExt cx="3099" cy="1205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11" y="1207"/>
              <a:ext cx="3099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" y="1207"/>
              <a:ext cx="3103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 noChangeAspect="1"/>
          </p:cNvGrpSpPr>
          <p:nvPr/>
        </p:nvGrpSpPr>
        <p:grpSpPr bwMode="auto">
          <a:xfrm>
            <a:off x="9169400" y="1698079"/>
            <a:ext cx="2684463" cy="1935163"/>
            <a:chOff x="5776" y="1322"/>
            <a:chExt cx="1691" cy="1219"/>
          </a:xfrm>
        </p:grpSpPr>
        <p:sp>
          <p:nvSpPr>
            <p:cNvPr id="23" name="AutoShape 7"/>
            <p:cNvSpPr>
              <a:spLocks noChangeAspect="1" noChangeArrowheads="1" noTextEdit="1"/>
            </p:cNvSpPr>
            <p:nvPr/>
          </p:nvSpPr>
          <p:spPr bwMode="auto">
            <a:xfrm>
              <a:off x="5776" y="1322"/>
              <a:ext cx="1691" cy="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" y="1322"/>
              <a:ext cx="1695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12"/>
          <p:cNvGrpSpPr>
            <a:grpSpLocks noChangeAspect="1"/>
          </p:cNvGrpSpPr>
          <p:nvPr/>
        </p:nvGrpSpPr>
        <p:grpSpPr bwMode="auto">
          <a:xfrm>
            <a:off x="373063" y="3096667"/>
            <a:ext cx="2662237" cy="3160712"/>
            <a:chOff x="235" y="2203"/>
            <a:chExt cx="1677" cy="1991"/>
          </a:xfrm>
        </p:grpSpPr>
        <p:sp>
          <p:nvSpPr>
            <p:cNvPr id="2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35" y="2203"/>
              <a:ext cx="1677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2203"/>
              <a:ext cx="1681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16"/>
          <p:cNvGrpSpPr>
            <a:grpSpLocks noChangeAspect="1"/>
          </p:cNvGrpSpPr>
          <p:nvPr/>
        </p:nvGrpSpPr>
        <p:grpSpPr bwMode="auto">
          <a:xfrm>
            <a:off x="3001963" y="4319042"/>
            <a:ext cx="2573337" cy="482600"/>
            <a:chOff x="1891" y="2973"/>
            <a:chExt cx="1621" cy="304"/>
          </a:xfrm>
        </p:grpSpPr>
        <p:sp>
          <p:nvSpPr>
            <p:cNvPr id="2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891" y="2973"/>
              <a:ext cx="162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" name="Picture 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" y="2973"/>
              <a:ext cx="162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0"/>
          <p:cNvGrpSpPr>
            <a:grpSpLocks noChangeAspect="1"/>
          </p:cNvGrpSpPr>
          <p:nvPr/>
        </p:nvGrpSpPr>
        <p:grpSpPr bwMode="auto">
          <a:xfrm>
            <a:off x="3001963" y="5131842"/>
            <a:ext cx="2312987" cy="439737"/>
            <a:chOff x="1891" y="3485"/>
            <a:chExt cx="1457" cy="277"/>
          </a:xfrm>
        </p:grpSpPr>
        <p:sp>
          <p:nvSpPr>
            <p:cNvPr id="32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891" y="3485"/>
              <a:ext cx="145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" name="Picture 2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" y="3485"/>
              <a:ext cx="145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5638800" y="4677817"/>
            <a:ext cx="3592513" cy="1195387"/>
            <a:chOff x="3552" y="3199"/>
            <a:chExt cx="2263" cy="753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52" y="3199"/>
              <a:ext cx="2263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199"/>
              <a:ext cx="226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8"/>
          <p:cNvGrpSpPr>
            <a:grpSpLocks noChangeAspect="1"/>
          </p:cNvGrpSpPr>
          <p:nvPr/>
        </p:nvGrpSpPr>
        <p:grpSpPr bwMode="auto">
          <a:xfrm>
            <a:off x="9236075" y="4287292"/>
            <a:ext cx="2617788" cy="1806575"/>
            <a:chOff x="5818" y="2953"/>
            <a:chExt cx="1649" cy="1138"/>
          </a:xfrm>
        </p:grpSpPr>
        <p:sp>
          <p:nvSpPr>
            <p:cNvPr id="36" name="AutoShape 7"/>
            <p:cNvSpPr>
              <a:spLocks noChangeAspect="1" noChangeArrowheads="1" noTextEdit="1"/>
            </p:cNvSpPr>
            <p:nvPr/>
          </p:nvSpPr>
          <p:spPr bwMode="auto">
            <a:xfrm>
              <a:off x="5818" y="2953"/>
              <a:ext cx="1649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" y="2953"/>
              <a:ext cx="1653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D1BA021-BF34-4E58-9AD0-A68897EC2ADD}"/>
              </a:ext>
            </a:extLst>
          </p:cNvPr>
          <p:cNvSpPr/>
          <p:nvPr/>
        </p:nvSpPr>
        <p:spPr>
          <a:xfrm>
            <a:off x="1979898" y="6211669"/>
            <a:ext cx="8705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N. M. Mangan, 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 “Inferring biological networks by sparse identification of nonlinear dynamics,” IEEE Transactions on Mol. And Biol. and Multi-Scale Comm. Vol 2, No 1, (2017). </a:t>
            </a:r>
          </a:p>
        </p:txBody>
      </p:sp>
    </p:spTree>
    <p:extLst>
      <p:ext uri="{BB962C8B-B14F-4D97-AF65-F5344CB8AC3E}">
        <p14:creationId xmlns:p14="http://schemas.microsoft.com/office/powerpoint/2010/main" val="42137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96" y="10117"/>
            <a:ext cx="11622758" cy="1325563"/>
          </a:xfrm>
        </p:spPr>
        <p:txBody>
          <a:bodyPr>
            <a:normAutofit/>
          </a:bodyPr>
          <a:lstStyle/>
          <a:p>
            <a:r>
              <a:rPr lang="en-US" dirty="0"/>
              <a:t>7 state variable yeast metabolism model: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925" y="1464970"/>
            <a:ext cx="338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Generate test data from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4623" y="1443667"/>
            <a:ext cx="468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Build functional library. Sparsely select terms: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691" y="3807628"/>
            <a:ext cx="566149" cy="341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327" y="3841553"/>
            <a:ext cx="1232207" cy="3663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627" y="3859553"/>
            <a:ext cx="299726" cy="333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38" y="1963592"/>
            <a:ext cx="3616054" cy="2675636"/>
          </a:xfrm>
          <a:prstGeom prst="rect">
            <a:avLst/>
          </a:prstGeom>
        </p:spPr>
      </p:pic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282575" y="1963738"/>
            <a:ext cx="3616325" cy="2674937"/>
            <a:chOff x="178" y="1237"/>
            <a:chExt cx="2278" cy="1685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8" y="1237"/>
              <a:ext cx="2278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1237"/>
              <a:ext cx="2282" cy="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4624533" y="4225600"/>
            <a:ext cx="2590549" cy="1804866"/>
            <a:chOff x="377" y="3009"/>
            <a:chExt cx="1764" cy="1229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77" y="3009"/>
              <a:ext cx="1764" cy="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3009"/>
              <a:ext cx="1767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12"/>
          <p:cNvGrpSpPr>
            <a:grpSpLocks noChangeAspect="1"/>
          </p:cNvGrpSpPr>
          <p:nvPr/>
        </p:nvGrpSpPr>
        <p:grpSpPr bwMode="auto">
          <a:xfrm>
            <a:off x="4540250" y="1800226"/>
            <a:ext cx="4448284" cy="1984032"/>
            <a:chOff x="2860" y="1134"/>
            <a:chExt cx="3029" cy="1351"/>
          </a:xfrm>
        </p:grpSpPr>
        <p:sp>
          <p:nvSpPr>
            <p:cNvPr id="2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860" y="1134"/>
              <a:ext cx="3029" cy="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" y="1134"/>
              <a:ext cx="3033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16"/>
          <p:cNvGrpSpPr>
            <a:grpSpLocks noChangeAspect="1"/>
          </p:cNvGrpSpPr>
          <p:nvPr/>
        </p:nvGrpSpPr>
        <p:grpSpPr bwMode="auto">
          <a:xfrm>
            <a:off x="9440864" y="1381125"/>
            <a:ext cx="1346674" cy="2498030"/>
            <a:chOff x="5947" y="870"/>
            <a:chExt cx="917" cy="1701"/>
          </a:xfrm>
        </p:grpSpPr>
        <p:sp>
          <p:nvSpPr>
            <p:cNvPr id="3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5947" y="870"/>
              <a:ext cx="917" cy="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401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870"/>
              <a:ext cx="921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2AAF35D2-EC5D-44AC-8903-CA9087761B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24813" y="4225925"/>
            <a:ext cx="2762250" cy="1981200"/>
            <a:chOff x="5055" y="2662"/>
            <a:chExt cx="1740" cy="124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A1741351-541E-4E47-B0A7-4B884DFB89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55" y="2662"/>
              <a:ext cx="174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341" name="Picture 5">
              <a:extLst>
                <a:ext uri="{FF2B5EF4-FFF2-40B4-BE49-F238E27FC236}">
                  <a16:creationId xmlns:a16="http://schemas.microsoft.com/office/drawing/2014/main" id="{8B9474B9-B328-4F02-BD13-58E2BF769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" y="2662"/>
              <a:ext cx="1743" cy="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0C004-00F2-4B64-9AE2-0D9795BBA9E4}"/>
              </a:ext>
            </a:extLst>
          </p:cNvPr>
          <p:cNvSpPr/>
          <p:nvPr/>
        </p:nvSpPr>
        <p:spPr>
          <a:xfrm>
            <a:off x="1979898" y="6211669"/>
            <a:ext cx="8705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N. M. Mangan, S. L. </a:t>
            </a:r>
            <a:r>
              <a:rPr lang="en-US" sz="1400" dirty="0" err="1">
                <a:solidFill>
                  <a:schemeClr val="bg1"/>
                </a:solidFill>
              </a:rPr>
              <a:t>Brunton</a:t>
            </a:r>
            <a:r>
              <a:rPr lang="en-US" sz="1400" dirty="0">
                <a:solidFill>
                  <a:schemeClr val="bg1"/>
                </a:solidFill>
              </a:rPr>
              <a:t>, J. L. Proctor, and J. N. </a:t>
            </a:r>
            <a:r>
              <a:rPr lang="en-US" sz="1400" dirty="0" err="1">
                <a:solidFill>
                  <a:schemeClr val="bg1"/>
                </a:solidFill>
              </a:rPr>
              <a:t>Kutz</a:t>
            </a:r>
            <a:r>
              <a:rPr lang="en-US" sz="1400" dirty="0">
                <a:solidFill>
                  <a:schemeClr val="bg1"/>
                </a:solidFill>
              </a:rPr>
              <a:t>,  “Inferring biological networks by sparse identification of nonlinear dynamics,” IEEE Transactions on Mol. And Biol. and Multi-Scale Comm. Vol 2, No 1, (2017). </a:t>
            </a:r>
          </a:p>
        </p:txBody>
      </p:sp>
    </p:spTree>
    <p:extLst>
      <p:ext uri="{BB962C8B-B14F-4D97-AF65-F5344CB8AC3E}">
        <p14:creationId xmlns:p14="http://schemas.microsoft.com/office/powerpoint/2010/main" val="30447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7C24C-56A9-4DFA-848E-C1DF96EF89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309" y="1480521"/>
            <a:ext cx="3835369" cy="4092656"/>
            <a:chOff x="384" y="77"/>
            <a:chExt cx="3682" cy="3929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2A5718E5-544A-4A95-97E6-94381ED337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77"/>
              <a:ext cx="3675" cy="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04D9DF48-2E3C-4A5F-87C3-4F2B959D95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02" b="30010"/>
            <a:stretch/>
          </p:blipFill>
          <p:spPr bwMode="auto">
            <a:xfrm>
              <a:off x="384" y="715"/>
              <a:ext cx="3682" cy="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7C9C358-F63F-4DFC-BE7F-88F4E0500B9C}"/>
              </a:ext>
            </a:extLst>
          </p:cNvPr>
          <p:cNvSpPr txBox="1"/>
          <p:nvPr/>
        </p:nvSpPr>
        <p:spPr>
          <a:xfrm>
            <a:off x="506894" y="1775573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break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EBA93-003A-44C7-998C-A98AAB113FE7}"/>
              </a:ext>
            </a:extLst>
          </p:cNvPr>
          <p:cNvSpPr txBox="1"/>
          <p:nvPr/>
        </p:nvSpPr>
        <p:spPr>
          <a:xfrm>
            <a:off x="2210174" y="1775573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session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3700E31-2CBD-4673-B1C9-8F5183A6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" y="-23695"/>
            <a:ext cx="1224884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Data-driven selection of hybrid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ECD4A-5A54-4F04-B49F-1E4DDD8E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963" y="1450212"/>
            <a:ext cx="4265048" cy="3621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F27DE1-334A-427B-94E0-DF9DCE738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189" y="1626352"/>
            <a:ext cx="4035811" cy="328175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D60F8BD-0398-432B-BE9C-25FA3EB01569}"/>
              </a:ext>
            </a:extLst>
          </p:cNvPr>
          <p:cNvSpPr/>
          <p:nvPr/>
        </p:nvSpPr>
        <p:spPr>
          <a:xfrm>
            <a:off x="7803029" y="2762971"/>
            <a:ext cx="474499" cy="5782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5FEB8-C259-409F-9381-A54AECDF7FFE}"/>
              </a:ext>
            </a:extLst>
          </p:cNvPr>
          <p:cNvSpPr txBox="1"/>
          <p:nvPr/>
        </p:nvSpPr>
        <p:spPr>
          <a:xfrm>
            <a:off x="3451645" y="5287550"/>
            <a:ext cx="452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Detection of switching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Identification of dynamics within regimes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35359823-D5FE-43C3-9C06-C93E4B3B8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0"/>
          <a:stretch/>
        </p:blipFill>
        <p:spPr bwMode="auto">
          <a:xfrm>
            <a:off x="8259820" y="4967078"/>
            <a:ext cx="3828548" cy="128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5F62ED-68A7-4D10-A2E3-88A0DF844A39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2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729" y="1157336"/>
            <a:ext cx="3730818" cy="2334532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Combine </a:t>
            </a:r>
            <a:r>
              <a:rPr lang="en-US" i="1" dirty="0"/>
              <a:t>Sparse Identification of Nonlinear Dynamics </a:t>
            </a:r>
            <a:r>
              <a:rPr lang="en-US" dirty="0"/>
              <a:t>for model selection and </a:t>
            </a:r>
            <a:r>
              <a:rPr lang="en-US" i="1" dirty="0"/>
              <a:t>AIC</a:t>
            </a:r>
            <a:r>
              <a:rPr lang="en-US" dirty="0"/>
              <a:t> for ranking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9377E1-17F8-4F4E-B896-FFD779E5D304}"/>
              </a:ext>
            </a:extLst>
          </p:cNvPr>
          <p:cNvGrpSpPr/>
          <p:nvPr/>
        </p:nvGrpSpPr>
        <p:grpSpPr>
          <a:xfrm>
            <a:off x="-331426" y="84482"/>
            <a:ext cx="6055161" cy="6011655"/>
            <a:chOff x="3609439" y="0"/>
            <a:chExt cx="6055161" cy="6011655"/>
          </a:xfrm>
        </p:grpSpPr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4155368" y="0"/>
              <a:ext cx="5509232" cy="6011655"/>
              <a:chOff x="2336" y="68"/>
              <a:chExt cx="3794" cy="4140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336" y="68"/>
                <a:ext cx="3794" cy="4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" y="68"/>
                <a:ext cx="3798" cy="4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3609439" y="4566150"/>
              <a:ext cx="1002407" cy="775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45859" y="4483532"/>
            <a:ext cx="22203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Rank models using information criteria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6038" y="820904"/>
            <a:ext cx="16067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Combinatorial models represented in library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3506" y="2869947"/>
            <a:ext cx="281722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SINDy</a:t>
            </a:r>
            <a:r>
              <a:rPr lang="en-US" dirty="0"/>
              <a:t>: Sparse regression selects models that best fit time series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82909C-41AB-4A2F-A59C-F80D0BEB1E91}"/>
              </a:ext>
            </a:extLst>
          </p:cNvPr>
          <p:cNvSpPr/>
          <p:nvPr/>
        </p:nvSpPr>
        <p:spPr>
          <a:xfrm>
            <a:off x="7746842" y="4687030"/>
            <a:ext cx="44451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Mangan, N. M., </a:t>
            </a:r>
            <a:r>
              <a:rPr lang="en-US" dirty="0" err="1"/>
              <a:t>Kutz</a:t>
            </a:r>
            <a:r>
              <a:rPr lang="en-US" dirty="0"/>
              <a:t>, J. N., Brunton, S. L. &amp; Proctor, J. L. Model selection for dynamical systems via sparse regression and information criteria. </a:t>
            </a:r>
            <a:r>
              <a:rPr lang="en-US" i="1" dirty="0"/>
              <a:t>Proc. R. Soc. London A Math. Phys. Eng. Sci.</a:t>
            </a:r>
            <a:r>
              <a:rPr lang="en-US" dirty="0"/>
              <a:t> </a:t>
            </a:r>
            <a:r>
              <a:rPr lang="en-US" b="1" dirty="0"/>
              <a:t>473,</a:t>
            </a:r>
            <a:r>
              <a:rPr lang="en-US" dirty="0"/>
              <a:t> (2017).</a:t>
            </a:r>
          </a:p>
        </p:txBody>
      </p:sp>
    </p:spTree>
    <p:extLst>
      <p:ext uri="{BB962C8B-B14F-4D97-AF65-F5344CB8AC3E}">
        <p14:creationId xmlns:p14="http://schemas.microsoft.com/office/powerpoint/2010/main" val="386864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DECD4A-5A54-4F04-B49F-1E4DDD8E5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19" y="1097834"/>
            <a:ext cx="4265048" cy="362147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7E349AB-39F5-4ED6-A848-8755DD2E5F10}"/>
              </a:ext>
            </a:extLst>
          </p:cNvPr>
          <p:cNvSpPr txBox="1">
            <a:spLocks/>
          </p:cNvSpPr>
          <p:nvPr/>
        </p:nvSpPr>
        <p:spPr>
          <a:xfrm>
            <a:off x="65740" y="-23695"/>
            <a:ext cx="122488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/>
              <a:t>Problem: data comes from multiple models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4C680-6CB9-421B-B6F3-37BED6A5DE12}"/>
              </a:ext>
            </a:extLst>
          </p:cNvPr>
          <p:cNvSpPr/>
          <p:nvPr/>
        </p:nvSpPr>
        <p:spPr>
          <a:xfrm>
            <a:off x="2103944" y="6235908"/>
            <a:ext cx="8700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rimson Text"/>
              </a:rPr>
              <a:t>​N. M. Mangan, T.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Askham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S. L. Brunton, J. N. </a:t>
            </a:r>
            <a:r>
              <a:rPr lang="en-US" sz="1400" dirty="0" err="1">
                <a:solidFill>
                  <a:schemeClr val="bg1"/>
                </a:solidFill>
                <a:latin typeface="Crimson Text"/>
              </a:rPr>
              <a:t>Kutz</a:t>
            </a:r>
            <a:r>
              <a:rPr lang="en-US" sz="1400" dirty="0">
                <a:solidFill>
                  <a:schemeClr val="bg1"/>
                </a:solidFill>
                <a:latin typeface="Crimson Text"/>
              </a:rPr>
              <a:t>, J. L. Proctor, "Model Selection for hybrid dynamical systems via sparse regression," Proc. R. Soc. London A Math. Phys. Eng. Sci. Vol 475, No 2223 (2019).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99856"/>
      </p:ext>
    </p:extLst>
  </p:cSld>
  <p:clrMapOvr>
    <a:masterClrMapping/>
  </p:clrMapOvr>
</p:sld>
</file>

<file path=ppt/theme/theme1.xml><?xml version="1.0" encoding="utf-8"?>
<a:theme xmlns:a="http://schemas.openxmlformats.org/drawingml/2006/main" name="5 Lines - Widescree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 Lines - Widescreen1</Template>
  <TotalTime>18335</TotalTime>
  <Words>3830</Words>
  <Application>Microsoft Office PowerPoint</Application>
  <PresentationFormat>Widescreen</PresentationFormat>
  <Paragraphs>340</Paragraphs>
  <Slides>64</Slides>
  <Notes>8</Notes>
  <HiddenSlides>25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Cambria Math</vt:lpstr>
      <vt:lpstr>Crimson Text</vt:lpstr>
      <vt:lpstr>5 Lines - Widescreen1</vt:lpstr>
      <vt:lpstr>Sparse model selection for structurally challenging infectious disease systems</vt:lpstr>
      <vt:lpstr>Disease Dynamics as a Hybrid System</vt:lpstr>
      <vt:lpstr>Disease Dynamics as a Hybrid System</vt:lpstr>
      <vt:lpstr>Disease Dynamics as a Hybrid System</vt:lpstr>
      <vt:lpstr>Data-driven selection of hybrid systems</vt:lpstr>
      <vt:lpstr>Data-driven selection of hybrid systems</vt:lpstr>
      <vt:lpstr>Data-driven selection of hybrid systems</vt:lpstr>
      <vt:lpstr>Combine Sparse Identification of Nonlinear Dynamics for model selection and AIC for ranking</vt:lpstr>
      <vt:lpstr>PowerPoint Presentation</vt:lpstr>
      <vt:lpstr>PowerPoint Presentation</vt:lpstr>
      <vt:lpstr>Time vs Data-driven coordinate frame:</vt:lpstr>
      <vt:lpstr>Time vs Data-driven coordinate frame:</vt:lpstr>
      <vt:lpstr>Hybrid Systems – Model Selection</vt:lpstr>
      <vt:lpstr>PowerPoint Presentation</vt:lpstr>
      <vt:lpstr>PowerPoint Presentation</vt:lpstr>
      <vt:lpstr>Hybrid Systems – Model Selection</vt:lpstr>
      <vt:lpstr>Hybrid Systems – Model Selection</vt:lpstr>
      <vt:lpstr>Hybrid Systems – Disease Transmission</vt:lpstr>
      <vt:lpstr>Hybrid Systems – Disease Transmission</vt:lpstr>
      <vt:lpstr>Dynamical systems identification:</vt:lpstr>
      <vt:lpstr>Equation free methods for data characterization</vt:lpstr>
      <vt:lpstr>Thank you.. and thanks to</vt:lpstr>
      <vt:lpstr>Data-driven selection of hybrid systems</vt:lpstr>
      <vt:lpstr>Problem: testing models is expensive</vt:lpstr>
      <vt:lpstr>Problem: testing models is expensive</vt:lpstr>
      <vt:lpstr>Hybrid Systems – Hopping System</vt:lpstr>
      <vt:lpstr>Hybrid Systems – Hopping System</vt:lpstr>
      <vt:lpstr>Hybrid Systems – Hopping System</vt:lpstr>
      <vt:lpstr>Recent advances in dynamical systems ID:</vt:lpstr>
      <vt:lpstr>Hybrid Systems – validation step</vt:lpstr>
      <vt:lpstr>Hybrid Systems – validation step</vt:lpstr>
      <vt:lpstr>Hybrid Systems – validation step</vt:lpstr>
      <vt:lpstr>Hybrid Systems – validation step</vt:lpstr>
      <vt:lpstr>Hybrid Systems – validation step</vt:lpstr>
      <vt:lpstr>Hybrid Systems – Hopping System</vt:lpstr>
      <vt:lpstr>Hybrid Systems – Disease Transmission</vt:lpstr>
      <vt:lpstr>Hybrid Systems – Disease Transmission</vt:lpstr>
      <vt:lpstr>Hopper-system: noise and cluster size</vt:lpstr>
      <vt:lpstr>Hopper-system: noise and cluster size</vt:lpstr>
      <vt:lpstr>Hopper-system: noise and cluster size</vt:lpstr>
      <vt:lpstr>Statistical methods for data-driven model selection</vt:lpstr>
      <vt:lpstr>Sparse selection of variables, terms, features</vt:lpstr>
      <vt:lpstr>PowerPoint Presentation</vt:lpstr>
      <vt:lpstr>Sparse Identification of Nonlinear Dynamics (SINDy)</vt:lpstr>
      <vt:lpstr>Sparse Identification of Nonlinear Dynamics (SINDy)</vt:lpstr>
      <vt:lpstr>Sparse Identification of Nonlinear Dynamics (SINDy)</vt:lpstr>
      <vt:lpstr>Finding parsimonious models: information criteria</vt:lpstr>
      <vt:lpstr>Finding parsimonious models: information criteria</vt:lpstr>
      <vt:lpstr>Combine SINDy for model selection and AIC for ranking</vt:lpstr>
      <vt:lpstr>Expanding the number of variables, terms, features</vt:lpstr>
      <vt:lpstr>Rational functions in biological networks:</vt:lpstr>
      <vt:lpstr>Rational functions in biological networks:</vt:lpstr>
      <vt:lpstr>Rational functions are not compact:</vt:lpstr>
      <vt:lpstr>Rational functions -&gt; implicit formulation:</vt:lpstr>
      <vt:lpstr>Implicit formulation:</vt:lpstr>
      <vt:lpstr>simple, single state variable example</vt:lpstr>
      <vt:lpstr>simple, single state variable example</vt:lpstr>
      <vt:lpstr>simple, single state variable example</vt:lpstr>
      <vt:lpstr>7 state variable system: recovered equations</vt:lpstr>
      <vt:lpstr>Core take-aways from this framework:</vt:lpstr>
      <vt:lpstr>2 state variable regulatory network:</vt:lpstr>
      <vt:lpstr>2 state variable regulatory network:</vt:lpstr>
      <vt:lpstr>2 state variable regulatory network:</vt:lpstr>
      <vt:lpstr>7 state variable yeast metabolism model: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biological networks by sparse identification of nonlinear dynamics</dc:title>
  <dc:creator>Niall Mangan</dc:creator>
  <cp:lastModifiedBy>Windows User</cp:lastModifiedBy>
  <cp:revision>320</cp:revision>
  <dcterms:created xsi:type="dcterms:W3CDTF">2016-06-22T20:18:33Z</dcterms:created>
  <dcterms:modified xsi:type="dcterms:W3CDTF">2019-04-15T17:55:21Z</dcterms:modified>
</cp:coreProperties>
</file>