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34"/>
  </p:notesMasterIdLst>
  <p:sldIdLst>
    <p:sldId id="270" r:id="rId6"/>
    <p:sldId id="283" r:id="rId7"/>
    <p:sldId id="258" r:id="rId8"/>
    <p:sldId id="289" r:id="rId9"/>
    <p:sldId id="284" r:id="rId10"/>
    <p:sldId id="279" r:id="rId11"/>
    <p:sldId id="260" r:id="rId12"/>
    <p:sldId id="277" r:id="rId13"/>
    <p:sldId id="278" r:id="rId14"/>
    <p:sldId id="276" r:id="rId15"/>
    <p:sldId id="267" r:id="rId16"/>
    <p:sldId id="261" r:id="rId17"/>
    <p:sldId id="287" r:id="rId18"/>
    <p:sldId id="288" r:id="rId19"/>
    <p:sldId id="268" r:id="rId20"/>
    <p:sldId id="262" r:id="rId21"/>
    <p:sldId id="273" r:id="rId22"/>
    <p:sldId id="269" r:id="rId23"/>
    <p:sldId id="286" r:id="rId24"/>
    <p:sldId id="275" r:id="rId25"/>
    <p:sldId id="290" r:id="rId26"/>
    <p:sldId id="265" r:id="rId27"/>
    <p:sldId id="285" r:id="rId28"/>
    <p:sldId id="281" r:id="rId29"/>
    <p:sldId id="280" r:id="rId30"/>
    <p:sldId id="274" r:id="rId31"/>
    <p:sldId id="264" r:id="rId32"/>
    <p:sldId id="282" r:id="rId33"/>
  </p:sldIdLst>
  <p:sldSz cx="9144000" cy="5143500" type="screen16x9"/>
  <p:notesSz cx="9296400" cy="7010400"/>
  <p:defaultTextStyle>
    <a:defPPr>
      <a:defRPr lang="en-US"/>
    </a:defPPr>
    <a:lvl1pPr marL="0" algn="l" defTabSz="816334" rtl="0" eaLnBrk="1" latinLnBrk="0" hangingPunct="1">
      <a:defRPr sz="1600" kern="1200">
        <a:solidFill>
          <a:schemeClr val="tx1"/>
        </a:solidFill>
        <a:latin typeface="+mn-lt"/>
        <a:ea typeface="+mn-ea"/>
        <a:cs typeface="+mn-cs"/>
      </a:defRPr>
    </a:lvl1pPr>
    <a:lvl2pPr marL="408167" algn="l" defTabSz="816334" rtl="0" eaLnBrk="1" latinLnBrk="0" hangingPunct="1">
      <a:defRPr sz="1600" kern="1200">
        <a:solidFill>
          <a:schemeClr val="tx1"/>
        </a:solidFill>
        <a:latin typeface="+mn-lt"/>
        <a:ea typeface="+mn-ea"/>
        <a:cs typeface="+mn-cs"/>
      </a:defRPr>
    </a:lvl2pPr>
    <a:lvl3pPr marL="816334" algn="l" defTabSz="816334" rtl="0" eaLnBrk="1" latinLnBrk="0" hangingPunct="1">
      <a:defRPr sz="1600" kern="1200">
        <a:solidFill>
          <a:schemeClr val="tx1"/>
        </a:solidFill>
        <a:latin typeface="+mn-lt"/>
        <a:ea typeface="+mn-ea"/>
        <a:cs typeface="+mn-cs"/>
      </a:defRPr>
    </a:lvl3pPr>
    <a:lvl4pPr marL="1224501" algn="l" defTabSz="816334" rtl="0" eaLnBrk="1" latinLnBrk="0" hangingPunct="1">
      <a:defRPr sz="1600" kern="1200">
        <a:solidFill>
          <a:schemeClr val="tx1"/>
        </a:solidFill>
        <a:latin typeface="+mn-lt"/>
        <a:ea typeface="+mn-ea"/>
        <a:cs typeface="+mn-cs"/>
      </a:defRPr>
    </a:lvl4pPr>
    <a:lvl5pPr marL="1632668" algn="l" defTabSz="816334" rtl="0" eaLnBrk="1" latinLnBrk="0" hangingPunct="1">
      <a:defRPr sz="1600" kern="1200">
        <a:solidFill>
          <a:schemeClr val="tx1"/>
        </a:solidFill>
        <a:latin typeface="+mn-lt"/>
        <a:ea typeface="+mn-ea"/>
        <a:cs typeface="+mn-cs"/>
      </a:defRPr>
    </a:lvl5pPr>
    <a:lvl6pPr marL="2040835" algn="l" defTabSz="816334" rtl="0" eaLnBrk="1" latinLnBrk="0" hangingPunct="1">
      <a:defRPr sz="1600" kern="1200">
        <a:solidFill>
          <a:schemeClr val="tx1"/>
        </a:solidFill>
        <a:latin typeface="+mn-lt"/>
        <a:ea typeface="+mn-ea"/>
        <a:cs typeface="+mn-cs"/>
      </a:defRPr>
    </a:lvl6pPr>
    <a:lvl7pPr marL="2449002" algn="l" defTabSz="816334" rtl="0" eaLnBrk="1" latinLnBrk="0" hangingPunct="1">
      <a:defRPr sz="1600" kern="1200">
        <a:solidFill>
          <a:schemeClr val="tx1"/>
        </a:solidFill>
        <a:latin typeface="+mn-lt"/>
        <a:ea typeface="+mn-ea"/>
        <a:cs typeface="+mn-cs"/>
      </a:defRPr>
    </a:lvl7pPr>
    <a:lvl8pPr marL="2857169" algn="l" defTabSz="816334" rtl="0" eaLnBrk="1" latinLnBrk="0" hangingPunct="1">
      <a:defRPr sz="1600" kern="1200">
        <a:solidFill>
          <a:schemeClr val="tx1"/>
        </a:solidFill>
        <a:latin typeface="+mn-lt"/>
        <a:ea typeface="+mn-ea"/>
        <a:cs typeface="+mn-cs"/>
      </a:defRPr>
    </a:lvl8pPr>
    <a:lvl9pPr marL="3265336" algn="l" defTabSz="816334" rtl="0" eaLnBrk="1" latinLnBrk="0" hangingPunct="1">
      <a:defRPr sz="1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369">
          <p15:clr>
            <a:srgbClr val="A4A3A4"/>
          </p15:clr>
        </p15:guide>
      </p15:sldGuideLst>
    </p:ext>
    <p:ext uri="{2D200454-40CA-4A62-9FC3-DE9A4176ACB9}">
      <p15:notesGuideLst xmlns:p15="http://schemas.microsoft.com/office/powerpoint/2012/main">
        <p15:guide id="1" orient="horz" pos="2208">
          <p15:clr>
            <a:srgbClr val="A4A3A4"/>
          </p15:clr>
        </p15:guide>
        <p15:guide id="2" pos="292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raig Nakagawa" initials="CN"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FECB4D8-DB02-4DC6-A0A2-4F2EBAE1DC9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86997" autoAdjust="0"/>
  </p:normalViewPr>
  <p:slideViewPr>
    <p:cSldViewPr>
      <p:cViewPr varScale="1">
        <p:scale>
          <a:sx n="102" d="100"/>
          <a:sy n="102" d="100"/>
        </p:scale>
        <p:origin x="346" y="82"/>
      </p:cViewPr>
      <p:guideLst>
        <p:guide orient="horz" pos="1620"/>
        <p:guide pos="369"/>
      </p:guideLst>
    </p:cSldViewPr>
  </p:slideViewPr>
  <p:outlineViewPr>
    <p:cViewPr>
      <p:scale>
        <a:sx n="33" d="100"/>
        <a:sy n="33" d="100"/>
      </p:scale>
      <p:origin x="0" y="0"/>
    </p:cViewPr>
  </p:outlineViewPr>
  <p:notesTextViewPr>
    <p:cViewPr>
      <p:scale>
        <a:sx n="1" d="1"/>
        <a:sy n="1" d="1"/>
      </p:scale>
      <p:origin x="0" y="0"/>
    </p:cViewPr>
  </p:notesTextViewPr>
  <p:sorterViewPr>
    <p:cViewPr>
      <p:scale>
        <a:sx n="50" d="100"/>
        <a:sy n="50" d="100"/>
      </p:scale>
      <p:origin x="0" y="0"/>
    </p:cViewPr>
  </p:sorterViewPr>
  <p:notesViewPr>
    <p:cSldViewPr showGuides="1">
      <p:cViewPr varScale="1">
        <p:scale>
          <a:sx n="74" d="100"/>
          <a:sy n="74" d="100"/>
        </p:scale>
        <p:origin x="2016" y="60"/>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6" tIns="46588" rIns="93176" bIns="46588" rtlCol="0"/>
          <a:lstStyle>
            <a:lvl1pPr algn="l">
              <a:defRPr sz="1200"/>
            </a:lvl1pPr>
          </a:lstStyle>
          <a:p>
            <a:endParaRPr lang="en-US"/>
          </a:p>
        </p:txBody>
      </p:sp>
      <p:sp>
        <p:nvSpPr>
          <p:cNvPr id="3" name="Date Placeholder 2"/>
          <p:cNvSpPr>
            <a:spLocks noGrp="1"/>
          </p:cNvSpPr>
          <p:nvPr>
            <p:ph type="dt" idx="1"/>
          </p:nvPr>
        </p:nvSpPr>
        <p:spPr>
          <a:xfrm>
            <a:off x="5265809" y="0"/>
            <a:ext cx="4028440" cy="350520"/>
          </a:xfrm>
          <a:prstGeom prst="rect">
            <a:avLst/>
          </a:prstGeom>
        </p:spPr>
        <p:txBody>
          <a:bodyPr vert="horz" lIns="93176" tIns="46588" rIns="93176" bIns="46588" rtlCol="0"/>
          <a:lstStyle>
            <a:lvl1pPr algn="r">
              <a:defRPr sz="1200"/>
            </a:lvl1pPr>
          </a:lstStyle>
          <a:p>
            <a:fld id="{8521CA78-A499-4633-B898-F9043592D78E}" type="datetimeFigureOut">
              <a:rPr lang="en-US" smtClean="0"/>
              <a:t>4/20/2016</a:t>
            </a:fld>
            <a:endParaRPr lang="en-US"/>
          </a:p>
        </p:txBody>
      </p:sp>
      <p:sp>
        <p:nvSpPr>
          <p:cNvPr id="4" name="Slide Image Placeholder 3"/>
          <p:cNvSpPr>
            <a:spLocks noGrp="1" noRot="1" noChangeAspect="1"/>
          </p:cNvSpPr>
          <p:nvPr>
            <p:ph type="sldImg" idx="2"/>
          </p:nvPr>
        </p:nvSpPr>
        <p:spPr>
          <a:xfrm>
            <a:off x="2311400" y="525463"/>
            <a:ext cx="4673600" cy="2628900"/>
          </a:xfrm>
          <a:prstGeom prst="rect">
            <a:avLst/>
          </a:prstGeom>
          <a:noFill/>
          <a:ln w="12700">
            <a:solidFill>
              <a:prstClr val="black"/>
            </a:solidFill>
          </a:ln>
        </p:spPr>
        <p:txBody>
          <a:bodyPr vert="horz" lIns="93176" tIns="46588" rIns="93176" bIns="46588" rtlCol="0" anchor="ctr"/>
          <a:lstStyle/>
          <a:p>
            <a:endParaRPr lang="en-US"/>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93176" tIns="46588" rIns="93176" bIns="46588" rtlCol="0"/>
          <a:lstStyle/>
          <a:p>
            <a:pPr lvl="0"/>
            <a:endParaRPr lang="en-US" dirty="0" smtClean="0"/>
          </a:p>
        </p:txBody>
      </p:sp>
      <p:sp>
        <p:nvSpPr>
          <p:cNvPr id="6" name="Footer Placeholder 5"/>
          <p:cNvSpPr>
            <a:spLocks noGrp="1"/>
          </p:cNvSpPr>
          <p:nvPr>
            <p:ph type="ftr" sz="quarter" idx="4"/>
          </p:nvPr>
        </p:nvSpPr>
        <p:spPr>
          <a:xfrm>
            <a:off x="0" y="6658664"/>
            <a:ext cx="4028440" cy="350520"/>
          </a:xfrm>
          <a:prstGeom prst="rect">
            <a:avLst/>
          </a:prstGeom>
        </p:spPr>
        <p:txBody>
          <a:bodyPr vert="horz" lIns="93176" tIns="46588" rIns="93176" bIns="46588"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0520"/>
          </a:xfrm>
          <a:prstGeom prst="rect">
            <a:avLst/>
          </a:prstGeom>
        </p:spPr>
        <p:txBody>
          <a:bodyPr vert="horz" lIns="93176" tIns="46588" rIns="93176" bIns="46588" rtlCol="0" anchor="b"/>
          <a:lstStyle>
            <a:lvl1pPr algn="r">
              <a:defRPr sz="1200"/>
            </a:lvl1pPr>
          </a:lstStyle>
          <a:p>
            <a:fld id="{3D412D8C-1E5D-4678-BC7F-48977E07DD93}" type="slidenum">
              <a:rPr lang="en-US" smtClean="0"/>
              <a:t>‹#›</a:t>
            </a:fld>
            <a:endParaRPr lang="en-US"/>
          </a:p>
        </p:txBody>
      </p:sp>
    </p:spTree>
    <p:extLst>
      <p:ext uri="{BB962C8B-B14F-4D97-AF65-F5344CB8AC3E}">
        <p14:creationId xmlns:p14="http://schemas.microsoft.com/office/powerpoint/2010/main" val="2270376807"/>
      </p:ext>
    </p:extLst>
  </p:cSld>
  <p:clrMap bg1="lt1" tx1="dk1" bg2="lt2" tx2="dk2" accent1="accent1" accent2="accent2" accent3="accent3" accent4="accent4" accent5="accent5" accent6="accent6" hlink="hlink" folHlink="folHlink"/>
  <p:notesStyle>
    <a:lvl1pPr marL="0" algn="l" defTabSz="816334" rtl="0" eaLnBrk="1" latinLnBrk="0" hangingPunct="1">
      <a:defRPr sz="1100" kern="1200" baseline="0">
        <a:solidFill>
          <a:schemeClr val="tx1"/>
        </a:solidFill>
        <a:latin typeface="+mn-lt"/>
        <a:ea typeface="+mn-ea"/>
        <a:cs typeface="+mn-cs"/>
      </a:defRPr>
    </a:lvl1pPr>
    <a:lvl2pPr marL="408167" algn="l" defTabSz="816334" rtl="0" eaLnBrk="1" latinLnBrk="0" hangingPunct="1">
      <a:defRPr sz="1100" kern="1200">
        <a:solidFill>
          <a:schemeClr val="tx1"/>
        </a:solidFill>
        <a:latin typeface="+mn-lt"/>
        <a:ea typeface="+mn-ea"/>
        <a:cs typeface="+mn-cs"/>
      </a:defRPr>
    </a:lvl2pPr>
    <a:lvl3pPr marL="816334" algn="l" defTabSz="816334" rtl="0" eaLnBrk="1" latinLnBrk="0" hangingPunct="1">
      <a:defRPr sz="1100" kern="1200">
        <a:solidFill>
          <a:schemeClr val="tx1"/>
        </a:solidFill>
        <a:latin typeface="+mn-lt"/>
        <a:ea typeface="+mn-ea"/>
        <a:cs typeface="+mn-cs"/>
      </a:defRPr>
    </a:lvl3pPr>
    <a:lvl4pPr marL="1224501" algn="l" defTabSz="816334" rtl="0" eaLnBrk="1" latinLnBrk="0" hangingPunct="1">
      <a:defRPr sz="1100" kern="1200">
        <a:solidFill>
          <a:schemeClr val="tx1"/>
        </a:solidFill>
        <a:latin typeface="+mn-lt"/>
        <a:ea typeface="+mn-ea"/>
        <a:cs typeface="+mn-cs"/>
      </a:defRPr>
    </a:lvl4pPr>
    <a:lvl5pPr marL="1632668" algn="l" defTabSz="816334" rtl="0" eaLnBrk="1" latinLnBrk="0" hangingPunct="1">
      <a:defRPr sz="1100" kern="1200">
        <a:solidFill>
          <a:schemeClr val="tx1"/>
        </a:solidFill>
        <a:latin typeface="+mn-lt"/>
        <a:ea typeface="+mn-ea"/>
        <a:cs typeface="+mn-cs"/>
      </a:defRPr>
    </a:lvl5pPr>
    <a:lvl6pPr marL="2040835" algn="l" defTabSz="816334" rtl="0" eaLnBrk="1" latinLnBrk="0" hangingPunct="1">
      <a:defRPr sz="1100" kern="1200">
        <a:solidFill>
          <a:schemeClr val="tx1"/>
        </a:solidFill>
        <a:latin typeface="+mn-lt"/>
        <a:ea typeface="+mn-ea"/>
        <a:cs typeface="+mn-cs"/>
      </a:defRPr>
    </a:lvl6pPr>
    <a:lvl7pPr marL="2449002" algn="l" defTabSz="816334" rtl="0" eaLnBrk="1" latinLnBrk="0" hangingPunct="1">
      <a:defRPr sz="1100" kern="1200">
        <a:solidFill>
          <a:schemeClr val="tx1"/>
        </a:solidFill>
        <a:latin typeface="+mn-lt"/>
        <a:ea typeface="+mn-ea"/>
        <a:cs typeface="+mn-cs"/>
      </a:defRPr>
    </a:lvl7pPr>
    <a:lvl8pPr marL="2857169" algn="l" defTabSz="816334" rtl="0" eaLnBrk="1" latinLnBrk="0" hangingPunct="1">
      <a:defRPr sz="1100" kern="1200">
        <a:solidFill>
          <a:schemeClr val="tx1"/>
        </a:solidFill>
        <a:latin typeface="+mn-lt"/>
        <a:ea typeface="+mn-ea"/>
        <a:cs typeface="+mn-cs"/>
      </a:defRPr>
    </a:lvl8pPr>
    <a:lvl9pPr marL="3265336" algn="l" defTabSz="816334"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name</a:t>
            </a:r>
            <a:r>
              <a:rPr lang="en-US" baseline="0" dirty="0" smtClean="0"/>
              <a:t> is Laina Mercer.  I am a statistician at IDM.  I am presenting work that is very much joint work with other members of the polio team, namely Steve </a:t>
            </a:r>
            <a:r>
              <a:rPr lang="en-US" baseline="0" dirty="0" err="1" smtClean="0"/>
              <a:t>Kroiss</a:t>
            </a:r>
            <a:r>
              <a:rPr lang="en-US" baseline="0" dirty="0" smtClean="0"/>
              <a:t>, </a:t>
            </a:r>
            <a:r>
              <a:rPr lang="en-US" baseline="0" dirty="0" err="1" smtClean="0"/>
              <a:t>Hil</a:t>
            </a:r>
            <a:r>
              <a:rPr lang="en-US" baseline="0" dirty="0" smtClean="0"/>
              <a:t> Lyons, and Guillaume.</a:t>
            </a:r>
            <a:endParaRPr lang="en-US" dirty="0"/>
          </a:p>
        </p:txBody>
      </p:sp>
      <p:sp>
        <p:nvSpPr>
          <p:cNvPr id="4" name="Slide Number Placeholder 3"/>
          <p:cNvSpPr>
            <a:spLocks noGrp="1"/>
          </p:cNvSpPr>
          <p:nvPr>
            <p:ph type="sldNum" sz="quarter" idx="10"/>
          </p:nvPr>
        </p:nvSpPr>
        <p:spPr/>
        <p:txBody>
          <a:bodyPr/>
          <a:lstStyle/>
          <a:p>
            <a:fld id="{3D412D8C-1E5D-4678-BC7F-48977E07DD93}" type="slidenum">
              <a:rPr lang="en-US" smtClean="0"/>
              <a:t>1</a:t>
            </a:fld>
            <a:endParaRPr lang="en-US"/>
          </a:p>
        </p:txBody>
      </p:sp>
    </p:spTree>
    <p:extLst>
      <p:ext uri="{BB962C8B-B14F-4D97-AF65-F5344CB8AC3E}">
        <p14:creationId xmlns:p14="http://schemas.microsoft.com/office/powerpoint/2010/main" val="3330153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There are a lot of very interesting questions one could ask about what is currently happening and what will happen in Pakistan, but the issue I’m going to address is how to estimate the areas at the highest risk for cases to aid in resource allocation and intervention planning for the Pakistan polio program.</a:t>
            </a:r>
            <a:endParaRPr lang="en-US" baseline="0" dirty="0" smtClean="0"/>
          </a:p>
        </p:txBody>
      </p:sp>
      <p:sp>
        <p:nvSpPr>
          <p:cNvPr id="4" name="Slide Number Placeholder 3"/>
          <p:cNvSpPr>
            <a:spLocks noGrp="1"/>
          </p:cNvSpPr>
          <p:nvPr>
            <p:ph type="sldNum" sz="quarter" idx="10"/>
          </p:nvPr>
        </p:nvSpPr>
        <p:spPr/>
        <p:txBody>
          <a:bodyPr/>
          <a:lstStyle/>
          <a:p>
            <a:fld id="{3D412D8C-1E5D-4678-BC7F-48977E07DD93}" type="slidenum">
              <a:rPr lang="en-US" smtClean="0"/>
              <a:t>2</a:t>
            </a:fld>
            <a:endParaRPr lang="en-US"/>
          </a:p>
        </p:txBody>
      </p:sp>
    </p:spTree>
    <p:extLst>
      <p:ext uri="{BB962C8B-B14F-4D97-AF65-F5344CB8AC3E}">
        <p14:creationId xmlns:p14="http://schemas.microsoft.com/office/powerpoint/2010/main" val="24284830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pening Slide">
    <p:spTree>
      <p:nvGrpSpPr>
        <p:cNvPr id="1" name=""/>
        <p:cNvGrpSpPr/>
        <p:nvPr/>
      </p:nvGrpSpPr>
      <p:grpSpPr>
        <a:xfrm>
          <a:off x="0" y="0"/>
          <a:ext cx="0" cy="0"/>
          <a:chOff x="0" y="0"/>
          <a:chExt cx="0" cy="0"/>
        </a:xfrm>
      </p:grpSpPr>
      <p:sp>
        <p:nvSpPr>
          <p:cNvPr id="11" name="Text Placeholder 10"/>
          <p:cNvSpPr>
            <a:spLocks noGrp="1"/>
          </p:cNvSpPr>
          <p:nvPr>
            <p:ph type="body" sz="quarter" idx="12" hasCustomPrompt="1"/>
          </p:nvPr>
        </p:nvSpPr>
        <p:spPr>
          <a:xfrm>
            <a:off x="330471" y="3766947"/>
            <a:ext cx="8516586" cy="1066800"/>
          </a:xfrm>
        </p:spPr>
        <p:txBody>
          <a:bodyPr>
            <a:normAutofit/>
          </a:bodyPr>
          <a:lstStyle>
            <a:lvl1pPr marL="0" indent="0">
              <a:buFontTx/>
              <a:buNone/>
              <a:defRPr sz="1800" baseline="0"/>
            </a:lvl1pPr>
          </a:lstStyle>
          <a:p>
            <a:pPr lvl="0"/>
            <a:r>
              <a:rPr lang="en-US" dirty="0" smtClean="0"/>
              <a:t>Client or presentation name</a:t>
            </a:r>
          </a:p>
          <a:p>
            <a:pPr lvl="0"/>
            <a:r>
              <a:rPr lang="en-US" dirty="0" smtClean="0"/>
              <a:t>Date</a:t>
            </a:r>
          </a:p>
        </p:txBody>
      </p:sp>
      <p:sp>
        <p:nvSpPr>
          <p:cNvPr id="3" name="Rectangle 2"/>
          <p:cNvSpPr/>
          <p:nvPr userDrawn="1"/>
        </p:nvSpPr>
        <p:spPr>
          <a:xfrm>
            <a:off x="6248400" y="4706287"/>
            <a:ext cx="2743200" cy="311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3FC66EDC-0D59-4593-A0A5-F9EF004793B0"/>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10540" y="1946910"/>
            <a:ext cx="8156448" cy="77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userDrawn="1"/>
        </p:nvSpPr>
        <p:spPr>
          <a:xfrm>
            <a:off x="6248400" y="4829633"/>
            <a:ext cx="2743200" cy="311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59186" y="4848683"/>
            <a:ext cx="2438400" cy="160723"/>
          </a:xfrm>
          <a:prstGeom prst="rect">
            <a:avLst/>
          </a:prstGeom>
        </p:spPr>
      </p:pic>
      <p:sp>
        <p:nvSpPr>
          <p:cNvPr id="12" name="Rectangle 11"/>
          <p:cNvSpPr/>
          <p:nvPr userDrawn="1"/>
        </p:nvSpPr>
        <p:spPr>
          <a:xfrm>
            <a:off x="6459186" y="4857751"/>
            <a:ext cx="1465614" cy="1598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112815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6" name="Title 1"/>
          <p:cNvSpPr>
            <a:spLocks noGrp="1"/>
          </p:cNvSpPr>
          <p:nvPr>
            <p:ph type="title"/>
          </p:nvPr>
        </p:nvSpPr>
        <p:spPr>
          <a:xfrm>
            <a:off x="174569" y="133350"/>
            <a:ext cx="8229600" cy="609600"/>
          </a:xfrm>
        </p:spPr>
        <p:txBody>
          <a:bodyPr/>
          <a:lstStyle>
            <a:lvl1pPr>
              <a:defRPr>
                <a:solidFill>
                  <a:schemeClr val="accent2"/>
                </a:solidFill>
              </a:defRPr>
            </a:lvl1pPr>
          </a:lstStyle>
          <a:p>
            <a:r>
              <a:rPr lang="en-US" smtClean="0"/>
              <a:t>Click to edit Master title style</a:t>
            </a:r>
            <a:endParaRPr lang="en-US" dirty="0"/>
          </a:p>
        </p:txBody>
      </p:sp>
      <p:graphicFrame>
        <p:nvGraphicFramePr>
          <p:cNvPr id="2" name="Table 1"/>
          <p:cNvGraphicFramePr>
            <a:graphicFrameLocks noGrp="1"/>
          </p:cNvGraphicFramePr>
          <p:nvPr userDrawn="1">
            <p:extLst>
              <p:ext uri="{D42A27DB-BD31-4B8C-83A1-F6EECF244321}">
                <p14:modId xmlns:p14="http://schemas.microsoft.com/office/powerpoint/2010/main" val="1847548950"/>
              </p:ext>
            </p:extLst>
          </p:nvPr>
        </p:nvGraphicFramePr>
        <p:xfrm>
          <a:off x="180511" y="971550"/>
          <a:ext cx="8353888" cy="3352797"/>
        </p:xfrm>
        <a:graphic>
          <a:graphicData uri="http://schemas.openxmlformats.org/drawingml/2006/table">
            <a:tbl>
              <a:tblPr firstRow="1" bandRow="1">
                <a:tableStyleId>{72833802-FEF1-4C79-8D5D-14CF1EAF98D9}</a:tableStyleId>
              </a:tblPr>
              <a:tblGrid>
                <a:gridCol w="2088472"/>
                <a:gridCol w="2088472"/>
                <a:gridCol w="2088472"/>
                <a:gridCol w="2088472"/>
              </a:tblGrid>
              <a:tr h="478971">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478971">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478971">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478971">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478971">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478971">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478971">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Tree>
    <p:extLst>
      <p:ext uri="{BB962C8B-B14F-4D97-AF65-F5344CB8AC3E}">
        <p14:creationId xmlns:p14="http://schemas.microsoft.com/office/powerpoint/2010/main" val="415681320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3_Blank">
    <p:spTree>
      <p:nvGrpSpPr>
        <p:cNvPr id="1" name=""/>
        <p:cNvGrpSpPr/>
        <p:nvPr/>
      </p:nvGrpSpPr>
      <p:grpSpPr>
        <a:xfrm>
          <a:off x="0" y="0"/>
          <a:ext cx="0" cy="0"/>
          <a:chOff x="0" y="0"/>
          <a:chExt cx="0" cy="0"/>
        </a:xfrm>
      </p:grpSpPr>
      <p:sp>
        <p:nvSpPr>
          <p:cNvPr id="6" name="Title 1"/>
          <p:cNvSpPr>
            <a:spLocks noGrp="1"/>
          </p:cNvSpPr>
          <p:nvPr>
            <p:ph type="title"/>
          </p:nvPr>
        </p:nvSpPr>
        <p:spPr>
          <a:xfrm>
            <a:off x="174569" y="133350"/>
            <a:ext cx="8229600" cy="609600"/>
          </a:xfrm>
        </p:spPr>
        <p:txBody>
          <a:bodyPr/>
          <a:lstStyle>
            <a:lvl1pPr>
              <a:defRPr>
                <a:solidFill>
                  <a:schemeClr val="accent2"/>
                </a:solidFill>
              </a:defRPr>
            </a:lvl1pPr>
          </a:lstStyle>
          <a:p>
            <a:r>
              <a:rPr lang="en-US" smtClean="0"/>
              <a:t>Click to edit Master title style</a:t>
            </a:r>
            <a:endParaRPr lang="en-US" dirty="0"/>
          </a:p>
        </p:txBody>
      </p:sp>
      <p:graphicFrame>
        <p:nvGraphicFramePr>
          <p:cNvPr id="2" name="Table 1"/>
          <p:cNvGraphicFramePr>
            <a:graphicFrameLocks noGrp="1"/>
          </p:cNvGraphicFramePr>
          <p:nvPr userDrawn="1">
            <p:extLst/>
          </p:nvPr>
        </p:nvGraphicFramePr>
        <p:xfrm>
          <a:off x="180511" y="971550"/>
          <a:ext cx="8353888" cy="3352797"/>
        </p:xfrm>
        <a:graphic>
          <a:graphicData uri="http://schemas.openxmlformats.org/drawingml/2006/table">
            <a:tbl>
              <a:tblPr firstRow="1" bandRow="1">
                <a:tableStyleId>{72833802-FEF1-4C79-8D5D-14CF1EAF98D9}</a:tableStyleId>
              </a:tblPr>
              <a:tblGrid>
                <a:gridCol w="2088472"/>
                <a:gridCol w="2088472"/>
                <a:gridCol w="2088472"/>
                <a:gridCol w="2088472"/>
              </a:tblGrid>
              <a:tr h="478971">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478971">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478971">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478971">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478971">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478971">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478971">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
        <p:nvSpPr>
          <p:cNvPr id="4" name="Slide Number Placeholder 5"/>
          <p:cNvSpPr txBox="1">
            <a:spLocks/>
          </p:cNvSpPr>
          <p:nvPr userDrawn="1"/>
        </p:nvSpPr>
        <p:spPr>
          <a:xfrm>
            <a:off x="180511" y="4816288"/>
            <a:ext cx="380598" cy="375940"/>
          </a:xfrm>
          <a:prstGeom prst="rect">
            <a:avLst/>
          </a:prstGeom>
        </p:spPr>
        <p:txBody>
          <a:bodyPr vert="horz" lIns="51426" tIns="25713" rIns="51426" bIns="25713" rtlCol="0" anchor="ctr"/>
          <a:lstStyle>
            <a:defPPr>
              <a:defRPr lang="en-US"/>
            </a:defPPr>
            <a:lvl1pPr marL="0" algn="l" defTabSz="816334" rtl="0" eaLnBrk="1" latinLnBrk="0" hangingPunct="1">
              <a:defRPr sz="900" kern="1200">
                <a:solidFill>
                  <a:schemeClr val="tx1">
                    <a:tint val="75000"/>
                  </a:schemeClr>
                </a:solidFill>
                <a:latin typeface="+mn-lt"/>
                <a:ea typeface="+mn-ea"/>
                <a:cs typeface="+mn-cs"/>
              </a:defRPr>
            </a:lvl1pPr>
            <a:lvl2pPr marL="408167" algn="l" defTabSz="816334" rtl="0" eaLnBrk="1" latinLnBrk="0" hangingPunct="1">
              <a:defRPr sz="1600" kern="1200">
                <a:solidFill>
                  <a:schemeClr val="tx1"/>
                </a:solidFill>
                <a:latin typeface="+mn-lt"/>
                <a:ea typeface="+mn-ea"/>
                <a:cs typeface="+mn-cs"/>
              </a:defRPr>
            </a:lvl2pPr>
            <a:lvl3pPr marL="816334" algn="l" defTabSz="816334" rtl="0" eaLnBrk="1" latinLnBrk="0" hangingPunct="1">
              <a:defRPr sz="1600" kern="1200">
                <a:solidFill>
                  <a:schemeClr val="tx1"/>
                </a:solidFill>
                <a:latin typeface="+mn-lt"/>
                <a:ea typeface="+mn-ea"/>
                <a:cs typeface="+mn-cs"/>
              </a:defRPr>
            </a:lvl3pPr>
            <a:lvl4pPr marL="1224501" algn="l" defTabSz="816334" rtl="0" eaLnBrk="1" latinLnBrk="0" hangingPunct="1">
              <a:defRPr sz="1600" kern="1200">
                <a:solidFill>
                  <a:schemeClr val="tx1"/>
                </a:solidFill>
                <a:latin typeface="+mn-lt"/>
                <a:ea typeface="+mn-ea"/>
                <a:cs typeface="+mn-cs"/>
              </a:defRPr>
            </a:lvl4pPr>
            <a:lvl5pPr marL="1632668" algn="l" defTabSz="816334" rtl="0" eaLnBrk="1" latinLnBrk="0" hangingPunct="1">
              <a:defRPr sz="1600" kern="1200">
                <a:solidFill>
                  <a:schemeClr val="tx1"/>
                </a:solidFill>
                <a:latin typeface="+mn-lt"/>
                <a:ea typeface="+mn-ea"/>
                <a:cs typeface="+mn-cs"/>
              </a:defRPr>
            </a:lvl5pPr>
            <a:lvl6pPr marL="2040835" algn="l" defTabSz="816334" rtl="0" eaLnBrk="1" latinLnBrk="0" hangingPunct="1">
              <a:defRPr sz="1600" kern="1200">
                <a:solidFill>
                  <a:schemeClr val="tx1"/>
                </a:solidFill>
                <a:latin typeface="+mn-lt"/>
                <a:ea typeface="+mn-ea"/>
                <a:cs typeface="+mn-cs"/>
              </a:defRPr>
            </a:lvl6pPr>
            <a:lvl7pPr marL="2449002" algn="l" defTabSz="816334" rtl="0" eaLnBrk="1" latinLnBrk="0" hangingPunct="1">
              <a:defRPr sz="1600" kern="1200">
                <a:solidFill>
                  <a:schemeClr val="tx1"/>
                </a:solidFill>
                <a:latin typeface="+mn-lt"/>
                <a:ea typeface="+mn-ea"/>
                <a:cs typeface="+mn-cs"/>
              </a:defRPr>
            </a:lvl7pPr>
            <a:lvl8pPr marL="2857169" algn="l" defTabSz="816334" rtl="0" eaLnBrk="1" latinLnBrk="0" hangingPunct="1">
              <a:defRPr sz="1600" kern="1200">
                <a:solidFill>
                  <a:schemeClr val="tx1"/>
                </a:solidFill>
                <a:latin typeface="+mn-lt"/>
                <a:ea typeface="+mn-ea"/>
                <a:cs typeface="+mn-cs"/>
              </a:defRPr>
            </a:lvl8pPr>
            <a:lvl9pPr marL="3265336" algn="l" defTabSz="816334" rtl="0" eaLnBrk="1" latinLnBrk="0" hangingPunct="1">
              <a:defRPr sz="1600" kern="1200">
                <a:solidFill>
                  <a:schemeClr val="tx1"/>
                </a:solidFill>
                <a:latin typeface="+mn-lt"/>
                <a:ea typeface="+mn-ea"/>
                <a:cs typeface="+mn-cs"/>
              </a:defRPr>
            </a:lvl9pPr>
          </a:lstStyle>
          <a:p>
            <a:fld id="{5E7F5BFD-39EB-44C1-950F-7ADF7831458B}" type="slidenum">
              <a:rPr lang="en-US" smtClean="0">
                <a:solidFill>
                  <a:schemeClr val="accent4"/>
                </a:solidFill>
              </a:rPr>
              <a:pPr/>
              <a:t>‹#›</a:t>
            </a:fld>
            <a:r>
              <a:rPr lang="en-US" dirty="0" smtClean="0">
                <a:solidFill>
                  <a:schemeClr val="accent4"/>
                </a:solidFill>
              </a:rPr>
              <a:t>   </a:t>
            </a:r>
            <a:r>
              <a:rPr lang="en-US" sz="1100" dirty="0" smtClean="0">
                <a:solidFill>
                  <a:schemeClr val="accent4"/>
                </a:solidFill>
              </a:rPr>
              <a:t>|</a:t>
            </a:r>
            <a:endParaRPr lang="en-US" sz="1100" dirty="0">
              <a:solidFill>
                <a:schemeClr val="accent4"/>
              </a:solidFill>
            </a:endParaRPr>
          </a:p>
        </p:txBody>
      </p:sp>
      <p:sp>
        <p:nvSpPr>
          <p:cNvPr id="5" name="Footer Placeholder 4"/>
          <p:cNvSpPr txBox="1">
            <a:spLocks/>
          </p:cNvSpPr>
          <p:nvPr userDrawn="1"/>
        </p:nvSpPr>
        <p:spPr>
          <a:xfrm>
            <a:off x="523377" y="4813101"/>
            <a:ext cx="2895615" cy="273248"/>
          </a:xfrm>
          <a:prstGeom prst="rect">
            <a:avLst/>
          </a:prstGeom>
        </p:spPr>
        <p:txBody>
          <a:bodyPr vert="horz" lIns="51426" tIns="25713" rIns="51426" bIns="25713" rtlCol="0" anchor="ctr"/>
          <a:lstStyle>
            <a:defPPr>
              <a:defRPr lang="en-US"/>
            </a:defPPr>
            <a:lvl1pPr marL="0" algn="l" defTabSz="816334" rtl="0" eaLnBrk="1" latinLnBrk="0" hangingPunct="1">
              <a:defRPr sz="600" kern="1200">
                <a:solidFill>
                  <a:schemeClr val="tx1">
                    <a:tint val="75000"/>
                  </a:schemeClr>
                </a:solidFill>
                <a:latin typeface="+mn-lt"/>
                <a:ea typeface="+mn-ea"/>
                <a:cs typeface="+mn-cs"/>
              </a:defRPr>
            </a:lvl1pPr>
            <a:lvl2pPr marL="408167" algn="l" defTabSz="816334" rtl="0" eaLnBrk="1" latinLnBrk="0" hangingPunct="1">
              <a:defRPr sz="1600" kern="1200">
                <a:solidFill>
                  <a:schemeClr val="tx1"/>
                </a:solidFill>
                <a:latin typeface="+mn-lt"/>
                <a:ea typeface="+mn-ea"/>
                <a:cs typeface="+mn-cs"/>
              </a:defRPr>
            </a:lvl2pPr>
            <a:lvl3pPr marL="816334" algn="l" defTabSz="816334" rtl="0" eaLnBrk="1" latinLnBrk="0" hangingPunct="1">
              <a:defRPr sz="1600" kern="1200">
                <a:solidFill>
                  <a:schemeClr val="tx1"/>
                </a:solidFill>
                <a:latin typeface="+mn-lt"/>
                <a:ea typeface="+mn-ea"/>
                <a:cs typeface="+mn-cs"/>
              </a:defRPr>
            </a:lvl3pPr>
            <a:lvl4pPr marL="1224501" algn="l" defTabSz="816334" rtl="0" eaLnBrk="1" latinLnBrk="0" hangingPunct="1">
              <a:defRPr sz="1600" kern="1200">
                <a:solidFill>
                  <a:schemeClr val="tx1"/>
                </a:solidFill>
                <a:latin typeface="+mn-lt"/>
                <a:ea typeface="+mn-ea"/>
                <a:cs typeface="+mn-cs"/>
              </a:defRPr>
            </a:lvl4pPr>
            <a:lvl5pPr marL="1632668" algn="l" defTabSz="816334" rtl="0" eaLnBrk="1" latinLnBrk="0" hangingPunct="1">
              <a:defRPr sz="1600" kern="1200">
                <a:solidFill>
                  <a:schemeClr val="tx1"/>
                </a:solidFill>
                <a:latin typeface="+mn-lt"/>
                <a:ea typeface="+mn-ea"/>
                <a:cs typeface="+mn-cs"/>
              </a:defRPr>
            </a:lvl5pPr>
            <a:lvl6pPr marL="2040835" algn="l" defTabSz="816334" rtl="0" eaLnBrk="1" latinLnBrk="0" hangingPunct="1">
              <a:defRPr sz="1600" kern="1200">
                <a:solidFill>
                  <a:schemeClr val="tx1"/>
                </a:solidFill>
                <a:latin typeface="+mn-lt"/>
                <a:ea typeface="+mn-ea"/>
                <a:cs typeface="+mn-cs"/>
              </a:defRPr>
            </a:lvl6pPr>
            <a:lvl7pPr marL="2449002" algn="l" defTabSz="816334" rtl="0" eaLnBrk="1" latinLnBrk="0" hangingPunct="1">
              <a:defRPr sz="1600" kern="1200">
                <a:solidFill>
                  <a:schemeClr val="tx1"/>
                </a:solidFill>
                <a:latin typeface="+mn-lt"/>
                <a:ea typeface="+mn-ea"/>
                <a:cs typeface="+mn-cs"/>
              </a:defRPr>
            </a:lvl7pPr>
            <a:lvl8pPr marL="2857169" algn="l" defTabSz="816334" rtl="0" eaLnBrk="1" latinLnBrk="0" hangingPunct="1">
              <a:defRPr sz="1600" kern="1200">
                <a:solidFill>
                  <a:schemeClr val="tx1"/>
                </a:solidFill>
                <a:latin typeface="+mn-lt"/>
                <a:ea typeface="+mn-ea"/>
                <a:cs typeface="+mn-cs"/>
              </a:defRPr>
            </a:lvl8pPr>
            <a:lvl9pPr marL="3265336" algn="l" defTabSz="816334" rtl="0" eaLnBrk="1" latinLnBrk="0" hangingPunct="1">
              <a:defRPr sz="1600" kern="1200">
                <a:solidFill>
                  <a:schemeClr val="tx1"/>
                </a:solidFill>
                <a:latin typeface="+mn-lt"/>
                <a:ea typeface="+mn-ea"/>
                <a:cs typeface="+mn-cs"/>
              </a:defRPr>
            </a:lvl9pPr>
          </a:lstStyle>
          <a:p>
            <a:endParaRPr lang="en-US" dirty="0">
              <a:solidFill>
                <a:schemeClr val="accent4"/>
              </a:solidFill>
            </a:endParaRPr>
          </a:p>
        </p:txBody>
      </p:sp>
      <p:sp>
        <p:nvSpPr>
          <p:cNvPr id="7" name="Slide Number Placeholder 5"/>
          <p:cNvSpPr>
            <a:spLocks noGrp="1"/>
          </p:cNvSpPr>
          <p:nvPr>
            <p:ph type="sldNum" sz="quarter" idx="4"/>
          </p:nvPr>
        </p:nvSpPr>
        <p:spPr>
          <a:xfrm>
            <a:off x="180110" y="4879715"/>
            <a:ext cx="380598" cy="223540"/>
          </a:xfrm>
          <a:prstGeom prst="rect">
            <a:avLst/>
          </a:prstGeom>
        </p:spPr>
        <p:txBody>
          <a:bodyPr vert="horz" lIns="51426" tIns="25713" rIns="51426" bIns="25713" rtlCol="0" anchor="ctr"/>
          <a:lstStyle>
            <a:lvl1pPr algn="l">
              <a:defRPr sz="900">
                <a:solidFill>
                  <a:schemeClr val="accent4"/>
                </a:solidFill>
              </a:defRPr>
            </a:lvl1pPr>
          </a:lstStyle>
          <a:p>
            <a:fld id="{5E7F5BFD-39EB-44C1-950F-7ADF7831458B}" type="slidenum">
              <a:rPr lang="en-US" smtClean="0"/>
              <a:pPr/>
              <a:t>‹#›</a:t>
            </a:fld>
            <a:r>
              <a:rPr lang="en-US" dirty="0" smtClean="0"/>
              <a:t>   </a:t>
            </a:r>
            <a:r>
              <a:rPr lang="en-US" sz="1100" dirty="0" smtClean="0"/>
              <a:t>|  </a:t>
            </a:r>
            <a:endParaRPr lang="en-US" sz="1100" dirty="0"/>
          </a:p>
        </p:txBody>
      </p:sp>
      <p:sp>
        <p:nvSpPr>
          <p:cNvPr id="8" name="Footer Placeholder 4"/>
          <p:cNvSpPr txBox="1">
            <a:spLocks/>
          </p:cNvSpPr>
          <p:nvPr userDrawn="1"/>
        </p:nvSpPr>
        <p:spPr>
          <a:xfrm>
            <a:off x="560708" y="4908881"/>
            <a:ext cx="2895615" cy="273248"/>
          </a:xfrm>
          <a:prstGeom prst="rect">
            <a:avLst/>
          </a:prstGeom>
        </p:spPr>
        <p:txBody>
          <a:bodyPr vert="horz" lIns="51426" tIns="25713" rIns="51426" bIns="25713" rtlCol="0" anchor="ctr"/>
          <a:lstStyle>
            <a:defPPr>
              <a:defRPr lang="en-US"/>
            </a:defPPr>
            <a:lvl1pPr marL="0" algn="l" defTabSz="816334" rtl="0" eaLnBrk="1" latinLnBrk="0" hangingPunct="1">
              <a:defRPr sz="600" kern="1200">
                <a:solidFill>
                  <a:schemeClr val="tx1">
                    <a:tint val="75000"/>
                  </a:schemeClr>
                </a:solidFill>
                <a:latin typeface="+mn-lt"/>
                <a:ea typeface="+mn-ea"/>
                <a:cs typeface="+mn-cs"/>
              </a:defRPr>
            </a:lvl1pPr>
            <a:lvl2pPr marL="408167" algn="l" defTabSz="816334" rtl="0" eaLnBrk="1" latinLnBrk="0" hangingPunct="1">
              <a:defRPr sz="1600" kern="1200">
                <a:solidFill>
                  <a:schemeClr val="tx1"/>
                </a:solidFill>
                <a:latin typeface="+mn-lt"/>
                <a:ea typeface="+mn-ea"/>
                <a:cs typeface="+mn-cs"/>
              </a:defRPr>
            </a:lvl2pPr>
            <a:lvl3pPr marL="816334" algn="l" defTabSz="816334" rtl="0" eaLnBrk="1" latinLnBrk="0" hangingPunct="1">
              <a:defRPr sz="1600" kern="1200">
                <a:solidFill>
                  <a:schemeClr val="tx1"/>
                </a:solidFill>
                <a:latin typeface="+mn-lt"/>
                <a:ea typeface="+mn-ea"/>
                <a:cs typeface="+mn-cs"/>
              </a:defRPr>
            </a:lvl3pPr>
            <a:lvl4pPr marL="1224501" algn="l" defTabSz="816334" rtl="0" eaLnBrk="1" latinLnBrk="0" hangingPunct="1">
              <a:defRPr sz="1600" kern="1200">
                <a:solidFill>
                  <a:schemeClr val="tx1"/>
                </a:solidFill>
                <a:latin typeface="+mn-lt"/>
                <a:ea typeface="+mn-ea"/>
                <a:cs typeface="+mn-cs"/>
              </a:defRPr>
            </a:lvl4pPr>
            <a:lvl5pPr marL="1632668" algn="l" defTabSz="816334" rtl="0" eaLnBrk="1" latinLnBrk="0" hangingPunct="1">
              <a:defRPr sz="1600" kern="1200">
                <a:solidFill>
                  <a:schemeClr val="tx1"/>
                </a:solidFill>
                <a:latin typeface="+mn-lt"/>
                <a:ea typeface="+mn-ea"/>
                <a:cs typeface="+mn-cs"/>
              </a:defRPr>
            </a:lvl5pPr>
            <a:lvl6pPr marL="2040835" algn="l" defTabSz="816334" rtl="0" eaLnBrk="1" latinLnBrk="0" hangingPunct="1">
              <a:defRPr sz="1600" kern="1200">
                <a:solidFill>
                  <a:schemeClr val="tx1"/>
                </a:solidFill>
                <a:latin typeface="+mn-lt"/>
                <a:ea typeface="+mn-ea"/>
                <a:cs typeface="+mn-cs"/>
              </a:defRPr>
            </a:lvl6pPr>
            <a:lvl7pPr marL="2449002" algn="l" defTabSz="816334" rtl="0" eaLnBrk="1" latinLnBrk="0" hangingPunct="1">
              <a:defRPr sz="1600" kern="1200">
                <a:solidFill>
                  <a:schemeClr val="tx1"/>
                </a:solidFill>
                <a:latin typeface="+mn-lt"/>
                <a:ea typeface="+mn-ea"/>
                <a:cs typeface="+mn-cs"/>
              </a:defRPr>
            </a:lvl7pPr>
            <a:lvl8pPr marL="2857169" algn="l" defTabSz="816334" rtl="0" eaLnBrk="1" latinLnBrk="0" hangingPunct="1">
              <a:defRPr sz="1600" kern="1200">
                <a:solidFill>
                  <a:schemeClr val="tx1"/>
                </a:solidFill>
                <a:latin typeface="+mn-lt"/>
                <a:ea typeface="+mn-ea"/>
                <a:cs typeface="+mn-cs"/>
              </a:defRPr>
            </a:lvl8pPr>
            <a:lvl9pPr marL="3265336" algn="l" defTabSz="816334" rtl="0" eaLnBrk="1" latinLnBrk="0" hangingPunct="1">
              <a:defRPr sz="1600" kern="1200">
                <a:solidFill>
                  <a:schemeClr val="tx1"/>
                </a:solidFill>
                <a:latin typeface="+mn-lt"/>
                <a:ea typeface="+mn-ea"/>
                <a:cs typeface="+mn-cs"/>
              </a:defRPr>
            </a:lvl9pPr>
          </a:lstStyle>
          <a:p>
            <a:r>
              <a:rPr lang="en-US" dirty="0" smtClean="0">
                <a:solidFill>
                  <a:schemeClr val="accent4"/>
                </a:solidFill>
              </a:rPr>
              <a:t>Copyright © 2016 Intellectual Ventures</a:t>
            </a:r>
            <a:r>
              <a:rPr lang="en-US" baseline="0" dirty="0" smtClean="0">
                <a:solidFill>
                  <a:schemeClr val="accent4"/>
                </a:solidFill>
              </a:rPr>
              <a:t> Management</a:t>
            </a:r>
            <a:r>
              <a:rPr lang="en-US" dirty="0" smtClean="0">
                <a:solidFill>
                  <a:schemeClr val="accent4"/>
                </a:solidFill>
              </a:rPr>
              <a:t>, LLC (IV). All rights reserved.</a:t>
            </a:r>
          </a:p>
          <a:p>
            <a:endParaRPr lang="en-US" dirty="0">
              <a:solidFill>
                <a:schemeClr val="accent4"/>
              </a:solidFill>
            </a:endParaRPr>
          </a:p>
        </p:txBody>
      </p:sp>
      <p:pic>
        <p:nvPicPr>
          <p:cNvPr id="9" name="Picture 3" descr="3FC66EDC-0D59-4593-A0A5-F9EF004793B0"/>
          <p:cNvPicPr>
            <a:picLocks noChangeAspect="1" noChangeArrowheads="1"/>
          </p:cNvPicPr>
          <p:nvPr userDrawn="1"/>
        </p:nvPicPr>
        <p:blipFill>
          <a:blip r:embed="rId2"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6449726" y="4868062"/>
            <a:ext cx="2515637" cy="2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752131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800" b="1">
                <a:solidFill>
                  <a:schemeClr val="accent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459581"/>
            <a:ext cx="5486400" cy="3086100"/>
          </a:xfrm>
        </p:spPr>
        <p:txBody>
          <a:bodyPr/>
          <a:lstStyle>
            <a:lvl1pPr marL="0" indent="0">
              <a:buNone/>
              <a:defRPr sz="2900"/>
            </a:lvl1pPr>
            <a:lvl2pPr marL="408167" indent="0">
              <a:buNone/>
              <a:defRPr sz="2500"/>
            </a:lvl2pPr>
            <a:lvl3pPr marL="816334" indent="0">
              <a:buNone/>
              <a:defRPr sz="2100"/>
            </a:lvl3pPr>
            <a:lvl4pPr marL="1224501" indent="0">
              <a:buNone/>
              <a:defRPr sz="1800"/>
            </a:lvl4pPr>
            <a:lvl5pPr marL="1632668" indent="0">
              <a:buNone/>
              <a:defRPr sz="1800"/>
            </a:lvl5pPr>
            <a:lvl6pPr marL="2040835" indent="0">
              <a:buNone/>
              <a:defRPr sz="1800"/>
            </a:lvl6pPr>
            <a:lvl7pPr marL="2449002" indent="0">
              <a:buNone/>
              <a:defRPr sz="1800"/>
            </a:lvl7pPr>
            <a:lvl8pPr marL="2857169" indent="0">
              <a:buNone/>
              <a:defRPr sz="1800"/>
            </a:lvl8pPr>
            <a:lvl9pPr marL="3265336" indent="0">
              <a:buNone/>
              <a:defRPr sz="1800"/>
            </a:lvl9pPr>
          </a:lstStyle>
          <a:p>
            <a:r>
              <a:rPr lang="en-US" smtClean="0"/>
              <a:t>Click icon to add picture</a:t>
            </a:r>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200"/>
            </a:lvl1pPr>
            <a:lvl2pPr marL="408167" indent="0">
              <a:buNone/>
              <a:defRPr sz="1100"/>
            </a:lvl2pPr>
            <a:lvl3pPr marL="816334" indent="0">
              <a:buNone/>
              <a:defRPr sz="900"/>
            </a:lvl3pPr>
            <a:lvl4pPr marL="1224501" indent="0">
              <a:buNone/>
              <a:defRPr sz="800"/>
            </a:lvl4pPr>
            <a:lvl5pPr marL="1632668" indent="0">
              <a:buNone/>
              <a:defRPr sz="800"/>
            </a:lvl5pPr>
            <a:lvl6pPr marL="2040835" indent="0">
              <a:buNone/>
              <a:defRPr sz="800"/>
            </a:lvl6pPr>
            <a:lvl7pPr marL="2449002" indent="0">
              <a:buNone/>
              <a:defRPr sz="800"/>
            </a:lvl7pPr>
            <a:lvl8pPr marL="2857169" indent="0">
              <a:buNone/>
              <a:defRPr sz="800"/>
            </a:lvl8pPr>
            <a:lvl9pPr marL="3265336" indent="0">
              <a:buNone/>
              <a:defRPr sz="800"/>
            </a:lvl9pPr>
          </a:lstStyle>
          <a:p>
            <a:pPr lvl="0"/>
            <a:r>
              <a:rPr lang="en-US" smtClean="0"/>
              <a:t>Click to edit Master text styles</a:t>
            </a:r>
          </a:p>
        </p:txBody>
      </p:sp>
      <p:sp>
        <p:nvSpPr>
          <p:cNvPr id="12" name="Slide Number Placeholder 5"/>
          <p:cNvSpPr txBox="1">
            <a:spLocks/>
          </p:cNvSpPr>
          <p:nvPr userDrawn="1"/>
        </p:nvSpPr>
        <p:spPr>
          <a:xfrm>
            <a:off x="180511" y="4710410"/>
            <a:ext cx="380598" cy="375940"/>
          </a:xfrm>
          <a:prstGeom prst="rect">
            <a:avLst/>
          </a:prstGeom>
        </p:spPr>
        <p:txBody>
          <a:bodyPr vert="horz" lIns="51426" tIns="25713" rIns="51426" bIns="25713" rtlCol="0" anchor="ctr"/>
          <a:lstStyle>
            <a:defPPr>
              <a:defRPr lang="en-US"/>
            </a:defPPr>
            <a:lvl1pPr marL="0" algn="l" defTabSz="816334" rtl="0" eaLnBrk="1" latinLnBrk="0" hangingPunct="1">
              <a:defRPr sz="900" kern="1200">
                <a:solidFill>
                  <a:schemeClr val="tx1">
                    <a:tint val="75000"/>
                  </a:schemeClr>
                </a:solidFill>
                <a:latin typeface="+mn-lt"/>
                <a:ea typeface="+mn-ea"/>
                <a:cs typeface="+mn-cs"/>
              </a:defRPr>
            </a:lvl1pPr>
            <a:lvl2pPr marL="408167" algn="l" defTabSz="816334" rtl="0" eaLnBrk="1" latinLnBrk="0" hangingPunct="1">
              <a:defRPr sz="1600" kern="1200">
                <a:solidFill>
                  <a:schemeClr val="tx1"/>
                </a:solidFill>
                <a:latin typeface="+mn-lt"/>
                <a:ea typeface="+mn-ea"/>
                <a:cs typeface="+mn-cs"/>
              </a:defRPr>
            </a:lvl2pPr>
            <a:lvl3pPr marL="816334" algn="l" defTabSz="816334" rtl="0" eaLnBrk="1" latinLnBrk="0" hangingPunct="1">
              <a:defRPr sz="1600" kern="1200">
                <a:solidFill>
                  <a:schemeClr val="tx1"/>
                </a:solidFill>
                <a:latin typeface="+mn-lt"/>
                <a:ea typeface="+mn-ea"/>
                <a:cs typeface="+mn-cs"/>
              </a:defRPr>
            </a:lvl3pPr>
            <a:lvl4pPr marL="1224501" algn="l" defTabSz="816334" rtl="0" eaLnBrk="1" latinLnBrk="0" hangingPunct="1">
              <a:defRPr sz="1600" kern="1200">
                <a:solidFill>
                  <a:schemeClr val="tx1"/>
                </a:solidFill>
                <a:latin typeface="+mn-lt"/>
                <a:ea typeface="+mn-ea"/>
                <a:cs typeface="+mn-cs"/>
              </a:defRPr>
            </a:lvl4pPr>
            <a:lvl5pPr marL="1632668" algn="l" defTabSz="816334" rtl="0" eaLnBrk="1" latinLnBrk="0" hangingPunct="1">
              <a:defRPr sz="1600" kern="1200">
                <a:solidFill>
                  <a:schemeClr val="tx1"/>
                </a:solidFill>
                <a:latin typeface="+mn-lt"/>
                <a:ea typeface="+mn-ea"/>
                <a:cs typeface="+mn-cs"/>
              </a:defRPr>
            </a:lvl5pPr>
            <a:lvl6pPr marL="2040835" algn="l" defTabSz="816334" rtl="0" eaLnBrk="1" latinLnBrk="0" hangingPunct="1">
              <a:defRPr sz="1600" kern="1200">
                <a:solidFill>
                  <a:schemeClr val="tx1"/>
                </a:solidFill>
                <a:latin typeface="+mn-lt"/>
                <a:ea typeface="+mn-ea"/>
                <a:cs typeface="+mn-cs"/>
              </a:defRPr>
            </a:lvl6pPr>
            <a:lvl7pPr marL="2449002" algn="l" defTabSz="816334" rtl="0" eaLnBrk="1" latinLnBrk="0" hangingPunct="1">
              <a:defRPr sz="1600" kern="1200">
                <a:solidFill>
                  <a:schemeClr val="tx1"/>
                </a:solidFill>
                <a:latin typeface="+mn-lt"/>
                <a:ea typeface="+mn-ea"/>
                <a:cs typeface="+mn-cs"/>
              </a:defRPr>
            </a:lvl7pPr>
            <a:lvl8pPr marL="2857169" algn="l" defTabSz="816334" rtl="0" eaLnBrk="1" latinLnBrk="0" hangingPunct="1">
              <a:defRPr sz="1600" kern="1200">
                <a:solidFill>
                  <a:schemeClr val="tx1"/>
                </a:solidFill>
                <a:latin typeface="+mn-lt"/>
                <a:ea typeface="+mn-ea"/>
                <a:cs typeface="+mn-cs"/>
              </a:defRPr>
            </a:lvl8pPr>
            <a:lvl9pPr marL="3265336" algn="l" defTabSz="816334" rtl="0" eaLnBrk="1" latinLnBrk="0" hangingPunct="1">
              <a:defRPr sz="1600" kern="1200">
                <a:solidFill>
                  <a:schemeClr val="tx1"/>
                </a:solidFill>
                <a:latin typeface="+mn-lt"/>
                <a:ea typeface="+mn-ea"/>
                <a:cs typeface="+mn-cs"/>
              </a:defRPr>
            </a:lvl9pPr>
          </a:lstStyle>
          <a:p>
            <a:r>
              <a:rPr lang="en-US" dirty="0" smtClean="0">
                <a:solidFill>
                  <a:schemeClr val="accent4"/>
                </a:solidFill>
              </a:rPr>
              <a:t>   </a:t>
            </a:r>
            <a:endParaRPr lang="en-US" sz="1100" dirty="0">
              <a:solidFill>
                <a:schemeClr val="accent4"/>
              </a:solidFill>
            </a:endParaRPr>
          </a:p>
        </p:txBody>
      </p:sp>
    </p:spTree>
    <p:extLst>
      <p:ext uri="{BB962C8B-B14F-4D97-AF65-F5344CB8AC3E}">
        <p14:creationId xmlns:p14="http://schemas.microsoft.com/office/powerpoint/2010/main" val="417562517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800" b="1">
                <a:solidFill>
                  <a:schemeClr val="accent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459581"/>
            <a:ext cx="5486400" cy="3086100"/>
          </a:xfrm>
        </p:spPr>
        <p:txBody>
          <a:bodyPr/>
          <a:lstStyle>
            <a:lvl1pPr marL="0" indent="0">
              <a:buNone/>
              <a:defRPr sz="2900"/>
            </a:lvl1pPr>
            <a:lvl2pPr marL="408167" indent="0">
              <a:buNone/>
              <a:defRPr sz="2500"/>
            </a:lvl2pPr>
            <a:lvl3pPr marL="816334" indent="0">
              <a:buNone/>
              <a:defRPr sz="2100"/>
            </a:lvl3pPr>
            <a:lvl4pPr marL="1224501" indent="0">
              <a:buNone/>
              <a:defRPr sz="1800"/>
            </a:lvl4pPr>
            <a:lvl5pPr marL="1632668" indent="0">
              <a:buNone/>
              <a:defRPr sz="1800"/>
            </a:lvl5pPr>
            <a:lvl6pPr marL="2040835" indent="0">
              <a:buNone/>
              <a:defRPr sz="1800"/>
            </a:lvl6pPr>
            <a:lvl7pPr marL="2449002" indent="0">
              <a:buNone/>
              <a:defRPr sz="1800"/>
            </a:lvl7pPr>
            <a:lvl8pPr marL="2857169" indent="0">
              <a:buNone/>
              <a:defRPr sz="1800"/>
            </a:lvl8pPr>
            <a:lvl9pPr marL="3265336" indent="0">
              <a:buNone/>
              <a:defRPr sz="1800"/>
            </a:lvl9pPr>
          </a:lstStyle>
          <a:p>
            <a:r>
              <a:rPr lang="en-US" smtClean="0"/>
              <a:t>Click icon to add picture</a:t>
            </a:r>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200"/>
            </a:lvl1pPr>
            <a:lvl2pPr marL="408167" indent="0">
              <a:buNone/>
              <a:defRPr sz="1100"/>
            </a:lvl2pPr>
            <a:lvl3pPr marL="816334" indent="0">
              <a:buNone/>
              <a:defRPr sz="900"/>
            </a:lvl3pPr>
            <a:lvl4pPr marL="1224501" indent="0">
              <a:buNone/>
              <a:defRPr sz="800"/>
            </a:lvl4pPr>
            <a:lvl5pPr marL="1632668" indent="0">
              <a:buNone/>
              <a:defRPr sz="800"/>
            </a:lvl5pPr>
            <a:lvl6pPr marL="2040835" indent="0">
              <a:buNone/>
              <a:defRPr sz="800"/>
            </a:lvl6pPr>
            <a:lvl7pPr marL="2449002" indent="0">
              <a:buNone/>
              <a:defRPr sz="800"/>
            </a:lvl7pPr>
            <a:lvl8pPr marL="2857169" indent="0">
              <a:buNone/>
              <a:defRPr sz="800"/>
            </a:lvl8pPr>
            <a:lvl9pPr marL="3265336" indent="0">
              <a:buNone/>
              <a:defRPr sz="800"/>
            </a:lvl9pPr>
          </a:lstStyle>
          <a:p>
            <a:pPr lvl="0"/>
            <a:r>
              <a:rPr lang="en-US" smtClean="0"/>
              <a:t>Click to edit Master text styles</a:t>
            </a:r>
          </a:p>
        </p:txBody>
      </p:sp>
      <p:sp>
        <p:nvSpPr>
          <p:cNvPr id="12" name="Slide Number Placeholder 5"/>
          <p:cNvSpPr txBox="1">
            <a:spLocks/>
          </p:cNvSpPr>
          <p:nvPr userDrawn="1"/>
        </p:nvSpPr>
        <p:spPr>
          <a:xfrm>
            <a:off x="180511" y="4710410"/>
            <a:ext cx="380598" cy="375940"/>
          </a:xfrm>
          <a:prstGeom prst="rect">
            <a:avLst/>
          </a:prstGeom>
        </p:spPr>
        <p:txBody>
          <a:bodyPr vert="horz" lIns="51426" tIns="25713" rIns="51426" bIns="25713" rtlCol="0" anchor="ctr"/>
          <a:lstStyle>
            <a:defPPr>
              <a:defRPr lang="en-US"/>
            </a:defPPr>
            <a:lvl1pPr marL="0" algn="l" defTabSz="816334" rtl="0" eaLnBrk="1" latinLnBrk="0" hangingPunct="1">
              <a:defRPr sz="900" kern="1200">
                <a:solidFill>
                  <a:schemeClr val="tx1">
                    <a:tint val="75000"/>
                  </a:schemeClr>
                </a:solidFill>
                <a:latin typeface="+mn-lt"/>
                <a:ea typeface="+mn-ea"/>
                <a:cs typeface="+mn-cs"/>
              </a:defRPr>
            </a:lvl1pPr>
            <a:lvl2pPr marL="408167" algn="l" defTabSz="816334" rtl="0" eaLnBrk="1" latinLnBrk="0" hangingPunct="1">
              <a:defRPr sz="1600" kern="1200">
                <a:solidFill>
                  <a:schemeClr val="tx1"/>
                </a:solidFill>
                <a:latin typeface="+mn-lt"/>
                <a:ea typeface="+mn-ea"/>
                <a:cs typeface="+mn-cs"/>
              </a:defRPr>
            </a:lvl2pPr>
            <a:lvl3pPr marL="816334" algn="l" defTabSz="816334" rtl="0" eaLnBrk="1" latinLnBrk="0" hangingPunct="1">
              <a:defRPr sz="1600" kern="1200">
                <a:solidFill>
                  <a:schemeClr val="tx1"/>
                </a:solidFill>
                <a:latin typeface="+mn-lt"/>
                <a:ea typeface="+mn-ea"/>
                <a:cs typeface="+mn-cs"/>
              </a:defRPr>
            </a:lvl3pPr>
            <a:lvl4pPr marL="1224501" algn="l" defTabSz="816334" rtl="0" eaLnBrk="1" latinLnBrk="0" hangingPunct="1">
              <a:defRPr sz="1600" kern="1200">
                <a:solidFill>
                  <a:schemeClr val="tx1"/>
                </a:solidFill>
                <a:latin typeface="+mn-lt"/>
                <a:ea typeface="+mn-ea"/>
                <a:cs typeface="+mn-cs"/>
              </a:defRPr>
            </a:lvl4pPr>
            <a:lvl5pPr marL="1632668" algn="l" defTabSz="816334" rtl="0" eaLnBrk="1" latinLnBrk="0" hangingPunct="1">
              <a:defRPr sz="1600" kern="1200">
                <a:solidFill>
                  <a:schemeClr val="tx1"/>
                </a:solidFill>
                <a:latin typeface="+mn-lt"/>
                <a:ea typeface="+mn-ea"/>
                <a:cs typeface="+mn-cs"/>
              </a:defRPr>
            </a:lvl5pPr>
            <a:lvl6pPr marL="2040835" algn="l" defTabSz="816334" rtl="0" eaLnBrk="1" latinLnBrk="0" hangingPunct="1">
              <a:defRPr sz="1600" kern="1200">
                <a:solidFill>
                  <a:schemeClr val="tx1"/>
                </a:solidFill>
                <a:latin typeface="+mn-lt"/>
                <a:ea typeface="+mn-ea"/>
                <a:cs typeface="+mn-cs"/>
              </a:defRPr>
            </a:lvl6pPr>
            <a:lvl7pPr marL="2449002" algn="l" defTabSz="816334" rtl="0" eaLnBrk="1" latinLnBrk="0" hangingPunct="1">
              <a:defRPr sz="1600" kern="1200">
                <a:solidFill>
                  <a:schemeClr val="tx1"/>
                </a:solidFill>
                <a:latin typeface="+mn-lt"/>
                <a:ea typeface="+mn-ea"/>
                <a:cs typeface="+mn-cs"/>
              </a:defRPr>
            </a:lvl7pPr>
            <a:lvl8pPr marL="2857169" algn="l" defTabSz="816334" rtl="0" eaLnBrk="1" latinLnBrk="0" hangingPunct="1">
              <a:defRPr sz="1600" kern="1200">
                <a:solidFill>
                  <a:schemeClr val="tx1"/>
                </a:solidFill>
                <a:latin typeface="+mn-lt"/>
                <a:ea typeface="+mn-ea"/>
                <a:cs typeface="+mn-cs"/>
              </a:defRPr>
            </a:lvl8pPr>
            <a:lvl9pPr marL="3265336" algn="l" defTabSz="816334" rtl="0" eaLnBrk="1" latinLnBrk="0" hangingPunct="1">
              <a:defRPr sz="1600" kern="1200">
                <a:solidFill>
                  <a:schemeClr val="tx1"/>
                </a:solidFill>
                <a:latin typeface="+mn-lt"/>
                <a:ea typeface="+mn-ea"/>
                <a:cs typeface="+mn-cs"/>
              </a:defRPr>
            </a:lvl9pPr>
          </a:lstStyle>
          <a:p>
            <a:r>
              <a:rPr lang="en-US" dirty="0" smtClean="0">
                <a:solidFill>
                  <a:schemeClr val="accent4"/>
                </a:solidFill>
              </a:rPr>
              <a:t>   </a:t>
            </a:r>
            <a:endParaRPr lang="en-US" sz="1100" dirty="0">
              <a:solidFill>
                <a:schemeClr val="accent4"/>
              </a:solidFill>
            </a:endParaRPr>
          </a:p>
        </p:txBody>
      </p:sp>
      <p:sp>
        <p:nvSpPr>
          <p:cNvPr id="6" name="Slide Number Placeholder 5"/>
          <p:cNvSpPr txBox="1">
            <a:spLocks/>
          </p:cNvSpPr>
          <p:nvPr userDrawn="1"/>
        </p:nvSpPr>
        <p:spPr>
          <a:xfrm>
            <a:off x="180511" y="4816288"/>
            <a:ext cx="380598" cy="375940"/>
          </a:xfrm>
          <a:prstGeom prst="rect">
            <a:avLst/>
          </a:prstGeom>
        </p:spPr>
        <p:txBody>
          <a:bodyPr vert="horz" lIns="51426" tIns="25713" rIns="51426" bIns="25713" rtlCol="0" anchor="ctr"/>
          <a:lstStyle>
            <a:defPPr>
              <a:defRPr lang="en-US"/>
            </a:defPPr>
            <a:lvl1pPr marL="0" algn="l" defTabSz="816334" rtl="0" eaLnBrk="1" latinLnBrk="0" hangingPunct="1">
              <a:defRPr sz="900" kern="1200">
                <a:solidFill>
                  <a:schemeClr val="tx1">
                    <a:tint val="75000"/>
                  </a:schemeClr>
                </a:solidFill>
                <a:latin typeface="+mn-lt"/>
                <a:ea typeface="+mn-ea"/>
                <a:cs typeface="+mn-cs"/>
              </a:defRPr>
            </a:lvl1pPr>
            <a:lvl2pPr marL="408167" algn="l" defTabSz="816334" rtl="0" eaLnBrk="1" latinLnBrk="0" hangingPunct="1">
              <a:defRPr sz="1600" kern="1200">
                <a:solidFill>
                  <a:schemeClr val="tx1"/>
                </a:solidFill>
                <a:latin typeface="+mn-lt"/>
                <a:ea typeface="+mn-ea"/>
                <a:cs typeface="+mn-cs"/>
              </a:defRPr>
            </a:lvl2pPr>
            <a:lvl3pPr marL="816334" algn="l" defTabSz="816334" rtl="0" eaLnBrk="1" latinLnBrk="0" hangingPunct="1">
              <a:defRPr sz="1600" kern="1200">
                <a:solidFill>
                  <a:schemeClr val="tx1"/>
                </a:solidFill>
                <a:latin typeface="+mn-lt"/>
                <a:ea typeface="+mn-ea"/>
                <a:cs typeface="+mn-cs"/>
              </a:defRPr>
            </a:lvl3pPr>
            <a:lvl4pPr marL="1224501" algn="l" defTabSz="816334" rtl="0" eaLnBrk="1" latinLnBrk="0" hangingPunct="1">
              <a:defRPr sz="1600" kern="1200">
                <a:solidFill>
                  <a:schemeClr val="tx1"/>
                </a:solidFill>
                <a:latin typeface="+mn-lt"/>
                <a:ea typeface="+mn-ea"/>
                <a:cs typeface="+mn-cs"/>
              </a:defRPr>
            </a:lvl4pPr>
            <a:lvl5pPr marL="1632668" algn="l" defTabSz="816334" rtl="0" eaLnBrk="1" latinLnBrk="0" hangingPunct="1">
              <a:defRPr sz="1600" kern="1200">
                <a:solidFill>
                  <a:schemeClr val="tx1"/>
                </a:solidFill>
                <a:latin typeface="+mn-lt"/>
                <a:ea typeface="+mn-ea"/>
                <a:cs typeface="+mn-cs"/>
              </a:defRPr>
            </a:lvl5pPr>
            <a:lvl6pPr marL="2040835" algn="l" defTabSz="816334" rtl="0" eaLnBrk="1" latinLnBrk="0" hangingPunct="1">
              <a:defRPr sz="1600" kern="1200">
                <a:solidFill>
                  <a:schemeClr val="tx1"/>
                </a:solidFill>
                <a:latin typeface="+mn-lt"/>
                <a:ea typeface="+mn-ea"/>
                <a:cs typeface="+mn-cs"/>
              </a:defRPr>
            </a:lvl6pPr>
            <a:lvl7pPr marL="2449002" algn="l" defTabSz="816334" rtl="0" eaLnBrk="1" latinLnBrk="0" hangingPunct="1">
              <a:defRPr sz="1600" kern="1200">
                <a:solidFill>
                  <a:schemeClr val="tx1"/>
                </a:solidFill>
                <a:latin typeface="+mn-lt"/>
                <a:ea typeface="+mn-ea"/>
                <a:cs typeface="+mn-cs"/>
              </a:defRPr>
            </a:lvl7pPr>
            <a:lvl8pPr marL="2857169" algn="l" defTabSz="816334" rtl="0" eaLnBrk="1" latinLnBrk="0" hangingPunct="1">
              <a:defRPr sz="1600" kern="1200">
                <a:solidFill>
                  <a:schemeClr val="tx1"/>
                </a:solidFill>
                <a:latin typeface="+mn-lt"/>
                <a:ea typeface="+mn-ea"/>
                <a:cs typeface="+mn-cs"/>
              </a:defRPr>
            </a:lvl8pPr>
            <a:lvl9pPr marL="3265336" algn="l" defTabSz="816334" rtl="0" eaLnBrk="1" latinLnBrk="0" hangingPunct="1">
              <a:defRPr sz="1600" kern="1200">
                <a:solidFill>
                  <a:schemeClr val="tx1"/>
                </a:solidFill>
                <a:latin typeface="+mn-lt"/>
                <a:ea typeface="+mn-ea"/>
                <a:cs typeface="+mn-cs"/>
              </a:defRPr>
            </a:lvl9pPr>
          </a:lstStyle>
          <a:p>
            <a:fld id="{5E7F5BFD-39EB-44C1-950F-7ADF7831458B}" type="slidenum">
              <a:rPr lang="en-US" smtClean="0">
                <a:solidFill>
                  <a:schemeClr val="accent4"/>
                </a:solidFill>
              </a:rPr>
              <a:pPr/>
              <a:t>‹#›</a:t>
            </a:fld>
            <a:r>
              <a:rPr lang="en-US" dirty="0" smtClean="0">
                <a:solidFill>
                  <a:schemeClr val="accent4"/>
                </a:solidFill>
              </a:rPr>
              <a:t>   </a:t>
            </a:r>
            <a:r>
              <a:rPr lang="en-US" sz="1100" dirty="0" smtClean="0">
                <a:solidFill>
                  <a:schemeClr val="accent4"/>
                </a:solidFill>
              </a:rPr>
              <a:t>|</a:t>
            </a:r>
            <a:endParaRPr lang="en-US" sz="1100" dirty="0">
              <a:solidFill>
                <a:schemeClr val="accent4"/>
              </a:solidFill>
            </a:endParaRPr>
          </a:p>
        </p:txBody>
      </p:sp>
      <p:sp>
        <p:nvSpPr>
          <p:cNvPr id="7" name="Footer Placeholder 4"/>
          <p:cNvSpPr txBox="1">
            <a:spLocks/>
          </p:cNvSpPr>
          <p:nvPr userDrawn="1"/>
        </p:nvSpPr>
        <p:spPr>
          <a:xfrm>
            <a:off x="523377" y="4813101"/>
            <a:ext cx="2895615" cy="273248"/>
          </a:xfrm>
          <a:prstGeom prst="rect">
            <a:avLst/>
          </a:prstGeom>
        </p:spPr>
        <p:txBody>
          <a:bodyPr vert="horz" lIns="51426" tIns="25713" rIns="51426" bIns="25713" rtlCol="0" anchor="ctr"/>
          <a:lstStyle>
            <a:defPPr>
              <a:defRPr lang="en-US"/>
            </a:defPPr>
            <a:lvl1pPr marL="0" algn="l" defTabSz="816334" rtl="0" eaLnBrk="1" latinLnBrk="0" hangingPunct="1">
              <a:defRPr sz="600" kern="1200">
                <a:solidFill>
                  <a:schemeClr val="tx1">
                    <a:tint val="75000"/>
                  </a:schemeClr>
                </a:solidFill>
                <a:latin typeface="+mn-lt"/>
                <a:ea typeface="+mn-ea"/>
                <a:cs typeface="+mn-cs"/>
              </a:defRPr>
            </a:lvl1pPr>
            <a:lvl2pPr marL="408167" algn="l" defTabSz="816334" rtl="0" eaLnBrk="1" latinLnBrk="0" hangingPunct="1">
              <a:defRPr sz="1600" kern="1200">
                <a:solidFill>
                  <a:schemeClr val="tx1"/>
                </a:solidFill>
                <a:latin typeface="+mn-lt"/>
                <a:ea typeface="+mn-ea"/>
                <a:cs typeface="+mn-cs"/>
              </a:defRPr>
            </a:lvl2pPr>
            <a:lvl3pPr marL="816334" algn="l" defTabSz="816334" rtl="0" eaLnBrk="1" latinLnBrk="0" hangingPunct="1">
              <a:defRPr sz="1600" kern="1200">
                <a:solidFill>
                  <a:schemeClr val="tx1"/>
                </a:solidFill>
                <a:latin typeface="+mn-lt"/>
                <a:ea typeface="+mn-ea"/>
                <a:cs typeface="+mn-cs"/>
              </a:defRPr>
            </a:lvl3pPr>
            <a:lvl4pPr marL="1224501" algn="l" defTabSz="816334" rtl="0" eaLnBrk="1" latinLnBrk="0" hangingPunct="1">
              <a:defRPr sz="1600" kern="1200">
                <a:solidFill>
                  <a:schemeClr val="tx1"/>
                </a:solidFill>
                <a:latin typeface="+mn-lt"/>
                <a:ea typeface="+mn-ea"/>
                <a:cs typeface="+mn-cs"/>
              </a:defRPr>
            </a:lvl4pPr>
            <a:lvl5pPr marL="1632668" algn="l" defTabSz="816334" rtl="0" eaLnBrk="1" latinLnBrk="0" hangingPunct="1">
              <a:defRPr sz="1600" kern="1200">
                <a:solidFill>
                  <a:schemeClr val="tx1"/>
                </a:solidFill>
                <a:latin typeface="+mn-lt"/>
                <a:ea typeface="+mn-ea"/>
                <a:cs typeface="+mn-cs"/>
              </a:defRPr>
            </a:lvl5pPr>
            <a:lvl6pPr marL="2040835" algn="l" defTabSz="816334" rtl="0" eaLnBrk="1" latinLnBrk="0" hangingPunct="1">
              <a:defRPr sz="1600" kern="1200">
                <a:solidFill>
                  <a:schemeClr val="tx1"/>
                </a:solidFill>
                <a:latin typeface="+mn-lt"/>
                <a:ea typeface="+mn-ea"/>
                <a:cs typeface="+mn-cs"/>
              </a:defRPr>
            </a:lvl6pPr>
            <a:lvl7pPr marL="2449002" algn="l" defTabSz="816334" rtl="0" eaLnBrk="1" latinLnBrk="0" hangingPunct="1">
              <a:defRPr sz="1600" kern="1200">
                <a:solidFill>
                  <a:schemeClr val="tx1"/>
                </a:solidFill>
                <a:latin typeface="+mn-lt"/>
                <a:ea typeface="+mn-ea"/>
                <a:cs typeface="+mn-cs"/>
              </a:defRPr>
            </a:lvl7pPr>
            <a:lvl8pPr marL="2857169" algn="l" defTabSz="816334" rtl="0" eaLnBrk="1" latinLnBrk="0" hangingPunct="1">
              <a:defRPr sz="1600" kern="1200">
                <a:solidFill>
                  <a:schemeClr val="tx1"/>
                </a:solidFill>
                <a:latin typeface="+mn-lt"/>
                <a:ea typeface="+mn-ea"/>
                <a:cs typeface="+mn-cs"/>
              </a:defRPr>
            </a:lvl8pPr>
            <a:lvl9pPr marL="3265336" algn="l" defTabSz="816334" rtl="0" eaLnBrk="1" latinLnBrk="0" hangingPunct="1">
              <a:defRPr sz="1600" kern="1200">
                <a:solidFill>
                  <a:schemeClr val="tx1"/>
                </a:solidFill>
                <a:latin typeface="+mn-lt"/>
                <a:ea typeface="+mn-ea"/>
                <a:cs typeface="+mn-cs"/>
              </a:defRPr>
            </a:lvl9pPr>
          </a:lstStyle>
          <a:p>
            <a:endParaRPr lang="en-US" dirty="0">
              <a:solidFill>
                <a:schemeClr val="accent4"/>
              </a:solidFill>
            </a:endParaRPr>
          </a:p>
        </p:txBody>
      </p:sp>
      <p:sp>
        <p:nvSpPr>
          <p:cNvPr id="8" name="Slide Number Placeholder 5"/>
          <p:cNvSpPr>
            <a:spLocks noGrp="1"/>
          </p:cNvSpPr>
          <p:nvPr>
            <p:ph type="sldNum" sz="quarter" idx="4"/>
          </p:nvPr>
        </p:nvSpPr>
        <p:spPr>
          <a:xfrm>
            <a:off x="180110" y="4879715"/>
            <a:ext cx="380598" cy="223540"/>
          </a:xfrm>
          <a:prstGeom prst="rect">
            <a:avLst/>
          </a:prstGeom>
        </p:spPr>
        <p:txBody>
          <a:bodyPr vert="horz" lIns="51426" tIns="25713" rIns="51426" bIns="25713" rtlCol="0" anchor="ctr"/>
          <a:lstStyle>
            <a:lvl1pPr algn="l">
              <a:defRPr sz="900">
                <a:solidFill>
                  <a:schemeClr val="accent4"/>
                </a:solidFill>
              </a:defRPr>
            </a:lvl1pPr>
          </a:lstStyle>
          <a:p>
            <a:fld id="{5E7F5BFD-39EB-44C1-950F-7ADF7831458B}" type="slidenum">
              <a:rPr lang="en-US" smtClean="0"/>
              <a:pPr/>
              <a:t>‹#›</a:t>
            </a:fld>
            <a:r>
              <a:rPr lang="en-US" dirty="0" smtClean="0"/>
              <a:t>   </a:t>
            </a:r>
            <a:r>
              <a:rPr lang="en-US" sz="1100" dirty="0" smtClean="0"/>
              <a:t>|  </a:t>
            </a:r>
            <a:endParaRPr lang="en-US" sz="1100" dirty="0"/>
          </a:p>
        </p:txBody>
      </p:sp>
      <p:sp>
        <p:nvSpPr>
          <p:cNvPr id="9" name="Footer Placeholder 4"/>
          <p:cNvSpPr txBox="1">
            <a:spLocks/>
          </p:cNvSpPr>
          <p:nvPr userDrawn="1"/>
        </p:nvSpPr>
        <p:spPr>
          <a:xfrm>
            <a:off x="560708" y="4908881"/>
            <a:ext cx="2895615" cy="273248"/>
          </a:xfrm>
          <a:prstGeom prst="rect">
            <a:avLst/>
          </a:prstGeom>
        </p:spPr>
        <p:txBody>
          <a:bodyPr vert="horz" lIns="51426" tIns="25713" rIns="51426" bIns="25713" rtlCol="0" anchor="ctr"/>
          <a:lstStyle>
            <a:defPPr>
              <a:defRPr lang="en-US"/>
            </a:defPPr>
            <a:lvl1pPr marL="0" algn="l" defTabSz="816334" rtl="0" eaLnBrk="1" latinLnBrk="0" hangingPunct="1">
              <a:defRPr sz="600" kern="1200">
                <a:solidFill>
                  <a:schemeClr val="tx1">
                    <a:tint val="75000"/>
                  </a:schemeClr>
                </a:solidFill>
                <a:latin typeface="+mn-lt"/>
                <a:ea typeface="+mn-ea"/>
                <a:cs typeface="+mn-cs"/>
              </a:defRPr>
            </a:lvl1pPr>
            <a:lvl2pPr marL="408167" algn="l" defTabSz="816334" rtl="0" eaLnBrk="1" latinLnBrk="0" hangingPunct="1">
              <a:defRPr sz="1600" kern="1200">
                <a:solidFill>
                  <a:schemeClr val="tx1"/>
                </a:solidFill>
                <a:latin typeface="+mn-lt"/>
                <a:ea typeface="+mn-ea"/>
                <a:cs typeface="+mn-cs"/>
              </a:defRPr>
            </a:lvl2pPr>
            <a:lvl3pPr marL="816334" algn="l" defTabSz="816334" rtl="0" eaLnBrk="1" latinLnBrk="0" hangingPunct="1">
              <a:defRPr sz="1600" kern="1200">
                <a:solidFill>
                  <a:schemeClr val="tx1"/>
                </a:solidFill>
                <a:latin typeface="+mn-lt"/>
                <a:ea typeface="+mn-ea"/>
                <a:cs typeface="+mn-cs"/>
              </a:defRPr>
            </a:lvl3pPr>
            <a:lvl4pPr marL="1224501" algn="l" defTabSz="816334" rtl="0" eaLnBrk="1" latinLnBrk="0" hangingPunct="1">
              <a:defRPr sz="1600" kern="1200">
                <a:solidFill>
                  <a:schemeClr val="tx1"/>
                </a:solidFill>
                <a:latin typeface="+mn-lt"/>
                <a:ea typeface="+mn-ea"/>
                <a:cs typeface="+mn-cs"/>
              </a:defRPr>
            </a:lvl4pPr>
            <a:lvl5pPr marL="1632668" algn="l" defTabSz="816334" rtl="0" eaLnBrk="1" latinLnBrk="0" hangingPunct="1">
              <a:defRPr sz="1600" kern="1200">
                <a:solidFill>
                  <a:schemeClr val="tx1"/>
                </a:solidFill>
                <a:latin typeface="+mn-lt"/>
                <a:ea typeface="+mn-ea"/>
                <a:cs typeface="+mn-cs"/>
              </a:defRPr>
            </a:lvl5pPr>
            <a:lvl6pPr marL="2040835" algn="l" defTabSz="816334" rtl="0" eaLnBrk="1" latinLnBrk="0" hangingPunct="1">
              <a:defRPr sz="1600" kern="1200">
                <a:solidFill>
                  <a:schemeClr val="tx1"/>
                </a:solidFill>
                <a:latin typeface="+mn-lt"/>
                <a:ea typeface="+mn-ea"/>
                <a:cs typeface="+mn-cs"/>
              </a:defRPr>
            </a:lvl6pPr>
            <a:lvl7pPr marL="2449002" algn="l" defTabSz="816334" rtl="0" eaLnBrk="1" latinLnBrk="0" hangingPunct="1">
              <a:defRPr sz="1600" kern="1200">
                <a:solidFill>
                  <a:schemeClr val="tx1"/>
                </a:solidFill>
                <a:latin typeface="+mn-lt"/>
                <a:ea typeface="+mn-ea"/>
                <a:cs typeface="+mn-cs"/>
              </a:defRPr>
            </a:lvl7pPr>
            <a:lvl8pPr marL="2857169" algn="l" defTabSz="816334" rtl="0" eaLnBrk="1" latinLnBrk="0" hangingPunct="1">
              <a:defRPr sz="1600" kern="1200">
                <a:solidFill>
                  <a:schemeClr val="tx1"/>
                </a:solidFill>
                <a:latin typeface="+mn-lt"/>
                <a:ea typeface="+mn-ea"/>
                <a:cs typeface="+mn-cs"/>
              </a:defRPr>
            </a:lvl8pPr>
            <a:lvl9pPr marL="3265336" algn="l" defTabSz="816334" rtl="0" eaLnBrk="1" latinLnBrk="0" hangingPunct="1">
              <a:defRPr sz="1600" kern="1200">
                <a:solidFill>
                  <a:schemeClr val="tx1"/>
                </a:solidFill>
                <a:latin typeface="+mn-lt"/>
                <a:ea typeface="+mn-ea"/>
                <a:cs typeface="+mn-cs"/>
              </a:defRPr>
            </a:lvl9pPr>
          </a:lstStyle>
          <a:p>
            <a:r>
              <a:rPr lang="en-US" dirty="0" smtClean="0">
                <a:solidFill>
                  <a:schemeClr val="accent4"/>
                </a:solidFill>
              </a:rPr>
              <a:t>Copyright © 2016 Intellectual Ventures</a:t>
            </a:r>
            <a:r>
              <a:rPr lang="en-US" baseline="0" dirty="0" smtClean="0">
                <a:solidFill>
                  <a:schemeClr val="accent4"/>
                </a:solidFill>
              </a:rPr>
              <a:t> Management</a:t>
            </a:r>
            <a:r>
              <a:rPr lang="en-US" dirty="0" smtClean="0">
                <a:solidFill>
                  <a:schemeClr val="accent4"/>
                </a:solidFill>
              </a:rPr>
              <a:t>, LLC (IV). All rights reserved.</a:t>
            </a:r>
          </a:p>
          <a:p>
            <a:endParaRPr lang="en-US" dirty="0">
              <a:solidFill>
                <a:schemeClr val="accent4"/>
              </a:solidFill>
            </a:endParaRPr>
          </a:p>
        </p:txBody>
      </p:sp>
      <p:pic>
        <p:nvPicPr>
          <p:cNvPr id="10" name="Picture 3" descr="3FC66EDC-0D59-4593-A0A5-F9EF004793B0"/>
          <p:cNvPicPr>
            <a:picLocks noChangeAspect="1" noChangeArrowheads="1"/>
          </p:cNvPicPr>
          <p:nvPr userDrawn="1"/>
        </p:nvPicPr>
        <p:blipFill>
          <a:blip r:embed="rId2"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6449726" y="4868062"/>
            <a:ext cx="2515637" cy="2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23395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Plain 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86176" y="1597820"/>
            <a:ext cx="8253023" cy="1102519"/>
          </a:xfrm>
        </p:spPr>
        <p:txBody>
          <a:bodyPr/>
          <a:lstStyle>
            <a:lvl1pPr>
              <a:defRPr>
                <a:solidFill>
                  <a:schemeClr val="accent2"/>
                </a:solidFill>
              </a:defRPr>
            </a:lvl1pPr>
          </a:lstStyle>
          <a:p>
            <a:r>
              <a:rPr lang="en-US" dirty="0" smtClean="0"/>
              <a:t>Plain Title Page </a:t>
            </a:r>
            <a:endParaRPr lang="en-US" dirty="0"/>
          </a:p>
        </p:txBody>
      </p:sp>
    </p:spTree>
    <p:extLst>
      <p:ext uri="{BB962C8B-B14F-4D97-AF65-F5344CB8AC3E}">
        <p14:creationId xmlns:p14="http://schemas.microsoft.com/office/powerpoint/2010/main" val="189984176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Plain 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86176" y="1597820"/>
            <a:ext cx="8253023" cy="1102519"/>
          </a:xfrm>
        </p:spPr>
        <p:txBody>
          <a:bodyPr/>
          <a:lstStyle>
            <a:lvl1pPr>
              <a:defRPr>
                <a:solidFill>
                  <a:schemeClr val="accent2"/>
                </a:solidFill>
              </a:defRPr>
            </a:lvl1pPr>
          </a:lstStyle>
          <a:p>
            <a:r>
              <a:rPr lang="en-US" dirty="0" smtClean="0"/>
              <a:t>Plain Title Page </a:t>
            </a:r>
            <a:endParaRPr lang="en-US" dirty="0"/>
          </a:p>
        </p:txBody>
      </p:sp>
      <p:sp>
        <p:nvSpPr>
          <p:cNvPr id="3" name="Slide Number Placeholder 5"/>
          <p:cNvSpPr txBox="1">
            <a:spLocks/>
          </p:cNvSpPr>
          <p:nvPr userDrawn="1"/>
        </p:nvSpPr>
        <p:spPr>
          <a:xfrm>
            <a:off x="180511" y="4816288"/>
            <a:ext cx="380598" cy="375940"/>
          </a:xfrm>
          <a:prstGeom prst="rect">
            <a:avLst/>
          </a:prstGeom>
        </p:spPr>
        <p:txBody>
          <a:bodyPr vert="horz" lIns="51426" tIns="25713" rIns="51426" bIns="25713" rtlCol="0" anchor="ctr"/>
          <a:lstStyle>
            <a:defPPr>
              <a:defRPr lang="en-US"/>
            </a:defPPr>
            <a:lvl1pPr marL="0" algn="l" defTabSz="816334" rtl="0" eaLnBrk="1" latinLnBrk="0" hangingPunct="1">
              <a:defRPr sz="900" kern="1200">
                <a:solidFill>
                  <a:schemeClr val="tx1">
                    <a:tint val="75000"/>
                  </a:schemeClr>
                </a:solidFill>
                <a:latin typeface="+mn-lt"/>
                <a:ea typeface="+mn-ea"/>
                <a:cs typeface="+mn-cs"/>
              </a:defRPr>
            </a:lvl1pPr>
            <a:lvl2pPr marL="408167" algn="l" defTabSz="816334" rtl="0" eaLnBrk="1" latinLnBrk="0" hangingPunct="1">
              <a:defRPr sz="1600" kern="1200">
                <a:solidFill>
                  <a:schemeClr val="tx1"/>
                </a:solidFill>
                <a:latin typeface="+mn-lt"/>
                <a:ea typeface="+mn-ea"/>
                <a:cs typeface="+mn-cs"/>
              </a:defRPr>
            </a:lvl2pPr>
            <a:lvl3pPr marL="816334" algn="l" defTabSz="816334" rtl="0" eaLnBrk="1" latinLnBrk="0" hangingPunct="1">
              <a:defRPr sz="1600" kern="1200">
                <a:solidFill>
                  <a:schemeClr val="tx1"/>
                </a:solidFill>
                <a:latin typeface="+mn-lt"/>
                <a:ea typeface="+mn-ea"/>
                <a:cs typeface="+mn-cs"/>
              </a:defRPr>
            </a:lvl3pPr>
            <a:lvl4pPr marL="1224501" algn="l" defTabSz="816334" rtl="0" eaLnBrk="1" latinLnBrk="0" hangingPunct="1">
              <a:defRPr sz="1600" kern="1200">
                <a:solidFill>
                  <a:schemeClr val="tx1"/>
                </a:solidFill>
                <a:latin typeface="+mn-lt"/>
                <a:ea typeface="+mn-ea"/>
                <a:cs typeface="+mn-cs"/>
              </a:defRPr>
            </a:lvl4pPr>
            <a:lvl5pPr marL="1632668" algn="l" defTabSz="816334" rtl="0" eaLnBrk="1" latinLnBrk="0" hangingPunct="1">
              <a:defRPr sz="1600" kern="1200">
                <a:solidFill>
                  <a:schemeClr val="tx1"/>
                </a:solidFill>
                <a:latin typeface="+mn-lt"/>
                <a:ea typeface="+mn-ea"/>
                <a:cs typeface="+mn-cs"/>
              </a:defRPr>
            </a:lvl5pPr>
            <a:lvl6pPr marL="2040835" algn="l" defTabSz="816334" rtl="0" eaLnBrk="1" latinLnBrk="0" hangingPunct="1">
              <a:defRPr sz="1600" kern="1200">
                <a:solidFill>
                  <a:schemeClr val="tx1"/>
                </a:solidFill>
                <a:latin typeface="+mn-lt"/>
                <a:ea typeface="+mn-ea"/>
                <a:cs typeface="+mn-cs"/>
              </a:defRPr>
            </a:lvl6pPr>
            <a:lvl7pPr marL="2449002" algn="l" defTabSz="816334" rtl="0" eaLnBrk="1" latinLnBrk="0" hangingPunct="1">
              <a:defRPr sz="1600" kern="1200">
                <a:solidFill>
                  <a:schemeClr val="tx1"/>
                </a:solidFill>
                <a:latin typeface="+mn-lt"/>
                <a:ea typeface="+mn-ea"/>
                <a:cs typeface="+mn-cs"/>
              </a:defRPr>
            </a:lvl7pPr>
            <a:lvl8pPr marL="2857169" algn="l" defTabSz="816334" rtl="0" eaLnBrk="1" latinLnBrk="0" hangingPunct="1">
              <a:defRPr sz="1600" kern="1200">
                <a:solidFill>
                  <a:schemeClr val="tx1"/>
                </a:solidFill>
                <a:latin typeface="+mn-lt"/>
                <a:ea typeface="+mn-ea"/>
                <a:cs typeface="+mn-cs"/>
              </a:defRPr>
            </a:lvl8pPr>
            <a:lvl9pPr marL="3265336" algn="l" defTabSz="816334" rtl="0" eaLnBrk="1" latinLnBrk="0" hangingPunct="1">
              <a:defRPr sz="1600" kern="1200">
                <a:solidFill>
                  <a:schemeClr val="tx1"/>
                </a:solidFill>
                <a:latin typeface="+mn-lt"/>
                <a:ea typeface="+mn-ea"/>
                <a:cs typeface="+mn-cs"/>
              </a:defRPr>
            </a:lvl9pPr>
          </a:lstStyle>
          <a:p>
            <a:fld id="{5E7F5BFD-39EB-44C1-950F-7ADF7831458B}" type="slidenum">
              <a:rPr lang="en-US" smtClean="0">
                <a:solidFill>
                  <a:schemeClr val="accent4"/>
                </a:solidFill>
              </a:rPr>
              <a:pPr/>
              <a:t>‹#›</a:t>
            </a:fld>
            <a:r>
              <a:rPr lang="en-US" dirty="0" smtClean="0">
                <a:solidFill>
                  <a:schemeClr val="accent4"/>
                </a:solidFill>
              </a:rPr>
              <a:t>   </a:t>
            </a:r>
            <a:r>
              <a:rPr lang="en-US" sz="1100" dirty="0" smtClean="0">
                <a:solidFill>
                  <a:schemeClr val="accent4"/>
                </a:solidFill>
              </a:rPr>
              <a:t>|</a:t>
            </a:r>
            <a:endParaRPr lang="en-US" sz="1100" dirty="0">
              <a:solidFill>
                <a:schemeClr val="accent4"/>
              </a:solidFill>
            </a:endParaRPr>
          </a:p>
        </p:txBody>
      </p:sp>
      <p:sp>
        <p:nvSpPr>
          <p:cNvPr id="4" name="Footer Placeholder 4"/>
          <p:cNvSpPr txBox="1">
            <a:spLocks/>
          </p:cNvSpPr>
          <p:nvPr userDrawn="1"/>
        </p:nvSpPr>
        <p:spPr>
          <a:xfrm>
            <a:off x="523377" y="4813101"/>
            <a:ext cx="2895615" cy="273248"/>
          </a:xfrm>
          <a:prstGeom prst="rect">
            <a:avLst/>
          </a:prstGeom>
        </p:spPr>
        <p:txBody>
          <a:bodyPr vert="horz" lIns="51426" tIns="25713" rIns="51426" bIns="25713" rtlCol="0" anchor="ctr"/>
          <a:lstStyle>
            <a:defPPr>
              <a:defRPr lang="en-US"/>
            </a:defPPr>
            <a:lvl1pPr marL="0" algn="l" defTabSz="816334" rtl="0" eaLnBrk="1" latinLnBrk="0" hangingPunct="1">
              <a:defRPr sz="600" kern="1200">
                <a:solidFill>
                  <a:schemeClr val="tx1">
                    <a:tint val="75000"/>
                  </a:schemeClr>
                </a:solidFill>
                <a:latin typeface="+mn-lt"/>
                <a:ea typeface="+mn-ea"/>
                <a:cs typeface="+mn-cs"/>
              </a:defRPr>
            </a:lvl1pPr>
            <a:lvl2pPr marL="408167" algn="l" defTabSz="816334" rtl="0" eaLnBrk="1" latinLnBrk="0" hangingPunct="1">
              <a:defRPr sz="1600" kern="1200">
                <a:solidFill>
                  <a:schemeClr val="tx1"/>
                </a:solidFill>
                <a:latin typeface="+mn-lt"/>
                <a:ea typeface="+mn-ea"/>
                <a:cs typeface="+mn-cs"/>
              </a:defRPr>
            </a:lvl2pPr>
            <a:lvl3pPr marL="816334" algn="l" defTabSz="816334" rtl="0" eaLnBrk="1" latinLnBrk="0" hangingPunct="1">
              <a:defRPr sz="1600" kern="1200">
                <a:solidFill>
                  <a:schemeClr val="tx1"/>
                </a:solidFill>
                <a:latin typeface="+mn-lt"/>
                <a:ea typeface="+mn-ea"/>
                <a:cs typeface="+mn-cs"/>
              </a:defRPr>
            </a:lvl3pPr>
            <a:lvl4pPr marL="1224501" algn="l" defTabSz="816334" rtl="0" eaLnBrk="1" latinLnBrk="0" hangingPunct="1">
              <a:defRPr sz="1600" kern="1200">
                <a:solidFill>
                  <a:schemeClr val="tx1"/>
                </a:solidFill>
                <a:latin typeface="+mn-lt"/>
                <a:ea typeface="+mn-ea"/>
                <a:cs typeface="+mn-cs"/>
              </a:defRPr>
            </a:lvl4pPr>
            <a:lvl5pPr marL="1632668" algn="l" defTabSz="816334" rtl="0" eaLnBrk="1" latinLnBrk="0" hangingPunct="1">
              <a:defRPr sz="1600" kern="1200">
                <a:solidFill>
                  <a:schemeClr val="tx1"/>
                </a:solidFill>
                <a:latin typeface="+mn-lt"/>
                <a:ea typeface="+mn-ea"/>
                <a:cs typeface="+mn-cs"/>
              </a:defRPr>
            </a:lvl5pPr>
            <a:lvl6pPr marL="2040835" algn="l" defTabSz="816334" rtl="0" eaLnBrk="1" latinLnBrk="0" hangingPunct="1">
              <a:defRPr sz="1600" kern="1200">
                <a:solidFill>
                  <a:schemeClr val="tx1"/>
                </a:solidFill>
                <a:latin typeface="+mn-lt"/>
                <a:ea typeface="+mn-ea"/>
                <a:cs typeface="+mn-cs"/>
              </a:defRPr>
            </a:lvl6pPr>
            <a:lvl7pPr marL="2449002" algn="l" defTabSz="816334" rtl="0" eaLnBrk="1" latinLnBrk="0" hangingPunct="1">
              <a:defRPr sz="1600" kern="1200">
                <a:solidFill>
                  <a:schemeClr val="tx1"/>
                </a:solidFill>
                <a:latin typeface="+mn-lt"/>
                <a:ea typeface="+mn-ea"/>
                <a:cs typeface="+mn-cs"/>
              </a:defRPr>
            </a:lvl7pPr>
            <a:lvl8pPr marL="2857169" algn="l" defTabSz="816334" rtl="0" eaLnBrk="1" latinLnBrk="0" hangingPunct="1">
              <a:defRPr sz="1600" kern="1200">
                <a:solidFill>
                  <a:schemeClr val="tx1"/>
                </a:solidFill>
                <a:latin typeface="+mn-lt"/>
                <a:ea typeface="+mn-ea"/>
                <a:cs typeface="+mn-cs"/>
              </a:defRPr>
            </a:lvl8pPr>
            <a:lvl9pPr marL="3265336" algn="l" defTabSz="816334" rtl="0" eaLnBrk="1" latinLnBrk="0" hangingPunct="1">
              <a:defRPr sz="1600" kern="1200">
                <a:solidFill>
                  <a:schemeClr val="tx1"/>
                </a:solidFill>
                <a:latin typeface="+mn-lt"/>
                <a:ea typeface="+mn-ea"/>
                <a:cs typeface="+mn-cs"/>
              </a:defRPr>
            </a:lvl9pPr>
          </a:lstStyle>
          <a:p>
            <a:endParaRPr lang="en-US" dirty="0">
              <a:solidFill>
                <a:schemeClr val="accent4"/>
              </a:solidFill>
            </a:endParaRPr>
          </a:p>
        </p:txBody>
      </p:sp>
      <p:sp>
        <p:nvSpPr>
          <p:cNvPr id="5" name="Slide Number Placeholder 5"/>
          <p:cNvSpPr>
            <a:spLocks noGrp="1"/>
          </p:cNvSpPr>
          <p:nvPr>
            <p:ph type="sldNum" sz="quarter" idx="4"/>
          </p:nvPr>
        </p:nvSpPr>
        <p:spPr>
          <a:xfrm>
            <a:off x="180110" y="4879715"/>
            <a:ext cx="380598" cy="223540"/>
          </a:xfrm>
          <a:prstGeom prst="rect">
            <a:avLst/>
          </a:prstGeom>
        </p:spPr>
        <p:txBody>
          <a:bodyPr vert="horz" lIns="51426" tIns="25713" rIns="51426" bIns="25713" rtlCol="0" anchor="ctr"/>
          <a:lstStyle>
            <a:lvl1pPr algn="l">
              <a:defRPr sz="900">
                <a:solidFill>
                  <a:schemeClr val="accent4"/>
                </a:solidFill>
              </a:defRPr>
            </a:lvl1pPr>
          </a:lstStyle>
          <a:p>
            <a:fld id="{5E7F5BFD-39EB-44C1-950F-7ADF7831458B}" type="slidenum">
              <a:rPr lang="en-US" smtClean="0"/>
              <a:pPr/>
              <a:t>‹#›</a:t>
            </a:fld>
            <a:r>
              <a:rPr lang="en-US" dirty="0" smtClean="0"/>
              <a:t>   </a:t>
            </a:r>
            <a:r>
              <a:rPr lang="en-US" sz="1100" dirty="0" smtClean="0"/>
              <a:t>|  </a:t>
            </a:r>
            <a:endParaRPr lang="en-US" sz="1100" dirty="0"/>
          </a:p>
        </p:txBody>
      </p:sp>
      <p:sp>
        <p:nvSpPr>
          <p:cNvPr id="6" name="Footer Placeholder 4"/>
          <p:cNvSpPr txBox="1">
            <a:spLocks/>
          </p:cNvSpPr>
          <p:nvPr userDrawn="1"/>
        </p:nvSpPr>
        <p:spPr>
          <a:xfrm>
            <a:off x="560708" y="4908881"/>
            <a:ext cx="2895615" cy="273248"/>
          </a:xfrm>
          <a:prstGeom prst="rect">
            <a:avLst/>
          </a:prstGeom>
        </p:spPr>
        <p:txBody>
          <a:bodyPr vert="horz" lIns="51426" tIns="25713" rIns="51426" bIns="25713" rtlCol="0" anchor="ctr"/>
          <a:lstStyle>
            <a:defPPr>
              <a:defRPr lang="en-US"/>
            </a:defPPr>
            <a:lvl1pPr marL="0" algn="l" defTabSz="816334" rtl="0" eaLnBrk="1" latinLnBrk="0" hangingPunct="1">
              <a:defRPr sz="600" kern="1200">
                <a:solidFill>
                  <a:schemeClr val="tx1">
                    <a:tint val="75000"/>
                  </a:schemeClr>
                </a:solidFill>
                <a:latin typeface="+mn-lt"/>
                <a:ea typeface="+mn-ea"/>
                <a:cs typeface="+mn-cs"/>
              </a:defRPr>
            </a:lvl1pPr>
            <a:lvl2pPr marL="408167" algn="l" defTabSz="816334" rtl="0" eaLnBrk="1" latinLnBrk="0" hangingPunct="1">
              <a:defRPr sz="1600" kern="1200">
                <a:solidFill>
                  <a:schemeClr val="tx1"/>
                </a:solidFill>
                <a:latin typeface="+mn-lt"/>
                <a:ea typeface="+mn-ea"/>
                <a:cs typeface="+mn-cs"/>
              </a:defRPr>
            </a:lvl2pPr>
            <a:lvl3pPr marL="816334" algn="l" defTabSz="816334" rtl="0" eaLnBrk="1" latinLnBrk="0" hangingPunct="1">
              <a:defRPr sz="1600" kern="1200">
                <a:solidFill>
                  <a:schemeClr val="tx1"/>
                </a:solidFill>
                <a:latin typeface="+mn-lt"/>
                <a:ea typeface="+mn-ea"/>
                <a:cs typeface="+mn-cs"/>
              </a:defRPr>
            </a:lvl3pPr>
            <a:lvl4pPr marL="1224501" algn="l" defTabSz="816334" rtl="0" eaLnBrk="1" latinLnBrk="0" hangingPunct="1">
              <a:defRPr sz="1600" kern="1200">
                <a:solidFill>
                  <a:schemeClr val="tx1"/>
                </a:solidFill>
                <a:latin typeface="+mn-lt"/>
                <a:ea typeface="+mn-ea"/>
                <a:cs typeface="+mn-cs"/>
              </a:defRPr>
            </a:lvl4pPr>
            <a:lvl5pPr marL="1632668" algn="l" defTabSz="816334" rtl="0" eaLnBrk="1" latinLnBrk="0" hangingPunct="1">
              <a:defRPr sz="1600" kern="1200">
                <a:solidFill>
                  <a:schemeClr val="tx1"/>
                </a:solidFill>
                <a:latin typeface="+mn-lt"/>
                <a:ea typeface="+mn-ea"/>
                <a:cs typeface="+mn-cs"/>
              </a:defRPr>
            </a:lvl5pPr>
            <a:lvl6pPr marL="2040835" algn="l" defTabSz="816334" rtl="0" eaLnBrk="1" latinLnBrk="0" hangingPunct="1">
              <a:defRPr sz="1600" kern="1200">
                <a:solidFill>
                  <a:schemeClr val="tx1"/>
                </a:solidFill>
                <a:latin typeface="+mn-lt"/>
                <a:ea typeface="+mn-ea"/>
                <a:cs typeface="+mn-cs"/>
              </a:defRPr>
            </a:lvl6pPr>
            <a:lvl7pPr marL="2449002" algn="l" defTabSz="816334" rtl="0" eaLnBrk="1" latinLnBrk="0" hangingPunct="1">
              <a:defRPr sz="1600" kern="1200">
                <a:solidFill>
                  <a:schemeClr val="tx1"/>
                </a:solidFill>
                <a:latin typeface="+mn-lt"/>
                <a:ea typeface="+mn-ea"/>
                <a:cs typeface="+mn-cs"/>
              </a:defRPr>
            </a:lvl7pPr>
            <a:lvl8pPr marL="2857169" algn="l" defTabSz="816334" rtl="0" eaLnBrk="1" latinLnBrk="0" hangingPunct="1">
              <a:defRPr sz="1600" kern="1200">
                <a:solidFill>
                  <a:schemeClr val="tx1"/>
                </a:solidFill>
                <a:latin typeface="+mn-lt"/>
                <a:ea typeface="+mn-ea"/>
                <a:cs typeface="+mn-cs"/>
              </a:defRPr>
            </a:lvl8pPr>
            <a:lvl9pPr marL="3265336" algn="l" defTabSz="816334" rtl="0" eaLnBrk="1" latinLnBrk="0" hangingPunct="1">
              <a:defRPr sz="1600" kern="1200">
                <a:solidFill>
                  <a:schemeClr val="tx1"/>
                </a:solidFill>
                <a:latin typeface="+mn-lt"/>
                <a:ea typeface="+mn-ea"/>
                <a:cs typeface="+mn-cs"/>
              </a:defRPr>
            </a:lvl9pPr>
          </a:lstStyle>
          <a:p>
            <a:r>
              <a:rPr lang="en-US" dirty="0" smtClean="0">
                <a:solidFill>
                  <a:schemeClr val="accent4"/>
                </a:solidFill>
              </a:rPr>
              <a:t>Copyright © 2016 Intellectual Ventures</a:t>
            </a:r>
            <a:r>
              <a:rPr lang="en-US" baseline="0" dirty="0" smtClean="0">
                <a:solidFill>
                  <a:schemeClr val="accent4"/>
                </a:solidFill>
              </a:rPr>
              <a:t> Management</a:t>
            </a:r>
            <a:r>
              <a:rPr lang="en-US" dirty="0" smtClean="0">
                <a:solidFill>
                  <a:schemeClr val="accent4"/>
                </a:solidFill>
              </a:rPr>
              <a:t>, LLC (IV). All rights reserved.</a:t>
            </a:r>
          </a:p>
          <a:p>
            <a:endParaRPr lang="en-US" dirty="0">
              <a:solidFill>
                <a:schemeClr val="accent4"/>
              </a:solidFill>
            </a:endParaRPr>
          </a:p>
        </p:txBody>
      </p:sp>
      <p:pic>
        <p:nvPicPr>
          <p:cNvPr id="7" name="Picture 3" descr="3FC66EDC-0D59-4593-A0A5-F9EF004793B0"/>
          <p:cNvPicPr>
            <a:picLocks noChangeAspect="1" noChangeArrowheads="1"/>
          </p:cNvPicPr>
          <p:nvPr userDrawn="1"/>
        </p:nvPicPr>
        <p:blipFill>
          <a:blip r:embed="rId2"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6449726" y="4868062"/>
            <a:ext cx="2515637" cy="2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381442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0110" y="133350"/>
            <a:ext cx="8735290" cy="609600"/>
          </a:xfrm>
        </p:spPr>
        <p:txBody>
          <a:bodyPr/>
          <a:lstStyle>
            <a:lvl1pPr>
              <a:defRPr>
                <a:solidFill>
                  <a:schemeClr val="accent2"/>
                </a:solidFill>
              </a:defRPr>
            </a:lvl1pPr>
          </a:lstStyle>
          <a:p>
            <a:r>
              <a:rPr lang="en-US" dirty="0" smtClean="0"/>
              <a:t>Title</a:t>
            </a:r>
            <a:endParaRPr lang="en-US" dirty="0"/>
          </a:p>
        </p:txBody>
      </p:sp>
      <p:sp>
        <p:nvSpPr>
          <p:cNvPr id="3" name="Content Placeholder 2"/>
          <p:cNvSpPr>
            <a:spLocks noGrp="1"/>
          </p:cNvSpPr>
          <p:nvPr>
            <p:ph idx="1" hasCustomPrompt="1"/>
          </p:nvPr>
        </p:nvSpPr>
        <p:spPr>
          <a:xfrm>
            <a:off x="180511" y="895350"/>
            <a:ext cx="8735290" cy="3699272"/>
          </a:xfrm>
        </p:spPr>
        <p:txBody>
          <a:bodyPr/>
          <a:lstStyle>
            <a:lvl1pPr>
              <a:buClr>
                <a:schemeClr val="accent2"/>
              </a:buClr>
              <a:defRPr sz="2000" baseline="0"/>
            </a:lvl1pPr>
            <a:lvl2pPr>
              <a:buClr>
                <a:schemeClr val="accent4"/>
              </a:buClr>
              <a:defRPr sz="2000"/>
            </a:lvl2pPr>
            <a:lvl3pPr>
              <a:defRPr sz="2000"/>
            </a:lvl3pPr>
            <a:lvl4pPr>
              <a:buClr>
                <a:schemeClr val="accent5"/>
              </a:buClr>
              <a:defRPr/>
            </a:lvl4pPr>
          </a:lstStyle>
          <a:p>
            <a:pPr lvl="0"/>
            <a:r>
              <a:rPr lang="en-US" dirty="0" smtClean="0"/>
              <a:t>Bullets (Slide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Footer Placeholder 4"/>
          <p:cNvSpPr txBox="1">
            <a:spLocks/>
          </p:cNvSpPr>
          <p:nvPr userDrawn="1"/>
        </p:nvSpPr>
        <p:spPr>
          <a:xfrm>
            <a:off x="523377" y="4813101"/>
            <a:ext cx="2895615" cy="273248"/>
          </a:xfrm>
          <a:prstGeom prst="rect">
            <a:avLst/>
          </a:prstGeom>
        </p:spPr>
        <p:txBody>
          <a:bodyPr vert="horz" lIns="51426" tIns="25713" rIns="51426" bIns="25713" rtlCol="0" anchor="ctr"/>
          <a:lstStyle>
            <a:defPPr>
              <a:defRPr lang="en-US"/>
            </a:defPPr>
            <a:lvl1pPr marL="0" algn="l" defTabSz="816334" rtl="0" eaLnBrk="1" latinLnBrk="0" hangingPunct="1">
              <a:defRPr sz="600" kern="1200">
                <a:solidFill>
                  <a:schemeClr val="tx1">
                    <a:tint val="75000"/>
                  </a:schemeClr>
                </a:solidFill>
                <a:latin typeface="+mn-lt"/>
                <a:ea typeface="+mn-ea"/>
                <a:cs typeface="+mn-cs"/>
              </a:defRPr>
            </a:lvl1pPr>
            <a:lvl2pPr marL="408167" algn="l" defTabSz="816334" rtl="0" eaLnBrk="1" latinLnBrk="0" hangingPunct="1">
              <a:defRPr sz="1600" kern="1200">
                <a:solidFill>
                  <a:schemeClr val="tx1"/>
                </a:solidFill>
                <a:latin typeface="+mn-lt"/>
                <a:ea typeface="+mn-ea"/>
                <a:cs typeface="+mn-cs"/>
              </a:defRPr>
            </a:lvl2pPr>
            <a:lvl3pPr marL="816334" algn="l" defTabSz="816334" rtl="0" eaLnBrk="1" latinLnBrk="0" hangingPunct="1">
              <a:defRPr sz="1600" kern="1200">
                <a:solidFill>
                  <a:schemeClr val="tx1"/>
                </a:solidFill>
                <a:latin typeface="+mn-lt"/>
                <a:ea typeface="+mn-ea"/>
                <a:cs typeface="+mn-cs"/>
              </a:defRPr>
            </a:lvl3pPr>
            <a:lvl4pPr marL="1224501" algn="l" defTabSz="816334" rtl="0" eaLnBrk="1" latinLnBrk="0" hangingPunct="1">
              <a:defRPr sz="1600" kern="1200">
                <a:solidFill>
                  <a:schemeClr val="tx1"/>
                </a:solidFill>
                <a:latin typeface="+mn-lt"/>
                <a:ea typeface="+mn-ea"/>
                <a:cs typeface="+mn-cs"/>
              </a:defRPr>
            </a:lvl4pPr>
            <a:lvl5pPr marL="1632668" algn="l" defTabSz="816334" rtl="0" eaLnBrk="1" latinLnBrk="0" hangingPunct="1">
              <a:defRPr sz="1600" kern="1200">
                <a:solidFill>
                  <a:schemeClr val="tx1"/>
                </a:solidFill>
                <a:latin typeface="+mn-lt"/>
                <a:ea typeface="+mn-ea"/>
                <a:cs typeface="+mn-cs"/>
              </a:defRPr>
            </a:lvl5pPr>
            <a:lvl6pPr marL="2040835" algn="l" defTabSz="816334" rtl="0" eaLnBrk="1" latinLnBrk="0" hangingPunct="1">
              <a:defRPr sz="1600" kern="1200">
                <a:solidFill>
                  <a:schemeClr val="tx1"/>
                </a:solidFill>
                <a:latin typeface="+mn-lt"/>
                <a:ea typeface="+mn-ea"/>
                <a:cs typeface="+mn-cs"/>
              </a:defRPr>
            </a:lvl6pPr>
            <a:lvl7pPr marL="2449002" algn="l" defTabSz="816334" rtl="0" eaLnBrk="1" latinLnBrk="0" hangingPunct="1">
              <a:defRPr sz="1600" kern="1200">
                <a:solidFill>
                  <a:schemeClr val="tx1"/>
                </a:solidFill>
                <a:latin typeface="+mn-lt"/>
                <a:ea typeface="+mn-ea"/>
                <a:cs typeface="+mn-cs"/>
              </a:defRPr>
            </a:lvl7pPr>
            <a:lvl8pPr marL="2857169" algn="l" defTabSz="816334" rtl="0" eaLnBrk="1" latinLnBrk="0" hangingPunct="1">
              <a:defRPr sz="1600" kern="1200">
                <a:solidFill>
                  <a:schemeClr val="tx1"/>
                </a:solidFill>
                <a:latin typeface="+mn-lt"/>
                <a:ea typeface="+mn-ea"/>
                <a:cs typeface="+mn-cs"/>
              </a:defRPr>
            </a:lvl8pPr>
            <a:lvl9pPr marL="3265336" algn="l" defTabSz="816334" rtl="0" eaLnBrk="1" latinLnBrk="0" hangingPunct="1">
              <a:defRPr sz="1600" kern="1200">
                <a:solidFill>
                  <a:schemeClr val="tx1"/>
                </a:solidFill>
                <a:latin typeface="+mn-lt"/>
                <a:ea typeface="+mn-ea"/>
                <a:cs typeface="+mn-cs"/>
              </a:defRPr>
            </a:lvl9pPr>
          </a:lstStyle>
          <a:p>
            <a:endParaRPr lang="en-US" dirty="0">
              <a:solidFill>
                <a:schemeClr val="accent4"/>
              </a:solidFill>
            </a:endParaRPr>
          </a:p>
        </p:txBody>
      </p:sp>
    </p:spTree>
    <p:extLst>
      <p:ext uri="{BB962C8B-B14F-4D97-AF65-F5344CB8AC3E}">
        <p14:creationId xmlns:p14="http://schemas.microsoft.com/office/powerpoint/2010/main" val="141485901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0110" y="133350"/>
            <a:ext cx="8735290" cy="609600"/>
          </a:xfrm>
        </p:spPr>
        <p:txBody>
          <a:bodyPr/>
          <a:lstStyle>
            <a:lvl1pPr>
              <a:defRPr>
                <a:solidFill>
                  <a:schemeClr val="accent2"/>
                </a:solidFill>
              </a:defRPr>
            </a:lvl1pPr>
          </a:lstStyle>
          <a:p>
            <a:r>
              <a:rPr lang="en-US" dirty="0" smtClean="0"/>
              <a:t>Title</a:t>
            </a:r>
            <a:endParaRPr lang="en-US" dirty="0"/>
          </a:p>
        </p:txBody>
      </p:sp>
      <p:sp>
        <p:nvSpPr>
          <p:cNvPr id="3" name="Content Placeholder 2"/>
          <p:cNvSpPr>
            <a:spLocks noGrp="1"/>
          </p:cNvSpPr>
          <p:nvPr>
            <p:ph idx="1" hasCustomPrompt="1"/>
          </p:nvPr>
        </p:nvSpPr>
        <p:spPr>
          <a:xfrm>
            <a:off x="180511" y="895350"/>
            <a:ext cx="8735290" cy="3699272"/>
          </a:xfrm>
        </p:spPr>
        <p:txBody>
          <a:bodyPr/>
          <a:lstStyle>
            <a:lvl1pPr>
              <a:buClr>
                <a:schemeClr val="accent2"/>
              </a:buClr>
              <a:defRPr sz="2000" baseline="0"/>
            </a:lvl1pPr>
            <a:lvl2pPr>
              <a:buClr>
                <a:schemeClr val="accent4"/>
              </a:buClr>
              <a:defRPr sz="2000"/>
            </a:lvl2pPr>
            <a:lvl3pPr>
              <a:defRPr sz="2000"/>
            </a:lvl3pPr>
            <a:lvl4pPr>
              <a:buClr>
                <a:schemeClr val="accent5"/>
              </a:buClr>
              <a:defRPr/>
            </a:lvl4pPr>
          </a:lstStyle>
          <a:p>
            <a:pPr lvl="0"/>
            <a:r>
              <a:rPr lang="en-US" dirty="0" smtClean="0"/>
              <a:t>Bullets (Slide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txBox="1">
            <a:spLocks/>
          </p:cNvSpPr>
          <p:nvPr userDrawn="1"/>
        </p:nvSpPr>
        <p:spPr>
          <a:xfrm>
            <a:off x="180511" y="4816288"/>
            <a:ext cx="380598" cy="375940"/>
          </a:xfrm>
          <a:prstGeom prst="rect">
            <a:avLst/>
          </a:prstGeom>
        </p:spPr>
        <p:txBody>
          <a:bodyPr vert="horz" lIns="51426" tIns="25713" rIns="51426" bIns="25713" rtlCol="0" anchor="ctr"/>
          <a:lstStyle>
            <a:defPPr>
              <a:defRPr lang="en-US"/>
            </a:defPPr>
            <a:lvl1pPr marL="0" algn="l" defTabSz="816334" rtl="0" eaLnBrk="1" latinLnBrk="0" hangingPunct="1">
              <a:defRPr sz="900" kern="1200">
                <a:solidFill>
                  <a:schemeClr val="tx1">
                    <a:tint val="75000"/>
                  </a:schemeClr>
                </a:solidFill>
                <a:latin typeface="+mn-lt"/>
                <a:ea typeface="+mn-ea"/>
                <a:cs typeface="+mn-cs"/>
              </a:defRPr>
            </a:lvl1pPr>
            <a:lvl2pPr marL="408167" algn="l" defTabSz="816334" rtl="0" eaLnBrk="1" latinLnBrk="0" hangingPunct="1">
              <a:defRPr sz="1600" kern="1200">
                <a:solidFill>
                  <a:schemeClr val="tx1"/>
                </a:solidFill>
                <a:latin typeface="+mn-lt"/>
                <a:ea typeface="+mn-ea"/>
                <a:cs typeface="+mn-cs"/>
              </a:defRPr>
            </a:lvl2pPr>
            <a:lvl3pPr marL="816334" algn="l" defTabSz="816334" rtl="0" eaLnBrk="1" latinLnBrk="0" hangingPunct="1">
              <a:defRPr sz="1600" kern="1200">
                <a:solidFill>
                  <a:schemeClr val="tx1"/>
                </a:solidFill>
                <a:latin typeface="+mn-lt"/>
                <a:ea typeface="+mn-ea"/>
                <a:cs typeface="+mn-cs"/>
              </a:defRPr>
            </a:lvl3pPr>
            <a:lvl4pPr marL="1224501" algn="l" defTabSz="816334" rtl="0" eaLnBrk="1" latinLnBrk="0" hangingPunct="1">
              <a:defRPr sz="1600" kern="1200">
                <a:solidFill>
                  <a:schemeClr val="tx1"/>
                </a:solidFill>
                <a:latin typeface="+mn-lt"/>
                <a:ea typeface="+mn-ea"/>
                <a:cs typeface="+mn-cs"/>
              </a:defRPr>
            </a:lvl4pPr>
            <a:lvl5pPr marL="1632668" algn="l" defTabSz="816334" rtl="0" eaLnBrk="1" latinLnBrk="0" hangingPunct="1">
              <a:defRPr sz="1600" kern="1200">
                <a:solidFill>
                  <a:schemeClr val="tx1"/>
                </a:solidFill>
                <a:latin typeface="+mn-lt"/>
                <a:ea typeface="+mn-ea"/>
                <a:cs typeface="+mn-cs"/>
              </a:defRPr>
            </a:lvl5pPr>
            <a:lvl6pPr marL="2040835" algn="l" defTabSz="816334" rtl="0" eaLnBrk="1" latinLnBrk="0" hangingPunct="1">
              <a:defRPr sz="1600" kern="1200">
                <a:solidFill>
                  <a:schemeClr val="tx1"/>
                </a:solidFill>
                <a:latin typeface="+mn-lt"/>
                <a:ea typeface="+mn-ea"/>
                <a:cs typeface="+mn-cs"/>
              </a:defRPr>
            </a:lvl6pPr>
            <a:lvl7pPr marL="2449002" algn="l" defTabSz="816334" rtl="0" eaLnBrk="1" latinLnBrk="0" hangingPunct="1">
              <a:defRPr sz="1600" kern="1200">
                <a:solidFill>
                  <a:schemeClr val="tx1"/>
                </a:solidFill>
                <a:latin typeface="+mn-lt"/>
                <a:ea typeface="+mn-ea"/>
                <a:cs typeface="+mn-cs"/>
              </a:defRPr>
            </a:lvl7pPr>
            <a:lvl8pPr marL="2857169" algn="l" defTabSz="816334" rtl="0" eaLnBrk="1" latinLnBrk="0" hangingPunct="1">
              <a:defRPr sz="1600" kern="1200">
                <a:solidFill>
                  <a:schemeClr val="tx1"/>
                </a:solidFill>
                <a:latin typeface="+mn-lt"/>
                <a:ea typeface="+mn-ea"/>
                <a:cs typeface="+mn-cs"/>
              </a:defRPr>
            </a:lvl8pPr>
            <a:lvl9pPr marL="3265336" algn="l" defTabSz="816334" rtl="0" eaLnBrk="1" latinLnBrk="0" hangingPunct="1">
              <a:defRPr sz="1600" kern="1200">
                <a:solidFill>
                  <a:schemeClr val="tx1"/>
                </a:solidFill>
                <a:latin typeface="+mn-lt"/>
                <a:ea typeface="+mn-ea"/>
                <a:cs typeface="+mn-cs"/>
              </a:defRPr>
            </a:lvl9pPr>
          </a:lstStyle>
          <a:p>
            <a:fld id="{5E7F5BFD-39EB-44C1-950F-7ADF7831458B}" type="slidenum">
              <a:rPr lang="en-US" smtClean="0">
                <a:solidFill>
                  <a:schemeClr val="accent4"/>
                </a:solidFill>
              </a:rPr>
              <a:pPr/>
              <a:t>‹#›</a:t>
            </a:fld>
            <a:r>
              <a:rPr lang="en-US" dirty="0" smtClean="0">
                <a:solidFill>
                  <a:schemeClr val="accent4"/>
                </a:solidFill>
              </a:rPr>
              <a:t>   </a:t>
            </a:r>
            <a:r>
              <a:rPr lang="en-US" sz="1100" dirty="0" smtClean="0">
                <a:solidFill>
                  <a:schemeClr val="accent4"/>
                </a:solidFill>
              </a:rPr>
              <a:t>|</a:t>
            </a:r>
            <a:endParaRPr lang="en-US" sz="1100" dirty="0">
              <a:solidFill>
                <a:schemeClr val="accent4"/>
              </a:solidFill>
            </a:endParaRPr>
          </a:p>
        </p:txBody>
      </p:sp>
      <p:sp>
        <p:nvSpPr>
          <p:cNvPr id="10" name="Footer Placeholder 4"/>
          <p:cNvSpPr txBox="1">
            <a:spLocks/>
          </p:cNvSpPr>
          <p:nvPr userDrawn="1"/>
        </p:nvSpPr>
        <p:spPr>
          <a:xfrm>
            <a:off x="523377" y="4813101"/>
            <a:ext cx="2895615" cy="273248"/>
          </a:xfrm>
          <a:prstGeom prst="rect">
            <a:avLst/>
          </a:prstGeom>
        </p:spPr>
        <p:txBody>
          <a:bodyPr vert="horz" lIns="51426" tIns="25713" rIns="51426" bIns="25713" rtlCol="0" anchor="ctr"/>
          <a:lstStyle>
            <a:defPPr>
              <a:defRPr lang="en-US"/>
            </a:defPPr>
            <a:lvl1pPr marL="0" algn="l" defTabSz="816334" rtl="0" eaLnBrk="1" latinLnBrk="0" hangingPunct="1">
              <a:defRPr sz="600" kern="1200">
                <a:solidFill>
                  <a:schemeClr val="tx1">
                    <a:tint val="75000"/>
                  </a:schemeClr>
                </a:solidFill>
                <a:latin typeface="+mn-lt"/>
                <a:ea typeface="+mn-ea"/>
                <a:cs typeface="+mn-cs"/>
              </a:defRPr>
            </a:lvl1pPr>
            <a:lvl2pPr marL="408167" algn="l" defTabSz="816334" rtl="0" eaLnBrk="1" latinLnBrk="0" hangingPunct="1">
              <a:defRPr sz="1600" kern="1200">
                <a:solidFill>
                  <a:schemeClr val="tx1"/>
                </a:solidFill>
                <a:latin typeface="+mn-lt"/>
                <a:ea typeface="+mn-ea"/>
                <a:cs typeface="+mn-cs"/>
              </a:defRPr>
            </a:lvl2pPr>
            <a:lvl3pPr marL="816334" algn="l" defTabSz="816334" rtl="0" eaLnBrk="1" latinLnBrk="0" hangingPunct="1">
              <a:defRPr sz="1600" kern="1200">
                <a:solidFill>
                  <a:schemeClr val="tx1"/>
                </a:solidFill>
                <a:latin typeface="+mn-lt"/>
                <a:ea typeface="+mn-ea"/>
                <a:cs typeface="+mn-cs"/>
              </a:defRPr>
            </a:lvl3pPr>
            <a:lvl4pPr marL="1224501" algn="l" defTabSz="816334" rtl="0" eaLnBrk="1" latinLnBrk="0" hangingPunct="1">
              <a:defRPr sz="1600" kern="1200">
                <a:solidFill>
                  <a:schemeClr val="tx1"/>
                </a:solidFill>
                <a:latin typeface="+mn-lt"/>
                <a:ea typeface="+mn-ea"/>
                <a:cs typeface="+mn-cs"/>
              </a:defRPr>
            </a:lvl4pPr>
            <a:lvl5pPr marL="1632668" algn="l" defTabSz="816334" rtl="0" eaLnBrk="1" latinLnBrk="0" hangingPunct="1">
              <a:defRPr sz="1600" kern="1200">
                <a:solidFill>
                  <a:schemeClr val="tx1"/>
                </a:solidFill>
                <a:latin typeface="+mn-lt"/>
                <a:ea typeface="+mn-ea"/>
                <a:cs typeface="+mn-cs"/>
              </a:defRPr>
            </a:lvl5pPr>
            <a:lvl6pPr marL="2040835" algn="l" defTabSz="816334" rtl="0" eaLnBrk="1" latinLnBrk="0" hangingPunct="1">
              <a:defRPr sz="1600" kern="1200">
                <a:solidFill>
                  <a:schemeClr val="tx1"/>
                </a:solidFill>
                <a:latin typeface="+mn-lt"/>
                <a:ea typeface="+mn-ea"/>
                <a:cs typeface="+mn-cs"/>
              </a:defRPr>
            </a:lvl6pPr>
            <a:lvl7pPr marL="2449002" algn="l" defTabSz="816334" rtl="0" eaLnBrk="1" latinLnBrk="0" hangingPunct="1">
              <a:defRPr sz="1600" kern="1200">
                <a:solidFill>
                  <a:schemeClr val="tx1"/>
                </a:solidFill>
                <a:latin typeface="+mn-lt"/>
                <a:ea typeface="+mn-ea"/>
                <a:cs typeface="+mn-cs"/>
              </a:defRPr>
            </a:lvl7pPr>
            <a:lvl8pPr marL="2857169" algn="l" defTabSz="816334" rtl="0" eaLnBrk="1" latinLnBrk="0" hangingPunct="1">
              <a:defRPr sz="1600" kern="1200">
                <a:solidFill>
                  <a:schemeClr val="tx1"/>
                </a:solidFill>
                <a:latin typeface="+mn-lt"/>
                <a:ea typeface="+mn-ea"/>
                <a:cs typeface="+mn-cs"/>
              </a:defRPr>
            </a:lvl8pPr>
            <a:lvl9pPr marL="3265336" algn="l" defTabSz="816334" rtl="0" eaLnBrk="1" latinLnBrk="0" hangingPunct="1">
              <a:defRPr sz="1600" kern="1200">
                <a:solidFill>
                  <a:schemeClr val="tx1"/>
                </a:solidFill>
                <a:latin typeface="+mn-lt"/>
                <a:ea typeface="+mn-ea"/>
                <a:cs typeface="+mn-cs"/>
              </a:defRPr>
            </a:lvl9pPr>
          </a:lstStyle>
          <a:p>
            <a:endParaRPr lang="en-US" dirty="0">
              <a:solidFill>
                <a:schemeClr val="accent4"/>
              </a:solidFill>
            </a:endParaRPr>
          </a:p>
        </p:txBody>
      </p:sp>
      <p:sp>
        <p:nvSpPr>
          <p:cNvPr id="9" name="Slide Number Placeholder 5"/>
          <p:cNvSpPr>
            <a:spLocks noGrp="1"/>
          </p:cNvSpPr>
          <p:nvPr>
            <p:ph type="sldNum" sz="quarter" idx="4"/>
          </p:nvPr>
        </p:nvSpPr>
        <p:spPr>
          <a:xfrm>
            <a:off x="180110" y="4879715"/>
            <a:ext cx="380598" cy="223540"/>
          </a:xfrm>
          <a:prstGeom prst="rect">
            <a:avLst/>
          </a:prstGeom>
        </p:spPr>
        <p:txBody>
          <a:bodyPr vert="horz" lIns="51426" tIns="25713" rIns="51426" bIns="25713" rtlCol="0" anchor="ctr"/>
          <a:lstStyle>
            <a:lvl1pPr algn="l">
              <a:defRPr sz="900">
                <a:solidFill>
                  <a:schemeClr val="accent4"/>
                </a:solidFill>
              </a:defRPr>
            </a:lvl1pPr>
          </a:lstStyle>
          <a:p>
            <a:fld id="{5E7F5BFD-39EB-44C1-950F-7ADF7831458B}" type="slidenum">
              <a:rPr lang="en-US" smtClean="0"/>
              <a:pPr/>
              <a:t>‹#›</a:t>
            </a:fld>
            <a:r>
              <a:rPr lang="en-US" dirty="0" smtClean="0"/>
              <a:t>   </a:t>
            </a:r>
            <a:r>
              <a:rPr lang="en-US" sz="1100" dirty="0" smtClean="0"/>
              <a:t>|  </a:t>
            </a:r>
            <a:endParaRPr lang="en-US" sz="1100" dirty="0"/>
          </a:p>
        </p:txBody>
      </p:sp>
      <p:sp>
        <p:nvSpPr>
          <p:cNvPr id="11" name="Footer Placeholder 4"/>
          <p:cNvSpPr txBox="1">
            <a:spLocks/>
          </p:cNvSpPr>
          <p:nvPr userDrawn="1"/>
        </p:nvSpPr>
        <p:spPr>
          <a:xfrm>
            <a:off x="560708" y="4908881"/>
            <a:ext cx="2895615" cy="273248"/>
          </a:xfrm>
          <a:prstGeom prst="rect">
            <a:avLst/>
          </a:prstGeom>
        </p:spPr>
        <p:txBody>
          <a:bodyPr vert="horz" lIns="51426" tIns="25713" rIns="51426" bIns="25713" rtlCol="0" anchor="ctr"/>
          <a:lstStyle>
            <a:defPPr>
              <a:defRPr lang="en-US"/>
            </a:defPPr>
            <a:lvl1pPr marL="0" algn="l" defTabSz="816334" rtl="0" eaLnBrk="1" latinLnBrk="0" hangingPunct="1">
              <a:defRPr sz="600" kern="1200">
                <a:solidFill>
                  <a:schemeClr val="tx1">
                    <a:tint val="75000"/>
                  </a:schemeClr>
                </a:solidFill>
                <a:latin typeface="+mn-lt"/>
                <a:ea typeface="+mn-ea"/>
                <a:cs typeface="+mn-cs"/>
              </a:defRPr>
            </a:lvl1pPr>
            <a:lvl2pPr marL="408167" algn="l" defTabSz="816334" rtl="0" eaLnBrk="1" latinLnBrk="0" hangingPunct="1">
              <a:defRPr sz="1600" kern="1200">
                <a:solidFill>
                  <a:schemeClr val="tx1"/>
                </a:solidFill>
                <a:latin typeface="+mn-lt"/>
                <a:ea typeface="+mn-ea"/>
                <a:cs typeface="+mn-cs"/>
              </a:defRPr>
            </a:lvl2pPr>
            <a:lvl3pPr marL="816334" algn="l" defTabSz="816334" rtl="0" eaLnBrk="1" latinLnBrk="0" hangingPunct="1">
              <a:defRPr sz="1600" kern="1200">
                <a:solidFill>
                  <a:schemeClr val="tx1"/>
                </a:solidFill>
                <a:latin typeface="+mn-lt"/>
                <a:ea typeface="+mn-ea"/>
                <a:cs typeface="+mn-cs"/>
              </a:defRPr>
            </a:lvl3pPr>
            <a:lvl4pPr marL="1224501" algn="l" defTabSz="816334" rtl="0" eaLnBrk="1" latinLnBrk="0" hangingPunct="1">
              <a:defRPr sz="1600" kern="1200">
                <a:solidFill>
                  <a:schemeClr val="tx1"/>
                </a:solidFill>
                <a:latin typeface="+mn-lt"/>
                <a:ea typeface="+mn-ea"/>
                <a:cs typeface="+mn-cs"/>
              </a:defRPr>
            </a:lvl4pPr>
            <a:lvl5pPr marL="1632668" algn="l" defTabSz="816334" rtl="0" eaLnBrk="1" latinLnBrk="0" hangingPunct="1">
              <a:defRPr sz="1600" kern="1200">
                <a:solidFill>
                  <a:schemeClr val="tx1"/>
                </a:solidFill>
                <a:latin typeface="+mn-lt"/>
                <a:ea typeface="+mn-ea"/>
                <a:cs typeface="+mn-cs"/>
              </a:defRPr>
            </a:lvl5pPr>
            <a:lvl6pPr marL="2040835" algn="l" defTabSz="816334" rtl="0" eaLnBrk="1" latinLnBrk="0" hangingPunct="1">
              <a:defRPr sz="1600" kern="1200">
                <a:solidFill>
                  <a:schemeClr val="tx1"/>
                </a:solidFill>
                <a:latin typeface="+mn-lt"/>
                <a:ea typeface="+mn-ea"/>
                <a:cs typeface="+mn-cs"/>
              </a:defRPr>
            </a:lvl6pPr>
            <a:lvl7pPr marL="2449002" algn="l" defTabSz="816334" rtl="0" eaLnBrk="1" latinLnBrk="0" hangingPunct="1">
              <a:defRPr sz="1600" kern="1200">
                <a:solidFill>
                  <a:schemeClr val="tx1"/>
                </a:solidFill>
                <a:latin typeface="+mn-lt"/>
                <a:ea typeface="+mn-ea"/>
                <a:cs typeface="+mn-cs"/>
              </a:defRPr>
            </a:lvl7pPr>
            <a:lvl8pPr marL="2857169" algn="l" defTabSz="816334" rtl="0" eaLnBrk="1" latinLnBrk="0" hangingPunct="1">
              <a:defRPr sz="1600" kern="1200">
                <a:solidFill>
                  <a:schemeClr val="tx1"/>
                </a:solidFill>
                <a:latin typeface="+mn-lt"/>
                <a:ea typeface="+mn-ea"/>
                <a:cs typeface="+mn-cs"/>
              </a:defRPr>
            </a:lvl8pPr>
            <a:lvl9pPr marL="3265336" algn="l" defTabSz="816334" rtl="0" eaLnBrk="1" latinLnBrk="0" hangingPunct="1">
              <a:defRPr sz="1600" kern="1200">
                <a:solidFill>
                  <a:schemeClr val="tx1"/>
                </a:solidFill>
                <a:latin typeface="+mn-lt"/>
                <a:ea typeface="+mn-ea"/>
                <a:cs typeface="+mn-cs"/>
              </a:defRPr>
            </a:lvl9pPr>
          </a:lstStyle>
          <a:p>
            <a:r>
              <a:rPr lang="en-US" dirty="0" smtClean="0">
                <a:solidFill>
                  <a:schemeClr val="accent4"/>
                </a:solidFill>
              </a:rPr>
              <a:t>Copyright © 2016 Intellectual Ventures</a:t>
            </a:r>
            <a:r>
              <a:rPr lang="en-US" baseline="0" dirty="0" smtClean="0">
                <a:solidFill>
                  <a:schemeClr val="accent4"/>
                </a:solidFill>
              </a:rPr>
              <a:t> Management</a:t>
            </a:r>
            <a:r>
              <a:rPr lang="en-US" dirty="0" smtClean="0">
                <a:solidFill>
                  <a:schemeClr val="accent4"/>
                </a:solidFill>
              </a:rPr>
              <a:t>, LLC (IV). All rights reserved.</a:t>
            </a:r>
          </a:p>
          <a:p>
            <a:endParaRPr lang="en-US" dirty="0">
              <a:solidFill>
                <a:schemeClr val="accent4"/>
              </a:solidFill>
            </a:endParaRPr>
          </a:p>
        </p:txBody>
      </p:sp>
      <p:pic>
        <p:nvPicPr>
          <p:cNvPr id="12" name="Picture 3" descr="3FC66EDC-0D59-4593-A0A5-F9EF004793B0"/>
          <p:cNvPicPr>
            <a:picLocks noChangeAspect="1" noChangeArrowheads="1"/>
          </p:cNvPicPr>
          <p:nvPr userDrawn="1"/>
        </p:nvPicPr>
        <p:blipFill>
          <a:blip r:embed="rId2"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6449726" y="4868062"/>
            <a:ext cx="2515637" cy="2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703675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4569" y="133350"/>
            <a:ext cx="8229600" cy="609600"/>
          </a:xfrm>
        </p:spPr>
        <p:txBody>
          <a:bodyPr/>
          <a:lstStyle>
            <a:lvl1pPr>
              <a:defRPr>
                <a:solidFill>
                  <a:schemeClr val="accent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52400" y="895350"/>
            <a:ext cx="4245032" cy="479822"/>
          </a:xfrm>
        </p:spPr>
        <p:txBody>
          <a:bodyPr anchor="b"/>
          <a:lstStyle>
            <a:lvl1pPr marL="0" indent="0">
              <a:buNone/>
              <a:defRPr sz="2100" b="1"/>
            </a:lvl1pPr>
            <a:lvl2pPr marL="408167" indent="0">
              <a:buNone/>
              <a:defRPr sz="1800" b="1"/>
            </a:lvl2pPr>
            <a:lvl3pPr marL="816334" indent="0">
              <a:buNone/>
              <a:defRPr sz="1600" b="1"/>
            </a:lvl3pPr>
            <a:lvl4pPr marL="1224501" indent="0">
              <a:buNone/>
              <a:defRPr sz="1400" b="1"/>
            </a:lvl4pPr>
            <a:lvl5pPr marL="1632668" indent="0">
              <a:buNone/>
              <a:defRPr sz="1400" b="1"/>
            </a:lvl5pPr>
            <a:lvl6pPr marL="2040835" indent="0">
              <a:buNone/>
              <a:defRPr sz="1400" b="1"/>
            </a:lvl6pPr>
            <a:lvl7pPr marL="2449002" indent="0">
              <a:buNone/>
              <a:defRPr sz="1400" b="1"/>
            </a:lvl7pPr>
            <a:lvl8pPr marL="2857169" indent="0">
              <a:buNone/>
              <a:defRPr sz="1400" b="1"/>
            </a:lvl8pPr>
            <a:lvl9pPr marL="3265336"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174568" y="1428750"/>
            <a:ext cx="4245032" cy="3165872"/>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506306" y="895350"/>
            <a:ext cx="4324406" cy="479822"/>
          </a:xfrm>
        </p:spPr>
        <p:txBody>
          <a:bodyPr anchor="b"/>
          <a:lstStyle>
            <a:lvl1pPr marL="0" indent="0">
              <a:buNone/>
              <a:defRPr sz="2100" b="1"/>
            </a:lvl1pPr>
            <a:lvl2pPr marL="408167" indent="0">
              <a:buNone/>
              <a:defRPr sz="1800" b="1"/>
            </a:lvl2pPr>
            <a:lvl3pPr marL="816334" indent="0">
              <a:buNone/>
              <a:defRPr sz="1600" b="1"/>
            </a:lvl3pPr>
            <a:lvl4pPr marL="1224501" indent="0">
              <a:buNone/>
              <a:defRPr sz="1400" b="1"/>
            </a:lvl4pPr>
            <a:lvl5pPr marL="1632668" indent="0">
              <a:buNone/>
              <a:defRPr sz="1400" b="1"/>
            </a:lvl5pPr>
            <a:lvl6pPr marL="2040835" indent="0">
              <a:buNone/>
              <a:defRPr sz="1400" b="1"/>
            </a:lvl6pPr>
            <a:lvl7pPr marL="2449002" indent="0">
              <a:buNone/>
              <a:defRPr sz="1400" b="1"/>
            </a:lvl7pPr>
            <a:lvl8pPr marL="2857169" indent="0">
              <a:buNone/>
              <a:defRPr sz="1400" b="1"/>
            </a:lvl8pPr>
            <a:lvl9pPr marL="3265336"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514794" y="1428750"/>
            <a:ext cx="4324406" cy="3165872"/>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047457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4569" y="133350"/>
            <a:ext cx="8229600" cy="609600"/>
          </a:xfrm>
        </p:spPr>
        <p:txBody>
          <a:bodyPr/>
          <a:lstStyle>
            <a:lvl1pPr>
              <a:defRPr>
                <a:solidFill>
                  <a:schemeClr val="accent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52400" y="895350"/>
            <a:ext cx="4245032" cy="479822"/>
          </a:xfrm>
        </p:spPr>
        <p:txBody>
          <a:bodyPr anchor="b"/>
          <a:lstStyle>
            <a:lvl1pPr marL="0" indent="0">
              <a:buNone/>
              <a:defRPr sz="2100" b="1"/>
            </a:lvl1pPr>
            <a:lvl2pPr marL="408167" indent="0">
              <a:buNone/>
              <a:defRPr sz="1800" b="1"/>
            </a:lvl2pPr>
            <a:lvl3pPr marL="816334" indent="0">
              <a:buNone/>
              <a:defRPr sz="1600" b="1"/>
            </a:lvl3pPr>
            <a:lvl4pPr marL="1224501" indent="0">
              <a:buNone/>
              <a:defRPr sz="1400" b="1"/>
            </a:lvl4pPr>
            <a:lvl5pPr marL="1632668" indent="0">
              <a:buNone/>
              <a:defRPr sz="1400" b="1"/>
            </a:lvl5pPr>
            <a:lvl6pPr marL="2040835" indent="0">
              <a:buNone/>
              <a:defRPr sz="1400" b="1"/>
            </a:lvl6pPr>
            <a:lvl7pPr marL="2449002" indent="0">
              <a:buNone/>
              <a:defRPr sz="1400" b="1"/>
            </a:lvl7pPr>
            <a:lvl8pPr marL="2857169" indent="0">
              <a:buNone/>
              <a:defRPr sz="1400" b="1"/>
            </a:lvl8pPr>
            <a:lvl9pPr marL="3265336"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174568" y="1428750"/>
            <a:ext cx="4245032" cy="3165872"/>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506306" y="895350"/>
            <a:ext cx="4324406" cy="479822"/>
          </a:xfrm>
        </p:spPr>
        <p:txBody>
          <a:bodyPr anchor="b"/>
          <a:lstStyle>
            <a:lvl1pPr marL="0" indent="0">
              <a:buNone/>
              <a:defRPr sz="2100" b="1"/>
            </a:lvl1pPr>
            <a:lvl2pPr marL="408167" indent="0">
              <a:buNone/>
              <a:defRPr sz="1800" b="1"/>
            </a:lvl2pPr>
            <a:lvl3pPr marL="816334" indent="0">
              <a:buNone/>
              <a:defRPr sz="1600" b="1"/>
            </a:lvl3pPr>
            <a:lvl4pPr marL="1224501" indent="0">
              <a:buNone/>
              <a:defRPr sz="1400" b="1"/>
            </a:lvl4pPr>
            <a:lvl5pPr marL="1632668" indent="0">
              <a:buNone/>
              <a:defRPr sz="1400" b="1"/>
            </a:lvl5pPr>
            <a:lvl6pPr marL="2040835" indent="0">
              <a:buNone/>
              <a:defRPr sz="1400" b="1"/>
            </a:lvl6pPr>
            <a:lvl7pPr marL="2449002" indent="0">
              <a:buNone/>
              <a:defRPr sz="1400" b="1"/>
            </a:lvl7pPr>
            <a:lvl8pPr marL="2857169" indent="0">
              <a:buNone/>
              <a:defRPr sz="1400" b="1"/>
            </a:lvl8pPr>
            <a:lvl9pPr marL="3265336"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514794" y="1428750"/>
            <a:ext cx="4324406" cy="3165872"/>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txBox="1">
            <a:spLocks/>
          </p:cNvSpPr>
          <p:nvPr userDrawn="1"/>
        </p:nvSpPr>
        <p:spPr>
          <a:xfrm>
            <a:off x="180511" y="4816288"/>
            <a:ext cx="380598" cy="375940"/>
          </a:xfrm>
          <a:prstGeom prst="rect">
            <a:avLst/>
          </a:prstGeom>
        </p:spPr>
        <p:txBody>
          <a:bodyPr vert="horz" lIns="51426" tIns="25713" rIns="51426" bIns="25713" rtlCol="0" anchor="ctr"/>
          <a:lstStyle>
            <a:defPPr>
              <a:defRPr lang="en-US"/>
            </a:defPPr>
            <a:lvl1pPr marL="0" algn="l" defTabSz="816334" rtl="0" eaLnBrk="1" latinLnBrk="0" hangingPunct="1">
              <a:defRPr sz="900" kern="1200">
                <a:solidFill>
                  <a:schemeClr val="tx1">
                    <a:tint val="75000"/>
                  </a:schemeClr>
                </a:solidFill>
                <a:latin typeface="+mn-lt"/>
                <a:ea typeface="+mn-ea"/>
                <a:cs typeface="+mn-cs"/>
              </a:defRPr>
            </a:lvl1pPr>
            <a:lvl2pPr marL="408167" algn="l" defTabSz="816334" rtl="0" eaLnBrk="1" latinLnBrk="0" hangingPunct="1">
              <a:defRPr sz="1600" kern="1200">
                <a:solidFill>
                  <a:schemeClr val="tx1"/>
                </a:solidFill>
                <a:latin typeface="+mn-lt"/>
                <a:ea typeface="+mn-ea"/>
                <a:cs typeface="+mn-cs"/>
              </a:defRPr>
            </a:lvl2pPr>
            <a:lvl3pPr marL="816334" algn="l" defTabSz="816334" rtl="0" eaLnBrk="1" latinLnBrk="0" hangingPunct="1">
              <a:defRPr sz="1600" kern="1200">
                <a:solidFill>
                  <a:schemeClr val="tx1"/>
                </a:solidFill>
                <a:latin typeface="+mn-lt"/>
                <a:ea typeface="+mn-ea"/>
                <a:cs typeface="+mn-cs"/>
              </a:defRPr>
            </a:lvl3pPr>
            <a:lvl4pPr marL="1224501" algn="l" defTabSz="816334" rtl="0" eaLnBrk="1" latinLnBrk="0" hangingPunct="1">
              <a:defRPr sz="1600" kern="1200">
                <a:solidFill>
                  <a:schemeClr val="tx1"/>
                </a:solidFill>
                <a:latin typeface="+mn-lt"/>
                <a:ea typeface="+mn-ea"/>
                <a:cs typeface="+mn-cs"/>
              </a:defRPr>
            </a:lvl4pPr>
            <a:lvl5pPr marL="1632668" algn="l" defTabSz="816334" rtl="0" eaLnBrk="1" latinLnBrk="0" hangingPunct="1">
              <a:defRPr sz="1600" kern="1200">
                <a:solidFill>
                  <a:schemeClr val="tx1"/>
                </a:solidFill>
                <a:latin typeface="+mn-lt"/>
                <a:ea typeface="+mn-ea"/>
                <a:cs typeface="+mn-cs"/>
              </a:defRPr>
            </a:lvl5pPr>
            <a:lvl6pPr marL="2040835" algn="l" defTabSz="816334" rtl="0" eaLnBrk="1" latinLnBrk="0" hangingPunct="1">
              <a:defRPr sz="1600" kern="1200">
                <a:solidFill>
                  <a:schemeClr val="tx1"/>
                </a:solidFill>
                <a:latin typeface="+mn-lt"/>
                <a:ea typeface="+mn-ea"/>
                <a:cs typeface="+mn-cs"/>
              </a:defRPr>
            </a:lvl6pPr>
            <a:lvl7pPr marL="2449002" algn="l" defTabSz="816334" rtl="0" eaLnBrk="1" latinLnBrk="0" hangingPunct="1">
              <a:defRPr sz="1600" kern="1200">
                <a:solidFill>
                  <a:schemeClr val="tx1"/>
                </a:solidFill>
                <a:latin typeface="+mn-lt"/>
                <a:ea typeface="+mn-ea"/>
                <a:cs typeface="+mn-cs"/>
              </a:defRPr>
            </a:lvl7pPr>
            <a:lvl8pPr marL="2857169" algn="l" defTabSz="816334" rtl="0" eaLnBrk="1" latinLnBrk="0" hangingPunct="1">
              <a:defRPr sz="1600" kern="1200">
                <a:solidFill>
                  <a:schemeClr val="tx1"/>
                </a:solidFill>
                <a:latin typeface="+mn-lt"/>
                <a:ea typeface="+mn-ea"/>
                <a:cs typeface="+mn-cs"/>
              </a:defRPr>
            </a:lvl8pPr>
            <a:lvl9pPr marL="3265336" algn="l" defTabSz="816334" rtl="0" eaLnBrk="1" latinLnBrk="0" hangingPunct="1">
              <a:defRPr sz="1600" kern="1200">
                <a:solidFill>
                  <a:schemeClr val="tx1"/>
                </a:solidFill>
                <a:latin typeface="+mn-lt"/>
                <a:ea typeface="+mn-ea"/>
                <a:cs typeface="+mn-cs"/>
              </a:defRPr>
            </a:lvl9pPr>
          </a:lstStyle>
          <a:p>
            <a:fld id="{5E7F5BFD-39EB-44C1-950F-7ADF7831458B}" type="slidenum">
              <a:rPr lang="en-US" smtClean="0">
                <a:solidFill>
                  <a:schemeClr val="accent4"/>
                </a:solidFill>
              </a:rPr>
              <a:pPr/>
              <a:t>‹#›</a:t>
            </a:fld>
            <a:r>
              <a:rPr lang="en-US" dirty="0" smtClean="0">
                <a:solidFill>
                  <a:schemeClr val="accent4"/>
                </a:solidFill>
              </a:rPr>
              <a:t>   </a:t>
            </a:r>
            <a:r>
              <a:rPr lang="en-US" sz="1100" dirty="0" smtClean="0">
                <a:solidFill>
                  <a:schemeClr val="accent4"/>
                </a:solidFill>
              </a:rPr>
              <a:t>|</a:t>
            </a:r>
            <a:endParaRPr lang="en-US" sz="1100" dirty="0">
              <a:solidFill>
                <a:schemeClr val="accent4"/>
              </a:solidFill>
            </a:endParaRPr>
          </a:p>
        </p:txBody>
      </p:sp>
      <p:sp>
        <p:nvSpPr>
          <p:cNvPr id="8" name="Footer Placeholder 4"/>
          <p:cNvSpPr txBox="1">
            <a:spLocks/>
          </p:cNvSpPr>
          <p:nvPr userDrawn="1"/>
        </p:nvSpPr>
        <p:spPr>
          <a:xfrm>
            <a:off x="523377" y="4813101"/>
            <a:ext cx="2895615" cy="273248"/>
          </a:xfrm>
          <a:prstGeom prst="rect">
            <a:avLst/>
          </a:prstGeom>
        </p:spPr>
        <p:txBody>
          <a:bodyPr vert="horz" lIns="51426" tIns="25713" rIns="51426" bIns="25713" rtlCol="0" anchor="ctr"/>
          <a:lstStyle>
            <a:defPPr>
              <a:defRPr lang="en-US"/>
            </a:defPPr>
            <a:lvl1pPr marL="0" algn="l" defTabSz="816334" rtl="0" eaLnBrk="1" latinLnBrk="0" hangingPunct="1">
              <a:defRPr sz="600" kern="1200">
                <a:solidFill>
                  <a:schemeClr val="tx1">
                    <a:tint val="75000"/>
                  </a:schemeClr>
                </a:solidFill>
                <a:latin typeface="+mn-lt"/>
                <a:ea typeface="+mn-ea"/>
                <a:cs typeface="+mn-cs"/>
              </a:defRPr>
            </a:lvl1pPr>
            <a:lvl2pPr marL="408167" algn="l" defTabSz="816334" rtl="0" eaLnBrk="1" latinLnBrk="0" hangingPunct="1">
              <a:defRPr sz="1600" kern="1200">
                <a:solidFill>
                  <a:schemeClr val="tx1"/>
                </a:solidFill>
                <a:latin typeface="+mn-lt"/>
                <a:ea typeface="+mn-ea"/>
                <a:cs typeface="+mn-cs"/>
              </a:defRPr>
            </a:lvl2pPr>
            <a:lvl3pPr marL="816334" algn="l" defTabSz="816334" rtl="0" eaLnBrk="1" latinLnBrk="0" hangingPunct="1">
              <a:defRPr sz="1600" kern="1200">
                <a:solidFill>
                  <a:schemeClr val="tx1"/>
                </a:solidFill>
                <a:latin typeface="+mn-lt"/>
                <a:ea typeface="+mn-ea"/>
                <a:cs typeface="+mn-cs"/>
              </a:defRPr>
            </a:lvl3pPr>
            <a:lvl4pPr marL="1224501" algn="l" defTabSz="816334" rtl="0" eaLnBrk="1" latinLnBrk="0" hangingPunct="1">
              <a:defRPr sz="1600" kern="1200">
                <a:solidFill>
                  <a:schemeClr val="tx1"/>
                </a:solidFill>
                <a:latin typeface="+mn-lt"/>
                <a:ea typeface="+mn-ea"/>
                <a:cs typeface="+mn-cs"/>
              </a:defRPr>
            </a:lvl4pPr>
            <a:lvl5pPr marL="1632668" algn="l" defTabSz="816334" rtl="0" eaLnBrk="1" latinLnBrk="0" hangingPunct="1">
              <a:defRPr sz="1600" kern="1200">
                <a:solidFill>
                  <a:schemeClr val="tx1"/>
                </a:solidFill>
                <a:latin typeface="+mn-lt"/>
                <a:ea typeface="+mn-ea"/>
                <a:cs typeface="+mn-cs"/>
              </a:defRPr>
            </a:lvl5pPr>
            <a:lvl6pPr marL="2040835" algn="l" defTabSz="816334" rtl="0" eaLnBrk="1" latinLnBrk="0" hangingPunct="1">
              <a:defRPr sz="1600" kern="1200">
                <a:solidFill>
                  <a:schemeClr val="tx1"/>
                </a:solidFill>
                <a:latin typeface="+mn-lt"/>
                <a:ea typeface="+mn-ea"/>
                <a:cs typeface="+mn-cs"/>
              </a:defRPr>
            </a:lvl6pPr>
            <a:lvl7pPr marL="2449002" algn="l" defTabSz="816334" rtl="0" eaLnBrk="1" latinLnBrk="0" hangingPunct="1">
              <a:defRPr sz="1600" kern="1200">
                <a:solidFill>
                  <a:schemeClr val="tx1"/>
                </a:solidFill>
                <a:latin typeface="+mn-lt"/>
                <a:ea typeface="+mn-ea"/>
                <a:cs typeface="+mn-cs"/>
              </a:defRPr>
            </a:lvl7pPr>
            <a:lvl8pPr marL="2857169" algn="l" defTabSz="816334" rtl="0" eaLnBrk="1" latinLnBrk="0" hangingPunct="1">
              <a:defRPr sz="1600" kern="1200">
                <a:solidFill>
                  <a:schemeClr val="tx1"/>
                </a:solidFill>
                <a:latin typeface="+mn-lt"/>
                <a:ea typeface="+mn-ea"/>
                <a:cs typeface="+mn-cs"/>
              </a:defRPr>
            </a:lvl8pPr>
            <a:lvl9pPr marL="3265336" algn="l" defTabSz="816334" rtl="0" eaLnBrk="1" latinLnBrk="0" hangingPunct="1">
              <a:defRPr sz="1600" kern="1200">
                <a:solidFill>
                  <a:schemeClr val="tx1"/>
                </a:solidFill>
                <a:latin typeface="+mn-lt"/>
                <a:ea typeface="+mn-ea"/>
                <a:cs typeface="+mn-cs"/>
              </a:defRPr>
            </a:lvl9pPr>
          </a:lstStyle>
          <a:p>
            <a:endParaRPr lang="en-US" dirty="0">
              <a:solidFill>
                <a:schemeClr val="accent4"/>
              </a:solidFill>
            </a:endParaRPr>
          </a:p>
        </p:txBody>
      </p:sp>
      <p:sp>
        <p:nvSpPr>
          <p:cNvPr id="9" name="Slide Number Placeholder 5"/>
          <p:cNvSpPr>
            <a:spLocks noGrp="1"/>
          </p:cNvSpPr>
          <p:nvPr>
            <p:ph type="sldNum" sz="quarter" idx="10"/>
          </p:nvPr>
        </p:nvSpPr>
        <p:spPr>
          <a:xfrm>
            <a:off x="180110" y="4879715"/>
            <a:ext cx="380598" cy="223540"/>
          </a:xfrm>
          <a:prstGeom prst="rect">
            <a:avLst/>
          </a:prstGeom>
        </p:spPr>
        <p:txBody>
          <a:bodyPr vert="horz" lIns="51426" tIns="25713" rIns="51426" bIns="25713" rtlCol="0" anchor="ctr"/>
          <a:lstStyle>
            <a:lvl1pPr algn="l">
              <a:defRPr sz="900">
                <a:solidFill>
                  <a:schemeClr val="accent4"/>
                </a:solidFill>
              </a:defRPr>
            </a:lvl1pPr>
          </a:lstStyle>
          <a:p>
            <a:fld id="{5E7F5BFD-39EB-44C1-950F-7ADF7831458B}" type="slidenum">
              <a:rPr lang="en-US" smtClean="0"/>
              <a:pPr/>
              <a:t>‹#›</a:t>
            </a:fld>
            <a:r>
              <a:rPr lang="en-US" dirty="0" smtClean="0"/>
              <a:t>   </a:t>
            </a:r>
            <a:r>
              <a:rPr lang="en-US" sz="1100" dirty="0" smtClean="0"/>
              <a:t>|  </a:t>
            </a:r>
            <a:endParaRPr lang="en-US" sz="1100" dirty="0"/>
          </a:p>
        </p:txBody>
      </p:sp>
      <p:sp>
        <p:nvSpPr>
          <p:cNvPr id="10" name="Footer Placeholder 4"/>
          <p:cNvSpPr txBox="1">
            <a:spLocks/>
          </p:cNvSpPr>
          <p:nvPr userDrawn="1"/>
        </p:nvSpPr>
        <p:spPr>
          <a:xfrm>
            <a:off x="560708" y="4908881"/>
            <a:ext cx="2895615" cy="273248"/>
          </a:xfrm>
          <a:prstGeom prst="rect">
            <a:avLst/>
          </a:prstGeom>
        </p:spPr>
        <p:txBody>
          <a:bodyPr vert="horz" lIns="51426" tIns="25713" rIns="51426" bIns="25713" rtlCol="0" anchor="ctr"/>
          <a:lstStyle>
            <a:defPPr>
              <a:defRPr lang="en-US"/>
            </a:defPPr>
            <a:lvl1pPr marL="0" algn="l" defTabSz="816334" rtl="0" eaLnBrk="1" latinLnBrk="0" hangingPunct="1">
              <a:defRPr sz="600" kern="1200">
                <a:solidFill>
                  <a:schemeClr val="tx1">
                    <a:tint val="75000"/>
                  </a:schemeClr>
                </a:solidFill>
                <a:latin typeface="+mn-lt"/>
                <a:ea typeface="+mn-ea"/>
                <a:cs typeface="+mn-cs"/>
              </a:defRPr>
            </a:lvl1pPr>
            <a:lvl2pPr marL="408167" algn="l" defTabSz="816334" rtl="0" eaLnBrk="1" latinLnBrk="0" hangingPunct="1">
              <a:defRPr sz="1600" kern="1200">
                <a:solidFill>
                  <a:schemeClr val="tx1"/>
                </a:solidFill>
                <a:latin typeface="+mn-lt"/>
                <a:ea typeface="+mn-ea"/>
                <a:cs typeface="+mn-cs"/>
              </a:defRPr>
            </a:lvl2pPr>
            <a:lvl3pPr marL="816334" algn="l" defTabSz="816334" rtl="0" eaLnBrk="1" latinLnBrk="0" hangingPunct="1">
              <a:defRPr sz="1600" kern="1200">
                <a:solidFill>
                  <a:schemeClr val="tx1"/>
                </a:solidFill>
                <a:latin typeface="+mn-lt"/>
                <a:ea typeface="+mn-ea"/>
                <a:cs typeface="+mn-cs"/>
              </a:defRPr>
            </a:lvl3pPr>
            <a:lvl4pPr marL="1224501" algn="l" defTabSz="816334" rtl="0" eaLnBrk="1" latinLnBrk="0" hangingPunct="1">
              <a:defRPr sz="1600" kern="1200">
                <a:solidFill>
                  <a:schemeClr val="tx1"/>
                </a:solidFill>
                <a:latin typeface="+mn-lt"/>
                <a:ea typeface="+mn-ea"/>
                <a:cs typeface="+mn-cs"/>
              </a:defRPr>
            </a:lvl4pPr>
            <a:lvl5pPr marL="1632668" algn="l" defTabSz="816334" rtl="0" eaLnBrk="1" latinLnBrk="0" hangingPunct="1">
              <a:defRPr sz="1600" kern="1200">
                <a:solidFill>
                  <a:schemeClr val="tx1"/>
                </a:solidFill>
                <a:latin typeface="+mn-lt"/>
                <a:ea typeface="+mn-ea"/>
                <a:cs typeface="+mn-cs"/>
              </a:defRPr>
            </a:lvl5pPr>
            <a:lvl6pPr marL="2040835" algn="l" defTabSz="816334" rtl="0" eaLnBrk="1" latinLnBrk="0" hangingPunct="1">
              <a:defRPr sz="1600" kern="1200">
                <a:solidFill>
                  <a:schemeClr val="tx1"/>
                </a:solidFill>
                <a:latin typeface="+mn-lt"/>
                <a:ea typeface="+mn-ea"/>
                <a:cs typeface="+mn-cs"/>
              </a:defRPr>
            </a:lvl6pPr>
            <a:lvl7pPr marL="2449002" algn="l" defTabSz="816334" rtl="0" eaLnBrk="1" latinLnBrk="0" hangingPunct="1">
              <a:defRPr sz="1600" kern="1200">
                <a:solidFill>
                  <a:schemeClr val="tx1"/>
                </a:solidFill>
                <a:latin typeface="+mn-lt"/>
                <a:ea typeface="+mn-ea"/>
                <a:cs typeface="+mn-cs"/>
              </a:defRPr>
            </a:lvl7pPr>
            <a:lvl8pPr marL="2857169" algn="l" defTabSz="816334" rtl="0" eaLnBrk="1" latinLnBrk="0" hangingPunct="1">
              <a:defRPr sz="1600" kern="1200">
                <a:solidFill>
                  <a:schemeClr val="tx1"/>
                </a:solidFill>
                <a:latin typeface="+mn-lt"/>
                <a:ea typeface="+mn-ea"/>
                <a:cs typeface="+mn-cs"/>
              </a:defRPr>
            </a:lvl8pPr>
            <a:lvl9pPr marL="3265336" algn="l" defTabSz="816334" rtl="0" eaLnBrk="1" latinLnBrk="0" hangingPunct="1">
              <a:defRPr sz="1600" kern="1200">
                <a:solidFill>
                  <a:schemeClr val="tx1"/>
                </a:solidFill>
                <a:latin typeface="+mn-lt"/>
                <a:ea typeface="+mn-ea"/>
                <a:cs typeface="+mn-cs"/>
              </a:defRPr>
            </a:lvl9pPr>
          </a:lstStyle>
          <a:p>
            <a:r>
              <a:rPr lang="en-US" dirty="0" smtClean="0">
                <a:solidFill>
                  <a:schemeClr val="accent4"/>
                </a:solidFill>
              </a:rPr>
              <a:t>Copyright © 2016 Intellectual Ventures</a:t>
            </a:r>
            <a:r>
              <a:rPr lang="en-US" baseline="0" dirty="0" smtClean="0">
                <a:solidFill>
                  <a:schemeClr val="accent4"/>
                </a:solidFill>
              </a:rPr>
              <a:t> Management</a:t>
            </a:r>
            <a:r>
              <a:rPr lang="en-US" dirty="0" smtClean="0">
                <a:solidFill>
                  <a:schemeClr val="accent4"/>
                </a:solidFill>
              </a:rPr>
              <a:t>, LLC (IV). All rights reserved.</a:t>
            </a:r>
          </a:p>
          <a:p>
            <a:endParaRPr lang="en-US" dirty="0">
              <a:solidFill>
                <a:schemeClr val="accent4"/>
              </a:solidFill>
            </a:endParaRPr>
          </a:p>
        </p:txBody>
      </p:sp>
      <p:pic>
        <p:nvPicPr>
          <p:cNvPr id="11" name="Picture 3" descr="3FC66EDC-0D59-4593-A0A5-F9EF004793B0"/>
          <p:cNvPicPr>
            <a:picLocks noChangeAspect="1" noChangeArrowheads="1"/>
          </p:cNvPicPr>
          <p:nvPr userDrawn="1"/>
        </p:nvPicPr>
        <p:blipFill>
          <a:blip r:embed="rId2"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6449726" y="4868062"/>
            <a:ext cx="2515637" cy="2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488818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4569" y="133350"/>
            <a:ext cx="8229600" cy="609600"/>
          </a:xfrm>
        </p:spPr>
        <p:txBody>
          <a:bodyPr/>
          <a:lstStyle>
            <a:lvl1pPr>
              <a:defRPr>
                <a:solidFill>
                  <a:schemeClr val="accent2"/>
                </a:solidFill>
              </a:defRPr>
            </a:lvl1pPr>
          </a:lstStyle>
          <a:p>
            <a:r>
              <a:rPr lang="en-US" smtClean="0"/>
              <a:t>Click to edit Master title style</a:t>
            </a:r>
            <a:endParaRPr lang="en-US" dirty="0"/>
          </a:p>
        </p:txBody>
      </p:sp>
      <p:sp>
        <p:nvSpPr>
          <p:cNvPr id="4" name="Content Placeholder 3"/>
          <p:cNvSpPr>
            <a:spLocks noGrp="1"/>
          </p:cNvSpPr>
          <p:nvPr>
            <p:ph sz="half" idx="2"/>
          </p:nvPr>
        </p:nvSpPr>
        <p:spPr>
          <a:xfrm>
            <a:off x="174568" y="819150"/>
            <a:ext cx="4245032" cy="3775472"/>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514794" y="819150"/>
            <a:ext cx="4324406" cy="3775472"/>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921834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4569" y="133350"/>
            <a:ext cx="8229600" cy="609600"/>
          </a:xfrm>
        </p:spPr>
        <p:txBody>
          <a:bodyPr/>
          <a:lstStyle>
            <a:lvl1pPr>
              <a:defRPr>
                <a:solidFill>
                  <a:schemeClr val="accent2"/>
                </a:solidFill>
              </a:defRPr>
            </a:lvl1pPr>
          </a:lstStyle>
          <a:p>
            <a:r>
              <a:rPr lang="en-US" smtClean="0"/>
              <a:t>Click to edit Master title style</a:t>
            </a:r>
            <a:endParaRPr lang="en-US" dirty="0"/>
          </a:p>
        </p:txBody>
      </p:sp>
      <p:sp>
        <p:nvSpPr>
          <p:cNvPr id="4" name="Content Placeholder 3"/>
          <p:cNvSpPr>
            <a:spLocks noGrp="1"/>
          </p:cNvSpPr>
          <p:nvPr>
            <p:ph sz="half" idx="2"/>
          </p:nvPr>
        </p:nvSpPr>
        <p:spPr>
          <a:xfrm>
            <a:off x="174568" y="819150"/>
            <a:ext cx="4245032" cy="3775472"/>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514794" y="819150"/>
            <a:ext cx="4324406" cy="3775472"/>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txBox="1">
            <a:spLocks/>
          </p:cNvSpPr>
          <p:nvPr userDrawn="1"/>
        </p:nvSpPr>
        <p:spPr>
          <a:xfrm>
            <a:off x="180511" y="4816288"/>
            <a:ext cx="380598" cy="375940"/>
          </a:xfrm>
          <a:prstGeom prst="rect">
            <a:avLst/>
          </a:prstGeom>
        </p:spPr>
        <p:txBody>
          <a:bodyPr vert="horz" lIns="51426" tIns="25713" rIns="51426" bIns="25713" rtlCol="0" anchor="ctr"/>
          <a:lstStyle>
            <a:defPPr>
              <a:defRPr lang="en-US"/>
            </a:defPPr>
            <a:lvl1pPr marL="0" algn="l" defTabSz="816334" rtl="0" eaLnBrk="1" latinLnBrk="0" hangingPunct="1">
              <a:defRPr sz="900" kern="1200">
                <a:solidFill>
                  <a:schemeClr val="tx1">
                    <a:tint val="75000"/>
                  </a:schemeClr>
                </a:solidFill>
                <a:latin typeface="+mn-lt"/>
                <a:ea typeface="+mn-ea"/>
                <a:cs typeface="+mn-cs"/>
              </a:defRPr>
            </a:lvl1pPr>
            <a:lvl2pPr marL="408167" algn="l" defTabSz="816334" rtl="0" eaLnBrk="1" latinLnBrk="0" hangingPunct="1">
              <a:defRPr sz="1600" kern="1200">
                <a:solidFill>
                  <a:schemeClr val="tx1"/>
                </a:solidFill>
                <a:latin typeface="+mn-lt"/>
                <a:ea typeface="+mn-ea"/>
                <a:cs typeface="+mn-cs"/>
              </a:defRPr>
            </a:lvl2pPr>
            <a:lvl3pPr marL="816334" algn="l" defTabSz="816334" rtl="0" eaLnBrk="1" latinLnBrk="0" hangingPunct="1">
              <a:defRPr sz="1600" kern="1200">
                <a:solidFill>
                  <a:schemeClr val="tx1"/>
                </a:solidFill>
                <a:latin typeface="+mn-lt"/>
                <a:ea typeface="+mn-ea"/>
                <a:cs typeface="+mn-cs"/>
              </a:defRPr>
            </a:lvl3pPr>
            <a:lvl4pPr marL="1224501" algn="l" defTabSz="816334" rtl="0" eaLnBrk="1" latinLnBrk="0" hangingPunct="1">
              <a:defRPr sz="1600" kern="1200">
                <a:solidFill>
                  <a:schemeClr val="tx1"/>
                </a:solidFill>
                <a:latin typeface="+mn-lt"/>
                <a:ea typeface="+mn-ea"/>
                <a:cs typeface="+mn-cs"/>
              </a:defRPr>
            </a:lvl4pPr>
            <a:lvl5pPr marL="1632668" algn="l" defTabSz="816334" rtl="0" eaLnBrk="1" latinLnBrk="0" hangingPunct="1">
              <a:defRPr sz="1600" kern="1200">
                <a:solidFill>
                  <a:schemeClr val="tx1"/>
                </a:solidFill>
                <a:latin typeface="+mn-lt"/>
                <a:ea typeface="+mn-ea"/>
                <a:cs typeface="+mn-cs"/>
              </a:defRPr>
            </a:lvl5pPr>
            <a:lvl6pPr marL="2040835" algn="l" defTabSz="816334" rtl="0" eaLnBrk="1" latinLnBrk="0" hangingPunct="1">
              <a:defRPr sz="1600" kern="1200">
                <a:solidFill>
                  <a:schemeClr val="tx1"/>
                </a:solidFill>
                <a:latin typeface="+mn-lt"/>
                <a:ea typeface="+mn-ea"/>
                <a:cs typeface="+mn-cs"/>
              </a:defRPr>
            </a:lvl6pPr>
            <a:lvl7pPr marL="2449002" algn="l" defTabSz="816334" rtl="0" eaLnBrk="1" latinLnBrk="0" hangingPunct="1">
              <a:defRPr sz="1600" kern="1200">
                <a:solidFill>
                  <a:schemeClr val="tx1"/>
                </a:solidFill>
                <a:latin typeface="+mn-lt"/>
                <a:ea typeface="+mn-ea"/>
                <a:cs typeface="+mn-cs"/>
              </a:defRPr>
            </a:lvl7pPr>
            <a:lvl8pPr marL="2857169" algn="l" defTabSz="816334" rtl="0" eaLnBrk="1" latinLnBrk="0" hangingPunct="1">
              <a:defRPr sz="1600" kern="1200">
                <a:solidFill>
                  <a:schemeClr val="tx1"/>
                </a:solidFill>
                <a:latin typeface="+mn-lt"/>
                <a:ea typeface="+mn-ea"/>
                <a:cs typeface="+mn-cs"/>
              </a:defRPr>
            </a:lvl8pPr>
            <a:lvl9pPr marL="3265336" algn="l" defTabSz="816334" rtl="0" eaLnBrk="1" latinLnBrk="0" hangingPunct="1">
              <a:defRPr sz="1600" kern="1200">
                <a:solidFill>
                  <a:schemeClr val="tx1"/>
                </a:solidFill>
                <a:latin typeface="+mn-lt"/>
                <a:ea typeface="+mn-ea"/>
                <a:cs typeface="+mn-cs"/>
              </a:defRPr>
            </a:lvl9pPr>
          </a:lstStyle>
          <a:p>
            <a:fld id="{5E7F5BFD-39EB-44C1-950F-7ADF7831458B}" type="slidenum">
              <a:rPr lang="en-US" smtClean="0">
                <a:solidFill>
                  <a:schemeClr val="accent4"/>
                </a:solidFill>
              </a:rPr>
              <a:pPr/>
              <a:t>‹#›</a:t>
            </a:fld>
            <a:r>
              <a:rPr lang="en-US" dirty="0" smtClean="0">
                <a:solidFill>
                  <a:schemeClr val="accent4"/>
                </a:solidFill>
              </a:rPr>
              <a:t>   </a:t>
            </a:r>
            <a:r>
              <a:rPr lang="en-US" sz="1100" dirty="0" smtClean="0">
                <a:solidFill>
                  <a:schemeClr val="accent4"/>
                </a:solidFill>
              </a:rPr>
              <a:t>|</a:t>
            </a:r>
            <a:endParaRPr lang="en-US" sz="1100" dirty="0">
              <a:solidFill>
                <a:schemeClr val="accent4"/>
              </a:solidFill>
            </a:endParaRPr>
          </a:p>
        </p:txBody>
      </p:sp>
      <p:sp>
        <p:nvSpPr>
          <p:cNvPr id="7" name="Footer Placeholder 4"/>
          <p:cNvSpPr txBox="1">
            <a:spLocks/>
          </p:cNvSpPr>
          <p:nvPr userDrawn="1"/>
        </p:nvSpPr>
        <p:spPr>
          <a:xfrm>
            <a:off x="523377" y="4813101"/>
            <a:ext cx="2895615" cy="273248"/>
          </a:xfrm>
          <a:prstGeom prst="rect">
            <a:avLst/>
          </a:prstGeom>
        </p:spPr>
        <p:txBody>
          <a:bodyPr vert="horz" lIns="51426" tIns="25713" rIns="51426" bIns="25713" rtlCol="0" anchor="ctr"/>
          <a:lstStyle>
            <a:defPPr>
              <a:defRPr lang="en-US"/>
            </a:defPPr>
            <a:lvl1pPr marL="0" algn="l" defTabSz="816334" rtl="0" eaLnBrk="1" latinLnBrk="0" hangingPunct="1">
              <a:defRPr sz="600" kern="1200">
                <a:solidFill>
                  <a:schemeClr val="tx1">
                    <a:tint val="75000"/>
                  </a:schemeClr>
                </a:solidFill>
                <a:latin typeface="+mn-lt"/>
                <a:ea typeface="+mn-ea"/>
                <a:cs typeface="+mn-cs"/>
              </a:defRPr>
            </a:lvl1pPr>
            <a:lvl2pPr marL="408167" algn="l" defTabSz="816334" rtl="0" eaLnBrk="1" latinLnBrk="0" hangingPunct="1">
              <a:defRPr sz="1600" kern="1200">
                <a:solidFill>
                  <a:schemeClr val="tx1"/>
                </a:solidFill>
                <a:latin typeface="+mn-lt"/>
                <a:ea typeface="+mn-ea"/>
                <a:cs typeface="+mn-cs"/>
              </a:defRPr>
            </a:lvl2pPr>
            <a:lvl3pPr marL="816334" algn="l" defTabSz="816334" rtl="0" eaLnBrk="1" latinLnBrk="0" hangingPunct="1">
              <a:defRPr sz="1600" kern="1200">
                <a:solidFill>
                  <a:schemeClr val="tx1"/>
                </a:solidFill>
                <a:latin typeface="+mn-lt"/>
                <a:ea typeface="+mn-ea"/>
                <a:cs typeface="+mn-cs"/>
              </a:defRPr>
            </a:lvl3pPr>
            <a:lvl4pPr marL="1224501" algn="l" defTabSz="816334" rtl="0" eaLnBrk="1" latinLnBrk="0" hangingPunct="1">
              <a:defRPr sz="1600" kern="1200">
                <a:solidFill>
                  <a:schemeClr val="tx1"/>
                </a:solidFill>
                <a:latin typeface="+mn-lt"/>
                <a:ea typeface="+mn-ea"/>
                <a:cs typeface="+mn-cs"/>
              </a:defRPr>
            </a:lvl4pPr>
            <a:lvl5pPr marL="1632668" algn="l" defTabSz="816334" rtl="0" eaLnBrk="1" latinLnBrk="0" hangingPunct="1">
              <a:defRPr sz="1600" kern="1200">
                <a:solidFill>
                  <a:schemeClr val="tx1"/>
                </a:solidFill>
                <a:latin typeface="+mn-lt"/>
                <a:ea typeface="+mn-ea"/>
                <a:cs typeface="+mn-cs"/>
              </a:defRPr>
            </a:lvl5pPr>
            <a:lvl6pPr marL="2040835" algn="l" defTabSz="816334" rtl="0" eaLnBrk="1" latinLnBrk="0" hangingPunct="1">
              <a:defRPr sz="1600" kern="1200">
                <a:solidFill>
                  <a:schemeClr val="tx1"/>
                </a:solidFill>
                <a:latin typeface="+mn-lt"/>
                <a:ea typeface="+mn-ea"/>
                <a:cs typeface="+mn-cs"/>
              </a:defRPr>
            </a:lvl6pPr>
            <a:lvl7pPr marL="2449002" algn="l" defTabSz="816334" rtl="0" eaLnBrk="1" latinLnBrk="0" hangingPunct="1">
              <a:defRPr sz="1600" kern="1200">
                <a:solidFill>
                  <a:schemeClr val="tx1"/>
                </a:solidFill>
                <a:latin typeface="+mn-lt"/>
                <a:ea typeface="+mn-ea"/>
                <a:cs typeface="+mn-cs"/>
              </a:defRPr>
            </a:lvl7pPr>
            <a:lvl8pPr marL="2857169" algn="l" defTabSz="816334" rtl="0" eaLnBrk="1" latinLnBrk="0" hangingPunct="1">
              <a:defRPr sz="1600" kern="1200">
                <a:solidFill>
                  <a:schemeClr val="tx1"/>
                </a:solidFill>
                <a:latin typeface="+mn-lt"/>
                <a:ea typeface="+mn-ea"/>
                <a:cs typeface="+mn-cs"/>
              </a:defRPr>
            </a:lvl8pPr>
            <a:lvl9pPr marL="3265336" algn="l" defTabSz="816334" rtl="0" eaLnBrk="1" latinLnBrk="0" hangingPunct="1">
              <a:defRPr sz="1600" kern="1200">
                <a:solidFill>
                  <a:schemeClr val="tx1"/>
                </a:solidFill>
                <a:latin typeface="+mn-lt"/>
                <a:ea typeface="+mn-ea"/>
                <a:cs typeface="+mn-cs"/>
              </a:defRPr>
            </a:lvl9pPr>
          </a:lstStyle>
          <a:p>
            <a:endParaRPr lang="en-US" dirty="0">
              <a:solidFill>
                <a:schemeClr val="accent4"/>
              </a:solidFill>
            </a:endParaRPr>
          </a:p>
        </p:txBody>
      </p:sp>
      <p:sp>
        <p:nvSpPr>
          <p:cNvPr id="8" name="Slide Number Placeholder 5"/>
          <p:cNvSpPr>
            <a:spLocks noGrp="1"/>
          </p:cNvSpPr>
          <p:nvPr>
            <p:ph type="sldNum" sz="quarter" idx="10"/>
          </p:nvPr>
        </p:nvSpPr>
        <p:spPr>
          <a:xfrm>
            <a:off x="180110" y="4879715"/>
            <a:ext cx="380598" cy="223540"/>
          </a:xfrm>
          <a:prstGeom prst="rect">
            <a:avLst/>
          </a:prstGeom>
        </p:spPr>
        <p:txBody>
          <a:bodyPr vert="horz" lIns="51426" tIns="25713" rIns="51426" bIns="25713" rtlCol="0" anchor="ctr"/>
          <a:lstStyle>
            <a:lvl1pPr algn="l">
              <a:defRPr sz="900">
                <a:solidFill>
                  <a:schemeClr val="accent4"/>
                </a:solidFill>
              </a:defRPr>
            </a:lvl1pPr>
          </a:lstStyle>
          <a:p>
            <a:fld id="{5E7F5BFD-39EB-44C1-950F-7ADF7831458B}" type="slidenum">
              <a:rPr lang="en-US" smtClean="0"/>
              <a:pPr/>
              <a:t>‹#›</a:t>
            </a:fld>
            <a:r>
              <a:rPr lang="en-US" dirty="0" smtClean="0"/>
              <a:t>   </a:t>
            </a:r>
            <a:r>
              <a:rPr lang="en-US" sz="1100" dirty="0" smtClean="0"/>
              <a:t>|  </a:t>
            </a:r>
            <a:endParaRPr lang="en-US" sz="1100" dirty="0"/>
          </a:p>
        </p:txBody>
      </p:sp>
      <p:sp>
        <p:nvSpPr>
          <p:cNvPr id="9" name="Footer Placeholder 4"/>
          <p:cNvSpPr txBox="1">
            <a:spLocks/>
          </p:cNvSpPr>
          <p:nvPr userDrawn="1"/>
        </p:nvSpPr>
        <p:spPr>
          <a:xfrm>
            <a:off x="560708" y="4908881"/>
            <a:ext cx="2895615" cy="273248"/>
          </a:xfrm>
          <a:prstGeom prst="rect">
            <a:avLst/>
          </a:prstGeom>
        </p:spPr>
        <p:txBody>
          <a:bodyPr vert="horz" lIns="51426" tIns="25713" rIns="51426" bIns="25713" rtlCol="0" anchor="ctr"/>
          <a:lstStyle>
            <a:defPPr>
              <a:defRPr lang="en-US"/>
            </a:defPPr>
            <a:lvl1pPr marL="0" algn="l" defTabSz="816334" rtl="0" eaLnBrk="1" latinLnBrk="0" hangingPunct="1">
              <a:defRPr sz="600" kern="1200">
                <a:solidFill>
                  <a:schemeClr val="tx1">
                    <a:tint val="75000"/>
                  </a:schemeClr>
                </a:solidFill>
                <a:latin typeface="+mn-lt"/>
                <a:ea typeface="+mn-ea"/>
                <a:cs typeface="+mn-cs"/>
              </a:defRPr>
            </a:lvl1pPr>
            <a:lvl2pPr marL="408167" algn="l" defTabSz="816334" rtl="0" eaLnBrk="1" latinLnBrk="0" hangingPunct="1">
              <a:defRPr sz="1600" kern="1200">
                <a:solidFill>
                  <a:schemeClr val="tx1"/>
                </a:solidFill>
                <a:latin typeface="+mn-lt"/>
                <a:ea typeface="+mn-ea"/>
                <a:cs typeface="+mn-cs"/>
              </a:defRPr>
            </a:lvl2pPr>
            <a:lvl3pPr marL="816334" algn="l" defTabSz="816334" rtl="0" eaLnBrk="1" latinLnBrk="0" hangingPunct="1">
              <a:defRPr sz="1600" kern="1200">
                <a:solidFill>
                  <a:schemeClr val="tx1"/>
                </a:solidFill>
                <a:latin typeface="+mn-lt"/>
                <a:ea typeface="+mn-ea"/>
                <a:cs typeface="+mn-cs"/>
              </a:defRPr>
            </a:lvl3pPr>
            <a:lvl4pPr marL="1224501" algn="l" defTabSz="816334" rtl="0" eaLnBrk="1" latinLnBrk="0" hangingPunct="1">
              <a:defRPr sz="1600" kern="1200">
                <a:solidFill>
                  <a:schemeClr val="tx1"/>
                </a:solidFill>
                <a:latin typeface="+mn-lt"/>
                <a:ea typeface="+mn-ea"/>
                <a:cs typeface="+mn-cs"/>
              </a:defRPr>
            </a:lvl4pPr>
            <a:lvl5pPr marL="1632668" algn="l" defTabSz="816334" rtl="0" eaLnBrk="1" latinLnBrk="0" hangingPunct="1">
              <a:defRPr sz="1600" kern="1200">
                <a:solidFill>
                  <a:schemeClr val="tx1"/>
                </a:solidFill>
                <a:latin typeface="+mn-lt"/>
                <a:ea typeface="+mn-ea"/>
                <a:cs typeface="+mn-cs"/>
              </a:defRPr>
            </a:lvl5pPr>
            <a:lvl6pPr marL="2040835" algn="l" defTabSz="816334" rtl="0" eaLnBrk="1" latinLnBrk="0" hangingPunct="1">
              <a:defRPr sz="1600" kern="1200">
                <a:solidFill>
                  <a:schemeClr val="tx1"/>
                </a:solidFill>
                <a:latin typeface="+mn-lt"/>
                <a:ea typeface="+mn-ea"/>
                <a:cs typeface="+mn-cs"/>
              </a:defRPr>
            </a:lvl6pPr>
            <a:lvl7pPr marL="2449002" algn="l" defTabSz="816334" rtl="0" eaLnBrk="1" latinLnBrk="0" hangingPunct="1">
              <a:defRPr sz="1600" kern="1200">
                <a:solidFill>
                  <a:schemeClr val="tx1"/>
                </a:solidFill>
                <a:latin typeface="+mn-lt"/>
                <a:ea typeface="+mn-ea"/>
                <a:cs typeface="+mn-cs"/>
              </a:defRPr>
            </a:lvl7pPr>
            <a:lvl8pPr marL="2857169" algn="l" defTabSz="816334" rtl="0" eaLnBrk="1" latinLnBrk="0" hangingPunct="1">
              <a:defRPr sz="1600" kern="1200">
                <a:solidFill>
                  <a:schemeClr val="tx1"/>
                </a:solidFill>
                <a:latin typeface="+mn-lt"/>
                <a:ea typeface="+mn-ea"/>
                <a:cs typeface="+mn-cs"/>
              </a:defRPr>
            </a:lvl8pPr>
            <a:lvl9pPr marL="3265336" algn="l" defTabSz="816334" rtl="0" eaLnBrk="1" latinLnBrk="0" hangingPunct="1">
              <a:defRPr sz="1600" kern="1200">
                <a:solidFill>
                  <a:schemeClr val="tx1"/>
                </a:solidFill>
                <a:latin typeface="+mn-lt"/>
                <a:ea typeface="+mn-ea"/>
                <a:cs typeface="+mn-cs"/>
              </a:defRPr>
            </a:lvl9pPr>
          </a:lstStyle>
          <a:p>
            <a:r>
              <a:rPr lang="en-US" dirty="0" smtClean="0">
                <a:solidFill>
                  <a:schemeClr val="accent4"/>
                </a:solidFill>
              </a:rPr>
              <a:t>Copyright © 2016 Intellectual Ventures</a:t>
            </a:r>
            <a:r>
              <a:rPr lang="en-US" baseline="0" dirty="0" smtClean="0">
                <a:solidFill>
                  <a:schemeClr val="accent4"/>
                </a:solidFill>
              </a:rPr>
              <a:t> Management</a:t>
            </a:r>
            <a:r>
              <a:rPr lang="en-US" dirty="0" smtClean="0">
                <a:solidFill>
                  <a:schemeClr val="accent4"/>
                </a:solidFill>
              </a:rPr>
              <a:t>, LLC (IV). All rights reserved.</a:t>
            </a:r>
          </a:p>
          <a:p>
            <a:endParaRPr lang="en-US" dirty="0">
              <a:solidFill>
                <a:schemeClr val="accent4"/>
              </a:solidFill>
            </a:endParaRPr>
          </a:p>
        </p:txBody>
      </p:sp>
      <p:pic>
        <p:nvPicPr>
          <p:cNvPr id="10" name="Picture 3" descr="3FC66EDC-0D59-4593-A0A5-F9EF004793B0"/>
          <p:cNvPicPr>
            <a:picLocks noChangeAspect="1" noChangeArrowheads="1"/>
          </p:cNvPicPr>
          <p:nvPr userDrawn="1"/>
        </p:nvPicPr>
        <p:blipFill>
          <a:blip r:embed="rId2"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6449726" y="4868062"/>
            <a:ext cx="2515637" cy="2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348434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8" name="Slide Number Placeholder 5"/>
          <p:cNvSpPr txBox="1">
            <a:spLocks/>
          </p:cNvSpPr>
          <p:nvPr userDrawn="1"/>
        </p:nvSpPr>
        <p:spPr>
          <a:xfrm>
            <a:off x="180511" y="4710410"/>
            <a:ext cx="380598" cy="375940"/>
          </a:xfrm>
          <a:prstGeom prst="rect">
            <a:avLst/>
          </a:prstGeom>
        </p:spPr>
        <p:txBody>
          <a:bodyPr vert="horz" lIns="51426" tIns="25713" rIns="51426" bIns="25713" rtlCol="0" anchor="ctr"/>
          <a:lstStyle>
            <a:defPPr>
              <a:defRPr lang="en-US"/>
            </a:defPPr>
            <a:lvl1pPr marL="0" algn="l" defTabSz="816334" rtl="0" eaLnBrk="1" latinLnBrk="0" hangingPunct="1">
              <a:defRPr sz="900" kern="1200">
                <a:solidFill>
                  <a:schemeClr val="tx1">
                    <a:tint val="75000"/>
                  </a:schemeClr>
                </a:solidFill>
                <a:latin typeface="+mn-lt"/>
                <a:ea typeface="+mn-ea"/>
                <a:cs typeface="+mn-cs"/>
              </a:defRPr>
            </a:lvl1pPr>
            <a:lvl2pPr marL="408167" algn="l" defTabSz="816334" rtl="0" eaLnBrk="1" latinLnBrk="0" hangingPunct="1">
              <a:defRPr sz="1600" kern="1200">
                <a:solidFill>
                  <a:schemeClr val="tx1"/>
                </a:solidFill>
                <a:latin typeface="+mn-lt"/>
                <a:ea typeface="+mn-ea"/>
                <a:cs typeface="+mn-cs"/>
              </a:defRPr>
            </a:lvl2pPr>
            <a:lvl3pPr marL="816334" algn="l" defTabSz="816334" rtl="0" eaLnBrk="1" latinLnBrk="0" hangingPunct="1">
              <a:defRPr sz="1600" kern="1200">
                <a:solidFill>
                  <a:schemeClr val="tx1"/>
                </a:solidFill>
                <a:latin typeface="+mn-lt"/>
                <a:ea typeface="+mn-ea"/>
                <a:cs typeface="+mn-cs"/>
              </a:defRPr>
            </a:lvl3pPr>
            <a:lvl4pPr marL="1224501" algn="l" defTabSz="816334" rtl="0" eaLnBrk="1" latinLnBrk="0" hangingPunct="1">
              <a:defRPr sz="1600" kern="1200">
                <a:solidFill>
                  <a:schemeClr val="tx1"/>
                </a:solidFill>
                <a:latin typeface="+mn-lt"/>
                <a:ea typeface="+mn-ea"/>
                <a:cs typeface="+mn-cs"/>
              </a:defRPr>
            </a:lvl4pPr>
            <a:lvl5pPr marL="1632668" algn="l" defTabSz="816334" rtl="0" eaLnBrk="1" latinLnBrk="0" hangingPunct="1">
              <a:defRPr sz="1600" kern="1200">
                <a:solidFill>
                  <a:schemeClr val="tx1"/>
                </a:solidFill>
                <a:latin typeface="+mn-lt"/>
                <a:ea typeface="+mn-ea"/>
                <a:cs typeface="+mn-cs"/>
              </a:defRPr>
            </a:lvl5pPr>
            <a:lvl6pPr marL="2040835" algn="l" defTabSz="816334" rtl="0" eaLnBrk="1" latinLnBrk="0" hangingPunct="1">
              <a:defRPr sz="1600" kern="1200">
                <a:solidFill>
                  <a:schemeClr val="tx1"/>
                </a:solidFill>
                <a:latin typeface="+mn-lt"/>
                <a:ea typeface="+mn-ea"/>
                <a:cs typeface="+mn-cs"/>
              </a:defRPr>
            </a:lvl6pPr>
            <a:lvl7pPr marL="2449002" algn="l" defTabSz="816334" rtl="0" eaLnBrk="1" latinLnBrk="0" hangingPunct="1">
              <a:defRPr sz="1600" kern="1200">
                <a:solidFill>
                  <a:schemeClr val="tx1"/>
                </a:solidFill>
                <a:latin typeface="+mn-lt"/>
                <a:ea typeface="+mn-ea"/>
                <a:cs typeface="+mn-cs"/>
              </a:defRPr>
            </a:lvl7pPr>
            <a:lvl8pPr marL="2857169" algn="l" defTabSz="816334" rtl="0" eaLnBrk="1" latinLnBrk="0" hangingPunct="1">
              <a:defRPr sz="1600" kern="1200">
                <a:solidFill>
                  <a:schemeClr val="tx1"/>
                </a:solidFill>
                <a:latin typeface="+mn-lt"/>
                <a:ea typeface="+mn-ea"/>
                <a:cs typeface="+mn-cs"/>
              </a:defRPr>
            </a:lvl8pPr>
            <a:lvl9pPr marL="3265336" algn="l" defTabSz="816334" rtl="0" eaLnBrk="1" latinLnBrk="0" hangingPunct="1">
              <a:defRPr sz="1600" kern="1200">
                <a:solidFill>
                  <a:schemeClr val="tx1"/>
                </a:solidFill>
                <a:latin typeface="+mn-lt"/>
                <a:ea typeface="+mn-ea"/>
                <a:cs typeface="+mn-cs"/>
              </a:defRPr>
            </a:lvl9pPr>
          </a:lstStyle>
          <a:p>
            <a:r>
              <a:rPr lang="en-US" sz="1100" dirty="0" smtClean="0">
                <a:solidFill>
                  <a:schemeClr val="accent4"/>
                </a:solidFill>
              </a:rPr>
              <a:t>|</a:t>
            </a:r>
            <a:endParaRPr lang="en-US" sz="1100" dirty="0">
              <a:solidFill>
                <a:schemeClr val="accent4"/>
              </a:solidFill>
            </a:endParaRPr>
          </a:p>
        </p:txBody>
      </p:sp>
    </p:spTree>
    <p:extLst>
      <p:ext uri="{BB962C8B-B14F-4D97-AF65-F5344CB8AC3E}">
        <p14:creationId xmlns:p14="http://schemas.microsoft.com/office/powerpoint/2010/main" val="207904489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2_Blank">
    <p:spTree>
      <p:nvGrpSpPr>
        <p:cNvPr id="1" name=""/>
        <p:cNvGrpSpPr/>
        <p:nvPr/>
      </p:nvGrpSpPr>
      <p:grpSpPr>
        <a:xfrm>
          <a:off x="0" y="0"/>
          <a:ext cx="0" cy="0"/>
          <a:chOff x="0" y="0"/>
          <a:chExt cx="0" cy="0"/>
        </a:xfrm>
      </p:grpSpPr>
      <p:sp>
        <p:nvSpPr>
          <p:cNvPr id="8" name="Slide Number Placeholder 5"/>
          <p:cNvSpPr txBox="1">
            <a:spLocks/>
          </p:cNvSpPr>
          <p:nvPr userDrawn="1"/>
        </p:nvSpPr>
        <p:spPr>
          <a:xfrm>
            <a:off x="180511" y="4710410"/>
            <a:ext cx="380598" cy="375940"/>
          </a:xfrm>
          <a:prstGeom prst="rect">
            <a:avLst/>
          </a:prstGeom>
        </p:spPr>
        <p:txBody>
          <a:bodyPr vert="horz" lIns="51426" tIns="25713" rIns="51426" bIns="25713" rtlCol="0" anchor="ctr"/>
          <a:lstStyle>
            <a:defPPr>
              <a:defRPr lang="en-US"/>
            </a:defPPr>
            <a:lvl1pPr marL="0" algn="l" defTabSz="816334" rtl="0" eaLnBrk="1" latinLnBrk="0" hangingPunct="1">
              <a:defRPr sz="900" kern="1200">
                <a:solidFill>
                  <a:schemeClr val="tx1">
                    <a:tint val="75000"/>
                  </a:schemeClr>
                </a:solidFill>
                <a:latin typeface="+mn-lt"/>
                <a:ea typeface="+mn-ea"/>
                <a:cs typeface="+mn-cs"/>
              </a:defRPr>
            </a:lvl1pPr>
            <a:lvl2pPr marL="408167" algn="l" defTabSz="816334" rtl="0" eaLnBrk="1" latinLnBrk="0" hangingPunct="1">
              <a:defRPr sz="1600" kern="1200">
                <a:solidFill>
                  <a:schemeClr val="tx1"/>
                </a:solidFill>
                <a:latin typeface="+mn-lt"/>
                <a:ea typeface="+mn-ea"/>
                <a:cs typeface="+mn-cs"/>
              </a:defRPr>
            </a:lvl2pPr>
            <a:lvl3pPr marL="816334" algn="l" defTabSz="816334" rtl="0" eaLnBrk="1" latinLnBrk="0" hangingPunct="1">
              <a:defRPr sz="1600" kern="1200">
                <a:solidFill>
                  <a:schemeClr val="tx1"/>
                </a:solidFill>
                <a:latin typeface="+mn-lt"/>
                <a:ea typeface="+mn-ea"/>
                <a:cs typeface="+mn-cs"/>
              </a:defRPr>
            </a:lvl3pPr>
            <a:lvl4pPr marL="1224501" algn="l" defTabSz="816334" rtl="0" eaLnBrk="1" latinLnBrk="0" hangingPunct="1">
              <a:defRPr sz="1600" kern="1200">
                <a:solidFill>
                  <a:schemeClr val="tx1"/>
                </a:solidFill>
                <a:latin typeface="+mn-lt"/>
                <a:ea typeface="+mn-ea"/>
                <a:cs typeface="+mn-cs"/>
              </a:defRPr>
            </a:lvl4pPr>
            <a:lvl5pPr marL="1632668" algn="l" defTabSz="816334" rtl="0" eaLnBrk="1" latinLnBrk="0" hangingPunct="1">
              <a:defRPr sz="1600" kern="1200">
                <a:solidFill>
                  <a:schemeClr val="tx1"/>
                </a:solidFill>
                <a:latin typeface="+mn-lt"/>
                <a:ea typeface="+mn-ea"/>
                <a:cs typeface="+mn-cs"/>
              </a:defRPr>
            </a:lvl5pPr>
            <a:lvl6pPr marL="2040835" algn="l" defTabSz="816334" rtl="0" eaLnBrk="1" latinLnBrk="0" hangingPunct="1">
              <a:defRPr sz="1600" kern="1200">
                <a:solidFill>
                  <a:schemeClr val="tx1"/>
                </a:solidFill>
                <a:latin typeface="+mn-lt"/>
                <a:ea typeface="+mn-ea"/>
                <a:cs typeface="+mn-cs"/>
              </a:defRPr>
            </a:lvl6pPr>
            <a:lvl7pPr marL="2449002" algn="l" defTabSz="816334" rtl="0" eaLnBrk="1" latinLnBrk="0" hangingPunct="1">
              <a:defRPr sz="1600" kern="1200">
                <a:solidFill>
                  <a:schemeClr val="tx1"/>
                </a:solidFill>
                <a:latin typeface="+mn-lt"/>
                <a:ea typeface="+mn-ea"/>
                <a:cs typeface="+mn-cs"/>
              </a:defRPr>
            </a:lvl7pPr>
            <a:lvl8pPr marL="2857169" algn="l" defTabSz="816334" rtl="0" eaLnBrk="1" latinLnBrk="0" hangingPunct="1">
              <a:defRPr sz="1600" kern="1200">
                <a:solidFill>
                  <a:schemeClr val="tx1"/>
                </a:solidFill>
                <a:latin typeface="+mn-lt"/>
                <a:ea typeface="+mn-ea"/>
                <a:cs typeface="+mn-cs"/>
              </a:defRPr>
            </a:lvl8pPr>
            <a:lvl9pPr marL="3265336" algn="l" defTabSz="816334" rtl="0" eaLnBrk="1" latinLnBrk="0" hangingPunct="1">
              <a:defRPr sz="1600" kern="1200">
                <a:solidFill>
                  <a:schemeClr val="tx1"/>
                </a:solidFill>
                <a:latin typeface="+mn-lt"/>
                <a:ea typeface="+mn-ea"/>
                <a:cs typeface="+mn-cs"/>
              </a:defRPr>
            </a:lvl9pPr>
          </a:lstStyle>
          <a:p>
            <a:r>
              <a:rPr lang="en-US" sz="1100" dirty="0" smtClean="0">
                <a:solidFill>
                  <a:schemeClr val="accent4"/>
                </a:solidFill>
              </a:rPr>
              <a:t>|</a:t>
            </a:r>
            <a:endParaRPr lang="en-US" sz="1100" dirty="0">
              <a:solidFill>
                <a:schemeClr val="accent4"/>
              </a:solidFill>
            </a:endParaRPr>
          </a:p>
        </p:txBody>
      </p:sp>
      <p:sp>
        <p:nvSpPr>
          <p:cNvPr id="3" name="Slide Number Placeholder 5"/>
          <p:cNvSpPr txBox="1">
            <a:spLocks/>
          </p:cNvSpPr>
          <p:nvPr userDrawn="1"/>
        </p:nvSpPr>
        <p:spPr>
          <a:xfrm>
            <a:off x="180511" y="4816288"/>
            <a:ext cx="380598" cy="375940"/>
          </a:xfrm>
          <a:prstGeom prst="rect">
            <a:avLst/>
          </a:prstGeom>
        </p:spPr>
        <p:txBody>
          <a:bodyPr vert="horz" lIns="51426" tIns="25713" rIns="51426" bIns="25713" rtlCol="0" anchor="ctr"/>
          <a:lstStyle>
            <a:defPPr>
              <a:defRPr lang="en-US"/>
            </a:defPPr>
            <a:lvl1pPr marL="0" algn="l" defTabSz="816334" rtl="0" eaLnBrk="1" latinLnBrk="0" hangingPunct="1">
              <a:defRPr sz="900" kern="1200">
                <a:solidFill>
                  <a:schemeClr val="tx1">
                    <a:tint val="75000"/>
                  </a:schemeClr>
                </a:solidFill>
                <a:latin typeface="+mn-lt"/>
                <a:ea typeface="+mn-ea"/>
                <a:cs typeface="+mn-cs"/>
              </a:defRPr>
            </a:lvl1pPr>
            <a:lvl2pPr marL="408167" algn="l" defTabSz="816334" rtl="0" eaLnBrk="1" latinLnBrk="0" hangingPunct="1">
              <a:defRPr sz="1600" kern="1200">
                <a:solidFill>
                  <a:schemeClr val="tx1"/>
                </a:solidFill>
                <a:latin typeface="+mn-lt"/>
                <a:ea typeface="+mn-ea"/>
                <a:cs typeface="+mn-cs"/>
              </a:defRPr>
            </a:lvl2pPr>
            <a:lvl3pPr marL="816334" algn="l" defTabSz="816334" rtl="0" eaLnBrk="1" latinLnBrk="0" hangingPunct="1">
              <a:defRPr sz="1600" kern="1200">
                <a:solidFill>
                  <a:schemeClr val="tx1"/>
                </a:solidFill>
                <a:latin typeface="+mn-lt"/>
                <a:ea typeface="+mn-ea"/>
                <a:cs typeface="+mn-cs"/>
              </a:defRPr>
            </a:lvl3pPr>
            <a:lvl4pPr marL="1224501" algn="l" defTabSz="816334" rtl="0" eaLnBrk="1" latinLnBrk="0" hangingPunct="1">
              <a:defRPr sz="1600" kern="1200">
                <a:solidFill>
                  <a:schemeClr val="tx1"/>
                </a:solidFill>
                <a:latin typeface="+mn-lt"/>
                <a:ea typeface="+mn-ea"/>
                <a:cs typeface="+mn-cs"/>
              </a:defRPr>
            </a:lvl4pPr>
            <a:lvl5pPr marL="1632668" algn="l" defTabSz="816334" rtl="0" eaLnBrk="1" latinLnBrk="0" hangingPunct="1">
              <a:defRPr sz="1600" kern="1200">
                <a:solidFill>
                  <a:schemeClr val="tx1"/>
                </a:solidFill>
                <a:latin typeface="+mn-lt"/>
                <a:ea typeface="+mn-ea"/>
                <a:cs typeface="+mn-cs"/>
              </a:defRPr>
            </a:lvl5pPr>
            <a:lvl6pPr marL="2040835" algn="l" defTabSz="816334" rtl="0" eaLnBrk="1" latinLnBrk="0" hangingPunct="1">
              <a:defRPr sz="1600" kern="1200">
                <a:solidFill>
                  <a:schemeClr val="tx1"/>
                </a:solidFill>
                <a:latin typeface="+mn-lt"/>
                <a:ea typeface="+mn-ea"/>
                <a:cs typeface="+mn-cs"/>
              </a:defRPr>
            </a:lvl6pPr>
            <a:lvl7pPr marL="2449002" algn="l" defTabSz="816334" rtl="0" eaLnBrk="1" latinLnBrk="0" hangingPunct="1">
              <a:defRPr sz="1600" kern="1200">
                <a:solidFill>
                  <a:schemeClr val="tx1"/>
                </a:solidFill>
                <a:latin typeface="+mn-lt"/>
                <a:ea typeface="+mn-ea"/>
                <a:cs typeface="+mn-cs"/>
              </a:defRPr>
            </a:lvl7pPr>
            <a:lvl8pPr marL="2857169" algn="l" defTabSz="816334" rtl="0" eaLnBrk="1" latinLnBrk="0" hangingPunct="1">
              <a:defRPr sz="1600" kern="1200">
                <a:solidFill>
                  <a:schemeClr val="tx1"/>
                </a:solidFill>
                <a:latin typeface="+mn-lt"/>
                <a:ea typeface="+mn-ea"/>
                <a:cs typeface="+mn-cs"/>
              </a:defRPr>
            </a:lvl8pPr>
            <a:lvl9pPr marL="3265336" algn="l" defTabSz="816334" rtl="0" eaLnBrk="1" latinLnBrk="0" hangingPunct="1">
              <a:defRPr sz="1600" kern="1200">
                <a:solidFill>
                  <a:schemeClr val="tx1"/>
                </a:solidFill>
                <a:latin typeface="+mn-lt"/>
                <a:ea typeface="+mn-ea"/>
                <a:cs typeface="+mn-cs"/>
              </a:defRPr>
            </a:lvl9pPr>
          </a:lstStyle>
          <a:p>
            <a:fld id="{5E7F5BFD-39EB-44C1-950F-7ADF7831458B}" type="slidenum">
              <a:rPr lang="en-US" smtClean="0">
                <a:solidFill>
                  <a:schemeClr val="accent4"/>
                </a:solidFill>
              </a:rPr>
              <a:pPr/>
              <a:t>‹#›</a:t>
            </a:fld>
            <a:r>
              <a:rPr lang="en-US" dirty="0" smtClean="0">
                <a:solidFill>
                  <a:schemeClr val="accent4"/>
                </a:solidFill>
              </a:rPr>
              <a:t>   </a:t>
            </a:r>
            <a:r>
              <a:rPr lang="en-US" sz="1100" dirty="0" smtClean="0">
                <a:solidFill>
                  <a:schemeClr val="accent4"/>
                </a:solidFill>
              </a:rPr>
              <a:t>|</a:t>
            </a:r>
            <a:endParaRPr lang="en-US" sz="1100" dirty="0">
              <a:solidFill>
                <a:schemeClr val="accent4"/>
              </a:solidFill>
            </a:endParaRPr>
          </a:p>
        </p:txBody>
      </p:sp>
      <p:sp>
        <p:nvSpPr>
          <p:cNvPr id="4" name="Footer Placeholder 4"/>
          <p:cNvSpPr txBox="1">
            <a:spLocks/>
          </p:cNvSpPr>
          <p:nvPr userDrawn="1"/>
        </p:nvSpPr>
        <p:spPr>
          <a:xfrm>
            <a:off x="523377" y="4813101"/>
            <a:ext cx="2895615" cy="273248"/>
          </a:xfrm>
          <a:prstGeom prst="rect">
            <a:avLst/>
          </a:prstGeom>
        </p:spPr>
        <p:txBody>
          <a:bodyPr vert="horz" lIns="51426" tIns="25713" rIns="51426" bIns="25713" rtlCol="0" anchor="ctr"/>
          <a:lstStyle>
            <a:defPPr>
              <a:defRPr lang="en-US"/>
            </a:defPPr>
            <a:lvl1pPr marL="0" algn="l" defTabSz="816334" rtl="0" eaLnBrk="1" latinLnBrk="0" hangingPunct="1">
              <a:defRPr sz="600" kern="1200">
                <a:solidFill>
                  <a:schemeClr val="tx1">
                    <a:tint val="75000"/>
                  </a:schemeClr>
                </a:solidFill>
                <a:latin typeface="+mn-lt"/>
                <a:ea typeface="+mn-ea"/>
                <a:cs typeface="+mn-cs"/>
              </a:defRPr>
            </a:lvl1pPr>
            <a:lvl2pPr marL="408167" algn="l" defTabSz="816334" rtl="0" eaLnBrk="1" latinLnBrk="0" hangingPunct="1">
              <a:defRPr sz="1600" kern="1200">
                <a:solidFill>
                  <a:schemeClr val="tx1"/>
                </a:solidFill>
                <a:latin typeface="+mn-lt"/>
                <a:ea typeface="+mn-ea"/>
                <a:cs typeface="+mn-cs"/>
              </a:defRPr>
            </a:lvl2pPr>
            <a:lvl3pPr marL="816334" algn="l" defTabSz="816334" rtl="0" eaLnBrk="1" latinLnBrk="0" hangingPunct="1">
              <a:defRPr sz="1600" kern="1200">
                <a:solidFill>
                  <a:schemeClr val="tx1"/>
                </a:solidFill>
                <a:latin typeface="+mn-lt"/>
                <a:ea typeface="+mn-ea"/>
                <a:cs typeface="+mn-cs"/>
              </a:defRPr>
            </a:lvl3pPr>
            <a:lvl4pPr marL="1224501" algn="l" defTabSz="816334" rtl="0" eaLnBrk="1" latinLnBrk="0" hangingPunct="1">
              <a:defRPr sz="1600" kern="1200">
                <a:solidFill>
                  <a:schemeClr val="tx1"/>
                </a:solidFill>
                <a:latin typeface="+mn-lt"/>
                <a:ea typeface="+mn-ea"/>
                <a:cs typeface="+mn-cs"/>
              </a:defRPr>
            </a:lvl4pPr>
            <a:lvl5pPr marL="1632668" algn="l" defTabSz="816334" rtl="0" eaLnBrk="1" latinLnBrk="0" hangingPunct="1">
              <a:defRPr sz="1600" kern="1200">
                <a:solidFill>
                  <a:schemeClr val="tx1"/>
                </a:solidFill>
                <a:latin typeface="+mn-lt"/>
                <a:ea typeface="+mn-ea"/>
                <a:cs typeface="+mn-cs"/>
              </a:defRPr>
            </a:lvl5pPr>
            <a:lvl6pPr marL="2040835" algn="l" defTabSz="816334" rtl="0" eaLnBrk="1" latinLnBrk="0" hangingPunct="1">
              <a:defRPr sz="1600" kern="1200">
                <a:solidFill>
                  <a:schemeClr val="tx1"/>
                </a:solidFill>
                <a:latin typeface="+mn-lt"/>
                <a:ea typeface="+mn-ea"/>
                <a:cs typeface="+mn-cs"/>
              </a:defRPr>
            </a:lvl6pPr>
            <a:lvl7pPr marL="2449002" algn="l" defTabSz="816334" rtl="0" eaLnBrk="1" latinLnBrk="0" hangingPunct="1">
              <a:defRPr sz="1600" kern="1200">
                <a:solidFill>
                  <a:schemeClr val="tx1"/>
                </a:solidFill>
                <a:latin typeface="+mn-lt"/>
                <a:ea typeface="+mn-ea"/>
                <a:cs typeface="+mn-cs"/>
              </a:defRPr>
            </a:lvl7pPr>
            <a:lvl8pPr marL="2857169" algn="l" defTabSz="816334" rtl="0" eaLnBrk="1" latinLnBrk="0" hangingPunct="1">
              <a:defRPr sz="1600" kern="1200">
                <a:solidFill>
                  <a:schemeClr val="tx1"/>
                </a:solidFill>
                <a:latin typeface="+mn-lt"/>
                <a:ea typeface="+mn-ea"/>
                <a:cs typeface="+mn-cs"/>
              </a:defRPr>
            </a:lvl8pPr>
            <a:lvl9pPr marL="3265336" algn="l" defTabSz="816334" rtl="0" eaLnBrk="1" latinLnBrk="0" hangingPunct="1">
              <a:defRPr sz="1600" kern="1200">
                <a:solidFill>
                  <a:schemeClr val="tx1"/>
                </a:solidFill>
                <a:latin typeface="+mn-lt"/>
                <a:ea typeface="+mn-ea"/>
                <a:cs typeface="+mn-cs"/>
              </a:defRPr>
            </a:lvl9pPr>
          </a:lstStyle>
          <a:p>
            <a:endParaRPr lang="en-US" dirty="0">
              <a:solidFill>
                <a:schemeClr val="accent4"/>
              </a:solidFill>
            </a:endParaRPr>
          </a:p>
        </p:txBody>
      </p:sp>
      <p:sp>
        <p:nvSpPr>
          <p:cNvPr id="5" name="Slide Number Placeholder 5"/>
          <p:cNvSpPr>
            <a:spLocks noGrp="1"/>
          </p:cNvSpPr>
          <p:nvPr>
            <p:ph type="sldNum" sz="quarter" idx="4"/>
          </p:nvPr>
        </p:nvSpPr>
        <p:spPr>
          <a:xfrm>
            <a:off x="180110" y="4879715"/>
            <a:ext cx="380598" cy="223540"/>
          </a:xfrm>
          <a:prstGeom prst="rect">
            <a:avLst/>
          </a:prstGeom>
        </p:spPr>
        <p:txBody>
          <a:bodyPr vert="horz" lIns="51426" tIns="25713" rIns="51426" bIns="25713" rtlCol="0" anchor="ctr"/>
          <a:lstStyle>
            <a:lvl1pPr algn="l">
              <a:defRPr sz="900">
                <a:solidFill>
                  <a:schemeClr val="accent4"/>
                </a:solidFill>
              </a:defRPr>
            </a:lvl1pPr>
          </a:lstStyle>
          <a:p>
            <a:fld id="{5E7F5BFD-39EB-44C1-950F-7ADF7831458B}" type="slidenum">
              <a:rPr lang="en-US" smtClean="0"/>
              <a:pPr/>
              <a:t>‹#›</a:t>
            </a:fld>
            <a:r>
              <a:rPr lang="en-US" dirty="0" smtClean="0"/>
              <a:t>   </a:t>
            </a:r>
            <a:r>
              <a:rPr lang="en-US" sz="1100" dirty="0" smtClean="0"/>
              <a:t>|  </a:t>
            </a:r>
            <a:endParaRPr lang="en-US" sz="1100" dirty="0"/>
          </a:p>
        </p:txBody>
      </p:sp>
      <p:sp>
        <p:nvSpPr>
          <p:cNvPr id="6" name="Footer Placeholder 4"/>
          <p:cNvSpPr txBox="1">
            <a:spLocks/>
          </p:cNvSpPr>
          <p:nvPr userDrawn="1"/>
        </p:nvSpPr>
        <p:spPr>
          <a:xfrm>
            <a:off x="560708" y="4908881"/>
            <a:ext cx="2895615" cy="273248"/>
          </a:xfrm>
          <a:prstGeom prst="rect">
            <a:avLst/>
          </a:prstGeom>
        </p:spPr>
        <p:txBody>
          <a:bodyPr vert="horz" lIns="51426" tIns="25713" rIns="51426" bIns="25713" rtlCol="0" anchor="ctr"/>
          <a:lstStyle>
            <a:defPPr>
              <a:defRPr lang="en-US"/>
            </a:defPPr>
            <a:lvl1pPr marL="0" algn="l" defTabSz="816334" rtl="0" eaLnBrk="1" latinLnBrk="0" hangingPunct="1">
              <a:defRPr sz="600" kern="1200">
                <a:solidFill>
                  <a:schemeClr val="tx1">
                    <a:tint val="75000"/>
                  </a:schemeClr>
                </a:solidFill>
                <a:latin typeface="+mn-lt"/>
                <a:ea typeface="+mn-ea"/>
                <a:cs typeface="+mn-cs"/>
              </a:defRPr>
            </a:lvl1pPr>
            <a:lvl2pPr marL="408167" algn="l" defTabSz="816334" rtl="0" eaLnBrk="1" latinLnBrk="0" hangingPunct="1">
              <a:defRPr sz="1600" kern="1200">
                <a:solidFill>
                  <a:schemeClr val="tx1"/>
                </a:solidFill>
                <a:latin typeface="+mn-lt"/>
                <a:ea typeface="+mn-ea"/>
                <a:cs typeface="+mn-cs"/>
              </a:defRPr>
            </a:lvl2pPr>
            <a:lvl3pPr marL="816334" algn="l" defTabSz="816334" rtl="0" eaLnBrk="1" latinLnBrk="0" hangingPunct="1">
              <a:defRPr sz="1600" kern="1200">
                <a:solidFill>
                  <a:schemeClr val="tx1"/>
                </a:solidFill>
                <a:latin typeface="+mn-lt"/>
                <a:ea typeface="+mn-ea"/>
                <a:cs typeface="+mn-cs"/>
              </a:defRPr>
            </a:lvl3pPr>
            <a:lvl4pPr marL="1224501" algn="l" defTabSz="816334" rtl="0" eaLnBrk="1" latinLnBrk="0" hangingPunct="1">
              <a:defRPr sz="1600" kern="1200">
                <a:solidFill>
                  <a:schemeClr val="tx1"/>
                </a:solidFill>
                <a:latin typeface="+mn-lt"/>
                <a:ea typeface="+mn-ea"/>
                <a:cs typeface="+mn-cs"/>
              </a:defRPr>
            </a:lvl4pPr>
            <a:lvl5pPr marL="1632668" algn="l" defTabSz="816334" rtl="0" eaLnBrk="1" latinLnBrk="0" hangingPunct="1">
              <a:defRPr sz="1600" kern="1200">
                <a:solidFill>
                  <a:schemeClr val="tx1"/>
                </a:solidFill>
                <a:latin typeface="+mn-lt"/>
                <a:ea typeface="+mn-ea"/>
                <a:cs typeface="+mn-cs"/>
              </a:defRPr>
            </a:lvl5pPr>
            <a:lvl6pPr marL="2040835" algn="l" defTabSz="816334" rtl="0" eaLnBrk="1" latinLnBrk="0" hangingPunct="1">
              <a:defRPr sz="1600" kern="1200">
                <a:solidFill>
                  <a:schemeClr val="tx1"/>
                </a:solidFill>
                <a:latin typeface="+mn-lt"/>
                <a:ea typeface="+mn-ea"/>
                <a:cs typeface="+mn-cs"/>
              </a:defRPr>
            </a:lvl6pPr>
            <a:lvl7pPr marL="2449002" algn="l" defTabSz="816334" rtl="0" eaLnBrk="1" latinLnBrk="0" hangingPunct="1">
              <a:defRPr sz="1600" kern="1200">
                <a:solidFill>
                  <a:schemeClr val="tx1"/>
                </a:solidFill>
                <a:latin typeface="+mn-lt"/>
                <a:ea typeface="+mn-ea"/>
                <a:cs typeface="+mn-cs"/>
              </a:defRPr>
            </a:lvl7pPr>
            <a:lvl8pPr marL="2857169" algn="l" defTabSz="816334" rtl="0" eaLnBrk="1" latinLnBrk="0" hangingPunct="1">
              <a:defRPr sz="1600" kern="1200">
                <a:solidFill>
                  <a:schemeClr val="tx1"/>
                </a:solidFill>
                <a:latin typeface="+mn-lt"/>
                <a:ea typeface="+mn-ea"/>
                <a:cs typeface="+mn-cs"/>
              </a:defRPr>
            </a:lvl8pPr>
            <a:lvl9pPr marL="3265336" algn="l" defTabSz="816334" rtl="0" eaLnBrk="1" latinLnBrk="0" hangingPunct="1">
              <a:defRPr sz="1600" kern="1200">
                <a:solidFill>
                  <a:schemeClr val="tx1"/>
                </a:solidFill>
                <a:latin typeface="+mn-lt"/>
                <a:ea typeface="+mn-ea"/>
                <a:cs typeface="+mn-cs"/>
              </a:defRPr>
            </a:lvl9pPr>
          </a:lstStyle>
          <a:p>
            <a:r>
              <a:rPr lang="en-US" dirty="0" smtClean="0">
                <a:solidFill>
                  <a:schemeClr val="accent4"/>
                </a:solidFill>
              </a:rPr>
              <a:t>Copyright © 2016 Intellectual Ventures</a:t>
            </a:r>
            <a:r>
              <a:rPr lang="en-US" baseline="0" dirty="0" smtClean="0">
                <a:solidFill>
                  <a:schemeClr val="accent4"/>
                </a:solidFill>
              </a:rPr>
              <a:t> Management</a:t>
            </a:r>
            <a:r>
              <a:rPr lang="en-US" dirty="0" smtClean="0">
                <a:solidFill>
                  <a:schemeClr val="accent4"/>
                </a:solidFill>
              </a:rPr>
              <a:t>, LLC (IV). All rights reserved.</a:t>
            </a:r>
          </a:p>
          <a:p>
            <a:endParaRPr lang="en-US" dirty="0">
              <a:solidFill>
                <a:schemeClr val="accent4"/>
              </a:solidFill>
            </a:endParaRPr>
          </a:p>
        </p:txBody>
      </p:sp>
      <p:pic>
        <p:nvPicPr>
          <p:cNvPr id="7" name="Picture 3" descr="3FC66EDC-0D59-4593-A0A5-F9EF004793B0"/>
          <p:cNvPicPr>
            <a:picLocks noChangeAspect="1" noChangeArrowheads="1"/>
          </p:cNvPicPr>
          <p:nvPr userDrawn="1"/>
        </p:nvPicPr>
        <p:blipFill>
          <a:blip r:embed="rId2"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6449726" y="4868062"/>
            <a:ext cx="2515637" cy="2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882987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0110" y="133350"/>
            <a:ext cx="8700340" cy="609600"/>
          </a:xfrm>
          <a:prstGeom prst="rect">
            <a:avLst/>
          </a:prstGeom>
        </p:spPr>
        <p:txBody>
          <a:bodyPr vert="horz" lIns="81633" tIns="40817" rIns="81633" bIns="40817"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80110" y="895350"/>
            <a:ext cx="8700340" cy="3699273"/>
          </a:xfrm>
          <a:prstGeom prst="rect">
            <a:avLst/>
          </a:prstGeom>
        </p:spPr>
        <p:txBody>
          <a:bodyPr vert="horz" lIns="81633" tIns="40817" rIns="81633" bIns="4081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6598280"/>
      </p:ext>
    </p:extLst>
  </p:cSld>
  <p:clrMap bg1="lt1" tx1="dk1" bg2="lt2" tx2="dk2" accent1="accent1" accent2="accent2" accent3="accent3" accent4="accent4" accent5="accent5" accent6="accent6" hlink="hlink" folHlink="folHlink"/>
  <p:sldLayoutIdLst>
    <p:sldLayoutId id="2147483662" r:id="rId1"/>
    <p:sldLayoutId id="2147483650" r:id="rId2"/>
    <p:sldLayoutId id="2147483665" r:id="rId3"/>
    <p:sldLayoutId id="2147483653" r:id="rId4"/>
    <p:sldLayoutId id="2147483666" r:id="rId5"/>
    <p:sldLayoutId id="2147483663" r:id="rId6"/>
    <p:sldLayoutId id="2147483667" r:id="rId7"/>
    <p:sldLayoutId id="2147483655" r:id="rId8"/>
    <p:sldLayoutId id="2147483668" r:id="rId9"/>
    <p:sldLayoutId id="2147483664" r:id="rId10"/>
    <p:sldLayoutId id="2147483669" r:id="rId11"/>
    <p:sldLayoutId id="2147483657" r:id="rId12"/>
    <p:sldLayoutId id="2147483670" r:id="rId13"/>
    <p:sldLayoutId id="2147483649" r:id="rId14"/>
    <p:sldLayoutId id="2147483671" r:id="rId15"/>
  </p:sldLayoutIdLst>
  <p:timing>
    <p:tnLst>
      <p:par>
        <p:cTn id="1" dur="indefinite" restart="never" nodeType="tmRoot"/>
      </p:par>
    </p:tnLst>
  </p:timing>
  <p:txStyles>
    <p:titleStyle>
      <a:lvl1pPr algn="l" defTabSz="816334" rtl="0" eaLnBrk="1" latinLnBrk="0" hangingPunct="1">
        <a:spcBef>
          <a:spcPct val="0"/>
        </a:spcBef>
        <a:buNone/>
        <a:defRPr sz="3200" b="0" i="0" kern="1200">
          <a:solidFill>
            <a:schemeClr val="accent2"/>
          </a:solidFill>
          <a:latin typeface="+mn-lt"/>
          <a:ea typeface="+mj-ea"/>
          <a:cs typeface="+mj-cs"/>
        </a:defRPr>
      </a:lvl1pPr>
    </p:titleStyle>
    <p:bodyStyle>
      <a:lvl1pPr marL="306125" indent="-306125" algn="l" defTabSz="816334" rtl="0" eaLnBrk="1" latinLnBrk="0" hangingPunct="1">
        <a:spcBef>
          <a:spcPct val="20000"/>
        </a:spcBef>
        <a:buClr>
          <a:schemeClr val="accent2"/>
        </a:buClr>
        <a:buFont typeface="Arial" pitchFamily="34" charset="0"/>
        <a:buChar char="•"/>
        <a:defRPr sz="2400" kern="1200">
          <a:solidFill>
            <a:schemeClr val="tx1"/>
          </a:solidFill>
          <a:latin typeface="+mn-lt"/>
          <a:ea typeface="+mn-ea"/>
          <a:cs typeface="+mn-cs"/>
        </a:defRPr>
      </a:lvl1pPr>
      <a:lvl2pPr marL="663272" indent="-255105" algn="l" defTabSz="816334" rtl="0" eaLnBrk="1" latinLnBrk="0" hangingPunct="1">
        <a:spcBef>
          <a:spcPct val="20000"/>
        </a:spcBef>
        <a:buClr>
          <a:schemeClr val="accent4"/>
        </a:buClr>
        <a:buFont typeface="Arial" pitchFamily="34" charset="0"/>
        <a:buChar char="–"/>
        <a:defRPr sz="2000" kern="1200">
          <a:solidFill>
            <a:schemeClr val="tx1"/>
          </a:solidFill>
          <a:latin typeface="+mn-lt"/>
          <a:ea typeface="+mn-ea"/>
          <a:cs typeface="+mn-cs"/>
        </a:defRPr>
      </a:lvl2pPr>
      <a:lvl3pPr marL="1020417" indent="-204084" algn="l" defTabSz="816334" rtl="0" eaLnBrk="1" latinLnBrk="0" hangingPunct="1">
        <a:spcBef>
          <a:spcPct val="20000"/>
        </a:spcBef>
        <a:buClr>
          <a:schemeClr val="accent6"/>
        </a:buClr>
        <a:buFont typeface="Arial" pitchFamily="34" charset="0"/>
        <a:buChar char="•"/>
        <a:defRPr sz="1800" kern="1200">
          <a:solidFill>
            <a:schemeClr val="tx1"/>
          </a:solidFill>
          <a:latin typeface="+mn-lt"/>
          <a:ea typeface="+mn-ea"/>
          <a:cs typeface="+mn-cs"/>
        </a:defRPr>
      </a:lvl3pPr>
      <a:lvl4pPr marL="1428584" indent="-204084" algn="l" defTabSz="816334"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4pPr>
      <a:lvl5pPr marL="1836752" indent="-204084" algn="l" defTabSz="816334"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2244919" indent="-204084" algn="l" defTabSz="816334"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53085" indent="-204084" algn="l" defTabSz="816334"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61253" indent="-204084" algn="l" defTabSz="816334"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69420" indent="-204084" algn="l" defTabSz="816334"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816334" rtl="0" eaLnBrk="1" latinLnBrk="0" hangingPunct="1">
        <a:defRPr sz="1600" kern="1200">
          <a:solidFill>
            <a:schemeClr val="tx1"/>
          </a:solidFill>
          <a:latin typeface="+mn-lt"/>
          <a:ea typeface="+mn-ea"/>
          <a:cs typeface="+mn-cs"/>
        </a:defRPr>
      </a:lvl1pPr>
      <a:lvl2pPr marL="408167" algn="l" defTabSz="816334" rtl="0" eaLnBrk="1" latinLnBrk="0" hangingPunct="1">
        <a:defRPr sz="1600" kern="1200">
          <a:solidFill>
            <a:schemeClr val="tx1"/>
          </a:solidFill>
          <a:latin typeface="+mn-lt"/>
          <a:ea typeface="+mn-ea"/>
          <a:cs typeface="+mn-cs"/>
        </a:defRPr>
      </a:lvl2pPr>
      <a:lvl3pPr marL="816334" algn="l" defTabSz="816334" rtl="0" eaLnBrk="1" latinLnBrk="0" hangingPunct="1">
        <a:defRPr sz="1600" kern="1200">
          <a:solidFill>
            <a:schemeClr val="tx1"/>
          </a:solidFill>
          <a:latin typeface="+mn-lt"/>
          <a:ea typeface="+mn-ea"/>
          <a:cs typeface="+mn-cs"/>
        </a:defRPr>
      </a:lvl3pPr>
      <a:lvl4pPr marL="1224501" algn="l" defTabSz="816334" rtl="0" eaLnBrk="1" latinLnBrk="0" hangingPunct="1">
        <a:defRPr sz="1600" kern="1200">
          <a:solidFill>
            <a:schemeClr val="tx1"/>
          </a:solidFill>
          <a:latin typeface="+mn-lt"/>
          <a:ea typeface="+mn-ea"/>
          <a:cs typeface="+mn-cs"/>
        </a:defRPr>
      </a:lvl4pPr>
      <a:lvl5pPr marL="1632668" algn="l" defTabSz="816334" rtl="0" eaLnBrk="1" latinLnBrk="0" hangingPunct="1">
        <a:defRPr sz="1600" kern="1200">
          <a:solidFill>
            <a:schemeClr val="tx1"/>
          </a:solidFill>
          <a:latin typeface="+mn-lt"/>
          <a:ea typeface="+mn-ea"/>
          <a:cs typeface="+mn-cs"/>
        </a:defRPr>
      </a:lvl5pPr>
      <a:lvl6pPr marL="2040835" algn="l" defTabSz="816334" rtl="0" eaLnBrk="1" latinLnBrk="0" hangingPunct="1">
        <a:defRPr sz="1600" kern="1200">
          <a:solidFill>
            <a:schemeClr val="tx1"/>
          </a:solidFill>
          <a:latin typeface="+mn-lt"/>
          <a:ea typeface="+mn-ea"/>
          <a:cs typeface="+mn-cs"/>
        </a:defRPr>
      </a:lvl6pPr>
      <a:lvl7pPr marL="2449002" algn="l" defTabSz="816334" rtl="0" eaLnBrk="1" latinLnBrk="0" hangingPunct="1">
        <a:defRPr sz="1600" kern="1200">
          <a:solidFill>
            <a:schemeClr val="tx1"/>
          </a:solidFill>
          <a:latin typeface="+mn-lt"/>
          <a:ea typeface="+mn-ea"/>
          <a:cs typeface="+mn-cs"/>
        </a:defRPr>
      </a:lvl7pPr>
      <a:lvl8pPr marL="2857169" algn="l" defTabSz="816334" rtl="0" eaLnBrk="1" latinLnBrk="0" hangingPunct="1">
        <a:defRPr sz="1600" kern="1200">
          <a:solidFill>
            <a:schemeClr val="tx1"/>
          </a:solidFill>
          <a:latin typeface="+mn-lt"/>
          <a:ea typeface="+mn-ea"/>
          <a:cs typeface="+mn-cs"/>
        </a:defRPr>
      </a:lvl8pPr>
      <a:lvl9pPr marL="3265336" algn="l" defTabSz="816334"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97820"/>
            <a:ext cx="8458199" cy="1812130"/>
          </a:xfrm>
        </p:spPr>
        <p:txBody>
          <a:bodyPr/>
          <a:lstStyle/>
          <a:p>
            <a:pPr algn="ctr"/>
            <a:r>
              <a:rPr lang="en-US" dirty="0" smtClean="0"/>
              <a:t>Risk Modeling for District Prioritization in Pakistan</a:t>
            </a:r>
            <a:br>
              <a:rPr lang="en-US" dirty="0" smtClean="0"/>
            </a:br>
            <a:r>
              <a:rPr lang="en-US" sz="2400" dirty="0" smtClean="0">
                <a:solidFill>
                  <a:schemeClr val="bg1">
                    <a:lumMod val="50000"/>
                  </a:schemeClr>
                </a:solidFill>
              </a:rPr>
              <a:t>Laina Mercer</a:t>
            </a:r>
            <a:br>
              <a:rPr lang="en-US" sz="2400" dirty="0" smtClean="0">
                <a:solidFill>
                  <a:schemeClr val="bg1">
                    <a:lumMod val="50000"/>
                  </a:schemeClr>
                </a:solidFill>
              </a:rPr>
            </a:br>
            <a:r>
              <a:rPr lang="en-US" sz="2400" dirty="0" smtClean="0">
                <a:solidFill>
                  <a:schemeClr val="bg1">
                    <a:lumMod val="50000"/>
                  </a:schemeClr>
                </a:solidFill>
              </a:rPr>
              <a:t>Steve </a:t>
            </a:r>
            <a:r>
              <a:rPr lang="en-US" sz="2400" dirty="0" err="1" smtClean="0">
                <a:solidFill>
                  <a:schemeClr val="bg1">
                    <a:lumMod val="50000"/>
                  </a:schemeClr>
                </a:solidFill>
              </a:rPr>
              <a:t>Kroiss</a:t>
            </a:r>
            <a:r>
              <a:rPr lang="en-US" sz="2400" dirty="0" smtClean="0">
                <a:solidFill>
                  <a:schemeClr val="bg1">
                    <a:lumMod val="50000"/>
                  </a:schemeClr>
                </a:solidFill>
              </a:rPr>
              <a:t>, </a:t>
            </a:r>
            <a:r>
              <a:rPr lang="en-US" sz="2400" dirty="0" err="1" smtClean="0">
                <a:solidFill>
                  <a:schemeClr val="bg1">
                    <a:lumMod val="50000"/>
                  </a:schemeClr>
                </a:solidFill>
              </a:rPr>
              <a:t>Hil</a:t>
            </a:r>
            <a:r>
              <a:rPr lang="en-US" sz="2400" dirty="0" smtClean="0">
                <a:solidFill>
                  <a:schemeClr val="bg1">
                    <a:lumMod val="50000"/>
                  </a:schemeClr>
                </a:solidFill>
              </a:rPr>
              <a:t> Lyons, Guillaume Chabot-Couture</a:t>
            </a:r>
            <a:r>
              <a:rPr lang="en-US" sz="2400" dirty="0" smtClean="0">
                <a:solidFill>
                  <a:schemeClr val="bg1">
                    <a:lumMod val="50000"/>
                  </a:schemeClr>
                </a:solidFill>
              </a:rPr>
              <a:t/>
            </a:r>
            <a:br>
              <a:rPr lang="en-US" sz="2400" dirty="0" smtClean="0">
                <a:solidFill>
                  <a:schemeClr val="bg1">
                    <a:lumMod val="50000"/>
                  </a:schemeClr>
                </a:solidFill>
              </a:rPr>
            </a:br>
            <a:r>
              <a:rPr lang="en-US" sz="2400" dirty="0" smtClean="0">
                <a:solidFill>
                  <a:schemeClr val="bg1">
                    <a:lumMod val="50000"/>
                  </a:schemeClr>
                </a:solidFill>
              </a:rPr>
              <a:t>20 April, 2016</a:t>
            </a:r>
            <a:endParaRPr lang="en-US" dirty="0">
              <a:solidFill>
                <a:schemeClr val="bg1">
                  <a:lumMod val="50000"/>
                </a:schemeClr>
              </a:solidFill>
            </a:endParaRPr>
          </a:p>
        </p:txBody>
      </p:sp>
    </p:spTree>
    <p:extLst>
      <p:ext uri="{BB962C8B-B14F-4D97-AF65-F5344CB8AC3E}">
        <p14:creationId xmlns:p14="http://schemas.microsoft.com/office/powerpoint/2010/main" val="13125811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Smoothed Zero Dose RI and Under Immunized Rate</a:t>
            </a:r>
            <a:endParaRPr lang="en-US" dirty="0"/>
          </a:p>
        </p:txBody>
      </p:sp>
      <p:pic>
        <p:nvPicPr>
          <p:cNvPr id="6" name="Content Placeholder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33937" y="886846"/>
            <a:ext cx="4605937" cy="3949172"/>
          </a:xfrm>
        </p:spPr>
      </p:pic>
      <p:pic>
        <p:nvPicPr>
          <p:cNvPr id="7" name="Content Placeholder 6"/>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4473031" y="852819"/>
            <a:ext cx="4670969" cy="4004931"/>
          </a:xfrm>
        </p:spPr>
      </p:pic>
    </p:spTree>
    <p:extLst>
      <p:ext uri="{BB962C8B-B14F-4D97-AF65-F5344CB8AC3E}">
        <p14:creationId xmlns:p14="http://schemas.microsoft.com/office/powerpoint/2010/main" val="13804241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Vaccine Derived Type 1 Immunity Calculations</a:t>
            </a:r>
            <a:endParaRPr lang="en-US" dirty="0"/>
          </a:p>
        </p:txBody>
      </p:sp>
      <p:sp>
        <p:nvSpPr>
          <p:cNvPr id="3" name="Content Placeholder 2"/>
          <p:cNvSpPr>
            <a:spLocks noGrp="1"/>
          </p:cNvSpPr>
          <p:nvPr>
            <p:ph sz="half" idx="2"/>
          </p:nvPr>
        </p:nvSpPr>
        <p:spPr>
          <a:xfrm>
            <a:off x="22168" y="742950"/>
            <a:ext cx="4397432" cy="2286000"/>
          </a:xfrm>
        </p:spPr>
        <p:txBody>
          <a:bodyPr/>
          <a:lstStyle/>
          <a:p>
            <a:r>
              <a:rPr lang="en-US" dirty="0" smtClean="0"/>
              <a:t>Annual age-specific campaign quality is estimated with a Bayesian spatiotemporal model [3]</a:t>
            </a:r>
          </a:p>
          <a:p>
            <a:r>
              <a:rPr lang="en-US" dirty="0" smtClean="0"/>
              <a:t>Population Immunity projected based on campaign type and quality. </a:t>
            </a:r>
            <a:endParaRPr lang="en-US" dirty="0"/>
          </a:p>
        </p:txBody>
      </p:sp>
      <p:sp>
        <p:nvSpPr>
          <p:cNvPr id="9" name="TextBox 8"/>
          <p:cNvSpPr txBox="1"/>
          <p:nvPr/>
        </p:nvSpPr>
        <p:spPr>
          <a:xfrm>
            <a:off x="4168831" y="4629150"/>
            <a:ext cx="4898969" cy="307777"/>
          </a:xfrm>
          <a:prstGeom prst="rect">
            <a:avLst/>
          </a:prstGeom>
          <a:noFill/>
        </p:spPr>
        <p:txBody>
          <a:bodyPr wrap="square" rtlCol="0">
            <a:spAutoFit/>
          </a:bodyPr>
          <a:lstStyle/>
          <a:p>
            <a:r>
              <a:rPr lang="en-US" sz="1400" dirty="0" smtClean="0"/>
              <a:t>[3] Upfill-Brown, </a:t>
            </a:r>
            <a:r>
              <a:rPr lang="en-US" sz="1400" dirty="0" err="1" smtClean="0"/>
              <a:t>Voorman</a:t>
            </a:r>
            <a:r>
              <a:rPr lang="en-US" sz="1400" dirty="0" smtClean="0"/>
              <a:t>, Chabot-Couture, Shuaib, </a:t>
            </a:r>
            <a:r>
              <a:rPr lang="en-US" sz="1400" dirty="0"/>
              <a:t>Lyons </a:t>
            </a:r>
            <a:r>
              <a:rPr lang="en-US" sz="1400" dirty="0" smtClean="0"/>
              <a:t>(2016)</a:t>
            </a:r>
            <a:endParaRPr lang="en-US" sz="1400" b="1" dirty="0" smtClean="0">
              <a:solidFill>
                <a:schemeClr val="accent1"/>
              </a:solidFill>
            </a:endParaRPr>
          </a:p>
        </p:txBody>
      </p:sp>
      <p:pic>
        <p:nvPicPr>
          <p:cNvPr id="10" name="Content Placeholder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2724150"/>
            <a:ext cx="3241490" cy="2457834"/>
          </a:xfrm>
          <a:prstGeom prst="rect">
            <a:avLst/>
          </a:prstGeom>
        </p:spPr>
      </p:pic>
      <p:pic>
        <p:nvPicPr>
          <p:cNvPr id="12" name="Content Placeholder 26"/>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4162758" y="903564"/>
            <a:ext cx="4977048" cy="3733800"/>
          </a:xfrm>
        </p:spPr>
      </p:pic>
      <p:sp>
        <p:nvSpPr>
          <p:cNvPr id="13" name="Text Placeholder 5"/>
          <p:cNvSpPr txBox="1">
            <a:spLocks/>
          </p:cNvSpPr>
          <p:nvPr/>
        </p:nvSpPr>
        <p:spPr>
          <a:xfrm>
            <a:off x="6934200" y="1013817"/>
            <a:ext cx="1752600" cy="479822"/>
          </a:xfrm>
          <a:prstGeom prst="rect">
            <a:avLst/>
          </a:prstGeom>
        </p:spPr>
        <p:txBody>
          <a:bodyPr/>
          <a:lstStyle>
            <a:lvl1pPr marL="306125" indent="-306125" algn="l" defTabSz="816334" rtl="0" eaLnBrk="1" latinLnBrk="0" hangingPunct="1">
              <a:spcBef>
                <a:spcPct val="20000"/>
              </a:spcBef>
              <a:buClr>
                <a:schemeClr val="accent2"/>
              </a:buClr>
              <a:buFont typeface="Arial" pitchFamily="34" charset="0"/>
              <a:buChar char="•"/>
              <a:defRPr sz="2400" kern="1200">
                <a:solidFill>
                  <a:schemeClr val="tx1"/>
                </a:solidFill>
                <a:latin typeface="+mn-lt"/>
                <a:ea typeface="+mn-ea"/>
                <a:cs typeface="+mn-cs"/>
              </a:defRPr>
            </a:lvl1pPr>
            <a:lvl2pPr marL="663272" indent="-255105" algn="l" defTabSz="816334" rtl="0" eaLnBrk="1" latinLnBrk="0" hangingPunct="1">
              <a:spcBef>
                <a:spcPct val="20000"/>
              </a:spcBef>
              <a:buClr>
                <a:schemeClr val="accent4"/>
              </a:buClr>
              <a:buFont typeface="Arial" pitchFamily="34" charset="0"/>
              <a:buChar char="–"/>
              <a:defRPr sz="2000" kern="1200">
                <a:solidFill>
                  <a:schemeClr val="tx1"/>
                </a:solidFill>
                <a:latin typeface="+mn-lt"/>
                <a:ea typeface="+mn-ea"/>
                <a:cs typeface="+mn-cs"/>
              </a:defRPr>
            </a:lvl2pPr>
            <a:lvl3pPr marL="1020417" indent="-204084" algn="l" defTabSz="816334" rtl="0" eaLnBrk="1" latinLnBrk="0" hangingPunct="1">
              <a:spcBef>
                <a:spcPct val="20000"/>
              </a:spcBef>
              <a:buClr>
                <a:schemeClr val="accent6"/>
              </a:buClr>
              <a:buFont typeface="Arial" pitchFamily="34" charset="0"/>
              <a:buChar char="•"/>
              <a:defRPr sz="1800" kern="1200">
                <a:solidFill>
                  <a:schemeClr val="tx1"/>
                </a:solidFill>
                <a:latin typeface="+mn-lt"/>
                <a:ea typeface="+mn-ea"/>
                <a:cs typeface="+mn-cs"/>
              </a:defRPr>
            </a:lvl3pPr>
            <a:lvl4pPr marL="1428584" indent="-204084" algn="l" defTabSz="816334"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4pPr>
            <a:lvl5pPr marL="1836752" indent="-204084" algn="l" defTabSz="816334"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2244919" indent="-204084" algn="l" defTabSz="816334"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53085" indent="-204084" algn="l" defTabSz="816334"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61253" indent="-204084" algn="l" defTabSz="816334"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69420" indent="-204084" algn="l" defTabSz="816334"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r>
              <a:rPr lang="en-US" dirty="0" smtClean="0"/>
              <a:t>Peshawar</a:t>
            </a:r>
            <a:endParaRPr lang="en-US" dirty="0"/>
          </a:p>
        </p:txBody>
      </p:sp>
      <p:pic>
        <p:nvPicPr>
          <p:cNvPr id="14" name="Content Placeholder 23"/>
          <p:cNvPicPr>
            <a:picLocks noChangeAspect="1"/>
          </p:cNvPicPr>
          <p:nvPr/>
        </p:nvPicPr>
        <p:blipFill rotWithShape="1">
          <a:blip r:embed="rId4" cstate="print">
            <a:extLst>
              <a:ext uri="{28A0092B-C50C-407E-A947-70E740481C1C}">
                <a14:useLocalDpi xmlns:a14="http://schemas.microsoft.com/office/drawing/2010/main" val="0"/>
              </a:ext>
            </a:extLst>
          </a:blip>
          <a:srcRect l="11732" t="53617" r="69833" b="24043"/>
          <a:stretch/>
        </p:blipFill>
        <p:spPr>
          <a:xfrm>
            <a:off x="4746648" y="2389464"/>
            <a:ext cx="838200" cy="762000"/>
          </a:xfrm>
          <a:prstGeom prst="rect">
            <a:avLst/>
          </a:prstGeom>
        </p:spPr>
      </p:pic>
    </p:spTree>
    <p:extLst>
      <p:ext uri="{BB962C8B-B14F-4D97-AF65-F5344CB8AC3E}">
        <p14:creationId xmlns:p14="http://schemas.microsoft.com/office/powerpoint/2010/main" val="715333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Poisson Hurdle Model</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80510" y="742950"/>
                <a:ext cx="8755671" cy="4400550"/>
              </a:xfrm>
            </p:spPr>
            <p:txBody>
              <a:bodyPr>
                <a:normAutofit/>
              </a:bodyPr>
              <a:lstStyle/>
              <a:p>
                <a:pPr marL="0" indent="0">
                  <a:spcBef>
                    <a:spcPts val="0"/>
                  </a:spcBef>
                  <a:buNone/>
                </a:pPr>
                <a:r>
                  <a:rPr lang="en-US" dirty="0" smtClean="0"/>
                  <a:t>We assume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𝑖𝑡</m:t>
                        </m:r>
                      </m:sub>
                    </m:sSub>
                  </m:oMath>
                </a14:m>
                <a:r>
                  <a:rPr lang="en-US" dirty="0"/>
                  <a:t> is the number of confirmed WPV1 cases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𝑧</m:t>
                        </m:r>
                      </m:e>
                      <m:sub>
                        <m:r>
                          <a:rPr lang="en-US" i="1">
                            <a:latin typeface="Cambria Math" panose="02040503050406030204" pitchFamily="18" charset="0"/>
                          </a:rPr>
                          <m:t>𝑖𝑡</m:t>
                        </m:r>
                      </m:sub>
                    </m:sSub>
                  </m:oMath>
                </a14:m>
                <a:r>
                  <a:rPr lang="en-US" dirty="0"/>
                  <a:t> is an </a:t>
                </a:r>
                <a:r>
                  <a:rPr lang="en-US" dirty="0" smtClean="0"/>
                  <a:t>indicator </a:t>
                </a:r>
                <a:r>
                  <a:rPr lang="en-US" dirty="0"/>
                  <a:t>of </a:t>
                </a:r>
                <a:endParaRPr lang="en-US" dirty="0" smtClean="0"/>
              </a:p>
              <a:p>
                <a:pPr marL="0" indent="0">
                  <a:spcBef>
                    <a:spcPts val="0"/>
                  </a:spcBef>
                  <a:buNone/>
                </a:pP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𝑖𝑡</m:t>
                        </m:r>
                      </m:sub>
                    </m:sSub>
                    <m:r>
                      <a:rPr lang="en-US" i="1">
                        <a:latin typeface="Cambria Math" panose="02040503050406030204" pitchFamily="18" charset="0"/>
                      </a:rPr>
                      <m:t>&gt;0</m:t>
                    </m:r>
                  </m:oMath>
                </a14:m>
                <a:r>
                  <a:rPr lang="en-US" dirty="0" smtClean="0"/>
                  <a:t>.</a:t>
                </a:r>
              </a:p>
              <a:p>
                <a:pPr marL="0" indent="0">
                  <a:spcBef>
                    <a:spcPts val="0"/>
                  </a:spcBef>
                  <a:buNone/>
                </a:pPr>
                <a:endParaRPr lang="en-US" dirty="0"/>
              </a:p>
              <a:p>
                <a:pPr marL="0" indent="0">
                  <a:spcBef>
                    <a:spcPts val="0"/>
                  </a:spcBef>
                  <a:buNone/>
                </a:pPr>
                <a:r>
                  <a:rPr lang="en-US" dirty="0"/>
                  <a:t>We model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𝑧</m:t>
                        </m:r>
                      </m:e>
                      <m:sub>
                        <m:r>
                          <a:rPr lang="en-US" i="1">
                            <a:latin typeface="Cambria Math" panose="02040503050406030204" pitchFamily="18" charset="0"/>
                          </a:rPr>
                          <m:t>𝑖𝑡</m:t>
                        </m:r>
                      </m:sub>
                    </m:sSub>
                    <m:r>
                      <a:rPr lang="en-US" i="1">
                        <a:latin typeface="Cambria Math" panose="02040503050406030204" pitchFamily="18" charset="0"/>
                      </a:rPr>
                      <m:t>∼</m:t>
                    </m:r>
                    <m:r>
                      <m:rPr>
                        <m:sty m:val="p"/>
                      </m:rPr>
                      <a:rPr lang="en-US">
                        <a:latin typeface="Cambria Math" panose="02040503050406030204" pitchFamily="18" charset="0"/>
                      </a:rPr>
                      <m:t>Bern</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𝑖𝑡</m:t>
                        </m:r>
                      </m:sub>
                    </m:sSub>
                    <m:r>
                      <a:rPr lang="en-US" i="1">
                        <a:latin typeface="Cambria Math" panose="02040503050406030204" pitchFamily="18" charset="0"/>
                      </a:rPr>
                      <m:t>)</m:t>
                    </m:r>
                  </m:oMath>
                </a14:m>
                <a:r>
                  <a:rPr lang="en-US" dirty="0"/>
                  <a:t> </a:t>
                </a:r>
                <a:r>
                  <a:rPr lang="en-US" dirty="0" smtClean="0"/>
                  <a:t>with</a:t>
                </a:r>
              </a:p>
              <a:p>
                <a:pPr marL="0" indent="0">
                  <a:spcBef>
                    <a:spcPts val="0"/>
                  </a:spcBef>
                  <a:buNone/>
                </a:pPr>
                <a:endParaRPr lang="en-US" dirty="0"/>
              </a:p>
              <a:p>
                <a:pPr marL="0" indent="0">
                  <a:spcBef>
                    <a:spcPts val="0"/>
                  </a:spcBef>
                  <a:buNone/>
                </a:pPr>
                <a14:m>
                  <m:oMathPara xmlns:m="http://schemas.openxmlformats.org/officeDocument/2006/math">
                    <m:oMathParaPr>
                      <m:jc m:val="centerGroup"/>
                    </m:oMathParaPr>
                    <m:oMath xmlns:m="http://schemas.openxmlformats.org/officeDocument/2006/math">
                      <m:r>
                        <m:rPr>
                          <m:sty m:val="p"/>
                        </m:rPr>
                        <a:rPr lang="en-US">
                          <a:latin typeface="Cambria Math" panose="02040503050406030204" pitchFamily="18" charset="0"/>
                        </a:rPr>
                        <m:t>logit</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𝑖𝑡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𝜙</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𝛽</m:t>
                          </m:r>
                        </m:e>
                        <m:sub>
                          <m:r>
                            <a:rPr lang="en-US" i="1">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−1,1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i="1">
                              <a:latin typeface="Cambria Math" panose="02040503050406030204" pitchFamily="18" charset="0"/>
                            </a:rPr>
                            <m:t>𝑖</m:t>
                          </m:r>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𝑖</m:t>
                          </m:r>
                          <m:r>
                            <a:rPr lang="en-US" i="1">
                              <a:latin typeface="Cambria Math" panose="02040503050406030204" pitchFamily="18" charset="0"/>
                            </a:rPr>
                            <m:t>1</m:t>
                          </m:r>
                        </m:sub>
                      </m:sSub>
                    </m:oMath>
                  </m:oMathPara>
                </a14:m>
                <a:endParaRPr lang="en-US" dirty="0" smtClean="0"/>
              </a:p>
              <a:p>
                <a:pPr marL="0" indent="0">
                  <a:spcBef>
                    <a:spcPts val="0"/>
                  </a:spcBef>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80510" y="742950"/>
                <a:ext cx="8755671" cy="4400550"/>
              </a:xfrm>
              <a:blipFill rotWithShape="0">
                <a:blip r:embed="rId2"/>
                <a:stretch>
                  <a:fillRect l="-836" t="-831"/>
                </a:stretch>
              </a:blipFill>
            </p:spPr>
            <p:txBody>
              <a:bodyPr/>
              <a:lstStyle/>
              <a:p>
                <a:r>
                  <a:rPr lang="en-US">
                    <a:noFill/>
                  </a:rPr>
                  <a:t> </a:t>
                </a:r>
              </a:p>
            </p:txBody>
          </p:sp>
        </mc:Fallback>
      </mc:AlternateContent>
    </p:spTree>
    <p:extLst>
      <p:ext uri="{BB962C8B-B14F-4D97-AF65-F5344CB8AC3E}">
        <p14:creationId xmlns:p14="http://schemas.microsoft.com/office/powerpoint/2010/main" val="4237581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Poisson Hurdle Model</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80510" y="742950"/>
                <a:ext cx="8755671" cy="4400550"/>
              </a:xfrm>
            </p:spPr>
            <p:txBody>
              <a:bodyPr>
                <a:normAutofit/>
              </a:bodyPr>
              <a:lstStyle/>
              <a:p>
                <a:pPr marL="0" indent="0">
                  <a:spcBef>
                    <a:spcPts val="0"/>
                  </a:spcBef>
                  <a:buNone/>
                </a:pPr>
                <a:r>
                  <a:rPr lang="en-US" dirty="0" smtClean="0"/>
                  <a:t>We assume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𝑖𝑡</m:t>
                        </m:r>
                      </m:sub>
                    </m:sSub>
                  </m:oMath>
                </a14:m>
                <a:r>
                  <a:rPr lang="en-US" dirty="0"/>
                  <a:t> is the number of confirmed WPV1 cases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𝑧</m:t>
                        </m:r>
                      </m:e>
                      <m:sub>
                        <m:r>
                          <a:rPr lang="en-US" i="1">
                            <a:latin typeface="Cambria Math" panose="02040503050406030204" pitchFamily="18" charset="0"/>
                          </a:rPr>
                          <m:t>𝑖𝑡</m:t>
                        </m:r>
                      </m:sub>
                    </m:sSub>
                  </m:oMath>
                </a14:m>
                <a:r>
                  <a:rPr lang="en-US" dirty="0"/>
                  <a:t> is an </a:t>
                </a:r>
                <a:r>
                  <a:rPr lang="en-US" dirty="0" smtClean="0"/>
                  <a:t>indicator </a:t>
                </a:r>
                <a:r>
                  <a:rPr lang="en-US" dirty="0"/>
                  <a:t>of </a:t>
                </a:r>
                <a:endParaRPr lang="en-US" dirty="0" smtClean="0"/>
              </a:p>
              <a:p>
                <a:pPr marL="0" indent="0">
                  <a:spcBef>
                    <a:spcPts val="0"/>
                  </a:spcBef>
                  <a:buNone/>
                </a:pP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𝑖𝑡</m:t>
                        </m:r>
                      </m:sub>
                    </m:sSub>
                    <m:r>
                      <a:rPr lang="en-US" i="1">
                        <a:latin typeface="Cambria Math" panose="02040503050406030204" pitchFamily="18" charset="0"/>
                      </a:rPr>
                      <m:t>&gt;0</m:t>
                    </m:r>
                  </m:oMath>
                </a14:m>
                <a:r>
                  <a:rPr lang="en-US" dirty="0" smtClean="0"/>
                  <a:t>.</a:t>
                </a:r>
              </a:p>
              <a:p>
                <a:pPr marL="0" indent="0">
                  <a:spcBef>
                    <a:spcPts val="0"/>
                  </a:spcBef>
                  <a:buNone/>
                </a:pPr>
                <a:endParaRPr lang="en-US" dirty="0"/>
              </a:p>
              <a:p>
                <a:pPr marL="0" indent="0">
                  <a:spcBef>
                    <a:spcPts val="0"/>
                  </a:spcBef>
                  <a:buNone/>
                </a:pPr>
                <a:r>
                  <a:rPr lang="en-US" dirty="0"/>
                  <a:t>We model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𝑧</m:t>
                        </m:r>
                      </m:e>
                      <m:sub>
                        <m:r>
                          <a:rPr lang="en-US" i="1">
                            <a:latin typeface="Cambria Math" panose="02040503050406030204" pitchFamily="18" charset="0"/>
                          </a:rPr>
                          <m:t>𝑖𝑡</m:t>
                        </m:r>
                      </m:sub>
                    </m:sSub>
                    <m:r>
                      <a:rPr lang="en-US" i="1">
                        <a:latin typeface="Cambria Math" panose="02040503050406030204" pitchFamily="18" charset="0"/>
                      </a:rPr>
                      <m:t>∼</m:t>
                    </m:r>
                    <m:r>
                      <m:rPr>
                        <m:sty m:val="p"/>
                      </m:rPr>
                      <a:rPr lang="en-US">
                        <a:latin typeface="Cambria Math" panose="02040503050406030204" pitchFamily="18" charset="0"/>
                      </a:rPr>
                      <m:t>Bern</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𝑖𝑡</m:t>
                        </m:r>
                      </m:sub>
                    </m:sSub>
                    <m:r>
                      <a:rPr lang="en-US" i="1">
                        <a:latin typeface="Cambria Math" panose="02040503050406030204" pitchFamily="18" charset="0"/>
                      </a:rPr>
                      <m:t>)</m:t>
                    </m:r>
                  </m:oMath>
                </a14:m>
                <a:r>
                  <a:rPr lang="en-US" dirty="0"/>
                  <a:t> </a:t>
                </a:r>
                <a:r>
                  <a:rPr lang="en-US" dirty="0" smtClean="0"/>
                  <a:t>with</a:t>
                </a:r>
              </a:p>
              <a:p>
                <a:pPr marL="0" indent="0">
                  <a:spcBef>
                    <a:spcPts val="0"/>
                  </a:spcBef>
                  <a:buNone/>
                </a:pPr>
                <a:endParaRPr lang="en-US" dirty="0"/>
              </a:p>
              <a:p>
                <a:pPr marL="0" indent="0">
                  <a:spcBef>
                    <a:spcPts val="0"/>
                  </a:spcBef>
                  <a:buNone/>
                </a:pPr>
                <a14:m>
                  <m:oMathPara xmlns:m="http://schemas.openxmlformats.org/officeDocument/2006/math">
                    <m:oMathParaPr>
                      <m:jc m:val="centerGroup"/>
                    </m:oMathParaPr>
                    <m:oMath xmlns:m="http://schemas.openxmlformats.org/officeDocument/2006/math">
                      <m:r>
                        <m:rPr>
                          <m:sty m:val="p"/>
                        </m:rPr>
                        <a:rPr lang="en-US">
                          <a:latin typeface="Cambria Math" panose="02040503050406030204" pitchFamily="18" charset="0"/>
                        </a:rPr>
                        <m:t>logit</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𝑖𝑡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𝜙</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𝛽</m:t>
                          </m:r>
                        </m:e>
                        <m:sub>
                          <m:r>
                            <a:rPr lang="en-US" i="1">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−1,1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i="1">
                              <a:latin typeface="Cambria Math" panose="02040503050406030204" pitchFamily="18" charset="0"/>
                            </a:rPr>
                            <m:t>𝑖</m:t>
                          </m:r>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𝑖</m:t>
                          </m:r>
                          <m:r>
                            <a:rPr lang="en-US" i="1">
                              <a:latin typeface="Cambria Math" panose="02040503050406030204" pitchFamily="18" charset="0"/>
                            </a:rPr>
                            <m:t>1</m:t>
                          </m:r>
                        </m:sub>
                      </m:sSub>
                    </m:oMath>
                  </m:oMathPara>
                </a14:m>
                <a:endParaRPr lang="en-US" dirty="0" smtClean="0"/>
              </a:p>
              <a:p>
                <a:pPr marL="0" indent="0">
                  <a:spcBef>
                    <a:spcPts val="0"/>
                  </a:spcBef>
                  <a:buNone/>
                </a:pPr>
                <a:endParaRPr lang="en-US" dirty="0"/>
              </a:p>
              <a:p>
                <a:pPr marL="0" indent="0">
                  <a:spcBef>
                    <a:spcPts val="0"/>
                  </a:spcBef>
                  <a:buNone/>
                </a:pPr>
                <a:r>
                  <a:rPr lang="en-US" dirty="0" smtClean="0"/>
                  <a:t>and for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𝑧</m:t>
                        </m:r>
                      </m:e>
                      <m:sub>
                        <m:r>
                          <a:rPr lang="en-US" i="1">
                            <a:latin typeface="Cambria Math" panose="02040503050406030204" pitchFamily="18" charset="0"/>
                          </a:rPr>
                          <m:t>𝑖𝑡</m:t>
                        </m:r>
                      </m:sub>
                    </m:sSub>
                    <m:r>
                      <a:rPr lang="en-US" i="1">
                        <a:latin typeface="Cambria Math" panose="02040503050406030204" pitchFamily="18" charset="0"/>
                      </a:rPr>
                      <m:t>=1</m:t>
                    </m:r>
                  </m:oMath>
                </a14:m>
                <a:r>
                  <a:rPr lang="en-US" dirty="0"/>
                  <a:t> we model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𝑖𝑡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𝜆</m:t>
                        </m:r>
                      </m:e>
                      <m:sub>
                        <m:r>
                          <a:rPr lang="en-US" i="1">
                            <a:latin typeface="Cambria Math" panose="02040503050406030204" pitchFamily="18" charset="0"/>
                          </a:rPr>
                          <m:t>𝑖𝑡</m:t>
                        </m:r>
                      </m:sub>
                    </m:sSub>
                    <m:r>
                      <a:rPr lang="en-US" i="1">
                        <a:latin typeface="Cambria Math" panose="02040503050406030204" pitchFamily="18" charset="0"/>
                      </a:rPr>
                      <m:t>∼</m:t>
                    </m:r>
                    <m:r>
                      <m:rPr>
                        <m:sty m:val="p"/>
                      </m:rPr>
                      <a:rPr lang="en-US">
                        <a:latin typeface="Cambria Math" panose="02040503050406030204" pitchFamily="18" charset="0"/>
                      </a:rPr>
                      <m:t>Poisson</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𝜆</m:t>
                        </m:r>
                      </m:e>
                      <m:sub>
                        <m:r>
                          <a:rPr lang="en-US" i="1">
                            <a:latin typeface="Cambria Math" panose="02040503050406030204" pitchFamily="18" charset="0"/>
                          </a:rPr>
                          <m:t>𝑖𝑡</m:t>
                        </m:r>
                      </m:sub>
                    </m:sSub>
                    <m:r>
                      <a:rPr lang="en-US" i="1">
                        <a:latin typeface="Cambria Math" panose="02040503050406030204" pitchFamily="18" charset="0"/>
                      </a:rPr>
                      <m:t>)</m:t>
                    </m:r>
                  </m:oMath>
                </a14:m>
                <a:r>
                  <a:rPr lang="en-US" dirty="0"/>
                  <a:t> </a:t>
                </a:r>
                <a:r>
                  <a:rPr lang="en-US" dirty="0" smtClean="0"/>
                  <a:t>with</a:t>
                </a:r>
              </a:p>
              <a:p>
                <a:pPr marL="0" indent="0">
                  <a:spcBef>
                    <a:spcPts val="0"/>
                  </a:spcBef>
                  <a:buNone/>
                </a:pPr>
                <a:endParaRPr lang="en-US" dirty="0"/>
              </a:p>
              <a:p>
                <a:pPr marL="0" indent="0">
                  <a:spcBef>
                    <a:spcPts val="0"/>
                  </a:spcBef>
                  <a:buNone/>
                </a:pPr>
                <a14:m>
                  <m:oMathPara xmlns:m="http://schemas.openxmlformats.org/officeDocument/2006/math">
                    <m:oMathParaPr>
                      <m:jc m:val="centerGroup"/>
                    </m:oMathParaPr>
                    <m:oMath xmlns:m="http://schemas.openxmlformats.org/officeDocument/2006/math">
                      <m:r>
                        <m:rPr>
                          <m:sty m:val="p"/>
                        </m:rPr>
                        <a:rPr lang="en-US">
                          <a:latin typeface="Cambria Math" panose="02040503050406030204" pitchFamily="18" charset="0"/>
                        </a:rPr>
                        <m:t>log</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𝜆</m:t>
                              </m:r>
                            </m:e>
                            <m:sub>
                              <m:r>
                                <a:rPr lang="en-US" i="1">
                                  <a:latin typeface="Cambria Math" panose="02040503050406030204" pitchFamily="18" charset="0"/>
                                </a:rPr>
                                <m:t>𝑖𝑡</m:t>
                              </m:r>
                            </m:sub>
                          </m:sSub>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𝜙</m:t>
                          </m:r>
                        </m:e>
                        <m:sub>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𝛽</m:t>
                          </m:r>
                        </m:e>
                        <m:sub>
                          <m:r>
                            <a:rPr lang="en-US" i="1">
                              <a:latin typeface="Cambria Math" panose="02040503050406030204" pitchFamily="18" charset="0"/>
                            </a:rPr>
                            <m:t>2</m:t>
                          </m:r>
                        </m:sub>
                      </m:sSub>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−1,2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i="1">
                              <a:latin typeface="Cambria Math" panose="02040503050406030204" pitchFamily="18" charset="0"/>
                            </a:rPr>
                            <m:t>𝑖</m:t>
                          </m:r>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𝑖</m:t>
                          </m:r>
                          <m:r>
                            <a:rPr lang="en-US" i="1">
                              <a:latin typeface="Cambria Math" panose="02040503050406030204" pitchFamily="18" charset="0"/>
                            </a:rPr>
                            <m:t>2</m:t>
                          </m:r>
                        </m:sub>
                      </m:sSub>
                      <m:r>
                        <a:rPr lang="en-US" i="1">
                          <a:latin typeface="Cambria Math" panose="02040503050406030204" pitchFamily="18" charset="0"/>
                        </a:rPr>
                        <m:t>+</m:t>
                      </m:r>
                      <m:r>
                        <m:rPr>
                          <m:sty m:val="p"/>
                        </m:rPr>
                        <a:rPr lang="en-US">
                          <a:latin typeface="Cambria Math" panose="02040503050406030204" pitchFamily="18" charset="0"/>
                        </a:rPr>
                        <m:t>log</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𝑁</m:t>
                              </m:r>
                            </m:e>
                            <m:sub>
                              <m:r>
                                <a:rPr lang="en-US" i="1">
                                  <a:latin typeface="Cambria Math" panose="02040503050406030204" pitchFamily="18" charset="0"/>
                                </a:rPr>
                                <m:t>𝑖𝑡</m:t>
                              </m:r>
                            </m:sub>
                          </m:sSub>
                        </m:e>
                      </m:d>
                    </m:oMath>
                  </m:oMathPara>
                </a14:m>
                <a:endParaRPr lang="en-US" dirty="0" smtClean="0"/>
              </a:p>
              <a:p>
                <a:pPr marL="0" indent="0">
                  <a:spcBef>
                    <a:spcPts val="0"/>
                  </a:spcBef>
                  <a:buNone/>
                </a:pPr>
                <a:endParaRPr lang="en-US" dirty="0" smtClean="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80510" y="742950"/>
                <a:ext cx="8755671" cy="4400550"/>
              </a:xfrm>
              <a:blipFill rotWithShape="0">
                <a:blip r:embed="rId2"/>
                <a:stretch>
                  <a:fillRect l="-836" t="-831"/>
                </a:stretch>
              </a:blipFill>
            </p:spPr>
            <p:txBody>
              <a:bodyPr/>
              <a:lstStyle/>
              <a:p>
                <a:r>
                  <a:rPr lang="en-US">
                    <a:noFill/>
                  </a:rPr>
                  <a:t> </a:t>
                </a:r>
              </a:p>
            </p:txBody>
          </p:sp>
        </mc:Fallback>
      </mc:AlternateContent>
    </p:spTree>
    <p:extLst>
      <p:ext uri="{BB962C8B-B14F-4D97-AF65-F5344CB8AC3E}">
        <p14:creationId xmlns:p14="http://schemas.microsoft.com/office/powerpoint/2010/main" val="36544372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Poisson Hurdle Model</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80510" y="742950"/>
                <a:ext cx="8755671" cy="4400550"/>
              </a:xfrm>
            </p:spPr>
            <p:txBody>
              <a:bodyPr>
                <a:normAutofit/>
              </a:bodyPr>
              <a:lstStyle/>
              <a:p>
                <a:pPr marL="0" indent="0">
                  <a:spcBef>
                    <a:spcPts val="0"/>
                  </a:spcBef>
                  <a:buNone/>
                </a:pPr>
                <a:r>
                  <a:rPr lang="en-US" dirty="0" smtClean="0"/>
                  <a:t>We assume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𝑖𝑡</m:t>
                        </m:r>
                      </m:sub>
                    </m:sSub>
                  </m:oMath>
                </a14:m>
                <a:r>
                  <a:rPr lang="en-US" dirty="0"/>
                  <a:t> is the number of confirmed WPV1 cases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𝑧</m:t>
                        </m:r>
                      </m:e>
                      <m:sub>
                        <m:r>
                          <a:rPr lang="en-US" i="1">
                            <a:latin typeface="Cambria Math" panose="02040503050406030204" pitchFamily="18" charset="0"/>
                          </a:rPr>
                          <m:t>𝑖𝑡</m:t>
                        </m:r>
                      </m:sub>
                    </m:sSub>
                  </m:oMath>
                </a14:m>
                <a:r>
                  <a:rPr lang="en-US" dirty="0"/>
                  <a:t> is an </a:t>
                </a:r>
                <a:r>
                  <a:rPr lang="en-US" dirty="0" smtClean="0"/>
                  <a:t>indicator </a:t>
                </a:r>
                <a:r>
                  <a:rPr lang="en-US" dirty="0"/>
                  <a:t>of </a:t>
                </a:r>
                <a:endParaRPr lang="en-US" dirty="0" smtClean="0"/>
              </a:p>
              <a:p>
                <a:pPr marL="0" indent="0">
                  <a:spcBef>
                    <a:spcPts val="0"/>
                  </a:spcBef>
                  <a:buNone/>
                </a:pP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𝑖𝑡</m:t>
                        </m:r>
                      </m:sub>
                    </m:sSub>
                    <m:r>
                      <a:rPr lang="en-US" i="1">
                        <a:latin typeface="Cambria Math" panose="02040503050406030204" pitchFamily="18" charset="0"/>
                      </a:rPr>
                      <m:t>&gt;0</m:t>
                    </m:r>
                  </m:oMath>
                </a14:m>
                <a:r>
                  <a:rPr lang="en-US" dirty="0" smtClean="0"/>
                  <a:t>.</a:t>
                </a:r>
              </a:p>
              <a:p>
                <a:pPr marL="0" indent="0">
                  <a:spcBef>
                    <a:spcPts val="0"/>
                  </a:spcBef>
                  <a:buNone/>
                </a:pPr>
                <a:endParaRPr lang="en-US" dirty="0"/>
              </a:p>
              <a:p>
                <a:pPr marL="0" indent="0">
                  <a:spcBef>
                    <a:spcPts val="0"/>
                  </a:spcBef>
                  <a:buNone/>
                </a:pPr>
                <a:r>
                  <a:rPr lang="en-US" dirty="0"/>
                  <a:t>We model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𝑧</m:t>
                        </m:r>
                      </m:e>
                      <m:sub>
                        <m:r>
                          <a:rPr lang="en-US" i="1">
                            <a:latin typeface="Cambria Math" panose="02040503050406030204" pitchFamily="18" charset="0"/>
                          </a:rPr>
                          <m:t>𝑖𝑡</m:t>
                        </m:r>
                      </m:sub>
                    </m:sSub>
                    <m:r>
                      <a:rPr lang="en-US" i="1">
                        <a:latin typeface="Cambria Math" panose="02040503050406030204" pitchFamily="18" charset="0"/>
                      </a:rPr>
                      <m:t>∼</m:t>
                    </m:r>
                    <m:r>
                      <m:rPr>
                        <m:sty m:val="p"/>
                      </m:rPr>
                      <a:rPr lang="en-US">
                        <a:latin typeface="Cambria Math" panose="02040503050406030204" pitchFamily="18" charset="0"/>
                      </a:rPr>
                      <m:t>Bern</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𝑖𝑡</m:t>
                        </m:r>
                      </m:sub>
                    </m:sSub>
                    <m:r>
                      <a:rPr lang="en-US" i="1">
                        <a:latin typeface="Cambria Math" panose="02040503050406030204" pitchFamily="18" charset="0"/>
                      </a:rPr>
                      <m:t>)</m:t>
                    </m:r>
                  </m:oMath>
                </a14:m>
                <a:r>
                  <a:rPr lang="en-US" dirty="0"/>
                  <a:t> </a:t>
                </a:r>
                <a:r>
                  <a:rPr lang="en-US" dirty="0" smtClean="0"/>
                  <a:t>with</a:t>
                </a:r>
              </a:p>
              <a:p>
                <a:pPr marL="0" indent="0">
                  <a:spcBef>
                    <a:spcPts val="0"/>
                  </a:spcBef>
                  <a:buNone/>
                </a:pPr>
                <a:endParaRPr lang="en-US" dirty="0"/>
              </a:p>
              <a:p>
                <a:pPr marL="0" indent="0">
                  <a:spcBef>
                    <a:spcPts val="0"/>
                  </a:spcBef>
                  <a:buNone/>
                </a:pPr>
                <a14:m>
                  <m:oMathPara xmlns:m="http://schemas.openxmlformats.org/officeDocument/2006/math">
                    <m:oMathParaPr>
                      <m:jc m:val="centerGroup"/>
                    </m:oMathParaPr>
                    <m:oMath xmlns:m="http://schemas.openxmlformats.org/officeDocument/2006/math">
                      <m:r>
                        <m:rPr>
                          <m:sty m:val="p"/>
                        </m:rPr>
                        <a:rPr lang="en-US">
                          <a:latin typeface="Cambria Math" panose="02040503050406030204" pitchFamily="18" charset="0"/>
                        </a:rPr>
                        <m:t>logit</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𝑖𝑡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𝜙</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𝛽</m:t>
                          </m:r>
                        </m:e>
                        <m:sub>
                          <m:r>
                            <a:rPr lang="en-US" i="1">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−1,1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i="1">
                              <a:latin typeface="Cambria Math" panose="02040503050406030204" pitchFamily="18" charset="0"/>
                            </a:rPr>
                            <m:t>𝑖</m:t>
                          </m:r>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𝑖</m:t>
                          </m:r>
                          <m:r>
                            <a:rPr lang="en-US" i="1">
                              <a:latin typeface="Cambria Math" panose="02040503050406030204" pitchFamily="18" charset="0"/>
                            </a:rPr>
                            <m:t>1</m:t>
                          </m:r>
                        </m:sub>
                      </m:sSub>
                    </m:oMath>
                  </m:oMathPara>
                </a14:m>
                <a:endParaRPr lang="en-US" dirty="0" smtClean="0"/>
              </a:p>
              <a:p>
                <a:pPr marL="0" indent="0">
                  <a:spcBef>
                    <a:spcPts val="0"/>
                  </a:spcBef>
                  <a:buNone/>
                </a:pPr>
                <a:endParaRPr lang="en-US" dirty="0"/>
              </a:p>
              <a:p>
                <a:pPr marL="0" indent="0">
                  <a:spcBef>
                    <a:spcPts val="0"/>
                  </a:spcBef>
                  <a:buNone/>
                </a:pPr>
                <a:r>
                  <a:rPr lang="en-US" dirty="0" smtClean="0"/>
                  <a:t>and for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𝑧</m:t>
                        </m:r>
                      </m:e>
                      <m:sub>
                        <m:r>
                          <a:rPr lang="en-US" i="1">
                            <a:latin typeface="Cambria Math" panose="02040503050406030204" pitchFamily="18" charset="0"/>
                          </a:rPr>
                          <m:t>𝑖𝑡</m:t>
                        </m:r>
                      </m:sub>
                    </m:sSub>
                    <m:r>
                      <a:rPr lang="en-US" i="1">
                        <a:latin typeface="Cambria Math" panose="02040503050406030204" pitchFamily="18" charset="0"/>
                      </a:rPr>
                      <m:t>=1</m:t>
                    </m:r>
                  </m:oMath>
                </a14:m>
                <a:r>
                  <a:rPr lang="en-US" dirty="0"/>
                  <a:t> we model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𝑖𝑡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𝜆</m:t>
                        </m:r>
                      </m:e>
                      <m:sub>
                        <m:r>
                          <a:rPr lang="en-US" i="1">
                            <a:latin typeface="Cambria Math" panose="02040503050406030204" pitchFamily="18" charset="0"/>
                          </a:rPr>
                          <m:t>𝑖𝑡</m:t>
                        </m:r>
                      </m:sub>
                    </m:sSub>
                    <m:r>
                      <a:rPr lang="en-US" i="1">
                        <a:latin typeface="Cambria Math" panose="02040503050406030204" pitchFamily="18" charset="0"/>
                      </a:rPr>
                      <m:t>∼</m:t>
                    </m:r>
                    <m:r>
                      <m:rPr>
                        <m:sty m:val="p"/>
                      </m:rPr>
                      <a:rPr lang="en-US">
                        <a:latin typeface="Cambria Math" panose="02040503050406030204" pitchFamily="18" charset="0"/>
                      </a:rPr>
                      <m:t>Poisson</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𝜆</m:t>
                        </m:r>
                      </m:e>
                      <m:sub>
                        <m:r>
                          <a:rPr lang="en-US" i="1">
                            <a:latin typeface="Cambria Math" panose="02040503050406030204" pitchFamily="18" charset="0"/>
                          </a:rPr>
                          <m:t>𝑖𝑡</m:t>
                        </m:r>
                      </m:sub>
                    </m:sSub>
                    <m:r>
                      <a:rPr lang="en-US" i="1">
                        <a:latin typeface="Cambria Math" panose="02040503050406030204" pitchFamily="18" charset="0"/>
                      </a:rPr>
                      <m:t>)</m:t>
                    </m:r>
                  </m:oMath>
                </a14:m>
                <a:r>
                  <a:rPr lang="en-US" dirty="0"/>
                  <a:t> </a:t>
                </a:r>
                <a:r>
                  <a:rPr lang="en-US" dirty="0" smtClean="0"/>
                  <a:t>with</a:t>
                </a:r>
              </a:p>
              <a:p>
                <a:pPr marL="0" indent="0">
                  <a:spcBef>
                    <a:spcPts val="0"/>
                  </a:spcBef>
                  <a:buNone/>
                </a:pPr>
                <a:endParaRPr lang="en-US" dirty="0"/>
              </a:p>
              <a:p>
                <a:pPr marL="0" indent="0">
                  <a:spcBef>
                    <a:spcPts val="0"/>
                  </a:spcBef>
                  <a:buNone/>
                </a:pPr>
                <a14:m>
                  <m:oMathPara xmlns:m="http://schemas.openxmlformats.org/officeDocument/2006/math">
                    <m:oMathParaPr>
                      <m:jc m:val="centerGroup"/>
                    </m:oMathParaPr>
                    <m:oMath xmlns:m="http://schemas.openxmlformats.org/officeDocument/2006/math">
                      <m:r>
                        <m:rPr>
                          <m:sty m:val="p"/>
                        </m:rPr>
                        <a:rPr lang="en-US">
                          <a:latin typeface="Cambria Math" panose="02040503050406030204" pitchFamily="18" charset="0"/>
                        </a:rPr>
                        <m:t>log</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𝜆</m:t>
                              </m:r>
                            </m:e>
                            <m:sub>
                              <m:r>
                                <a:rPr lang="en-US" i="1">
                                  <a:latin typeface="Cambria Math" panose="02040503050406030204" pitchFamily="18" charset="0"/>
                                </a:rPr>
                                <m:t>𝑖𝑡</m:t>
                              </m:r>
                            </m:sub>
                          </m:sSub>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𝜙</m:t>
                          </m:r>
                        </m:e>
                        <m:sub>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𝛽</m:t>
                          </m:r>
                        </m:e>
                        <m:sub>
                          <m:r>
                            <a:rPr lang="en-US" i="1">
                              <a:latin typeface="Cambria Math" panose="02040503050406030204" pitchFamily="18" charset="0"/>
                            </a:rPr>
                            <m:t>2</m:t>
                          </m:r>
                        </m:sub>
                      </m:sSub>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−1,2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i="1">
                              <a:latin typeface="Cambria Math" panose="02040503050406030204" pitchFamily="18" charset="0"/>
                            </a:rPr>
                            <m:t>𝑖</m:t>
                          </m:r>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𝑖</m:t>
                          </m:r>
                          <m:r>
                            <a:rPr lang="en-US" i="1">
                              <a:latin typeface="Cambria Math" panose="02040503050406030204" pitchFamily="18" charset="0"/>
                            </a:rPr>
                            <m:t>2</m:t>
                          </m:r>
                        </m:sub>
                      </m:sSub>
                      <m:r>
                        <a:rPr lang="en-US" i="1">
                          <a:latin typeface="Cambria Math" panose="02040503050406030204" pitchFamily="18" charset="0"/>
                        </a:rPr>
                        <m:t>+</m:t>
                      </m:r>
                      <m:r>
                        <m:rPr>
                          <m:sty m:val="p"/>
                        </m:rPr>
                        <a:rPr lang="en-US">
                          <a:latin typeface="Cambria Math" panose="02040503050406030204" pitchFamily="18" charset="0"/>
                        </a:rPr>
                        <m:t>log</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𝑁</m:t>
                              </m:r>
                            </m:e>
                            <m:sub>
                              <m:r>
                                <a:rPr lang="en-US" i="1">
                                  <a:latin typeface="Cambria Math" panose="02040503050406030204" pitchFamily="18" charset="0"/>
                                </a:rPr>
                                <m:t>𝑖𝑡</m:t>
                              </m:r>
                            </m:sub>
                          </m:sSub>
                        </m:e>
                      </m:d>
                    </m:oMath>
                  </m:oMathPara>
                </a14:m>
                <a:endParaRPr lang="en-US" dirty="0" smtClean="0"/>
              </a:p>
              <a:p>
                <a:pPr marL="0" indent="0">
                  <a:spcBef>
                    <a:spcPts val="0"/>
                  </a:spcBef>
                  <a:buNone/>
                </a:pPr>
                <a:endParaRPr lang="en-US" dirty="0" smtClean="0"/>
              </a:p>
              <a:p>
                <a:pPr marL="0" indent="0">
                  <a:spcBef>
                    <a:spcPts val="0"/>
                  </a:spcBef>
                  <a:buNone/>
                </a:pPr>
                <a:r>
                  <a:rPr lang="en-US" dirty="0"/>
                  <a:t>a</a:t>
                </a:r>
                <a:r>
                  <a:rPr lang="en-US" dirty="0" smtClean="0"/>
                  <a:t>nd the expected number of cases (risk score) is</a:t>
                </a:r>
                <a:endParaRPr lang="en-US" dirty="0"/>
              </a:p>
              <a:p>
                <a:pPr marL="0" indent="0">
                  <a:spcBef>
                    <a:spcPts val="0"/>
                  </a:spcBef>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𝐸</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𝑌</m:t>
                          </m:r>
                        </m:e>
                        <m:sub>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+1</m:t>
                          </m:r>
                        </m:sub>
                      </m:sSub>
                      <m:r>
                        <a:rPr lang="en-US" i="1">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𝜆</m:t>
                              </m:r>
                            </m:e>
                            <m:sub>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+1</m:t>
                              </m:r>
                            </m:sub>
                          </m:sSub>
                        </m:num>
                        <m:den>
                          <m:r>
                            <a:rPr lang="en-US" i="1">
                              <a:latin typeface="Cambria Math" panose="02040503050406030204" pitchFamily="18" charset="0"/>
                            </a:rPr>
                            <m:t>1−</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𝜆</m:t>
                                  </m:r>
                                </m:e>
                                <m:sub>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+1</m:t>
                                  </m:r>
                                </m:sub>
                              </m:sSub>
                            </m:sup>
                          </m:sSup>
                        </m:den>
                      </m:f>
                      <m:r>
                        <a:rPr lang="en-US" i="1">
                          <a:latin typeface="Cambria Math" panose="02040503050406030204" pitchFamily="18" charset="0"/>
                        </a:rPr>
                        <m:t>.</m:t>
                      </m:r>
                    </m:oMath>
                  </m:oMathPara>
                </a14:m>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80510" y="742950"/>
                <a:ext cx="8755671" cy="4400550"/>
              </a:xfrm>
              <a:blipFill rotWithShape="0">
                <a:blip r:embed="rId2"/>
                <a:stretch>
                  <a:fillRect l="-836" t="-831"/>
                </a:stretch>
              </a:blipFill>
            </p:spPr>
            <p:txBody>
              <a:bodyPr/>
              <a:lstStyle/>
              <a:p>
                <a:r>
                  <a:rPr lang="en-US">
                    <a:noFill/>
                  </a:rPr>
                  <a:t> </a:t>
                </a:r>
              </a:p>
            </p:txBody>
          </p:sp>
        </mc:Fallback>
      </mc:AlternateContent>
    </p:spTree>
    <p:extLst>
      <p:ext uri="{BB962C8B-B14F-4D97-AF65-F5344CB8AC3E}">
        <p14:creationId xmlns:p14="http://schemas.microsoft.com/office/powerpoint/2010/main" val="708383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Model</a:t>
            </a:r>
            <a:endParaRPr lang="en-US" dirty="0"/>
          </a:p>
        </p:txBody>
      </p:sp>
      <p:sp>
        <p:nvSpPr>
          <p:cNvPr id="3" name="Content Placeholder 2"/>
          <p:cNvSpPr>
            <a:spLocks noGrp="1"/>
          </p:cNvSpPr>
          <p:nvPr>
            <p:ph idx="1"/>
          </p:nvPr>
        </p:nvSpPr>
        <p:spPr/>
        <p:txBody>
          <a:bodyPr/>
          <a:lstStyle/>
          <a:p>
            <a:pPr marL="0" indent="0">
              <a:buNone/>
            </a:pPr>
            <a:r>
              <a:rPr lang="en-US" dirty="0" smtClean="0"/>
              <a:t>The probability of having at least one case in a 6 month period</a:t>
            </a:r>
            <a:endParaRPr lang="en-US" dirty="0" smtClean="0"/>
          </a:p>
          <a:p>
            <a:r>
              <a:rPr lang="en-US" dirty="0" smtClean="0"/>
              <a:t>Type 1 immunity </a:t>
            </a:r>
            <a:r>
              <a:rPr lang="en-US" dirty="0"/>
              <a:t>-</a:t>
            </a:r>
            <a:r>
              <a:rPr lang="en-US" dirty="0" smtClean="0"/>
              <a:t> </a:t>
            </a:r>
            <a:r>
              <a:rPr lang="en-US" b="1" dirty="0" smtClean="0"/>
              <a:t>negatively</a:t>
            </a:r>
            <a:r>
              <a:rPr lang="en-US" dirty="0" smtClean="0"/>
              <a:t> associated</a:t>
            </a:r>
          </a:p>
          <a:p>
            <a:r>
              <a:rPr lang="en-US" dirty="0" smtClean="0"/>
              <a:t>Under immunized </a:t>
            </a:r>
            <a:r>
              <a:rPr lang="en-US" dirty="0"/>
              <a:t>f</a:t>
            </a:r>
            <a:r>
              <a:rPr lang="en-US" dirty="0" smtClean="0"/>
              <a:t>raction - </a:t>
            </a:r>
            <a:r>
              <a:rPr lang="en-US" b="1" dirty="0" smtClean="0"/>
              <a:t>positively</a:t>
            </a:r>
            <a:r>
              <a:rPr lang="en-US" dirty="0" smtClean="0"/>
              <a:t> associated</a:t>
            </a:r>
          </a:p>
          <a:p>
            <a:r>
              <a:rPr lang="en-US" dirty="0" smtClean="0"/>
              <a:t>Zero </a:t>
            </a:r>
            <a:r>
              <a:rPr lang="en-US" dirty="0"/>
              <a:t>d</a:t>
            </a:r>
            <a:r>
              <a:rPr lang="en-US" dirty="0" smtClean="0"/>
              <a:t>ose RI – </a:t>
            </a:r>
            <a:r>
              <a:rPr lang="en-US" b="1" dirty="0" smtClean="0"/>
              <a:t>positively</a:t>
            </a:r>
            <a:r>
              <a:rPr lang="en-US" dirty="0" smtClean="0"/>
              <a:t> associated</a:t>
            </a:r>
          </a:p>
          <a:p>
            <a:r>
              <a:rPr lang="en-US" dirty="0" smtClean="0"/>
              <a:t>Recent cases – </a:t>
            </a:r>
            <a:r>
              <a:rPr lang="en-US" b="1" dirty="0" smtClean="0"/>
              <a:t>positively</a:t>
            </a:r>
            <a:r>
              <a:rPr lang="en-US" dirty="0" smtClean="0"/>
              <a:t> associated</a:t>
            </a:r>
          </a:p>
          <a:p>
            <a:r>
              <a:rPr lang="en-US" dirty="0" smtClean="0"/>
              <a:t>High Season</a:t>
            </a:r>
          </a:p>
          <a:p>
            <a:pPr marL="0" indent="0">
              <a:buNone/>
            </a:pPr>
            <a:endParaRPr lang="en-US" dirty="0"/>
          </a:p>
          <a:p>
            <a:pPr marL="0" indent="0">
              <a:buNone/>
            </a:pPr>
            <a:r>
              <a:rPr lang="en-US" dirty="0" smtClean="0"/>
              <a:t>The number of cases expected given at least one case</a:t>
            </a:r>
          </a:p>
          <a:p>
            <a:r>
              <a:rPr lang="en-US" dirty="0" smtClean="0"/>
              <a:t>Type 1 immunity – </a:t>
            </a:r>
            <a:r>
              <a:rPr lang="en-US" b="1" dirty="0" smtClean="0"/>
              <a:t>negatively</a:t>
            </a:r>
            <a:r>
              <a:rPr lang="en-US" dirty="0" smtClean="0"/>
              <a:t> associated</a:t>
            </a:r>
          </a:p>
          <a:p>
            <a:r>
              <a:rPr lang="en-US" dirty="0" smtClean="0"/>
              <a:t>High Season</a:t>
            </a:r>
            <a:endParaRPr lang="en-US" dirty="0"/>
          </a:p>
        </p:txBody>
      </p:sp>
    </p:spTree>
    <p:extLst>
      <p:ext uri="{BB962C8B-B14F-4D97-AF65-F5344CB8AC3E}">
        <p14:creationId xmlns:p14="http://schemas.microsoft.com/office/powerpoint/2010/main" val="27522110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 Validation</a:t>
            </a:r>
            <a:endParaRPr lang="en-US" dirty="0"/>
          </a:p>
        </p:txBody>
      </p:sp>
      <p:sp>
        <p:nvSpPr>
          <p:cNvPr id="5" name="Content Placeholder 2"/>
          <p:cNvSpPr txBox="1">
            <a:spLocks/>
          </p:cNvSpPr>
          <p:nvPr/>
        </p:nvSpPr>
        <p:spPr>
          <a:xfrm>
            <a:off x="180511" y="895350"/>
            <a:ext cx="2765889" cy="4038600"/>
          </a:xfrm>
          <a:prstGeom prst="rect">
            <a:avLst/>
          </a:prstGeom>
        </p:spPr>
        <p:txBody>
          <a:bodyPr vert="horz" lIns="81633" tIns="40817" rIns="81633" bIns="40817" rtlCol="0">
            <a:normAutofit/>
          </a:bodyPr>
          <a:lstStyle>
            <a:lvl1pPr marL="306125" indent="-306125" algn="l" defTabSz="816334" rtl="0" eaLnBrk="1" latinLnBrk="0" hangingPunct="1">
              <a:spcBef>
                <a:spcPct val="20000"/>
              </a:spcBef>
              <a:buClr>
                <a:schemeClr val="accent2"/>
              </a:buClr>
              <a:buFont typeface="Arial" pitchFamily="34" charset="0"/>
              <a:buChar char="•"/>
              <a:defRPr sz="2000" kern="1200" baseline="0">
                <a:solidFill>
                  <a:schemeClr val="tx1"/>
                </a:solidFill>
                <a:latin typeface="+mn-lt"/>
                <a:ea typeface="+mn-ea"/>
                <a:cs typeface="+mn-cs"/>
              </a:defRPr>
            </a:lvl1pPr>
            <a:lvl2pPr marL="663272" indent="-255105" algn="l" defTabSz="816334" rtl="0" eaLnBrk="1" latinLnBrk="0" hangingPunct="1">
              <a:spcBef>
                <a:spcPct val="20000"/>
              </a:spcBef>
              <a:buClr>
                <a:schemeClr val="accent4"/>
              </a:buClr>
              <a:buFont typeface="Arial" pitchFamily="34" charset="0"/>
              <a:buChar char="–"/>
              <a:defRPr sz="2000" kern="1200">
                <a:solidFill>
                  <a:schemeClr val="tx1"/>
                </a:solidFill>
                <a:latin typeface="+mn-lt"/>
                <a:ea typeface="+mn-ea"/>
                <a:cs typeface="+mn-cs"/>
              </a:defRPr>
            </a:lvl2pPr>
            <a:lvl3pPr marL="1020417" indent="-204084" algn="l" defTabSz="816334" rtl="0" eaLnBrk="1" latinLnBrk="0" hangingPunct="1">
              <a:spcBef>
                <a:spcPct val="20000"/>
              </a:spcBef>
              <a:buClr>
                <a:schemeClr val="accent6"/>
              </a:buClr>
              <a:buFont typeface="Arial" pitchFamily="34" charset="0"/>
              <a:buChar char="•"/>
              <a:defRPr sz="2000" kern="1200">
                <a:solidFill>
                  <a:schemeClr val="tx1"/>
                </a:solidFill>
                <a:latin typeface="+mn-lt"/>
                <a:ea typeface="+mn-ea"/>
                <a:cs typeface="+mn-cs"/>
              </a:defRPr>
            </a:lvl3pPr>
            <a:lvl4pPr marL="1428584" indent="-204084" algn="l" defTabSz="816334"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4pPr>
            <a:lvl5pPr marL="1836752" indent="-204084" algn="l" defTabSz="816334"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2244919" indent="-204084" algn="l" defTabSz="816334"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53085" indent="-204084" algn="l" defTabSz="816334"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61253" indent="-204084" algn="l" defTabSz="816334"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69420" indent="-204084" algn="l" defTabSz="816334"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US" dirty="0" smtClean="0"/>
              <a:t>Very good predictive accuracy at the district level as measured by area under the curve.</a:t>
            </a:r>
          </a:p>
          <a:p>
            <a:r>
              <a:rPr lang="en-US" dirty="0"/>
              <a:t>Approximately 80% sensitivity for </a:t>
            </a:r>
            <a:r>
              <a:rPr lang="en-US" dirty="0" smtClean="0"/>
              <a:t>top 50 ranked districts over time. </a:t>
            </a:r>
            <a:endParaRPr lang="en-US" dirty="0"/>
          </a:p>
        </p:txBody>
      </p:sp>
      <p:pic>
        <p:nvPicPr>
          <p:cNvPr id="9" name="Content Placeholder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429000" y="742950"/>
            <a:ext cx="5588000" cy="4191000"/>
          </a:xfrm>
        </p:spPr>
      </p:pic>
    </p:spTree>
    <p:extLst>
      <p:ext uri="{BB962C8B-B14F-4D97-AF65-F5344CB8AC3E}">
        <p14:creationId xmlns:p14="http://schemas.microsoft.com/office/powerpoint/2010/main" val="23005070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618" y="0"/>
            <a:ext cx="9076764" cy="5143500"/>
          </a:xfrm>
          <a:prstGeom prst="rect">
            <a:avLst/>
          </a:prstGeom>
        </p:spPr>
      </p:pic>
    </p:spTree>
    <p:extLst>
      <p:ext uri="{BB962C8B-B14F-4D97-AF65-F5344CB8AC3E}">
        <p14:creationId xmlns:p14="http://schemas.microsoft.com/office/powerpoint/2010/main" val="11006352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and Future Directions</a:t>
            </a:r>
            <a:endParaRPr lang="en-US" dirty="0"/>
          </a:p>
        </p:txBody>
      </p:sp>
      <p:sp>
        <p:nvSpPr>
          <p:cNvPr id="4" name="Content Placeholder 3"/>
          <p:cNvSpPr>
            <a:spLocks noGrp="1"/>
          </p:cNvSpPr>
          <p:nvPr>
            <p:ph sz="half" idx="2"/>
          </p:nvPr>
        </p:nvSpPr>
        <p:spPr/>
        <p:txBody>
          <a:bodyPr>
            <a:normAutofit/>
          </a:bodyPr>
          <a:lstStyle/>
          <a:p>
            <a:r>
              <a:rPr lang="en-US" dirty="0" smtClean="0"/>
              <a:t>Pakistan polio program uses these results to help inform their tiered district prioritizations.</a:t>
            </a:r>
          </a:p>
          <a:p>
            <a:r>
              <a:rPr lang="en-US" dirty="0" smtClean="0"/>
              <a:t>Helps to inform on the number and location of sub-national vaccination campaigns.</a:t>
            </a:r>
          </a:p>
          <a:p>
            <a:r>
              <a:rPr lang="en-US" dirty="0" smtClean="0"/>
              <a:t>Work is ongoing for the 2016 classifications.</a:t>
            </a:r>
          </a:p>
          <a:p>
            <a:r>
              <a:rPr lang="en-US" dirty="0" smtClean="0"/>
              <a:t>Considering risk analysis for sub-district geographies.</a:t>
            </a:r>
          </a:p>
          <a:p>
            <a:endParaRPr lang="en-US" dirty="0"/>
          </a:p>
        </p:txBody>
      </p:sp>
      <p:pic>
        <p:nvPicPr>
          <p:cNvPr id="6" name="Content Placeholder 2"/>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4248231" y="722150"/>
            <a:ext cx="4912241" cy="4211800"/>
          </a:xfrm>
        </p:spPr>
      </p:pic>
    </p:spTree>
    <p:extLst>
      <p:ext uri="{BB962C8B-B14F-4D97-AF65-F5344CB8AC3E}">
        <p14:creationId xmlns:p14="http://schemas.microsoft.com/office/powerpoint/2010/main" val="34652445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sz="half" idx="2"/>
          </p:nvPr>
        </p:nvSpPr>
        <p:spPr>
          <a:xfrm>
            <a:off x="5410200" y="465239"/>
            <a:ext cx="3325038" cy="2438400"/>
          </a:xfrm>
        </p:spPr>
        <p:txBody>
          <a:bodyPr>
            <a:normAutofit/>
          </a:bodyPr>
          <a:lstStyle/>
          <a:p>
            <a:pPr marL="0" indent="0" algn="ctr">
              <a:spcBef>
                <a:spcPts val="0"/>
              </a:spcBef>
              <a:buNone/>
            </a:pPr>
            <a:r>
              <a:rPr lang="en-US" b="1" dirty="0" smtClean="0"/>
              <a:t>IDM Polio Team</a:t>
            </a:r>
          </a:p>
          <a:p>
            <a:pPr marL="0" indent="0" algn="ctr">
              <a:spcBef>
                <a:spcPts val="0"/>
              </a:spcBef>
              <a:buNone/>
            </a:pPr>
            <a:r>
              <a:rPr lang="en-US" dirty="0" smtClean="0"/>
              <a:t>Steve </a:t>
            </a:r>
            <a:r>
              <a:rPr lang="en-US" dirty="0" err="1" smtClean="0"/>
              <a:t>Kroiss</a:t>
            </a:r>
            <a:endParaRPr lang="en-US" dirty="0" smtClean="0"/>
          </a:p>
          <a:p>
            <a:pPr marL="0" indent="0" algn="ctr">
              <a:spcBef>
                <a:spcPts val="0"/>
              </a:spcBef>
              <a:buNone/>
            </a:pPr>
            <a:r>
              <a:rPr lang="en-US" dirty="0" err="1" smtClean="0"/>
              <a:t>Hil</a:t>
            </a:r>
            <a:r>
              <a:rPr lang="en-US" dirty="0" smtClean="0"/>
              <a:t> Lyons</a:t>
            </a:r>
          </a:p>
          <a:p>
            <a:pPr marL="0" indent="0" algn="ctr">
              <a:spcBef>
                <a:spcPts val="0"/>
              </a:spcBef>
              <a:buNone/>
            </a:pPr>
            <a:r>
              <a:rPr lang="en-US" dirty="0" smtClean="0"/>
              <a:t>Mike </a:t>
            </a:r>
            <a:r>
              <a:rPr lang="en-US" dirty="0" err="1" smtClean="0"/>
              <a:t>Famulare</a:t>
            </a:r>
            <a:endParaRPr lang="en-US" dirty="0" smtClean="0"/>
          </a:p>
          <a:p>
            <a:pPr marL="0" indent="0" algn="ctr">
              <a:spcBef>
                <a:spcPts val="0"/>
              </a:spcBef>
              <a:buNone/>
            </a:pPr>
            <a:r>
              <a:rPr lang="en-US" dirty="0" smtClean="0"/>
              <a:t>Kevin McCarthy</a:t>
            </a:r>
          </a:p>
          <a:p>
            <a:pPr marL="0" indent="0" algn="ctr">
              <a:spcBef>
                <a:spcPts val="0"/>
              </a:spcBef>
              <a:buNone/>
            </a:pPr>
            <a:r>
              <a:rPr lang="en-US" dirty="0" smtClean="0"/>
              <a:t>Guillaume Chabot-Couture</a:t>
            </a:r>
          </a:p>
          <a:p>
            <a:pPr marL="0" indent="0" algn="ctr">
              <a:spcBef>
                <a:spcPts val="0"/>
              </a:spcBef>
              <a:buNone/>
            </a:pPr>
            <a:r>
              <a:rPr lang="en-US" dirty="0" smtClean="0"/>
              <a:t>Alex </a:t>
            </a:r>
            <a:r>
              <a:rPr lang="en-US" dirty="0"/>
              <a:t>Upfill-Brown</a:t>
            </a:r>
          </a:p>
          <a:p>
            <a:pPr marL="0" indent="0">
              <a:spcBef>
                <a:spcPts val="0"/>
              </a:spcBef>
              <a:buNone/>
            </a:pPr>
            <a:endParaRPr lang="en-US" dirty="0"/>
          </a:p>
        </p:txBody>
      </p:sp>
      <p:sp>
        <p:nvSpPr>
          <p:cNvPr id="4" name="Content Placeholder 3"/>
          <p:cNvSpPr>
            <a:spLocks noGrp="1"/>
          </p:cNvSpPr>
          <p:nvPr>
            <p:ph sz="quarter" idx="4"/>
          </p:nvPr>
        </p:nvSpPr>
        <p:spPr>
          <a:xfrm>
            <a:off x="-28662" y="1047750"/>
            <a:ext cx="4114800" cy="2133600"/>
          </a:xfrm>
        </p:spPr>
        <p:txBody>
          <a:bodyPr>
            <a:normAutofit/>
          </a:bodyPr>
          <a:lstStyle/>
          <a:p>
            <a:pPr marL="0" indent="0" algn="ctr">
              <a:spcBef>
                <a:spcPts val="0"/>
              </a:spcBef>
              <a:buNone/>
            </a:pPr>
            <a:r>
              <a:rPr lang="en-US" b="1" dirty="0" smtClean="0"/>
              <a:t>National Emergency Operating </a:t>
            </a:r>
          </a:p>
          <a:p>
            <a:pPr marL="0" indent="0" algn="ctr">
              <a:spcBef>
                <a:spcPts val="0"/>
              </a:spcBef>
              <a:buNone/>
            </a:pPr>
            <a:r>
              <a:rPr lang="en-US" b="1" dirty="0" smtClean="0"/>
              <a:t>Center – Islamabad, Pakistan</a:t>
            </a:r>
          </a:p>
          <a:p>
            <a:pPr marL="0" indent="0" algn="ctr">
              <a:spcBef>
                <a:spcPts val="0"/>
              </a:spcBef>
              <a:buNone/>
            </a:pPr>
            <a:r>
              <a:rPr lang="en-US" dirty="0" smtClean="0"/>
              <a:t>Jamal Ahmed</a:t>
            </a:r>
          </a:p>
          <a:p>
            <a:pPr marL="0" indent="0" algn="ctr">
              <a:spcBef>
                <a:spcPts val="0"/>
              </a:spcBef>
              <a:buNone/>
            </a:pPr>
            <a:r>
              <a:rPr lang="en-US" dirty="0" err="1" smtClean="0"/>
              <a:t>Abdirahman</a:t>
            </a:r>
            <a:r>
              <a:rPr lang="en-US" dirty="0" smtClean="0"/>
              <a:t> </a:t>
            </a:r>
            <a:r>
              <a:rPr lang="en-US" dirty="0" err="1" smtClean="0"/>
              <a:t>Mahamud</a:t>
            </a:r>
            <a:endParaRPr lang="en-US" dirty="0" smtClean="0"/>
          </a:p>
          <a:p>
            <a:pPr marL="0" indent="0" algn="ctr">
              <a:spcBef>
                <a:spcPts val="0"/>
              </a:spcBef>
              <a:buNone/>
            </a:pPr>
            <a:r>
              <a:rPr lang="en-US" dirty="0" smtClean="0"/>
              <a:t>Ashraf </a:t>
            </a:r>
            <a:r>
              <a:rPr lang="en-US" dirty="0" err="1" smtClean="0"/>
              <a:t>Wahdan</a:t>
            </a:r>
            <a:endParaRPr lang="en-US" dirty="0" smtClean="0"/>
          </a:p>
          <a:p>
            <a:pPr marL="0" indent="0" algn="ctr">
              <a:spcBef>
                <a:spcPts val="0"/>
              </a:spcBef>
              <a:buNone/>
            </a:pPr>
            <a:r>
              <a:rPr lang="en-US" dirty="0" smtClean="0"/>
              <a:t>And many others</a:t>
            </a:r>
          </a:p>
          <a:p>
            <a:pPr marL="0" indent="0">
              <a:spcBef>
                <a:spcPts val="0"/>
              </a:spcBef>
              <a:buNone/>
            </a:pPr>
            <a:endParaRPr lang="en-US" dirty="0" smtClean="0"/>
          </a:p>
          <a:p>
            <a:pPr marL="0" indent="0">
              <a:buNone/>
            </a:pPr>
            <a:endParaRPr lang="en-US" dirty="0"/>
          </a:p>
        </p:txBody>
      </p:sp>
      <p:sp>
        <p:nvSpPr>
          <p:cNvPr id="5" name="TextBox 4"/>
          <p:cNvSpPr txBox="1"/>
          <p:nvPr/>
        </p:nvSpPr>
        <p:spPr>
          <a:xfrm>
            <a:off x="2971800" y="3174184"/>
            <a:ext cx="3581400" cy="1708160"/>
          </a:xfrm>
          <a:prstGeom prst="rect">
            <a:avLst/>
          </a:prstGeom>
          <a:noFill/>
        </p:spPr>
        <p:txBody>
          <a:bodyPr wrap="square" rtlCol="0">
            <a:spAutoFit/>
          </a:bodyPr>
          <a:lstStyle/>
          <a:p>
            <a:pPr algn="ctr"/>
            <a:r>
              <a:rPr lang="en-US" sz="2100" b="1" dirty="0"/>
              <a:t>The Gates Foundation</a:t>
            </a:r>
          </a:p>
          <a:p>
            <a:pPr algn="ctr"/>
            <a:r>
              <a:rPr lang="en-US" sz="2100" dirty="0" err="1"/>
              <a:t>Arie</a:t>
            </a:r>
            <a:r>
              <a:rPr lang="en-US" sz="2100" dirty="0"/>
              <a:t> </a:t>
            </a:r>
            <a:r>
              <a:rPr lang="en-US" sz="2100" dirty="0" err="1"/>
              <a:t>Voorman</a:t>
            </a:r>
            <a:endParaRPr lang="en-US" sz="2100" dirty="0"/>
          </a:p>
          <a:p>
            <a:pPr algn="ctr"/>
            <a:r>
              <a:rPr lang="en-US" sz="2100" dirty="0"/>
              <a:t>Sue Gerber</a:t>
            </a:r>
          </a:p>
          <a:p>
            <a:pPr algn="ctr"/>
            <a:r>
              <a:rPr lang="en-US" sz="2100" dirty="0"/>
              <a:t>Sidney Brown</a:t>
            </a:r>
          </a:p>
          <a:p>
            <a:pPr algn="ctr"/>
            <a:r>
              <a:rPr lang="en-US" sz="2100" dirty="0"/>
              <a:t>And many others</a:t>
            </a:r>
            <a:endParaRPr lang="en-US" sz="2100" dirty="0"/>
          </a:p>
        </p:txBody>
      </p:sp>
    </p:spTree>
    <p:extLst>
      <p:ext uri="{BB962C8B-B14F-4D97-AF65-F5344CB8AC3E}">
        <p14:creationId xmlns:p14="http://schemas.microsoft.com/office/powerpoint/2010/main" val="39906218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Recent History</a:t>
            </a:r>
            <a:endParaRPr lang="en-US" sz="2800" dirty="0"/>
          </a:p>
        </p:txBody>
      </p:sp>
      <p:sp>
        <p:nvSpPr>
          <p:cNvPr id="4" name="Content Placeholder 3"/>
          <p:cNvSpPr>
            <a:spLocks noGrp="1"/>
          </p:cNvSpPr>
          <p:nvPr>
            <p:ph sz="half" idx="2"/>
          </p:nvPr>
        </p:nvSpPr>
        <p:spPr>
          <a:xfrm>
            <a:off x="174568" y="1047750"/>
            <a:ext cx="4016432" cy="3352800"/>
          </a:xfrm>
        </p:spPr>
        <p:txBody>
          <a:bodyPr>
            <a:normAutofit/>
          </a:bodyPr>
          <a:lstStyle/>
          <a:p>
            <a:r>
              <a:rPr lang="en-US" sz="1900" dirty="0" smtClean="0"/>
              <a:t>WPV1 cases in 2016:</a:t>
            </a:r>
            <a:endParaRPr lang="en-US" sz="1900" dirty="0" smtClean="0"/>
          </a:p>
          <a:p>
            <a:pPr lvl="1"/>
            <a:r>
              <a:rPr lang="en-US" dirty="0" smtClean="0"/>
              <a:t>Afghanistan</a:t>
            </a:r>
            <a:r>
              <a:rPr lang="en-US" dirty="0" smtClean="0"/>
              <a:t>: 4 cases in 3 districts</a:t>
            </a:r>
            <a:endParaRPr lang="en-US" dirty="0"/>
          </a:p>
          <a:p>
            <a:pPr lvl="1"/>
            <a:r>
              <a:rPr lang="en-US" dirty="0"/>
              <a:t>Pakistan: </a:t>
            </a:r>
            <a:r>
              <a:rPr lang="en-US" dirty="0" smtClean="0"/>
              <a:t>8 cases in 8 districts</a:t>
            </a:r>
          </a:p>
          <a:p>
            <a:pPr marL="408167" lvl="1" indent="0">
              <a:buNone/>
            </a:pPr>
            <a:endParaRPr lang="en-US" sz="1300" dirty="0" smtClean="0"/>
          </a:p>
          <a:p>
            <a:r>
              <a:rPr lang="en-US" sz="1900" dirty="0" smtClean="0"/>
              <a:t>Last 6 months represent the lowest high season since 2007 in Pakistan</a:t>
            </a:r>
            <a:r>
              <a:rPr lang="en-US" sz="1900" dirty="0" smtClean="0"/>
              <a:t>.</a:t>
            </a:r>
          </a:p>
          <a:p>
            <a:pPr marL="0" indent="0">
              <a:buNone/>
            </a:pPr>
            <a:endParaRPr lang="en-US" sz="1900" dirty="0" smtClean="0"/>
          </a:p>
          <a:p>
            <a:r>
              <a:rPr lang="en-US" sz="1800" dirty="0" smtClean="0"/>
              <a:t>Where and how should the program intervene?</a:t>
            </a:r>
            <a:endParaRPr lang="en-US" sz="1800" dirty="0" smtClean="0"/>
          </a:p>
        </p:txBody>
      </p:sp>
      <p:pic>
        <p:nvPicPr>
          <p:cNvPr id="6" name="Content Placeholder 5"/>
          <p:cNvPicPr>
            <a:picLocks noGrp="1" noChangeAspect="1"/>
          </p:cNvPicPr>
          <p:nvPr>
            <p:ph sz="quarter" idx="4"/>
          </p:nvPr>
        </p:nvPicPr>
        <p:blipFill rotWithShape="1">
          <a:blip r:embed="rId3" cstate="print">
            <a:extLst>
              <a:ext uri="{28A0092B-C50C-407E-A947-70E740481C1C}">
                <a14:useLocalDpi xmlns:a14="http://schemas.microsoft.com/office/drawing/2010/main" val="0"/>
              </a:ext>
            </a:extLst>
          </a:blip>
          <a:srcRect l="2967" t="2071" r="3555"/>
          <a:stretch/>
        </p:blipFill>
        <p:spPr>
          <a:xfrm>
            <a:off x="4267200" y="213179"/>
            <a:ext cx="4651664" cy="4873171"/>
          </a:xfrm>
        </p:spPr>
      </p:pic>
    </p:spTree>
    <p:extLst>
      <p:ext uri="{BB962C8B-B14F-4D97-AF65-F5344CB8AC3E}">
        <p14:creationId xmlns:p14="http://schemas.microsoft.com/office/powerpoint/2010/main" val="1409742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a:bodyPr>
          <a:lstStyle/>
          <a:p>
            <a:pPr marL="457200" indent="-457200">
              <a:buAutoNum type="arabicPeriod"/>
            </a:pPr>
            <a:r>
              <a:rPr lang="en-US" dirty="0"/>
              <a:t>Knorr-Held, Leonhard. "Bayesian modelling of inseparable space-time variation in disease risk." </a:t>
            </a:r>
            <a:r>
              <a:rPr lang="en-US" i="1" dirty="0"/>
              <a:t>Statistics in medicine</a:t>
            </a:r>
            <a:r>
              <a:rPr lang="en-US" dirty="0"/>
              <a:t> 19.1718 (2000): 2555-2567</a:t>
            </a:r>
            <a:r>
              <a:rPr lang="en-US" dirty="0" smtClean="0"/>
              <a:t>.</a:t>
            </a:r>
          </a:p>
          <a:p>
            <a:pPr marL="457200" indent="-457200">
              <a:buAutoNum type="arabicPeriod"/>
            </a:pPr>
            <a:r>
              <a:rPr lang="en-US" dirty="0" err="1"/>
              <a:t>Schrödle</a:t>
            </a:r>
            <a:r>
              <a:rPr lang="en-US" dirty="0"/>
              <a:t>, Birgit, and Leonhard Held. "</a:t>
            </a:r>
            <a:r>
              <a:rPr lang="en-US" dirty="0" err="1"/>
              <a:t>Spatio</a:t>
            </a:r>
            <a:r>
              <a:rPr lang="en-US" dirty="0"/>
              <a:t>‐temporal disease mapping using INLA." </a:t>
            </a:r>
            <a:r>
              <a:rPr lang="en-US" i="1" dirty="0" err="1"/>
              <a:t>Environmetrics</a:t>
            </a:r>
            <a:r>
              <a:rPr lang="en-US" dirty="0"/>
              <a:t> 22.6 (2011): </a:t>
            </a:r>
            <a:r>
              <a:rPr lang="en-US" dirty="0" smtClean="0"/>
              <a:t>725-734.</a:t>
            </a:r>
          </a:p>
          <a:p>
            <a:pPr marL="457200" indent="-457200">
              <a:buAutoNum type="arabicPeriod"/>
            </a:pPr>
            <a:r>
              <a:rPr lang="en-US" dirty="0" smtClean="0"/>
              <a:t>Upfill-Brown  </a:t>
            </a:r>
            <a:r>
              <a:rPr lang="en-US" dirty="0"/>
              <a:t>Alexander, </a:t>
            </a:r>
            <a:r>
              <a:rPr lang="en-US" dirty="0" err="1"/>
              <a:t>Voorman</a:t>
            </a:r>
            <a:r>
              <a:rPr lang="en-US" dirty="0"/>
              <a:t>  </a:t>
            </a:r>
            <a:r>
              <a:rPr lang="en-US" dirty="0" err="1"/>
              <a:t>Arend</a:t>
            </a:r>
            <a:r>
              <a:rPr lang="en-US" dirty="0"/>
              <a:t>, Chabot-Couture  Guillaume, Shuaib  Faisal, Lyons  </a:t>
            </a:r>
            <a:r>
              <a:rPr lang="en-US" dirty="0" err="1" smtClean="0"/>
              <a:t>Hil</a:t>
            </a:r>
            <a:r>
              <a:rPr lang="en-US" dirty="0" smtClean="0"/>
              <a:t>. “Analysis </a:t>
            </a:r>
            <a:r>
              <a:rPr lang="en-US" dirty="0"/>
              <a:t>of vaccination campaign effectiveness and population immunity to support and sustain polio elimination in </a:t>
            </a:r>
            <a:r>
              <a:rPr lang="en-US" dirty="0" smtClean="0"/>
              <a:t>Nigeria.” </a:t>
            </a:r>
            <a:r>
              <a:rPr lang="en-US" i="1" dirty="0" smtClean="0"/>
              <a:t>To appear in BMC Medicine.</a:t>
            </a:r>
            <a:r>
              <a:rPr lang="en-US" dirty="0" smtClean="0"/>
              <a:t> (2016)</a:t>
            </a:r>
            <a:endParaRPr lang="en-US" dirty="0"/>
          </a:p>
          <a:p>
            <a:pPr marL="457200" indent="-457200">
              <a:buAutoNum type="arabicPeriod"/>
            </a:pPr>
            <a:endParaRPr lang="en-US" dirty="0"/>
          </a:p>
        </p:txBody>
      </p:sp>
    </p:spTree>
    <p:extLst>
      <p:ext uri="{BB962C8B-B14F-4D97-AF65-F5344CB8AC3E}">
        <p14:creationId xmlns:p14="http://schemas.microsoft.com/office/powerpoint/2010/main" val="39056730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Additional Slides</a:t>
            </a:r>
            <a:endParaRPr lang="en-US" dirty="0"/>
          </a:p>
        </p:txBody>
      </p:sp>
    </p:spTree>
    <p:extLst>
      <p:ext uri="{BB962C8B-B14F-4D97-AF65-F5344CB8AC3E}">
        <p14:creationId xmlns:p14="http://schemas.microsoft.com/office/powerpoint/2010/main" val="11642364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Impact of Smoothing Covariates – No Interaction </a:t>
            </a:r>
            <a:endParaRPr lang="en-US" dirty="0"/>
          </a:p>
        </p:txBody>
      </p:sp>
      <p:pic>
        <p:nvPicPr>
          <p:cNvPr id="31" name="Content Placeholder 30"/>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0110" y="718705"/>
            <a:ext cx="8735290" cy="4367645"/>
          </a:xfrm>
        </p:spPr>
      </p:pic>
    </p:spTree>
    <p:extLst>
      <p:ext uri="{BB962C8B-B14F-4D97-AF65-F5344CB8AC3E}">
        <p14:creationId xmlns:p14="http://schemas.microsoft.com/office/powerpoint/2010/main" val="14864471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80110" y="133350"/>
            <a:ext cx="8963890" cy="585355"/>
          </a:xfrm>
        </p:spPr>
        <p:txBody>
          <a:bodyPr>
            <a:normAutofit/>
          </a:bodyPr>
          <a:lstStyle/>
          <a:p>
            <a:r>
              <a:rPr lang="en-US" dirty="0" smtClean="0"/>
              <a:t>Observed Cases and Smoothed Risk</a:t>
            </a:r>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6200" y="628650"/>
            <a:ext cx="9067800" cy="4533900"/>
          </a:xfrm>
        </p:spPr>
      </p:pic>
    </p:spTree>
    <p:extLst>
      <p:ext uri="{BB962C8B-B14F-4D97-AF65-F5344CB8AC3E}">
        <p14:creationId xmlns:p14="http://schemas.microsoft.com/office/powerpoint/2010/main" val="12369127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Residual Risk</a:t>
            </a:r>
            <a:endParaRPr lang="en-US" dirty="0"/>
          </a:p>
        </p:txBody>
      </p:sp>
      <p:pic>
        <p:nvPicPr>
          <p:cNvPr id="11" name="Content Placeholder 10"/>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174625" y="886847"/>
            <a:ext cx="4244975" cy="3639680"/>
          </a:xfrm>
        </p:spPr>
      </p:pic>
      <p:pic>
        <p:nvPicPr>
          <p:cNvPr id="12" name="Content Placeholder 11"/>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4514850" y="852819"/>
            <a:ext cx="4324350" cy="3707737"/>
          </a:xfrm>
        </p:spPr>
      </p:pic>
    </p:spTree>
    <p:extLst>
      <p:ext uri="{BB962C8B-B14F-4D97-AF65-F5344CB8AC3E}">
        <p14:creationId xmlns:p14="http://schemas.microsoft.com/office/powerpoint/2010/main" val="11702664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Sensitivity of List</a:t>
            </a:r>
            <a:endParaRPr lang="en-US" dirty="0"/>
          </a:p>
        </p:txBody>
      </p:sp>
      <p:sp>
        <p:nvSpPr>
          <p:cNvPr id="14" name="Content Placeholder 2"/>
          <p:cNvSpPr>
            <a:spLocks noGrp="1"/>
          </p:cNvSpPr>
          <p:nvPr>
            <p:ph sz="quarter" idx="4"/>
          </p:nvPr>
        </p:nvSpPr>
        <p:spPr>
          <a:xfrm>
            <a:off x="152400" y="819150"/>
            <a:ext cx="2971800" cy="3775472"/>
          </a:xfrm>
        </p:spPr>
        <p:txBody>
          <a:bodyPr>
            <a:normAutofit/>
          </a:bodyPr>
          <a:lstStyle/>
          <a:p>
            <a:r>
              <a:rPr lang="en-US" dirty="0" smtClean="0"/>
              <a:t>Sensitivity of list (T1-T3) generally near 80%.</a:t>
            </a:r>
          </a:p>
          <a:p>
            <a:r>
              <a:rPr lang="en-US" dirty="0" smtClean="0"/>
              <a:t>Poor predictive performance during outbreaks in Punjab province in 2008 and 2009.</a:t>
            </a:r>
          </a:p>
        </p:txBody>
      </p:sp>
      <p:pic>
        <p:nvPicPr>
          <p:cNvPr id="7" name="Content Placeholder 6"/>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3124200" y="819150"/>
            <a:ext cx="5867400" cy="3520439"/>
          </a:xfrm>
        </p:spPr>
      </p:pic>
    </p:spTree>
    <p:extLst>
      <p:ext uri="{BB962C8B-B14F-4D97-AF65-F5344CB8AC3E}">
        <p14:creationId xmlns:p14="http://schemas.microsoft.com/office/powerpoint/2010/main" val="33968390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District </a:t>
            </a:r>
            <a:r>
              <a:rPr lang="en-US" dirty="0" smtClean="0"/>
              <a:t>Prioritization </a:t>
            </a:r>
            <a:r>
              <a:rPr lang="en-US" dirty="0"/>
              <a:t>F</a:t>
            </a:r>
            <a:r>
              <a:rPr lang="en-US" dirty="0" smtClean="0"/>
              <a:t>ramework</a:t>
            </a:r>
            <a:endParaRPr lang="en-US" dirty="0"/>
          </a:p>
        </p:txBody>
      </p:sp>
      <p:sp>
        <p:nvSpPr>
          <p:cNvPr id="6" name="Content Placeholder 5"/>
          <p:cNvSpPr>
            <a:spLocks noGrp="1"/>
          </p:cNvSpPr>
          <p:nvPr>
            <p:ph idx="1"/>
          </p:nvPr>
        </p:nvSpPr>
        <p:spPr>
          <a:xfrm>
            <a:off x="180511" y="742950"/>
            <a:ext cx="8735290" cy="4267200"/>
          </a:xfrm>
        </p:spPr>
        <p:txBody>
          <a:bodyPr>
            <a:normAutofit fontScale="92500" lnSpcReduction="10000"/>
          </a:bodyPr>
          <a:lstStyle/>
          <a:p>
            <a:r>
              <a:rPr lang="en-US" sz="1600" b="1" dirty="0"/>
              <a:t>Tier 1: Reservoir Districts (10-15</a:t>
            </a:r>
            <a:r>
              <a:rPr lang="en-US" sz="1600" b="1" dirty="0" smtClean="0"/>
              <a:t>)</a:t>
            </a:r>
            <a:endParaRPr lang="en-US" sz="1600" b="1" dirty="0"/>
          </a:p>
          <a:p>
            <a:pPr lvl="1"/>
            <a:r>
              <a:rPr lang="en-US" sz="1600" dirty="0" smtClean="0"/>
              <a:t>These </a:t>
            </a:r>
            <a:r>
              <a:rPr lang="en-US" sz="1600" dirty="0"/>
              <a:t>area the areas that must be fixed if the program is to succeed</a:t>
            </a:r>
            <a:r>
              <a:rPr lang="en-US" sz="1600" dirty="0" smtClean="0"/>
              <a:t>.</a:t>
            </a:r>
          </a:p>
          <a:p>
            <a:pPr lvl="1"/>
            <a:r>
              <a:rPr lang="en-US" sz="1600" dirty="0" smtClean="0"/>
              <a:t>Targeted with national and sub-national vaccination campaigns.</a:t>
            </a:r>
            <a:endParaRPr lang="en-US" sz="1600" dirty="0"/>
          </a:p>
          <a:p>
            <a:pPr lvl="1"/>
            <a:endParaRPr lang="en-US" sz="1600" dirty="0"/>
          </a:p>
          <a:p>
            <a:r>
              <a:rPr lang="en-US" sz="1600" b="1" dirty="0"/>
              <a:t>Tier 2: High Risk/Vulnerability Districts (15-30) – NIDs + SNIDs </a:t>
            </a:r>
          </a:p>
          <a:p>
            <a:pPr lvl="1"/>
            <a:r>
              <a:rPr lang="en-US" sz="1600" dirty="0"/>
              <a:t>These area areas that are frequent recipients of virus </a:t>
            </a:r>
            <a:r>
              <a:rPr lang="en-US" sz="1600" dirty="0" smtClean="0"/>
              <a:t>and </a:t>
            </a:r>
            <a:r>
              <a:rPr lang="en-US" sz="1600" dirty="0"/>
              <a:t>have known quality &amp; immunity problems</a:t>
            </a:r>
          </a:p>
          <a:p>
            <a:pPr lvl="1"/>
            <a:r>
              <a:rPr lang="en-US" sz="1600" dirty="0" smtClean="0"/>
              <a:t>These </a:t>
            </a:r>
            <a:r>
              <a:rPr lang="en-US" sz="1600" dirty="0"/>
              <a:t>areas may harbor virus even if eliminated from reservoirs and subsequently re-infect </a:t>
            </a:r>
            <a:r>
              <a:rPr lang="en-US" sz="1600" dirty="0" smtClean="0"/>
              <a:t>them</a:t>
            </a:r>
          </a:p>
          <a:p>
            <a:pPr lvl="1"/>
            <a:r>
              <a:rPr lang="en-US" sz="1600" dirty="0"/>
              <a:t>Targeted with national and sub-national vaccination campaigns.</a:t>
            </a:r>
          </a:p>
          <a:p>
            <a:pPr lvl="1"/>
            <a:endParaRPr lang="en-US" sz="1600" dirty="0"/>
          </a:p>
          <a:p>
            <a:r>
              <a:rPr lang="en-US" sz="1600" b="1" dirty="0"/>
              <a:t>Tier 3: Outbreak Districts (Flexible) – NIDs + SNIDs, with SNIDs for 6 months following case/isolate</a:t>
            </a:r>
          </a:p>
          <a:p>
            <a:pPr lvl="1"/>
            <a:r>
              <a:rPr lang="en-US" sz="1600" dirty="0"/>
              <a:t>Areas not at high risk </a:t>
            </a:r>
            <a:r>
              <a:rPr lang="en-US" sz="1600" dirty="0" smtClean="0"/>
              <a:t>to </a:t>
            </a:r>
            <a:r>
              <a:rPr lang="en-US" sz="1600" dirty="0"/>
              <a:t>report a case or become problematic</a:t>
            </a:r>
          </a:p>
          <a:p>
            <a:pPr lvl="1"/>
            <a:r>
              <a:rPr lang="en-US" sz="1600" dirty="0" smtClean="0"/>
              <a:t>Areas to be </a:t>
            </a:r>
            <a:r>
              <a:rPr lang="en-US" sz="1600" dirty="0"/>
              <a:t>added to the </a:t>
            </a:r>
            <a:r>
              <a:rPr lang="en-US" sz="1600" dirty="0" smtClean="0"/>
              <a:t>sub-national vaccination</a:t>
            </a:r>
            <a:r>
              <a:rPr lang="en-US" sz="1600" dirty="0" smtClean="0"/>
              <a:t> </a:t>
            </a:r>
            <a:r>
              <a:rPr lang="en-US" sz="1600" dirty="0"/>
              <a:t>calendar for </a:t>
            </a:r>
            <a:r>
              <a:rPr lang="en-US" sz="1600" dirty="0" smtClean="0"/>
              <a:t>a few rounds</a:t>
            </a:r>
            <a:endParaRPr lang="en-US" sz="1600" dirty="0"/>
          </a:p>
          <a:p>
            <a:pPr lvl="1"/>
            <a:endParaRPr lang="en-US" sz="1600" dirty="0"/>
          </a:p>
          <a:p>
            <a:r>
              <a:rPr lang="en-US" sz="1600" b="1" dirty="0"/>
              <a:t>Tier 4: Rest of Pakistan </a:t>
            </a:r>
          </a:p>
          <a:p>
            <a:pPr lvl="1"/>
            <a:r>
              <a:rPr lang="en-US" sz="1600" dirty="0"/>
              <a:t>Areas where RI is strong, quality is known to be </a:t>
            </a:r>
            <a:r>
              <a:rPr lang="en-US" sz="1600" dirty="0" smtClean="0"/>
              <a:t>high and/or </a:t>
            </a:r>
            <a:r>
              <a:rPr lang="en-US" sz="1600" dirty="0"/>
              <a:t>risk is known to be low</a:t>
            </a:r>
            <a:r>
              <a:rPr lang="en-US" sz="1600" dirty="0" smtClean="0"/>
              <a:t>.</a:t>
            </a:r>
          </a:p>
          <a:p>
            <a:pPr lvl="1"/>
            <a:r>
              <a:rPr lang="en-US" sz="1600" dirty="0" smtClean="0"/>
              <a:t>Will be included in national vaccination campaigns.</a:t>
            </a:r>
            <a:endParaRPr lang="en-US" sz="1600" dirty="0"/>
          </a:p>
          <a:p>
            <a:endParaRPr lang="en-US" dirty="0"/>
          </a:p>
        </p:txBody>
      </p:sp>
    </p:spTree>
    <p:extLst>
      <p:ext uri="{BB962C8B-B14F-4D97-AF65-F5344CB8AC3E}">
        <p14:creationId xmlns:p14="http://schemas.microsoft.com/office/powerpoint/2010/main" val="14248659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74568" y="133350"/>
            <a:ext cx="8817031" cy="609600"/>
          </a:xfrm>
        </p:spPr>
        <p:txBody>
          <a:bodyPr>
            <a:normAutofit/>
          </a:bodyPr>
          <a:lstStyle/>
          <a:p>
            <a:r>
              <a:rPr lang="en-US" sz="2800" dirty="0" smtClean="0"/>
              <a:t>Final </a:t>
            </a:r>
            <a:r>
              <a:rPr lang="en-US" sz="2800" dirty="0" smtClean="0"/>
              <a:t>Classification in Collaboration with Pakistani Program</a:t>
            </a:r>
            <a:endParaRPr lang="en-US" sz="2800" dirty="0"/>
          </a:p>
        </p:txBody>
      </p:sp>
      <p:pic>
        <p:nvPicPr>
          <p:cNvPr id="8" name="Content Placeholder 2"/>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4419600" y="852819"/>
            <a:ext cx="4677346" cy="4010399"/>
          </a:xfrm>
        </p:spPr>
      </p:pic>
      <p:sp>
        <p:nvSpPr>
          <p:cNvPr id="10" name="Content Placeholder 9"/>
          <p:cNvSpPr>
            <a:spLocks noGrp="1"/>
          </p:cNvSpPr>
          <p:nvPr>
            <p:ph sz="half" idx="2"/>
          </p:nvPr>
        </p:nvSpPr>
        <p:spPr/>
        <p:txBody>
          <a:bodyPr/>
          <a:lstStyle/>
          <a:p>
            <a:r>
              <a:rPr lang="en-US" dirty="0" smtClean="0"/>
              <a:t>Approximately 80% sensitivity for T1-T3 </a:t>
            </a:r>
            <a:r>
              <a:rPr lang="en-US" dirty="0" smtClean="0"/>
              <a:t>districts. </a:t>
            </a:r>
          </a:p>
          <a:p>
            <a:r>
              <a:rPr lang="en-US" dirty="0" smtClean="0"/>
              <a:t>Process in ongoing for planning the 2016-2017 campaign calendar.</a:t>
            </a:r>
            <a:endParaRPr lang="en-US" dirty="0"/>
          </a:p>
        </p:txBody>
      </p:sp>
    </p:spTree>
    <p:extLst>
      <p:ext uri="{BB962C8B-B14F-4D97-AF65-F5344CB8AC3E}">
        <p14:creationId xmlns:p14="http://schemas.microsoft.com/office/powerpoint/2010/main" val="5222982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Final Classification </a:t>
            </a:r>
            <a:br>
              <a:rPr lang="en-US" dirty="0" smtClean="0"/>
            </a:br>
            <a:endParaRPr lang="en-US" dirty="0"/>
          </a:p>
        </p:txBody>
      </p:sp>
      <p:pic>
        <p:nvPicPr>
          <p:cNvPr id="9" name="Content Placeholder 8"/>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174625" y="886847"/>
            <a:ext cx="4244975" cy="3639680"/>
          </a:xfrm>
        </p:spPr>
      </p:pic>
      <p:pic>
        <p:nvPicPr>
          <p:cNvPr id="8" name="Content Placeholder 2"/>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4514850" y="852819"/>
            <a:ext cx="4324350" cy="3707737"/>
          </a:xfrm>
        </p:spPr>
      </p:pic>
    </p:spTree>
    <p:extLst>
      <p:ext uri="{BB962C8B-B14F-4D97-AF65-F5344CB8AC3E}">
        <p14:creationId xmlns:p14="http://schemas.microsoft.com/office/powerpoint/2010/main" val="1933367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We Want a </a:t>
            </a:r>
            <a:r>
              <a:rPr lang="en-US" dirty="0" smtClean="0"/>
              <a:t>Framework </a:t>
            </a:r>
            <a:r>
              <a:rPr lang="en-US" dirty="0" smtClean="0"/>
              <a:t>for Prioritizing </a:t>
            </a:r>
            <a:r>
              <a:rPr lang="en-US" dirty="0" smtClean="0"/>
              <a:t>Sub-National Areas</a:t>
            </a:r>
            <a:endParaRPr lang="en-US" dirty="0"/>
          </a:p>
        </p:txBody>
      </p:sp>
      <p:sp>
        <p:nvSpPr>
          <p:cNvPr id="3" name="Content Placeholder 2"/>
          <p:cNvSpPr>
            <a:spLocks noGrp="1"/>
          </p:cNvSpPr>
          <p:nvPr>
            <p:ph idx="1"/>
          </p:nvPr>
        </p:nvSpPr>
        <p:spPr>
          <a:xfrm>
            <a:off x="180511" y="742950"/>
            <a:ext cx="8735290" cy="4267200"/>
          </a:xfrm>
        </p:spPr>
        <p:txBody>
          <a:bodyPr>
            <a:normAutofit/>
          </a:bodyPr>
          <a:lstStyle/>
          <a:p>
            <a:pPr marL="0" indent="0">
              <a:buNone/>
            </a:pPr>
            <a:r>
              <a:rPr lang="en-US" dirty="0" smtClean="0"/>
              <a:t>Why?</a:t>
            </a:r>
          </a:p>
          <a:p>
            <a:r>
              <a:rPr lang="en-US" dirty="0" smtClean="0"/>
              <a:t>The </a:t>
            </a:r>
            <a:r>
              <a:rPr lang="en-US" dirty="0"/>
              <a:t>Pakistan polio program plans their vaccination campaigns annually </a:t>
            </a:r>
            <a:endParaRPr lang="en-US" dirty="0" smtClean="0"/>
          </a:p>
          <a:p>
            <a:r>
              <a:rPr lang="en-US" dirty="0" smtClean="0"/>
              <a:t>They need to </a:t>
            </a:r>
            <a:r>
              <a:rPr lang="en-US" dirty="0" smtClean="0"/>
              <a:t>decide how and where to allocate resources and target special interventions</a:t>
            </a:r>
          </a:p>
          <a:p>
            <a:pPr marL="0" indent="0">
              <a:buNone/>
            </a:pPr>
            <a:endParaRPr lang="en-US" dirty="0" smtClean="0"/>
          </a:p>
        </p:txBody>
      </p:sp>
    </p:spTree>
    <p:extLst>
      <p:ext uri="{BB962C8B-B14F-4D97-AF65-F5344CB8AC3E}">
        <p14:creationId xmlns:p14="http://schemas.microsoft.com/office/powerpoint/2010/main" val="31225708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We Want a </a:t>
            </a:r>
            <a:r>
              <a:rPr lang="en-US" dirty="0" smtClean="0"/>
              <a:t>Framework </a:t>
            </a:r>
            <a:r>
              <a:rPr lang="en-US" dirty="0" smtClean="0"/>
              <a:t>for Prioritizing </a:t>
            </a:r>
            <a:r>
              <a:rPr lang="en-US" dirty="0" smtClean="0"/>
              <a:t>Sub-National Areas</a:t>
            </a:r>
            <a:endParaRPr lang="en-US" dirty="0"/>
          </a:p>
        </p:txBody>
      </p:sp>
      <p:sp>
        <p:nvSpPr>
          <p:cNvPr id="3" name="Content Placeholder 2"/>
          <p:cNvSpPr>
            <a:spLocks noGrp="1"/>
          </p:cNvSpPr>
          <p:nvPr>
            <p:ph idx="1"/>
          </p:nvPr>
        </p:nvSpPr>
        <p:spPr>
          <a:xfrm>
            <a:off x="180511" y="742950"/>
            <a:ext cx="8735290" cy="4267200"/>
          </a:xfrm>
        </p:spPr>
        <p:txBody>
          <a:bodyPr>
            <a:normAutofit/>
          </a:bodyPr>
          <a:lstStyle/>
          <a:p>
            <a:pPr marL="0" indent="0">
              <a:buNone/>
            </a:pPr>
            <a:r>
              <a:rPr lang="en-US" dirty="0" smtClean="0"/>
              <a:t>Why?</a:t>
            </a:r>
          </a:p>
          <a:p>
            <a:r>
              <a:rPr lang="en-US" dirty="0" smtClean="0"/>
              <a:t>The </a:t>
            </a:r>
            <a:r>
              <a:rPr lang="en-US" dirty="0"/>
              <a:t>Pakistan polio program plans their vaccination campaigns annually </a:t>
            </a:r>
            <a:endParaRPr lang="en-US" dirty="0" smtClean="0"/>
          </a:p>
          <a:p>
            <a:r>
              <a:rPr lang="en-US" dirty="0" smtClean="0"/>
              <a:t>They need to </a:t>
            </a:r>
            <a:r>
              <a:rPr lang="en-US" dirty="0" smtClean="0"/>
              <a:t>decide how to allocate resources and where to target special interventions</a:t>
            </a:r>
          </a:p>
          <a:p>
            <a:pPr marL="0" indent="0">
              <a:buNone/>
            </a:pPr>
            <a:endParaRPr lang="en-US" dirty="0" smtClean="0"/>
          </a:p>
          <a:p>
            <a:pPr marL="0" indent="0">
              <a:buNone/>
            </a:pPr>
            <a:r>
              <a:rPr lang="en-US" dirty="0" smtClean="0"/>
              <a:t>What information do we have to study risk in space and time?</a:t>
            </a:r>
            <a:endParaRPr lang="en-US" dirty="0" smtClean="0"/>
          </a:p>
          <a:p>
            <a:r>
              <a:rPr lang="en-US" dirty="0" smtClean="0"/>
              <a:t>The most geographically and temporally rich data is the Acute </a:t>
            </a:r>
            <a:r>
              <a:rPr lang="en-US" dirty="0"/>
              <a:t>Flaccid </a:t>
            </a:r>
            <a:r>
              <a:rPr lang="en-US" dirty="0" smtClean="0"/>
              <a:t>Paralysis (AFP) surveillance </a:t>
            </a:r>
            <a:r>
              <a:rPr lang="en-US" dirty="0"/>
              <a:t>data </a:t>
            </a:r>
          </a:p>
          <a:p>
            <a:r>
              <a:rPr lang="en-US" dirty="0" smtClean="0"/>
              <a:t>In addition to providing information about WPV1 cases, the non-polio AFP cases provide us with routine and campaign dose histories from a sample from the population</a:t>
            </a:r>
            <a:endParaRPr lang="en-US" dirty="0"/>
          </a:p>
        </p:txBody>
      </p:sp>
    </p:spTree>
    <p:extLst>
      <p:ext uri="{BB962C8B-B14F-4D97-AF65-F5344CB8AC3E}">
        <p14:creationId xmlns:p14="http://schemas.microsoft.com/office/powerpoint/2010/main" val="15802580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80110" y="133350"/>
            <a:ext cx="8963890" cy="609600"/>
          </a:xfrm>
        </p:spPr>
        <p:txBody>
          <a:bodyPr>
            <a:noAutofit/>
          </a:bodyPr>
          <a:lstStyle/>
          <a:p>
            <a:r>
              <a:rPr lang="en-US" sz="2900" dirty="0" smtClean="0"/>
              <a:t>A Framework </a:t>
            </a:r>
            <a:r>
              <a:rPr lang="en-US" sz="2900" dirty="0" smtClean="0"/>
              <a:t>for Prioritizing </a:t>
            </a:r>
            <a:r>
              <a:rPr lang="en-US" sz="2900" dirty="0" smtClean="0"/>
              <a:t>Districts Based on Risk </a:t>
            </a:r>
            <a:endParaRPr lang="en-US" sz="2900" dirty="0"/>
          </a:p>
        </p:txBody>
      </p:sp>
      <p:sp>
        <p:nvSpPr>
          <p:cNvPr id="3" name="Content Placeholder 2"/>
          <p:cNvSpPr>
            <a:spLocks noGrp="1"/>
          </p:cNvSpPr>
          <p:nvPr>
            <p:ph idx="1"/>
          </p:nvPr>
        </p:nvSpPr>
        <p:spPr/>
        <p:txBody>
          <a:bodyPr>
            <a:normAutofit/>
          </a:bodyPr>
          <a:lstStyle/>
          <a:p>
            <a:r>
              <a:rPr lang="en-US" dirty="0" smtClean="0"/>
              <a:t>Estimate a risk score based on </a:t>
            </a:r>
            <a:r>
              <a:rPr lang="en-US" dirty="0" smtClean="0"/>
              <a:t>both the probability of a case and the number of cases over 6 months in each district</a:t>
            </a:r>
          </a:p>
          <a:p>
            <a:pPr marL="0" indent="0">
              <a:buNone/>
            </a:pPr>
            <a:endParaRPr lang="en-US" dirty="0" smtClean="0"/>
          </a:p>
          <a:p>
            <a:r>
              <a:rPr lang="en-US" dirty="0" smtClean="0"/>
              <a:t>Risk </a:t>
            </a:r>
            <a:r>
              <a:rPr lang="en-US" dirty="0" smtClean="0"/>
              <a:t>is </a:t>
            </a:r>
            <a:r>
              <a:rPr lang="en-US" dirty="0" smtClean="0"/>
              <a:t>modeled </a:t>
            </a:r>
            <a:r>
              <a:rPr lang="en-US" dirty="0" smtClean="0"/>
              <a:t>as a function of </a:t>
            </a:r>
            <a:endParaRPr lang="en-US" dirty="0"/>
          </a:p>
          <a:p>
            <a:pPr lvl="1"/>
            <a:r>
              <a:rPr lang="en-US" dirty="0" smtClean="0"/>
              <a:t>Zero dose routine immunization (RI) </a:t>
            </a:r>
            <a:r>
              <a:rPr lang="en-US" dirty="0" smtClean="0"/>
              <a:t>fraction</a:t>
            </a:r>
            <a:endParaRPr lang="en-US" dirty="0"/>
          </a:p>
          <a:p>
            <a:pPr lvl="1"/>
            <a:r>
              <a:rPr lang="en-US" dirty="0"/>
              <a:t>Under immunized </a:t>
            </a:r>
            <a:r>
              <a:rPr lang="en-US" dirty="0" smtClean="0"/>
              <a:t>fraction</a:t>
            </a:r>
          </a:p>
          <a:p>
            <a:pPr lvl="1"/>
            <a:r>
              <a:rPr lang="en-US" dirty="0"/>
              <a:t>Vaccine derived type 1 population </a:t>
            </a:r>
            <a:r>
              <a:rPr lang="en-US" dirty="0" smtClean="0"/>
              <a:t>immunity</a:t>
            </a:r>
            <a:endParaRPr lang="en-US" dirty="0"/>
          </a:p>
          <a:p>
            <a:pPr lvl="1"/>
            <a:r>
              <a:rPr lang="en-US" dirty="0"/>
              <a:t>Recent WPV1 cases</a:t>
            </a:r>
          </a:p>
          <a:p>
            <a:pPr lvl="1"/>
            <a:r>
              <a:rPr lang="en-US" dirty="0" smtClean="0"/>
              <a:t>High </a:t>
            </a:r>
            <a:r>
              <a:rPr lang="en-US" dirty="0"/>
              <a:t>season (Jan-June vs. July-Dec</a:t>
            </a:r>
            <a:r>
              <a:rPr lang="en-US" dirty="0" smtClean="0"/>
              <a:t>)</a:t>
            </a:r>
            <a:endParaRPr lang="en-US" dirty="0"/>
          </a:p>
        </p:txBody>
      </p:sp>
    </p:spTree>
    <p:extLst>
      <p:ext uri="{BB962C8B-B14F-4D97-AF65-F5344CB8AC3E}">
        <p14:creationId xmlns:p14="http://schemas.microsoft.com/office/powerpoint/2010/main" val="31718254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Dose History Data Is </a:t>
            </a:r>
            <a:r>
              <a:rPr lang="en-US" dirty="0" smtClean="0"/>
              <a:t>Noisy</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0110" y="718705"/>
            <a:ext cx="8735290" cy="4367645"/>
          </a:xfrm>
        </p:spPr>
      </p:pic>
    </p:spTree>
    <p:extLst>
      <p:ext uri="{BB962C8B-B14F-4D97-AF65-F5344CB8AC3E}">
        <p14:creationId xmlns:p14="http://schemas.microsoft.com/office/powerpoint/2010/main" val="1956815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Space-time Smoothing Model for </a:t>
            </a:r>
            <a:r>
              <a:rPr lang="en-US" dirty="0" smtClean="0"/>
              <a:t>Covariates</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80511" y="742950"/>
                <a:ext cx="8735290" cy="4267200"/>
              </a:xfrm>
            </p:spPr>
            <p:txBody>
              <a:bodyPr>
                <a:normAutofit lnSpcReduction="10000"/>
              </a:bodyPr>
              <a:lstStyle/>
              <a:p>
                <a:pPr marL="0" indent="0">
                  <a:buNone/>
                </a:pPr>
                <a:r>
                  <a:rPr lang="en-US" dirty="0" smtClean="0"/>
                  <a:t>We assume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𝑖𝑡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𝑖𝑡</m:t>
                        </m:r>
                      </m:sub>
                    </m:sSub>
                    <m:r>
                      <a:rPr lang="en-US" i="1">
                        <a:latin typeface="Cambria Math" panose="02040503050406030204" pitchFamily="18" charset="0"/>
                      </a:rPr>
                      <m:t>∼</m:t>
                    </m:r>
                    <m:r>
                      <m:rPr>
                        <m:sty m:val="p"/>
                      </m:rPr>
                      <a:rPr lang="en-US">
                        <a:latin typeface="Cambria Math" panose="02040503050406030204" pitchFamily="18" charset="0"/>
                      </a:rPr>
                      <m:t>Bin</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𝑖𝑡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𝑖𝑡</m:t>
                            </m:r>
                          </m:sub>
                        </m:sSub>
                      </m:e>
                    </m:d>
                    <m:r>
                      <a:rPr lang="en-US" b="0" i="0" smtClean="0">
                        <a:latin typeface="Cambria Math" panose="02040503050406030204" pitchFamily="18" charset="0"/>
                      </a:rPr>
                      <m:t> </m:t>
                    </m:r>
                  </m:oMath>
                </a14:m>
                <a:r>
                  <a:rPr lang="en-US" dirty="0" smtClean="0"/>
                  <a:t>and </a:t>
                </a:r>
              </a:p>
              <a:p>
                <a:pPr marL="0" indent="0">
                  <a:buNone/>
                </a:pPr>
                <a:endParaRPr lang="en-US" dirty="0" smtClean="0"/>
              </a:p>
              <a:p>
                <a:pPr marL="0" indent="0">
                  <a:buNone/>
                </a:pPr>
                <a14:m>
                  <m:oMathPara xmlns:m="http://schemas.openxmlformats.org/officeDocument/2006/math">
                    <m:oMathParaPr>
                      <m:jc m:val="centerGroup"/>
                    </m:oMathParaPr>
                    <m:oMath xmlns:m="http://schemas.openxmlformats.org/officeDocument/2006/math">
                      <m:r>
                        <m:rPr>
                          <m:sty m:val="p"/>
                        </m:rPr>
                        <a:rPr lang="en-US">
                          <a:latin typeface="Cambria Math" panose="02040503050406030204" pitchFamily="18" charset="0"/>
                        </a:rPr>
                        <m:t>logit</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𝑖𝑡</m:t>
                              </m:r>
                            </m:sub>
                          </m:sSub>
                        </m:e>
                      </m:d>
                      <m:r>
                        <a:rPr lang="en-US" i="1">
                          <a:latin typeface="Cambria Math" panose="02040503050406030204" pitchFamily="18" charset="0"/>
                        </a:rPr>
                        <m:t>=</m:t>
                      </m:r>
                      <m:r>
                        <a:rPr lang="en-US" i="1">
                          <a:latin typeface="Cambria Math" panose="02040503050406030204" pitchFamily="18" charset="0"/>
                        </a:rPr>
                        <m:t>𝜇</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𝜃</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𝜙</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𝛾</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𝛼</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𝛿</m:t>
                          </m:r>
                        </m:e>
                        <m:sub>
                          <m:r>
                            <a:rPr lang="en-US" i="1">
                              <a:latin typeface="Cambria Math" panose="02040503050406030204" pitchFamily="18" charset="0"/>
                            </a:rPr>
                            <m:t>𝑖𝑡</m:t>
                          </m:r>
                        </m:sub>
                      </m:sSub>
                    </m:oMath>
                  </m:oMathPara>
                </a14:m>
                <a:endParaRPr lang="en-US" dirty="0"/>
              </a:p>
              <a:p>
                <a:pPr marL="0" indent="0">
                  <a:buNone/>
                </a:pPr>
                <a:r>
                  <a:rPr lang="en-US" dirty="0"/>
                  <a:t>w</a:t>
                </a:r>
                <a:r>
                  <a:rPr lang="en-US" dirty="0" smtClean="0"/>
                  <a:t>here</a:t>
                </a:r>
                <a:endParaRPr lang="en-US" dirty="0"/>
              </a:p>
              <a:p>
                <a:pPr lvl="0"/>
                <a:r>
                  <a:rPr lang="en-US" dirty="0"/>
                  <a:t>Unstructured spatial random effect: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𝜃</m:t>
                        </m:r>
                      </m:e>
                      <m:sub>
                        <m:r>
                          <a:rPr lang="en-US" i="1">
                            <a:latin typeface="Cambria Math" panose="02040503050406030204" pitchFamily="18" charset="0"/>
                          </a:rPr>
                          <m:t>𝑖</m:t>
                        </m:r>
                      </m:sub>
                    </m:sSub>
                    <m:r>
                      <a:rPr lang="en-US" i="1">
                        <a:latin typeface="Cambria Math" panose="02040503050406030204" pitchFamily="18" charset="0"/>
                      </a:rPr>
                      <m:t>∼</m:t>
                    </m:r>
                    <m:r>
                      <a:rPr lang="en-US" i="1">
                        <a:latin typeface="Cambria Math" panose="02040503050406030204" pitchFamily="18" charset="0"/>
                      </a:rPr>
                      <m:t>𝑁</m:t>
                    </m:r>
                    <m:r>
                      <a:rPr lang="en-US" i="1">
                        <a:latin typeface="Cambria Math" panose="02040503050406030204" pitchFamily="18" charset="0"/>
                      </a:rPr>
                      <m:t>(0,</m:t>
                    </m:r>
                    <m:sSub>
                      <m:sSubPr>
                        <m:ctrlPr>
                          <a:rPr lang="en-US" i="1">
                            <a:latin typeface="Cambria Math" panose="02040503050406030204" pitchFamily="18" charset="0"/>
                          </a:rPr>
                        </m:ctrlPr>
                      </m:sSubPr>
                      <m:e>
                        <m:r>
                          <a:rPr lang="en-US" i="1">
                            <a:latin typeface="Cambria Math" panose="02040503050406030204" pitchFamily="18" charset="0"/>
                          </a:rPr>
                          <m:t>𝜏</m:t>
                        </m:r>
                      </m:e>
                      <m:sub>
                        <m:r>
                          <a:rPr lang="en-US" i="1">
                            <a:latin typeface="Cambria Math" panose="02040503050406030204" pitchFamily="18" charset="0"/>
                          </a:rPr>
                          <m:t>𝜃</m:t>
                        </m:r>
                      </m:sub>
                    </m:sSub>
                    <m:r>
                      <a:rPr lang="en-US" i="1">
                        <a:latin typeface="Cambria Math" panose="02040503050406030204" pitchFamily="18" charset="0"/>
                      </a:rPr>
                      <m:t>)</m:t>
                    </m:r>
                  </m:oMath>
                </a14:m>
                <a:endParaRPr lang="en-US" dirty="0"/>
              </a:p>
              <a:p>
                <a:pPr lvl="0"/>
                <a:r>
                  <a:rPr lang="en-US" dirty="0"/>
                  <a:t>Structured </a:t>
                </a:r>
                <a:r>
                  <a:rPr lang="en-US" dirty="0" smtClean="0"/>
                  <a:t>spatial </a:t>
                </a:r>
                <a:r>
                  <a:rPr lang="en-US" dirty="0"/>
                  <a:t>random effect: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𝜙</m:t>
                        </m:r>
                      </m:e>
                      <m:sub>
                        <m:r>
                          <a:rPr lang="en-US" i="1">
                            <a:latin typeface="Cambria Math" panose="02040503050406030204" pitchFamily="18" charset="0"/>
                          </a:rPr>
                          <m:t>𝑖</m:t>
                        </m:r>
                      </m:sub>
                    </m:sSub>
                    <m:r>
                      <a:rPr lang="en-US" i="1">
                        <a:latin typeface="Cambria Math" panose="02040503050406030204" pitchFamily="18" charset="0"/>
                      </a:rPr>
                      <m:t>∼</m:t>
                    </m:r>
                    <m:r>
                      <a:rPr lang="en-US" i="1">
                        <a:latin typeface="Cambria Math" panose="02040503050406030204" pitchFamily="18" charset="0"/>
                      </a:rPr>
                      <m:t>𝐼𝐶𝐴𝑅</m:t>
                    </m:r>
                  </m:oMath>
                </a14:m>
                <a:endParaRPr lang="en-US" dirty="0"/>
              </a:p>
              <a:p>
                <a:pPr lvl="0"/>
                <a:r>
                  <a:rPr lang="en-US" dirty="0"/>
                  <a:t>Unstructured temporal random effect: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𝛾</m:t>
                        </m:r>
                      </m:e>
                      <m:sub>
                        <m:r>
                          <a:rPr lang="en-US" i="1">
                            <a:latin typeface="Cambria Math" panose="02040503050406030204" pitchFamily="18" charset="0"/>
                          </a:rPr>
                          <m:t>𝑡</m:t>
                        </m:r>
                      </m:sub>
                    </m:sSub>
                    <m:r>
                      <a:rPr lang="en-US" i="1">
                        <a:latin typeface="Cambria Math" panose="02040503050406030204" pitchFamily="18" charset="0"/>
                      </a:rPr>
                      <m:t>∼</m:t>
                    </m:r>
                    <m:r>
                      <a:rPr lang="en-US" i="1">
                        <a:latin typeface="Cambria Math" panose="02040503050406030204" pitchFamily="18" charset="0"/>
                      </a:rPr>
                      <m:t>𝑁</m:t>
                    </m:r>
                    <m:r>
                      <a:rPr lang="en-US" i="1">
                        <a:latin typeface="Cambria Math" panose="02040503050406030204" pitchFamily="18" charset="0"/>
                      </a:rPr>
                      <m:t>(0,</m:t>
                    </m:r>
                    <m:sSub>
                      <m:sSubPr>
                        <m:ctrlPr>
                          <a:rPr lang="en-US" i="1">
                            <a:latin typeface="Cambria Math" panose="02040503050406030204" pitchFamily="18" charset="0"/>
                          </a:rPr>
                        </m:ctrlPr>
                      </m:sSubPr>
                      <m:e>
                        <m:r>
                          <a:rPr lang="en-US" i="1">
                            <a:latin typeface="Cambria Math" panose="02040503050406030204" pitchFamily="18" charset="0"/>
                          </a:rPr>
                          <m:t>𝜏</m:t>
                        </m:r>
                      </m:e>
                      <m:sub>
                        <m:r>
                          <a:rPr lang="en-US" i="1">
                            <a:latin typeface="Cambria Math" panose="02040503050406030204" pitchFamily="18" charset="0"/>
                          </a:rPr>
                          <m:t>𝛾</m:t>
                        </m:r>
                      </m:sub>
                    </m:sSub>
                    <m:r>
                      <a:rPr lang="en-US" i="1">
                        <a:latin typeface="Cambria Math" panose="02040503050406030204" pitchFamily="18" charset="0"/>
                      </a:rPr>
                      <m:t>)</m:t>
                    </m:r>
                  </m:oMath>
                </a14:m>
                <a:endParaRPr lang="en-US" dirty="0"/>
              </a:p>
              <a:p>
                <a:pPr lvl="0"/>
                <a:r>
                  <a:rPr lang="en-US" dirty="0"/>
                  <a:t>Structured temporal random effect :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𝛼</m:t>
                        </m:r>
                      </m:e>
                      <m:sub>
                        <m:r>
                          <a:rPr lang="en-US" i="1">
                            <a:latin typeface="Cambria Math" panose="02040503050406030204" pitchFamily="18" charset="0"/>
                          </a:rPr>
                          <m:t>𝑡</m:t>
                        </m:r>
                      </m:sub>
                    </m:sSub>
                    <m:r>
                      <a:rPr lang="en-US" i="1">
                        <a:latin typeface="Cambria Math" panose="02040503050406030204" pitchFamily="18" charset="0"/>
                      </a:rPr>
                      <m:t>∼</m:t>
                    </m:r>
                    <m:r>
                      <a:rPr lang="en-US" i="1">
                        <a:latin typeface="Cambria Math" panose="02040503050406030204" pitchFamily="18" charset="0"/>
                      </a:rPr>
                      <m:t>𝑅𝑊</m:t>
                    </m:r>
                    <m:r>
                      <a:rPr lang="en-US" i="1">
                        <a:latin typeface="Cambria Math" panose="02040503050406030204" pitchFamily="18" charset="0"/>
                      </a:rPr>
                      <m:t>2</m:t>
                    </m:r>
                  </m:oMath>
                </a14:m>
                <a:endParaRPr lang="en-US" dirty="0"/>
              </a:p>
              <a:p>
                <a:r>
                  <a:rPr lang="en-US" dirty="0" smtClean="0"/>
                  <a:t>Space-time </a:t>
                </a:r>
                <a:r>
                  <a:rPr lang="en-US" dirty="0"/>
                  <a:t>interaction: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𝛿</m:t>
                        </m:r>
                      </m:e>
                      <m:sub>
                        <m:r>
                          <a:rPr lang="en-US" i="1">
                            <a:latin typeface="Cambria Math" panose="02040503050406030204" pitchFamily="18" charset="0"/>
                          </a:rPr>
                          <m:t>𝑖𝑡</m:t>
                        </m:r>
                      </m:sub>
                    </m:sSub>
                  </m:oMath>
                </a14:m>
                <a:r>
                  <a:rPr lang="en-US" dirty="0"/>
                  <a:t> district-level </a:t>
                </a:r>
                <a14:m>
                  <m:oMath xmlns:m="http://schemas.openxmlformats.org/officeDocument/2006/math">
                    <m:r>
                      <a:rPr lang="en-US" i="1">
                        <a:latin typeface="Cambria Math" panose="02040503050406030204" pitchFamily="18" charset="0"/>
                      </a:rPr>
                      <m:t>𝑅𝑊</m:t>
                    </m:r>
                    <m:r>
                      <a:rPr lang="en-US" i="1">
                        <a:latin typeface="Cambria Math" panose="02040503050406030204" pitchFamily="18" charset="0"/>
                      </a:rPr>
                      <m:t>2</m:t>
                    </m:r>
                  </m:oMath>
                </a14:m>
                <a:r>
                  <a:rPr lang="en-US" dirty="0" smtClean="0"/>
                  <a:t>.</a:t>
                </a:r>
              </a:p>
              <a:p>
                <a:pPr marL="0" indent="0">
                  <a:buNone/>
                </a:pPr>
                <a:endParaRPr lang="en-US" dirty="0"/>
              </a:p>
              <a:p>
                <a:pPr marL="0" lvl="0" indent="0">
                  <a:buNone/>
                </a:pPr>
                <a:r>
                  <a:rPr lang="en-US" dirty="0" smtClean="0"/>
                  <a:t>Commonly used spatiotemporal smoothing models in the disease mapping literature [1]. Can be fit quickly using the Integrated Nested Laplace Approximation [2].</a:t>
                </a:r>
                <a:endParaRPr lang="en-US" baseline="30000" dirty="0" smtClean="0"/>
              </a:p>
              <a:p>
                <a:pPr marL="0" lvl="0" indent="0">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80511" y="742950"/>
                <a:ext cx="8735290" cy="4267200"/>
              </a:xfrm>
              <a:blipFill rotWithShape="0">
                <a:blip r:embed="rId2"/>
                <a:stretch>
                  <a:fillRect l="-837" t="-1571" r="-1047" b="-2286"/>
                </a:stretch>
              </a:blipFill>
            </p:spPr>
            <p:txBody>
              <a:bodyPr/>
              <a:lstStyle/>
              <a:p>
                <a:r>
                  <a:rPr lang="en-US">
                    <a:noFill/>
                  </a:rPr>
                  <a:t> </a:t>
                </a:r>
              </a:p>
            </p:txBody>
          </p:sp>
        </mc:Fallback>
      </mc:AlternateContent>
    </p:spTree>
    <p:extLst>
      <p:ext uri="{BB962C8B-B14F-4D97-AF65-F5344CB8AC3E}">
        <p14:creationId xmlns:p14="http://schemas.microsoft.com/office/powerpoint/2010/main" val="41846915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80110" y="133350"/>
            <a:ext cx="8963890" cy="585355"/>
          </a:xfrm>
        </p:spPr>
        <p:txBody>
          <a:bodyPr>
            <a:normAutofit fontScale="90000"/>
          </a:bodyPr>
          <a:lstStyle/>
          <a:p>
            <a:r>
              <a:rPr lang="en-US" dirty="0" smtClean="0"/>
              <a:t>Impact of Smoothing Covariates – Independent Interaction</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0110" y="718705"/>
            <a:ext cx="8735290" cy="4367645"/>
          </a:xfrm>
        </p:spPr>
      </p:pic>
    </p:spTree>
    <p:extLst>
      <p:ext uri="{BB962C8B-B14F-4D97-AF65-F5344CB8AC3E}">
        <p14:creationId xmlns:p14="http://schemas.microsoft.com/office/powerpoint/2010/main" val="12392161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Impact of Smoothing Covariates – Structured Interaction </a:t>
            </a:r>
            <a:endParaRPr lang="en-US" dirty="0"/>
          </a:p>
        </p:txBody>
      </p:sp>
      <p:pic>
        <p:nvPicPr>
          <p:cNvPr id="29" name="Content Placeholder 2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0110" y="742950"/>
            <a:ext cx="8735290" cy="4367645"/>
          </a:xfrm>
        </p:spPr>
      </p:pic>
    </p:spTree>
    <p:extLst>
      <p:ext uri="{BB962C8B-B14F-4D97-AF65-F5344CB8AC3E}">
        <p14:creationId xmlns:p14="http://schemas.microsoft.com/office/powerpoint/2010/main" val="3289432186"/>
      </p:ext>
    </p:extLst>
  </p:cSld>
  <p:clrMapOvr>
    <a:masterClrMapping/>
  </p:clrMapOvr>
  <p:timing>
    <p:tnLst>
      <p:par>
        <p:cTn id="1" dur="indefinite" restart="never" nodeType="tmRoot"/>
      </p:par>
    </p:tnLst>
  </p:timing>
</p:sld>
</file>

<file path=ppt/theme/theme1.xml><?xml version="1.0" encoding="utf-8"?>
<a:theme xmlns:a="http://schemas.openxmlformats.org/drawingml/2006/main" name="IDM PPT w copyright">
  <a:themeElements>
    <a:clrScheme name="IDM 1_27">
      <a:dk1>
        <a:sysClr val="windowText" lastClr="000000"/>
      </a:dk1>
      <a:lt1>
        <a:sysClr val="window" lastClr="FFFFFF"/>
      </a:lt1>
      <a:dk2>
        <a:srgbClr val="006692"/>
      </a:dk2>
      <a:lt2>
        <a:srgbClr val="EEECE1"/>
      </a:lt2>
      <a:accent1>
        <a:srgbClr val="000000"/>
      </a:accent1>
      <a:accent2>
        <a:srgbClr val="006692"/>
      </a:accent2>
      <a:accent3>
        <a:srgbClr val="5D87A1"/>
      </a:accent3>
      <a:accent4>
        <a:srgbClr val="6A737B"/>
      </a:accent4>
      <a:accent5>
        <a:srgbClr val="006692"/>
      </a:accent5>
      <a:accent6>
        <a:srgbClr val="F89828"/>
      </a:accent6>
      <a:hlink>
        <a:srgbClr val="006692"/>
      </a:hlink>
      <a:folHlink>
        <a:srgbClr val="6A737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3200" b="1" dirty="0" smtClean="0">
            <a:solidFill>
              <a:schemeClr val="accent1"/>
            </a:solidFill>
          </a:defRPr>
        </a:defPPr>
      </a:lstStyle>
    </a:txDef>
  </a:objectDefaults>
  <a:extraClrSchemeLst/>
  <a:extLst>
    <a:ext uri="{05A4C25C-085E-4340-85A3-A5531E510DB2}">
      <thm15:themeFamily xmlns:thm15="http://schemas.microsoft.com/office/thememl/2012/main" name="Presentation3" id="{06E0B4D8-D0F1-458E-AD2C-FE31461B4A01}" vid="{0905C218-A8EC-4178-82DF-09BEC1AA71F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6d2bc46a-f014-48ed-be59-9d6cf5da36fb">6FCQ3RPYFS27-334089976-99</_dlc_DocId>
    <_dlc_DocIdUrl xmlns="6d2bc46a-f014-48ed-be59-9d6cf5da36fb">
      <Url>https://idmod.sharepoint.com/symposium/_layouts/15/DocIdRedir.aspx?ID=6FCQ3RPYFS27-334089976-99</Url>
      <Description>6FCQ3RPYFS27-334089976-99</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C76CA0B617D2DD498B639B5695A764B4" ma:contentTypeVersion="2" ma:contentTypeDescription="Create a new document." ma:contentTypeScope="" ma:versionID="83d030cccf62702cca9eca561eafe0d8">
  <xsd:schema xmlns:xsd="http://www.w3.org/2001/XMLSchema" xmlns:xs="http://www.w3.org/2001/XMLSchema" xmlns:p="http://schemas.microsoft.com/office/2006/metadata/properties" xmlns:ns2="6d2bc46a-f014-48ed-be59-9d6cf5da36fb" targetNamespace="http://schemas.microsoft.com/office/2006/metadata/properties" ma:root="true" ma:fieldsID="6590fc6c875265774f2ff7438e5bb5d9" ns2:_="">
    <xsd:import namespace="6d2bc46a-f014-48ed-be59-9d6cf5da36fb"/>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2bc46a-f014-48ed-be59-9d6cf5da36fb"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4BE5527-ED92-4C46-AD59-6FE00DA800DA}">
  <ds:schemaRefs>
    <ds:schemaRef ds:uri="http://schemas.microsoft.com/office/2006/metadata/properties"/>
    <ds:schemaRef ds:uri="http://www.w3.org/XML/1998/namespace"/>
    <ds:schemaRef ds:uri="6d2bc46a-f014-48ed-be59-9d6cf5da36fb"/>
    <ds:schemaRef ds:uri="http://schemas.microsoft.com/office/2006/documentManagement/types"/>
    <ds:schemaRef ds:uri="http://purl.org/dc/elements/1.1/"/>
    <ds:schemaRef ds:uri="http://purl.org/dc/dcmitype/"/>
    <ds:schemaRef ds:uri="http://purl.org/dc/terms/"/>
    <ds:schemaRef ds:uri="http://schemas.openxmlformats.org/package/2006/metadata/core-properties"/>
    <ds:schemaRef ds:uri="http://schemas.microsoft.com/office/infopath/2007/PartnerControls"/>
  </ds:schemaRefs>
</ds:datastoreItem>
</file>

<file path=customXml/itemProps2.xml><?xml version="1.0" encoding="utf-8"?>
<ds:datastoreItem xmlns:ds="http://schemas.openxmlformats.org/officeDocument/2006/customXml" ds:itemID="{C04BD9E3-648C-4F48-B7CC-0581F46D9AF1}">
  <ds:schemaRefs>
    <ds:schemaRef ds:uri="http://schemas.microsoft.com/sharepoint/v3/contenttype/forms"/>
  </ds:schemaRefs>
</ds:datastoreItem>
</file>

<file path=customXml/itemProps3.xml><?xml version="1.0" encoding="utf-8"?>
<ds:datastoreItem xmlns:ds="http://schemas.openxmlformats.org/officeDocument/2006/customXml" ds:itemID="{C2BF6C8D-7C84-46CC-A65D-6FD41A516C82}">
  <ds:schemaRefs>
    <ds:schemaRef ds:uri="http://schemas.microsoft.com/sharepoint/events"/>
  </ds:schemaRefs>
</ds:datastoreItem>
</file>

<file path=customXml/itemProps4.xml><?xml version="1.0" encoding="utf-8"?>
<ds:datastoreItem xmlns:ds="http://schemas.openxmlformats.org/officeDocument/2006/customXml" ds:itemID="{CD61BD79-40DA-4FEC-A9F3-8A7E1FD11BC8}"/>
</file>

<file path=docProps/app.xml><?xml version="1.0" encoding="utf-8"?>
<Properties xmlns="http://schemas.openxmlformats.org/officeDocument/2006/extended-properties" xmlns:vt="http://schemas.openxmlformats.org/officeDocument/2006/docPropsVTypes">
  <Template>2016 IDM Gates Template</Template>
  <TotalTime>8744</TotalTime>
  <Words>860</Words>
  <Application>Microsoft Office PowerPoint</Application>
  <PresentationFormat>On-screen Show (16:9)</PresentationFormat>
  <Paragraphs>157</Paragraphs>
  <Slides>28</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Cambria Math</vt:lpstr>
      <vt:lpstr>IDM PPT w copyright</vt:lpstr>
      <vt:lpstr>Risk Modeling for District Prioritization in Pakistan Laina Mercer Steve Kroiss, Hil Lyons, Guillaume Chabot-Couture 20 April, 2016</vt:lpstr>
      <vt:lpstr>Recent History</vt:lpstr>
      <vt:lpstr>We Want a Framework for Prioritizing Sub-National Areas</vt:lpstr>
      <vt:lpstr>We Want a Framework for Prioritizing Sub-National Areas</vt:lpstr>
      <vt:lpstr>A Framework for Prioritizing Districts Based on Risk </vt:lpstr>
      <vt:lpstr>Dose History Data Is Noisy</vt:lpstr>
      <vt:lpstr>Space-time Smoothing Model for Covariates</vt:lpstr>
      <vt:lpstr>Impact of Smoothing Covariates – Independent Interaction</vt:lpstr>
      <vt:lpstr>Impact of Smoothing Covariates – Structured Interaction </vt:lpstr>
      <vt:lpstr>Smoothed Zero Dose RI and Under Immunized Rate</vt:lpstr>
      <vt:lpstr>Vaccine Derived Type 1 Immunity Calculations</vt:lpstr>
      <vt:lpstr>Poisson Hurdle Model</vt:lpstr>
      <vt:lpstr>Poisson Hurdle Model</vt:lpstr>
      <vt:lpstr>Poisson Hurdle Model</vt:lpstr>
      <vt:lpstr>Final Model</vt:lpstr>
      <vt:lpstr>Model Validation</vt:lpstr>
      <vt:lpstr>PowerPoint Presentation</vt:lpstr>
      <vt:lpstr>Impact and Future Directions</vt:lpstr>
      <vt:lpstr>Acknowledgements</vt:lpstr>
      <vt:lpstr>References</vt:lpstr>
      <vt:lpstr>Additional Slides</vt:lpstr>
      <vt:lpstr>Impact of Smoothing Covariates – No Interaction </vt:lpstr>
      <vt:lpstr>Observed Cases and Smoothed Risk</vt:lpstr>
      <vt:lpstr>Residual Risk</vt:lpstr>
      <vt:lpstr>Sensitivity of List</vt:lpstr>
      <vt:lpstr>District Prioritization Framework</vt:lpstr>
      <vt:lpstr>Final Classification in Collaboration with Pakistani Program</vt:lpstr>
      <vt:lpstr>Final Classification  </vt:lpstr>
    </vt:vector>
  </TitlesOfParts>
  <Company>Intellectual Ventures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Laina Mercer</dc:creator>
  <cp:lastModifiedBy>Laina Mercer</cp:lastModifiedBy>
  <cp:revision>65</cp:revision>
  <cp:lastPrinted>2013-01-29T16:01:26Z</cp:lastPrinted>
  <dcterms:created xsi:type="dcterms:W3CDTF">2016-01-14T19:02:29Z</dcterms:created>
  <dcterms:modified xsi:type="dcterms:W3CDTF">2016-04-20T20:36:32Z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0x010100C76CA0B617D2DD498B639B5695A764B4</vt:lpwstr>
  </property>
  <property fmtid="{D5CDD505-2E9C-101B-9397-08002B2CF9AE}" pid="3" name="_dlc_DocIdItemGuid">
    <vt:lpwstr>641fcbcc-cbd8-4a12-b728-fbcf9562a321</vt:lpwstr>
  </property>
</Properties>
</file>