
<file path=[Content_Types].xml><?xml version="1.0" encoding="utf-8"?>
<Types xmlns="http://schemas.openxmlformats.org/package/2006/content-types">
  <Default Extension="png" ContentType="image/png"/>
  <Default Extension="jpeg" ContentType="image/jpeg"/>
  <Default Extension="png&amp;ehk=WeSyPt64pUrHIOveBebS9w&amp;r=0&amp;pid=OfficeInsert"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3.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4.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5.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6.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4" r:id="rId3"/>
    <p:sldMasterId id="2147483716" r:id="rId4"/>
    <p:sldMasterId id="2147483744" r:id="rId5"/>
    <p:sldMasterId id="2147483757" r:id="rId6"/>
    <p:sldMasterId id="2147483783" r:id="rId7"/>
  </p:sldMasterIdLst>
  <p:notesMasterIdLst>
    <p:notesMasterId r:id="rId31"/>
  </p:notesMasterIdLst>
  <p:sldIdLst>
    <p:sldId id="265" r:id="rId8"/>
    <p:sldId id="264" r:id="rId9"/>
    <p:sldId id="262" r:id="rId10"/>
    <p:sldId id="283" r:id="rId11"/>
    <p:sldId id="263" r:id="rId12"/>
    <p:sldId id="261" r:id="rId13"/>
    <p:sldId id="267" r:id="rId14"/>
    <p:sldId id="284" r:id="rId15"/>
    <p:sldId id="259" r:id="rId16"/>
    <p:sldId id="260" r:id="rId17"/>
    <p:sldId id="269" r:id="rId18"/>
    <p:sldId id="285" r:id="rId19"/>
    <p:sldId id="286" r:id="rId20"/>
    <p:sldId id="287" r:id="rId21"/>
    <p:sldId id="258" r:id="rId22"/>
    <p:sldId id="271" r:id="rId23"/>
    <p:sldId id="272" r:id="rId24"/>
    <p:sldId id="276" r:id="rId25"/>
    <p:sldId id="277" r:id="rId26"/>
    <p:sldId id="274" r:id="rId27"/>
    <p:sldId id="275" r:id="rId28"/>
    <p:sldId id="273"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3" autoAdjust="0"/>
    <p:restoredTop sz="94660"/>
  </p:normalViewPr>
  <p:slideViewPr>
    <p:cSldViewPr snapToGrid="0">
      <p:cViewPr varScale="1">
        <p:scale>
          <a:sx n="65" d="100"/>
          <a:sy n="65" d="100"/>
        </p:scale>
        <p:origin x="540" y="44"/>
      </p:cViewPr>
      <p:guideLst/>
    </p:cSldViewPr>
  </p:slideViewPr>
  <p:notesTextViewPr>
    <p:cViewPr>
      <p:scale>
        <a:sx n="1" d="1"/>
        <a:sy n="1" d="1"/>
      </p:scale>
      <p:origin x="0" y="0"/>
    </p:cViewPr>
  </p:notesTextViewPr>
  <p:sorterViewPr>
    <p:cViewPr>
      <p:scale>
        <a:sx n="100" d="100"/>
        <a:sy n="100" d="100"/>
      </p:scale>
      <p:origin x="0" y="-404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tableStyles" Target="tableStyles.xml"/><Relationship Id="rId8" Type="http://schemas.openxmlformats.org/officeDocument/2006/relationships/slide" Target="slides/slide1.xml"/></Relationships>
</file>

<file path=ppt/charts/_rels/chart1.xml.rels><?xml version="1.0" encoding="UTF-8" standalone="yes"?>
<Relationships xmlns="http://schemas.openxmlformats.org/package/2006/relationships"><Relationship Id="rId2" Type="http://schemas.openxmlformats.org/officeDocument/2006/relationships/oleObject" Target="file:///C:\Users\MStack\Dropbox\IVAC%20Promotional%20Materials%20and%20Templates\VIMS%20Graphics\VIMS%20Data\IncomeGraphs_2013Dec.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Users\MStack\Dropbox\IVAC%20Promotional%20Materials%20and%20Templates\VIMS%20Graphics\VIMS%20Data\IncomeGraphs_2013Dec.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Hib High-income country</c:v>
          </c:tx>
          <c:spPr>
            <a:ln w="28575" cap="rnd" cmpd="sng" algn="ctr">
              <a:solidFill>
                <a:srgbClr val="0070C0"/>
              </a:solidFill>
              <a:prstDash val="solid"/>
              <a:round/>
            </a:ln>
            <a:effectLst/>
          </c:spPr>
          <c:marker>
            <c:symbol val="circle"/>
            <c:size val="8"/>
            <c:spPr>
              <a:solidFill>
                <a:schemeClr val="bg1"/>
              </a:solidFill>
              <a:ln w="15875" cap="flat" cmpd="sng" algn="ctr">
                <a:solidFill>
                  <a:srgbClr val="0070C0"/>
                </a:solidFill>
                <a:prstDash val="solid"/>
                <a:round/>
              </a:ln>
              <a:effectLst/>
            </c:spPr>
          </c:marker>
          <c:cat>
            <c:numRef>
              <c:f>Graphs!$B$38:$AA$38</c:f>
              <c:numCache>
                <c:formatCode>General</c:formatCode>
                <c:ptCount val="2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33</c:v>
                </c:pt>
              </c:numCache>
            </c:numRef>
          </c:cat>
          <c:val>
            <c:numRef>
              <c:f>Graphs!$B$34:$Z$34</c:f>
              <c:numCache>
                <c:formatCode>0%</c:formatCode>
                <c:ptCount val="25"/>
                <c:pt idx="0">
                  <c:v>1.8181818181818181E-2</c:v>
                </c:pt>
                <c:pt idx="1">
                  <c:v>9.0909090909090912E-2</c:v>
                </c:pt>
                <c:pt idx="2">
                  <c:v>9.0909090909090912E-2</c:v>
                </c:pt>
                <c:pt idx="3">
                  <c:v>0.2</c:v>
                </c:pt>
                <c:pt idx="4">
                  <c:v>0.27272727272727271</c:v>
                </c:pt>
                <c:pt idx="5">
                  <c:v>0.32727272727272727</c:v>
                </c:pt>
                <c:pt idx="6">
                  <c:v>0.32727272727272727</c:v>
                </c:pt>
                <c:pt idx="7">
                  <c:v>0.38181818181818183</c:v>
                </c:pt>
                <c:pt idx="8">
                  <c:v>0.38181818181818183</c:v>
                </c:pt>
                <c:pt idx="9">
                  <c:v>0.45454545454545453</c:v>
                </c:pt>
                <c:pt idx="10">
                  <c:v>0.54545454545454541</c:v>
                </c:pt>
                <c:pt idx="11">
                  <c:v>0.67272727272727273</c:v>
                </c:pt>
                <c:pt idx="12">
                  <c:v>0.72727272727272729</c:v>
                </c:pt>
                <c:pt idx="13">
                  <c:v>0.8</c:v>
                </c:pt>
                <c:pt idx="14">
                  <c:v>0.8</c:v>
                </c:pt>
                <c:pt idx="15">
                  <c:v>0.8</c:v>
                </c:pt>
                <c:pt idx="16">
                  <c:v>0.81818181818181823</c:v>
                </c:pt>
                <c:pt idx="17">
                  <c:v>0.81818181818181823</c:v>
                </c:pt>
                <c:pt idx="18">
                  <c:v>0.83636363636363631</c:v>
                </c:pt>
                <c:pt idx="19">
                  <c:v>0.83636363636363631</c:v>
                </c:pt>
                <c:pt idx="20">
                  <c:v>0.83636363636363631</c:v>
                </c:pt>
                <c:pt idx="21">
                  <c:v>0.83636363636363631</c:v>
                </c:pt>
                <c:pt idx="22">
                  <c:v>0.8545454545454545</c:v>
                </c:pt>
                <c:pt idx="23">
                  <c:v>0.8545454545454545</c:v>
                </c:pt>
                <c:pt idx="24">
                  <c:v>0.98181818181818181</c:v>
                </c:pt>
              </c:numCache>
            </c:numRef>
          </c:val>
          <c:smooth val="0"/>
          <c:extLst>
            <c:ext xmlns:c16="http://schemas.microsoft.com/office/drawing/2014/chart" uri="{C3380CC4-5D6E-409C-BE32-E72D297353CC}">
              <c16:uniqueId val="{00000000-591F-4B08-8A65-0423277C1DE8}"/>
            </c:ext>
          </c:extLst>
        </c:ser>
        <c:ser>
          <c:idx val="1"/>
          <c:order val="1"/>
          <c:tx>
            <c:v>Hib Low-income country</c:v>
          </c:tx>
          <c:spPr>
            <a:ln w="28575" cap="rnd" cmpd="sng" algn="ctr">
              <a:solidFill>
                <a:srgbClr val="0070C0"/>
              </a:solidFill>
              <a:prstDash val="solid"/>
              <a:round/>
            </a:ln>
            <a:effectLst/>
          </c:spPr>
          <c:marker>
            <c:symbol val="circle"/>
            <c:size val="8"/>
            <c:spPr>
              <a:solidFill>
                <a:srgbClr val="0070C0"/>
              </a:solidFill>
              <a:ln w="9525" cap="flat" cmpd="sng" algn="ctr">
                <a:solidFill>
                  <a:schemeClr val="accent5">
                    <a:lumMod val="75000"/>
                  </a:schemeClr>
                </a:solidFill>
                <a:prstDash val="solid"/>
                <a:round/>
              </a:ln>
              <a:effectLst/>
            </c:spPr>
          </c:marker>
          <c:cat>
            <c:numRef>
              <c:f>Graphs!$B$38:$AA$38</c:f>
              <c:numCache>
                <c:formatCode>General</c:formatCode>
                <c:ptCount val="2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33</c:v>
                </c:pt>
              </c:numCache>
            </c:numRef>
          </c:cat>
          <c:val>
            <c:numRef>
              <c:f>Graphs!$B$35:$Z$35</c:f>
              <c:numCache>
                <c:formatCode>0%</c:formatCode>
                <c:ptCount val="25"/>
                <c:pt idx="0">
                  <c:v>0</c:v>
                </c:pt>
                <c:pt idx="1">
                  <c:v>0</c:v>
                </c:pt>
                <c:pt idx="2">
                  <c:v>0</c:v>
                </c:pt>
                <c:pt idx="3">
                  <c:v>0</c:v>
                </c:pt>
                <c:pt idx="4">
                  <c:v>0</c:v>
                </c:pt>
                <c:pt idx="5">
                  <c:v>0</c:v>
                </c:pt>
                <c:pt idx="6">
                  <c:v>0</c:v>
                </c:pt>
                <c:pt idx="7">
                  <c:v>0</c:v>
                </c:pt>
                <c:pt idx="8">
                  <c:v>2.7777777777777776E-2</c:v>
                </c:pt>
                <c:pt idx="9">
                  <c:v>2.7777777777777776E-2</c:v>
                </c:pt>
                <c:pt idx="10">
                  <c:v>2.7777777777777776E-2</c:v>
                </c:pt>
                <c:pt idx="11">
                  <c:v>2.7777777777777776E-2</c:v>
                </c:pt>
                <c:pt idx="12">
                  <c:v>5.5555555555555552E-2</c:v>
                </c:pt>
                <c:pt idx="13">
                  <c:v>0.1388888888888889</c:v>
                </c:pt>
                <c:pt idx="14">
                  <c:v>0.1388888888888889</c:v>
                </c:pt>
                <c:pt idx="15">
                  <c:v>0.16666666666666666</c:v>
                </c:pt>
                <c:pt idx="16">
                  <c:v>0.19444444444444445</c:v>
                </c:pt>
                <c:pt idx="17">
                  <c:v>0.22222222222222221</c:v>
                </c:pt>
                <c:pt idx="18">
                  <c:v>0.30555555555555558</c:v>
                </c:pt>
                <c:pt idx="19">
                  <c:v>0.61111111111111116</c:v>
                </c:pt>
                <c:pt idx="20">
                  <c:v>0.86111111111111116</c:v>
                </c:pt>
                <c:pt idx="21">
                  <c:v>0.88888888888888884</c:v>
                </c:pt>
                <c:pt idx="22">
                  <c:v>0.88888888888888884</c:v>
                </c:pt>
                <c:pt idx="23">
                  <c:v>0.97222222222222221</c:v>
                </c:pt>
                <c:pt idx="24">
                  <c:v>0.97222222222222221</c:v>
                </c:pt>
              </c:numCache>
            </c:numRef>
          </c:val>
          <c:smooth val="0"/>
          <c:extLst>
            <c:ext xmlns:c16="http://schemas.microsoft.com/office/drawing/2014/chart" uri="{C3380CC4-5D6E-409C-BE32-E72D297353CC}">
              <c16:uniqueId val="{00000001-591F-4B08-8A65-0423277C1DE8}"/>
            </c:ext>
          </c:extLst>
        </c:ser>
        <c:dLbls>
          <c:showLegendKey val="0"/>
          <c:showVal val="0"/>
          <c:showCatName val="0"/>
          <c:showSerName val="0"/>
          <c:showPercent val="0"/>
          <c:showBubbleSize val="0"/>
        </c:dLbls>
        <c:marker val="1"/>
        <c:smooth val="0"/>
        <c:axId val="249338392"/>
        <c:axId val="398808704"/>
        <c:extLst/>
      </c:lineChart>
      <c:catAx>
        <c:axId val="249338392"/>
        <c:scaling>
          <c:orientation val="minMax"/>
        </c:scaling>
        <c:delete val="0"/>
        <c:axPos val="b"/>
        <c:title>
          <c:tx>
            <c:rich>
              <a:bodyPr rot="0" vert="horz"/>
              <a:lstStyle/>
              <a:p>
                <a:pPr>
                  <a:defRPr sz="1200" b="0"/>
                </a:pPr>
                <a:r>
                  <a:rPr lang="en-US" sz="1200" b="0"/>
                  <a:t>Years since first introduction</a:t>
                </a:r>
              </a:p>
            </c:rich>
          </c:tx>
          <c:overlay val="0"/>
          <c:spPr>
            <a:noFill/>
            <a:ln>
              <a:noFill/>
            </a:ln>
            <a:effectLst/>
          </c:spPr>
        </c:title>
        <c:numFmt formatCode="General"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vert="horz"/>
          <a:lstStyle/>
          <a:p>
            <a:pPr>
              <a:defRPr sz="1600"/>
            </a:pPr>
            <a:endParaRPr lang="en-US"/>
          </a:p>
        </c:txPr>
        <c:crossAx val="398808704"/>
        <c:crosses val="autoZero"/>
        <c:auto val="1"/>
        <c:lblAlgn val="ctr"/>
        <c:lblOffset val="100"/>
        <c:tickLblSkip val="2"/>
        <c:noMultiLvlLbl val="0"/>
      </c:catAx>
      <c:valAx>
        <c:axId val="398808704"/>
        <c:scaling>
          <c:orientation val="minMax"/>
          <c:max val="1"/>
        </c:scaling>
        <c:delete val="0"/>
        <c:axPos val="l"/>
        <c:majorGridlines>
          <c:spPr>
            <a:ln w="9525" cap="flat" cmpd="sng" algn="ctr">
              <a:solidFill>
                <a:schemeClr val="tx1">
                  <a:tint val="75000"/>
                  <a:shade val="95000"/>
                  <a:satMod val="105000"/>
                </a:schemeClr>
              </a:solidFill>
              <a:prstDash val="solid"/>
              <a:round/>
            </a:ln>
            <a:effectLst/>
          </c:spPr>
        </c:majorGridlines>
        <c:title>
          <c:tx>
            <c:rich>
              <a:bodyPr rot="-5400000" vert="horz"/>
              <a:lstStyle/>
              <a:p>
                <a:pPr>
                  <a:defRPr sz="1200" b="0"/>
                </a:pPr>
                <a:r>
                  <a:rPr lang="en-US" sz="1200" b="0"/>
                  <a:t>Percentage of countries that have</a:t>
                </a:r>
              </a:p>
              <a:p>
                <a:pPr>
                  <a:defRPr sz="1200" b="0"/>
                </a:pPr>
                <a:r>
                  <a:rPr lang="en-US" sz="1200" b="0"/>
                  <a:t> universally introduced vaccine</a:t>
                </a:r>
              </a:p>
            </c:rich>
          </c:tx>
          <c:overlay val="0"/>
          <c:spPr>
            <a:noFill/>
            <a:ln>
              <a:noFill/>
            </a:ln>
            <a:effectLst/>
          </c:spPr>
        </c:title>
        <c:numFmt formatCode="0%"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vert="horz"/>
          <a:lstStyle/>
          <a:p>
            <a:pPr>
              <a:defRPr sz="1600"/>
            </a:pPr>
            <a:endParaRPr lang="en-US"/>
          </a:p>
        </c:txPr>
        <c:crossAx val="249338392"/>
        <c:crosses val="autoZero"/>
        <c:crossBetween val="between"/>
        <c:majorUnit val="0.2"/>
      </c:valAx>
      <c:spPr>
        <a:noFill/>
        <a:ln>
          <a:noFill/>
        </a:ln>
        <a:effectLst/>
      </c:spPr>
    </c:plotArea>
    <c:legend>
      <c:legendPos val="r"/>
      <c:layout>
        <c:manualLayout>
          <c:xMode val="edge"/>
          <c:yMode val="edge"/>
          <c:x val="0.69348050354898161"/>
          <c:y val="0.35804490684103973"/>
          <c:w val="0.30492709349468344"/>
          <c:h val="0.25444761152087203"/>
        </c:manualLayout>
      </c:layout>
      <c:overlay val="0"/>
    </c:legend>
    <c:plotVisOnly val="1"/>
    <c:dispBlanksAs val="gap"/>
    <c:showDLblsOverMax val="0"/>
  </c:chart>
  <c:spPr>
    <a:solidFill>
      <a:schemeClr val="bg1"/>
    </a:solidFill>
    <a:ln w="9525" cap="flat" cmpd="sng" algn="ctr">
      <a:noFill/>
      <a:prstDash val="solid"/>
      <a:round/>
    </a:ln>
    <a:effectLst/>
  </c:spPr>
  <c:txPr>
    <a:bodyPr/>
    <a:lstStyle/>
    <a:p>
      <a:pPr>
        <a:defRPr sz="1800">
          <a:solidFill>
            <a:schemeClr val="accent6"/>
          </a:solidFill>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Hib High-income country</c:v>
          </c:tx>
          <c:spPr>
            <a:ln w="28575" cap="rnd" cmpd="sng" algn="ctr">
              <a:solidFill>
                <a:srgbClr val="0070C0"/>
              </a:solidFill>
              <a:prstDash val="solid"/>
              <a:round/>
            </a:ln>
            <a:effectLst/>
          </c:spPr>
          <c:marker>
            <c:symbol val="circle"/>
            <c:size val="8"/>
            <c:spPr>
              <a:solidFill>
                <a:schemeClr val="bg1"/>
              </a:solidFill>
              <a:ln w="15875" cap="flat" cmpd="sng" algn="ctr">
                <a:solidFill>
                  <a:srgbClr val="0070C0"/>
                </a:solidFill>
                <a:prstDash val="solid"/>
                <a:round/>
              </a:ln>
              <a:effectLst/>
            </c:spPr>
          </c:marker>
          <c:cat>
            <c:numRef>
              <c:f>Graphs!$B$38:$AA$38</c:f>
              <c:numCache>
                <c:formatCode>General</c:formatCode>
                <c:ptCount val="2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33</c:v>
                </c:pt>
              </c:numCache>
            </c:numRef>
          </c:cat>
          <c:val>
            <c:numRef>
              <c:f>Graphs!$B$34:$Z$34</c:f>
              <c:numCache>
                <c:formatCode>0%</c:formatCode>
                <c:ptCount val="25"/>
                <c:pt idx="0">
                  <c:v>1.8181818181818181E-2</c:v>
                </c:pt>
                <c:pt idx="1">
                  <c:v>9.0909090909090912E-2</c:v>
                </c:pt>
                <c:pt idx="2">
                  <c:v>9.0909090909090912E-2</c:v>
                </c:pt>
                <c:pt idx="3">
                  <c:v>0.2</c:v>
                </c:pt>
                <c:pt idx="4">
                  <c:v>0.27272727272727271</c:v>
                </c:pt>
                <c:pt idx="5">
                  <c:v>0.32727272727272727</c:v>
                </c:pt>
                <c:pt idx="6">
                  <c:v>0.32727272727272727</c:v>
                </c:pt>
                <c:pt idx="7">
                  <c:v>0.38181818181818183</c:v>
                </c:pt>
                <c:pt idx="8">
                  <c:v>0.38181818181818183</c:v>
                </c:pt>
                <c:pt idx="9">
                  <c:v>0.45454545454545453</c:v>
                </c:pt>
                <c:pt idx="10">
                  <c:v>0.54545454545454541</c:v>
                </c:pt>
                <c:pt idx="11">
                  <c:v>0.67272727272727273</c:v>
                </c:pt>
                <c:pt idx="12">
                  <c:v>0.72727272727272729</c:v>
                </c:pt>
                <c:pt idx="13">
                  <c:v>0.8</c:v>
                </c:pt>
                <c:pt idx="14">
                  <c:v>0.8</c:v>
                </c:pt>
                <c:pt idx="15">
                  <c:v>0.8</c:v>
                </c:pt>
                <c:pt idx="16">
                  <c:v>0.81818181818181823</c:v>
                </c:pt>
                <c:pt idx="17">
                  <c:v>0.81818181818181823</c:v>
                </c:pt>
                <c:pt idx="18">
                  <c:v>0.83636363636363631</c:v>
                </c:pt>
                <c:pt idx="19">
                  <c:v>0.83636363636363631</c:v>
                </c:pt>
                <c:pt idx="20">
                  <c:v>0.83636363636363631</c:v>
                </c:pt>
                <c:pt idx="21">
                  <c:v>0.83636363636363631</c:v>
                </c:pt>
                <c:pt idx="22">
                  <c:v>0.8545454545454545</c:v>
                </c:pt>
                <c:pt idx="23">
                  <c:v>0.8545454545454545</c:v>
                </c:pt>
                <c:pt idx="24">
                  <c:v>0.98181818181818181</c:v>
                </c:pt>
              </c:numCache>
            </c:numRef>
          </c:val>
          <c:smooth val="0"/>
          <c:extLst>
            <c:ext xmlns:c16="http://schemas.microsoft.com/office/drawing/2014/chart" uri="{C3380CC4-5D6E-409C-BE32-E72D297353CC}">
              <c16:uniqueId val="{00000000-591F-4B08-8A65-0423277C1DE8}"/>
            </c:ext>
          </c:extLst>
        </c:ser>
        <c:ser>
          <c:idx val="1"/>
          <c:order val="1"/>
          <c:tx>
            <c:v>Hib Low-income country</c:v>
          </c:tx>
          <c:spPr>
            <a:ln w="28575" cap="rnd" cmpd="sng" algn="ctr">
              <a:solidFill>
                <a:srgbClr val="0070C0"/>
              </a:solidFill>
              <a:prstDash val="solid"/>
              <a:round/>
            </a:ln>
            <a:effectLst/>
          </c:spPr>
          <c:marker>
            <c:symbol val="circle"/>
            <c:size val="8"/>
            <c:spPr>
              <a:solidFill>
                <a:srgbClr val="0070C0"/>
              </a:solidFill>
              <a:ln w="9525" cap="flat" cmpd="sng" algn="ctr">
                <a:solidFill>
                  <a:schemeClr val="accent5">
                    <a:lumMod val="75000"/>
                  </a:schemeClr>
                </a:solidFill>
                <a:prstDash val="solid"/>
                <a:round/>
              </a:ln>
              <a:effectLst/>
            </c:spPr>
          </c:marker>
          <c:cat>
            <c:numRef>
              <c:f>Graphs!$B$38:$AA$38</c:f>
              <c:numCache>
                <c:formatCode>General</c:formatCode>
                <c:ptCount val="2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33</c:v>
                </c:pt>
              </c:numCache>
            </c:numRef>
          </c:cat>
          <c:val>
            <c:numRef>
              <c:f>Graphs!$B$35:$Z$35</c:f>
              <c:numCache>
                <c:formatCode>0%</c:formatCode>
                <c:ptCount val="25"/>
                <c:pt idx="0">
                  <c:v>0</c:v>
                </c:pt>
                <c:pt idx="1">
                  <c:v>0</c:v>
                </c:pt>
                <c:pt idx="2">
                  <c:v>0</c:v>
                </c:pt>
                <c:pt idx="3">
                  <c:v>0</c:v>
                </c:pt>
                <c:pt idx="4">
                  <c:v>0</c:v>
                </c:pt>
                <c:pt idx="5">
                  <c:v>0</c:v>
                </c:pt>
                <c:pt idx="6">
                  <c:v>0</c:v>
                </c:pt>
                <c:pt idx="7">
                  <c:v>0</c:v>
                </c:pt>
                <c:pt idx="8">
                  <c:v>2.7777777777777776E-2</c:v>
                </c:pt>
                <c:pt idx="9">
                  <c:v>2.7777777777777776E-2</c:v>
                </c:pt>
                <c:pt idx="10">
                  <c:v>2.7777777777777776E-2</c:v>
                </c:pt>
                <c:pt idx="11">
                  <c:v>2.7777777777777776E-2</c:v>
                </c:pt>
                <c:pt idx="12">
                  <c:v>5.5555555555555552E-2</c:v>
                </c:pt>
                <c:pt idx="13">
                  <c:v>0.1388888888888889</c:v>
                </c:pt>
                <c:pt idx="14">
                  <c:v>0.1388888888888889</c:v>
                </c:pt>
                <c:pt idx="15">
                  <c:v>0.16666666666666666</c:v>
                </c:pt>
                <c:pt idx="16">
                  <c:v>0.19444444444444445</c:v>
                </c:pt>
                <c:pt idx="17">
                  <c:v>0.22222222222222221</c:v>
                </c:pt>
                <c:pt idx="18">
                  <c:v>0.30555555555555558</c:v>
                </c:pt>
                <c:pt idx="19">
                  <c:v>0.61111111111111116</c:v>
                </c:pt>
                <c:pt idx="20">
                  <c:v>0.86111111111111116</c:v>
                </c:pt>
                <c:pt idx="21">
                  <c:v>0.88888888888888884</c:v>
                </c:pt>
                <c:pt idx="22">
                  <c:v>0.88888888888888884</c:v>
                </c:pt>
                <c:pt idx="23">
                  <c:v>0.97222222222222221</c:v>
                </c:pt>
                <c:pt idx="24">
                  <c:v>0.97222222222222221</c:v>
                </c:pt>
              </c:numCache>
            </c:numRef>
          </c:val>
          <c:smooth val="0"/>
          <c:extLst>
            <c:ext xmlns:c16="http://schemas.microsoft.com/office/drawing/2014/chart" uri="{C3380CC4-5D6E-409C-BE32-E72D297353CC}">
              <c16:uniqueId val="{00000001-591F-4B08-8A65-0423277C1DE8}"/>
            </c:ext>
          </c:extLst>
        </c:ser>
        <c:ser>
          <c:idx val="2"/>
          <c:order val="2"/>
          <c:tx>
            <c:v>PCV High-income country</c:v>
          </c:tx>
          <c:spPr>
            <a:ln w="28575" cap="rnd" cmpd="sng" algn="ctr">
              <a:solidFill>
                <a:srgbClr val="C00000"/>
              </a:solidFill>
              <a:prstDash val="solid"/>
              <a:round/>
            </a:ln>
            <a:effectLst/>
          </c:spPr>
          <c:marker>
            <c:symbol val="square"/>
            <c:size val="7"/>
            <c:spPr>
              <a:solidFill>
                <a:schemeClr val="bg1"/>
              </a:solidFill>
              <a:ln w="19050" cap="flat" cmpd="sng" algn="ctr">
                <a:solidFill>
                  <a:srgbClr val="C00000"/>
                </a:solidFill>
                <a:prstDash val="solid"/>
                <a:round/>
              </a:ln>
              <a:effectLst/>
            </c:spPr>
          </c:marker>
          <c:dPt>
            <c:idx val="14"/>
            <c:bubble3D val="0"/>
            <c:extLst>
              <c:ext xmlns:c16="http://schemas.microsoft.com/office/drawing/2014/chart" uri="{C3380CC4-5D6E-409C-BE32-E72D297353CC}">
                <c16:uniqueId val="{00000002-591F-4B08-8A65-0423277C1DE8}"/>
              </c:ext>
            </c:extLst>
          </c:dPt>
          <c:cat>
            <c:numRef>
              <c:f>Graphs!$B$38:$AA$38</c:f>
              <c:numCache>
                <c:formatCode>General</c:formatCode>
                <c:ptCount val="2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33</c:v>
                </c:pt>
              </c:numCache>
              <c:extLst xmlns:c15="http://schemas.microsoft.com/office/drawing/2012/chart"/>
            </c:numRef>
          </c:cat>
          <c:val>
            <c:numRef>
              <c:f>Graphs!$B$36:$P$36</c:f>
              <c:numCache>
                <c:formatCode>0%</c:formatCode>
                <c:ptCount val="15"/>
                <c:pt idx="0">
                  <c:v>1.8181818181818181E-2</c:v>
                </c:pt>
                <c:pt idx="1">
                  <c:v>1.8181818181818181E-2</c:v>
                </c:pt>
                <c:pt idx="2">
                  <c:v>3.6363636363636362E-2</c:v>
                </c:pt>
                <c:pt idx="3">
                  <c:v>3.6363636363636362E-2</c:v>
                </c:pt>
                <c:pt idx="4">
                  <c:v>3.6363636363636362E-2</c:v>
                </c:pt>
                <c:pt idx="5">
                  <c:v>0.10909090909090909</c:v>
                </c:pt>
                <c:pt idx="6">
                  <c:v>0.25454545454545452</c:v>
                </c:pt>
                <c:pt idx="7">
                  <c:v>0.34545454545454546</c:v>
                </c:pt>
                <c:pt idx="8">
                  <c:v>0.41818181818181815</c:v>
                </c:pt>
                <c:pt idx="9">
                  <c:v>0.5636363636363636</c:v>
                </c:pt>
                <c:pt idx="10">
                  <c:v>0.6</c:v>
                </c:pt>
                <c:pt idx="11">
                  <c:v>0.63636363636363635</c:v>
                </c:pt>
                <c:pt idx="12">
                  <c:v>0.63636363636363635</c:v>
                </c:pt>
                <c:pt idx="13">
                  <c:v>0.63636363636363635</c:v>
                </c:pt>
                <c:pt idx="14">
                  <c:v>0.65454545454545454</c:v>
                </c:pt>
              </c:numCache>
            </c:numRef>
          </c:val>
          <c:smooth val="0"/>
          <c:extLst>
            <c:ext xmlns:c16="http://schemas.microsoft.com/office/drawing/2014/chart" uri="{C3380CC4-5D6E-409C-BE32-E72D297353CC}">
              <c16:uniqueId val="{00000003-591F-4B08-8A65-0423277C1DE8}"/>
            </c:ext>
          </c:extLst>
        </c:ser>
        <c:ser>
          <c:idx val="3"/>
          <c:order val="3"/>
          <c:tx>
            <c:v>PCV Low-income country</c:v>
          </c:tx>
          <c:spPr>
            <a:ln w="28575" cap="rnd" cmpd="sng" algn="ctr">
              <a:solidFill>
                <a:srgbClr val="990033"/>
              </a:solidFill>
              <a:prstDash val="solid"/>
              <a:round/>
            </a:ln>
            <a:effectLst/>
          </c:spPr>
          <c:marker>
            <c:symbol val="square"/>
            <c:size val="7"/>
            <c:spPr>
              <a:solidFill>
                <a:srgbClr val="990033"/>
              </a:solidFill>
              <a:ln w="9525" cap="flat" cmpd="sng" algn="ctr">
                <a:solidFill>
                  <a:srgbClr val="990033"/>
                </a:solidFill>
                <a:prstDash val="solid"/>
                <a:round/>
              </a:ln>
              <a:effectLst/>
            </c:spPr>
          </c:marker>
          <c:dPt>
            <c:idx val="13"/>
            <c:bubble3D val="0"/>
            <c:extLst>
              <c:ext xmlns:c16="http://schemas.microsoft.com/office/drawing/2014/chart" uri="{C3380CC4-5D6E-409C-BE32-E72D297353CC}">
                <c16:uniqueId val="{00000004-591F-4B08-8A65-0423277C1DE8}"/>
              </c:ext>
            </c:extLst>
          </c:dPt>
          <c:dPt>
            <c:idx val="14"/>
            <c:bubble3D val="0"/>
            <c:extLst>
              <c:ext xmlns:c16="http://schemas.microsoft.com/office/drawing/2014/chart" uri="{C3380CC4-5D6E-409C-BE32-E72D297353CC}">
                <c16:uniqueId val="{00000005-591F-4B08-8A65-0423277C1DE8}"/>
              </c:ext>
            </c:extLst>
          </c:dPt>
          <c:dPt>
            <c:idx val="15"/>
            <c:bubble3D val="0"/>
            <c:spPr>
              <a:ln w="28575" cap="rnd" cmpd="sng" algn="ctr">
                <a:solidFill>
                  <a:srgbClr val="990033"/>
                </a:solidFill>
                <a:prstDash val="dash"/>
                <a:round/>
              </a:ln>
              <a:effectLst/>
            </c:spPr>
            <c:extLst>
              <c:ext xmlns:c16="http://schemas.microsoft.com/office/drawing/2014/chart" uri="{C3380CC4-5D6E-409C-BE32-E72D297353CC}">
                <c16:uniqueId val="{00000007-591F-4B08-8A65-0423277C1DE8}"/>
              </c:ext>
            </c:extLst>
          </c:dPt>
          <c:dPt>
            <c:idx val="16"/>
            <c:bubble3D val="0"/>
            <c:spPr>
              <a:ln w="28575" cap="rnd" cmpd="sng" algn="ctr">
                <a:solidFill>
                  <a:srgbClr val="990033"/>
                </a:solidFill>
                <a:prstDash val="dash"/>
                <a:round/>
              </a:ln>
              <a:effectLst/>
            </c:spPr>
            <c:extLst>
              <c:ext xmlns:c16="http://schemas.microsoft.com/office/drawing/2014/chart" uri="{C3380CC4-5D6E-409C-BE32-E72D297353CC}">
                <c16:uniqueId val="{00000009-591F-4B08-8A65-0423277C1DE8}"/>
              </c:ext>
            </c:extLst>
          </c:dPt>
          <c:dPt>
            <c:idx val="17"/>
            <c:bubble3D val="0"/>
            <c:spPr>
              <a:ln w="28575" cap="rnd" cmpd="sng" algn="ctr">
                <a:solidFill>
                  <a:srgbClr val="990033"/>
                </a:solidFill>
                <a:prstDash val="dash"/>
                <a:round/>
              </a:ln>
              <a:effectLst/>
            </c:spPr>
            <c:extLst>
              <c:ext xmlns:c16="http://schemas.microsoft.com/office/drawing/2014/chart" uri="{C3380CC4-5D6E-409C-BE32-E72D297353CC}">
                <c16:uniqueId val="{0000000B-591F-4B08-8A65-0423277C1DE8}"/>
              </c:ext>
            </c:extLst>
          </c:dPt>
          <c:dPt>
            <c:idx val="18"/>
            <c:bubble3D val="0"/>
            <c:spPr>
              <a:ln w="28575" cap="rnd" cmpd="sng" algn="ctr">
                <a:solidFill>
                  <a:srgbClr val="990033"/>
                </a:solidFill>
                <a:prstDash val="dash"/>
                <a:round/>
              </a:ln>
              <a:effectLst/>
            </c:spPr>
            <c:extLst>
              <c:ext xmlns:c16="http://schemas.microsoft.com/office/drawing/2014/chart" uri="{C3380CC4-5D6E-409C-BE32-E72D297353CC}">
                <c16:uniqueId val="{0000000D-591F-4B08-8A65-0423277C1DE8}"/>
              </c:ext>
            </c:extLst>
          </c:dPt>
          <c:dPt>
            <c:idx val="19"/>
            <c:bubble3D val="0"/>
            <c:spPr>
              <a:ln w="28575" cap="rnd" cmpd="sng" algn="ctr">
                <a:solidFill>
                  <a:srgbClr val="990033"/>
                </a:solidFill>
                <a:prstDash val="dash"/>
                <a:round/>
              </a:ln>
              <a:effectLst/>
            </c:spPr>
            <c:extLst>
              <c:ext xmlns:c16="http://schemas.microsoft.com/office/drawing/2014/chart" uri="{C3380CC4-5D6E-409C-BE32-E72D297353CC}">
                <c16:uniqueId val="{0000000F-591F-4B08-8A65-0423277C1DE8}"/>
              </c:ext>
            </c:extLst>
          </c:dPt>
          <c:dPt>
            <c:idx val="20"/>
            <c:bubble3D val="0"/>
            <c:spPr>
              <a:ln w="28575" cap="rnd" cmpd="sng" algn="ctr">
                <a:solidFill>
                  <a:srgbClr val="990033"/>
                </a:solidFill>
                <a:prstDash val="dash"/>
                <a:round/>
              </a:ln>
              <a:effectLst/>
            </c:spPr>
            <c:extLst>
              <c:ext xmlns:c16="http://schemas.microsoft.com/office/drawing/2014/chart" uri="{C3380CC4-5D6E-409C-BE32-E72D297353CC}">
                <c16:uniqueId val="{00000011-591F-4B08-8A65-0423277C1DE8}"/>
              </c:ext>
            </c:extLst>
          </c:dPt>
          <c:dPt>
            <c:idx val="21"/>
            <c:bubble3D val="0"/>
            <c:spPr>
              <a:ln w="28575" cap="rnd" cmpd="sng" algn="ctr">
                <a:solidFill>
                  <a:srgbClr val="990033"/>
                </a:solidFill>
                <a:prstDash val="dash"/>
                <a:round/>
              </a:ln>
              <a:effectLst/>
            </c:spPr>
            <c:extLst>
              <c:ext xmlns:c16="http://schemas.microsoft.com/office/drawing/2014/chart" uri="{C3380CC4-5D6E-409C-BE32-E72D297353CC}">
                <c16:uniqueId val="{00000013-591F-4B08-8A65-0423277C1DE8}"/>
              </c:ext>
            </c:extLst>
          </c:dPt>
          <c:dPt>
            <c:idx val="22"/>
            <c:bubble3D val="0"/>
            <c:spPr>
              <a:ln w="28575" cap="rnd" cmpd="sng" algn="ctr">
                <a:solidFill>
                  <a:srgbClr val="990033"/>
                </a:solidFill>
                <a:prstDash val="dash"/>
                <a:round/>
              </a:ln>
              <a:effectLst/>
            </c:spPr>
            <c:extLst>
              <c:ext xmlns:c16="http://schemas.microsoft.com/office/drawing/2014/chart" uri="{C3380CC4-5D6E-409C-BE32-E72D297353CC}">
                <c16:uniqueId val="{00000015-591F-4B08-8A65-0423277C1DE8}"/>
              </c:ext>
            </c:extLst>
          </c:dPt>
          <c:dPt>
            <c:idx val="23"/>
            <c:bubble3D val="0"/>
            <c:spPr>
              <a:ln w="28575" cap="rnd" cmpd="sng" algn="ctr">
                <a:solidFill>
                  <a:srgbClr val="990033"/>
                </a:solidFill>
                <a:prstDash val="dash"/>
                <a:round/>
              </a:ln>
              <a:effectLst/>
            </c:spPr>
            <c:extLst>
              <c:ext xmlns:c16="http://schemas.microsoft.com/office/drawing/2014/chart" uri="{C3380CC4-5D6E-409C-BE32-E72D297353CC}">
                <c16:uniqueId val="{00000017-591F-4B08-8A65-0423277C1DE8}"/>
              </c:ext>
            </c:extLst>
          </c:dPt>
          <c:dPt>
            <c:idx val="24"/>
            <c:bubble3D val="0"/>
            <c:spPr>
              <a:ln w="28575" cap="rnd" cmpd="sng" algn="ctr">
                <a:solidFill>
                  <a:srgbClr val="990033"/>
                </a:solidFill>
                <a:prstDash val="dash"/>
                <a:round/>
              </a:ln>
              <a:effectLst/>
            </c:spPr>
            <c:extLst>
              <c:ext xmlns:c16="http://schemas.microsoft.com/office/drawing/2014/chart" uri="{C3380CC4-5D6E-409C-BE32-E72D297353CC}">
                <c16:uniqueId val="{00000019-591F-4B08-8A65-0423277C1DE8}"/>
              </c:ext>
            </c:extLst>
          </c:dPt>
          <c:cat>
            <c:numRef>
              <c:f>Graphs!$B$38:$AA$38</c:f>
              <c:numCache>
                <c:formatCode>General</c:formatCode>
                <c:ptCount val="2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33</c:v>
                </c:pt>
              </c:numCache>
              <c:extLst xmlns:c15="http://schemas.microsoft.com/office/drawing/2012/chart"/>
            </c:numRef>
          </c:cat>
          <c:val>
            <c:numRef>
              <c:f>Graphs!$B$37:$Z$37</c:f>
              <c:numCache>
                <c:formatCode>0%</c:formatCode>
                <c:ptCount val="25"/>
                <c:pt idx="0">
                  <c:v>0</c:v>
                </c:pt>
                <c:pt idx="1">
                  <c:v>0</c:v>
                </c:pt>
                <c:pt idx="2">
                  <c:v>0</c:v>
                </c:pt>
                <c:pt idx="3">
                  <c:v>0</c:v>
                </c:pt>
                <c:pt idx="4">
                  <c:v>0</c:v>
                </c:pt>
                <c:pt idx="5">
                  <c:v>0</c:v>
                </c:pt>
                <c:pt idx="6">
                  <c:v>0</c:v>
                </c:pt>
                <c:pt idx="7">
                  <c:v>0</c:v>
                </c:pt>
                <c:pt idx="8">
                  <c:v>0</c:v>
                </c:pt>
                <c:pt idx="9">
                  <c:v>5.5555555555555552E-2</c:v>
                </c:pt>
                <c:pt idx="10">
                  <c:v>5.5555555555555552E-2</c:v>
                </c:pt>
                <c:pt idx="11">
                  <c:v>0.27777777777777779</c:v>
                </c:pt>
                <c:pt idx="12">
                  <c:v>0.3888888888888889</c:v>
                </c:pt>
                <c:pt idx="13">
                  <c:v>0.52777777777777779</c:v>
                </c:pt>
                <c:pt idx="14">
                  <c:v>0.75</c:v>
                </c:pt>
                <c:pt idx="15">
                  <c:v>0.80555555555555558</c:v>
                </c:pt>
                <c:pt idx="16">
                  <c:v>0.88888888888888884</c:v>
                </c:pt>
                <c:pt idx="17">
                  <c:v>0.88888888888888884</c:v>
                </c:pt>
                <c:pt idx="18">
                  <c:v>0.91666666666666663</c:v>
                </c:pt>
                <c:pt idx="19">
                  <c:v>0.91666666666666663</c:v>
                </c:pt>
                <c:pt idx="20">
                  <c:v>0.91666666666666663</c:v>
                </c:pt>
                <c:pt idx="21">
                  <c:v>0.91666666666666663</c:v>
                </c:pt>
                <c:pt idx="22">
                  <c:v>0.91666666666666663</c:v>
                </c:pt>
                <c:pt idx="23">
                  <c:v>0.94444444444444442</c:v>
                </c:pt>
                <c:pt idx="24">
                  <c:v>0.94444444444444442</c:v>
                </c:pt>
              </c:numCache>
              <c:extLst xmlns:c15="http://schemas.microsoft.com/office/drawing/2012/chart"/>
            </c:numRef>
          </c:val>
          <c:smooth val="0"/>
          <c:extLst>
            <c:ext xmlns:c16="http://schemas.microsoft.com/office/drawing/2014/chart" uri="{C3380CC4-5D6E-409C-BE32-E72D297353CC}">
              <c16:uniqueId val="{0000001A-591F-4B08-8A65-0423277C1DE8}"/>
            </c:ext>
          </c:extLst>
        </c:ser>
        <c:dLbls>
          <c:showLegendKey val="0"/>
          <c:showVal val="0"/>
          <c:showCatName val="0"/>
          <c:showSerName val="0"/>
          <c:showPercent val="0"/>
          <c:showBubbleSize val="0"/>
        </c:dLbls>
        <c:marker val="1"/>
        <c:smooth val="0"/>
        <c:axId val="249338392"/>
        <c:axId val="398808704"/>
        <c:extLst/>
      </c:lineChart>
      <c:catAx>
        <c:axId val="249338392"/>
        <c:scaling>
          <c:orientation val="minMax"/>
        </c:scaling>
        <c:delete val="0"/>
        <c:axPos val="b"/>
        <c:title>
          <c:tx>
            <c:rich>
              <a:bodyPr rot="0" vert="horz"/>
              <a:lstStyle/>
              <a:p>
                <a:pPr>
                  <a:defRPr sz="1200" b="0"/>
                </a:pPr>
                <a:r>
                  <a:rPr lang="en-US" sz="1200" b="0"/>
                  <a:t>Years since first introduction</a:t>
                </a:r>
              </a:p>
            </c:rich>
          </c:tx>
          <c:overlay val="0"/>
          <c:spPr>
            <a:noFill/>
            <a:ln>
              <a:noFill/>
            </a:ln>
            <a:effectLst/>
          </c:spPr>
        </c:title>
        <c:numFmt formatCode="General"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vert="horz"/>
          <a:lstStyle/>
          <a:p>
            <a:pPr>
              <a:defRPr sz="1600"/>
            </a:pPr>
            <a:endParaRPr lang="en-US"/>
          </a:p>
        </c:txPr>
        <c:crossAx val="398808704"/>
        <c:crosses val="autoZero"/>
        <c:auto val="1"/>
        <c:lblAlgn val="ctr"/>
        <c:lblOffset val="100"/>
        <c:tickLblSkip val="2"/>
        <c:noMultiLvlLbl val="0"/>
      </c:catAx>
      <c:valAx>
        <c:axId val="398808704"/>
        <c:scaling>
          <c:orientation val="minMax"/>
          <c:max val="1"/>
        </c:scaling>
        <c:delete val="0"/>
        <c:axPos val="l"/>
        <c:majorGridlines>
          <c:spPr>
            <a:ln w="9525" cap="flat" cmpd="sng" algn="ctr">
              <a:solidFill>
                <a:schemeClr val="tx1">
                  <a:tint val="75000"/>
                  <a:shade val="95000"/>
                  <a:satMod val="105000"/>
                </a:schemeClr>
              </a:solidFill>
              <a:prstDash val="solid"/>
              <a:round/>
            </a:ln>
            <a:effectLst/>
          </c:spPr>
        </c:majorGridlines>
        <c:title>
          <c:tx>
            <c:rich>
              <a:bodyPr rot="-5400000" vert="horz"/>
              <a:lstStyle/>
              <a:p>
                <a:pPr>
                  <a:defRPr sz="1200" b="0"/>
                </a:pPr>
                <a:r>
                  <a:rPr lang="en-US" sz="1200" b="0"/>
                  <a:t>Percentage of countries that have</a:t>
                </a:r>
              </a:p>
              <a:p>
                <a:pPr>
                  <a:defRPr sz="1200" b="0"/>
                </a:pPr>
                <a:r>
                  <a:rPr lang="en-US" sz="1200" b="0"/>
                  <a:t> universally introduced vaccine</a:t>
                </a:r>
              </a:p>
            </c:rich>
          </c:tx>
          <c:overlay val="0"/>
          <c:spPr>
            <a:noFill/>
            <a:ln>
              <a:noFill/>
            </a:ln>
            <a:effectLst/>
          </c:spPr>
        </c:title>
        <c:numFmt formatCode="0%"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vert="horz"/>
          <a:lstStyle/>
          <a:p>
            <a:pPr>
              <a:defRPr sz="1600"/>
            </a:pPr>
            <a:endParaRPr lang="en-US"/>
          </a:p>
        </c:txPr>
        <c:crossAx val="249338392"/>
        <c:crosses val="autoZero"/>
        <c:crossBetween val="between"/>
        <c:majorUnit val="0.2"/>
      </c:valAx>
      <c:spPr>
        <a:noFill/>
        <a:ln>
          <a:noFill/>
        </a:ln>
        <a:effectLst/>
      </c:spPr>
    </c:plotArea>
    <c:legend>
      <c:legendPos val="r"/>
      <c:layout>
        <c:manualLayout>
          <c:xMode val="edge"/>
          <c:yMode val="edge"/>
          <c:x val="0.69348050354898161"/>
          <c:y val="0.35804490684103973"/>
          <c:w val="0.30492709349468344"/>
          <c:h val="0.25444761152087203"/>
        </c:manualLayout>
      </c:layout>
      <c:overlay val="0"/>
    </c:legend>
    <c:plotVisOnly val="1"/>
    <c:dispBlanksAs val="gap"/>
    <c:showDLblsOverMax val="0"/>
  </c:chart>
  <c:spPr>
    <a:solidFill>
      <a:schemeClr val="bg1"/>
    </a:solidFill>
    <a:ln w="9525" cap="flat" cmpd="sng" algn="ctr">
      <a:noFill/>
      <a:prstDash val="solid"/>
      <a:round/>
    </a:ln>
    <a:effectLst/>
  </c:spPr>
  <c:txPr>
    <a:bodyPr/>
    <a:lstStyle/>
    <a:p>
      <a:pPr>
        <a:defRPr sz="1800">
          <a:solidFill>
            <a:schemeClr val="accent6"/>
          </a:solidFill>
        </a:defRPr>
      </a:pPr>
      <a:endParaRPr lang="en-U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FAA01B-E942-459F-9C55-43A061FF9BD9}" type="datetimeFigureOut">
              <a:rPr lang="en-US" smtClean="0"/>
              <a:t>4/20/2017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41D596-7A02-4249-89BF-39C7A0AEA146}" type="slidenum">
              <a:rPr lang="en-US" smtClean="0"/>
              <a:t>‹#›</a:t>
            </a:fld>
            <a:endParaRPr lang="en-US"/>
          </a:p>
        </p:txBody>
      </p:sp>
    </p:spTree>
    <p:extLst>
      <p:ext uri="{BB962C8B-B14F-4D97-AF65-F5344CB8AC3E}">
        <p14:creationId xmlns:p14="http://schemas.microsoft.com/office/powerpoint/2010/main" val="3018231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C32E41-A8F7-45A3-A955-5B1DA8CDCF31}" type="slidenum">
              <a:rPr kumimoji="0" lang="en-US" sz="1800" b="0" i="0" u="none" strike="noStrike" kern="0" cap="none" spc="0" normalizeH="0" baseline="0" noProof="0" smtClean="0">
                <a:ln>
                  <a:noFill/>
                </a:ln>
                <a:solidFill>
                  <a:sysClr val="windowText" lastClr="000000"/>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800" b="0" i="0" u="none" strike="noStrike" kern="0" cap="none" spc="0" normalizeH="0" baseline="0" noProof="0">
              <a:ln>
                <a:noFill/>
              </a:ln>
              <a:solidFill>
                <a:sysClr val="windowText" lastClr="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7871760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marL="0" marR="0" lvl="0" indent="0" algn="l" defTabSz="919155"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 Bill &amp; Melinda Gates Foundation</a:t>
            </a:r>
            <a:endParaRPr kumimoji="0" lang="en-US" sz="1800" b="0"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endParaRPr>
          </a:p>
        </p:txBody>
      </p:sp>
      <p:sp>
        <p:nvSpPr>
          <p:cNvPr id="5" name="Slide Number Placeholder 4"/>
          <p:cNvSpPr>
            <a:spLocks noGrp="1"/>
          </p:cNvSpPr>
          <p:nvPr>
            <p:ph type="sldNum" sz="quarter" idx="11"/>
          </p:nvPr>
        </p:nvSpPr>
        <p:spPr/>
        <p:txBody>
          <a:bodyPr/>
          <a:lstStyle/>
          <a:p>
            <a:pPr marL="0" marR="0" lvl="0" indent="0" algn="r" defTabSz="919155" rtl="0" eaLnBrk="1" fontAlgn="auto" latinLnBrk="0" hangingPunct="1">
              <a:lnSpc>
                <a:spcPct val="100000"/>
              </a:lnSpc>
              <a:spcBef>
                <a:spcPts val="0"/>
              </a:spcBef>
              <a:spcAft>
                <a:spcPts val="0"/>
              </a:spcAft>
              <a:buClrTx/>
              <a:buSzTx/>
              <a:buFontTx/>
              <a:buNone/>
              <a:tabLst/>
              <a:defRPr/>
            </a:pPr>
            <a:fld id="{9CA5C9E8-9674-4350-989A-CBF182CF309F}" type="slidenum">
              <a:rPr kumimoji="0" lang="en-US" sz="1800" b="0"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pPr marL="0" marR="0" lvl="0" indent="0" algn="r" defTabSz="919155" rtl="0" eaLnBrk="1" fontAlgn="auto" latinLnBrk="0" hangingPunct="1">
                <a:lnSpc>
                  <a:spcPct val="100000"/>
                </a:lnSpc>
                <a:spcBef>
                  <a:spcPts val="0"/>
                </a:spcBef>
                <a:spcAft>
                  <a:spcPts val="0"/>
                </a:spcAft>
                <a:buClrTx/>
                <a:buSzTx/>
                <a:buFontTx/>
                <a:buNone/>
                <a:tabLst/>
                <a:defRPr/>
              </a:pPr>
              <a:t>18</a:t>
            </a:fld>
            <a:endParaRPr kumimoji="0" lang="en-US" sz="1800" b="0"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888437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marL="0" marR="0" lvl="0" indent="0" algn="l" defTabSz="919155"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 Bill &amp; Melinda Gates Foundation</a:t>
            </a:r>
            <a:endParaRPr kumimoji="0" lang="en-US" sz="1800" b="0"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endParaRPr>
          </a:p>
        </p:txBody>
      </p:sp>
      <p:sp>
        <p:nvSpPr>
          <p:cNvPr id="5" name="Slide Number Placeholder 4"/>
          <p:cNvSpPr>
            <a:spLocks noGrp="1"/>
          </p:cNvSpPr>
          <p:nvPr>
            <p:ph type="sldNum" sz="quarter" idx="11"/>
          </p:nvPr>
        </p:nvSpPr>
        <p:spPr/>
        <p:txBody>
          <a:bodyPr/>
          <a:lstStyle/>
          <a:p>
            <a:pPr marL="0" marR="0" lvl="0" indent="0" algn="r" defTabSz="919155" rtl="0" eaLnBrk="1" fontAlgn="auto" latinLnBrk="0" hangingPunct="1">
              <a:lnSpc>
                <a:spcPct val="100000"/>
              </a:lnSpc>
              <a:spcBef>
                <a:spcPts val="0"/>
              </a:spcBef>
              <a:spcAft>
                <a:spcPts val="0"/>
              </a:spcAft>
              <a:buClrTx/>
              <a:buSzTx/>
              <a:buFontTx/>
              <a:buNone/>
              <a:tabLst/>
              <a:defRPr/>
            </a:pPr>
            <a:fld id="{9CA5C9E8-9674-4350-989A-CBF182CF309F}" type="slidenum">
              <a:rPr kumimoji="0" lang="en-US" sz="1800" b="0"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pPr marL="0" marR="0" lvl="0" indent="0" algn="r" defTabSz="919155" rtl="0" eaLnBrk="1" fontAlgn="auto" latinLnBrk="0" hangingPunct="1">
                <a:lnSpc>
                  <a:spcPct val="100000"/>
                </a:lnSpc>
                <a:spcBef>
                  <a:spcPts val="0"/>
                </a:spcBef>
                <a:spcAft>
                  <a:spcPts val="0"/>
                </a:spcAft>
                <a:buClrTx/>
                <a:buSzTx/>
                <a:buFontTx/>
                <a:buNone/>
                <a:tabLst/>
                <a:defRPr/>
              </a:pPr>
              <a:t>19</a:t>
            </a:fld>
            <a:endParaRPr kumimoji="0" lang="en-US" sz="1800" b="0"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42212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Slide Image Placeholder 1"/>
          <p:cNvSpPr>
            <a:spLocks noGrp="1" noRot="1" noChangeAspect="1" noTextEdit="1"/>
          </p:cNvSpPr>
          <p:nvPr>
            <p:ph type="sldImg"/>
          </p:nvPr>
        </p:nvSpPr>
        <p:spPr>
          <a:xfrm>
            <a:off x="406400" y="696913"/>
            <a:ext cx="6197600" cy="3486150"/>
          </a:xfrm>
          <a:ln/>
        </p:spPr>
      </p:sp>
      <p:sp>
        <p:nvSpPr>
          <p:cNvPr id="2600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Gambia, Guyana, and Rwanda switched from PCV7 to PCV13 in 2011.</a:t>
            </a:r>
          </a:p>
          <a:p>
            <a:r>
              <a:rPr lang="en-US" altLang="en-US"/>
              <a:t>-Dashed lines: projections</a:t>
            </a:r>
          </a:p>
        </p:txBody>
      </p:sp>
      <p:sp>
        <p:nvSpPr>
          <p:cNvPr id="2601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sz="2400">
                <a:solidFill>
                  <a:schemeClr val="tx1"/>
                </a:solidFill>
                <a:latin typeface="Arial" panose="020B0604020202020204" pitchFamily="34" charset="0"/>
              </a:defRPr>
            </a:lvl1pPr>
            <a:lvl2pPr marL="742950" indent="-285750" defTabSz="912813">
              <a:defRPr sz="2400">
                <a:solidFill>
                  <a:schemeClr val="tx1"/>
                </a:solidFill>
                <a:latin typeface="Arial" panose="020B0604020202020204" pitchFamily="34" charset="0"/>
              </a:defRPr>
            </a:lvl2pPr>
            <a:lvl3pPr marL="1143000" indent="-228600" defTabSz="912813">
              <a:defRPr sz="2400">
                <a:solidFill>
                  <a:schemeClr val="tx1"/>
                </a:solidFill>
                <a:latin typeface="Arial" panose="020B0604020202020204" pitchFamily="34" charset="0"/>
              </a:defRPr>
            </a:lvl3pPr>
            <a:lvl4pPr marL="1600200" indent="-228600" defTabSz="912813">
              <a:defRPr sz="2400">
                <a:solidFill>
                  <a:schemeClr val="tx1"/>
                </a:solidFill>
                <a:latin typeface="Arial" panose="020B0604020202020204" pitchFamily="34" charset="0"/>
              </a:defRPr>
            </a:lvl4pPr>
            <a:lvl5pPr marL="2057400" indent="-228600" defTabSz="912813">
              <a:defRPr sz="2400">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2813" rtl="0" eaLnBrk="1" fontAlgn="auto" latinLnBrk="0" hangingPunct="1">
              <a:lnSpc>
                <a:spcPct val="100000"/>
              </a:lnSpc>
              <a:spcBef>
                <a:spcPts val="0"/>
              </a:spcBef>
              <a:spcAft>
                <a:spcPts val="0"/>
              </a:spcAft>
              <a:buClrTx/>
              <a:buSzTx/>
              <a:buFontTx/>
              <a:buNone/>
              <a:tabLst/>
              <a:defRPr/>
            </a:pPr>
            <a:fld id="{E3B6E5EB-49D5-4A11-AD3C-CF5B76363DA4}" type="slidenum">
              <a:rPr kumimoji="0" lang="en-US" altLang="en-US" sz="10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itchFamily="34" charset="0"/>
              </a:rPr>
              <a:pPr marL="0" marR="0" lvl="0" indent="0" algn="r" defTabSz="912813" rtl="0" eaLnBrk="1" fontAlgn="auto" latinLnBrk="0" hangingPunct="1">
                <a:lnSpc>
                  <a:spcPct val="100000"/>
                </a:lnSpc>
                <a:spcBef>
                  <a:spcPts val="0"/>
                </a:spcBef>
                <a:spcAft>
                  <a:spcPts val="0"/>
                </a:spcAft>
                <a:buClrTx/>
                <a:buSzTx/>
                <a:buFontTx/>
                <a:buNone/>
                <a:tabLst/>
                <a:defRPr/>
              </a:pPr>
              <a:t>6</a:t>
            </a:fld>
            <a:endPar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Arial" pitchFamily="34" charset="0"/>
            </a:endParaRPr>
          </a:p>
        </p:txBody>
      </p:sp>
    </p:spTree>
    <p:extLst>
      <p:ext uri="{BB962C8B-B14F-4D97-AF65-F5344CB8AC3E}">
        <p14:creationId xmlns:p14="http://schemas.microsoft.com/office/powerpoint/2010/main" val="1167861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Slide Image Placeholder 1"/>
          <p:cNvSpPr>
            <a:spLocks noGrp="1" noRot="1" noChangeAspect="1" noTextEdit="1"/>
          </p:cNvSpPr>
          <p:nvPr>
            <p:ph type="sldImg"/>
          </p:nvPr>
        </p:nvSpPr>
        <p:spPr>
          <a:xfrm>
            <a:off x="406400" y="696913"/>
            <a:ext cx="6197600" cy="3486150"/>
          </a:xfrm>
          <a:ln/>
        </p:spPr>
      </p:sp>
      <p:sp>
        <p:nvSpPr>
          <p:cNvPr id="2600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Gambia, Guyana, and Rwanda switched from PCV7 to PCV13 in 2011.</a:t>
            </a:r>
          </a:p>
          <a:p>
            <a:r>
              <a:rPr lang="en-US" altLang="en-US"/>
              <a:t>-Dashed lines: projections</a:t>
            </a:r>
          </a:p>
        </p:txBody>
      </p:sp>
      <p:sp>
        <p:nvSpPr>
          <p:cNvPr id="2601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sz="2400">
                <a:solidFill>
                  <a:schemeClr val="tx1"/>
                </a:solidFill>
                <a:latin typeface="Arial" panose="020B0604020202020204" pitchFamily="34" charset="0"/>
              </a:defRPr>
            </a:lvl1pPr>
            <a:lvl2pPr marL="742950" indent="-285750" defTabSz="912813">
              <a:defRPr sz="2400">
                <a:solidFill>
                  <a:schemeClr val="tx1"/>
                </a:solidFill>
                <a:latin typeface="Arial" panose="020B0604020202020204" pitchFamily="34" charset="0"/>
              </a:defRPr>
            </a:lvl2pPr>
            <a:lvl3pPr marL="1143000" indent="-228600" defTabSz="912813">
              <a:defRPr sz="2400">
                <a:solidFill>
                  <a:schemeClr val="tx1"/>
                </a:solidFill>
                <a:latin typeface="Arial" panose="020B0604020202020204" pitchFamily="34" charset="0"/>
              </a:defRPr>
            </a:lvl3pPr>
            <a:lvl4pPr marL="1600200" indent="-228600" defTabSz="912813">
              <a:defRPr sz="2400">
                <a:solidFill>
                  <a:schemeClr val="tx1"/>
                </a:solidFill>
                <a:latin typeface="Arial" panose="020B0604020202020204" pitchFamily="34" charset="0"/>
              </a:defRPr>
            </a:lvl4pPr>
            <a:lvl5pPr marL="2057400" indent="-228600" defTabSz="912813">
              <a:defRPr sz="2400">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2813" rtl="0" eaLnBrk="1" fontAlgn="auto" latinLnBrk="0" hangingPunct="1">
              <a:lnSpc>
                <a:spcPct val="100000"/>
              </a:lnSpc>
              <a:spcBef>
                <a:spcPts val="0"/>
              </a:spcBef>
              <a:spcAft>
                <a:spcPts val="0"/>
              </a:spcAft>
              <a:buClrTx/>
              <a:buSzTx/>
              <a:buFontTx/>
              <a:buNone/>
              <a:tabLst/>
              <a:defRPr/>
            </a:pPr>
            <a:fld id="{E3B6E5EB-49D5-4A11-AD3C-CF5B76363DA4}" type="slidenum">
              <a:rPr kumimoji="0" lang="en-US" altLang="en-US" sz="10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itchFamily="34" charset="0"/>
              </a:rPr>
              <a:pPr marL="0" marR="0" lvl="0" indent="0" algn="r" defTabSz="912813" rtl="0" eaLnBrk="1" fontAlgn="auto" latinLnBrk="0" hangingPunct="1">
                <a:lnSpc>
                  <a:spcPct val="100000"/>
                </a:lnSpc>
                <a:spcBef>
                  <a:spcPts val="0"/>
                </a:spcBef>
                <a:spcAft>
                  <a:spcPts val="0"/>
                </a:spcAft>
                <a:buClrTx/>
                <a:buSzTx/>
                <a:buFontTx/>
                <a:buNone/>
                <a:tabLst/>
                <a:defRPr/>
              </a:pPr>
              <a:t>7</a:t>
            </a:fld>
            <a:endPar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Arial" pitchFamily="34" charset="0"/>
            </a:endParaRPr>
          </a:p>
        </p:txBody>
      </p:sp>
    </p:spTree>
    <p:extLst>
      <p:ext uri="{BB962C8B-B14F-4D97-AF65-F5344CB8AC3E}">
        <p14:creationId xmlns:p14="http://schemas.microsoft.com/office/powerpoint/2010/main" val="1700184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C32E41-A8F7-45A3-A955-5B1DA8CDCF31}" type="slidenum">
              <a:rPr kumimoji="0" lang="en-US" sz="1800" b="0" i="0" u="none" strike="noStrike" kern="0" cap="none" spc="0" normalizeH="0" baseline="0" noProof="0" smtClean="0">
                <a:ln>
                  <a:noFill/>
                </a:ln>
                <a:solidFill>
                  <a:sysClr val="windowText" lastClr="000000"/>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800" b="0" i="0" u="none" strike="noStrike" kern="0" cap="none" spc="0" normalizeH="0" baseline="0" noProof="0">
              <a:ln>
                <a:noFill/>
              </a:ln>
              <a:solidFill>
                <a:sysClr val="windowText" lastClr="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980040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buFont typeface="Arial" panose="020B0604020202020204" pitchFamily="34" charset="0"/>
              <a:buChar char="•"/>
            </a:pPr>
            <a:r>
              <a:rPr lang="en-US" dirty="0"/>
              <a:t>preparatory transition (phase 1), when the country’s 3-year average GNI per capita exceeds the World Bank low-income threshold, but remains below the threshold for </a:t>
            </a:r>
            <a:r>
              <a:rPr lang="en-US" dirty="0" err="1"/>
              <a:t>Gavi</a:t>
            </a:r>
            <a:r>
              <a:rPr lang="en-US" dirty="0"/>
              <a:t> eligibility threshold (i.e. between $1025 and $1580</a:t>
            </a:r>
          </a:p>
          <a:p>
            <a:pPr marL="641600" lvl="1" indent="-174982">
              <a:buFont typeface="Arial" panose="020B0604020202020204" pitchFamily="34" charset="0"/>
              <a:buChar char="•"/>
            </a:pPr>
            <a:r>
              <a:rPr lang="en-US" dirty="0"/>
              <a:t>co-financing requirement steadily increases at 15% annually from the beginning price of $0.20 per dose. </a:t>
            </a:r>
          </a:p>
          <a:p>
            <a:pPr marL="174982" indent="-174982">
              <a:buFont typeface="Arial" panose="020B0604020202020204" pitchFamily="34" charset="0"/>
              <a:buChar char="•"/>
            </a:pPr>
            <a:r>
              <a:rPr lang="en-US" dirty="0"/>
              <a:t>accelerated transition (phase 2), Once GNI per capita exceeds the </a:t>
            </a:r>
            <a:r>
              <a:rPr lang="en-US" dirty="0" err="1"/>
              <a:t>Gavi</a:t>
            </a:r>
            <a:r>
              <a:rPr lang="en-US" dirty="0"/>
              <a:t> threshold of $1580, </a:t>
            </a:r>
          </a:p>
          <a:p>
            <a:pPr marL="641600" lvl="1" indent="-174982">
              <a:buFont typeface="Arial" panose="020B0604020202020204" pitchFamily="34" charset="0"/>
              <a:buChar char="•"/>
            </a:pPr>
            <a:r>
              <a:rPr lang="en-US" dirty="0"/>
              <a:t>after one year they cannot apply for any new vaccine support. </a:t>
            </a:r>
          </a:p>
          <a:p>
            <a:pPr marL="641600" lvl="1" indent="-174982">
              <a:buFont typeface="Arial" panose="020B0604020202020204" pitchFamily="34" charset="0"/>
              <a:buChar char="•"/>
            </a:pPr>
            <a:r>
              <a:rPr lang="en-US" dirty="0"/>
              <a:t>responsible for 20% of the difference between the current co-financing amount and the projected vaccine price in five years. </a:t>
            </a:r>
          </a:p>
          <a:p>
            <a:pPr marL="641600" lvl="1" indent="-174982">
              <a:buFont typeface="Arial" panose="020B0604020202020204" pitchFamily="34" charset="0"/>
              <a:buChar char="•"/>
            </a:pPr>
            <a:r>
              <a:rPr lang="en-US" dirty="0"/>
              <a:t>co-financing requirement increases linearly over four years to reach 100% of the projected cost per dose before </a:t>
            </a:r>
            <a:r>
              <a:rPr lang="en-US" dirty="0" err="1"/>
              <a:t>Gavi</a:t>
            </a:r>
            <a:r>
              <a:rPr lang="en-US" dirty="0"/>
              <a:t> support comes to an end.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62856C-083A-484E-B155-FA637DAF069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4522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554330" y="3335973"/>
            <a:ext cx="8278772" cy="3160395"/>
          </a:xfrm>
        </p:spPr>
        <p:txBody>
          <a:bodyPr/>
          <a:lstStyle/>
          <a:p>
            <a:r>
              <a:rPr lang="en-US" dirty="0"/>
              <a:t>Our grantmaking process starts with an idea or concept that ties directly to our strategic priorities. The length of time for each stage varies significantly based on such factors as the capacity and geographic location of the applicant organization, and the complexity of the grant.</a:t>
            </a:r>
          </a:p>
          <a:p>
            <a:r>
              <a:rPr lang="en-US" dirty="0"/>
              <a:t>We engage with our grantees and partners in a spirit of trust, candid communication, and complete transparency. We encourage our grantees to communicate openly about the grant progress, our partnership, and any questions or concerns that arise during the course of the grant. We commit to doing the same.</a:t>
            </a:r>
          </a:p>
          <a:p>
            <a:r>
              <a:rPr lang="en-US" dirty="0"/>
              <a:t>Stage 1 – Generate Ideas and Identify Applicants</a:t>
            </a:r>
          </a:p>
          <a:p>
            <a:pPr>
              <a:spcAft>
                <a:spcPts val="0"/>
              </a:spcAft>
            </a:pPr>
            <a:r>
              <a:rPr lang="en-US" dirty="0"/>
              <a:t>Program staff identifies ideas and concepts in support of our strategic priorities. We shape these through conversations with practitioners, researchers, policymakers, and other resources in the field. When an idea or concept is sufficiently formed, a program officer begins outreach to potential applicants, using one of three approaches:</a:t>
            </a:r>
          </a:p>
          <a:p>
            <a:pPr marL="174982" indent="-174982">
              <a:spcAft>
                <a:spcPts val="0"/>
              </a:spcAft>
              <a:buFont typeface="Arial" pitchFamily="34" charset="0"/>
              <a:buChar char="•"/>
            </a:pPr>
            <a:r>
              <a:rPr lang="en-US" dirty="0"/>
              <a:t>direct solicitation</a:t>
            </a:r>
          </a:p>
          <a:p>
            <a:pPr marL="174982" indent="-174982">
              <a:spcAft>
                <a:spcPts val="0"/>
              </a:spcAft>
              <a:buFont typeface="Arial" pitchFamily="34" charset="0"/>
              <a:buChar char="•"/>
            </a:pPr>
            <a:r>
              <a:rPr lang="en-US" dirty="0"/>
              <a:t>letter of inquiry (LOI)</a:t>
            </a:r>
          </a:p>
          <a:p>
            <a:pPr marL="174982" indent="-174982">
              <a:buFont typeface="Arial" pitchFamily="34" charset="0"/>
              <a:buChar char="•"/>
            </a:pPr>
            <a:r>
              <a:rPr lang="en-US" dirty="0"/>
              <a:t>request for proposal (RFP)</a:t>
            </a:r>
          </a:p>
          <a:p>
            <a:r>
              <a:rPr lang="en-US" dirty="0"/>
              <a:t>Stage 2 – Develop and Analyze Proposal</a:t>
            </a:r>
          </a:p>
          <a:p>
            <a:r>
              <a:rPr lang="en-US" dirty="0"/>
              <a:t>We provide relevant guidelines and templates for applicants to use when developing a proposal and budget. The program officer reviews the proposal and budget with internal and external experts, and works with the applicant to integrate recommended changes.</a:t>
            </a:r>
          </a:p>
          <a:p>
            <a:r>
              <a:rPr lang="en-US" dirty="0"/>
              <a:t>Stage 3 – Determine Funding Decision and Develop Grant Agreement</a:t>
            </a:r>
          </a:p>
          <a:p>
            <a:r>
              <a:rPr lang="en-US" dirty="0"/>
              <a:t>When a grant proposal is ready for funding review, the program officer prepares a proposal analysis and recommendation (PAR) for review by a foundation executive who approves or declines the grant. If the grant is approved, we prepare a grant agreement that includes intended results, payment schedule, and reporting requirements.</a:t>
            </a:r>
          </a:p>
          <a:p>
            <a:r>
              <a:rPr lang="en-US" dirty="0"/>
              <a:t>Stage 4 – Manage Grant and Measure Progress</a:t>
            </a:r>
          </a:p>
          <a:p>
            <a:r>
              <a:rPr lang="en-US" dirty="0"/>
              <a:t>In partnership with the grantee, the program officer develops a plan for ongoing management of the grant. The grantee is responsible for tracking the work done in the field, and keeping us informed through submission of periodic reports. The program officer is responsible for monitoring the performance of the grant and working to understand key learnings—through conversations with the grantee, review of progress reports, and site visits.</a:t>
            </a:r>
          </a:p>
          <a:p>
            <a:endParaRPr lang="en-US" dirty="0"/>
          </a:p>
        </p:txBody>
      </p:sp>
      <p:sp>
        <p:nvSpPr>
          <p:cNvPr id="4" name="Slide Number Placeholder 3"/>
          <p:cNvSpPr>
            <a:spLocks noGrp="1"/>
          </p:cNvSpPr>
          <p:nvPr>
            <p:ph type="sldNum" sz="quarter" idx="10"/>
          </p:nvPr>
        </p:nvSpPr>
        <p:spPr/>
        <p:txBody>
          <a:bodyPr/>
          <a:lstStyle/>
          <a:p>
            <a:fld id="{9BFEC94F-12C8-4E9F-9CD8-BA76233A02B3}" type="slidenum">
              <a:rPr lang="en-US" smtClean="0"/>
              <a:pPr/>
              <a:t>13</a:t>
            </a:fld>
            <a:endParaRPr lang="en-US" dirty="0"/>
          </a:p>
        </p:txBody>
      </p:sp>
      <p:sp>
        <p:nvSpPr>
          <p:cNvPr id="6" name="Footer Placeholder 5"/>
          <p:cNvSpPr>
            <a:spLocks noGrp="1"/>
          </p:cNvSpPr>
          <p:nvPr>
            <p:ph type="ftr" sz="quarter" idx="11"/>
          </p:nvPr>
        </p:nvSpPr>
        <p:spPr/>
        <p:txBody>
          <a:bodyPr/>
          <a:lstStyle/>
          <a:p>
            <a:r>
              <a:rPr lang="en-US" dirty="0"/>
              <a:t>© Bill &amp; Melinda Gates Foundation</a:t>
            </a:r>
          </a:p>
        </p:txBody>
      </p:sp>
      <p:sp>
        <p:nvSpPr>
          <p:cNvPr id="10" name="Slide Image Placeholder 9"/>
          <p:cNvSpPr>
            <a:spLocks noGrp="1" noRot="1" noChangeAspect="1"/>
          </p:cNvSpPr>
          <p:nvPr>
            <p:ph type="sldImg"/>
          </p:nvPr>
        </p:nvSpPr>
        <p:spPr/>
      </p:sp>
    </p:spTree>
    <p:extLst>
      <p:ext uri="{BB962C8B-B14F-4D97-AF65-F5344CB8AC3E}">
        <p14:creationId xmlns:p14="http://schemas.microsoft.com/office/powerpoint/2010/main" val="22563660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marL="0" marR="0" lvl="0" indent="0" algn="l" defTabSz="919155"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 Bill &amp; Melinda Gates Foundation</a:t>
            </a:r>
            <a:endParaRPr kumimoji="0" lang="en-US" sz="1800" b="0"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endParaRPr>
          </a:p>
        </p:txBody>
      </p:sp>
      <p:sp>
        <p:nvSpPr>
          <p:cNvPr id="5" name="Slide Number Placeholder 4"/>
          <p:cNvSpPr>
            <a:spLocks noGrp="1"/>
          </p:cNvSpPr>
          <p:nvPr>
            <p:ph type="sldNum" sz="quarter" idx="11"/>
          </p:nvPr>
        </p:nvSpPr>
        <p:spPr/>
        <p:txBody>
          <a:bodyPr/>
          <a:lstStyle/>
          <a:p>
            <a:pPr marL="0" marR="0" lvl="0" indent="0" algn="r" defTabSz="919155" rtl="0" eaLnBrk="1" fontAlgn="auto" latinLnBrk="0" hangingPunct="1">
              <a:lnSpc>
                <a:spcPct val="100000"/>
              </a:lnSpc>
              <a:spcBef>
                <a:spcPts val="0"/>
              </a:spcBef>
              <a:spcAft>
                <a:spcPts val="0"/>
              </a:spcAft>
              <a:buClrTx/>
              <a:buSzTx/>
              <a:buFontTx/>
              <a:buNone/>
              <a:tabLst/>
              <a:defRPr/>
            </a:pPr>
            <a:fld id="{9CA5C9E8-9674-4350-989A-CBF182CF309F}" type="slidenum">
              <a:rPr kumimoji="0" lang="en-US" sz="1800" b="0"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pPr marL="0" marR="0" lvl="0" indent="0" algn="r" defTabSz="919155" rtl="0" eaLnBrk="1" fontAlgn="auto" latinLnBrk="0" hangingPunct="1">
                <a:lnSpc>
                  <a:spcPct val="100000"/>
                </a:lnSpc>
                <a:spcBef>
                  <a:spcPts val="0"/>
                </a:spcBef>
                <a:spcAft>
                  <a:spcPts val="0"/>
                </a:spcAft>
                <a:buClrTx/>
                <a:buSzTx/>
                <a:buFontTx/>
                <a:buNone/>
                <a:tabLst/>
                <a:defRPr/>
              </a:pPr>
              <a:t>15</a:t>
            </a:fld>
            <a:endParaRPr kumimoji="0" lang="en-US" sz="1800" b="0"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41437421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marL="0" marR="0" lvl="0" indent="0" algn="l" defTabSz="919155"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 Bill &amp; Melinda Gates Foundation</a:t>
            </a:r>
            <a:endParaRPr kumimoji="0" lang="en-US" sz="1800" b="0"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endParaRPr>
          </a:p>
        </p:txBody>
      </p:sp>
      <p:sp>
        <p:nvSpPr>
          <p:cNvPr id="5" name="Slide Number Placeholder 4"/>
          <p:cNvSpPr>
            <a:spLocks noGrp="1"/>
          </p:cNvSpPr>
          <p:nvPr>
            <p:ph type="sldNum" sz="quarter" idx="11"/>
          </p:nvPr>
        </p:nvSpPr>
        <p:spPr/>
        <p:txBody>
          <a:bodyPr/>
          <a:lstStyle/>
          <a:p>
            <a:pPr marL="0" marR="0" lvl="0" indent="0" algn="r" defTabSz="919155" rtl="0" eaLnBrk="1" fontAlgn="auto" latinLnBrk="0" hangingPunct="1">
              <a:lnSpc>
                <a:spcPct val="100000"/>
              </a:lnSpc>
              <a:spcBef>
                <a:spcPts val="0"/>
              </a:spcBef>
              <a:spcAft>
                <a:spcPts val="0"/>
              </a:spcAft>
              <a:buClrTx/>
              <a:buSzTx/>
              <a:buFontTx/>
              <a:buNone/>
              <a:tabLst/>
              <a:defRPr/>
            </a:pPr>
            <a:fld id="{9CA5C9E8-9674-4350-989A-CBF182CF309F}" type="slidenum">
              <a:rPr kumimoji="0" lang="en-US" sz="1800" b="0"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pPr marL="0" marR="0" lvl="0" indent="0" algn="r" defTabSz="919155" rtl="0" eaLnBrk="1" fontAlgn="auto" latinLnBrk="0" hangingPunct="1">
                <a:lnSpc>
                  <a:spcPct val="100000"/>
                </a:lnSpc>
                <a:spcBef>
                  <a:spcPts val="0"/>
                </a:spcBef>
                <a:spcAft>
                  <a:spcPts val="0"/>
                </a:spcAft>
                <a:buClrTx/>
                <a:buSzTx/>
                <a:buFontTx/>
                <a:buNone/>
                <a:tabLst/>
                <a:defRPr/>
              </a:pPr>
              <a:t>16</a:t>
            </a:fld>
            <a:endParaRPr kumimoji="0" lang="en-US" sz="1800" b="0"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8950922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marL="0" marR="0" lvl="0" indent="0" algn="l" defTabSz="919155"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 Bill &amp; Melinda Gates Foundation</a:t>
            </a:r>
            <a:endParaRPr kumimoji="0" lang="en-US" sz="1800" b="0"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endParaRPr>
          </a:p>
        </p:txBody>
      </p:sp>
      <p:sp>
        <p:nvSpPr>
          <p:cNvPr id="5" name="Slide Number Placeholder 4"/>
          <p:cNvSpPr>
            <a:spLocks noGrp="1"/>
          </p:cNvSpPr>
          <p:nvPr>
            <p:ph type="sldNum" sz="quarter" idx="11"/>
          </p:nvPr>
        </p:nvSpPr>
        <p:spPr/>
        <p:txBody>
          <a:bodyPr/>
          <a:lstStyle/>
          <a:p>
            <a:pPr marL="0" marR="0" lvl="0" indent="0" algn="r" defTabSz="919155" rtl="0" eaLnBrk="1" fontAlgn="auto" latinLnBrk="0" hangingPunct="1">
              <a:lnSpc>
                <a:spcPct val="100000"/>
              </a:lnSpc>
              <a:spcBef>
                <a:spcPts val="0"/>
              </a:spcBef>
              <a:spcAft>
                <a:spcPts val="0"/>
              </a:spcAft>
              <a:buClrTx/>
              <a:buSzTx/>
              <a:buFontTx/>
              <a:buNone/>
              <a:tabLst/>
              <a:defRPr/>
            </a:pPr>
            <a:fld id="{9CA5C9E8-9674-4350-989A-CBF182CF309F}" type="slidenum">
              <a:rPr kumimoji="0" lang="en-US" sz="1800" b="0"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pPr marL="0" marR="0" lvl="0" indent="0" algn="r" defTabSz="919155" rtl="0" eaLnBrk="1" fontAlgn="auto" latinLnBrk="0" hangingPunct="1">
                <a:lnSpc>
                  <a:spcPct val="100000"/>
                </a:lnSpc>
                <a:spcBef>
                  <a:spcPts val="0"/>
                </a:spcBef>
                <a:spcAft>
                  <a:spcPts val="0"/>
                </a:spcAft>
                <a:buClrTx/>
                <a:buSzTx/>
                <a:buFontTx/>
                <a:buNone/>
                <a:tabLst/>
                <a:defRPr/>
              </a:pPr>
              <a:t>17</a:t>
            </a:fld>
            <a:endParaRPr kumimoji="0" lang="en-US" sz="1800" b="0"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4611791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Customize Photo">
    <p:spTree>
      <p:nvGrpSpPr>
        <p:cNvPr id="1" name=""/>
        <p:cNvGrpSpPr/>
        <p:nvPr/>
      </p:nvGrpSpPr>
      <p:grpSpPr>
        <a:xfrm>
          <a:off x="0" y="0"/>
          <a:ext cx="0" cy="0"/>
          <a:chOff x="0" y="0"/>
          <a:chExt cx="0" cy="0"/>
        </a:xfrm>
      </p:grpSpPr>
      <p:sp>
        <p:nvSpPr>
          <p:cNvPr id="10" name="Picture Placeholder 7"/>
          <p:cNvSpPr>
            <a:spLocks noGrp="1"/>
          </p:cNvSpPr>
          <p:nvPr>
            <p:ph type="pic" sz="quarter" idx="13" hasCustomPrompt="1"/>
          </p:nvPr>
        </p:nvSpPr>
        <p:spPr>
          <a:xfrm>
            <a:off x="1" y="0"/>
            <a:ext cx="12192000" cy="6858000"/>
          </a:xfrm>
        </p:spPr>
        <p:txBody>
          <a:bodyPr lIns="4754880" tIns="1920240" rIns="0" bIns="0">
            <a:normAutofit/>
          </a:bodyPr>
          <a:lstStyle>
            <a:lvl1pPr marL="0" indent="0">
              <a:buNone/>
              <a:defRPr sz="2400">
                <a:latin typeface="Arial" panose="020B0604020202020204" pitchFamily="34" charset="0"/>
                <a:cs typeface="Arial" panose="020B0604020202020204" pitchFamily="34" charset="0"/>
              </a:defRPr>
            </a:lvl1pPr>
          </a:lstStyle>
          <a:p>
            <a:r>
              <a:rPr lang="en-US" dirty="0"/>
              <a:t>Click on the icon to insert a </a:t>
            </a:r>
            <a:br>
              <a:rPr lang="en-US" dirty="0"/>
            </a:br>
            <a:r>
              <a:rPr lang="en-US" dirty="0"/>
              <a:t>new photo. Detailed instructions </a:t>
            </a:r>
            <a:br>
              <a:rPr lang="en-US" dirty="0"/>
            </a:br>
            <a:r>
              <a:rPr lang="en-US" dirty="0"/>
              <a:t>can be found on the slide titled</a:t>
            </a:r>
            <a:br>
              <a:rPr lang="en-US" dirty="0"/>
            </a:br>
            <a:r>
              <a:rPr lang="en-US" dirty="0"/>
              <a:t>“CHANGING THE PHOTO ON </a:t>
            </a:r>
            <a:br>
              <a:rPr lang="en-US" dirty="0"/>
            </a:br>
            <a:r>
              <a:rPr lang="en-US" dirty="0"/>
              <a:t>YOUR TITLE SLIDE.”</a:t>
            </a:r>
          </a:p>
        </p:txBody>
      </p:sp>
      <p:sp>
        <p:nvSpPr>
          <p:cNvPr id="2" name="Title 1"/>
          <p:cNvSpPr>
            <a:spLocks noGrp="1"/>
          </p:cNvSpPr>
          <p:nvPr>
            <p:ph type="ctrTitle" hasCustomPrompt="1"/>
          </p:nvPr>
        </p:nvSpPr>
        <p:spPr>
          <a:xfrm>
            <a:off x="486833" y="2459702"/>
            <a:ext cx="5520267" cy="1130065"/>
          </a:xfrm>
        </p:spPr>
        <p:txBody>
          <a:bodyPr/>
          <a:lstStyle>
            <a:lvl1pPr>
              <a:defRPr b="0" baseline="0">
                <a:solidFill>
                  <a:schemeClr val="bg1"/>
                </a:solidFill>
              </a:defRPr>
            </a:lvl1pPr>
          </a:lstStyle>
          <a:p>
            <a:r>
              <a:rPr lang="en-US"/>
              <a:t>INSERT MAIN TITLE HERE – UP TO 2 LINES (ALL CAPS)</a:t>
            </a:r>
            <a:endParaRPr lang="en-US" dirty="0"/>
          </a:p>
        </p:txBody>
      </p:sp>
      <p:sp>
        <p:nvSpPr>
          <p:cNvPr id="3" name="Subtitle 2"/>
          <p:cNvSpPr>
            <a:spLocks noGrp="1"/>
          </p:cNvSpPr>
          <p:nvPr>
            <p:ph type="subTitle" idx="1" hasCustomPrompt="1"/>
          </p:nvPr>
        </p:nvSpPr>
        <p:spPr>
          <a:xfrm>
            <a:off x="486835" y="3629781"/>
            <a:ext cx="5520267" cy="696687"/>
          </a:xfrm>
        </p:spPr>
        <p:txBody>
          <a:bodyPr/>
          <a:lstStyle>
            <a:lvl1pPr marL="0" indent="0" algn="l">
              <a:spcBef>
                <a:spcPts val="0"/>
              </a:spcBef>
              <a:buNone/>
              <a:defRPr sz="1867" b="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Insert Sub-Title Here – Up To 2 Lines (Initial Caps)</a:t>
            </a:r>
            <a:endParaRPr lang="en-US" dirty="0"/>
          </a:p>
        </p:txBody>
      </p:sp>
      <p:sp>
        <p:nvSpPr>
          <p:cNvPr id="7" name="Text Placeholder 5"/>
          <p:cNvSpPr>
            <a:spLocks noGrp="1"/>
          </p:cNvSpPr>
          <p:nvPr>
            <p:ph type="body" sz="quarter" idx="14" hasCustomPrompt="1"/>
          </p:nvPr>
        </p:nvSpPr>
        <p:spPr>
          <a:xfrm>
            <a:off x="486835" y="5408083"/>
            <a:ext cx="5520267" cy="1014491"/>
          </a:xfrm>
        </p:spPr>
        <p:txBody>
          <a:bodyPr/>
          <a:lstStyle>
            <a:lvl1pPr marL="2117" indent="0">
              <a:lnSpc>
                <a:spcPts val="2267"/>
              </a:lnSpc>
              <a:spcBef>
                <a:spcPts val="0"/>
              </a:spcBef>
              <a:buNone/>
              <a:defRPr sz="1600">
                <a:solidFill>
                  <a:schemeClr val="bg1"/>
                </a:solidFill>
              </a:defRPr>
            </a:lvl1pPr>
            <a:lvl2pPr marL="2117" indent="0">
              <a:lnSpc>
                <a:spcPts val="2267"/>
              </a:lnSpc>
              <a:spcBef>
                <a:spcPts val="0"/>
              </a:spcBef>
              <a:buFont typeface="Arial" panose="020B0604020202020204" pitchFamily="34" charset="0"/>
              <a:buNone/>
              <a:defRPr sz="1600">
                <a:solidFill>
                  <a:schemeClr val="bg1"/>
                </a:solidFill>
              </a:defRPr>
            </a:lvl2pPr>
            <a:lvl3pPr marL="2117" indent="0">
              <a:lnSpc>
                <a:spcPts val="2267"/>
              </a:lnSpc>
              <a:spcBef>
                <a:spcPts val="0"/>
              </a:spcBef>
              <a:buNone/>
              <a:defRPr sz="1600">
                <a:solidFill>
                  <a:schemeClr val="bg1"/>
                </a:solidFill>
              </a:defRPr>
            </a:lvl3pPr>
            <a:lvl4pPr marL="2117" indent="0">
              <a:lnSpc>
                <a:spcPts val="2267"/>
              </a:lnSpc>
              <a:spcBef>
                <a:spcPts val="0"/>
              </a:spcBef>
              <a:buNone/>
              <a:defRPr sz="1600">
                <a:solidFill>
                  <a:schemeClr val="bg1"/>
                </a:solidFill>
              </a:defRPr>
            </a:lvl4pPr>
            <a:lvl5pPr marL="2117" indent="0">
              <a:lnSpc>
                <a:spcPts val="2267"/>
              </a:lnSpc>
              <a:spcBef>
                <a:spcPts val="0"/>
              </a:spcBef>
              <a:buNone/>
              <a:defRPr sz="1600">
                <a:solidFill>
                  <a:schemeClr val="bg1"/>
                </a:solidFill>
              </a:defRPr>
            </a:lvl5pPr>
          </a:lstStyle>
          <a:p>
            <a:pPr lvl="0"/>
            <a:r>
              <a:rPr lang="en-US"/>
              <a:t>Presenter Name 1</a:t>
            </a:r>
          </a:p>
          <a:p>
            <a:pPr lvl="2"/>
            <a:r>
              <a:rPr lang="en-US"/>
              <a:t>Presenter Name 2</a:t>
            </a:r>
          </a:p>
          <a:p>
            <a:pPr lvl="4"/>
            <a:r>
              <a:rPr lang="en-US"/>
              <a:t>Presenter Name 3</a:t>
            </a:r>
          </a:p>
        </p:txBody>
      </p:sp>
      <p:sp>
        <p:nvSpPr>
          <p:cNvPr id="9" name="Date Placeholder 3"/>
          <p:cNvSpPr>
            <a:spLocks noGrp="1"/>
          </p:cNvSpPr>
          <p:nvPr>
            <p:ph type="dt" sz="half" idx="2"/>
          </p:nvPr>
        </p:nvSpPr>
        <p:spPr>
          <a:xfrm>
            <a:off x="486833" y="4657345"/>
            <a:ext cx="5520268" cy="366183"/>
          </a:xfrm>
          <a:prstGeom prst="rect">
            <a:avLst/>
          </a:prstGeom>
        </p:spPr>
        <p:txBody>
          <a:bodyPr vert="horz" lIns="0" tIns="0" rIns="0" bIns="0" rtlCol="0" anchor="ctr"/>
          <a:lstStyle>
            <a:lvl1pPr algn="l">
              <a:defRPr sz="1600">
                <a:solidFill>
                  <a:schemeClr val="bg1"/>
                </a:solidFill>
                <a:latin typeface="Arial" panose="020B0604020202020204" pitchFamily="34" charset="0"/>
                <a:cs typeface="Arial" panose="020B0604020202020204" pitchFamily="34" charset="0"/>
              </a:defRPr>
            </a:lvl1pPr>
          </a:lstStyle>
          <a:p>
            <a:endParaRPr lang="en-US" dirty="0">
              <a:solidFill>
                <a:srgbClr val="FFFFFF"/>
              </a:solidFill>
            </a:endParaRPr>
          </a:p>
        </p:txBody>
      </p:sp>
      <p:sp>
        <p:nvSpPr>
          <p:cNvPr id="8" name="Footer Placeholder 3"/>
          <p:cNvSpPr>
            <a:spLocks noGrp="1"/>
          </p:cNvSpPr>
          <p:nvPr>
            <p:ph type="ftr" sz="quarter" idx="15"/>
          </p:nvPr>
        </p:nvSpPr>
        <p:spPr>
          <a:xfrm>
            <a:off x="7755467" y="6527945"/>
            <a:ext cx="3860800" cy="207464"/>
          </a:xfrm>
        </p:spPr>
        <p:txBody>
          <a:bodyPr/>
          <a:lstStyle>
            <a:lvl1pPr>
              <a:defRPr sz="667">
                <a:solidFill>
                  <a:schemeClr val="bg1"/>
                </a:solidFill>
              </a:defRPr>
            </a:lvl1pPr>
          </a:lstStyle>
          <a:p>
            <a:pPr algn="r"/>
            <a:r>
              <a:rPr lang="en-US"/>
              <a:t>© Bill &amp; Melinda Gates Foundation      |</a:t>
            </a:r>
            <a:endParaRPr lang="en-US" dirty="0"/>
          </a:p>
        </p:txBody>
      </p:sp>
    </p:spTree>
    <p:extLst>
      <p:ext uri="{BB962C8B-B14F-4D97-AF65-F5344CB8AC3E}">
        <p14:creationId xmlns:p14="http://schemas.microsoft.com/office/powerpoint/2010/main" val="2992589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3 Width Head + Copy w/Full Bleed Photo">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86833" y="1718734"/>
            <a:ext cx="4226984" cy="4519085"/>
          </a:xfrm>
        </p:spPr>
        <p:txBody>
          <a:bodyPr/>
          <a:lstStyle>
            <a:lvl1pPr>
              <a:spcBef>
                <a:spcPts val="800"/>
              </a:spcBef>
              <a:spcAft>
                <a:spcPts val="0"/>
              </a:spcAft>
              <a:buClr>
                <a:srgbClr val="2F85AA"/>
              </a:buClr>
              <a:defRPr sz="1867" b="0" baseline="0"/>
            </a:lvl1pPr>
            <a:lvl2pPr>
              <a:spcBef>
                <a:spcPts val="800"/>
              </a:spcBef>
              <a:spcAft>
                <a:spcPts val="0"/>
              </a:spcAft>
              <a:defRPr sz="1733" baseline="0"/>
            </a:lvl2pPr>
            <a:lvl3pPr>
              <a:spcBef>
                <a:spcPts val="800"/>
              </a:spcBef>
              <a:spcAft>
                <a:spcPts val="0"/>
              </a:spcAft>
              <a:buClr>
                <a:srgbClr val="3086AB"/>
              </a:buClr>
              <a:defRPr baseline="0"/>
            </a:lvl3pPr>
            <a:lvl4pPr marL="687899" indent="-228594">
              <a:spcBef>
                <a:spcPts val="800"/>
              </a:spcBef>
              <a:spcAft>
                <a:spcPts val="0"/>
              </a:spcAft>
              <a:buFont typeface="Arial" panose="020B0604020202020204" pitchFamily="34" charset="0"/>
              <a:buChar char="-"/>
              <a:defRPr baseline="0"/>
            </a:lvl4pPr>
            <a:lvl5pPr marL="914377" indent="-228594">
              <a:spcBef>
                <a:spcPts val="800"/>
              </a:spcBef>
              <a:spcAft>
                <a:spcPts val="0"/>
              </a:spcAft>
              <a:buFont typeface="Arial" panose="020B0604020202020204" pitchFamily="34" charset="0"/>
              <a:buChar char="◦"/>
              <a:defRPr baseline="0"/>
            </a:lvl5pPr>
          </a:lstStyle>
          <a:p>
            <a:pPr lvl="0"/>
            <a:r>
              <a:rPr lang="en-US" dirty="0"/>
              <a:t>Insert bullet list at 1/3 width of slide</a:t>
            </a:r>
          </a:p>
          <a:p>
            <a:pPr lvl="1"/>
            <a:r>
              <a:rPr lang="en-US" dirty="0"/>
              <a:t>Bullet list level two</a:t>
            </a:r>
          </a:p>
          <a:p>
            <a:pPr lvl="2"/>
            <a:r>
              <a:rPr lang="en-US" dirty="0"/>
              <a:t>Bullet list level three</a:t>
            </a:r>
          </a:p>
          <a:p>
            <a:pPr lvl="3"/>
            <a:r>
              <a:rPr lang="en-US" dirty="0"/>
              <a:t>Bullet list level four</a:t>
            </a:r>
          </a:p>
          <a:p>
            <a:pPr lvl="4"/>
            <a:r>
              <a:rPr lang="en-US" dirty="0"/>
              <a:t>Bullet list level five</a:t>
            </a:r>
          </a:p>
        </p:txBody>
      </p:sp>
      <p:sp>
        <p:nvSpPr>
          <p:cNvPr id="7" name="Picture Placeholder 6"/>
          <p:cNvSpPr>
            <a:spLocks noGrp="1"/>
          </p:cNvSpPr>
          <p:nvPr>
            <p:ph type="pic" sz="quarter" idx="14"/>
          </p:nvPr>
        </p:nvSpPr>
        <p:spPr>
          <a:xfrm>
            <a:off x="4874685" y="0"/>
            <a:ext cx="7317316" cy="6858000"/>
          </a:xfrm>
        </p:spPr>
        <p:txBody>
          <a:bodyPr tIns="822960"/>
          <a:lstStyle>
            <a:lvl1pPr marL="0" indent="0" algn="ctr">
              <a:buNone/>
              <a:defRPr baseline="0"/>
            </a:lvl1pPr>
          </a:lstStyle>
          <a:p>
            <a:endParaRPr lang="en-US" dirty="0"/>
          </a:p>
          <a:p>
            <a:endParaRPr lang="en-US" dirty="0"/>
          </a:p>
          <a:p>
            <a:endParaRPr lang="en-US" dirty="0"/>
          </a:p>
          <a:p>
            <a:endParaRPr lang="en-US" dirty="0"/>
          </a:p>
          <a:p>
            <a:r>
              <a:rPr lang="en-US" dirty="0"/>
              <a:t>Click on the icon to insert a new photo</a:t>
            </a:r>
          </a:p>
        </p:txBody>
      </p:sp>
      <p:sp>
        <p:nvSpPr>
          <p:cNvPr id="10" name="Rectangle 9"/>
          <p:cNvSpPr/>
          <p:nvPr userDrawn="1"/>
        </p:nvSpPr>
        <p:spPr>
          <a:xfrm>
            <a:off x="0" y="669310"/>
            <a:ext cx="268224" cy="2684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6" name="Title 5"/>
          <p:cNvSpPr>
            <a:spLocks noGrp="1"/>
          </p:cNvSpPr>
          <p:nvPr>
            <p:ph type="title" hasCustomPrompt="1"/>
          </p:nvPr>
        </p:nvSpPr>
        <p:spPr>
          <a:xfrm>
            <a:off x="486833" y="646255"/>
            <a:ext cx="4226984" cy="862195"/>
          </a:xfrm>
        </p:spPr>
        <p:txBody>
          <a:bodyPr/>
          <a:lstStyle>
            <a:lvl1pPr>
              <a:defRPr baseline="0"/>
            </a:lvl1pPr>
          </a:lstStyle>
          <a:p>
            <a:r>
              <a:rPr lang="en-US"/>
              <a:t>INSERT HEADLINE – TWO LINES ALL CAPS</a:t>
            </a:r>
          </a:p>
        </p:txBody>
      </p:sp>
    </p:spTree>
    <p:extLst>
      <p:ext uri="{BB962C8B-B14F-4D97-AF65-F5344CB8AC3E}">
        <p14:creationId xmlns:p14="http://schemas.microsoft.com/office/powerpoint/2010/main" val="899388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Full Width Head, 1/3 Copy + 2/3 Visual">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874684" y="1718735"/>
            <a:ext cx="6718301" cy="4519084"/>
          </a:xfrm>
        </p:spPr>
        <p:txBody>
          <a:bodyPr/>
          <a:lstStyle>
            <a:lvl1pPr>
              <a:defRPr baseline="0"/>
            </a:lvl1pPr>
          </a:lstStyle>
          <a:p>
            <a:pPr lvl="0"/>
            <a:r>
              <a:rPr lang="en-US" dirty="0"/>
              <a:t>Click an icon to insert a visual here at 2/3 width of slide</a:t>
            </a:r>
          </a:p>
        </p:txBody>
      </p:sp>
      <p:sp>
        <p:nvSpPr>
          <p:cNvPr id="7" name="Text Placeholder 7"/>
          <p:cNvSpPr>
            <a:spLocks noGrp="1"/>
          </p:cNvSpPr>
          <p:nvPr>
            <p:ph type="body" sz="quarter" idx="13" hasCustomPrompt="1"/>
          </p:nvPr>
        </p:nvSpPr>
        <p:spPr>
          <a:xfrm>
            <a:off x="486833" y="1718735"/>
            <a:ext cx="4226984" cy="4519084"/>
          </a:xfrm>
        </p:spPr>
        <p:txBody>
          <a:bodyPr/>
          <a:lstStyle>
            <a:lvl1pPr>
              <a:spcBef>
                <a:spcPts val="448"/>
              </a:spcBef>
              <a:spcAft>
                <a:spcPts val="0"/>
              </a:spcAft>
              <a:defRPr sz="1867" b="0"/>
            </a:lvl1pPr>
            <a:lvl2pPr>
              <a:spcBef>
                <a:spcPts val="448"/>
              </a:spcBef>
              <a:spcAft>
                <a:spcPts val="0"/>
              </a:spcAft>
              <a:defRPr sz="1733" baseline="0"/>
            </a:lvl2pPr>
            <a:lvl3pPr>
              <a:spcBef>
                <a:spcPts val="448"/>
              </a:spcBef>
              <a:spcAft>
                <a:spcPts val="0"/>
              </a:spcAft>
              <a:buClr>
                <a:srgbClr val="3086AB"/>
              </a:buClr>
              <a:defRPr/>
            </a:lvl3pPr>
            <a:lvl4pPr marL="687899" indent="-228594">
              <a:spcBef>
                <a:spcPts val="448"/>
              </a:spcBef>
              <a:spcAft>
                <a:spcPts val="0"/>
              </a:spcAft>
              <a:buFont typeface="Arial" panose="020B0604020202020204" pitchFamily="34" charset="0"/>
              <a:buChar char="-"/>
              <a:defRPr baseline="0"/>
            </a:lvl4pPr>
            <a:lvl5pPr>
              <a:spcBef>
                <a:spcPts val="448"/>
              </a:spcBef>
              <a:spcAft>
                <a:spcPts val="0"/>
              </a:spcAft>
              <a:defRPr/>
            </a:lvl5pPr>
          </a:lstStyle>
          <a:p>
            <a:pPr lvl="0"/>
            <a:r>
              <a:rPr lang="en-US" dirty="0"/>
              <a:t>Insert bullet list at 1/3 width of slide</a:t>
            </a:r>
          </a:p>
          <a:p>
            <a:pPr lvl="1"/>
            <a:r>
              <a:rPr lang="en-US" dirty="0"/>
              <a:t>Bullet list level two</a:t>
            </a:r>
          </a:p>
          <a:p>
            <a:pPr lvl="2"/>
            <a:r>
              <a:rPr lang="en-US" dirty="0"/>
              <a:t>Bullet list level three</a:t>
            </a:r>
          </a:p>
          <a:p>
            <a:pPr lvl="3"/>
            <a:r>
              <a:rPr lang="en-US" dirty="0"/>
              <a:t>Bullet list level four</a:t>
            </a:r>
          </a:p>
          <a:p>
            <a:pPr lvl="4"/>
            <a:r>
              <a:rPr lang="en-US" dirty="0"/>
              <a:t>Bullet list level five</a:t>
            </a:r>
          </a:p>
        </p:txBody>
      </p:sp>
      <p:sp>
        <p:nvSpPr>
          <p:cNvPr id="6" name="Footer Placeholder 5"/>
          <p:cNvSpPr>
            <a:spLocks noGrp="1"/>
          </p:cNvSpPr>
          <p:nvPr>
            <p:ph type="ftr" sz="quarter" idx="14"/>
          </p:nvPr>
        </p:nvSpPr>
        <p:spPr/>
        <p:txBody>
          <a:bodyPr/>
          <a:lstStyle/>
          <a:p>
            <a:pPr algn="r"/>
            <a:r>
              <a:rPr lang="en-US">
                <a:solidFill>
                  <a:srgbClr val="000000"/>
                </a:solidFill>
              </a:rPr>
              <a:t>© Bill &amp; Melinda Gates Foundation      |</a:t>
            </a:r>
            <a:endParaRPr lang="en-US" dirty="0">
              <a:solidFill>
                <a:srgbClr val="000000"/>
              </a:solidFill>
            </a:endParaRPr>
          </a:p>
        </p:txBody>
      </p:sp>
      <p:sp>
        <p:nvSpPr>
          <p:cNvPr id="8" name="Slide Number Placeholder 7"/>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dirty="0">
              <a:solidFill>
                <a:srgbClr val="000000"/>
              </a:solidFill>
            </a:endParaRPr>
          </a:p>
        </p:txBody>
      </p:sp>
      <p:sp>
        <p:nvSpPr>
          <p:cNvPr id="2" name="Title 1"/>
          <p:cNvSpPr>
            <a:spLocks noGrp="1"/>
          </p:cNvSpPr>
          <p:nvPr>
            <p:ph type="title" hasCustomPrompt="1"/>
          </p:nvPr>
        </p:nvSpPr>
        <p:spPr>
          <a:xfrm>
            <a:off x="486837" y="629573"/>
            <a:ext cx="11106151" cy="862195"/>
          </a:xfrm>
        </p:spPr>
        <p:txBody>
          <a:bodyPr/>
          <a:lstStyle/>
          <a:p>
            <a:r>
              <a:rPr lang="en-US"/>
              <a:t>insert headline here – up to 2 full width lines (all caps)</a:t>
            </a:r>
          </a:p>
        </p:txBody>
      </p:sp>
    </p:spTree>
    <p:extLst>
      <p:ext uri="{BB962C8B-B14F-4D97-AF65-F5344CB8AC3E}">
        <p14:creationId xmlns:p14="http://schemas.microsoft.com/office/powerpoint/2010/main" val="3995728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3 Width Head + Copy w/ 2/3 Visual">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86833" y="1718736"/>
            <a:ext cx="4226984" cy="4519085"/>
          </a:xfrm>
        </p:spPr>
        <p:txBody>
          <a:bodyPr/>
          <a:lstStyle>
            <a:lvl1pPr>
              <a:spcBef>
                <a:spcPts val="448"/>
              </a:spcBef>
              <a:spcAft>
                <a:spcPts val="0"/>
              </a:spcAft>
              <a:buClr>
                <a:srgbClr val="2F85AA"/>
              </a:buClr>
              <a:defRPr sz="1867" b="0" baseline="0"/>
            </a:lvl1pPr>
            <a:lvl2pPr>
              <a:spcBef>
                <a:spcPts val="448"/>
              </a:spcBef>
              <a:spcAft>
                <a:spcPts val="0"/>
              </a:spcAft>
              <a:defRPr sz="1733" baseline="0"/>
            </a:lvl2pPr>
            <a:lvl3pPr>
              <a:spcBef>
                <a:spcPts val="448"/>
              </a:spcBef>
              <a:spcAft>
                <a:spcPts val="0"/>
              </a:spcAft>
              <a:buClr>
                <a:srgbClr val="3086AB"/>
              </a:buClr>
              <a:defRPr baseline="0"/>
            </a:lvl3pPr>
            <a:lvl4pPr marL="687899" indent="-228594">
              <a:spcBef>
                <a:spcPts val="448"/>
              </a:spcBef>
              <a:spcAft>
                <a:spcPts val="0"/>
              </a:spcAft>
              <a:buFont typeface="Arial" panose="020B0604020202020204" pitchFamily="34" charset="0"/>
              <a:buChar char="-"/>
              <a:defRPr baseline="0"/>
            </a:lvl4pPr>
            <a:lvl5pPr marL="914377" indent="-228594">
              <a:spcBef>
                <a:spcPts val="448"/>
              </a:spcBef>
              <a:buFont typeface="Arial" panose="020B0604020202020204" pitchFamily="34" charset="0"/>
              <a:buChar char="◦"/>
              <a:defRPr baseline="0"/>
            </a:lvl5pPr>
          </a:lstStyle>
          <a:p>
            <a:pPr lvl="0"/>
            <a:r>
              <a:rPr lang="en-US" dirty="0"/>
              <a:t>Insert bullet list at 1/3 width of slide</a:t>
            </a:r>
          </a:p>
          <a:p>
            <a:pPr lvl="1"/>
            <a:r>
              <a:rPr lang="en-US" dirty="0"/>
              <a:t>Bullet list level two</a:t>
            </a:r>
          </a:p>
          <a:p>
            <a:pPr lvl="2"/>
            <a:r>
              <a:rPr lang="en-US" dirty="0"/>
              <a:t>Bullet list level three</a:t>
            </a:r>
          </a:p>
          <a:p>
            <a:pPr lvl="3"/>
            <a:r>
              <a:rPr lang="en-US" dirty="0"/>
              <a:t>Bullet list level four</a:t>
            </a:r>
          </a:p>
          <a:p>
            <a:pPr lvl="4"/>
            <a:r>
              <a:rPr lang="en-US" dirty="0"/>
              <a:t>Bullet list level five</a:t>
            </a:r>
          </a:p>
        </p:txBody>
      </p:sp>
      <p:sp>
        <p:nvSpPr>
          <p:cNvPr id="10" name="Rectangle 9"/>
          <p:cNvSpPr/>
          <p:nvPr userDrawn="1"/>
        </p:nvSpPr>
        <p:spPr>
          <a:xfrm>
            <a:off x="0" y="669312"/>
            <a:ext cx="268224" cy="2684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dirty="0">
              <a:solidFill>
                <a:srgbClr val="FFFFFF"/>
              </a:solidFill>
            </a:endParaRPr>
          </a:p>
        </p:txBody>
      </p:sp>
      <p:sp>
        <p:nvSpPr>
          <p:cNvPr id="2" name="Footer Placeholder 1"/>
          <p:cNvSpPr>
            <a:spLocks noGrp="1"/>
          </p:cNvSpPr>
          <p:nvPr>
            <p:ph type="ftr" sz="quarter" idx="15"/>
          </p:nvPr>
        </p:nvSpPr>
        <p:spPr/>
        <p:txBody>
          <a:bodyPr/>
          <a:lstStyle/>
          <a:p>
            <a:pPr algn="r"/>
            <a:r>
              <a:rPr lang="en-US">
                <a:solidFill>
                  <a:srgbClr val="000000"/>
                </a:solidFill>
              </a:rPr>
              <a:t>© Bill &amp; Melinda Gates Foundation      |</a:t>
            </a:r>
            <a:endParaRPr lang="en-US" dirty="0">
              <a:solidFill>
                <a:srgbClr val="000000"/>
              </a:solidFill>
            </a:endParaRPr>
          </a:p>
        </p:txBody>
      </p:sp>
      <p:sp>
        <p:nvSpPr>
          <p:cNvPr id="3" name="Slide Number Placeholder 2"/>
          <p:cNvSpPr>
            <a:spLocks noGrp="1"/>
          </p:cNvSpPr>
          <p:nvPr>
            <p:ph type="sldNum" sz="quarter" idx="16"/>
          </p:nvPr>
        </p:nvSpPr>
        <p:spPr/>
        <p:txBody>
          <a:bodyPr/>
          <a:lstStyle/>
          <a:p>
            <a:fld id="{D3F7C509-FEEF-45D3-B896-7C07814C0C13}" type="slidenum">
              <a:rPr lang="en-US" smtClean="0">
                <a:solidFill>
                  <a:srgbClr val="000000"/>
                </a:solidFill>
              </a:rPr>
              <a:pPr/>
              <a:t>‹#›</a:t>
            </a:fld>
            <a:endParaRPr lang="en-US" dirty="0">
              <a:solidFill>
                <a:srgbClr val="000000"/>
              </a:solidFill>
            </a:endParaRPr>
          </a:p>
        </p:txBody>
      </p:sp>
      <p:sp>
        <p:nvSpPr>
          <p:cNvPr id="5" name="Title 4"/>
          <p:cNvSpPr>
            <a:spLocks noGrp="1"/>
          </p:cNvSpPr>
          <p:nvPr>
            <p:ph type="title" hasCustomPrompt="1"/>
          </p:nvPr>
        </p:nvSpPr>
        <p:spPr/>
        <p:txBody>
          <a:bodyPr/>
          <a:lstStyle/>
          <a:p>
            <a:r>
              <a:rPr lang="en-US"/>
              <a:t>INSERT headline -  TWO LINES all caps</a:t>
            </a:r>
          </a:p>
        </p:txBody>
      </p:sp>
      <p:sp>
        <p:nvSpPr>
          <p:cNvPr id="7" name="Content Placeholder 2"/>
          <p:cNvSpPr>
            <a:spLocks noGrp="1"/>
          </p:cNvSpPr>
          <p:nvPr>
            <p:ph idx="1" hasCustomPrompt="1"/>
          </p:nvPr>
        </p:nvSpPr>
        <p:spPr>
          <a:xfrm>
            <a:off x="4874684" y="651935"/>
            <a:ext cx="6718301" cy="5585884"/>
          </a:xfrm>
        </p:spPr>
        <p:txBody>
          <a:bodyPr/>
          <a:lstStyle>
            <a:lvl1pPr>
              <a:defRPr baseline="0"/>
            </a:lvl1pPr>
          </a:lstStyle>
          <a:p>
            <a:pPr lvl="0"/>
            <a:r>
              <a:rPr lang="en-US" dirty="0"/>
              <a:t>Click an icon to insert a visual here at 2/3 width of slide</a:t>
            </a:r>
          </a:p>
        </p:txBody>
      </p:sp>
    </p:spTree>
    <p:extLst>
      <p:ext uri="{BB962C8B-B14F-4D97-AF65-F5344CB8AC3E}">
        <p14:creationId xmlns:p14="http://schemas.microsoft.com/office/powerpoint/2010/main" val="392013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3 Width Head + Copy w/Full Bleed Photo">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86833" y="1718736"/>
            <a:ext cx="4226984" cy="4519085"/>
          </a:xfrm>
        </p:spPr>
        <p:txBody>
          <a:bodyPr/>
          <a:lstStyle>
            <a:lvl1pPr>
              <a:spcBef>
                <a:spcPts val="448"/>
              </a:spcBef>
              <a:spcAft>
                <a:spcPts val="0"/>
              </a:spcAft>
              <a:buClr>
                <a:srgbClr val="2F85AA"/>
              </a:buClr>
              <a:defRPr sz="1867" b="0" baseline="0"/>
            </a:lvl1pPr>
            <a:lvl2pPr>
              <a:spcBef>
                <a:spcPts val="448"/>
              </a:spcBef>
              <a:spcAft>
                <a:spcPts val="0"/>
              </a:spcAft>
              <a:defRPr sz="1733" baseline="0"/>
            </a:lvl2pPr>
            <a:lvl3pPr>
              <a:spcBef>
                <a:spcPts val="448"/>
              </a:spcBef>
              <a:spcAft>
                <a:spcPts val="0"/>
              </a:spcAft>
              <a:buClr>
                <a:srgbClr val="3086AB"/>
              </a:buClr>
              <a:defRPr baseline="0"/>
            </a:lvl3pPr>
            <a:lvl4pPr marL="687899" indent="-228594">
              <a:spcBef>
                <a:spcPts val="448"/>
              </a:spcBef>
              <a:spcAft>
                <a:spcPts val="0"/>
              </a:spcAft>
              <a:buFont typeface="Arial" panose="020B0604020202020204" pitchFamily="34" charset="0"/>
              <a:buChar char="-"/>
              <a:defRPr baseline="0"/>
            </a:lvl4pPr>
            <a:lvl5pPr marL="914377" indent="-228594">
              <a:spcBef>
                <a:spcPts val="448"/>
              </a:spcBef>
              <a:buFont typeface="Arial" panose="020B0604020202020204" pitchFamily="34" charset="0"/>
              <a:buChar char="◦"/>
              <a:defRPr baseline="0"/>
            </a:lvl5pPr>
          </a:lstStyle>
          <a:p>
            <a:pPr lvl="0"/>
            <a:r>
              <a:rPr lang="en-US" dirty="0"/>
              <a:t>Insert bullet list at 1/3 width of slide</a:t>
            </a:r>
          </a:p>
          <a:p>
            <a:pPr lvl="1"/>
            <a:r>
              <a:rPr lang="en-US" dirty="0"/>
              <a:t>Bullet list level two</a:t>
            </a:r>
          </a:p>
          <a:p>
            <a:pPr lvl="2"/>
            <a:r>
              <a:rPr lang="en-US" dirty="0"/>
              <a:t>Bullet list level three</a:t>
            </a:r>
          </a:p>
          <a:p>
            <a:pPr lvl="3"/>
            <a:r>
              <a:rPr lang="en-US" dirty="0"/>
              <a:t>Bullet list level four</a:t>
            </a:r>
          </a:p>
          <a:p>
            <a:pPr lvl="4"/>
            <a:r>
              <a:rPr lang="en-US" dirty="0"/>
              <a:t>Bullet list level five</a:t>
            </a:r>
          </a:p>
        </p:txBody>
      </p:sp>
      <p:sp>
        <p:nvSpPr>
          <p:cNvPr id="7" name="Picture Placeholder 6"/>
          <p:cNvSpPr>
            <a:spLocks noGrp="1"/>
          </p:cNvSpPr>
          <p:nvPr>
            <p:ph type="pic" sz="quarter" idx="14"/>
          </p:nvPr>
        </p:nvSpPr>
        <p:spPr>
          <a:xfrm>
            <a:off x="4874685" y="0"/>
            <a:ext cx="7317316" cy="6858000"/>
          </a:xfrm>
        </p:spPr>
        <p:txBody>
          <a:bodyPr tIns="822960"/>
          <a:lstStyle>
            <a:lvl1pPr marL="0" indent="0" algn="ctr">
              <a:buNone/>
              <a:defRPr baseline="0"/>
            </a:lvl1pPr>
          </a:lstStyle>
          <a:p>
            <a:r>
              <a:rPr lang="en-US"/>
              <a:t>Click icon to add picture</a:t>
            </a:r>
            <a:endParaRPr lang="en-US" dirty="0"/>
          </a:p>
        </p:txBody>
      </p:sp>
      <p:sp>
        <p:nvSpPr>
          <p:cNvPr id="10" name="Rectangle 9"/>
          <p:cNvSpPr/>
          <p:nvPr userDrawn="1"/>
        </p:nvSpPr>
        <p:spPr>
          <a:xfrm>
            <a:off x="0" y="669312"/>
            <a:ext cx="268224" cy="2684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dirty="0">
              <a:solidFill>
                <a:srgbClr val="FFFFFF"/>
              </a:solidFill>
            </a:endParaRPr>
          </a:p>
        </p:txBody>
      </p:sp>
      <p:sp>
        <p:nvSpPr>
          <p:cNvPr id="6" name="Title 5"/>
          <p:cNvSpPr>
            <a:spLocks noGrp="1"/>
          </p:cNvSpPr>
          <p:nvPr>
            <p:ph type="title" hasCustomPrompt="1"/>
          </p:nvPr>
        </p:nvSpPr>
        <p:spPr/>
        <p:txBody>
          <a:bodyPr/>
          <a:lstStyle/>
          <a:p>
            <a:r>
              <a:rPr lang="en-US"/>
              <a:t>INSERT headline -  TWO LINES all caps</a:t>
            </a:r>
          </a:p>
        </p:txBody>
      </p:sp>
    </p:spTree>
    <p:extLst>
      <p:ext uri="{BB962C8B-B14F-4D97-AF65-F5344CB8AC3E}">
        <p14:creationId xmlns:p14="http://schemas.microsoft.com/office/powerpoint/2010/main" val="1674151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Customizeable Photo Slide (Full Frame)">
    <p:spTree>
      <p:nvGrpSpPr>
        <p:cNvPr id="1" name=""/>
        <p:cNvGrpSpPr/>
        <p:nvPr/>
      </p:nvGrpSpPr>
      <p:grpSpPr>
        <a:xfrm>
          <a:off x="0" y="0"/>
          <a:ext cx="0" cy="0"/>
          <a:chOff x="0" y="0"/>
          <a:chExt cx="0" cy="0"/>
        </a:xfrm>
      </p:grpSpPr>
      <p:sp>
        <p:nvSpPr>
          <p:cNvPr id="6" name="Picture Placeholder 5"/>
          <p:cNvSpPr>
            <a:spLocks noGrp="1"/>
          </p:cNvSpPr>
          <p:nvPr>
            <p:ph type="pic" sz="quarter" idx="13" hasCustomPrompt="1"/>
          </p:nvPr>
        </p:nvSpPr>
        <p:spPr>
          <a:xfrm>
            <a:off x="0" y="0"/>
            <a:ext cx="12192000" cy="6858000"/>
          </a:xfrm>
        </p:spPr>
        <p:txBody>
          <a:bodyPr lIns="182880" tIns="1828800"/>
          <a:lstStyle>
            <a:lvl1pPr marL="0" indent="0" algn="ctr">
              <a:buFontTx/>
              <a:buNone/>
              <a:defRPr baseline="0"/>
            </a:lvl1pPr>
          </a:lstStyle>
          <a:p>
            <a:r>
              <a:rPr lang="en-US" dirty="0"/>
              <a:t>Click on the icon to insert </a:t>
            </a:r>
            <a:br>
              <a:rPr lang="en-US" dirty="0"/>
            </a:br>
            <a:r>
              <a:rPr lang="en-US" dirty="0"/>
              <a:t>a new full-frame photo.</a:t>
            </a:r>
          </a:p>
        </p:txBody>
      </p:sp>
    </p:spTree>
    <p:extLst>
      <p:ext uri="{BB962C8B-B14F-4D97-AF65-F5344CB8AC3E}">
        <p14:creationId xmlns:p14="http://schemas.microsoft.com/office/powerpoint/2010/main" val="1937207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800" b="1">
                <a:solidFill>
                  <a:srgbClr val="0070C0"/>
                </a:solidFill>
                <a:latin typeface="+mj-lt"/>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162152" y="6392278"/>
            <a:ext cx="541971" cy="485439"/>
          </a:xfrm>
        </p:spPr>
        <p:txBody>
          <a:bodyPr/>
          <a:lstStyle>
            <a:lvl1pPr>
              <a:defRPr lang="en-US" sz="1800" b="1" kern="1200" smtClean="0">
                <a:solidFill>
                  <a:srgbClr val="002060"/>
                </a:solidFill>
                <a:latin typeface="+mn-lt"/>
                <a:ea typeface="+mn-ea"/>
                <a:cs typeface="+mn-cs"/>
              </a:defRPr>
            </a:lvl1pPr>
          </a:lstStyle>
          <a:p>
            <a:fld id="{FD17C7DE-2812-4973-BF34-71B5C156E0F5}" type="slidenum">
              <a:rPr lang="en-US" smtClean="0"/>
              <a:pPr/>
              <a:t>‹#›</a:t>
            </a:fld>
            <a:endParaRPr lang="en-US" dirty="0"/>
          </a:p>
        </p:txBody>
      </p:sp>
      <p:cxnSp>
        <p:nvCxnSpPr>
          <p:cNvPr id="8" name="Straight Connector 7"/>
          <p:cNvCxnSpPr/>
          <p:nvPr userDrawn="1"/>
        </p:nvCxnSpPr>
        <p:spPr>
          <a:xfrm>
            <a:off x="0" y="6465719"/>
            <a:ext cx="12192000"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sp>
        <p:nvSpPr>
          <p:cNvPr id="10" name="TextBox 9"/>
          <p:cNvSpPr txBox="1"/>
          <p:nvPr userDrawn="1"/>
        </p:nvSpPr>
        <p:spPr>
          <a:xfrm>
            <a:off x="10589520" y="6465720"/>
            <a:ext cx="1528560" cy="338554"/>
          </a:xfrm>
          <a:prstGeom prst="rect">
            <a:avLst/>
          </a:prstGeom>
          <a:noFill/>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1600" b="0" dirty="0">
                <a:solidFill>
                  <a:schemeClr val="tx2"/>
                </a:solidFill>
                <a:effectLst/>
              </a:rPr>
              <a:t>kemhrcvadu.org</a:t>
            </a:r>
          </a:p>
        </p:txBody>
      </p:sp>
    </p:spTree>
    <p:extLst>
      <p:ext uri="{BB962C8B-B14F-4D97-AF65-F5344CB8AC3E}">
        <p14:creationId xmlns:p14="http://schemas.microsoft.com/office/powerpoint/2010/main" val="312963296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2" y="274639"/>
            <a:ext cx="10970684" cy="1141412"/>
          </a:xfrm>
        </p:spPr>
        <p:txBody>
          <a:bodyPr/>
          <a:lstStyle/>
          <a:p>
            <a:r>
              <a:rPr lang="en-US"/>
              <a:t>Click to edit Master title style</a:t>
            </a:r>
          </a:p>
        </p:txBody>
      </p:sp>
      <p:sp>
        <p:nvSpPr>
          <p:cNvPr id="3" name="Date Placeholder 2"/>
          <p:cNvSpPr>
            <a:spLocks noGrp="1"/>
          </p:cNvSpPr>
          <p:nvPr>
            <p:ph type="dt" idx="10"/>
          </p:nvPr>
        </p:nvSpPr>
        <p:spPr>
          <a:xfrm>
            <a:off x="609602" y="6356349"/>
            <a:ext cx="2842684" cy="363539"/>
          </a:xfrm>
          <a:prstGeom prst="rect">
            <a:avLst/>
          </a:prstGeom>
        </p:spPr>
        <p:txBody>
          <a:bodyPr/>
          <a:lstStyle>
            <a:lvl1pPr>
              <a:defRPr/>
            </a:lvl1pPr>
          </a:lstStyle>
          <a:p>
            <a:endParaRPr lang="en-US" altLang="en-US"/>
          </a:p>
        </p:txBody>
      </p:sp>
      <p:sp>
        <p:nvSpPr>
          <p:cNvPr id="4" name="Slide Number Placeholder 3"/>
          <p:cNvSpPr>
            <a:spLocks noGrp="1"/>
          </p:cNvSpPr>
          <p:nvPr>
            <p:ph type="sldNum" idx="11"/>
          </p:nvPr>
        </p:nvSpPr>
        <p:spPr>
          <a:xfrm>
            <a:off x="8737602" y="6356349"/>
            <a:ext cx="2842684" cy="363539"/>
          </a:xfrm>
        </p:spPr>
        <p:txBody>
          <a:bodyPr/>
          <a:lstStyle>
            <a:lvl1pPr>
              <a:defRPr/>
            </a:lvl1pPr>
          </a:lstStyle>
          <a:p>
            <a:fld id="{3D8146D5-9B5F-1B4F-8845-E0D3746BF7C8}" type="slidenum">
              <a:rPr lang="en-US" altLang="en-US"/>
              <a:pPr/>
              <a:t>‹#›</a:t>
            </a:fld>
            <a:endParaRPr lang="en-US" altLang="en-US"/>
          </a:p>
        </p:txBody>
      </p:sp>
    </p:spTree>
    <p:extLst>
      <p:ext uri="{BB962C8B-B14F-4D97-AF65-F5344CB8AC3E}">
        <p14:creationId xmlns:p14="http://schemas.microsoft.com/office/powerpoint/2010/main" val="402051930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 Bill &amp; Melinda Gates Foundation      |</a:t>
            </a:r>
          </a:p>
        </p:txBody>
      </p:sp>
      <p:sp>
        <p:nvSpPr>
          <p:cNvPr id="6" name="Slide Number Placeholder 5"/>
          <p:cNvSpPr>
            <a:spLocks noGrp="1"/>
          </p:cNvSpPr>
          <p:nvPr>
            <p:ph type="sldNum" sz="quarter" idx="12"/>
          </p:nvPr>
        </p:nvSpPr>
        <p:spPr/>
        <p:txBody>
          <a:bodyPr/>
          <a:lstStyle/>
          <a:p>
            <a:fld id="{2DF862C5-7E41-40F6-B81F-0E869D322C88}" type="slidenum">
              <a:rPr lang="en-US" smtClean="0"/>
              <a:t>‹#›</a:t>
            </a:fld>
            <a:endParaRPr lang="en-US"/>
          </a:p>
        </p:txBody>
      </p:sp>
    </p:spTree>
    <p:extLst>
      <p:ext uri="{BB962C8B-B14F-4D97-AF65-F5344CB8AC3E}">
        <p14:creationId xmlns:p14="http://schemas.microsoft.com/office/powerpoint/2010/main" val="98195896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 Bill &amp; Melinda Gates Foundation      |</a:t>
            </a:r>
          </a:p>
        </p:txBody>
      </p:sp>
      <p:sp>
        <p:nvSpPr>
          <p:cNvPr id="6" name="Slide Number Placeholder 5"/>
          <p:cNvSpPr>
            <a:spLocks noGrp="1"/>
          </p:cNvSpPr>
          <p:nvPr>
            <p:ph type="sldNum" sz="quarter" idx="12"/>
          </p:nvPr>
        </p:nvSpPr>
        <p:spPr/>
        <p:txBody>
          <a:bodyPr/>
          <a:lstStyle/>
          <a:p>
            <a:fld id="{2DF862C5-7E41-40F6-B81F-0E869D322C88}" type="slidenum">
              <a:rPr lang="en-US" smtClean="0"/>
              <a:t>‹#›</a:t>
            </a:fld>
            <a:endParaRPr lang="en-US"/>
          </a:p>
        </p:txBody>
      </p:sp>
    </p:spTree>
    <p:extLst>
      <p:ext uri="{BB962C8B-B14F-4D97-AF65-F5344CB8AC3E}">
        <p14:creationId xmlns:p14="http://schemas.microsoft.com/office/powerpoint/2010/main" val="210700016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 Bill &amp; Melinda Gates Foundation      |</a:t>
            </a:r>
          </a:p>
        </p:txBody>
      </p:sp>
      <p:sp>
        <p:nvSpPr>
          <p:cNvPr id="6" name="Slide Number Placeholder 5"/>
          <p:cNvSpPr>
            <a:spLocks noGrp="1"/>
          </p:cNvSpPr>
          <p:nvPr>
            <p:ph type="sldNum" sz="quarter" idx="12"/>
          </p:nvPr>
        </p:nvSpPr>
        <p:spPr/>
        <p:txBody>
          <a:bodyPr/>
          <a:lstStyle/>
          <a:p>
            <a:fld id="{2DF862C5-7E41-40F6-B81F-0E869D322C88}" type="slidenum">
              <a:rPr lang="en-US" smtClean="0"/>
              <a:t>‹#›</a:t>
            </a:fld>
            <a:endParaRPr lang="en-US"/>
          </a:p>
        </p:txBody>
      </p:sp>
    </p:spTree>
    <p:extLst>
      <p:ext uri="{BB962C8B-B14F-4D97-AF65-F5344CB8AC3E}">
        <p14:creationId xmlns:p14="http://schemas.microsoft.com/office/powerpoint/2010/main" val="108881536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 Bill &amp; Melinda Gates Foundation      |</a:t>
            </a:r>
          </a:p>
        </p:txBody>
      </p:sp>
      <p:sp>
        <p:nvSpPr>
          <p:cNvPr id="7" name="Slide Number Placeholder 6"/>
          <p:cNvSpPr>
            <a:spLocks noGrp="1"/>
          </p:cNvSpPr>
          <p:nvPr>
            <p:ph type="sldNum" sz="quarter" idx="12"/>
          </p:nvPr>
        </p:nvSpPr>
        <p:spPr/>
        <p:txBody>
          <a:bodyPr/>
          <a:lstStyle/>
          <a:p>
            <a:fld id="{2DF862C5-7E41-40F6-B81F-0E869D322C88}" type="slidenum">
              <a:rPr lang="en-US" smtClean="0"/>
              <a:t>‹#›</a:t>
            </a:fld>
            <a:endParaRPr lang="en-US"/>
          </a:p>
        </p:txBody>
      </p:sp>
    </p:spTree>
    <p:extLst>
      <p:ext uri="{BB962C8B-B14F-4D97-AF65-F5344CB8AC3E}">
        <p14:creationId xmlns:p14="http://schemas.microsoft.com/office/powerpoint/2010/main" val="3349889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ustomizeable Photo Slide (Full Frame)">
    <p:spTree>
      <p:nvGrpSpPr>
        <p:cNvPr id="1" name=""/>
        <p:cNvGrpSpPr/>
        <p:nvPr/>
      </p:nvGrpSpPr>
      <p:grpSpPr>
        <a:xfrm>
          <a:off x="0" y="0"/>
          <a:ext cx="0" cy="0"/>
          <a:chOff x="0" y="0"/>
          <a:chExt cx="0" cy="0"/>
        </a:xfrm>
      </p:grpSpPr>
      <p:sp>
        <p:nvSpPr>
          <p:cNvPr id="6" name="Picture Placeholder 5"/>
          <p:cNvSpPr>
            <a:spLocks noGrp="1"/>
          </p:cNvSpPr>
          <p:nvPr>
            <p:ph type="pic" sz="quarter" idx="13" hasCustomPrompt="1"/>
          </p:nvPr>
        </p:nvSpPr>
        <p:spPr>
          <a:xfrm>
            <a:off x="0" y="0"/>
            <a:ext cx="12192000" cy="6858000"/>
          </a:xfrm>
        </p:spPr>
        <p:txBody>
          <a:bodyPr lIns="182880" tIns="1828800"/>
          <a:lstStyle>
            <a:lvl1pPr marL="0" indent="0" algn="ctr">
              <a:buFontTx/>
              <a:buNone/>
              <a:defRPr baseline="0"/>
            </a:lvl1pPr>
          </a:lstStyle>
          <a:p>
            <a:r>
              <a:rPr lang="en-US" dirty="0"/>
              <a:t>Click on the icon to insert </a:t>
            </a:r>
            <a:br>
              <a:rPr lang="en-US" dirty="0"/>
            </a:br>
            <a:r>
              <a:rPr lang="en-US" dirty="0"/>
              <a:t>a new full-frame photo.</a:t>
            </a:r>
          </a:p>
        </p:txBody>
      </p:sp>
    </p:spTree>
    <p:extLst>
      <p:ext uri="{BB962C8B-B14F-4D97-AF65-F5344CB8AC3E}">
        <p14:creationId xmlns:p14="http://schemas.microsoft.com/office/powerpoint/2010/main" val="4093968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 Bill &amp; Melinda Gates Foundation      |</a:t>
            </a:r>
          </a:p>
        </p:txBody>
      </p:sp>
      <p:sp>
        <p:nvSpPr>
          <p:cNvPr id="9" name="Slide Number Placeholder 8"/>
          <p:cNvSpPr>
            <a:spLocks noGrp="1"/>
          </p:cNvSpPr>
          <p:nvPr>
            <p:ph type="sldNum" sz="quarter" idx="12"/>
          </p:nvPr>
        </p:nvSpPr>
        <p:spPr/>
        <p:txBody>
          <a:bodyPr/>
          <a:lstStyle/>
          <a:p>
            <a:fld id="{2DF862C5-7E41-40F6-B81F-0E869D322C88}" type="slidenum">
              <a:rPr lang="en-US" smtClean="0"/>
              <a:t>‹#›</a:t>
            </a:fld>
            <a:endParaRPr lang="en-US"/>
          </a:p>
        </p:txBody>
      </p:sp>
    </p:spTree>
    <p:extLst>
      <p:ext uri="{BB962C8B-B14F-4D97-AF65-F5344CB8AC3E}">
        <p14:creationId xmlns:p14="http://schemas.microsoft.com/office/powerpoint/2010/main" val="396758691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 Bill &amp; Melinda Gates Foundation      |</a:t>
            </a:r>
          </a:p>
        </p:txBody>
      </p:sp>
      <p:sp>
        <p:nvSpPr>
          <p:cNvPr id="5" name="Slide Number Placeholder 4"/>
          <p:cNvSpPr>
            <a:spLocks noGrp="1"/>
          </p:cNvSpPr>
          <p:nvPr>
            <p:ph type="sldNum" sz="quarter" idx="12"/>
          </p:nvPr>
        </p:nvSpPr>
        <p:spPr/>
        <p:txBody>
          <a:bodyPr/>
          <a:lstStyle/>
          <a:p>
            <a:fld id="{2DF862C5-7E41-40F6-B81F-0E869D322C88}" type="slidenum">
              <a:rPr lang="en-US" smtClean="0"/>
              <a:t>‹#›</a:t>
            </a:fld>
            <a:endParaRPr lang="en-US"/>
          </a:p>
        </p:txBody>
      </p:sp>
    </p:spTree>
    <p:extLst>
      <p:ext uri="{BB962C8B-B14F-4D97-AF65-F5344CB8AC3E}">
        <p14:creationId xmlns:p14="http://schemas.microsoft.com/office/powerpoint/2010/main" val="92020718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 Bill &amp; Melinda Gates Foundation      |</a:t>
            </a:r>
          </a:p>
        </p:txBody>
      </p:sp>
      <p:sp>
        <p:nvSpPr>
          <p:cNvPr id="4" name="Slide Number Placeholder 3"/>
          <p:cNvSpPr>
            <a:spLocks noGrp="1"/>
          </p:cNvSpPr>
          <p:nvPr>
            <p:ph type="sldNum" sz="quarter" idx="12"/>
          </p:nvPr>
        </p:nvSpPr>
        <p:spPr/>
        <p:txBody>
          <a:bodyPr/>
          <a:lstStyle/>
          <a:p>
            <a:fld id="{2DF862C5-7E41-40F6-B81F-0E869D322C88}" type="slidenum">
              <a:rPr lang="en-US" smtClean="0"/>
              <a:t>‹#›</a:t>
            </a:fld>
            <a:endParaRPr lang="en-US"/>
          </a:p>
        </p:txBody>
      </p:sp>
    </p:spTree>
    <p:extLst>
      <p:ext uri="{BB962C8B-B14F-4D97-AF65-F5344CB8AC3E}">
        <p14:creationId xmlns:p14="http://schemas.microsoft.com/office/powerpoint/2010/main" val="130790686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 Bill &amp; Melinda Gates Foundation      |</a:t>
            </a:r>
          </a:p>
        </p:txBody>
      </p:sp>
      <p:sp>
        <p:nvSpPr>
          <p:cNvPr id="7" name="Slide Number Placeholder 6"/>
          <p:cNvSpPr>
            <a:spLocks noGrp="1"/>
          </p:cNvSpPr>
          <p:nvPr>
            <p:ph type="sldNum" sz="quarter" idx="12"/>
          </p:nvPr>
        </p:nvSpPr>
        <p:spPr/>
        <p:txBody>
          <a:bodyPr/>
          <a:lstStyle/>
          <a:p>
            <a:fld id="{2DF862C5-7E41-40F6-B81F-0E869D322C88}" type="slidenum">
              <a:rPr lang="en-US" smtClean="0"/>
              <a:t>‹#›</a:t>
            </a:fld>
            <a:endParaRPr lang="en-US"/>
          </a:p>
        </p:txBody>
      </p:sp>
    </p:spTree>
    <p:extLst>
      <p:ext uri="{BB962C8B-B14F-4D97-AF65-F5344CB8AC3E}">
        <p14:creationId xmlns:p14="http://schemas.microsoft.com/office/powerpoint/2010/main" val="247963814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 Bill &amp; Melinda Gates Foundation      |</a:t>
            </a:r>
          </a:p>
        </p:txBody>
      </p:sp>
      <p:sp>
        <p:nvSpPr>
          <p:cNvPr id="7" name="Slide Number Placeholder 6"/>
          <p:cNvSpPr>
            <a:spLocks noGrp="1"/>
          </p:cNvSpPr>
          <p:nvPr>
            <p:ph type="sldNum" sz="quarter" idx="12"/>
          </p:nvPr>
        </p:nvSpPr>
        <p:spPr/>
        <p:txBody>
          <a:bodyPr/>
          <a:lstStyle/>
          <a:p>
            <a:fld id="{2DF862C5-7E41-40F6-B81F-0E869D322C88}" type="slidenum">
              <a:rPr lang="en-US" smtClean="0"/>
              <a:t>‹#›</a:t>
            </a:fld>
            <a:endParaRPr lang="en-US"/>
          </a:p>
        </p:txBody>
      </p:sp>
    </p:spTree>
    <p:extLst>
      <p:ext uri="{BB962C8B-B14F-4D97-AF65-F5344CB8AC3E}">
        <p14:creationId xmlns:p14="http://schemas.microsoft.com/office/powerpoint/2010/main" val="303443228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 Bill &amp; Melinda Gates Foundation      |</a:t>
            </a:r>
          </a:p>
        </p:txBody>
      </p:sp>
      <p:sp>
        <p:nvSpPr>
          <p:cNvPr id="6" name="Slide Number Placeholder 5"/>
          <p:cNvSpPr>
            <a:spLocks noGrp="1"/>
          </p:cNvSpPr>
          <p:nvPr>
            <p:ph type="sldNum" sz="quarter" idx="12"/>
          </p:nvPr>
        </p:nvSpPr>
        <p:spPr/>
        <p:txBody>
          <a:bodyPr/>
          <a:lstStyle/>
          <a:p>
            <a:fld id="{2DF862C5-7E41-40F6-B81F-0E869D322C88}" type="slidenum">
              <a:rPr lang="en-US" smtClean="0"/>
              <a:t>‹#›</a:t>
            </a:fld>
            <a:endParaRPr lang="en-US"/>
          </a:p>
        </p:txBody>
      </p:sp>
    </p:spTree>
    <p:extLst>
      <p:ext uri="{BB962C8B-B14F-4D97-AF65-F5344CB8AC3E}">
        <p14:creationId xmlns:p14="http://schemas.microsoft.com/office/powerpoint/2010/main" val="194575618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 Bill &amp; Melinda Gates Foundation      |</a:t>
            </a:r>
          </a:p>
        </p:txBody>
      </p:sp>
      <p:sp>
        <p:nvSpPr>
          <p:cNvPr id="6" name="Slide Number Placeholder 5"/>
          <p:cNvSpPr>
            <a:spLocks noGrp="1"/>
          </p:cNvSpPr>
          <p:nvPr>
            <p:ph type="sldNum" sz="quarter" idx="12"/>
          </p:nvPr>
        </p:nvSpPr>
        <p:spPr/>
        <p:txBody>
          <a:bodyPr/>
          <a:lstStyle/>
          <a:p>
            <a:fld id="{2DF862C5-7E41-40F6-B81F-0E869D322C88}" type="slidenum">
              <a:rPr lang="en-US" smtClean="0"/>
              <a:t>‹#›</a:t>
            </a:fld>
            <a:endParaRPr lang="en-US"/>
          </a:p>
        </p:txBody>
      </p:sp>
    </p:spTree>
    <p:extLst>
      <p:ext uri="{BB962C8B-B14F-4D97-AF65-F5344CB8AC3E}">
        <p14:creationId xmlns:p14="http://schemas.microsoft.com/office/powerpoint/2010/main" val="31545203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 Customize Photo">
    <p:spTree>
      <p:nvGrpSpPr>
        <p:cNvPr id="1" name=""/>
        <p:cNvGrpSpPr/>
        <p:nvPr/>
      </p:nvGrpSpPr>
      <p:grpSpPr>
        <a:xfrm>
          <a:off x="0" y="0"/>
          <a:ext cx="0" cy="0"/>
          <a:chOff x="0" y="0"/>
          <a:chExt cx="0" cy="0"/>
        </a:xfrm>
      </p:grpSpPr>
      <p:sp>
        <p:nvSpPr>
          <p:cNvPr id="10" name="Picture Placeholder 7"/>
          <p:cNvSpPr>
            <a:spLocks noGrp="1"/>
          </p:cNvSpPr>
          <p:nvPr>
            <p:ph type="pic" sz="quarter" idx="13" hasCustomPrompt="1"/>
          </p:nvPr>
        </p:nvSpPr>
        <p:spPr>
          <a:xfrm>
            <a:off x="1" y="0"/>
            <a:ext cx="12192000" cy="6858000"/>
          </a:xfrm>
        </p:spPr>
        <p:txBody>
          <a:bodyPr lIns="4754880" tIns="1920240" rIns="0" bIns="0">
            <a:normAutofit/>
          </a:bodyPr>
          <a:lstStyle>
            <a:lvl1pPr marL="0" indent="0">
              <a:buNone/>
              <a:defRPr sz="2400">
                <a:latin typeface="Arial" panose="020B0604020202020204" pitchFamily="34" charset="0"/>
                <a:cs typeface="Arial" panose="020B0604020202020204" pitchFamily="34" charset="0"/>
              </a:defRPr>
            </a:lvl1pPr>
          </a:lstStyle>
          <a:p>
            <a:r>
              <a:rPr lang="en-US" dirty="0"/>
              <a:t>Click on the icon to insert a </a:t>
            </a:r>
            <a:br>
              <a:rPr lang="en-US" dirty="0"/>
            </a:br>
            <a:r>
              <a:rPr lang="en-US" dirty="0"/>
              <a:t>new photo. Detailed instructions </a:t>
            </a:r>
            <a:br>
              <a:rPr lang="en-US" dirty="0"/>
            </a:br>
            <a:r>
              <a:rPr lang="en-US" dirty="0"/>
              <a:t>can be found on the slide titled</a:t>
            </a:r>
            <a:br>
              <a:rPr lang="en-US" dirty="0"/>
            </a:br>
            <a:r>
              <a:rPr lang="en-US" dirty="0"/>
              <a:t>“CHANGING THE PHOTO ON </a:t>
            </a:r>
            <a:br>
              <a:rPr lang="en-US" dirty="0"/>
            </a:br>
            <a:r>
              <a:rPr lang="en-US" dirty="0"/>
              <a:t>YOUR TITLE SLIDE.”</a:t>
            </a:r>
          </a:p>
        </p:txBody>
      </p:sp>
      <p:sp>
        <p:nvSpPr>
          <p:cNvPr id="2" name="Title 1"/>
          <p:cNvSpPr>
            <a:spLocks noGrp="1"/>
          </p:cNvSpPr>
          <p:nvPr>
            <p:ph type="ctrTitle" hasCustomPrompt="1"/>
          </p:nvPr>
        </p:nvSpPr>
        <p:spPr>
          <a:xfrm>
            <a:off x="486835" y="2459702"/>
            <a:ext cx="5520267" cy="1130065"/>
          </a:xfrm>
        </p:spPr>
        <p:txBody>
          <a:bodyPr/>
          <a:lstStyle>
            <a:lvl1pPr>
              <a:defRPr b="0" baseline="0">
                <a:solidFill>
                  <a:schemeClr val="bg1"/>
                </a:solidFill>
              </a:defRPr>
            </a:lvl1pPr>
          </a:lstStyle>
          <a:p>
            <a:r>
              <a:rPr lang="en-US"/>
              <a:t>INSERT MAIN TITLE HERE – UP TO 2 LINES (ALL CAPS)</a:t>
            </a:r>
            <a:endParaRPr lang="en-US" dirty="0"/>
          </a:p>
        </p:txBody>
      </p:sp>
      <p:sp>
        <p:nvSpPr>
          <p:cNvPr id="3" name="Subtitle 2"/>
          <p:cNvSpPr>
            <a:spLocks noGrp="1"/>
          </p:cNvSpPr>
          <p:nvPr>
            <p:ph type="subTitle" idx="1" hasCustomPrompt="1"/>
          </p:nvPr>
        </p:nvSpPr>
        <p:spPr>
          <a:xfrm>
            <a:off x="486835" y="3629781"/>
            <a:ext cx="5520267" cy="696687"/>
          </a:xfrm>
        </p:spPr>
        <p:txBody>
          <a:bodyPr/>
          <a:lstStyle>
            <a:lvl1pPr marL="0" indent="0" algn="l">
              <a:spcBef>
                <a:spcPts val="0"/>
              </a:spcBef>
              <a:buNone/>
              <a:defRPr sz="1867" b="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Insert Sub-Title Here – Up To 2 Lines (Initial Caps)</a:t>
            </a:r>
            <a:endParaRPr lang="en-US" dirty="0"/>
          </a:p>
        </p:txBody>
      </p:sp>
      <p:sp>
        <p:nvSpPr>
          <p:cNvPr id="7" name="Text Placeholder 5"/>
          <p:cNvSpPr>
            <a:spLocks noGrp="1"/>
          </p:cNvSpPr>
          <p:nvPr>
            <p:ph type="body" sz="quarter" idx="14" hasCustomPrompt="1"/>
          </p:nvPr>
        </p:nvSpPr>
        <p:spPr>
          <a:xfrm>
            <a:off x="486835" y="5408083"/>
            <a:ext cx="5520267" cy="1014491"/>
          </a:xfrm>
        </p:spPr>
        <p:txBody>
          <a:bodyPr/>
          <a:lstStyle>
            <a:lvl1pPr marL="2117" indent="0">
              <a:lnSpc>
                <a:spcPts val="2267"/>
              </a:lnSpc>
              <a:spcBef>
                <a:spcPts val="0"/>
              </a:spcBef>
              <a:buNone/>
              <a:defRPr sz="1600">
                <a:solidFill>
                  <a:schemeClr val="bg1"/>
                </a:solidFill>
              </a:defRPr>
            </a:lvl1pPr>
            <a:lvl2pPr marL="2117" indent="0">
              <a:lnSpc>
                <a:spcPts val="2267"/>
              </a:lnSpc>
              <a:spcBef>
                <a:spcPts val="0"/>
              </a:spcBef>
              <a:buFont typeface="Arial" panose="020B0604020202020204" pitchFamily="34" charset="0"/>
              <a:buNone/>
              <a:defRPr sz="1600">
                <a:solidFill>
                  <a:schemeClr val="bg1"/>
                </a:solidFill>
              </a:defRPr>
            </a:lvl2pPr>
            <a:lvl3pPr marL="2117" indent="0">
              <a:lnSpc>
                <a:spcPts val="2267"/>
              </a:lnSpc>
              <a:spcBef>
                <a:spcPts val="0"/>
              </a:spcBef>
              <a:buNone/>
              <a:defRPr sz="1600">
                <a:solidFill>
                  <a:schemeClr val="bg1"/>
                </a:solidFill>
              </a:defRPr>
            </a:lvl3pPr>
            <a:lvl4pPr marL="2117" indent="0">
              <a:lnSpc>
                <a:spcPts val="2267"/>
              </a:lnSpc>
              <a:spcBef>
                <a:spcPts val="0"/>
              </a:spcBef>
              <a:buNone/>
              <a:defRPr sz="1600">
                <a:solidFill>
                  <a:schemeClr val="bg1"/>
                </a:solidFill>
              </a:defRPr>
            </a:lvl4pPr>
            <a:lvl5pPr marL="2117" indent="0">
              <a:lnSpc>
                <a:spcPts val="2267"/>
              </a:lnSpc>
              <a:spcBef>
                <a:spcPts val="0"/>
              </a:spcBef>
              <a:buNone/>
              <a:defRPr sz="1600">
                <a:solidFill>
                  <a:schemeClr val="bg1"/>
                </a:solidFill>
              </a:defRPr>
            </a:lvl5pPr>
          </a:lstStyle>
          <a:p>
            <a:pPr lvl="0"/>
            <a:r>
              <a:rPr lang="en-US"/>
              <a:t>Presenter Name 1</a:t>
            </a:r>
          </a:p>
          <a:p>
            <a:pPr lvl="2"/>
            <a:r>
              <a:rPr lang="en-US"/>
              <a:t>Presenter Name 2</a:t>
            </a:r>
          </a:p>
          <a:p>
            <a:pPr lvl="4"/>
            <a:r>
              <a:rPr lang="en-US"/>
              <a:t>Presenter Name 3</a:t>
            </a:r>
          </a:p>
        </p:txBody>
      </p:sp>
      <p:sp>
        <p:nvSpPr>
          <p:cNvPr id="9" name="Date Placeholder 3"/>
          <p:cNvSpPr>
            <a:spLocks noGrp="1"/>
          </p:cNvSpPr>
          <p:nvPr>
            <p:ph type="dt" sz="half" idx="2"/>
          </p:nvPr>
        </p:nvSpPr>
        <p:spPr>
          <a:xfrm>
            <a:off x="486833" y="4657345"/>
            <a:ext cx="5520268" cy="366183"/>
          </a:xfrm>
          <a:prstGeom prst="rect">
            <a:avLst/>
          </a:prstGeom>
        </p:spPr>
        <p:txBody>
          <a:bodyPr vert="horz" lIns="0" tIns="0" rIns="0" bIns="0" rtlCol="0" anchor="ctr"/>
          <a:lstStyle>
            <a:lvl1pPr algn="l">
              <a:defRPr sz="1600">
                <a:solidFill>
                  <a:schemeClr val="bg1"/>
                </a:solidFill>
                <a:latin typeface="Arial" panose="020B0604020202020204" pitchFamily="34" charset="0"/>
                <a:cs typeface="Arial" panose="020B0604020202020204" pitchFamily="34" charset="0"/>
              </a:defRPr>
            </a:lvl1pPr>
          </a:lstStyle>
          <a:p>
            <a:endParaRPr lang="en-US" dirty="0">
              <a:solidFill>
                <a:srgbClr val="FFFFFF"/>
              </a:solidFill>
            </a:endParaRPr>
          </a:p>
        </p:txBody>
      </p:sp>
      <p:sp>
        <p:nvSpPr>
          <p:cNvPr id="8" name="Footer Placeholder 3"/>
          <p:cNvSpPr>
            <a:spLocks noGrp="1"/>
          </p:cNvSpPr>
          <p:nvPr>
            <p:ph type="ftr" sz="quarter" idx="15"/>
          </p:nvPr>
        </p:nvSpPr>
        <p:spPr>
          <a:xfrm>
            <a:off x="7755467" y="6527945"/>
            <a:ext cx="3860800" cy="207464"/>
          </a:xfrm>
        </p:spPr>
        <p:txBody>
          <a:bodyPr/>
          <a:lstStyle>
            <a:lvl1pPr>
              <a:defRPr sz="667">
                <a:solidFill>
                  <a:schemeClr val="bg1"/>
                </a:solidFill>
              </a:defRPr>
            </a:lvl1pPr>
          </a:lstStyle>
          <a:p>
            <a:pPr algn="r"/>
            <a:r>
              <a:rPr lang="en-US"/>
              <a:t>© Bill &amp; Melinda Gates Foundation      |</a:t>
            </a:r>
            <a:endParaRPr lang="en-US" dirty="0"/>
          </a:p>
        </p:txBody>
      </p:sp>
    </p:spTree>
    <p:extLst>
      <p:ext uri="{BB962C8B-B14F-4D97-AF65-F5344CB8AC3E}">
        <p14:creationId xmlns:p14="http://schemas.microsoft.com/office/powerpoint/2010/main" val="2754383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 Text Only">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86835" y="2486273"/>
            <a:ext cx="11129432" cy="949079"/>
          </a:xfrm>
          <a:prstGeom prst="rect">
            <a:avLst/>
          </a:prstGeom>
        </p:spPr>
        <p:txBody>
          <a:bodyPr anchor="ctr"/>
          <a:lstStyle>
            <a:lvl1pPr>
              <a:lnSpc>
                <a:spcPts val="3067"/>
              </a:lnSpc>
              <a:defRPr sz="3067" b="0" baseline="0">
                <a:solidFill>
                  <a:schemeClr val="accent6"/>
                </a:solidFill>
              </a:defRPr>
            </a:lvl1pPr>
          </a:lstStyle>
          <a:p>
            <a:r>
              <a:rPr lang="en-US"/>
              <a:t>INSERT MAIN TITLE HERE – UP TO 2 FULL-WIDTH LINES (ALL CAPS)</a:t>
            </a:r>
            <a:endParaRPr lang="en-US" dirty="0"/>
          </a:p>
        </p:txBody>
      </p:sp>
      <p:sp>
        <p:nvSpPr>
          <p:cNvPr id="3" name="Subtitle 2"/>
          <p:cNvSpPr>
            <a:spLocks noGrp="1"/>
          </p:cNvSpPr>
          <p:nvPr>
            <p:ph type="subTitle" idx="1" hasCustomPrompt="1"/>
          </p:nvPr>
        </p:nvSpPr>
        <p:spPr>
          <a:xfrm>
            <a:off x="486834" y="3501610"/>
            <a:ext cx="11129433" cy="586885"/>
          </a:xfrm>
        </p:spPr>
        <p:txBody>
          <a:bodyPr anchor="ctr"/>
          <a:lstStyle>
            <a:lvl1pPr marL="0" indent="0" algn="l">
              <a:spcBef>
                <a:spcPts val="0"/>
              </a:spcBef>
              <a:buNone/>
              <a:defRPr sz="1867" b="0">
                <a:solidFill>
                  <a:schemeClr val="accent4"/>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Insert Sub-Title Here – Up To 2 Lines (Initial Caps)</a:t>
            </a:r>
            <a:endParaRPr lang="en-US" dirty="0"/>
          </a:p>
        </p:txBody>
      </p:sp>
      <p:sp>
        <p:nvSpPr>
          <p:cNvPr id="7" name="Text Placeholder 5"/>
          <p:cNvSpPr>
            <a:spLocks noGrp="1"/>
          </p:cNvSpPr>
          <p:nvPr>
            <p:ph type="body" sz="quarter" idx="14" hasCustomPrompt="1"/>
          </p:nvPr>
        </p:nvSpPr>
        <p:spPr>
          <a:xfrm>
            <a:off x="486834" y="5413248"/>
            <a:ext cx="11106151" cy="1014491"/>
          </a:xfrm>
        </p:spPr>
        <p:txBody>
          <a:bodyPr/>
          <a:lstStyle>
            <a:lvl1pPr marL="2117" indent="0">
              <a:lnSpc>
                <a:spcPts val="2267"/>
              </a:lnSpc>
              <a:spcBef>
                <a:spcPts val="0"/>
              </a:spcBef>
              <a:buNone/>
              <a:defRPr sz="1600">
                <a:solidFill>
                  <a:schemeClr val="accent6">
                    <a:lumMod val="50000"/>
                    <a:lumOff val="50000"/>
                  </a:schemeClr>
                </a:solidFill>
              </a:defRPr>
            </a:lvl1pPr>
            <a:lvl2pPr marL="2117" indent="0">
              <a:lnSpc>
                <a:spcPts val="2267"/>
              </a:lnSpc>
              <a:spcBef>
                <a:spcPts val="0"/>
              </a:spcBef>
              <a:buFont typeface="Arial" panose="020B0604020202020204" pitchFamily="34" charset="0"/>
              <a:buNone/>
              <a:defRPr sz="1600">
                <a:solidFill>
                  <a:schemeClr val="bg1"/>
                </a:solidFill>
              </a:defRPr>
            </a:lvl2pPr>
            <a:lvl3pPr marL="2117" indent="0">
              <a:lnSpc>
                <a:spcPts val="2267"/>
              </a:lnSpc>
              <a:spcBef>
                <a:spcPts val="0"/>
              </a:spcBef>
              <a:buNone/>
              <a:defRPr sz="1600">
                <a:solidFill>
                  <a:schemeClr val="accent6">
                    <a:lumMod val="50000"/>
                    <a:lumOff val="50000"/>
                  </a:schemeClr>
                </a:solidFill>
              </a:defRPr>
            </a:lvl3pPr>
            <a:lvl4pPr marL="2117" indent="0">
              <a:lnSpc>
                <a:spcPts val="2267"/>
              </a:lnSpc>
              <a:spcBef>
                <a:spcPts val="0"/>
              </a:spcBef>
              <a:buNone/>
              <a:defRPr sz="1600">
                <a:solidFill>
                  <a:schemeClr val="bg1"/>
                </a:solidFill>
              </a:defRPr>
            </a:lvl4pPr>
            <a:lvl5pPr marL="2117" indent="0">
              <a:lnSpc>
                <a:spcPts val="2267"/>
              </a:lnSpc>
              <a:spcBef>
                <a:spcPts val="0"/>
              </a:spcBef>
              <a:buNone/>
              <a:defRPr sz="1600">
                <a:solidFill>
                  <a:schemeClr val="accent6">
                    <a:lumMod val="50000"/>
                    <a:lumOff val="50000"/>
                  </a:schemeClr>
                </a:solidFill>
              </a:defRPr>
            </a:lvl5pPr>
          </a:lstStyle>
          <a:p>
            <a:pPr lvl="0"/>
            <a:r>
              <a:rPr lang="en-US"/>
              <a:t>Presenter Name 1</a:t>
            </a:r>
          </a:p>
          <a:p>
            <a:pPr lvl="2"/>
            <a:r>
              <a:rPr lang="en-US"/>
              <a:t>Presenter Name 2</a:t>
            </a:r>
          </a:p>
          <a:p>
            <a:pPr lvl="4"/>
            <a:r>
              <a:rPr lang="en-US"/>
              <a:t>Presenter Name 3</a:t>
            </a:r>
          </a:p>
        </p:txBody>
      </p:sp>
      <p:sp>
        <p:nvSpPr>
          <p:cNvPr id="9" name="Date Placeholder 3"/>
          <p:cNvSpPr>
            <a:spLocks noGrp="1"/>
          </p:cNvSpPr>
          <p:nvPr>
            <p:ph type="dt" sz="half" idx="2"/>
          </p:nvPr>
        </p:nvSpPr>
        <p:spPr>
          <a:xfrm>
            <a:off x="486834" y="4657345"/>
            <a:ext cx="11129433" cy="366183"/>
          </a:xfrm>
          <a:prstGeom prst="rect">
            <a:avLst/>
          </a:prstGeom>
        </p:spPr>
        <p:txBody>
          <a:bodyPr vert="horz" lIns="0" tIns="0" rIns="0" bIns="0" rtlCol="0" anchor="ctr"/>
          <a:lstStyle>
            <a:lvl1pPr algn="l">
              <a:defRPr sz="1600">
                <a:solidFill>
                  <a:schemeClr val="accent6">
                    <a:lumMod val="50000"/>
                    <a:lumOff val="50000"/>
                  </a:schemeClr>
                </a:solidFill>
                <a:latin typeface="Arial" panose="020B0604020202020204" pitchFamily="34" charset="0"/>
                <a:cs typeface="Arial" panose="020B0604020202020204" pitchFamily="34" charset="0"/>
              </a:defRPr>
            </a:lvl1pPr>
          </a:lstStyle>
          <a:p>
            <a:endParaRPr lang="en-US" dirty="0">
              <a:solidFill>
                <a:srgbClr val="000000">
                  <a:lumMod val="50000"/>
                  <a:lumOff val="50000"/>
                </a:srgbClr>
              </a:solidFill>
            </a:endParaRPr>
          </a:p>
        </p:txBody>
      </p:sp>
      <p:cxnSp>
        <p:nvCxnSpPr>
          <p:cNvPr id="11" name="Straight Connector 10"/>
          <p:cNvCxnSpPr/>
          <p:nvPr userDrawn="1"/>
        </p:nvCxnSpPr>
        <p:spPr>
          <a:xfrm>
            <a:off x="486834" y="4293719"/>
            <a:ext cx="11129433"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8" name="Picture 6" descr="C:\Users\TERESA~1\AppData\Local\Temp\vmware-Teresa Sharp\VMwareDnD\99bbe9a7\BMGF_red_box_2in.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421707" y="1"/>
            <a:ext cx="2194560" cy="2194560"/>
          </a:xfrm>
          <a:prstGeom prst="rect">
            <a:avLst/>
          </a:prstGeom>
          <a:noFill/>
          <a:extLst>
            <a:ext uri="{909E8E84-426E-40DD-AFC4-6F175D3DCCD1}">
              <a14:hiddenFill xmlns:a14="http://schemas.microsoft.com/office/drawing/2010/main">
                <a:solidFill>
                  <a:srgbClr val="FFFFFF"/>
                </a:solidFill>
              </a14:hiddenFill>
            </a:ext>
          </a:extLst>
        </p:spPr>
      </p:pic>
      <p:sp>
        <p:nvSpPr>
          <p:cNvPr id="10" name="Footer Placeholder 3"/>
          <p:cNvSpPr>
            <a:spLocks noGrp="1"/>
          </p:cNvSpPr>
          <p:nvPr>
            <p:ph type="ftr" sz="quarter" idx="15"/>
          </p:nvPr>
        </p:nvSpPr>
        <p:spPr>
          <a:xfrm>
            <a:off x="7755467" y="6527945"/>
            <a:ext cx="3860800" cy="207464"/>
          </a:xfrm>
        </p:spPr>
        <p:txBody>
          <a:bodyPr/>
          <a:lstStyle>
            <a:lvl1pPr>
              <a:defRPr sz="667"/>
            </a:lvl1pPr>
          </a:lstStyle>
          <a:p>
            <a:pPr algn="r"/>
            <a:r>
              <a:rPr lang="en-US"/>
              <a:t>© Bill &amp; Melinda Gates Foundation      |</a:t>
            </a:r>
            <a:endParaRPr lang="en-US" dirty="0"/>
          </a:p>
        </p:txBody>
      </p:sp>
      <p:sp>
        <p:nvSpPr>
          <p:cNvPr id="12" name="Footer Placeholder 3"/>
          <p:cNvSpPr txBox="1">
            <a:spLocks/>
          </p:cNvSpPr>
          <p:nvPr userDrawn="1"/>
        </p:nvSpPr>
        <p:spPr>
          <a:xfrm>
            <a:off x="486834" y="6527945"/>
            <a:ext cx="3860800" cy="207464"/>
          </a:xfrm>
          <a:prstGeom prst="rect">
            <a:avLst/>
          </a:prstGeom>
        </p:spPr>
        <p:txBody>
          <a:bodyPr vert="horz" lIns="0" tIns="0" rIns="0" bIns="0" rtlCol="0" anchor="b" anchorCtr="0"/>
          <a:lstStyle>
            <a:defPPr>
              <a:defRPr lang="en-US"/>
            </a:defPPr>
            <a:lvl1pPr marL="0" algn="l" defTabSz="914400" rtl="0" eaLnBrk="1" latinLnBrk="0" hangingPunct="1">
              <a:defRPr sz="667" kern="1200" spc="27" baseline="0">
                <a:solidFill>
                  <a:schemeClr val="accent6"/>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900" dirty="0"/>
              <a:t>Internal: Not</a:t>
            </a:r>
            <a:r>
              <a:rPr lang="en-US" sz="900" baseline="0" dirty="0"/>
              <a:t> for Circulation</a:t>
            </a:r>
            <a:endParaRPr lang="en-US" sz="900" dirty="0"/>
          </a:p>
        </p:txBody>
      </p:sp>
    </p:spTree>
    <p:extLst>
      <p:ext uri="{BB962C8B-B14F-4D97-AF65-F5344CB8AC3E}">
        <p14:creationId xmlns:p14="http://schemas.microsoft.com/office/powerpoint/2010/main" val="154357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ext-Only Transition Slide">
    <p:spTree>
      <p:nvGrpSpPr>
        <p:cNvPr id="1" name=""/>
        <p:cNvGrpSpPr/>
        <p:nvPr/>
      </p:nvGrpSpPr>
      <p:grpSpPr>
        <a:xfrm>
          <a:off x="0" y="0"/>
          <a:ext cx="0" cy="0"/>
          <a:chOff x="0" y="0"/>
          <a:chExt cx="0" cy="0"/>
        </a:xfrm>
      </p:grpSpPr>
      <p:sp>
        <p:nvSpPr>
          <p:cNvPr id="3" name="Text Placeholder 2"/>
          <p:cNvSpPr>
            <a:spLocks noGrp="1"/>
          </p:cNvSpPr>
          <p:nvPr>
            <p:ph type="body" sz="quarter" idx="13" hasCustomPrompt="1"/>
          </p:nvPr>
        </p:nvSpPr>
        <p:spPr>
          <a:xfrm>
            <a:off x="0" y="0"/>
            <a:ext cx="12192000" cy="6858000"/>
          </a:xfrm>
          <a:solidFill>
            <a:schemeClr val="accent3"/>
          </a:solidFill>
        </p:spPr>
        <p:txBody>
          <a:bodyPr lIns="365760" tIns="685800" rIns="365760" bIns="1828800"/>
          <a:lstStyle>
            <a:lvl1pPr marL="0" indent="0">
              <a:lnSpc>
                <a:spcPts val="4533"/>
              </a:lnSpc>
              <a:spcBef>
                <a:spcPts val="1600"/>
              </a:spcBef>
              <a:buNone/>
              <a:defRPr lang="en-US" sz="4000" kern="1200" cap="all" baseline="0" smtClean="0">
                <a:solidFill>
                  <a:schemeClr val="bg1"/>
                </a:solidFill>
                <a:latin typeface="Arial" pitchFamily="34" charset="0"/>
                <a:ea typeface="+mn-ea"/>
                <a:cs typeface="Arial" pitchFamily="34" charset="0"/>
              </a:defRPr>
            </a:lvl1pPr>
            <a:lvl2pPr marL="0" indent="0">
              <a:buFont typeface="Arial" pitchFamily="34" charset="0"/>
              <a:buNone/>
              <a:defRPr lang="en-US" sz="4800" kern="1200" smtClean="0">
                <a:solidFill>
                  <a:schemeClr val="accent3">
                    <a:lumMod val="75000"/>
                  </a:schemeClr>
                </a:solidFill>
                <a:latin typeface="Arial" pitchFamily="34" charset="0"/>
                <a:ea typeface="+mn-ea"/>
                <a:cs typeface="Arial" pitchFamily="34" charset="0"/>
              </a:defRPr>
            </a:lvl2pPr>
            <a:lvl3pPr marL="0" indent="0">
              <a:buNone/>
              <a:defRPr lang="en-US" sz="4800" kern="1200" smtClean="0">
                <a:solidFill>
                  <a:schemeClr val="accent3">
                    <a:lumMod val="75000"/>
                  </a:schemeClr>
                </a:solidFill>
                <a:latin typeface="Arial" pitchFamily="34" charset="0"/>
                <a:ea typeface="+mn-ea"/>
                <a:cs typeface="Arial" pitchFamily="34" charset="0"/>
              </a:defRPr>
            </a:lvl3pPr>
            <a:lvl4pPr marL="0" indent="0">
              <a:buNone/>
              <a:defRPr lang="en-US" sz="4800" kern="1200" smtClean="0">
                <a:solidFill>
                  <a:schemeClr val="accent3">
                    <a:lumMod val="75000"/>
                  </a:schemeClr>
                </a:solidFill>
                <a:latin typeface="Arial" pitchFamily="34" charset="0"/>
                <a:ea typeface="+mn-ea"/>
                <a:cs typeface="Arial" pitchFamily="34" charset="0"/>
              </a:defRPr>
            </a:lvl4pPr>
            <a:lvl5pPr marL="0" indent="0">
              <a:buNone/>
              <a:defRPr lang="en-US" sz="4800" kern="1200">
                <a:solidFill>
                  <a:schemeClr val="accent3">
                    <a:lumMod val="75000"/>
                  </a:schemeClr>
                </a:solidFill>
                <a:latin typeface="Arial" pitchFamily="34" charset="0"/>
                <a:ea typeface="+mn-ea"/>
                <a:cs typeface="Arial" pitchFamily="34" charset="0"/>
              </a:defRPr>
            </a:lvl5pPr>
          </a:lstStyle>
          <a:p>
            <a:pPr lvl="0"/>
            <a:r>
              <a:rPr lang="en-US"/>
              <a:t>CLICK TO EDIT TEXT</a:t>
            </a:r>
          </a:p>
        </p:txBody>
      </p:sp>
    </p:spTree>
    <p:extLst>
      <p:ext uri="{BB962C8B-B14F-4D97-AF65-F5344CB8AC3E}">
        <p14:creationId xmlns:p14="http://schemas.microsoft.com/office/powerpoint/2010/main" val="2154054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ull Width Head + Copy - Text Only">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86833" y="1718734"/>
            <a:ext cx="11106151" cy="4519084"/>
          </a:xfrm>
        </p:spPr>
        <p:txBody>
          <a:bodyPr/>
          <a:lstStyle>
            <a:lvl1pPr>
              <a:spcBef>
                <a:spcPts val="800"/>
              </a:spcBef>
              <a:spcAft>
                <a:spcPts val="0"/>
              </a:spcAft>
              <a:defRPr sz="1867" b="0" baseline="0"/>
            </a:lvl1pPr>
            <a:lvl2pPr marL="228594" indent="-228594">
              <a:spcBef>
                <a:spcPts val="800"/>
              </a:spcBef>
              <a:spcAft>
                <a:spcPts val="0"/>
              </a:spcAft>
              <a:buClr>
                <a:schemeClr val="accent3">
                  <a:lumMod val="75000"/>
                </a:schemeClr>
              </a:buClr>
              <a:buFont typeface="Wingdings" panose="05000000000000000000" pitchFamily="2" charset="2"/>
              <a:buChar char="§"/>
              <a:defRPr sz="1733"/>
            </a:lvl2pPr>
            <a:lvl3pPr marL="457189" indent="-228594">
              <a:spcBef>
                <a:spcPts val="800"/>
              </a:spcBef>
              <a:spcAft>
                <a:spcPts val="0"/>
              </a:spcAft>
              <a:buClr>
                <a:srgbClr val="3086AB"/>
              </a:buClr>
              <a:buFont typeface="Arial" panose="020B0604020202020204" pitchFamily="34" charset="0"/>
              <a:buChar char="•"/>
              <a:tabLst/>
              <a:defRPr baseline="0"/>
            </a:lvl3pPr>
            <a:lvl4pPr marL="687900" indent="-230712">
              <a:spcBef>
                <a:spcPts val="800"/>
              </a:spcBef>
              <a:spcAft>
                <a:spcPts val="0"/>
              </a:spcAft>
              <a:buFont typeface="Arial" panose="020B0604020202020204" pitchFamily="34" charset="0"/>
              <a:buChar char="-"/>
              <a:tabLst/>
              <a:defRPr baseline="0"/>
            </a:lvl4pPr>
            <a:lvl5pPr marL="916494" indent="-228594">
              <a:spcBef>
                <a:spcPts val="800"/>
              </a:spcBef>
              <a:spcAft>
                <a:spcPts val="0"/>
              </a:spcAft>
              <a:defRPr baseline="0"/>
            </a:lvl5pPr>
          </a:lstStyle>
          <a:p>
            <a:pPr lvl="0"/>
            <a:r>
              <a:rPr lang="en-US" dirty="0"/>
              <a:t>Insert bullet list at full-width of slide</a:t>
            </a:r>
          </a:p>
          <a:p>
            <a:pPr lvl="1"/>
            <a:r>
              <a:rPr lang="en-US" dirty="0"/>
              <a:t>Bullet list level two</a:t>
            </a:r>
          </a:p>
          <a:p>
            <a:pPr lvl="2"/>
            <a:r>
              <a:rPr lang="en-US" dirty="0"/>
              <a:t>Bullet list level three</a:t>
            </a:r>
          </a:p>
          <a:p>
            <a:pPr lvl="3"/>
            <a:r>
              <a:rPr lang="en-US" dirty="0"/>
              <a:t>Bullet list level four</a:t>
            </a:r>
          </a:p>
          <a:p>
            <a:pPr lvl="4"/>
            <a:r>
              <a:rPr lang="en-US" dirty="0"/>
              <a:t>Bullet list level five</a:t>
            </a:r>
          </a:p>
        </p:txBody>
      </p:sp>
      <p:sp>
        <p:nvSpPr>
          <p:cNvPr id="5" name="Footer Placeholder 4"/>
          <p:cNvSpPr>
            <a:spLocks noGrp="1"/>
          </p:cNvSpPr>
          <p:nvPr>
            <p:ph type="ftr" sz="quarter" idx="14"/>
          </p:nvPr>
        </p:nvSpPr>
        <p:spPr/>
        <p:txBody>
          <a:bodyPr/>
          <a:lstStyle/>
          <a:p>
            <a:pPr algn="r"/>
            <a:r>
              <a:rPr lang="en-US">
                <a:solidFill>
                  <a:srgbClr val="000000"/>
                </a:solidFill>
              </a:rPr>
              <a:t>© Bill &amp; Melinda Gates Foundation      |</a:t>
            </a:r>
            <a:endParaRPr lang="en-US" dirty="0">
              <a:solidFill>
                <a:srgbClr val="000000"/>
              </a:solidFill>
            </a:endParaRPr>
          </a:p>
        </p:txBody>
      </p:sp>
      <p:sp>
        <p:nvSpPr>
          <p:cNvPr id="6" name="Slide Number Placeholder 5"/>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dirty="0">
              <a:solidFill>
                <a:srgbClr val="000000"/>
              </a:solidFill>
            </a:endParaRPr>
          </a:p>
        </p:txBody>
      </p:sp>
      <p:sp>
        <p:nvSpPr>
          <p:cNvPr id="2" name="Title 1"/>
          <p:cNvSpPr>
            <a:spLocks noGrp="1"/>
          </p:cNvSpPr>
          <p:nvPr>
            <p:ph type="title" hasCustomPrompt="1"/>
          </p:nvPr>
        </p:nvSpPr>
        <p:spPr>
          <a:xfrm>
            <a:off x="486833" y="646177"/>
            <a:ext cx="11106151" cy="697577"/>
          </a:xfrm>
        </p:spPr>
        <p:txBody>
          <a:bodyPr/>
          <a:lstStyle>
            <a:lvl1pPr>
              <a:defRPr baseline="0"/>
            </a:lvl1pPr>
          </a:lstStyle>
          <a:p>
            <a:r>
              <a:rPr lang="en-US"/>
              <a:t>INSERT HEADLINE HERE – UP TO 2 FULL WIDTH LINES (ALL CAPS)</a:t>
            </a:r>
          </a:p>
        </p:txBody>
      </p:sp>
      <p:sp>
        <p:nvSpPr>
          <p:cNvPr id="7" name="Footer Placeholder 3"/>
          <p:cNvSpPr txBox="1">
            <a:spLocks/>
          </p:cNvSpPr>
          <p:nvPr userDrawn="1"/>
        </p:nvSpPr>
        <p:spPr>
          <a:xfrm>
            <a:off x="486834" y="6527945"/>
            <a:ext cx="3860800" cy="207464"/>
          </a:xfrm>
          <a:prstGeom prst="rect">
            <a:avLst/>
          </a:prstGeom>
        </p:spPr>
        <p:txBody>
          <a:bodyPr vert="horz" lIns="0" tIns="0" rIns="0" bIns="0" rtlCol="0" anchor="b" anchorCtr="0"/>
          <a:lstStyle>
            <a:defPPr>
              <a:defRPr lang="en-US"/>
            </a:defPPr>
            <a:lvl1pPr marL="0" algn="l" defTabSz="914400" rtl="0" eaLnBrk="1" latinLnBrk="0" hangingPunct="1">
              <a:defRPr sz="667" kern="1200" spc="27" baseline="0">
                <a:solidFill>
                  <a:schemeClr val="accent6"/>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900" dirty="0"/>
              <a:t>Internal: Not</a:t>
            </a:r>
            <a:r>
              <a:rPr lang="en-US" sz="900" baseline="0" dirty="0"/>
              <a:t> for Circulation</a:t>
            </a:r>
            <a:endParaRPr lang="en-US" sz="900" dirty="0"/>
          </a:p>
        </p:txBody>
      </p:sp>
    </p:spTree>
    <p:extLst>
      <p:ext uri="{BB962C8B-B14F-4D97-AF65-F5344CB8AC3E}">
        <p14:creationId xmlns:p14="http://schemas.microsoft.com/office/powerpoint/2010/main" val="45209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ull Width Head + Bold Subhea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86833" y="1519627"/>
            <a:ext cx="11106151" cy="398213"/>
          </a:xfrm>
        </p:spPr>
        <p:txBody>
          <a:bodyPr/>
          <a:lstStyle>
            <a:lvl1pPr>
              <a:lnSpc>
                <a:spcPts val="2133"/>
              </a:lnSpc>
              <a:spcBef>
                <a:spcPts val="0"/>
              </a:spcBef>
              <a:defRPr sz="1867" b="1" baseline="0"/>
            </a:lvl1pPr>
            <a:lvl2pPr marL="228594" indent="-228594">
              <a:spcBef>
                <a:spcPts val="448"/>
              </a:spcBef>
              <a:spcAft>
                <a:spcPts val="0"/>
              </a:spcAft>
              <a:buClr>
                <a:schemeClr val="accent3">
                  <a:lumMod val="75000"/>
                </a:schemeClr>
              </a:buClr>
              <a:buFont typeface="Wingdings" panose="05000000000000000000" pitchFamily="2" charset="2"/>
              <a:buChar char="§"/>
              <a:defRPr sz="1733"/>
            </a:lvl2pPr>
            <a:lvl3pPr marL="457189" indent="-228594">
              <a:spcBef>
                <a:spcPts val="448"/>
              </a:spcBef>
              <a:buClr>
                <a:srgbClr val="3086AB"/>
              </a:buClr>
              <a:buFont typeface="Arial" panose="020B0604020202020204" pitchFamily="34" charset="0"/>
              <a:buChar char="•"/>
              <a:tabLst/>
              <a:defRPr baseline="0"/>
            </a:lvl3pPr>
            <a:lvl4pPr marL="687900" indent="-230712">
              <a:spcBef>
                <a:spcPts val="448"/>
              </a:spcBef>
              <a:spcAft>
                <a:spcPts val="0"/>
              </a:spcAft>
              <a:buFont typeface="Arial" panose="020B0604020202020204" pitchFamily="34" charset="0"/>
              <a:buChar char="-"/>
              <a:tabLst/>
              <a:defRPr baseline="0"/>
            </a:lvl4pPr>
            <a:lvl5pPr marL="916494" indent="-228594">
              <a:spcBef>
                <a:spcPts val="448"/>
              </a:spcBef>
              <a:defRPr baseline="0"/>
            </a:lvl5pPr>
          </a:lstStyle>
          <a:p>
            <a:pPr lvl="0"/>
            <a:r>
              <a:rPr lang="en-US" dirty="0"/>
              <a:t>Insert bullet list at full-width </a:t>
            </a:r>
            <a:r>
              <a:rPr lang="en-US"/>
              <a:t>of slide</a:t>
            </a:r>
            <a:endParaRPr lang="en-US" dirty="0"/>
          </a:p>
        </p:txBody>
      </p:sp>
      <p:sp>
        <p:nvSpPr>
          <p:cNvPr id="5" name="Footer Placeholder 4"/>
          <p:cNvSpPr>
            <a:spLocks noGrp="1"/>
          </p:cNvSpPr>
          <p:nvPr>
            <p:ph type="ftr" sz="quarter" idx="14"/>
          </p:nvPr>
        </p:nvSpPr>
        <p:spPr/>
        <p:txBody>
          <a:bodyPr/>
          <a:lstStyle/>
          <a:p>
            <a:pPr algn="r"/>
            <a:r>
              <a:rPr lang="en-US">
                <a:solidFill>
                  <a:srgbClr val="000000"/>
                </a:solidFill>
              </a:rPr>
              <a:t>© Bill &amp; Melinda Gates Foundation      |</a:t>
            </a:r>
            <a:endParaRPr lang="en-US" dirty="0">
              <a:solidFill>
                <a:srgbClr val="000000"/>
              </a:solidFill>
            </a:endParaRPr>
          </a:p>
        </p:txBody>
      </p:sp>
      <p:sp>
        <p:nvSpPr>
          <p:cNvPr id="6" name="Slide Number Placeholder 5"/>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dirty="0">
              <a:solidFill>
                <a:srgbClr val="000000"/>
              </a:solidFill>
            </a:endParaRPr>
          </a:p>
        </p:txBody>
      </p:sp>
      <p:sp>
        <p:nvSpPr>
          <p:cNvPr id="4" name="Text Placeholder 3"/>
          <p:cNvSpPr>
            <a:spLocks noGrp="1"/>
          </p:cNvSpPr>
          <p:nvPr>
            <p:ph type="body" sz="quarter" idx="16"/>
          </p:nvPr>
        </p:nvSpPr>
        <p:spPr>
          <a:xfrm>
            <a:off x="486834" y="2038298"/>
            <a:ext cx="11129433" cy="4221604"/>
          </a:xfrm>
        </p:spPr>
        <p:txBody>
          <a:bodyPr/>
          <a:lstStyle>
            <a:lvl1pPr>
              <a:spcBef>
                <a:spcPts val="800"/>
              </a:spcBef>
              <a:defRPr sz="1733"/>
            </a:lvl1pPr>
            <a:lvl2pPr>
              <a:spcBef>
                <a:spcPts val="800"/>
              </a:spcBef>
              <a:defRPr sz="1733"/>
            </a:lvl2pPr>
            <a:lvl3pPr>
              <a:spcBef>
                <a:spcPts val="800"/>
              </a:spcBef>
              <a:defRPr sz="1600"/>
            </a:lvl3pPr>
            <a:lvl4pPr>
              <a:spcBef>
                <a:spcPts val="800"/>
              </a:spcBef>
              <a:defRPr sz="1467"/>
            </a:lvl4pPr>
            <a:lvl5pPr>
              <a:spcBef>
                <a:spcPts val="800"/>
              </a:spcBef>
              <a:defRPr sz="1333"/>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a:xfrm>
            <a:off x="486833" y="646177"/>
            <a:ext cx="11106151" cy="697577"/>
          </a:xfrm>
        </p:spPr>
        <p:txBody>
          <a:bodyPr/>
          <a:lstStyle>
            <a:lvl1pPr>
              <a:defRPr baseline="0"/>
            </a:lvl1pPr>
          </a:lstStyle>
          <a:p>
            <a:r>
              <a:rPr lang="en-US"/>
              <a:t>INSERT HEADLINE HERE – UP TO 2 FULL WIDTH LINES (ALL CAPS)</a:t>
            </a:r>
          </a:p>
        </p:txBody>
      </p:sp>
      <p:sp>
        <p:nvSpPr>
          <p:cNvPr id="7" name="Footer Placeholder 3"/>
          <p:cNvSpPr txBox="1">
            <a:spLocks/>
          </p:cNvSpPr>
          <p:nvPr userDrawn="1"/>
        </p:nvSpPr>
        <p:spPr>
          <a:xfrm>
            <a:off x="486834" y="6527945"/>
            <a:ext cx="3860800" cy="207464"/>
          </a:xfrm>
          <a:prstGeom prst="rect">
            <a:avLst/>
          </a:prstGeom>
        </p:spPr>
        <p:txBody>
          <a:bodyPr vert="horz" lIns="0" tIns="0" rIns="0" bIns="0" rtlCol="0" anchor="b" anchorCtr="0"/>
          <a:lstStyle>
            <a:defPPr>
              <a:defRPr lang="en-US"/>
            </a:defPPr>
            <a:lvl1pPr marL="0" algn="l" defTabSz="914400" rtl="0" eaLnBrk="1" latinLnBrk="0" hangingPunct="1">
              <a:defRPr sz="667" kern="1200" spc="27" baseline="0">
                <a:solidFill>
                  <a:schemeClr val="accent6"/>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900" dirty="0"/>
              <a:t>Internal: Not</a:t>
            </a:r>
            <a:r>
              <a:rPr lang="en-US" sz="900" baseline="0" dirty="0"/>
              <a:t> for Circulation</a:t>
            </a:r>
            <a:endParaRPr lang="en-US" sz="900" dirty="0"/>
          </a:p>
        </p:txBody>
      </p:sp>
    </p:spTree>
    <p:extLst>
      <p:ext uri="{BB962C8B-B14F-4D97-AF65-F5344CB8AC3E}">
        <p14:creationId xmlns:p14="http://schemas.microsoft.com/office/powerpoint/2010/main" val="3081100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3 Width Head + 2/3 Copy - Text Only">
    <p:spTree>
      <p:nvGrpSpPr>
        <p:cNvPr id="1" name=""/>
        <p:cNvGrpSpPr/>
        <p:nvPr/>
      </p:nvGrpSpPr>
      <p:grpSpPr>
        <a:xfrm>
          <a:off x="0" y="0"/>
          <a:ext cx="0" cy="0"/>
          <a:chOff x="0" y="0"/>
          <a:chExt cx="0" cy="0"/>
        </a:xfrm>
      </p:grpSpPr>
      <p:sp>
        <p:nvSpPr>
          <p:cNvPr id="6" name="Footer Placeholder 5"/>
          <p:cNvSpPr>
            <a:spLocks noGrp="1"/>
          </p:cNvSpPr>
          <p:nvPr>
            <p:ph type="ftr" sz="quarter" idx="14"/>
          </p:nvPr>
        </p:nvSpPr>
        <p:spPr/>
        <p:txBody>
          <a:bodyPr/>
          <a:lstStyle/>
          <a:p>
            <a:pPr algn="r"/>
            <a:r>
              <a:rPr lang="en-US">
                <a:solidFill>
                  <a:srgbClr val="000000"/>
                </a:solidFill>
              </a:rPr>
              <a:t>© Bill &amp; Melinda Gates Foundation      |</a:t>
            </a:r>
            <a:endParaRPr lang="en-US" dirty="0">
              <a:solidFill>
                <a:srgbClr val="000000"/>
              </a:solidFill>
            </a:endParaRPr>
          </a:p>
        </p:txBody>
      </p:sp>
      <p:sp>
        <p:nvSpPr>
          <p:cNvPr id="8" name="Slide Number Placeholder 7"/>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dirty="0">
              <a:solidFill>
                <a:srgbClr val="000000"/>
              </a:solidFill>
            </a:endParaRPr>
          </a:p>
        </p:txBody>
      </p:sp>
      <p:sp>
        <p:nvSpPr>
          <p:cNvPr id="4" name="Text Placeholder 3"/>
          <p:cNvSpPr>
            <a:spLocks noGrp="1"/>
          </p:cNvSpPr>
          <p:nvPr>
            <p:ph type="body" sz="quarter" idx="16" hasCustomPrompt="1"/>
          </p:nvPr>
        </p:nvSpPr>
        <p:spPr>
          <a:xfrm>
            <a:off x="4887384" y="712944"/>
            <a:ext cx="6728883" cy="5535456"/>
          </a:xfrm>
        </p:spPr>
        <p:txBody>
          <a:bodyPr/>
          <a:lstStyle>
            <a:lvl1pPr>
              <a:spcBef>
                <a:spcPts val="800"/>
              </a:spcBef>
              <a:defRPr/>
            </a:lvl1pPr>
            <a:lvl2pPr>
              <a:spcBef>
                <a:spcPts val="800"/>
              </a:spcBef>
              <a:defRPr/>
            </a:lvl2pPr>
            <a:lvl3pPr>
              <a:spcBef>
                <a:spcPts val="800"/>
              </a:spcBef>
              <a:defRPr/>
            </a:lvl3pPr>
            <a:lvl4pPr>
              <a:spcBef>
                <a:spcPts val="800"/>
              </a:spcBef>
              <a:defRPr/>
            </a:lvl4pPr>
            <a:lvl5pPr>
              <a:spcBef>
                <a:spcPts val="800"/>
              </a:spcBef>
              <a:defRPr/>
            </a:lvl5pPr>
          </a:lstStyle>
          <a:p>
            <a:pPr lvl="0"/>
            <a:r>
              <a:rPr lang="en-US" dirty="0"/>
              <a:t>Insert bullet list at 2/3 width of slide</a:t>
            </a:r>
          </a:p>
          <a:p>
            <a:pPr lvl="1"/>
            <a:r>
              <a:rPr lang="en-US" dirty="0"/>
              <a:t>Bullet list level two</a:t>
            </a:r>
          </a:p>
          <a:p>
            <a:pPr lvl="2"/>
            <a:r>
              <a:rPr lang="en-US" dirty="0"/>
              <a:t>Bullet list level three</a:t>
            </a:r>
          </a:p>
          <a:p>
            <a:pPr lvl="3"/>
            <a:r>
              <a:rPr lang="en-US" dirty="0"/>
              <a:t>Bullet list level four</a:t>
            </a:r>
          </a:p>
          <a:p>
            <a:pPr lvl="4"/>
            <a:r>
              <a:rPr lang="en-US" dirty="0"/>
              <a:t>Bullet list level five</a:t>
            </a:r>
          </a:p>
        </p:txBody>
      </p:sp>
      <p:sp>
        <p:nvSpPr>
          <p:cNvPr id="3" name="Title 2"/>
          <p:cNvSpPr>
            <a:spLocks noGrp="1"/>
          </p:cNvSpPr>
          <p:nvPr>
            <p:ph type="title" hasCustomPrompt="1"/>
          </p:nvPr>
        </p:nvSpPr>
        <p:spPr>
          <a:xfrm>
            <a:off x="486833" y="646176"/>
            <a:ext cx="4226984" cy="862195"/>
          </a:xfrm>
          <a:prstGeom prst="rect">
            <a:avLst/>
          </a:prstGeom>
        </p:spPr>
        <p:txBody>
          <a:bodyPr anchor="t"/>
          <a:lstStyle>
            <a:lvl1pPr>
              <a:defRPr baseline="0"/>
            </a:lvl1pPr>
          </a:lstStyle>
          <a:p>
            <a:r>
              <a:rPr lang="en-US"/>
              <a:t>INSERT HEADLINE – TWO LINES ALL CAPS</a:t>
            </a:r>
            <a:endParaRPr lang="en-US" dirty="0"/>
          </a:p>
        </p:txBody>
      </p:sp>
    </p:spTree>
    <p:extLst>
      <p:ext uri="{BB962C8B-B14F-4D97-AF65-F5344CB8AC3E}">
        <p14:creationId xmlns:p14="http://schemas.microsoft.com/office/powerpoint/2010/main" val="813305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ull Width Head, Copy + Visual">
    <p:spTree>
      <p:nvGrpSpPr>
        <p:cNvPr id="1" name=""/>
        <p:cNvGrpSpPr/>
        <p:nvPr/>
      </p:nvGrpSpPr>
      <p:grpSpPr>
        <a:xfrm>
          <a:off x="0" y="0"/>
          <a:ext cx="0" cy="0"/>
          <a:chOff x="0" y="0"/>
          <a:chExt cx="0" cy="0"/>
        </a:xfrm>
      </p:grpSpPr>
      <p:sp>
        <p:nvSpPr>
          <p:cNvPr id="4" name="Footer Placeholder 3"/>
          <p:cNvSpPr>
            <a:spLocks noGrp="1"/>
          </p:cNvSpPr>
          <p:nvPr>
            <p:ph type="ftr" sz="quarter" idx="14"/>
          </p:nvPr>
        </p:nvSpPr>
        <p:spPr/>
        <p:txBody>
          <a:bodyPr/>
          <a:lstStyle/>
          <a:p>
            <a:pPr algn="r"/>
            <a:r>
              <a:rPr lang="en-US">
                <a:solidFill>
                  <a:srgbClr val="000000"/>
                </a:solidFill>
              </a:rPr>
              <a:t>© Bill &amp; Melinda Gates Foundation      |</a:t>
            </a:r>
            <a:endParaRPr lang="en-US" dirty="0">
              <a:solidFill>
                <a:srgbClr val="000000"/>
              </a:solidFill>
            </a:endParaRPr>
          </a:p>
        </p:txBody>
      </p:sp>
      <p:sp>
        <p:nvSpPr>
          <p:cNvPr id="5" name="Slide Number Placeholder 4"/>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dirty="0">
              <a:solidFill>
                <a:srgbClr val="000000"/>
              </a:solidFill>
            </a:endParaRPr>
          </a:p>
        </p:txBody>
      </p:sp>
      <p:sp>
        <p:nvSpPr>
          <p:cNvPr id="3" name="Text Placeholder 2"/>
          <p:cNvSpPr>
            <a:spLocks noGrp="1"/>
          </p:cNvSpPr>
          <p:nvPr>
            <p:ph type="body" sz="quarter" idx="16" hasCustomPrompt="1"/>
          </p:nvPr>
        </p:nvSpPr>
        <p:spPr>
          <a:xfrm>
            <a:off x="486834" y="1162281"/>
            <a:ext cx="11106151" cy="600132"/>
          </a:xfrm>
        </p:spPr>
        <p:txBody>
          <a:bodyPr/>
          <a:lstStyle>
            <a:lvl1pPr marL="0" indent="0">
              <a:buNone/>
              <a:defRPr sz="1667" baseline="0"/>
            </a:lvl1pPr>
            <a:lvl2pPr marL="0" indent="0">
              <a:buFont typeface="Arial" panose="020B0604020202020204" pitchFamily="34" charset="0"/>
              <a:buNone/>
              <a:defRPr sz="1667"/>
            </a:lvl2pPr>
            <a:lvl3pPr marL="0" indent="0">
              <a:buNone/>
              <a:defRPr sz="1667"/>
            </a:lvl3pPr>
            <a:lvl4pPr marL="0" indent="0">
              <a:buNone/>
              <a:defRPr sz="1667"/>
            </a:lvl4pPr>
            <a:lvl5pPr marL="0" indent="0">
              <a:buNone/>
              <a:defRPr sz="1667"/>
            </a:lvl5pPr>
          </a:lstStyle>
          <a:p>
            <a:pPr lvl="0"/>
            <a:r>
              <a:rPr lang="en-US" dirty="0"/>
              <a:t>Insert sub-headline or explanatory copy here – up to 2 full-width lines.</a:t>
            </a:r>
          </a:p>
        </p:txBody>
      </p:sp>
      <p:sp>
        <p:nvSpPr>
          <p:cNvPr id="7" name="Content Placeholder 6"/>
          <p:cNvSpPr>
            <a:spLocks noGrp="1"/>
          </p:cNvSpPr>
          <p:nvPr>
            <p:ph sz="quarter" idx="17" hasCustomPrompt="1"/>
          </p:nvPr>
        </p:nvSpPr>
        <p:spPr>
          <a:xfrm>
            <a:off x="486833" y="1949451"/>
            <a:ext cx="11106151" cy="4288367"/>
          </a:xfrm>
        </p:spPr>
        <p:txBody>
          <a:bodyPr tIns="1097280"/>
          <a:lstStyle>
            <a:lvl1pPr marL="0" indent="0" algn="ctr">
              <a:buNone/>
              <a:defRPr sz="1600" baseline="0"/>
            </a:lvl1pPr>
            <a:lvl2pPr marL="0" indent="0">
              <a:buFont typeface="Arial" panose="020B0604020202020204" pitchFamily="34" charset="0"/>
              <a:buNone/>
              <a:defRPr sz="1600"/>
            </a:lvl2pPr>
            <a:lvl3pPr marL="0" indent="0">
              <a:buNone/>
              <a:defRPr sz="1600"/>
            </a:lvl3pPr>
            <a:lvl4pPr marL="0" indent="0">
              <a:buNone/>
              <a:defRPr sz="1600"/>
            </a:lvl4pPr>
            <a:lvl5pPr marL="0" indent="0">
              <a:buNone/>
              <a:defRPr sz="1600"/>
            </a:lvl5pPr>
          </a:lstStyle>
          <a:p>
            <a:pPr lvl="0"/>
            <a:r>
              <a:rPr lang="en-US" dirty="0"/>
              <a:t>Click icon to insert visual element here at full-width of slide.</a:t>
            </a:r>
          </a:p>
        </p:txBody>
      </p:sp>
      <p:sp>
        <p:nvSpPr>
          <p:cNvPr id="6" name="Title 5"/>
          <p:cNvSpPr>
            <a:spLocks noGrp="1"/>
          </p:cNvSpPr>
          <p:nvPr>
            <p:ph type="title" hasCustomPrompt="1"/>
          </p:nvPr>
        </p:nvSpPr>
        <p:spPr>
          <a:xfrm>
            <a:off x="486833" y="646176"/>
            <a:ext cx="11106151" cy="509240"/>
          </a:xfrm>
        </p:spPr>
        <p:txBody>
          <a:bodyPr/>
          <a:lstStyle>
            <a:lvl1pPr>
              <a:defRPr baseline="0"/>
            </a:lvl1pPr>
          </a:lstStyle>
          <a:p>
            <a:r>
              <a:rPr lang="en-US"/>
              <a:t>INSERT HEADLINE HERE – UP TO 1 FULL-WIDTH LINE</a:t>
            </a:r>
          </a:p>
        </p:txBody>
      </p:sp>
    </p:spTree>
    <p:extLst>
      <p:ext uri="{BB962C8B-B14F-4D97-AF65-F5344CB8AC3E}">
        <p14:creationId xmlns:p14="http://schemas.microsoft.com/office/powerpoint/2010/main" val="1597454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ll Width Head, 1/3 Copy + 2/3 Visual">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874684" y="1718734"/>
            <a:ext cx="6718301" cy="4519084"/>
          </a:xfrm>
        </p:spPr>
        <p:txBody>
          <a:bodyPr/>
          <a:lstStyle>
            <a:lvl1pPr>
              <a:defRPr baseline="0"/>
            </a:lvl1pPr>
          </a:lstStyle>
          <a:p>
            <a:pPr lvl="0"/>
            <a:r>
              <a:rPr lang="en-US" dirty="0"/>
              <a:t>Click an icon to insert a visual here at 2/3 width of slide</a:t>
            </a:r>
          </a:p>
        </p:txBody>
      </p:sp>
      <p:sp>
        <p:nvSpPr>
          <p:cNvPr id="7" name="Text Placeholder 7"/>
          <p:cNvSpPr>
            <a:spLocks noGrp="1"/>
          </p:cNvSpPr>
          <p:nvPr>
            <p:ph type="body" sz="quarter" idx="13" hasCustomPrompt="1"/>
          </p:nvPr>
        </p:nvSpPr>
        <p:spPr>
          <a:xfrm>
            <a:off x="486833" y="1718734"/>
            <a:ext cx="4226984" cy="4519084"/>
          </a:xfrm>
        </p:spPr>
        <p:txBody>
          <a:bodyPr/>
          <a:lstStyle>
            <a:lvl1pPr>
              <a:spcBef>
                <a:spcPts val="800"/>
              </a:spcBef>
              <a:spcAft>
                <a:spcPts val="0"/>
              </a:spcAft>
              <a:defRPr sz="1867" b="0"/>
            </a:lvl1pPr>
            <a:lvl2pPr>
              <a:spcBef>
                <a:spcPts val="800"/>
              </a:spcBef>
              <a:spcAft>
                <a:spcPts val="0"/>
              </a:spcAft>
              <a:defRPr sz="1733" baseline="0"/>
            </a:lvl2pPr>
            <a:lvl3pPr>
              <a:spcBef>
                <a:spcPts val="800"/>
              </a:spcBef>
              <a:spcAft>
                <a:spcPts val="0"/>
              </a:spcAft>
              <a:buClr>
                <a:srgbClr val="3086AB"/>
              </a:buClr>
              <a:defRPr sz="1600"/>
            </a:lvl3pPr>
            <a:lvl4pPr marL="687899" indent="-228594">
              <a:spcBef>
                <a:spcPts val="800"/>
              </a:spcBef>
              <a:spcAft>
                <a:spcPts val="0"/>
              </a:spcAft>
              <a:buFont typeface="Arial" panose="020B0604020202020204" pitchFamily="34" charset="0"/>
              <a:buChar char="-"/>
              <a:defRPr baseline="0"/>
            </a:lvl4pPr>
            <a:lvl5pPr>
              <a:spcBef>
                <a:spcPts val="800"/>
              </a:spcBef>
              <a:spcAft>
                <a:spcPts val="0"/>
              </a:spcAft>
              <a:defRPr/>
            </a:lvl5pPr>
          </a:lstStyle>
          <a:p>
            <a:pPr lvl="0"/>
            <a:r>
              <a:rPr lang="en-US" dirty="0"/>
              <a:t>Insert bullet list at 1/3 width of slide</a:t>
            </a:r>
          </a:p>
          <a:p>
            <a:pPr lvl="1"/>
            <a:r>
              <a:rPr lang="en-US" dirty="0"/>
              <a:t>Bullet list level two</a:t>
            </a:r>
          </a:p>
          <a:p>
            <a:pPr lvl="2"/>
            <a:r>
              <a:rPr lang="en-US" dirty="0"/>
              <a:t>Bullet list level three</a:t>
            </a:r>
          </a:p>
          <a:p>
            <a:pPr lvl="3"/>
            <a:r>
              <a:rPr lang="en-US" dirty="0"/>
              <a:t>Bullet list level four</a:t>
            </a:r>
          </a:p>
          <a:p>
            <a:pPr lvl="4"/>
            <a:r>
              <a:rPr lang="en-US" dirty="0"/>
              <a:t>Bullet list level five</a:t>
            </a:r>
          </a:p>
        </p:txBody>
      </p:sp>
      <p:sp>
        <p:nvSpPr>
          <p:cNvPr id="6" name="Footer Placeholder 5"/>
          <p:cNvSpPr>
            <a:spLocks noGrp="1"/>
          </p:cNvSpPr>
          <p:nvPr>
            <p:ph type="ftr" sz="quarter" idx="14"/>
          </p:nvPr>
        </p:nvSpPr>
        <p:spPr/>
        <p:txBody>
          <a:bodyPr/>
          <a:lstStyle/>
          <a:p>
            <a:pPr algn="r"/>
            <a:r>
              <a:rPr lang="en-US">
                <a:solidFill>
                  <a:srgbClr val="000000"/>
                </a:solidFill>
              </a:rPr>
              <a:t>© Bill &amp; Melinda Gates Foundation      |</a:t>
            </a:r>
            <a:endParaRPr lang="en-US" dirty="0">
              <a:solidFill>
                <a:srgbClr val="000000"/>
              </a:solidFill>
            </a:endParaRPr>
          </a:p>
        </p:txBody>
      </p:sp>
      <p:sp>
        <p:nvSpPr>
          <p:cNvPr id="8" name="Slide Number Placeholder 7"/>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dirty="0">
              <a:solidFill>
                <a:srgbClr val="000000"/>
              </a:solidFill>
            </a:endParaRPr>
          </a:p>
        </p:txBody>
      </p:sp>
      <p:sp>
        <p:nvSpPr>
          <p:cNvPr id="2" name="Title 1"/>
          <p:cNvSpPr>
            <a:spLocks noGrp="1"/>
          </p:cNvSpPr>
          <p:nvPr>
            <p:ph type="title" hasCustomPrompt="1"/>
          </p:nvPr>
        </p:nvSpPr>
        <p:spPr>
          <a:xfrm>
            <a:off x="486833" y="646177"/>
            <a:ext cx="11106151" cy="697577"/>
          </a:xfrm>
        </p:spPr>
        <p:txBody>
          <a:bodyPr/>
          <a:lstStyle>
            <a:lvl1pPr>
              <a:defRPr baseline="0"/>
            </a:lvl1pPr>
          </a:lstStyle>
          <a:p>
            <a:r>
              <a:rPr lang="en-US"/>
              <a:t>INSERT HEADLINE HERE – UP TO 2 FULL WIDTH LINES (ALL CAPS)</a:t>
            </a:r>
          </a:p>
        </p:txBody>
      </p:sp>
    </p:spTree>
    <p:extLst>
      <p:ext uri="{BB962C8B-B14F-4D97-AF65-F5344CB8AC3E}">
        <p14:creationId xmlns:p14="http://schemas.microsoft.com/office/powerpoint/2010/main" val="1258570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Text Only">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86835" y="2486273"/>
            <a:ext cx="11129432" cy="949079"/>
          </a:xfrm>
          <a:prstGeom prst="rect">
            <a:avLst/>
          </a:prstGeom>
        </p:spPr>
        <p:txBody>
          <a:bodyPr anchor="ctr"/>
          <a:lstStyle>
            <a:lvl1pPr>
              <a:lnSpc>
                <a:spcPts val="3067"/>
              </a:lnSpc>
              <a:defRPr sz="3067" b="0" baseline="0">
                <a:solidFill>
                  <a:schemeClr val="accent6"/>
                </a:solidFill>
              </a:defRPr>
            </a:lvl1pPr>
          </a:lstStyle>
          <a:p>
            <a:r>
              <a:rPr lang="en-US"/>
              <a:t>INSERT MAIN TITLE HERE – UP TO 2 FULL-WIDTH LINES (ALL CAPS)</a:t>
            </a:r>
            <a:endParaRPr lang="en-US" dirty="0"/>
          </a:p>
        </p:txBody>
      </p:sp>
      <p:sp>
        <p:nvSpPr>
          <p:cNvPr id="3" name="Subtitle 2"/>
          <p:cNvSpPr>
            <a:spLocks noGrp="1"/>
          </p:cNvSpPr>
          <p:nvPr>
            <p:ph type="subTitle" idx="1" hasCustomPrompt="1"/>
          </p:nvPr>
        </p:nvSpPr>
        <p:spPr>
          <a:xfrm>
            <a:off x="486834" y="3501610"/>
            <a:ext cx="11129433" cy="586885"/>
          </a:xfrm>
        </p:spPr>
        <p:txBody>
          <a:bodyPr anchor="ctr"/>
          <a:lstStyle>
            <a:lvl1pPr marL="0" indent="0" algn="l">
              <a:spcBef>
                <a:spcPts val="0"/>
              </a:spcBef>
              <a:buNone/>
              <a:defRPr sz="1867" b="0">
                <a:solidFill>
                  <a:schemeClr val="accent4"/>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Insert Sub-Title Here – Up To 2 Lines (Initial Caps)</a:t>
            </a:r>
            <a:endParaRPr lang="en-US" dirty="0"/>
          </a:p>
        </p:txBody>
      </p:sp>
      <p:sp>
        <p:nvSpPr>
          <p:cNvPr id="7" name="Text Placeholder 5"/>
          <p:cNvSpPr>
            <a:spLocks noGrp="1"/>
          </p:cNvSpPr>
          <p:nvPr>
            <p:ph type="body" sz="quarter" idx="14" hasCustomPrompt="1"/>
          </p:nvPr>
        </p:nvSpPr>
        <p:spPr>
          <a:xfrm>
            <a:off x="486834" y="5413248"/>
            <a:ext cx="11106151" cy="1014491"/>
          </a:xfrm>
        </p:spPr>
        <p:txBody>
          <a:bodyPr/>
          <a:lstStyle>
            <a:lvl1pPr marL="2117" indent="0">
              <a:lnSpc>
                <a:spcPts val="2267"/>
              </a:lnSpc>
              <a:spcBef>
                <a:spcPts val="0"/>
              </a:spcBef>
              <a:buNone/>
              <a:defRPr sz="1600">
                <a:solidFill>
                  <a:schemeClr val="accent6">
                    <a:lumMod val="50000"/>
                    <a:lumOff val="50000"/>
                  </a:schemeClr>
                </a:solidFill>
              </a:defRPr>
            </a:lvl1pPr>
            <a:lvl2pPr marL="2117" indent="0">
              <a:lnSpc>
                <a:spcPts val="2267"/>
              </a:lnSpc>
              <a:spcBef>
                <a:spcPts val="0"/>
              </a:spcBef>
              <a:buFont typeface="Arial" panose="020B0604020202020204" pitchFamily="34" charset="0"/>
              <a:buNone/>
              <a:defRPr sz="1600">
                <a:solidFill>
                  <a:schemeClr val="bg1"/>
                </a:solidFill>
              </a:defRPr>
            </a:lvl2pPr>
            <a:lvl3pPr marL="2117" indent="0">
              <a:lnSpc>
                <a:spcPts val="2267"/>
              </a:lnSpc>
              <a:spcBef>
                <a:spcPts val="0"/>
              </a:spcBef>
              <a:buNone/>
              <a:defRPr sz="1600">
                <a:solidFill>
                  <a:schemeClr val="accent6">
                    <a:lumMod val="50000"/>
                    <a:lumOff val="50000"/>
                  </a:schemeClr>
                </a:solidFill>
              </a:defRPr>
            </a:lvl3pPr>
            <a:lvl4pPr marL="2117" indent="0">
              <a:lnSpc>
                <a:spcPts val="2267"/>
              </a:lnSpc>
              <a:spcBef>
                <a:spcPts val="0"/>
              </a:spcBef>
              <a:buNone/>
              <a:defRPr sz="1600">
                <a:solidFill>
                  <a:schemeClr val="bg1"/>
                </a:solidFill>
              </a:defRPr>
            </a:lvl4pPr>
            <a:lvl5pPr marL="2117" indent="0">
              <a:lnSpc>
                <a:spcPts val="2267"/>
              </a:lnSpc>
              <a:spcBef>
                <a:spcPts val="0"/>
              </a:spcBef>
              <a:buNone/>
              <a:defRPr sz="1600">
                <a:solidFill>
                  <a:schemeClr val="accent6">
                    <a:lumMod val="50000"/>
                    <a:lumOff val="50000"/>
                  </a:schemeClr>
                </a:solidFill>
              </a:defRPr>
            </a:lvl5pPr>
          </a:lstStyle>
          <a:p>
            <a:pPr lvl="0"/>
            <a:r>
              <a:rPr lang="en-US"/>
              <a:t>Presenter Name 1</a:t>
            </a:r>
          </a:p>
          <a:p>
            <a:pPr lvl="2"/>
            <a:r>
              <a:rPr lang="en-US"/>
              <a:t>Presenter Name 2</a:t>
            </a:r>
          </a:p>
          <a:p>
            <a:pPr lvl="4"/>
            <a:r>
              <a:rPr lang="en-US"/>
              <a:t>Presenter Name 3</a:t>
            </a:r>
          </a:p>
        </p:txBody>
      </p:sp>
      <p:sp>
        <p:nvSpPr>
          <p:cNvPr id="9" name="Date Placeholder 3"/>
          <p:cNvSpPr>
            <a:spLocks noGrp="1"/>
          </p:cNvSpPr>
          <p:nvPr>
            <p:ph type="dt" sz="half" idx="2"/>
          </p:nvPr>
        </p:nvSpPr>
        <p:spPr>
          <a:xfrm>
            <a:off x="486834" y="4657345"/>
            <a:ext cx="11129433" cy="366183"/>
          </a:xfrm>
          <a:prstGeom prst="rect">
            <a:avLst/>
          </a:prstGeom>
        </p:spPr>
        <p:txBody>
          <a:bodyPr vert="horz" lIns="0" tIns="0" rIns="0" bIns="0" rtlCol="0" anchor="ctr"/>
          <a:lstStyle>
            <a:lvl1pPr algn="l">
              <a:defRPr sz="1600">
                <a:solidFill>
                  <a:schemeClr val="accent6">
                    <a:lumMod val="50000"/>
                    <a:lumOff val="50000"/>
                  </a:schemeClr>
                </a:solidFill>
                <a:latin typeface="Arial" panose="020B0604020202020204" pitchFamily="34" charset="0"/>
                <a:cs typeface="Arial" panose="020B0604020202020204" pitchFamily="34" charset="0"/>
              </a:defRPr>
            </a:lvl1pPr>
          </a:lstStyle>
          <a:p>
            <a:endParaRPr lang="en-US" dirty="0">
              <a:solidFill>
                <a:srgbClr val="000000">
                  <a:lumMod val="50000"/>
                  <a:lumOff val="50000"/>
                </a:srgbClr>
              </a:solidFill>
            </a:endParaRPr>
          </a:p>
        </p:txBody>
      </p:sp>
      <p:cxnSp>
        <p:nvCxnSpPr>
          <p:cNvPr id="11" name="Straight Connector 10"/>
          <p:cNvCxnSpPr/>
          <p:nvPr userDrawn="1"/>
        </p:nvCxnSpPr>
        <p:spPr>
          <a:xfrm>
            <a:off x="486834" y="4293719"/>
            <a:ext cx="11129433"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8" name="Picture 6" descr="C:\Users\TERESA~1\AppData\Local\Temp\vmware-Teresa Sharp\VMwareDnD\99bbe9a7\BMGF_red_box_2in.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421707" y="1"/>
            <a:ext cx="2194560" cy="2194560"/>
          </a:xfrm>
          <a:prstGeom prst="rect">
            <a:avLst/>
          </a:prstGeom>
          <a:noFill/>
          <a:extLst>
            <a:ext uri="{909E8E84-426E-40DD-AFC4-6F175D3DCCD1}">
              <a14:hiddenFill xmlns:a14="http://schemas.microsoft.com/office/drawing/2010/main">
                <a:solidFill>
                  <a:srgbClr val="FFFFFF"/>
                </a:solidFill>
              </a14:hiddenFill>
            </a:ext>
          </a:extLst>
        </p:spPr>
      </p:pic>
      <p:sp>
        <p:nvSpPr>
          <p:cNvPr id="10" name="Footer Placeholder 3"/>
          <p:cNvSpPr>
            <a:spLocks noGrp="1"/>
          </p:cNvSpPr>
          <p:nvPr>
            <p:ph type="ftr" sz="quarter" idx="15"/>
          </p:nvPr>
        </p:nvSpPr>
        <p:spPr>
          <a:xfrm>
            <a:off x="7755467" y="6527945"/>
            <a:ext cx="3860800" cy="207464"/>
          </a:xfrm>
        </p:spPr>
        <p:txBody>
          <a:bodyPr/>
          <a:lstStyle>
            <a:lvl1pPr>
              <a:defRPr sz="667"/>
            </a:lvl1pPr>
          </a:lstStyle>
          <a:p>
            <a:pPr algn="r"/>
            <a:r>
              <a:rPr lang="en-US"/>
              <a:t>© Bill &amp; Melinda Gates Foundation      |</a:t>
            </a:r>
            <a:endParaRPr lang="en-US" dirty="0"/>
          </a:p>
        </p:txBody>
      </p:sp>
    </p:spTree>
    <p:extLst>
      <p:ext uri="{BB962C8B-B14F-4D97-AF65-F5344CB8AC3E}">
        <p14:creationId xmlns:p14="http://schemas.microsoft.com/office/powerpoint/2010/main" val="987006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3 Width Head + Copy w/ 2/3 Visual">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86833" y="1718734"/>
            <a:ext cx="4226984" cy="4519085"/>
          </a:xfrm>
        </p:spPr>
        <p:txBody>
          <a:bodyPr/>
          <a:lstStyle>
            <a:lvl1pPr>
              <a:spcBef>
                <a:spcPts val="800"/>
              </a:spcBef>
              <a:spcAft>
                <a:spcPts val="0"/>
              </a:spcAft>
              <a:buClr>
                <a:srgbClr val="2F85AA"/>
              </a:buClr>
              <a:defRPr sz="1867" b="0" baseline="0"/>
            </a:lvl1pPr>
            <a:lvl2pPr>
              <a:spcBef>
                <a:spcPts val="800"/>
              </a:spcBef>
              <a:spcAft>
                <a:spcPts val="0"/>
              </a:spcAft>
              <a:defRPr sz="1733" baseline="0"/>
            </a:lvl2pPr>
            <a:lvl3pPr>
              <a:spcBef>
                <a:spcPts val="800"/>
              </a:spcBef>
              <a:spcAft>
                <a:spcPts val="0"/>
              </a:spcAft>
              <a:buClr>
                <a:srgbClr val="3086AB"/>
              </a:buClr>
              <a:defRPr baseline="0"/>
            </a:lvl3pPr>
            <a:lvl4pPr marL="687899" indent="-228594">
              <a:spcBef>
                <a:spcPts val="800"/>
              </a:spcBef>
              <a:spcAft>
                <a:spcPts val="0"/>
              </a:spcAft>
              <a:buFont typeface="Arial" panose="020B0604020202020204" pitchFamily="34" charset="0"/>
              <a:buChar char="-"/>
              <a:defRPr baseline="0"/>
            </a:lvl4pPr>
            <a:lvl5pPr marL="914377" indent="-228594">
              <a:spcBef>
                <a:spcPts val="800"/>
              </a:spcBef>
              <a:buFont typeface="Arial" panose="020B0604020202020204" pitchFamily="34" charset="0"/>
              <a:buChar char="◦"/>
              <a:defRPr baseline="0"/>
            </a:lvl5pPr>
          </a:lstStyle>
          <a:p>
            <a:pPr lvl="0"/>
            <a:r>
              <a:rPr lang="en-US" dirty="0"/>
              <a:t>Insert bullet list at 1/3 width of slide</a:t>
            </a:r>
          </a:p>
          <a:p>
            <a:pPr lvl="1"/>
            <a:r>
              <a:rPr lang="en-US" dirty="0"/>
              <a:t>Bullet list level two</a:t>
            </a:r>
          </a:p>
          <a:p>
            <a:pPr lvl="2"/>
            <a:r>
              <a:rPr lang="en-US" dirty="0"/>
              <a:t>Bullet list level three</a:t>
            </a:r>
          </a:p>
          <a:p>
            <a:pPr lvl="3"/>
            <a:r>
              <a:rPr lang="en-US" dirty="0"/>
              <a:t>Bullet list level four</a:t>
            </a:r>
          </a:p>
          <a:p>
            <a:pPr lvl="4"/>
            <a:r>
              <a:rPr lang="en-US" dirty="0"/>
              <a:t>Bullet list level five</a:t>
            </a:r>
          </a:p>
        </p:txBody>
      </p:sp>
      <p:sp>
        <p:nvSpPr>
          <p:cNvPr id="10" name="Rectangle 9"/>
          <p:cNvSpPr/>
          <p:nvPr userDrawn="1"/>
        </p:nvSpPr>
        <p:spPr>
          <a:xfrm>
            <a:off x="0" y="669310"/>
            <a:ext cx="268224" cy="2684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2" name="Footer Placeholder 1"/>
          <p:cNvSpPr>
            <a:spLocks noGrp="1"/>
          </p:cNvSpPr>
          <p:nvPr>
            <p:ph type="ftr" sz="quarter" idx="15"/>
          </p:nvPr>
        </p:nvSpPr>
        <p:spPr/>
        <p:txBody>
          <a:bodyPr/>
          <a:lstStyle/>
          <a:p>
            <a:pPr algn="r"/>
            <a:r>
              <a:rPr lang="en-US"/>
              <a:t>© Bill &amp; Melinda Gates Foundation      |</a:t>
            </a:r>
            <a:endParaRPr lang="en-US" dirty="0"/>
          </a:p>
        </p:txBody>
      </p:sp>
      <p:sp>
        <p:nvSpPr>
          <p:cNvPr id="3" name="Slide Number Placeholder 2"/>
          <p:cNvSpPr>
            <a:spLocks noGrp="1"/>
          </p:cNvSpPr>
          <p:nvPr>
            <p:ph type="sldNum" sz="quarter" idx="16"/>
          </p:nvPr>
        </p:nvSpPr>
        <p:spPr/>
        <p:txBody>
          <a:bodyPr/>
          <a:lstStyle/>
          <a:p>
            <a:fld id="{D3F7C509-FEEF-45D3-B896-7C07814C0C13}" type="slidenum">
              <a:rPr lang="en-US" smtClean="0"/>
              <a:pPr/>
              <a:t>‹#›</a:t>
            </a:fld>
            <a:endParaRPr lang="en-US" dirty="0"/>
          </a:p>
        </p:txBody>
      </p:sp>
      <p:sp>
        <p:nvSpPr>
          <p:cNvPr id="5" name="Title 4"/>
          <p:cNvSpPr>
            <a:spLocks noGrp="1"/>
          </p:cNvSpPr>
          <p:nvPr>
            <p:ph type="title" hasCustomPrompt="1"/>
          </p:nvPr>
        </p:nvSpPr>
        <p:spPr>
          <a:xfrm>
            <a:off x="486833" y="646176"/>
            <a:ext cx="4226984" cy="862195"/>
          </a:xfrm>
        </p:spPr>
        <p:txBody>
          <a:bodyPr/>
          <a:lstStyle>
            <a:lvl1pPr>
              <a:defRPr baseline="0"/>
            </a:lvl1pPr>
          </a:lstStyle>
          <a:p>
            <a:r>
              <a:rPr lang="en-US"/>
              <a:t>INSERT HEADLINE – TWO LINES ALL CAPS</a:t>
            </a:r>
          </a:p>
        </p:txBody>
      </p:sp>
      <p:sp>
        <p:nvSpPr>
          <p:cNvPr id="7" name="Content Placeholder 2"/>
          <p:cNvSpPr>
            <a:spLocks noGrp="1"/>
          </p:cNvSpPr>
          <p:nvPr>
            <p:ph idx="1" hasCustomPrompt="1"/>
          </p:nvPr>
        </p:nvSpPr>
        <p:spPr>
          <a:xfrm>
            <a:off x="4874684" y="651934"/>
            <a:ext cx="6718301" cy="5585885"/>
          </a:xfrm>
        </p:spPr>
        <p:txBody>
          <a:bodyPr/>
          <a:lstStyle>
            <a:lvl1pPr>
              <a:defRPr baseline="0"/>
            </a:lvl1pPr>
          </a:lstStyle>
          <a:p>
            <a:pPr lvl="0"/>
            <a:r>
              <a:rPr lang="en-US" dirty="0"/>
              <a:t>Click an icon to insert a visual here at 2/3 width of slide</a:t>
            </a:r>
          </a:p>
        </p:txBody>
      </p:sp>
    </p:spTree>
    <p:extLst>
      <p:ext uri="{BB962C8B-B14F-4D97-AF65-F5344CB8AC3E}">
        <p14:creationId xmlns:p14="http://schemas.microsoft.com/office/powerpoint/2010/main" val="1982699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3 Width Head + Copy w/Full Bleed Photo">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86833" y="1718734"/>
            <a:ext cx="4226984" cy="4519085"/>
          </a:xfrm>
        </p:spPr>
        <p:txBody>
          <a:bodyPr/>
          <a:lstStyle>
            <a:lvl1pPr>
              <a:spcBef>
                <a:spcPts val="800"/>
              </a:spcBef>
              <a:spcAft>
                <a:spcPts val="0"/>
              </a:spcAft>
              <a:buClr>
                <a:srgbClr val="2F85AA"/>
              </a:buClr>
              <a:defRPr sz="1867" b="0" baseline="0"/>
            </a:lvl1pPr>
            <a:lvl2pPr>
              <a:spcBef>
                <a:spcPts val="800"/>
              </a:spcBef>
              <a:spcAft>
                <a:spcPts val="0"/>
              </a:spcAft>
              <a:defRPr sz="1733" baseline="0"/>
            </a:lvl2pPr>
            <a:lvl3pPr>
              <a:spcBef>
                <a:spcPts val="800"/>
              </a:spcBef>
              <a:spcAft>
                <a:spcPts val="0"/>
              </a:spcAft>
              <a:buClr>
                <a:srgbClr val="3086AB"/>
              </a:buClr>
              <a:defRPr baseline="0"/>
            </a:lvl3pPr>
            <a:lvl4pPr marL="687899" indent="-228594">
              <a:spcBef>
                <a:spcPts val="800"/>
              </a:spcBef>
              <a:spcAft>
                <a:spcPts val="0"/>
              </a:spcAft>
              <a:buFont typeface="Arial" panose="020B0604020202020204" pitchFamily="34" charset="0"/>
              <a:buChar char="-"/>
              <a:defRPr baseline="0"/>
            </a:lvl4pPr>
            <a:lvl5pPr marL="914377" indent="-228594">
              <a:spcBef>
                <a:spcPts val="800"/>
              </a:spcBef>
              <a:spcAft>
                <a:spcPts val="0"/>
              </a:spcAft>
              <a:buFont typeface="Arial" panose="020B0604020202020204" pitchFamily="34" charset="0"/>
              <a:buChar char="◦"/>
              <a:defRPr baseline="0"/>
            </a:lvl5pPr>
          </a:lstStyle>
          <a:p>
            <a:pPr lvl="0"/>
            <a:r>
              <a:rPr lang="en-US" dirty="0"/>
              <a:t>Insert bullet list at 1/3 width of slide</a:t>
            </a:r>
          </a:p>
          <a:p>
            <a:pPr lvl="1"/>
            <a:r>
              <a:rPr lang="en-US" dirty="0"/>
              <a:t>Bullet list level two</a:t>
            </a:r>
          </a:p>
          <a:p>
            <a:pPr lvl="2"/>
            <a:r>
              <a:rPr lang="en-US" dirty="0"/>
              <a:t>Bullet list level three</a:t>
            </a:r>
          </a:p>
          <a:p>
            <a:pPr lvl="3"/>
            <a:r>
              <a:rPr lang="en-US" dirty="0"/>
              <a:t>Bullet list level four</a:t>
            </a:r>
          </a:p>
          <a:p>
            <a:pPr lvl="4"/>
            <a:r>
              <a:rPr lang="en-US" dirty="0"/>
              <a:t>Bullet list level five</a:t>
            </a:r>
          </a:p>
        </p:txBody>
      </p:sp>
      <p:sp>
        <p:nvSpPr>
          <p:cNvPr id="7" name="Picture Placeholder 6"/>
          <p:cNvSpPr>
            <a:spLocks noGrp="1"/>
          </p:cNvSpPr>
          <p:nvPr>
            <p:ph type="pic" sz="quarter" idx="14"/>
          </p:nvPr>
        </p:nvSpPr>
        <p:spPr>
          <a:xfrm>
            <a:off x="4874685" y="0"/>
            <a:ext cx="7317316" cy="6858000"/>
          </a:xfrm>
        </p:spPr>
        <p:txBody>
          <a:bodyPr tIns="822960"/>
          <a:lstStyle>
            <a:lvl1pPr marL="0" indent="0" algn="ctr">
              <a:buNone/>
              <a:defRPr baseline="0"/>
            </a:lvl1pPr>
          </a:lstStyle>
          <a:p>
            <a:r>
              <a:rPr lang="en-US"/>
              <a:t>Click icon to add picture</a:t>
            </a:r>
            <a:endParaRPr lang="en-US" dirty="0"/>
          </a:p>
        </p:txBody>
      </p:sp>
      <p:sp>
        <p:nvSpPr>
          <p:cNvPr id="10" name="Rectangle 9"/>
          <p:cNvSpPr/>
          <p:nvPr userDrawn="1"/>
        </p:nvSpPr>
        <p:spPr>
          <a:xfrm>
            <a:off x="0" y="669310"/>
            <a:ext cx="268224" cy="2684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6" name="Title 5"/>
          <p:cNvSpPr>
            <a:spLocks noGrp="1"/>
          </p:cNvSpPr>
          <p:nvPr>
            <p:ph type="title" hasCustomPrompt="1"/>
          </p:nvPr>
        </p:nvSpPr>
        <p:spPr>
          <a:xfrm>
            <a:off x="486833" y="646176"/>
            <a:ext cx="4226984" cy="862195"/>
          </a:xfrm>
        </p:spPr>
        <p:txBody>
          <a:bodyPr/>
          <a:lstStyle>
            <a:lvl1pPr>
              <a:defRPr baseline="0"/>
            </a:lvl1pPr>
          </a:lstStyle>
          <a:p>
            <a:r>
              <a:rPr lang="en-US"/>
              <a:t>INSERT HEADLINE – TWO LINES ALL CAPS</a:t>
            </a:r>
          </a:p>
        </p:txBody>
      </p:sp>
    </p:spTree>
    <p:extLst>
      <p:ext uri="{BB962C8B-B14F-4D97-AF65-F5344CB8AC3E}">
        <p14:creationId xmlns:p14="http://schemas.microsoft.com/office/powerpoint/2010/main" val="1012859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3 Width Head + Copy w/3 Image Grid">
    <p:spTree>
      <p:nvGrpSpPr>
        <p:cNvPr id="1" name=""/>
        <p:cNvGrpSpPr/>
        <p:nvPr/>
      </p:nvGrpSpPr>
      <p:grpSpPr>
        <a:xfrm>
          <a:off x="0" y="0"/>
          <a:ext cx="0" cy="0"/>
          <a:chOff x="0" y="0"/>
          <a:chExt cx="0" cy="0"/>
        </a:xfrm>
      </p:grpSpPr>
      <p:sp>
        <p:nvSpPr>
          <p:cNvPr id="14" name="Picture Placeholder 6"/>
          <p:cNvSpPr>
            <a:spLocks noGrp="1"/>
          </p:cNvSpPr>
          <p:nvPr>
            <p:ph type="pic" sz="quarter" idx="15"/>
          </p:nvPr>
        </p:nvSpPr>
        <p:spPr>
          <a:xfrm>
            <a:off x="4887385" y="3513667"/>
            <a:ext cx="2434443" cy="3344333"/>
          </a:xfrm>
        </p:spPr>
        <p:txBody>
          <a:bodyPr tIns="822960"/>
          <a:lstStyle>
            <a:lvl1pPr marL="0" indent="0" algn="ctr">
              <a:buNone/>
              <a:defRPr baseline="0"/>
            </a:lvl1pPr>
          </a:lstStyle>
          <a:p>
            <a:r>
              <a:rPr lang="en-US"/>
              <a:t>Click icon to add picture</a:t>
            </a:r>
            <a:endParaRPr lang="en-US" dirty="0"/>
          </a:p>
        </p:txBody>
      </p:sp>
      <p:sp>
        <p:nvSpPr>
          <p:cNvPr id="15" name="Picture Placeholder 6"/>
          <p:cNvSpPr>
            <a:spLocks noGrp="1"/>
          </p:cNvSpPr>
          <p:nvPr>
            <p:ph type="pic" sz="quarter" idx="16"/>
          </p:nvPr>
        </p:nvSpPr>
        <p:spPr>
          <a:xfrm>
            <a:off x="7411772" y="3513667"/>
            <a:ext cx="4780229" cy="3344333"/>
          </a:xfrm>
        </p:spPr>
        <p:txBody>
          <a:bodyPr tIns="822960"/>
          <a:lstStyle>
            <a:lvl1pPr marL="0" indent="0" algn="ctr">
              <a:buNone/>
              <a:defRPr baseline="0"/>
            </a:lvl1pPr>
          </a:lstStyle>
          <a:p>
            <a:r>
              <a:rPr lang="en-US"/>
              <a:t>Click icon to add picture</a:t>
            </a:r>
            <a:endParaRPr lang="en-US" dirty="0"/>
          </a:p>
        </p:txBody>
      </p:sp>
      <p:sp>
        <p:nvSpPr>
          <p:cNvPr id="8" name="Text Placeholder 7"/>
          <p:cNvSpPr>
            <a:spLocks noGrp="1"/>
          </p:cNvSpPr>
          <p:nvPr>
            <p:ph type="body" sz="quarter" idx="13" hasCustomPrompt="1"/>
          </p:nvPr>
        </p:nvSpPr>
        <p:spPr>
          <a:xfrm>
            <a:off x="486833" y="1718734"/>
            <a:ext cx="4226984" cy="4519085"/>
          </a:xfrm>
        </p:spPr>
        <p:txBody>
          <a:bodyPr/>
          <a:lstStyle>
            <a:lvl1pPr>
              <a:spcBef>
                <a:spcPts val="800"/>
              </a:spcBef>
              <a:spcAft>
                <a:spcPts val="0"/>
              </a:spcAft>
              <a:buClr>
                <a:srgbClr val="2F85AA"/>
              </a:buClr>
              <a:defRPr sz="1867" b="0" baseline="0"/>
            </a:lvl1pPr>
            <a:lvl2pPr>
              <a:spcBef>
                <a:spcPts val="800"/>
              </a:spcBef>
              <a:spcAft>
                <a:spcPts val="0"/>
              </a:spcAft>
              <a:defRPr sz="1733" baseline="0"/>
            </a:lvl2pPr>
            <a:lvl3pPr>
              <a:spcBef>
                <a:spcPts val="800"/>
              </a:spcBef>
              <a:spcAft>
                <a:spcPts val="0"/>
              </a:spcAft>
              <a:buClr>
                <a:srgbClr val="3086AB"/>
              </a:buClr>
              <a:defRPr baseline="0"/>
            </a:lvl3pPr>
            <a:lvl4pPr marL="687899" indent="-228594">
              <a:spcBef>
                <a:spcPts val="800"/>
              </a:spcBef>
              <a:spcAft>
                <a:spcPts val="0"/>
              </a:spcAft>
              <a:buFont typeface="Arial" panose="020B0604020202020204" pitchFamily="34" charset="0"/>
              <a:buChar char="-"/>
              <a:defRPr baseline="0"/>
            </a:lvl4pPr>
            <a:lvl5pPr marL="914377" indent="-228594">
              <a:spcBef>
                <a:spcPts val="800"/>
              </a:spcBef>
              <a:buFont typeface="Arial" panose="020B0604020202020204" pitchFamily="34" charset="0"/>
              <a:buChar char="◦"/>
              <a:defRPr baseline="0"/>
            </a:lvl5pPr>
          </a:lstStyle>
          <a:p>
            <a:pPr lvl="0"/>
            <a:r>
              <a:rPr lang="en-US" dirty="0"/>
              <a:t>Insert bullet list at 1/3 width of slide</a:t>
            </a:r>
          </a:p>
          <a:p>
            <a:pPr lvl="1"/>
            <a:r>
              <a:rPr lang="en-US" dirty="0"/>
              <a:t>Bullet list level two</a:t>
            </a:r>
          </a:p>
          <a:p>
            <a:pPr lvl="2"/>
            <a:r>
              <a:rPr lang="en-US" dirty="0"/>
              <a:t>Bullet list level three</a:t>
            </a:r>
          </a:p>
          <a:p>
            <a:pPr lvl="3"/>
            <a:r>
              <a:rPr lang="en-US" dirty="0"/>
              <a:t>Bullet list level four</a:t>
            </a:r>
          </a:p>
          <a:p>
            <a:pPr lvl="4"/>
            <a:r>
              <a:rPr lang="en-US" dirty="0"/>
              <a:t>Bullet list level five</a:t>
            </a:r>
          </a:p>
        </p:txBody>
      </p:sp>
      <p:sp>
        <p:nvSpPr>
          <p:cNvPr id="7" name="Picture Placeholder 6"/>
          <p:cNvSpPr>
            <a:spLocks noGrp="1"/>
          </p:cNvSpPr>
          <p:nvPr>
            <p:ph type="pic" sz="quarter" idx="14"/>
          </p:nvPr>
        </p:nvSpPr>
        <p:spPr>
          <a:xfrm>
            <a:off x="4887384" y="0"/>
            <a:ext cx="7304616" cy="3389376"/>
          </a:xfrm>
        </p:spPr>
        <p:txBody>
          <a:bodyPr tIns="822960"/>
          <a:lstStyle>
            <a:lvl1pPr marL="0" indent="0" algn="ctr">
              <a:buNone/>
              <a:defRPr baseline="0"/>
            </a:lvl1pPr>
          </a:lstStyle>
          <a:p>
            <a:r>
              <a:rPr lang="en-US"/>
              <a:t>Click icon to add picture</a:t>
            </a:r>
            <a:endParaRPr lang="en-US" dirty="0"/>
          </a:p>
        </p:txBody>
      </p:sp>
      <p:sp>
        <p:nvSpPr>
          <p:cNvPr id="10" name="Rectangle 9"/>
          <p:cNvSpPr/>
          <p:nvPr userDrawn="1"/>
        </p:nvSpPr>
        <p:spPr>
          <a:xfrm>
            <a:off x="0" y="669310"/>
            <a:ext cx="268224" cy="2684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6" name="Title 5"/>
          <p:cNvSpPr>
            <a:spLocks noGrp="1"/>
          </p:cNvSpPr>
          <p:nvPr>
            <p:ph type="title" hasCustomPrompt="1"/>
          </p:nvPr>
        </p:nvSpPr>
        <p:spPr>
          <a:xfrm>
            <a:off x="486833" y="646176"/>
            <a:ext cx="4226984" cy="862195"/>
          </a:xfrm>
        </p:spPr>
        <p:txBody>
          <a:bodyPr/>
          <a:lstStyle>
            <a:lvl1pPr>
              <a:defRPr baseline="0"/>
            </a:lvl1pPr>
          </a:lstStyle>
          <a:p>
            <a:r>
              <a:rPr lang="en-US"/>
              <a:t>INSERT HEADLINE – TWO LINES ALL CAPS</a:t>
            </a:r>
          </a:p>
        </p:txBody>
      </p:sp>
    </p:spTree>
    <p:extLst>
      <p:ext uri="{BB962C8B-B14F-4D97-AF65-F5344CB8AC3E}">
        <p14:creationId xmlns:p14="http://schemas.microsoft.com/office/powerpoint/2010/main" val="2147721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3 Width Head + Copy w/4 Image Grid">
    <p:spTree>
      <p:nvGrpSpPr>
        <p:cNvPr id="1" name=""/>
        <p:cNvGrpSpPr/>
        <p:nvPr/>
      </p:nvGrpSpPr>
      <p:grpSpPr>
        <a:xfrm>
          <a:off x="0" y="0"/>
          <a:ext cx="0" cy="0"/>
          <a:chOff x="0" y="0"/>
          <a:chExt cx="0" cy="0"/>
        </a:xfrm>
      </p:grpSpPr>
      <p:sp>
        <p:nvSpPr>
          <p:cNvPr id="9" name="Picture Placeholder 6"/>
          <p:cNvSpPr>
            <a:spLocks noGrp="1"/>
          </p:cNvSpPr>
          <p:nvPr>
            <p:ph type="pic" sz="quarter" idx="17"/>
          </p:nvPr>
        </p:nvSpPr>
        <p:spPr>
          <a:xfrm>
            <a:off x="9766851" y="0"/>
            <a:ext cx="2425148" cy="3389376"/>
          </a:xfrm>
        </p:spPr>
        <p:txBody>
          <a:bodyPr tIns="822960"/>
          <a:lstStyle>
            <a:lvl1pPr marL="0" indent="0" algn="ctr">
              <a:buNone/>
              <a:defRPr baseline="0"/>
            </a:lvl1pPr>
          </a:lstStyle>
          <a:p>
            <a:r>
              <a:rPr lang="en-US"/>
              <a:t>Click icon to add picture</a:t>
            </a:r>
            <a:endParaRPr lang="en-US" dirty="0"/>
          </a:p>
        </p:txBody>
      </p:sp>
      <p:sp>
        <p:nvSpPr>
          <p:cNvPr id="11" name="Picture Placeholder 6"/>
          <p:cNvSpPr>
            <a:spLocks noGrp="1"/>
          </p:cNvSpPr>
          <p:nvPr>
            <p:ph type="pic" sz="quarter" idx="18"/>
          </p:nvPr>
        </p:nvSpPr>
        <p:spPr>
          <a:xfrm>
            <a:off x="4887385" y="0"/>
            <a:ext cx="4799953" cy="3389376"/>
          </a:xfrm>
        </p:spPr>
        <p:txBody>
          <a:bodyPr tIns="822960"/>
          <a:lstStyle>
            <a:lvl1pPr marL="0" indent="0" algn="ctr">
              <a:buNone/>
              <a:defRPr baseline="0"/>
            </a:lvl1pPr>
          </a:lstStyle>
          <a:p>
            <a:r>
              <a:rPr lang="en-US"/>
              <a:t>Click icon to add picture</a:t>
            </a:r>
            <a:endParaRPr lang="en-US" dirty="0"/>
          </a:p>
        </p:txBody>
      </p:sp>
      <p:sp>
        <p:nvSpPr>
          <p:cNvPr id="14" name="Picture Placeholder 6"/>
          <p:cNvSpPr>
            <a:spLocks noGrp="1"/>
          </p:cNvSpPr>
          <p:nvPr>
            <p:ph type="pic" sz="quarter" idx="15"/>
          </p:nvPr>
        </p:nvSpPr>
        <p:spPr>
          <a:xfrm>
            <a:off x="4887385" y="3468624"/>
            <a:ext cx="2434443" cy="3389376"/>
          </a:xfrm>
        </p:spPr>
        <p:txBody>
          <a:bodyPr tIns="822960"/>
          <a:lstStyle>
            <a:lvl1pPr marL="0" indent="0" algn="ctr">
              <a:buNone/>
              <a:defRPr baseline="0"/>
            </a:lvl1pPr>
          </a:lstStyle>
          <a:p>
            <a:r>
              <a:rPr lang="en-US"/>
              <a:t>Click icon to add picture</a:t>
            </a:r>
            <a:endParaRPr lang="en-US" dirty="0"/>
          </a:p>
        </p:txBody>
      </p:sp>
      <p:sp>
        <p:nvSpPr>
          <p:cNvPr id="15" name="Picture Placeholder 6"/>
          <p:cNvSpPr>
            <a:spLocks noGrp="1"/>
          </p:cNvSpPr>
          <p:nvPr>
            <p:ph type="pic" sz="quarter" idx="16"/>
          </p:nvPr>
        </p:nvSpPr>
        <p:spPr>
          <a:xfrm>
            <a:off x="7414592" y="3468624"/>
            <a:ext cx="4777409" cy="3389376"/>
          </a:xfrm>
        </p:spPr>
        <p:txBody>
          <a:bodyPr tIns="822960"/>
          <a:lstStyle>
            <a:lvl1pPr marL="0" indent="0" algn="ctr">
              <a:buNone/>
              <a:defRPr baseline="0"/>
            </a:lvl1pPr>
          </a:lstStyle>
          <a:p>
            <a:r>
              <a:rPr lang="en-US"/>
              <a:t>Click icon to add picture</a:t>
            </a:r>
            <a:endParaRPr lang="en-US" dirty="0"/>
          </a:p>
        </p:txBody>
      </p:sp>
      <p:sp>
        <p:nvSpPr>
          <p:cNvPr id="8" name="Text Placeholder 7"/>
          <p:cNvSpPr>
            <a:spLocks noGrp="1"/>
          </p:cNvSpPr>
          <p:nvPr>
            <p:ph type="body" sz="quarter" idx="13" hasCustomPrompt="1"/>
          </p:nvPr>
        </p:nvSpPr>
        <p:spPr>
          <a:xfrm>
            <a:off x="486833" y="1718734"/>
            <a:ext cx="4226984" cy="4519085"/>
          </a:xfrm>
        </p:spPr>
        <p:txBody>
          <a:bodyPr/>
          <a:lstStyle>
            <a:lvl1pPr>
              <a:spcBef>
                <a:spcPts val="800"/>
              </a:spcBef>
              <a:spcAft>
                <a:spcPts val="0"/>
              </a:spcAft>
              <a:buClr>
                <a:srgbClr val="2F85AA"/>
              </a:buClr>
              <a:defRPr sz="1867" b="0" baseline="0"/>
            </a:lvl1pPr>
            <a:lvl2pPr>
              <a:spcBef>
                <a:spcPts val="800"/>
              </a:spcBef>
              <a:spcAft>
                <a:spcPts val="0"/>
              </a:spcAft>
              <a:defRPr sz="1733" baseline="0"/>
            </a:lvl2pPr>
            <a:lvl3pPr>
              <a:spcBef>
                <a:spcPts val="800"/>
              </a:spcBef>
              <a:spcAft>
                <a:spcPts val="0"/>
              </a:spcAft>
              <a:buClr>
                <a:srgbClr val="3086AB"/>
              </a:buClr>
              <a:defRPr baseline="0"/>
            </a:lvl3pPr>
            <a:lvl4pPr marL="687899" indent="-228594">
              <a:spcBef>
                <a:spcPts val="800"/>
              </a:spcBef>
              <a:spcAft>
                <a:spcPts val="0"/>
              </a:spcAft>
              <a:buFont typeface="Arial" panose="020B0604020202020204" pitchFamily="34" charset="0"/>
              <a:buChar char="-"/>
              <a:defRPr baseline="0"/>
            </a:lvl4pPr>
            <a:lvl5pPr marL="914377" indent="-228594">
              <a:spcBef>
                <a:spcPts val="800"/>
              </a:spcBef>
              <a:buFont typeface="Arial" panose="020B0604020202020204" pitchFamily="34" charset="0"/>
              <a:buChar char="◦"/>
              <a:defRPr baseline="0"/>
            </a:lvl5pPr>
          </a:lstStyle>
          <a:p>
            <a:pPr lvl="0"/>
            <a:r>
              <a:rPr lang="en-US" dirty="0"/>
              <a:t>Insert bullet list at 1/3 width of slide</a:t>
            </a:r>
          </a:p>
          <a:p>
            <a:pPr lvl="1"/>
            <a:r>
              <a:rPr lang="en-US" dirty="0"/>
              <a:t>Bullet list level two</a:t>
            </a:r>
          </a:p>
          <a:p>
            <a:pPr lvl="2"/>
            <a:r>
              <a:rPr lang="en-US" dirty="0"/>
              <a:t>Bullet list level three</a:t>
            </a:r>
          </a:p>
          <a:p>
            <a:pPr lvl="3"/>
            <a:r>
              <a:rPr lang="en-US" dirty="0"/>
              <a:t>Bullet list level four</a:t>
            </a:r>
          </a:p>
          <a:p>
            <a:pPr lvl="4"/>
            <a:r>
              <a:rPr lang="en-US" dirty="0"/>
              <a:t>Bullet list level five</a:t>
            </a:r>
          </a:p>
        </p:txBody>
      </p:sp>
      <p:sp>
        <p:nvSpPr>
          <p:cNvPr id="10" name="Rectangle 9"/>
          <p:cNvSpPr/>
          <p:nvPr userDrawn="1"/>
        </p:nvSpPr>
        <p:spPr>
          <a:xfrm>
            <a:off x="0" y="669310"/>
            <a:ext cx="268224" cy="2684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6" name="Title 5"/>
          <p:cNvSpPr>
            <a:spLocks noGrp="1"/>
          </p:cNvSpPr>
          <p:nvPr>
            <p:ph type="title" hasCustomPrompt="1"/>
          </p:nvPr>
        </p:nvSpPr>
        <p:spPr>
          <a:xfrm>
            <a:off x="486833" y="646176"/>
            <a:ext cx="4226984" cy="862195"/>
          </a:xfrm>
        </p:spPr>
        <p:txBody>
          <a:bodyPr/>
          <a:lstStyle>
            <a:lvl1pPr>
              <a:defRPr baseline="0"/>
            </a:lvl1pPr>
          </a:lstStyle>
          <a:p>
            <a:r>
              <a:rPr lang="en-US"/>
              <a:t>INSERT HEADLINE – TWO LINES ALL CAPS</a:t>
            </a:r>
          </a:p>
        </p:txBody>
      </p:sp>
    </p:spTree>
    <p:extLst>
      <p:ext uri="{BB962C8B-B14F-4D97-AF65-F5344CB8AC3E}">
        <p14:creationId xmlns:p14="http://schemas.microsoft.com/office/powerpoint/2010/main" val="2430455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3 Width Head + Copy w/5 Image Gri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86833" y="1718734"/>
            <a:ext cx="4226984" cy="4519085"/>
          </a:xfrm>
        </p:spPr>
        <p:txBody>
          <a:bodyPr/>
          <a:lstStyle>
            <a:lvl1pPr>
              <a:spcBef>
                <a:spcPts val="800"/>
              </a:spcBef>
              <a:spcAft>
                <a:spcPts val="0"/>
              </a:spcAft>
              <a:buClr>
                <a:srgbClr val="2F85AA"/>
              </a:buClr>
              <a:defRPr sz="1867" b="0" baseline="0"/>
            </a:lvl1pPr>
            <a:lvl2pPr>
              <a:spcBef>
                <a:spcPts val="800"/>
              </a:spcBef>
              <a:spcAft>
                <a:spcPts val="0"/>
              </a:spcAft>
              <a:defRPr sz="1733" baseline="0"/>
            </a:lvl2pPr>
            <a:lvl3pPr>
              <a:spcBef>
                <a:spcPts val="800"/>
              </a:spcBef>
              <a:spcAft>
                <a:spcPts val="0"/>
              </a:spcAft>
              <a:buClr>
                <a:srgbClr val="3086AB"/>
              </a:buClr>
              <a:defRPr baseline="0"/>
            </a:lvl3pPr>
            <a:lvl4pPr marL="687899" indent="-228594">
              <a:spcBef>
                <a:spcPts val="800"/>
              </a:spcBef>
              <a:spcAft>
                <a:spcPts val="0"/>
              </a:spcAft>
              <a:buFont typeface="Arial" panose="020B0604020202020204" pitchFamily="34" charset="0"/>
              <a:buChar char="-"/>
              <a:defRPr baseline="0"/>
            </a:lvl4pPr>
            <a:lvl5pPr marL="914377" indent="-228594">
              <a:spcBef>
                <a:spcPts val="800"/>
              </a:spcBef>
              <a:spcAft>
                <a:spcPts val="0"/>
              </a:spcAft>
              <a:buFont typeface="Arial" panose="020B0604020202020204" pitchFamily="34" charset="0"/>
              <a:buChar char="◦"/>
              <a:defRPr baseline="0"/>
            </a:lvl5pPr>
          </a:lstStyle>
          <a:p>
            <a:pPr lvl="0"/>
            <a:r>
              <a:rPr lang="en-US" dirty="0"/>
              <a:t>Insert bullet list at 1/3 width of slide</a:t>
            </a:r>
          </a:p>
          <a:p>
            <a:pPr lvl="1"/>
            <a:r>
              <a:rPr lang="en-US" dirty="0"/>
              <a:t>Bullet list level two</a:t>
            </a:r>
          </a:p>
          <a:p>
            <a:pPr lvl="2"/>
            <a:r>
              <a:rPr lang="en-US" dirty="0"/>
              <a:t>Bullet list level three</a:t>
            </a:r>
          </a:p>
          <a:p>
            <a:pPr lvl="3"/>
            <a:r>
              <a:rPr lang="en-US" dirty="0"/>
              <a:t>Bullet list level four</a:t>
            </a:r>
          </a:p>
          <a:p>
            <a:pPr lvl="4"/>
            <a:r>
              <a:rPr lang="en-US" dirty="0"/>
              <a:t>Bullet list level five</a:t>
            </a:r>
          </a:p>
        </p:txBody>
      </p:sp>
      <p:sp>
        <p:nvSpPr>
          <p:cNvPr id="10" name="Rectangle 9"/>
          <p:cNvSpPr/>
          <p:nvPr userDrawn="1"/>
        </p:nvSpPr>
        <p:spPr>
          <a:xfrm>
            <a:off x="0" y="669310"/>
            <a:ext cx="268224" cy="2684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6" name="Title 5"/>
          <p:cNvSpPr>
            <a:spLocks noGrp="1"/>
          </p:cNvSpPr>
          <p:nvPr>
            <p:ph type="title" hasCustomPrompt="1"/>
          </p:nvPr>
        </p:nvSpPr>
        <p:spPr>
          <a:xfrm>
            <a:off x="486833" y="646176"/>
            <a:ext cx="4226984" cy="862195"/>
          </a:xfrm>
        </p:spPr>
        <p:txBody>
          <a:bodyPr/>
          <a:lstStyle>
            <a:lvl1pPr>
              <a:defRPr baseline="0"/>
            </a:lvl1pPr>
          </a:lstStyle>
          <a:p>
            <a:r>
              <a:rPr lang="en-US"/>
              <a:t>INSERT HEADLINE – TWO LINES ALL CAPS</a:t>
            </a:r>
          </a:p>
        </p:txBody>
      </p:sp>
      <p:sp>
        <p:nvSpPr>
          <p:cNvPr id="12" name="Picture Placeholder 6"/>
          <p:cNvSpPr>
            <a:spLocks noGrp="1"/>
          </p:cNvSpPr>
          <p:nvPr>
            <p:ph type="pic" sz="quarter" idx="19"/>
          </p:nvPr>
        </p:nvSpPr>
        <p:spPr>
          <a:xfrm>
            <a:off x="9814560" y="1"/>
            <a:ext cx="2377440" cy="3401484"/>
          </a:xfrm>
        </p:spPr>
        <p:txBody>
          <a:bodyPr tIns="822960"/>
          <a:lstStyle>
            <a:lvl1pPr marL="0" indent="0" algn="ctr">
              <a:buNone/>
              <a:defRPr baseline="0"/>
            </a:lvl1pPr>
          </a:lstStyle>
          <a:p>
            <a:r>
              <a:rPr lang="en-US"/>
              <a:t>Click icon to add picture</a:t>
            </a:r>
            <a:endParaRPr lang="en-US" dirty="0"/>
          </a:p>
        </p:txBody>
      </p:sp>
      <p:sp>
        <p:nvSpPr>
          <p:cNvPr id="15" name="Picture Placeholder 6"/>
          <p:cNvSpPr>
            <a:spLocks noGrp="1"/>
          </p:cNvSpPr>
          <p:nvPr>
            <p:ph type="pic" sz="quarter" idx="20"/>
          </p:nvPr>
        </p:nvSpPr>
        <p:spPr>
          <a:xfrm>
            <a:off x="4887384" y="1"/>
            <a:ext cx="4839713" cy="3401484"/>
          </a:xfrm>
        </p:spPr>
        <p:txBody>
          <a:bodyPr tIns="822960"/>
          <a:lstStyle>
            <a:lvl1pPr marL="0" indent="0" algn="ctr">
              <a:buNone/>
              <a:defRPr baseline="0"/>
            </a:lvl1pPr>
          </a:lstStyle>
          <a:p>
            <a:r>
              <a:rPr lang="en-US"/>
              <a:t>Click icon to add picture</a:t>
            </a:r>
            <a:endParaRPr lang="en-US" dirty="0"/>
          </a:p>
        </p:txBody>
      </p:sp>
      <p:sp>
        <p:nvSpPr>
          <p:cNvPr id="18" name="Picture Placeholder 6"/>
          <p:cNvSpPr>
            <a:spLocks noGrp="1"/>
          </p:cNvSpPr>
          <p:nvPr>
            <p:ph type="pic" sz="quarter" idx="17"/>
          </p:nvPr>
        </p:nvSpPr>
        <p:spPr>
          <a:xfrm>
            <a:off x="7350972" y="3481918"/>
            <a:ext cx="2377440" cy="3378996"/>
          </a:xfrm>
        </p:spPr>
        <p:txBody>
          <a:bodyPr tIns="822960"/>
          <a:lstStyle>
            <a:lvl1pPr marL="0" indent="0" algn="ctr">
              <a:buNone/>
              <a:defRPr baseline="0"/>
            </a:lvl1pPr>
          </a:lstStyle>
          <a:p>
            <a:r>
              <a:rPr lang="en-US"/>
              <a:t>Click icon to add picture</a:t>
            </a:r>
            <a:endParaRPr lang="en-US" dirty="0"/>
          </a:p>
        </p:txBody>
      </p:sp>
      <p:sp>
        <p:nvSpPr>
          <p:cNvPr id="19" name="Picture Placeholder 6"/>
          <p:cNvSpPr>
            <a:spLocks noGrp="1"/>
          </p:cNvSpPr>
          <p:nvPr>
            <p:ph type="pic" sz="quarter" idx="15"/>
          </p:nvPr>
        </p:nvSpPr>
        <p:spPr>
          <a:xfrm>
            <a:off x="4887384" y="3481919"/>
            <a:ext cx="2377440" cy="3378996"/>
          </a:xfrm>
        </p:spPr>
        <p:txBody>
          <a:bodyPr tIns="822960"/>
          <a:lstStyle>
            <a:lvl1pPr marL="0" indent="0" algn="ctr">
              <a:buNone/>
              <a:defRPr baseline="0"/>
            </a:lvl1pPr>
          </a:lstStyle>
          <a:p>
            <a:r>
              <a:rPr lang="en-US"/>
              <a:t>Click icon to add picture</a:t>
            </a:r>
            <a:endParaRPr lang="en-US" dirty="0"/>
          </a:p>
        </p:txBody>
      </p:sp>
      <p:sp>
        <p:nvSpPr>
          <p:cNvPr id="20" name="Picture Placeholder 6"/>
          <p:cNvSpPr>
            <a:spLocks noGrp="1"/>
          </p:cNvSpPr>
          <p:nvPr>
            <p:ph type="pic" sz="quarter" idx="16"/>
          </p:nvPr>
        </p:nvSpPr>
        <p:spPr>
          <a:xfrm>
            <a:off x="9814560" y="3479005"/>
            <a:ext cx="2377440" cy="3378996"/>
          </a:xfrm>
        </p:spPr>
        <p:txBody>
          <a:bodyPr tIns="822960"/>
          <a:lstStyle>
            <a:lvl1pPr marL="0" indent="0" algn="ctr">
              <a:buNone/>
              <a:defRPr baseline="0"/>
            </a:lvl1pPr>
          </a:lstStyle>
          <a:p>
            <a:r>
              <a:rPr lang="en-US"/>
              <a:t>Click icon to add picture</a:t>
            </a:r>
            <a:endParaRPr lang="en-US" dirty="0"/>
          </a:p>
        </p:txBody>
      </p:sp>
    </p:spTree>
    <p:extLst>
      <p:ext uri="{BB962C8B-B14F-4D97-AF65-F5344CB8AC3E}">
        <p14:creationId xmlns:p14="http://schemas.microsoft.com/office/powerpoint/2010/main" val="122584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3 Width Head + Copy w/6 Image Grid">
    <p:spTree>
      <p:nvGrpSpPr>
        <p:cNvPr id="1" name=""/>
        <p:cNvGrpSpPr/>
        <p:nvPr/>
      </p:nvGrpSpPr>
      <p:grpSpPr>
        <a:xfrm>
          <a:off x="0" y="0"/>
          <a:ext cx="0" cy="0"/>
          <a:chOff x="0" y="0"/>
          <a:chExt cx="0" cy="0"/>
        </a:xfrm>
      </p:grpSpPr>
      <p:sp>
        <p:nvSpPr>
          <p:cNvPr id="12" name="Picture Placeholder 6"/>
          <p:cNvSpPr>
            <a:spLocks noGrp="1"/>
          </p:cNvSpPr>
          <p:nvPr>
            <p:ph type="pic" sz="quarter" idx="19"/>
          </p:nvPr>
        </p:nvSpPr>
        <p:spPr>
          <a:xfrm>
            <a:off x="9814560" y="1"/>
            <a:ext cx="2377440" cy="2272748"/>
          </a:xfrm>
        </p:spPr>
        <p:txBody>
          <a:bodyPr tIns="822960"/>
          <a:lstStyle>
            <a:lvl1pPr marL="0" indent="0" algn="ctr">
              <a:buNone/>
              <a:defRPr baseline="0"/>
            </a:lvl1pPr>
          </a:lstStyle>
          <a:p>
            <a:r>
              <a:rPr lang="en-US"/>
              <a:t>Click icon to add picture</a:t>
            </a:r>
            <a:endParaRPr lang="en-US" dirty="0"/>
          </a:p>
        </p:txBody>
      </p:sp>
      <p:sp>
        <p:nvSpPr>
          <p:cNvPr id="13" name="Picture Placeholder 6"/>
          <p:cNvSpPr>
            <a:spLocks noGrp="1"/>
          </p:cNvSpPr>
          <p:nvPr>
            <p:ph type="pic" sz="quarter" idx="20"/>
          </p:nvPr>
        </p:nvSpPr>
        <p:spPr>
          <a:xfrm>
            <a:off x="4887384" y="1"/>
            <a:ext cx="4839713" cy="4128052"/>
          </a:xfrm>
        </p:spPr>
        <p:txBody>
          <a:bodyPr tIns="822960"/>
          <a:lstStyle>
            <a:lvl1pPr marL="0" indent="0" algn="ctr">
              <a:buNone/>
              <a:defRPr baseline="0"/>
            </a:lvl1pPr>
          </a:lstStyle>
          <a:p>
            <a:r>
              <a:rPr lang="en-US"/>
              <a:t>Click icon to add picture</a:t>
            </a:r>
            <a:endParaRPr lang="en-US" dirty="0"/>
          </a:p>
        </p:txBody>
      </p:sp>
      <p:sp>
        <p:nvSpPr>
          <p:cNvPr id="16" name="Picture Placeholder 6"/>
          <p:cNvSpPr>
            <a:spLocks noGrp="1"/>
          </p:cNvSpPr>
          <p:nvPr>
            <p:ph type="pic" sz="quarter" idx="21" hasCustomPrompt="1"/>
          </p:nvPr>
        </p:nvSpPr>
        <p:spPr>
          <a:xfrm>
            <a:off x="9814560" y="2352260"/>
            <a:ext cx="2377440" cy="1775793"/>
          </a:xfrm>
        </p:spPr>
        <p:txBody>
          <a:bodyPr tIns="822960"/>
          <a:lstStyle>
            <a:lvl1pPr marL="0" indent="0" algn="ctr">
              <a:buNone/>
              <a:defRPr baseline="0"/>
            </a:lvl1pPr>
          </a:lstStyle>
          <a:p>
            <a:r>
              <a:rPr lang="en-US"/>
              <a:t>Click </a:t>
            </a:r>
            <a:r>
              <a:rPr lang="en-US" dirty="0"/>
              <a:t>on the icon to insert a new photo</a:t>
            </a:r>
          </a:p>
        </p:txBody>
      </p:sp>
      <p:sp>
        <p:nvSpPr>
          <p:cNvPr id="9" name="Picture Placeholder 6"/>
          <p:cNvSpPr>
            <a:spLocks noGrp="1"/>
          </p:cNvSpPr>
          <p:nvPr>
            <p:ph type="pic" sz="quarter" idx="17"/>
          </p:nvPr>
        </p:nvSpPr>
        <p:spPr>
          <a:xfrm>
            <a:off x="7350972" y="4207564"/>
            <a:ext cx="2377440" cy="2653349"/>
          </a:xfrm>
        </p:spPr>
        <p:txBody>
          <a:bodyPr tIns="822960"/>
          <a:lstStyle>
            <a:lvl1pPr marL="0" indent="0" algn="ctr">
              <a:buNone/>
              <a:defRPr baseline="0"/>
            </a:lvl1pPr>
          </a:lstStyle>
          <a:p>
            <a:r>
              <a:rPr lang="en-US"/>
              <a:t>Click icon to add picture</a:t>
            </a:r>
            <a:endParaRPr lang="en-US" dirty="0"/>
          </a:p>
        </p:txBody>
      </p:sp>
      <p:sp>
        <p:nvSpPr>
          <p:cNvPr id="14" name="Picture Placeholder 6"/>
          <p:cNvSpPr>
            <a:spLocks noGrp="1"/>
          </p:cNvSpPr>
          <p:nvPr>
            <p:ph type="pic" sz="quarter" idx="15"/>
          </p:nvPr>
        </p:nvSpPr>
        <p:spPr>
          <a:xfrm>
            <a:off x="4887384" y="4207566"/>
            <a:ext cx="2377440" cy="2653349"/>
          </a:xfrm>
        </p:spPr>
        <p:txBody>
          <a:bodyPr tIns="822960"/>
          <a:lstStyle>
            <a:lvl1pPr marL="0" indent="0" algn="ctr">
              <a:buNone/>
              <a:defRPr baseline="0"/>
            </a:lvl1pPr>
          </a:lstStyle>
          <a:p>
            <a:r>
              <a:rPr lang="en-US"/>
              <a:t>Click icon to add picture</a:t>
            </a:r>
            <a:endParaRPr lang="en-US" dirty="0"/>
          </a:p>
        </p:txBody>
      </p:sp>
      <p:sp>
        <p:nvSpPr>
          <p:cNvPr id="15" name="Picture Placeholder 6"/>
          <p:cNvSpPr>
            <a:spLocks noGrp="1"/>
          </p:cNvSpPr>
          <p:nvPr>
            <p:ph type="pic" sz="quarter" idx="16"/>
          </p:nvPr>
        </p:nvSpPr>
        <p:spPr>
          <a:xfrm>
            <a:off x="9814560" y="4204651"/>
            <a:ext cx="2377440" cy="2653349"/>
          </a:xfrm>
        </p:spPr>
        <p:txBody>
          <a:bodyPr tIns="822960"/>
          <a:lstStyle>
            <a:lvl1pPr marL="0" indent="0" algn="ctr">
              <a:buNone/>
              <a:defRPr baseline="0"/>
            </a:lvl1pPr>
          </a:lstStyle>
          <a:p>
            <a:r>
              <a:rPr lang="en-US"/>
              <a:t>Click icon to add picture</a:t>
            </a:r>
            <a:endParaRPr lang="en-US" dirty="0"/>
          </a:p>
        </p:txBody>
      </p:sp>
      <p:sp>
        <p:nvSpPr>
          <p:cNvPr id="8" name="Text Placeholder 7"/>
          <p:cNvSpPr>
            <a:spLocks noGrp="1"/>
          </p:cNvSpPr>
          <p:nvPr>
            <p:ph type="body" sz="quarter" idx="13" hasCustomPrompt="1"/>
          </p:nvPr>
        </p:nvSpPr>
        <p:spPr>
          <a:xfrm>
            <a:off x="486833" y="1718734"/>
            <a:ext cx="4226984" cy="4519085"/>
          </a:xfrm>
        </p:spPr>
        <p:txBody>
          <a:bodyPr/>
          <a:lstStyle>
            <a:lvl1pPr>
              <a:spcBef>
                <a:spcPts val="800"/>
              </a:spcBef>
              <a:spcAft>
                <a:spcPts val="0"/>
              </a:spcAft>
              <a:buClr>
                <a:srgbClr val="2F85AA"/>
              </a:buClr>
              <a:defRPr sz="1867" b="0" baseline="0"/>
            </a:lvl1pPr>
            <a:lvl2pPr>
              <a:spcBef>
                <a:spcPts val="800"/>
              </a:spcBef>
              <a:spcAft>
                <a:spcPts val="0"/>
              </a:spcAft>
              <a:defRPr sz="1733" baseline="0"/>
            </a:lvl2pPr>
            <a:lvl3pPr>
              <a:spcBef>
                <a:spcPts val="800"/>
              </a:spcBef>
              <a:spcAft>
                <a:spcPts val="0"/>
              </a:spcAft>
              <a:buClr>
                <a:srgbClr val="3086AB"/>
              </a:buClr>
              <a:defRPr baseline="0"/>
            </a:lvl3pPr>
            <a:lvl4pPr marL="687899" indent="-228594">
              <a:spcBef>
                <a:spcPts val="800"/>
              </a:spcBef>
              <a:spcAft>
                <a:spcPts val="0"/>
              </a:spcAft>
              <a:buFont typeface="Arial" panose="020B0604020202020204" pitchFamily="34" charset="0"/>
              <a:buChar char="-"/>
              <a:defRPr baseline="0"/>
            </a:lvl4pPr>
            <a:lvl5pPr marL="914377" indent="-228594">
              <a:spcBef>
                <a:spcPts val="800"/>
              </a:spcBef>
              <a:spcAft>
                <a:spcPts val="0"/>
              </a:spcAft>
              <a:buFont typeface="Arial" panose="020B0604020202020204" pitchFamily="34" charset="0"/>
              <a:buChar char="◦"/>
              <a:defRPr baseline="0"/>
            </a:lvl5pPr>
          </a:lstStyle>
          <a:p>
            <a:pPr lvl="0"/>
            <a:r>
              <a:rPr lang="en-US" dirty="0"/>
              <a:t>Insert bullet list at 1/3 width of slide</a:t>
            </a:r>
          </a:p>
          <a:p>
            <a:pPr lvl="1"/>
            <a:r>
              <a:rPr lang="en-US" dirty="0"/>
              <a:t>Bullet list level two</a:t>
            </a:r>
          </a:p>
          <a:p>
            <a:pPr lvl="2"/>
            <a:r>
              <a:rPr lang="en-US" dirty="0"/>
              <a:t>Bullet list level three</a:t>
            </a:r>
          </a:p>
          <a:p>
            <a:pPr lvl="3"/>
            <a:r>
              <a:rPr lang="en-US" dirty="0"/>
              <a:t>Bullet list level four</a:t>
            </a:r>
          </a:p>
          <a:p>
            <a:pPr lvl="4"/>
            <a:r>
              <a:rPr lang="en-US" dirty="0"/>
              <a:t>Bullet list level five</a:t>
            </a:r>
          </a:p>
        </p:txBody>
      </p:sp>
      <p:sp>
        <p:nvSpPr>
          <p:cNvPr id="10" name="Rectangle 9"/>
          <p:cNvSpPr/>
          <p:nvPr userDrawn="1"/>
        </p:nvSpPr>
        <p:spPr>
          <a:xfrm>
            <a:off x="0" y="669310"/>
            <a:ext cx="268224" cy="2684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6" name="Title 5"/>
          <p:cNvSpPr>
            <a:spLocks noGrp="1"/>
          </p:cNvSpPr>
          <p:nvPr>
            <p:ph type="title" hasCustomPrompt="1"/>
          </p:nvPr>
        </p:nvSpPr>
        <p:spPr>
          <a:xfrm>
            <a:off x="486833" y="646176"/>
            <a:ext cx="4226984" cy="862195"/>
          </a:xfrm>
        </p:spPr>
        <p:txBody>
          <a:bodyPr/>
          <a:lstStyle>
            <a:lvl1pPr>
              <a:defRPr baseline="0"/>
            </a:lvl1pPr>
          </a:lstStyle>
          <a:p>
            <a:r>
              <a:rPr lang="en-US"/>
              <a:t>INSERT HEADLINE – TWO LINES ALL CAPS</a:t>
            </a:r>
          </a:p>
        </p:txBody>
      </p:sp>
    </p:spTree>
    <p:extLst>
      <p:ext uri="{BB962C8B-B14F-4D97-AF65-F5344CB8AC3E}">
        <p14:creationId xmlns:p14="http://schemas.microsoft.com/office/powerpoint/2010/main" val="593813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3 Width Head + Copy w/6 Image Grid-B">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86833" y="1718734"/>
            <a:ext cx="4226984" cy="4519085"/>
          </a:xfrm>
        </p:spPr>
        <p:txBody>
          <a:bodyPr/>
          <a:lstStyle>
            <a:lvl1pPr>
              <a:spcBef>
                <a:spcPts val="800"/>
              </a:spcBef>
              <a:spcAft>
                <a:spcPts val="0"/>
              </a:spcAft>
              <a:buClr>
                <a:srgbClr val="2F85AA"/>
              </a:buClr>
              <a:defRPr sz="1867" b="0" baseline="0"/>
            </a:lvl1pPr>
            <a:lvl2pPr>
              <a:spcBef>
                <a:spcPts val="800"/>
              </a:spcBef>
              <a:spcAft>
                <a:spcPts val="0"/>
              </a:spcAft>
              <a:defRPr sz="1733" baseline="0"/>
            </a:lvl2pPr>
            <a:lvl3pPr>
              <a:spcBef>
                <a:spcPts val="800"/>
              </a:spcBef>
              <a:spcAft>
                <a:spcPts val="0"/>
              </a:spcAft>
              <a:buClr>
                <a:srgbClr val="3086AB"/>
              </a:buClr>
              <a:defRPr baseline="0"/>
            </a:lvl3pPr>
            <a:lvl4pPr marL="687899" indent="-228594">
              <a:spcBef>
                <a:spcPts val="800"/>
              </a:spcBef>
              <a:spcAft>
                <a:spcPts val="0"/>
              </a:spcAft>
              <a:buFont typeface="Arial" panose="020B0604020202020204" pitchFamily="34" charset="0"/>
              <a:buChar char="-"/>
              <a:defRPr baseline="0"/>
            </a:lvl4pPr>
            <a:lvl5pPr marL="914377" indent="-228594">
              <a:spcBef>
                <a:spcPts val="800"/>
              </a:spcBef>
              <a:spcAft>
                <a:spcPts val="0"/>
              </a:spcAft>
              <a:buFont typeface="Arial" panose="020B0604020202020204" pitchFamily="34" charset="0"/>
              <a:buChar char="◦"/>
              <a:defRPr baseline="0"/>
            </a:lvl5pPr>
          </a:lstStyle>
          <a:p>
            <a:pPr lvl="0"/>
            <a:r>
              <a:rPr lang="en-US" dirty="0"/>
              <a:t>Insert bullet list at 1/3 width of slide</a:t>
            </a:r>
          </a:p>
          <a:p>
            <a:pPr lvl="1"/>
            <a:r>
              <a:rPr lang="en-US" dirty="0"/>
              <a:t>Bullet list level two</a:t>
            </a:r>
          </a:p>
          <a:p>
            <a:pPr lvl="2"/>
            <a:r>
              <a:rPr lang="en-US" dirty="0"/>
              <a:t>Bullet list level three</a:t>
            </a:r>
          </a:p>
          <a:p>
            <a:pPr lvl="3"/>
            <a:r>
              <a:rPr lang="en-US" dirty="0"/>
              <a:t>Bullet list level four</a:t>
            </a:r>
          </a:p>
          <a:p>
            <a:pPr lvl="4"/>
            <a:r>
              <a:rPr lang="en-US" dirty="0"/>
              <a:t>Bullet list level five</a:t>
            </a:r>
          </a:p>
        </p:txBody>
      </p:sp>
      <p:sp>
        <p:nvSpPr>
          <p:cNvPr id="10" name="Rectangle 9"/>
          <p:cNvSpPr/>
          <p:nvPr userDrawn="1"/>
        </p:nvSpPr>
        <p:spPr>
          <a:xfrm>
            <a:off x="0" y="669310"/>
            <a:ext cx="268224" cy="2684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6" name="Title 5"/>
          <p:cNvSpPr>
            <a:spLocks noGrp="1"/>
          </p:cNvSpPr>
          <p:nvPr>
            <p:ph type="title" hasCustomPrompt="1"/>
          </p:nvPr>
        </p:nvSpPr>
        <p:spPr>
          <a:xfrm>
            <a:off x="486833" y="646176"/>
            <a:ext cx="4226984" cy="862195"/>
          </a:xfrm>
        </p:spPr>
        <p:txBody>
          <a:bodyPr/>
          <a:lstStyle>
            <a:lvl1pPr>
              <a:defRPr baseline="0"/>
            </a:lvl1pPr>
          </a:lstStyle>
          <a:p>
            <a:r>
              <a:rPr lang="en-US"/>
              <a:t>INSERT HEADLINE – TWO LINES ALL CAPS</a:t>
            </a:r>
          </a:p>
        </p:txBody>
      </p:sp>
      <p:sp>
        <p:nvSpPr>
          <p:cNvPr id="11" name="Picture Placeholder 6"/>
          <p:cNvSpPr>
            <a:spLocks noGrp="1"/>
          </p:cNvSpPr>
          <p:nvPr>
            <p:ph type="pic" sz="quarter" idx="17"/>
          </p:nvPr>
        </p:nvSpPr>
        <p:spPr>
          <a:xfrm>
            <a:off x="7350972" y="3481918"/>
            <a:ext cx="2377440" cy="3378996"/>
          </a:xfrm>
        </p:spPr>
        <p:txBody>
          <a:bodyPr tIns="822960"/>
          <a:lstStyle>
            <a:lvl1pPr marL="0" indent="0" algn="ctr">
              <a:buNone/>
              <a:defRPr baseline="0"/>
            </a:lvl1pPr>
          </a:lstStyle>
          <a:p>
            <a:r>
              <a:rPr lang="en-US"/>
              <a:t>Click icon to add picture</a:t>
            </a:r>
            <a:endParaRPr lang="en-US" dirty="0"/>
          </a:p>
        </p:txBody>
      </p:sp>
      <p:sp>
        <p:nvSpPr>
          <p:cNvPr id="17" name="Picture Placeholder 6"/>
          <p:cNvSpPr>
            <a:spLocks noGrp="1"/>
          </p:cNvSpPr>
          <p:nvPr>
            <p:ph type="pic" sz="quarter" idx="15"/>
          </p:nvPr>
        </p:nvSpPr>
        <p:spPr>
          <a:xfrm>
            <a:off x="4887384" y="3481919"/>
            <a:ext cx="2377440" cy="3378996"/>
          </a:xfrm>
        </p:spPr>
        <p:txBody>
          <a:bodyPr tIns="822960"/>
          <a:lstStyle>
            <a:lvl1pPr marL="0" indent="0" algn="ctr">
              <a:buNone/>
              <a:defRPr baseline="0"/>
            </a:lvl1pPr>
          </a:lstStyle>
          <a:p>
            <a:r>
              <a:rPr lang="en-US"/>
              <a:t>Click icon to add picture</a:t>
            </a:r>
            <a:endParaRPr lang="en-US" dirty="0"/>
          </a:p>
        </p:txBody>
      </p:sp>
      <p:sp>
        <p:nvSpPr>
          <p:cNvPr id="18" name="Picture Placeholder 6"/>
          <p:cNvSpPr>
            <a:spLocks noGrp="1"/>
          </p:cNvSpPr>
          <p:nvPr>
            <p:ph type="pic" sz="quarter" idx="16"/>
          </p:nvPr>
        </p:nvSpPr>
        <p:spPr>
          <a:xfrm>
            <a:off x="9814560" y="3479005"/>
            <a:ext cx="2377440" cy="3378996"/>
          </a:xfrm>
        </p:spPr>
        <p:txBody>
          <a:bodyPr tIns="822960"/>
          <a:lstStyle>
            <a:lvl1pPr marL="0" indent="0" algn="ctr">
              <a:buNone/>
              <a:defRPr baseline="0"/>
            </a:lvl1pPr>
          </a:lstStyle>
          <a:p>
            <a:r>
              <a:rPr lang="en-US"/>
              <a:t>Click icon to add picture</a:t>
            </a:r>
            <a:endParaRPr lang="en-US" dirty="0"/>
          </a:p>
        </p:txBody>
      </p:sp>
      <p:sp>
        <p:nvSpPr>
          <p:cNvPr id="19" name="Picture Placeholder 6"/>
          <p:cNvSpPr>
            <a:spLocks noGrp="1"/>
          </p:cNvSpPr>
          <p:nvPr>
            <p:ph type="pic" sz="quarter" idx="18"/>
          </p:nvPr>
        </p:nvSpPr>
        <p:spPr>
          <a:xfrm>
            <a:off x="7350972" y="2914"/>
            <a:ext cx="2377440" cy="3378996"/>
          </a:xfrm>
        </p:spPr>
        <p:txBody>
          <a:bodyPr tIns="822960"/>
          <a:lstStyle>
            <a:lvl1pPr marL="0" indent="0" algn="ctr">
              <a:buNone/>
              <a:defRPr baseline="0"/>
            </a:lvl1pPr>
          </a:lstStyle>
          <a:p>
            <a:r>
              <a:rPr lang="en-US"/>
              <a:t>Click icon to add picture</a:t>
            </a:r>
            <a:endParaRPr lang="en-US" dirty="0"/>
          </a:p>
        </p:txBody>
      </p:sp>
      <p:sp>
        <p:nvSpPr>
          <p:cNvPr id="20" name="Picture Placeholder 6"/>
          <p:cNvSpPr>
            <a:spLocks noGrp="1"/>
          </p:cNvSpPr>
          <p:nvPr>
            <p:ph type="pic" sz="quarter" idx="19"/>
          </p:nvPr>
        </p:nvSpPr>
        <p:spPr>
          <a:xfrm>
            <a:off x="4887384" y="2915"/>
            <a:ext cx="2377440" cy="3378996"/>
          </a:xfrm>
        </p:spPr>
        <p:txBody>
          <a:bodyPr tIns="822960"/>
          <a:lstStyle>
            <a:lvl1pPr marL="0" indent="0" algn="ctr">
              <a:buNone/>
              <a:defRPr baseline="0"/>
            </a:lvl1pPr>
          </a:lstStyle>
          <a:p>
            <a:r>
              <a:rPr lang="en-US"/>
              <a:t>Click icon to add picture</a:t>
            </a:r>
            <a:endParaRPr lang="en-US" dirty="0"/>
          </a:p>
        </p:txBody>
      </p:sp>
      <p:sp>
        <p:nvSpPr>
          <p:cNvPr id="21" name="Picture Placeholder 6"/>
          <p:cNvSpPr>
            <a:spLocks noGrp="1"/>
          </p:cNvSpPr>
          <p:nvPr>
            <p:ph type="pic" sz="quarter" idx="20"/>
          </p:nvPr>
        </p:nvSpPr>
        <p:spPr>
          <a:xfrm>
            <a:off x="9814560" y="1"/>
            <a:ext cx="2377440" cy="3378996"/>
          </a:xfrm>
        </p:spPr>
        <p:txBody>
          <a:bodyPr tIns="822960"/>
          <a:lstStyle>
            <a:lvl1pPr marL="0" indent="0" algn="ctr">
              <a:buNone/>
              <a:defRPr baseline="0"/>
            </a:lvl1pPr>
          </a:lstStyle>
          <a:p>
            <a:r>
              <a:rPr lang="en-US"/>
              <a:t>Click icon to add picture</a:t>
            </a:r>
            <a:endParaRPr lang="en-US" dirty="0"/>
          </a:p>
        </p:txBody>
      </p:sp>
    </p:spTree>
    <p:extLst>
      <p:ext uri="{BB962C8B-B14F-4D97-AF65-F5344CB8AC3E}">
        <p14:creationId xmlns:p14="http://schemas.microsoft.com/office/powerpoint/2010/main" val="2972613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ull Width Head + Copy + Photo">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86833" y="4916557"/>
            <a:ext cx="11106151" cy="1340311"/>
          </a:xfrm>
        </p:spPr>
        <p:txBody>
          <a:bodyPr/>
          <a:lstStyle>
            <a:lvl1pPr>
              <a:spcBef>
                <a:spcPts val="800"/>
              </a:spcBef>
              <a:spcAft>
                <a:spcPts val="0"/>
              </a:spcAft>
              <a:defRPr sz="1867" b="0" baseline="0"/>
            </a:lvl1pPr>
            <a:lvl2pPr marL="228594" indent="-228594">
              <a:spcBef>
                <a:spcPts val="800"/>
              </a:spcBef>
              <a:spcAft>
                <a:spcPts val="0"/>
              </a:spcAft>
              <a:buClr>
                <a:schemeClr val="accent3">
                  <a:lumMod val="75000"/>
                </a:schemeClr>
              </a:buClr>
              <a:buFont typeface="Wingdings" panose="05000000000000000000" pitchFamily="2" charset="2"/>
              <a:buChar char="§"/>
              <a:defRPr sz="1733"/>
            </a:lvl2pPr>
            <a:lvl3pPr marL="457189" indent="-228594">
              <a:spcBef>
                <a:spcPts val="800"/>
              </a:spcBef>
              <a:spcAft>
                <a:spcPts val="0"/>
              </a:spcAft>
              <a:buClr>
                <a:srgbClr val="3086AB"/>
              </a:buClr>
              <a:buFont typeface="Arial" panose="020B0604020202020204" pitchFamily="34" charset="0"/>
              <a:buChar char="•"/>
              <a:tabLst/>
              <a:defRPr baseline="0"/>
            </a:lvl3pPr>
            <a:lvl4pPr marL="687900" indent="-230712">
              <a:spcBef>
                <a:spcPts val="800"/>
              </a:spcBef>
              <a:spcAft>
                <a:spcPts val="0"/>
              </a:spcAft>
              <a:buFont typeface="Arial" panose="020B0604020202020204" pitchFamily="34" charset="0"/>
              <a:buChar char="-"/>
              <a:tabLst/>
              <a:defRPr baseline="0"/>
            </a:lvl4pPr>
            <a:lvl5pPr marL="916494" indent="-228594">
              <a:spcBef>
                <a:spcPts val="800"/>
              </a:spcBef>
              <a:spcAft>
                <a:spcPts val="0"/>
              </a:spcAft>
              <a:defRPr baseline="0"/>
            </a:lvl5pPr>
          </a:lstStyle>
          <a:p>
            <a:pPr lvl="0"/>
            <a:r>
              <a:rPr lang="en-US" dirty="0"/>
              <a:t>Insert bullet list at full-width of slide</a:t>
            </a:r>
          </a:p>
          <a:p>
            <a:pPr lvl="1"/>
            <a:r>
              <a:rPr lang="en-US" dirty="0"/>
              <a:t>Bullet list level two</a:t>
            </a:r>
          </a:p>
          <a:p>
            <a:pPr lvl="2"/>
            <a:r>
              <a:rPr lang="en-US" dirty="0"/>
              <a:t>Bullet list level three</a:t>
            </a:r>
          </a:p>
          <a:p>
            <a:pPr lvl="3"/>
            <a:r>
              <a:rPr lang="en-US" dirty="0"/>
              <a:t>Bullet list level four</a:t>
            </a:r>
          </a:p>
          <a:p>
            <a:pPr lvl="4"/>
            <a:r>
              <a:rPr lang="en-US" dirty="0"/>
              <a:t>Bullet list level five</a:t>
            </a:r>
          </a:p>
        </p:txBody>
      </p:sp>
      <p:sp>
        <p:nvSpPr>
          <p:cNvPr id="5" name="Footer Placeholder 4"/>
          <p:cNvSpPr>
            <a:spLocks noGrp="1"/>
          </p:cNvSpPr>
          <p:nvPr>
            <p:ph type="ftr" sz="quarter" idx="14"/>
          </p:nvPr>
        </p:nvSpPr>
        <p:spPr/>
        <p:txBody>
          <a:bodyPr/>
          <a:lstStyle/>
          <a:p>
            <a:pPr algn="r"/>
            <a:r>
              <a:rPr lang="en-US">
                <a:solidFill>
                  <a:srgbClr val="000000"/>
                </a:solidFill>
              </a:rPr>
              <a:t>© Bill &amp; Melinda Gates Foundation      |</a:t>
            </a:r>
            <a:endParaRPr lang="en-US" dirty="0">
              <a:solidFill>
                <a:srgbClr val="000000"/>
              </a:solidFill>
            </a:endParaRPr>
          </a:p>
        </p:txBody>
      </p:sp>
      <p:sp>
        <p:nvSpPr>
          <p:cNvPr id="6" name="Slide Number Placeholder 5"/>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dirty="0">
              <a:solidFill>
                <a:srgbClr val="000000"/>
              </a:solidFill>
            </a:endParaRPr>
          </a:p>
        </p:txBody>
      </p:sp>
      <p:sp>
        <p:nvSpPr>
          <p:cNvPr id="2" name="Title 1"/>
          <p:cNvSpPr>
            <a:spLocks noGrp="1"/>
          </p:cNvSpPr>
          <p:nvPr>
            <p:ph type="title" hasCustomPrompt="1"/>
          </p:nvPr>
        </p:nvSpPr>
        <p:spPr>
          <a:xfrm>
            <a:off x="486833" y="646177"/>
            <a:ext cx="11106151" cy="697577"/>
          </a:xfrm>
        </p:spPr>
        <p:txBody>
          <a:bodyPr/>
          <a:lstStyle>
            <a:lvl1pPr>
              <a:defRPr baseline="0"/>
            </a:lvl1pPr>
          </a:lstStyle>
          <a:p>
            <a:r>
              <a:rPr lang="en-US"/>
              <a:t>INSERT HEADLINE HERE – UP TO 2 FULL WIDTH LINES (ALL CAPS)</a:t>
            </a:r>
          </a:p>
        </p:txBody>
      </p:sp>
      <p:sp>
        <p:nvSpPr>
          <p:cNvPr id="7" name="Picture Placeholder 6"/>
          <p:cNvSpPr>
            <a:spLocks noGrp="1"/>
          </p:cNvSpPr>
          <p:nvPr>
            <p:ph type="pic" sz="quarter" idx="16"/>
          </p:nvPr>
        </p:nvSpPr>
        <p:spPr>
          <a:xfrm>
            <a:off x="476251" y="1598085"/>
            <a:ext cx="11140016" cy="3159447"/>
          </a:xfrm>
        </p:spPr>
        <p:txBody>
          <a:bodyPr tIns="822960"/>
          <a:lstStyle>
            <a:lvl1pPr marL="0" indent="0" algn="ctr">
              <a:buNone/>
              <a:defRPr baseline="0"/>
            </a:lvl1pPr>
          </a:lstStyle>
          <a:p>
            <a:r>
              <a:rPr lang="en-US"/>
              <a:t>Click icon to add picture</a:t>
            </a:r>
            <a:endParaRPr lang="en-US" dirty="0"/>
          </a:p>
        </p:txBody>
      </p:sp>
    </p:spTree>
    <p:extLst>
      <p:ext uri="{BB962C8B-B14F-4D97-AF65-F5344CB8AC3E}">
        <p14:creationId xmlns:p14="http://schemas.microsoft.com/office/powerpoint/2010/main" val="2770902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ustomizeable Photo Slide (Full Frame)">
    <p:spTree>
      <p:nvGrpSpPr>
        <p:cNvPr id="1" name=""/>
        <p:cNvGrpSpPr/>
        <p:nvPr/>
      </p:nvGrpSpPr>
      <p:grpSpPr>
        <a:xfrm>
          <a:off x="0" y="0"/>
          <a:ext cx="0" cy="0"/>
          <a:chOff x="0" y="0"/>
          <a:chExt cx="0" cy="0"/>
        </a:xfrm>
      </p:grpSpPr>
      <p:sp>
        <p:nvSpPr>
          <p:cNvPr id="6" name="Picture Placeholder 5"/>
          <p:cNvSpPr>
            <a:spLocks noGrp="1"/>
          </p:cNvSpPr>
          <p:nvPr>
            <p:ph type="pic" sz="quarter" idx="13" hasCustomPrompt="1"/>
          </p:nvPr>
        </p:nvSpPr>
        <p:spPr>
          <a:xfrm>
            <a:off x="0" y="0"/>
            <a:ext cx="12192000" cy="6858000"/>
          </a:xfrm>
        </p:spPr>
        <p:txBody>
          <a:bodyPr lIns="182880" tIns="1828800"/>
          <a:lstStyle>
            <a:lvl1pPr marL="0" indent="0" algn="ctr">
              <a:buFontTx/>
              <a:buNone/>
              <a:defRPr baseline="0"/>
            </a:lvl1pPr>
          </a:lstStyle>
          <a:p>
            <a:r>
              <a:rPr lang="en-US" dirty="0"/>
              <a:t>Click on the icon to insert </a:t>
            </a:r>
            <a:br>
              <a:rPr lang="en-US" dirty="0"/>
            </a:br>
            <a:r>
              <a:rPr lang="en-US" dirty="0"/>
              <a:t>a new full-frame photo.</a:t>
            </a:r>
          </a:p>
        </p:txBody>
      </p:sp>
    </p:spTree>
    <p:extLst>
      <p:ext uri="{BB962C8B-B14F-4D97-AF65-F5344CB8AC3E}">
        <p14:creationId xmlns:p14="http://schemas.microsoft.com/office/powerpoint/2010/main" val="2987374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adshots (Max of 20)">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86833" y="1504121"/>
            <a:ext cx="11106151" cy="511656"/>
          </a:xfrm>
        </p:spPr>
        <p:txBody>
          <a:bodyPr/>
          <a:lstStyle>
            <a:lvl1pPr>
              <a:spcBef>
                <a:spcPts val="800"/>
              </a:spcBef>
              <a:defRPr sz="1867" b="0" baseline="0"/>
            </a:lvl1pPr>
            <a:lvl2pPr marL="228594" indent="-228594">
              <a:spcBef>
                <a:spcPts val="448"/>
              </a:spcBef>
              <a:spcAft>
                <a:spcPts val="0"/>
              </a:spcAft>
              <a:buClr>
                <a:schemeClr val="accent3">
                  <a:lumMod val="75000"/>
                </a:schemeClr>
              </a:buClr>
              <a:buFont typeface="Wingdings" panose="05000000000000000000" pitchFamily="2" charset="2"/>
              <a:buChar char="§"/>
              <a:defRPr sz="1733"/>
            </a:lvl2pPr>
            <a:lvl3pPr marL="457189" indent="-228594">
              <a:spcBef>
                <a:spcPts val="448"/>
              </a:spcBef>
              <a:buClr>
                <a:srgbClr val="3086AB"/>
              </a:buClr>
              <a:buFont typeface="Arial" panose="020B0604020202020204" pitchFamily="34" charset="0"/>
              <a:buChar char="•"/>
              <a:tabLst/>
              <a:defRPr baseline="0"/>
            </a:lvl3pPr>
            <a:lvl4pPr marL="687900" indent="-230712">
              <a:spcBef>
                <a:spcPts val="448"/>
              </a:spcBef>
              <a:spcAft>
                <a:spcPts val="0"/>
              </a:spcAft>
              <a:buFont typeface="Arial" panose="020B0604020202020204" pitchFamily="34" charset="0"/>
              <a:buChar char="-"/>
              <a:tabLst/>
              <a:defRPr baseline="0"/>
            </a:lvl4pPr>
            <a:lvl5pPr marL="916494" indent="-228594">
              <a:spcBef>
                <a:spcPts val="448"/>
              </a:spcBef>
              <a:defRPr baseline="0"/>
            </a:lvl5pPr>
          </a:lstStyle>
          <a:p>
            <a:pPr lvl="0"/>
            <a:r>
              <a:rPr lang="en-US"/>
              <a:t>Explanatory text goes here, up to 2 lines. This slide accommodates 21 headshots.</a:t>
            </a:r>
            <a:endParaRPr lang="en-US" dirty="0"/>
          </a:p>
        </p:txBody>
      </p:sp>
      <p:sp>
        <p:nvSpPr>
          <p:cNvPr id="5" name="Footer Placeholder 4"/>
          <p:cNvSpPr>
            <a:spLocks noGrp="1"/>
          </p:cNvSpPr>
          <p:nvPr>
            <p:ph type="ftr" sz="quarter" idx="14"/>
          </p:nvPr>
        </p:nvSpPr>
        <p:spPr/>
        <p:txBody>
          <a:bodyPr/>
          <a:lstStyle/>
          <a:p>
            <a:pPr algn="r"/>
            <a:r>
              <a:rPr lang="en-US">
                <a:solidFill>
                  <a:srgbClr val="000000"/>
                </a:solidFill>
              </a:rPr>
              <a:t>© Bill &amp; Melinda Gates Foundation      |</a:t>
            </a:r>
            <a:endParaRPr lang="en-US" dirty="0">
              <a:solidFill>
                <a:srgbClr val="000000"/>
              </a:solidFill>
            </a:endParaRPr>
          </a:p>
        </p:txBody>
      </p:sp>
      <p:sp>
        <p:nvSpPr>
          <p:cNvPr id="6" name="Slide Number Placeholder 5"/>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dirty="0">
              <a:solidFill>
                <a:srgbClr val="000000"/>
              </a:solidFill>
            </a:endParaRPr>
          </a:p>
        </p:txBody>
      </p:sp>
      <p:sp>
        <p:nvSpPr>
          <p:cNvPr id="4" name="Picture Placeholder 3"/>
          <p:cNvSpPr>
            <a:spLocks noGrp="1"/>
          </p:cNvSpPr>
          <p:nvPr>
            <p:ph type="pic" sz="quarter" idx="16"/>
          </p:nvPr>
        </p:nvSpPr>
        <p:spPr>
          <a:xfrm>
            <a:off x="476251" y="2100186"/>
            <a:ext cx="1211420" cy="1211420"/>
          </a:xfrm>
          <a:noFill/>
        </p:spPr>
        <p:txBody>
          <a:bodyPr/>
          <a:lstStyle>
            <a:lvl1pPr algn="l">
              <a:defRPr sz="1067"/>
            </a:lvl1pPr>
          </a:lstStyle>
          <a:p>
            <a:r>
              <a:rPr lang="en-US"/>
              <a:t>Click icon to add picture</a:t>
            </a:r>
            <a:endParaRPr lang="en-US" dirty="0"/>
          </a:p>
        </p:txBody>
      </p:sp>
      <p:sp>
        <p:nvSpPr>
          <p:cNvPr id="9" name="Picture Placeholder 3"/>
          <p:cNvSpPr>
            <a:spLocks noGrp="1"/>
          </p:cNvSpPr>
          <p:nvPr>
            <p:ph type="pic" sz="quarter" idx="17"/>
          </p:nvPr>
        </p:nvSpPr>
        <p:spPr>
          <a:xfrm>
            <a:off x="3785785" y="2100186"/>
            <a:ext cx="1211420" cy="1211420"/>
          </a:xfrm>
          <a:noFill/>
        </p:spPr>
        <p:txBody>
          <a:bodyPr/>
          <a:lstStyle>
            <a:lvl1pPr algn="l">
              <a:defRPr sz="1067"/>
            </a:lvl1pPr>
          </a:lstStyle>
          <a:p>
            <a:r>
              <a:rPr lang="en-US"/>
              <a:t>Click icon to add picture</a:t>
            </a:r>
            <a:endParaRPr lang="en-US" dirty="0"/>
          </a:p>
        </p:txBody>
      </p:sp>
      <p:sp>
        <p:nvSpPr>
          <p:cNvPr id="10" name="Picture Placeholder 3"/>
          <p:cNvSpPr>
            <a:spLocks noGrp="1"/>
          </p:cNvSpPr>
          <p:nvPr>
            <p:ph type="pic" sz="quarter" idx="18"/>
          </p:nvPr>
        </p:nvSpPr>
        <p:spPr>
          <a:xfrm>
            <a:off x="7095318" y="2100186"/>
            <a:ext cx="1211420" cy="1211420"/>
          </a:xfrm>
          <a:noFill/>
        </p:spPr>
        <p:txBody>
          <a:bodyPr/>
          <a:lstStyle>
            <a:lvl1pPr algn="l">
              <a:defRPr sz="1067"/>
            </a:lvl1pPr>
          </a:lstStyle>
          <a:p>
            <a:r>
              <a:rPr lang="en-US"/>
              <a:t>Click icon to add picture</a:t>
            </a:r>
            <a:endParaRPr lang="en-US" dirty="0"/>
          </a:p>
        </p:txBody>
      </p:sp>
      <p:sp>
        <p:nvSpPr>
          <p:cNvPr id="11" name="Picture Placeholder 3"/>
          <p:cNvSpPr>
            <a:spLocks noGrp="1"/>
          </p:cNvSpPr>
          <p:nvPr>
            <p:ph type="pic" sz="quarter" idx="19"/>
          </p:nvPr>
        </p:nvSpPr>
        <p:spPr>
          <a:xfrm>
            <a:off x="10404847" y="2100186"/>
            <a:ext cx="1211420" cy="1211420"/>
          </a:xfrm>
          <a:noFill/>
        </p:spPr>
        <p:txBody>
          <a:bodyPr/>
          <a:lstStyle>
            <a:lvl1pPr algn="l">
              <a:defRPr sz="1067"/>
            </a:lvl1pPr>
          </a:lstStyle>
          <a:p>
            <a:r>
              <a:rPr lang="en-US"/>
              <a:t>Click icon to add picture</a:t>
            </a:r>
            <a:endParaRPr lang="en-US" dirty="0"/>
          </a:p>
        </p:txBody>
      </p:sp>
      <p:sp>
        <p:nvSpPr>
          <p:cNvPr id="2" name="Title 1"/>
          <p:cNvSpPr>
            <a:spLocks noGrp="1"/>
          </p:cNvSpPr>
          <p:nvPr>
            <p:ph type="title" hasCustomPrompt="1"/>
          </p:nvPr>
        </p:nvSpPr>
        <p:spPr>
          <a:xfrm>
            <a:off x="486833" y="646176"/>
            <a:ext cx="11129433" cy="862195"/>
          </a:xfrm>
        </p:spPr>
        <p:txBody>
          <a:bodyPr/>
          <a:lstStyle>
            <a:lvl1pPr>
              <a:defRPr baseline="0"/>
            </a:lvl1pPr>
          </a:lstStyle>
          <a:p>
            <a:r>
              <a:rPr lang="en-US"/>
              <a:t>HEADSHOT SLIDE (MAX OF 21)</a:t>
            </a:r>
          </a:p>
        </p:txBody>
      </p:sp>
      <p:sp>
        <p:nvSpPr>
          <p:cNvPr id="49" name="Picture Placeholder 3"/>
          <p:cNvSpPr>
            <a:spLocks noGrp="1"/>
          </p:cNvSpPr>
          <p:nvPr>
            <p:ph type="pic" sz="quarter" idx="21"/>
          </p:nvPr>
        </p:nvSpPr>
        <p:spPr>
          <a:xfrm>
            <a:off x="2131018" y="2100186"/>
            <a:ext cx="1211420" cy="1211420"/>
          </a:xfrm>
          <a:noFill/>
        </p:spPr>
        <p:txBody>
          <a:bodyPr/>
          <a:lstStyle>
            <a:lvl1pPr algn="l">
              <a:defRPr sz="1067"/>
            </a:lvl1pPr>
          </a:lstStyle>
          <a:p>
            <a:r>
              <a:rPr lang="en-US"/>
              <a:t>Click icon to add picture</a:t>
            </a:r>
            <a:endParaRPr lang="en-US" dirty="0"/>
          </a:p>
        </p:txBody>
      </p:sp>
      <p:sp>
        <p:nvSpPr>
          <p:cNvPr id="50" name="Picture Placeholder 3"/>
          <p:cNvSpPr>
            <a:spLocks noGrp="1"/>
          </p:cNvSpPr>
          <p:nvPr>
            <p:ph type="pic" sz="quarter" idx="22"/>
          </p:nvPr>
        </p:nvSpPr>
        <p:spPr>
          <a:xfrm>
            <a:off x="5440551" y="2100186"/>
            <a:ext cx="1211420" cy="1211420"/>
          </a:xfrm>
          <a:noFill/>
        </p:spPr>
        <p:txBody>
          <a:bodyPr/>
          <a:lstStyle>
            <a:lvl1pPr algn="l">
              <a:defRPr sz="1067"/>
            </a:lvl1pPr>
          </a:lstStyle>
          <a:p>
            <a:r>
              <a:rPr lang="en-US"/>
              <a:t>Click icon to add picture</a:t>
            </a:r>
            <a:endParaRPr lang="en-US" dirty="0"/>
          </a:p>
        </p:txBody>
      </p:sp>
      <p:sp>
        <p:nvSpPr>
          <p:cNvPr id="51" name="Picture Placeholder 3"/>
          <p:cNvSpPr>
            <a:spLocks noGrp="1"/>
          </p:cNvSpPr>
          <p:nvPr>
            <p:ph type="pic" sz="quarter" idx="23"/>
          </p:nvPr>
        </p:nvSpPr>
        <p:spPr>
          <a:xfrm>
            <a:off x="8750085" y="2100186"/>
            <a:ext cx="1211420" cy="1211420"/>
          </a:xfrm>
          <a:noFill/>
        </p:spPr>
        <p:txBody>
          <a:bodyPr/>
          <a:lstStyle>
            <a:lvl1pPr algn="l">
              <a:defRPr sz="1067"/>
            </a:lvl1pPr>
          </a:lstStyle>
          <a:p>
            <a:r>
              <a:rPr lang="en-US"/>
              <a:t>Click icon to add picture</a:t>
            </a:r>
            <a:endParaRPr lang="en-US" dirty="0"/>
          </a:p>
        </p:txBody>
      </p:sp>
      <p:sp>
        <p:nvSpPr>
          <p:cNvPr id="52" name="Picture Placeholder 3"/>
          <p:cNvSpPr>
            <a:spLocks noGrp="1"/>
          </p:cNvSpPr>
          <p:nvPr>
            <p:ph type="pic" sz="quarter" idx="24"/>
          </p:nvPr>
        </p:nvSpPr>
        <p:spPr>
          <a:xfrm>
            <a:off x="476251" y="3566331"/>
            <a:ext cx="1211420" cy="1211420"/>
          </a:xfrm>
          <a:noFill/>
        </p:spPr>
        <p:txBody>
          <a:bodyPr/>
          <a:lstStyle>
            <a:lvl1pPr algn="l">
              <a:defRPr sz="1067"/>
            </a:lvl1pPr>
          </a:lstStyle>
          <a:p>
            <a:r>
              <a:rPr lang="en-US"/>
              <a:t>Click icon to add picture</a:t>
            </a:r>
            <a:endParaRPr lang="en-US" dirty="0"/>
          </a:p>
        </p:txBody>
      </p:sp>
      <p:sp>
        <p:nvSpPr>
          <p:cNvPr id="53" name="Picture Placeholder 3"/>
          <p:cNvSpPr>
            <a:spLocks noGrp="1"/>
          </p:cNvSpPr>
          <p:nvPr>
            <p:ph type="pic" sz="quarter" idx="25"/>
          </p:nvPr>
        </p:nvSpPr>
        <p:spPr>
          <a:xfrm>
            <a:off x="3785785" y="3566331"/>
            <a:ext cx="1211420" cy="1211420"/>
          </a:xfrm>
          <a:noFill/>
        </p:spPr>
        <p:txBody>
          <a:bodyPr/>
          <a:lstStyle>
            <a:lvl1pPr algn="l">
              <a:defRPr sz="1067"/>
            </a:lvl1pPr>
          </a:lstStyle>
          <a:p>
            <a:r>
              <a:rPr lang="en-US"/>
              <a:t>Click icon to add picture</a:t>
            </a:r>
            <a:endParaRPr lang="en-US" dirty="0"/>
          </a:p>
        </p:txBody>
      </p:sp>
      <p:sp>
        <p:nvSpPr>
          <p:cNvPr id="54" name="Picture Placeholder 3"/>
          <p:cNvSpPr>
            <a:spLocks noGrp="1"/>
          </p:cNvSpPr>
          <p:nvPr>
            <p:ph type="pic" sz="quarter" idx="26"/>
          </p:nvPr>
        </p:nvSpPr>
        <p:spPr>
          <a:xfrm>
            <a:off x="7095318" y="3566331"/>
            <a:ext cx="1211420" cy="1211420"/>
          </a:xfrm>
          <a:noFill/>
        </p:spPr>
        <p:txBody>
          <a:bodyPr/>
          <a:lstStyle>
            <a:lvl1pPr algn="l">
              <a:defRPr sz="1067"/>
            </a:lvl1pPr>
          </a:lstStyle>
          <a:p>
            <a:r>
              <a:rPr lang="en-US"/>
              <a:t>Click icon to add picture</a:t>
            </a:r>
            <a:endParaRPr lang="en-US" dirty="0"/>
          </a:p>
        </p:txBody>
      </p:sp>
      <p:sp>
        <p:nvSpPr>
          <p:cNvPr id="55" name="Picture Placeholder 3"/>
          <p:cNvSpPr>
            <a:spLocks noGrp="1"/>
          </p:cNvSpPr>
          <p:nvPr>
            <p:ph type="pic" sz="quarter" idx="27"/>
          </p:nvPr>
        </p:nvSpPr>
        <p:spPr>
          <a:xfrm>
            <a:off x="10404847" y="3566331"/>
            <a:ext cx="1211420" cy="1211420"/>
          </a:xfrm>
          <a:noFill/>
        </p:spPr>
        <p:txBody>
          <a:bodyPr/>
          <a:lstStyle>
            <a:lvl1pPr algn="l">
              <a:defRPr sz="1067"/>
            </a:lvl1pPr>
          </a:lstStyle>
          <a:p>
            <a:r>
              <a:rPr lang="en-US"/>
              <a:t>Click icon to add picture</a:t>
            </a:r>
            <a:endParaRPr lang="en-US" dirty="0"/>
          </a:p>
        </p:txBody>
      </p:sp>
      <p:sp>
        <p:nvSpPr>
          <p:cNvPr id="57" name="Picture Placeholder 3"/>
          <p:cNvSpPr>
            <a:spLocks noGrp="1"/>
          </p:cNvSpPr>
          <p:nvPr>
            <p:ph type="pic" sz="quarter" idx="29"/>
          </p:nvPr>
        </p:nvSpPr>
        <p:spPr>
          <a:xfrm>
            <a:off x="2131018" y="3566331"/>
            <a:ext cx="1211420" cy="1211420"/>
          </a:xfrm>
          <a:noFill/>
        </p:spPr>
        <p:txBody>
          <a:bodyPr/>
          <a:lstStyle>
            <a:lvl1pPr algn="l">
              <a:defRPr sz="1067"/>
            </a:lvl1pPr>
          </a:lstStyle>
          <a:p>
            <a:r>
              <a:rPr lang="en-US"/>
              <a:t>Click icon to add picture</a:t>
            </a:r>
            <a:endParaRPr lang="en-US" dirty="0"/>
          </a:p>
        </p:txBody>
      </p:sp>
      <p:sp>
        <p:nvSpPr>
          <p:cNvPr id="58" name="Picture Placeholder 3"/>
          <p:cNvSpPr>
            <a:spLocks noGrp="1"/>
          </p:cNvSpPr>
          <p:nvPr>
            <p:ph type="pic" sz="quarter" idx="30"/>
          </p:nvPr>
        </p:nvSpPr>
        <p:spPr>
          <a:xfrm>
            <a:off x="5440551" y="3566331"/>
            <a:ext cx="1211420" cy="1211420"/>
          </a:xfrm>
          <a:noFill/>
        </p:spPr>
        <p:txBody>
          <a:bodyPr/>
          <a:lstStyle>
            <a:lvl1pPr algn="l">
              <a:defRPr sz="1067"/>
            </a:lvl1pPr>
          </a:lstStyle>
          <a:p>
            <a:r>
              <a:rPr lang="en-US"/>
              <a:t>Click icon to add picture</a:t>
            </a:r>
            <a:endParaRPr lang="en-US" dirty="0"/>
          </a:p>
        </p:txBody>
      </p:sp>
      <p:sp>
        <p:nvSpPr>
          <p:cNvPr id="59" name="Picture Placeholder 3"/>
          <p:cNvSpPr>
            <a:spLocks noGrp="1"/>
          </p:cNvSpPr>
          <p:nvPr>
            <p:ph type="pic" sz="quarter" idx="31"/>
          </p:nvPr>
        </p:nvSpPr>
        <p:spPr>
          <a:xfrm>
            <a:off x="8750085" y="3566331"/>
            <a:ext cx="1211420" cy="1211420"/>
          </a:xfrm>
          <a:noFill/>
        </p:spPr>
        <p:txBody>
          <a:bodyPr/>
          <a:lstStyle>
            <a:lvl1pPr algn="l">
              <a:defRPr sz="1067"/>
            </a:lvl1pPr>
          </a:lstStyle>
          <a:p>
            <a:r>
              <a:rPr lang="en-US"/>
              <a:t>Click icon to add picture</a:t>
            </a:r>
            <a:endParaRPr lang="en-US" dirty="0"/>
          </a:p>
        </p:txBody>
      </p:sp>
      <p:sp>
        <p:nvSpPr>
          <p:cNvPr id="26" name="Picture Placeholder 3"/>
          <p:cNvSpPr>
            <a:spLocks noGrp="1"/>
          </p:cNvSpPr>
          <p:nvPr>
            <p:ph type="pic" sz="quarter" idx="32"/>
          </p:nvPr>
        </p:nvSpPr>
        <p:spPr>
          <a:xfrm>
            <a:off x="476251" y="5032477"/>
            <a:ext cx="1211420" cy="1211420"/>
          </a:xfrm>
          <a:noFill/>
        </p:spPr>
        <p:txBody>
          <a:bodyPr/>
          <a:lstStyle>
            <a:lvl1pPr algn="l">
              <a:defRPr sz="1067"/>
            </a:lvl1pPr>
          </a:lstStyle>
          <a:p>
            <a:r>
              <a:rPr lang="en-US"/>
              <a:t>Click icon to add picture</a:t>
            </a:r>
            <a:endParaRPr lang="en-US" dirty="0"/>
          </a:p>
        </p:txBody>
      </p:sp>
      <p:sp>
        <p:nvSpPr>
          <p:cNvPr id="27" name="Picture Placeholder 3"/>
          <p:cNvSpPr>
            <a:spLocks noGrp="1"/>
          </p:cNvSpPr>
          <p:nvPr>
            <p:ph type="pic" sz="quarter" idx="33"/>
          </p:nvPr>
        </p:nvSpPr>
        <p:spPr>
          <a:xfrm>
            <a:off x="3785785" y="5032477"/>
            <a:ext cx="1211420" cy="1211420"/>
          </a:xfrm>
          <a:noFill/>
        </p:spPr>
        <p:txBody>
          <a:bodyPr/>
          <a:lstStyle>
            <a:lvl1pPr algn="l">
              <a:defRPr sz="1067"/>
            </a:lvl1pPr>
          </a:lstStyle>
          <a:p>
            <a:r>
              <a:rPr lang="en-US"/>
              <a:t>Click icon to add picture</a:t>
            </a:r>
            <a:endParaRPr lang="en-US" dirty="0"/>
          </a:p>
        </p:txBody>
      </p:sp>
      <p:sp>
        <p:nvSpPr>
          <p:cNvPr id="28" name="Picture Placeholder 3"/>
          <p:cNvSpPr>
            <a:spLocks noGrp="1"/>
          </p:cNvSpPr>
          <p:nvPr>
            <p:ph type="pic" sz="quarter" idx="34"/>
          </p:nvPr>
        </p:nvSpPr>
        <p:spPr>
          <a:xfrm>
            <a:off x="7095318" y="5032477"/>
            <a:ext cx="1211420" cy="1211420"/>
          </a:xfrm>
          <a:noFill/>
        </p:spPr>
        <p:txBody>
          <a:bodyPr/>
          <a:lstStyle>
            <a:lvl1pPr algn="l">
              <a:defRPr sz="1067"/>
            </a:lvl1pPr>
          </a:lstStyle>
          <a:p>
            <a:r>
              <a:rPr lang="en-US"/>
              <a:t>Click icon to add picture</a:t>
            </a:r>
            <a:endParaRPr lang="en-US" dirty="0"/>
          </a:p>
        </p:txBody>
      </p:sp>
      <p:sp>
        <p:nvSpPr>
          <p:cNvPr id="29" name="Picture Placeholder 3"/>
          <p:cNvSpPr>
            <a:spLocks noGrp="1"/>
          </p:cNvSpPr>
          <p:nvPr>
            <p:ph type="pic" sz="quarter" idx="35"/>
          </p:nvPr>
        </p:nvSpPr>
        <p:spPr>
          <a:xfrm>
            <a:off x="10404847" y="5032477"/>
            <a:ext cx="1211420" cy="1211420"/>
          </a:xfrm>
          <a:noFill/>
        </p:spPr>
        <p:txBody>
          <a:bodyPr/>
          <a:lstStyle>
            <a:lvl1pPr algn="l">
              <a:defRPr sz="1067"/>
            </a:lvl1pPr>
          </a:lstStyle>
          <a:p>
            <a:r>
              <a:rPr lang="en-US"/>
              <a:t>Click icon to add picture</a:t>
            </a:r>
            <a:endParaRPr lang="en-US" dirty="0"/>
          </a:p>
        </p:txBody>
      </p:sp>
      <p:sp>
        <p:nvSpPr>
          <p:cNvPr id="31" name="Picture Placeholder 3"/>
          <p:cNvSpPr>
            <a:spLocks noGrp="1"/>
          </p:cNvSpPr>
          <p:nvPr>
            <p:ph type="pic" sz="quarter" idx="37"/>
          </p:nvPr>
        </p:nvSpPr>
        <p:spPr>
          <a:xfrm>
            <a:off x="2131018" y="5032477"/>
            <a:ext cx="1211420" cy="1211420"/>
          </a:xfrm>
          <a:noFill/>
        </p:spPr>
        <p:txBody>
          <a:bodyPr/>
          <a:lstStyle>
            <a:lvl1pPr algn="l">
              <a:defRPr sz="1067"/>
            </a:lvl1pPr>
          </a:lstStyle>
          <a:p>
            <a:r>
              <a:rPr lang="en-US"/>
              <a:t>Click icon to add picture</a:t>
            </a:r>
            <a:endParaRPr lang="en-US" dirty="0"/>
          </a:p>
        </p:txBody>
      </p:sp>
      <p:sp>
        <p:nvSpPr>
          <p:cNvPr id="32" name="Picture Placeholder 3"/>
          <p:cNvSpPr>
            <a:spLocks noGrp="1"/>
          </p:cNvSpPr>
          <p:nvPr>
            <p:ph type="pic" sz="quarter" idx="38"/>
          </p:nvPr>
        </p:nvSpPr>
        <p:spPr>
          <a:xfrm>
            <a:off x="5440551" y="5032477"/>
            <a:ext cx="1211420" cy="1211420"/>
          </a:xfrm>
          <a:noFill/>
        </p:spPr>
        <p:txBody>
          <a:bodyPr/>
          <a:lstStyle>
            <a:lvl1pPr algn="l">
              <a:defRPr sz="1067"/>
            </a:lvl1pPr>
          </a:lstStyle>
          <a:p>
            <a:r>
              <a:rPr lang="en-US"/>
              <a:t>Click icon to add picture</a:t>
            </a:r>
            <a:endParaRPr lang="en-US" dirty="0"/>
          </a:p>
        </p:txBody>
      </p:sp>
      <p:sp>
        <p:nvSpPr>
          <p:cNvPr id="33" name="Picture Placeholder 3"/>
          <p:cNvSpPr>
            <a:spLocks noGrp="1"/>
          </p:cNvSpPr>
          <p:nvPr>
            <p:ph type="pic" sz="quarter" idx="39"/>
          </p:nvPr>
        </p:nvSpPr>
        <p:spPr>
          <a:xfrm>
            <a:off x="8750085" y="5032477"/>
            <a:ext cx="1211420" cy="1211420"/>
          </a:xfrm>
          <a:noFill/>
        </p:spPr>
        <p:txBody>
          <a:bodyPr/>
          <a:lstStyle>
            <a:lvl1pPr algn="l">
              <a:defRPr sz="1067"/>
            </a:lvl1pPr>
          </a:lstStyle>
          <a:p>
            <a:r>
              <a:rPr lang="en-US"/>
              <a:t>Click icon to add picture</a:t>
            </a:r>
            <a:endParaRPr lang="en-US" dirty="0"/>
          </a:p>
        </p:txBody>
      </p:sp>
    </p:spTree>
    <p:extLst>
      <p:ext uri="{BB962C8B-B14F-4D97-AF65-F5344CB8AC3E}">
        <p14:creationId xmlns:p14="http://schemas.microsoft.com/office/powerpoint/2010/main" val="2208545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ext-Only Transition Slide">
    <p:spTree>
      <p:nvGrpSpPr>
        <p:cNvPr id="1" name=""/>
        <p:cNvGrpSpPr/>
        <p:nvPr/>
      </p:nvGrpSpPr>
      <p:grpSpPr>
        <a:xfrm>
          <a:off x="0" y="0"/>
          <a:ext cx="0" cy="0"/>
          <a:chOff x="0" y="0"/>
          <a:chExt cx="0" cy="0"/>
        </a:xfrm>
      </p:grpSpPr>
      <p:sp>
        <p:nvSpPr>
          <p:cNvPr id="3" name="Text Placeholder 2"/>
          <p:cNvSpPr>
            <a:spLocks noGrp="1"/>
          </p:cNvSpPr>
          <p:nvPr>
            <p:ph type="body" sz="quarter" idx="13" hasCustomPrompt="1"/>
          </p:nvPr>
        </p:nvSpPr>
        <p:spPr>
          <a:xfrm>
            <a:off x="0" y="0"/>
            <a:ext cx="12192000" cy="6858000"/>
          </a:xfrm>
          <a:solidFill>
            <a:schemeClr val="accent3"/>
          </a:solidFill>
        </p:spPr>
        <p:txBody>
          <a:bodyPr lIns="365760" tIns="685800" rIns="365760" bIns="1828800"/>
          <a:lstStyle>
            <a:lvl1pPr marL="0" indent="0">
              <a:lnSpc>
                <a:spcPts val="4533"/>
              </a:lnSpc>
              <a:spcBef>
                <a:spcPts val="1600"/>
              </a:spcBef>
              <a:buNone/>
              <a:defRPr lang="en-US" sz="4000" kern="1200" cap="all" baseline="0" smtClean="0">
                <a:solidFill>
                  <a:schemeClr val="bg1"/>
                </a:solidFill>
                <a:latin typeface="Arial" pitchFamily="34" charset="0"/>
                <a:ea typeface="+mn-ea"/>
                <a:cs typeface="Arial" pitchFamily="34" charset="0"/>
              </a:defRPr>
            </a:lvl1pPr>
            <a:lvl2pPr marL="0" indent="0">
              <a:buFont typeface="Arial" pitchFamily="34" charset="0"/>
              <a:buNone/>
              <a:defRPr lang="en-US" sz="4800" kern="1200" smtClean="0">
                <a:solidFill>
                  <a:schemeClr val="accent3">
                    <a:lumMod val="75000"/>
                  </a:schemeClr>
                </a:solidFill>
                <a:latin typeface="Arial" pitchFamily="34" charset="0"/>
                <a:ea typeface="+mn-ea"/>
                <a:cs typeface="Arial" pitchFamily="34" charset="0"/>
              </a:defRPr>
            </a:lvl2pPr>
            <a:lvl3pPr marL="0" indent="0">
              <a:buNone/>
              <a:defRPr lang="en-US" sz="4800" kern="1200" smtClean="0">
                <a:solidFill>
                  <a:schemeClr val="accent3">
                    <a:lumMod val="75000"/>
                  </a:schemeClr>
                </a:solidFill>
                <a:latin typeface="Arial" pitchFamily="34" charset="0"/>
                <a:ea typeface="+mn-ea"/>
                <a:cs typeface="Arial" pitchFamily="34" charset="0"/>
              </a:defRPr>
            </a:lvl3pPr>
            <a:lvl4pPr marL="0" indent="0">
              <a:buNone/>
              <a:defRPr lang="en-US" sz="4800" kern="1200" smtClean="0">
                <a:solidFill>
                  <a:schemeClr val="accent3">
                    <a:lumMod val="75000"/>
                  </a:schemeClr>
                </a:solidFill>
                <a:latin typeface="Arial" pitchFamily="34" charset="0"/>
                <a:ea typeface="+mn-ea"/>
                <a:cs typeface="Arial" pitchFamily="34" charset="0"/>
              </a:defRPr>
            </a:lvl4pPr>
            <a:lvl5pPr marL="0" indent="0">
              <a:buNone/>
              <a:defRPr lang="en-US" sz="4800" kern="1200">
                <a:solidFill>
                  <a:schemeClr val="accent3">
                    <a:lumMod val="75000"/>
                  </a:schemeClr>
                </a:solidFill>
                <a:latin typeface="Arial" pitchFamily="34" charset="0"/>
                <a:ea typeface="+mn-ea"/>
                <a:cs typeface="Arial" pitchFamily="34" charset="0"/>
              </a:defRPr>
            </a:lvl5pPr>
          </a:lstStyle>
          <a:p>
            <a:pPr lvl="0"/>
            <a:r>
              <a:rPr lang="en-US"/>
              <a:t>CLICK TO EDIT TEXT</a:t>
            </a:r>
          </a:p>
        </p:txBody>
      </p:sp>
    </p:spTree>
    <p:extLst>
      <p:ext uri="{BB962C8B-B14F-4D97-AF65-F5344CB8AC3E}">
        <p14:creationId xmlns:p14="http://schemas.microsoft.com/office/powerpoint/2010/main" val="3977233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shots (Max of 6)">
    <p:spTree>
      <p:nvGrpSpPr>
        <p:cNvPr id="1" name=""/>
        <p:cNvGrpSpPr/>
        <p:nvPr/>
      </p:nvGrpSpPr>
      <p:grpSpPr>
        <a:xfrm>
          <a:off x="0" y="0"/>
          <a:ext cx="0" cy="0"/>
          <a:chOff x="0" y="0"/>
          <a:chExt cx="0" cy="0"/>
        </a:xfrm>
      </p:grpSpPr>
      <p:sp>
        <p:nvSpPr>
          <p:cNvPr id="4" name="Footer Placeholder 3"/>
          <p:cNvSpPr>
            <a:spLocks noGrp="1"/>
          </p:cNvSpPr>
          <p:nvPr>
            <p:ph type="ftr" sz="quarter" idx="14"/>
          </p:nvPr>
        </p:nvSpPr>
        <p:spPr/>
        <p:txBody>
          <a:bodyPr/>
          <a:lstStyle/>
          <a:p>
            <a:pPr algn="r"/>
            <a:r>
              <a:rPr lang="en-US"/>
              <a:t>© Bill &amp; Melinda Gates Foundation      |</a:t>
            </a:r>
            <a:endParaRPr lang="en-US" dirty="0"/>
          </a:p>
        </p:txBody>
      </p:sp>
      <p:sp>
        <p:nvSpPr>
          <p:cNvPr id="5" name="Slide Number Placeholder 4"/>
          <p:cNvSpPr>
            <a:spLocks noGrp="1"/>
          </p:cNvSpPr>
          <p:nvPr>
            <p:ph type="sldNum" sz="quarter" idx="15"/>
          </p:nvPr>
        </p:nvSpPr>
        <p:spPr/>
        <p:txBody>
          <a:bodyPr/>
          <a:lstStyle/>
          <a:p>
            <a:fld id="{D3F7C509-FEEF-45D3-B896-7C07814C0C13}" type="slidenum">
              <a:rPr lang="en-US" smtClean="0"/>
              <a:pPr/>
              <a:t>‹#›</a:t>
            </a:fld>
            <a:endParaRPr lang="en-US" dirty="0"/>
          </a:p>
        </p:txBody>
      </p:sp>
      <p:sp>
        <p:nvSpPr>
          <p:cNvPr id="21" name="Picture Placeholder 20"/>
          <p:cNvSpPr>
            <a:spLocks noGrp="1"/>
          </p:cNvSpPr>
          <p:nvPr>
            <p:ph type="pic" sz="quarter" idx="16" hasCustomPrompt="1"/>
          </p:nvPr>
        </p:nvSpPr>
        <p:spPr>
          <a:xfrm>
            <a:off x="476251" y="1619251"/>
            <a:ext cx="1828800" cy="1828800"/>
          </a:xfrm>
          <a:noFill/>
        </p:spPr>
        <p:txBody>
          <a:bodyPr tIns="91440"/>
          <a:lstStyle>
            <a:lvl1pPr marL="0" indent="0" algn="ctr">
              <a:buNone/>
              <a:defRPr sz="1200" baseline="0"/>
            </a:lvl1pPr>
          </a:lstStyle>
          <a:p>
            <a:r>
              <a:rPr lang="en-US" dirty="0"/>
              <a:t>Click icon to </a:t>
            </a:r>
            <a:br>
              <a:rPr lang="en-US" dirty="0"/>
            </a:br>
            <a:r>
              <a:rPr lang="en-US" dirty="0"/>
              <a:t>insert a photo</a:t>
            </a:r>
          </a:p>
        </p:txBody>
      </p:sp>
      <p:sp>
        <p:nvSpPr>
          <p:cNvPr id="23" name="Text Placeholder 22"/>
          <p:cNvSpPr>
            <a:spLocks noGrp="1"/>
          </p:cNvSpPr>
          <p:nvPr>
            <p:ph type="body" sz="quarter" idx="17" hasCustomPrompt="1"/>
          </p:nvPr>
        </p:nvSpPr>
        <p:spPr>
          <a:xfrm>
            <a:off x="2384317" y="2594034"/>
            <a:ext cx="1740339" cy="855757"/>
          </a:xfrm>
        </p:spPr>
        <p:txBody>
          <a:bodyPr anchor="b"/>
          <a:lstStyle>
            <a:lvl1pPr marL="0" indent="0">
              <a:spcBef>
                <a:spcPts val="0"/>
              </a:spcBef>
              <a:buNone/>
              <a:defRPr sz="1333" b="1">
                <a:solidFill>
                  <a:schemeClr val="accent3">
                    <a:lumMod val="75000"/>
                  </a:schemeClr>
                </a:solidFill>
              </a:defRPr>
            </a:lvl1pPr>
            <a:lvl2pPr marL="0" indent="0">
              <a:spcBef>
                <a:spcPts val="0"/>
              </a:spcBef>
              <a:buFont typeface="Arial" pitchFamily="34" charset="0"/>
              <a:buNone/>
              <a:defRPr sz="1067"/>
            </a:lvl2pPr>
            <a:lvl3pPr marL="0" indent="0">
              <a:buNone/>
              <a:defRPr/>
            </a:lvl3pPr>
            <a:lvl4pPr marL="0" indent="0">
              <a:buNone/>
              <a:defRPr/>
            </a:lvl4pPr>
            <a:lvl5pPr marL="0" indent="0">
              <a:buNone/>
              <a:defRPr/>
            </a:lvl5pPr>
          </a:lstStyle>
          <a:p>
            <a:pPr lvl="0"/>
            <a:r>
              <a:rPr lang="en-US"/>
              <a:t>First Last</a:t>
            </a:r>
          </a:p>
          <a:p>
            <a:pPr lvl="1"/>
            <a:r>
              <a:rPr lang="en-US"/>
              <a:t>Title of individual </a:t>
            </a:r>
            <a:br>
              <a:rPr lang="en-US"/>
            </a:br>
            <a:r>
              <a:rPr lang="en-US"/>
              <a:t>or short description of presentation</a:t>
            </a:r>
          </a:p>
        </p:txBody>
      </p:sp>
      <p:sp>
        <p:nvSpPr>
          <p:cNvPr id="18" name="Picture Placeholder 20"/>
          <p:cNvSpPr>
            <a:spLocks noGrp="1"/>
          </p:cNvSpPr>
          <p:nvPr>
            <p:ph type="pic" sz="quarter" idx="18" hasCustomPrompt="1"/>
          </p:nvPr>
        </p:nvSpPr>
        <p:spPr>
          <a:xfrm>
            <a:off x="476251" y="3710517"/>
            <a:ext cx="1828800" cy="1828800"/>
          </a:xfrm>
          <a:noFill/>
        </p:spPr>
        <p:txBody>
          <a:bodyPr tIns="91440"/>
          <a:lstStyle>
            <a:lvl1pPr marL="0" indent="0" algn="ctr">
              <a:buNone/>
              <a:defRPr sz="1200" baseline="0"/>
            </a:lvl1pPr>
          </a:lstStyle>
          <a:p>
            <a:r>
              <a:rPr lang="en-US" dirty="0"/>
              <a:t>Click icon to </a:t>
            </a:r>
            <a:br>
              <a:rPr lang="en-US" dirty="0"/>
            </a:br>
            <a:r>
              <a:rPr lang="en-US" dirty="0"/>
              <a:t>insert a photo</a:t>
            </a:r>
          </a:p>
        </p:txBody>
      </p:sp>
      <p:sp>
        <p:nvSpPr>
          <p:cNvPr id="19" name="Text Placeholder 22"/>
          <p:cNvSpPr>
            <a:spLocks noGrp="1"/>
          </p:cNvSpPr>
          <p:nvPr>
            <p:ph type="body" sz="quarter" idx="19" hasCustomPrompt="1"/>
          </p:nvPr>
        </p:nvSpPr>
        <p:spPr>
          <a:xfrm>
            <a:off x="2384317" y="4685300"/>
            <a:ext cx="1740339" cy="855757"/>
          </a:xfrm>
        </p:spPr>
        <p:txBody>
          <a:bodyPr anchor="b"/>
          <a:lstStyle>
            <a:lvl1pPr marL="0" indent="0">
              <a:spcBef>
                <a:spcPts val="0"/>
              </a:spcBef>
              <a:buNone/>
              <a:defRPr sz="1333" b="1">
                <a:solidFill>
                  <a:schemeClr val="accent3">
                    <a:lumMod val="75000"/>
                  </a:schemeClr>
                </a:solidFill>
              </a:defRPr>
            </a:lvl1pPr>
            <a:lvl2pPr marL="0" indent="0">
              <a:spcBef>
                <a:spcPts val="0"/>
              </a:spcBef>
              <a:buFont typeface="Arial" pitchFamily="34" charset="0"/>
              <a:buNone/>
              <a:defRPr sz="1067"/>
            </a:lvl2pPr>
            <a:lvl3pPr marL="0" indent="0">
              <a:buNone/>
              <a:defRPr/>
            </a:lvl3pPr>
            <a:lvl4pPr marL="0" indent="0">
              <a:buNone/>
              <a:defRPr/>
            </a:lvl4pPr>
            <a:lvl5pPr marL="0" indent="0">
              <a:buNone/>
              <a:defRPr/>
            </a:lvl5pPr>
          </a:lstStyle>
          <a:p>
            <a:pPr lvl="0"/>
            <a:r>
              <a:rPr lang="en-US"/>
              <a:t>First Last</a:t>
            </a:r>
          </a:p>
          <a:p>
            <a:pPr lvl="1"/>
            <a:r>
              <a:rPr lang="en-US"/>
              <a:t>Title of individual </a:t>
            </a:r>
            <a:br>
              <a:rPr lang="en-US"/>
            </a:br>
            <a:r>
              <a:rPr lang="en-US"/>
              <a:t>or short description of presentation</a:t>
            </a:r>
          </a:p>
        </p:txBody>
      </p:sp>
      <p:sp>
        <p:nvSpPr>
          <p:cNvPr id="20" name="Picture Placeholder 20"/>
          <p:cNvSpPr>
            <a:spLocks noGrp="1"/>
          </p:cNvSpPr>
          <p:nvPr>
            <p:ph type="pic" sz="quarter" idx="20" hasCustomPrompt="1"/>
          </p:nvPr>
        </p:nvSpPr>
        <p:spPr>
          <a:xfrm>
            <a:off x="4257695" y="1619251"/>
            <a:ext cx="1828800" cy="1828800"/>
          </a:xfrm>
          <a:noFill/>
        </p:spPr>
        <p:txBody>
          <a:bodyPr tIns="91440"/>
          <a:lstStyle>
            <a:lvl1pPr marL="0" indent="0" algn="ctr">
              <a:buNone/>
              <a:defRPr sz="1200" baseline="0"/>
            </a:lvl1pPr>
          </a:lstStyle>
          <a:p>
            <a:r>
              <a:rPr lang="en-US" dirty="0"/>
              <a:t>Click icon to </a:t>
            </a:r>
            <a:br>
              <a:rPr lang="en-US" dirty="0"/>
            </a:br>
            <a:r>
              <a:rPr lang="en-US" dirty="0"/>
              <a:t>insert a photo</a:t>
            </a:r>
          </a:p>
        </p:txBody>
      </p:sp>
      <p:sp>
        <p:nvSpPr>
          <p:cNvPr id="22" name="Text Placeholder 22"/>
          <p:cNvSpPr>
            <a:spLocks noGrp="1"/>
          </p:cNvSpPr>
          <p:nvPr>
            <p:ph type="body" sz="quarter" idx="21" hasCustomPrompt="1"/>
          </p:nvPr>
        </p:nvSpPr>
        <p:spPr>
          <a:xfrm>
            <a:off x="6165761" y="2594034"/>
            <a:ext cx="1740339" cy="855757"/>
          </a:xfrm>
        </p:spPr>
        <p:txBody>
          <a:bodyPr anchor="b"/>
          <a:lstStyle>
            <a:lvl1pPr marL="0" indent="0">
              <a:spcBef>
                <a:spcPts val="0"/>
              </a:spcBef>
              <a:buNone/>
              <a:defRPr sz="1333" b="1">
                <a:solidFill>
                  <a:schemeClr val="accent3">
                    <a:lumMod val="75000"/>
                  </a:schemeClr>
                </a:solidFill>
              </a:defRPr>
            </a:lvl1pPr>
            <a:lvl2pPr marL="0" indent="0">
              <a:spcBef>
                <a:spcPts val="0"/>
              </a:spcBef>
              <a:buFont typeface="Arial" pitchFamily="34" charset="0"/>
              <a:buNone/>
              <a:defRPr sz="1067"/>
            </a:lvl2pPr>
            <a:lvl3pPr marL="0" indent="0">
              <a:buNone/>
              <a:defRPr/>
            </a:lvl3pPr>
            <a:lvl4pPr marL="0" indent="0">
              <a:buNone/>
              <a:defRPr/>
            </a:lvl4pPr>
            <a:lvl5pPr marL="0" indent="0">
              <a:buNone/>
              <a:defRPr/>
            </a:lvl5pPr>
          </a:lstStyle>
          <a:p>
            <a:pPr lvl="0"/>
            <a:r>
              <a:rPr lang="en-US"/>
              <a:t>First Last</a:t>
            </a:r>
          </a:p>
          <a:p>
            <a:pPr lvl="1"/>
            <a:r>
              <a:rPr lang="en-US"/>
              <a:t>Title of individual </a:t>
            </a:r>
            <a:br>
              <a:rPr lang="en-US"/>
            </a:br>
            <a:r>
              <a:rPr lang="en-US"/>
              <a:t>or short description of presentation</a:t>
            </a:r>
          </a:p>
        </p:txBody>
      </p:sp>
      <p:sp>
        <p:nvSpPr>
          <p:cNvPr id="30" name="Picture Placeholder 20"/>
          <p:cNvSpPr>
            <a:spLocks noGrp="1"/>
          </p:cNvSpPr>
          <p:nvPr>
            <p:ph type="pic" sz="quarter" idx="22" hasCustomPrompt="1"/>
          </p:nvPr>
        </p:nvSpPr>
        <p:spPr>
          <a:xfrm>
            <a:off x="4257695" y="3710517"/>
            <a:ext cx="1828800" cy="1828800"/>
          </a:xfrm>
          <a:noFill/>
        </p:spPr>
        <p:txBody>
          <a:bodyPr tIns="91440"/>
          <a:lstStyle>
            <a:lvl1pPr marL="0" indent="0" algn="ctr">
              <a:buNone/>
              <a:defRPr sz="1200" baseline="0"/>
            </a:lvl1pPr>
          </a:lstStyle>
          <a:p>
            <a:r>
              <a:rPr lang="en-US" dirty="0"/>
              <a:t>Click icon to </a:t>
            </a:r>
            <a:br>
              <a:rPr lang="en-US" dirty="0"/>
            </a:br>
            <a:r>
              <a:rPr lang="en-US" dirty="0"/>
              <a:t>insert a photo</a:t>
            </a:r>
          </a:p>
        </p:txBody>
      </p:sp>
      <p:sp>
        <p:nvSpPr>
          <p:cNvPr id="31" name="Text Placeholder 22"/>
          <p:cNvSpPr>
            <a:spLocks noGrp="1"/>
          </p:cNvSpPr>
          <p:nvPr>
            <p:ph type="body" sz="quarter" idx="23" hasCustomPrompt="1"/>
          </p:nvPr>
        </p:nvSpPr>
        <p:spPr>
          <a:xfrm>
            <a:off x="6165761" y="4685300"/>
            <a:ext cx="1740339" cy="855757"/>
          </a:xfrm>
        </p:spPr>
        <p:txBody>
          <a:bodyPr anchor="b"/>
          <a:lstStyle>
            <a:lvl1pPr marL="0" indent="0">
              <a:spcBef>
                <a:spcPts val="0"/>
              </a:spcBef>
              <a:buNone/>
              <a:defRPr sz="1333" b="1">
                <a:solidFill>
                  <a:schemeClr val="accent3">
                    <a:lumMod val="75000"/>
                  </a:schemeClr>
                </a:solidFill>
              </a:defRPr>
            </a:lvl1pPr>
            <a:lvl2pPr marL="0" indent="0">
              <a:spcBef>
                <a:spcPts val="0"/>
              </a:spcBef>
              <a:buFont typeface="Arial" pitchFamily="34" charset="0"/>
              <a:buNone/>
              <a:defRPr sz="1067"/>
            </a:lvl2pPr>
            <a:lvl3pPr marL="0" indent="0">
              <a:buNone/>
              <a:defRPr/>
            </a:lvl3pPr>
            <a:lvl4pPr marL="0" indent="0">
              <a:buNone/>
              <a:defRPr/>
            </a:lvl4pPr>
            <a:lvl5pPr marL="0" indent="0">
              <a:buNone/>
              <a:defRPr/>
            </a:lvl5pPr>
          </a:lstStyle>
          <a:p>
            <a:pPr lvl="0"/>
            <a:r>
              <a:rPr lang="en-US"/>
              <a:t>First Last</a:t>
            </a:r>
          </a:p>
          <a:p>
            <a:pPr lvl="1"/>
            <a:r>
              <a:rPr lang="en-US"/>
              <a:t>Title of individual </a:t>
            </a:r>
            <a:br>
              <a:rPr lang="en-US"/>
            </a:br>
            <a:r>
              <a:rPr lang="en-US"/>
              <a:t>or short description of presentation</a:t>
            </a:r>
          </a:p>
        </p:txBody>
      </p:sp>
      <p:sp>
        <p:nvSpPr>
          <p:cNvPr id="32" name="Picture Placeholder 20"/>
          <p:cNvSpPr>
            <a:spLocks noGrp="1"/>
          </p:cNvSpPr>
          <p:nvPr>
            <p:ph type="pic" sz="quarter" idx="24" hasCustomPrompt="1"/>
          </p:nvPr>
        </p:nvSpPr>
        <p:spPr>
          <a:xfrm>
            <a:off x="8021012" y="1619251"/>
            <a:ext cx="1828800" cy="1828800"/>
          </a:xfrm>
          <a:noFill/>
        </p:spPr>
        <p:txBody>
          <a:bodyPr tIns="91440"/>
          <a:lstStyle>
            <a:lvl1pPr marL="0" indent="0" algn="ctr">
              <a:buNone/>
              <a:defRPr sz="1200" baseline="0"/>
            </a:lvl1pPr>
          </a:lstStyle>
          <a:p>
            <a:r>
              <a:rPr lang="en-US" dirty="0"/>
              <a:t>Click icon to </a:t>
            </a:r>
            <a:br>
              <a:rPr lang="en-US" dirty="0"/>
            </a:br>
            <a:r>
              <a:rPr lang="en-US" dirty="0"/>
              <a:t>insert a photo</a:t>
            </a:r>
          </a:p>
        </p:txBody>
      </p:sp>
      <p:sp>
        <p:nvSpPr>
          <p:cNvPr id="33" name="Text Placeholder 22"/>
          <p:cNvSpPr>
            <a:spLocks noGrp="1"/>
          </p:cNvSpPr>
          <p:nvPr>
            <p:ph type="body" sz="quarter" idx="25" hasCustomPrompt="1"/>
          </p:nvPr>
        </p:nvSpPr>
        <p:spPr>
          <a:xfrm>
            <a:off x="9929079" y="2594034"/>
            <a:ext cx="1740339" cy="855757"/>
          </a:xfrm>
        </p:spPr>
        <p:txBody>
          <a:bodyPr anchor="b"/>
          <a:lstStyle>
            <a:lvl1pPr marL="0" indent="0">
              <a:spcBef>
                <a:spcPts val="0"/>
              </a:spcBef>
              <a:buNone/>
              <a:defRPr sz="1333" b="1">
                <a:solidFill>
                  <a:schemeClr val="accent3">
                    <a:lumMod val="75000"/>
                  </a:schemeClr>
                </a:solidFill>
              </a:defRPr>
            </a:lvl1pPr>
            <a:lvl2pPr marL="0" indent="0">
              <a:spcBef>
                <a:spcPts val="0"/>
              </a:spcBef>
              <a:buFont typeface="Arial" pitchFamily="34" charset="0"/>
              <a:buNone/>
              <a:defRPr sz="1067"/>
            </a:lvl2pPr>
            <a:lvl3pPr marL="0" indent="0">
              <a:buNone/>
              <a:defRPr/>
            </a:lvl3pPr>
            <a:lvl4pPr marL="0" indent="0">
              <a:buNone/>
              <a:defRPr/>
            </a:lvl4pPr>
            <a:lvl5pPr marL="0" indent="0">
              <a:buNone/>
              <a:defRPr/>
            </a:lvl5pPr>
          </a:lstStyle>
          <a:p>
            <a:pPr lvl="0"/>
            <a:r>
              <a:rPr lang="en-US"/>
              <a:t>First Last</a:t>
            </a:r>
          </a:p>
          <a:p>
            <a:pPr lvl="1"/>
            <a:r>
              <a:rPr lang="en-US"/>
              <a:t>Title of individual </a:t>
            </a:r>
            <a:br>
              <a:rPr lang="en-US"/>
            </a:br>
            <a:r>
              <a:rPr lang="en-US"/>
              <a:t>or short description of presentation</a:t>
            </a:r>
          </a:p>
        </p:txBody>
      </p:sp>
      <p:sp>
        <p:nvSpPr>
          <p:cNvPr id="34" name="Picture Placeholder 20"/>
          <p:cNvSpPr>
            <a:spLocks noGrp="1"/>
          </p:cNvSpPr>
          <p:nvPr>
            <p:ph type="pic" sz="quarter" idx="26" hasCustomPrompt="1"/>
          </p:nvPr>
        </p:nvSpPr>
        <p:spPr>
          <a:xfrm>
            <a:off x="8021012" y="3710517"/>
            <a:ext cx="1828800" cy="1828800"/>
          </a:xfrm>
          <a:noFill/>
        </p:spPr>
        <p:txBody>
          <a:bodyPr tIns="91440"/>
          <a:lstStyle>
            <a:lvl1pPr marL="0" indent="0" algn="ctr">
              <a:buNone/>
              <a:defRPr sz="1200" baseline="0"/>
            </a:lvl1pPr>
          </a:lstStyle>
          <a:p>
            <a:r>
              <a:rPr lang="en-US" dirty="0"/>
              <a:t>Click icon to </a:t>
            </a:r>
            <a:br>
              <a:rPr lang="en-US" dirty="0"/>
            </a:br>
            <a:r>
              <a:rPr lang="en-US" dirty="0"/>
              <a:t>insert a photo</a:t>
            </a:r>
          </a:p>
        </p:txBody>
      </p:sp>
      <p:sp>
        <p:nvSpPr>
          <p:cNvPr id="35" name="Text Placeholder 22"/>
          <p:cNvSpPr>
            <a:spLocks noGrp="1"/>
          </p:cNvSpPr>
          <p:nvPr>
            <p:ph type="body" sz="quarter" idx="27" hasCustomPrompt="1"/>
          </p:nvPr>
        </p:nvSpPr>
        <p:spPr>
          <a:xfrm>
            <a:off x="9929079" y="4685300"/>
            <a:ext cx="1740339" cy="855757"/>
          </a:xfrm>
        </p:spPr>
        <p:txBody>
          <a:bodyPr anchor="b"/>
          <a:lstStyle>
            <a:lvl1pPr marL="0" indent="0">
              <a:spcBef>
                <a:spcPts val="0"/>
              </a:spcBef>
              <a:buNone/>
              <a:defRPr sz="1333" b="1">
                <a:solidFill>
                  <a:schemeClr val="accent3">
                    <a:lumMod val="75000"/>
                  </a:schemeClr>
                </a:solidFill>
              </a:defRPr>
            </a:lvl1pPr>
            <a:lvl2pPr marL="0" indent="0">
              <a:spcBef>
                <a:spcPts val="0"/>
              </a:spcBef>
              <a:buFont typeface="Arial" pitchFamily="34" charset="0"/>
              <a:buNone/>
              <a:defRPr sz="1067"/>
            </a:lvl2pPr>
            <a:lvl3pPr marL="0" indent="0">
              <a:buNone/>
              <a:defRPr/>
            </a:lvl3pPr>
            <a:lvl4pPr marL="0" indent="0">
              <a:buNone/>
              <a:defRPr/>
            </a:lvl4pPr>
            <a:lvl5pPr marL="0" indent="0">
              <a:buNone/>
              <a:defRPr/>
            </a:lvl5pPr>
          </a:lstStyle>
          <a:p>
            <a:pPr lvl="0"/>
            <a:r>
              <a:rPr lang="en-US"/>
              <a:t>First Last</a:t>
            </a:r>
          </a:p>
          <a:p>
            <a:pPr lvl="1"/>
            <a:r>
              <a:rPr lang="en-US"/>
              <a:t>Title of individual </a:t>
            </a:r>
            <a:br>
              <a:rPr lang="en-US"/>
            </a:br>
            <a:r>
              <a:rPr lang="en-US"/>
              <a:t>or short description of presentation</a:t>
            </a:r>
          </a:p>
        </p:txBody>
      </p:sp>
      <p:sp>
        <p:nvSpPr>
          <p:cNvPr id="7" name="Title 6"/>
          <p:cNvSpPr>
            <a:spLocks noGrp="1"/>
          </p:cNvSpPr>
          <p:nvPr>
            <p:ph type="title" hasCustomPrompt="1"/>
          </p:nvPr>
        </p:nvSpPr>
        <p:spPr>
          <a:xfrm>
            <a:off x="486833" y="646176"/>
            <a:ext cx="11129433" cy="862195"/>
          </a:xfrm>
        </p:spPr>
        <p:txBody>
          <a:bodyPr/>
          <a:lstStyle>
            <a:lvl1pPr>
              <a:defRPr baseline="0"/>
            </a:lvl1pPr>
          </a:lstStyle>
          <a:p>
            <a:r>
              <a:rPr lang="en-US"/>
              <a:t>HEADSHOT SLIDE (MAX OF 5 – SPEAKER OR TEAM LAYOUT</a:t>
            </a:r>
          </a:p>
        </p:txBody>
      </p:sp>
    </p:spTree>
    <p:extLst>
      <p:ext uri="{BB962C8B-B14F-4D97-AF65-F5344CB8AC3E}">
        <p14:creationId xmlns:p14="http://schemas.microsoft.com/office/powerpoint/2010/main" val="93547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 Photos + Text">
    <p:spTree>
      <p:nvGrpSpPr>
        <p:cNvPr id="1" name=""/>
        <p:cNvGrpSpPr/>
        <p:nvPr/>
      </p:nvGrpSpPr>
      <p:grpSpPr>
        <a:xfrm>
          <a:off x="0" y="0"/>
          <a:ext cx="0" cy="0"/>
          <a:chOff x="0" y="0"/>
          <a:chExt cx="0" cy="0"/>
        </a:xfrm>
      </p:grpSpPr>
      <p:sp>
        <p:nvSpPr>
          <p:cNvPr id="22" name="Text Placeholder 22"/>
          <p:cNvSpPr>
            <a:spLocks noGrp="1"/>
          </p:cNvSpPr>
          <p:nvPr>
            <p:ph type="body" sz="quarter" idx="20" hasCustomPrompt="1"/>
          </p:nvPr>
        </p:nvSpPr>
        <p:spPr>
          <a:xfrm>
            <a:off x="476251" y="4399771"/>
            <a:ext cx="11140016" cy="1952347"/>
          </a:xfrm>
        </p:spPr>
        <p:txBody>
          <a:bodyPr anchor="t"/>
          <a:lstStyle>
            <a:lvl1pPr marL="0" indent="0">
              <a:spcBef>
                <a:spcPts val="800"/>
              </a:spcBef>
              <a:buNone/>
              <a:defRPr sz="1867" b="0" baseline="0">
                <a:solidFill>
                  <a:schemeClr val="accent6"/>
                </a:solidFill>
              </a:defRPr>
            </a:lvl1pPr>
            <a:lvl2pPr marL="0" indent="0">
              <a:spcBef>
                <a:spcPts val="0"/>
              </a:spcBef>
              <a:buFont typeface="Arial" pitchFamily="34" charset="0"/>
              <a:buNone/>
              <a:defRPr sz="1067"/>
            </a:lvl2pPr>
            <a:lvl3pPr marL="0" indent="0">
              <a:buNone/>
              <a:defRPr/>
            </a:lvl3pPr>
            <a:lvl4pPr marL="0" indent="0">
              <a:buNone/>
              <a:defRPr/>
            </a:lvl4pPr>
            <a:lvl5pPr marL="0" indent="0">
              <a:buNone/>
              <a:defRPr/>
            </a:lvl5pPr>
          </a:lstStyle>
          <a:p>
            <a:pPr lvl="0"/>
            <a:r>
              <a:rPr lang="en-US"/>
              <a:t>Insert explanatory copy here.</a:t>
            </a:r>
          </a:p>
        </p:txBody>
      </p:sp>
      <p:sp>
        <p:nvSpPr>
          <p:cNvPr id="21" name="Text Placeholder 22"/>
          <p:cNvSpPr>
            <a:spLocks noGrp="1"/>
          </p:cNvSpPr>
          <p:nvPr>
            <p:ph type="body" sz="quarter" idx="19" hasCustomPrompt="1"/>
          </p:nvPr>
        </p:nvSpPr>
        <p:spPr>
          <a:xfrm>
            <a:off x="476251" y="3928615"/>
            <a:ext cx="11140016" cy="465864"/>
          </a:xfrm>
        </p:spPr>
        <p:txBody>
          <a:bodyPr anchor="t"/>
          <a:lstStyle>
            <a:lvl1pPr marL="0" indent="0">
              <a:spcBef>
                <a:spcPts val="0"/>
              </a:spcBef>
              <a:buNone/>
              <a:defRPr sz="1733" b="1">
                <a:solidFill>
                  <a:schemeClr val="accent6"/>
                </a:solidFill>
              </a:defRPr>
            </a:lvl1pPr>
            <a:lvl2pPr marL="0" indent="0">
              <a:spcBef>
                <a:spcPts val="0"/>
              </a:spcBef>
              <a:buFont typeface="Arial" pitchFamily="34" charset="0"/>
              <a:buNone/>
              <a:defRPr sz="1067"/>
            </a:lvl2pPr>
            <a:lvl3pPr marL="0" indent="0">
              <a:buNone/>
              <a:defRPr/>
            </a:lvl3pPr>
            <a:lvl4pPr marL="0" indent="0">
              <a:buNone/>
              <a:defRPr/>
            </a:lvl4pPr>
            <a:lvl5pPr marL="0" indent="0">
              <a:buNone/>
              <a:defRPr/>
            </a:lvl5pPr>
          </a:lstStyle>
          <a:p>
            <a:pPr lvl="0"/>
            <a:r>
              <a:rPr lang="en-US"/>
              <a:t>Insert subtitle here – recommend a limit of 1 line.</a:t>
            </a:r>
          </a:p>
        </p:txBody>
      </p:sp>
      <p:sp>
        <p:nvSpPr>
          <p:cNvPr id="19" name="Picture Placeholder 20"/>
          <p:cNvSpPr>
            <a:spLocks noGrp="1"/>
          </p:cNvSpPr>
          <p:nvPr>
            <p:ph type="pic" sz="quarter" idx="18" hasCustomPrompt="1"/>
          </p:nvPr>
        </p:nvSpPr>
        <p:spPr>
          <a:xfrm>
            <a:off x="7957039" y="1716783"/>
            <a:ext cx="3656869" cy="2084751"/>
          </a:xfrm>
          <a:noFill/>
        </p:spPr>
        <p:txBody>
          <a:bodyPr tIns="91440"/>
          <a:lstStyle>
            <a:lvl1pPr marL="0" indent="0" algn="ctr">
              <a:buNone/>
              <a:defRPr sz="1200" baseline="0"/>
            </a:lvl1pPr>
          </a:lstStyle>
          <a:p>
            <a:r>
              <a:rPr lang="en-US" dirty="0"/>
              <a:t>Click icon to </a:t>
            </a:r>
            <a:br>
              <a:rPr lang="en-US" dirty="0"/>
            </a:br>
            <a:r>
              <a:rPr lang="en-US" dirty="0"/>
              <a:t>insert a photo</a:t>
            </a:r>
          </a:p>
        </p:txBody>
      </p:sp>
      <p:sp>
        <p:nvSpPr>
          <p:cNvPr id="17" name="Picture Placeholder 20"/>
          <p:cNvSpPr>
            <a:spLocks noGrp="1"/>
          </p:cNvSpPr>
          <p:nvPr>
            <p:ph type="pic" sz="quarter" idx="17" hasCustomPrompt="1"/>
          </p:nvPr>
        </p:nvSpPr>
        <p:spPr>
          <a:xfrm>
            <a:off x="4221793" y="1723746"/>
            <a:ext cx="3653184" cy="2077788"/>
          </a:xfrm>
          <a:noFill/>
        </p:spPr>
        <p:txBody>
          <a:bodyPr tIns="91440"/>
          <a:lstStyle>
            <a:lvl1pPr marL="0" indent="0" algn="ctr">
              <a:buNone/>
              <a:defRPr sz="1200" baseline="0"/>
            </a:lvl1pPr>
          </a:lstStyle>
          <a:p>
            <a:r>
              <a:rPr lang="en-US" dirty="0"/>
              <a:t>Click icon to </a:t>
            </a:r>
            <a:br>
              <a:rPr lang="en-US" dirty="0"/>
            </a:br>
            <a:r>
              <a:rPr lang="en-US" dirty="0"/>
              <a:t>insert a photo</a:t>
            </a:r>
          </a:p>
        </p:txBody>
      </p:sp>
      <p:sp>
        <p:nvSpPr>
          <p:cNvPr id="16" name="Picture Placeholder 20"/>
          <p:cNvSpPr>
            <a:spLocks noGrp="1"/>
          </p:cNvSpPr>
          <p:nvPr>
            <p:ph type="pic" sz="quarter" idx="16" hasCustomPrompt="1"/>
          </p:nvPr>
        </p:nvSpPr>
        <p:spPr>
          <a:xfrm>
            <a:off x="487211" y="1720579"/>
            <a:ext cx="3653967" cy="2080955"/>
          </a:xfrm>
          <a:noFill/>
        </p:spPr>
        <p:txBody>
          <a:bodyPr tIns="91440"/>
          <a:lstStyle>
            <a:lvl1pPr marL="0" indent="0" algn="ctr">
              <a:buNone/>
              <a:defRPr sz="1200" baseline="0"/>
            </a:lvl1pPr>
          </a:lstStyle>
          <a:p>
            <a:r>
              <a:rPr lang="en-US" dirty="0"/>
              <a:t>Click icon to </a:t>
            </a:r>
            <a:br>
              <a:rPr lang="en-US" dirty="0"/>
            </a:br>
            <a:r>
              <a:rPr lang="en-US" dirty="0"/>
              <a:t>insert a photo</a:t>
            </a:r>
          </a:p>
        </p:txBody>
      </p:sp>
      <p:sp>
        <p:nvSpPr>
          <p:cNvPr id="5" name="Footer Placeholder 4"/>
          <p:cNvSpPr>
            <a:spLocks noGrp="1"/>
          </p:cNvSpPr>
          <p:nvPr>
            <p:ph type="ftr" sz="quarter" idx="14"/>
          </p:nvPr>
        </p:nvSpPr>
        <p:spPr/>
        <p:txBody>
          <a:bodyPr/>
          <a:lstStyle/>
          <a:p>
            <a:pPr algn="r"/>
            <a:r>
              <a:rPr lang="en-US">
                <a:solidFill>
                  <a:srgbClr val="000000"/>
                </a:solidFill>
              </a:rPr>
              <a:t>© Bill &amp; Melinda Gates Foundation      |</a:t>
            </a:r>
            <a:endParaRPr lang="en-US" dirty="0">
              <a:solidFill>
                <a:srgbClr val="000000"/>
              </a:solidFill>
            </a:endParaRPr>
          </a:p>
        </p:txBody>
      </p:sp>
      <p:sp>
        <p:nvSpPr>
          <p:cNvPr id="6" name="Slide Number Placeholder 5"/>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dirty="0">
              <a:solidFill>
                <a:srgbClr val="000000"/>
              </a:solidFill>
            </a:endParaRPr>
          </a:p>
        </p:txBody>
      </p:sp>
      <p:sp>
        <p:nvSpPr>
          <p:cNvPr id="2" name="Title 1"/>
          <p:cNvSpPr>
            <a:spLocks noGrp="1"/>
          </p:cNvSpPr>
          <p:nvPr>
            <p:ph type="title" hasCustomPrompt="1"/>
          </p:nvPr>
        </p:nvSpPr>
        <p:spPr>
          <a:xfrm>
            <a:off x="486833" y="646177"/>
            <a:ext cx="11106151" cy="697577"/>
          </a:xfrm>
        </p:spPr>
        <p:txBody>
          <a:bodyPr/>
          <a:lstStyle>
            <a:lvl1pPr>
              <a:defRPr baseline="0"/>
            </a:lvl1pPr>
          </a:lstStyle>
          <a:p>
            <a:r>
              <a:rPr lang="en-US"/>
              <a:t>INSERT HEADLINE HERE – UP TO 2 FULL WIDTH LINES (ALL CAPS)</a:t>
            </a:r>
          </a:p>
        </p:txBody>
      </p:sp>
    </p:spTree>
    <p:extLst>
      <p:ext uri="{BB962C8B-B14F-4D97-AF65-F5344CB8AC3E}">
        <p14:creationId xmlns:p14="http://schemas.microsoft.com/office/powerpoint/2010/main" val="878420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 Photos + Text">
    <p:spTree>
      <p:nvGrpSpPr>
        <p:cNvPr id="1" name=""/>
        <p:cNvGrpSpPr/>
        <p:nvPr/>
      </p:nvGrpSpPr>
      <p:grpSpPr>
        <a:xfrm>
          <a:off x="0" y="0"/>
          <a:ext cx="0" cy="0"/>
          <a:chOff x="0" y="0"/>
          <a:chExt cx="0" cy="0"/>
        </a:xfrm>
      </p:grpSpPr>
      <p:sp>
        <p:nvSpPr>
          <p:cNvPr id="22" name="Text Placeholder 22"/>
          <p:cNvSpPr>
            <a:spLocks noGrp="1"/>
          </p:cNvSpPr>
          <p:nvPr>
            <p:ph type="body" sz="quarter" idx="20" hasCustomPrompt="1"/>
          </p:nvPr>
        </p:nvSpPr>
        <p:spPr>
          <a:xfrm>
            <a:off x="476251" y="4504336"/>
            <a:ext cx="2474976" cy="1737240"/>
          </a:xfrm>
        </p:spPr>
        <p:txBody>
          <a:bodyPr anchor="t"/>
          <a:lstStyle>
            <a:lvl1pPr marL="0" indent="0">
              <a:spcBef>
                <a:spcPts val="0"/>
              </a:spcBef>
              <a:spcAft>
                <a:spcPts val="0"/>
              </a:spcAft>
              <a:buNone/>
              <a:defRPr sz="3733" b="1" baseline="0">
                <a:solidFill>
                  <a:schemeClr val="accent3">
                    <a:lumMod val="75000"/>
                  </a:schemeClr>
                </a:solidFill>
              </a:defRPr>
            </a:lvl1pPr>
            <a:lvl2pPr marL="228594" indent="-228594">
              <a:spcBef>
                <a:spcPts val="800"/>
              </a:spcBef>
              <a:spcAft>
                <a:spcPts val="0"/>
              </a:spcAft>
              <a:buFont typeface="Wingdings" panose="05000000000000000000" pitchFamily="2" charset="2"/>
              <a:buChar char="§"/>
              <a:defRPr sz="1333" baseline="0"/>
            </a:lvl2pPr>
            <a:lvl3pPr marL="455073" indent="-228594">
              <a:spcBef>
                <a:spcPts val="800"/>
              </a:spcBef>
              <a:spcAft>
                <a:spcPts val="0"/>
              </a:spcAft>
              <a:buFont typeface="Arial" panose="020B0604020202020204" pitchFamily="34" charset="0"/>
              <a:buChar char="•"/>
              <a:tabLst>
                <a:tab pos="533387" algn="l"/>
              </a:tabLst>
              <a:defRPr sz="1333" baseline="0"/>
            </a:lvl3pPr>
            <a:lvl4pPr marL="0" indent="0">
              <a:buNone/>
              <a:defRPr/>
            </a:lvl4pPr>
            <a:lvl5pPr marL="0" indent="0">
              <a:buNone/>
              <a:defRPr/>
            </a:lvl5pPr>
          </a:lstStyle>
          <a:p>
            <a:pPr lvl="0"/>
            <a:r>
              <a:rPr lang="en-US"/>
              <a:t>Key word</a:t>
            </a:r>
          </a:p>
          <a:p>
            <a:pPr lvl="1"/>
            <a:r>
              <a:rPr lang="en-US"/>
              <a:t>Insert descriptive text here</a:t>
            </a:r>
          </a:p>
          <a:p>
            <a:pPr lvl="2"/>
            <a:r>
              <a:rPr lang="en-US"/>
              <a:t>Level 2</a:t>
            </a:r>
          </a:p>
        </p:txBody>
      </p:sp>
      <p:sp>
        <p:nvSpPr>
          <p:cNvPr id="21" name="Text Placeholder 22"/>
          <p:cNvSpPr>
            <a:spLocks noGrp="1"/>
          </p:cNvSpPr>
          <p:nvPr>
            <p:ph type="body" sz="quarter" idx="19" hasCustomPrompt="1"/>
          </p:nvPr>
        </p:nvSpPr>
        <p:spPr>
          <a:xfrm>
            <a:off x="485085" y="1522791"/>
            <a:ext cx="11140016" cy="624061"/>
          </a:xfrm>
        </p:spPr>
        <p:txBody>
          <a:bodyPr anchor="t"/>
          <a:lstStyle>
            <a:lvl1pPr marL="0" indent="0">
              <a:spcBef>
                <a:spcPts val="0"/>
              </a:spcBef>
              <a:buNone/>
              <a:defRPr sz="1867" b="0">
                <a:solidFill>
                  <a:schemeClr val="accent6"/>
                </a:solidFill>
              </a:defRPr>
            </a:lvl1pPr>
            <a:lvl2pPr marL="0" indent="0">
              <a:spcBef>
                <a:spcPts val="0"/>
              </a:spcBef>
              <a:buFont typeface="Arial" pitchFamily="34" charset="0"/>
              <a:buNone/>
              <a:defRPr sz="1067"/>
            </a:lvl2pPr>
            <a:lvl3pPr marL="0" indent="0">
              <a:buNone/>
              <a:defRPr/>
            </a:lvl3pPr>
            <a:lvl4pPr marL="0" indent="0">
              <a:buNone/>
              <a:defRPr/>
            </a:lvl4pPr>
            <a:lvl5pPr marL="0" indent="0">
              <a:buNone/>
              <a:defRPr/>
            </a:lvl5pPr>
          </a:lstStyle>
          <a:p>
            <a:pPr lvl="0"/>
            <a:r>
              <a:rPr lang="en-US"/>
              <a:t>Insert explanatory copy here.</a:t>
            </a:r>
          </a:p>
        </p:txBody>
      </p:sp>
      <p:sp>
        <p:nvSpPr>
          <p:cNvPr id="19" name="Picture Placeholder 20"/>
          <p:cNvSpPr>
            <a:spLocks noGrp="1"/>
          </p:cNvSpPr>
          <p:nvPr>
            <p:ph type="pic" sz="quarter" idx="18" hasCustomPrompt="1"/>
          </p:nvPr>
        </p:nvSpPr>
        <p:spPr>
          <a:xfrm>
            <a:off x="6217592" y="2338765"/>
            <a:ext cx="2487168" cy="1987296"/>
          </a:xfrm>
          <a:noFill/>
        </p:spPr>
        <p:txBody>
          <a:bodyPr tIns="91440"/>
          <a:lstStyle>
            <a:lvl1pPr marL="0" indent="0" algn="ctr">
              <a:buNone/>
              <a:defRPr sz="1200" baseline="0"/>
            </a:lvl1pPr>
          </a:lstStyle>
          <a:p>
            <a:r>
              <a:rPr lang="en-US" dirty="0"/>
              <a:t>Click icon to </a:t>
            </a:r>
            <a:br>
              <a:rPr lang="en-US" dirty="0"/>
            </a:br>
            <a:r>
              <a:rPr lang="en-US" dirty="0"/>
              <a:t>insert a photo</a:t>
            </a:r>
          </a:p>
        </p:txBody>
      </p:sp>
      <p:sp>
        <p:nvSpPr>
          <p:cNvPr id="17" name="Picture Placeholder 20"/>
          <p:cNvSpPr>
            <a:spLocks noGrp="1"/>
          </p:cNvSpPr>
          <p:nvPr>
            <p:ph type="pic" sz="quarter" idx="17" hasCustomPrompt="1"/>
          </p:nvPr>
        </p:nvSpPr>
        <p:spPr>
          <a:xfrm>
            <a:off x="3346921" y="2338765"/>
            <a:ext cx="2487168" cy="1987296"/>
          </a:xfrm>
          <a:noFill/>
        </p:spPr>
        <p:txBody>
          <a:bodyPr tIns="91440"/>
          <a:lstStyle>
            <a:lvl1pPr marL="0" indent="0" algn="ctr">
              <a:buNone/>
              <a:defRPr sz="1200" baseline="0"/>
            </a:lvl1pPr>
          </a:lstStyle>
          <a:p>
            <a:r>
              <a:rPr lang="en-US" dirty="0"/>
              <a:t>Click icon to </a:t>
            </a:r>
            <a:br>
              <a:rPr lang="en-US" dirty="0"/>
            </a:br>
            <a:r>
              <a:rPr lang="en-US" dirty="0"/>
              <a:t>insert a photo</a:t>
            </a:r>
          </a:p>
        </p:txBody>
      </p:sp>
      <p:sp>
        <p:nvSpPr>
          <p:cNvPr id="16" name="Picture Placeholder 20"/>
          <p:cNvSpPr>
            <a:spLocks noGrp="1"/>
          </p:cNvSpPr>
          <p:nvPr>
            <p:ph type="pic" sz="quarter" idx="16" hasCustomPrompt="1"/>
          </p:nvPr>
        </p:nvSpPr>
        <p:spPr>
          <a:xfrm>
            <a:off x="476251" y="2338765"/>
            <a:ext cx="2487168" cy="1987296"/>
          </a:xfrm>
          <a:noFill/>
        </p:spPr>
        <p:txBody>
          <a:bodyPr tIns="91440"/>
          <a:lstStyle>
            <a:lvl1pPr marL="0" indent="0" algn="ctr">
              <a:buNone/>
              <a:defRPr sz="1200" baseline="0"/>
            </a:lvl1pPr>
          </a:lstStyle>
          <a:p>
            <a:r>
              <a:rPr lang="en-US" dirty="0"/>
              <a:t>Click icon to </a:t>
            </a:r>
            <a:br>
              <a:rPr lang="en-US" dirty="0"/>
            </a:br>
            <a:r>
              <a:rPr lang="en-US" dirty="0"/>
              <a:t>insert a photo</a:t>
            </a:r>
          </a:p>
        </p:txBody>
      </p:sp>
      <p:sp>
        <p:nvSpPr>
          <p:cNvPr id="5" name="Footer Placeholder 4"/>
          <p:cNvSpPr>
            <a:spLocks noGrp="1"/>
          </p:cNvSpPr>
          <p:nvPr>
            <p:ph type="ftr" sz="quarter" idx="14"/>
          </p:nvPr>
        </p:nvSpPr>
        <p:spPr/>
        <p:txBody>
          <a:bodyPr/>
          <a:lstStyle/>
          <a:p>
            <a:pPr algn="r"/>
            <a:r>
              <a:rPr lang="en-US">
                <a:solidFill>
                  <a:srgbClr val="000000"/>
                </a:solidFill>
              </a:rPr>
              <a:t>© Bill &amp; Melinda Gates Foundation      |</a:t>
            </a:r>
            <a:endParaRPr lang="en-US" dirty="0">
              <a:solidFill>
                <a:srgbClr val="000000"/>
              </a:solidFill>
            </a:endParaRPr>
          </a:p>
        </p:txBody>
      </p:sp>
      <p:sp>
        <p:nvSpPr>
          <p:cNvPr id="6" name="Slide Number Placeholder 5"/>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dirty="0">
              <a:solidFill>
                <a:srgbClr val="000000"/>
              </a:solidFill>
            </a:endParaRPr>
          </a:p>
        </p:txBody>
      </p:sp>
      <p:sp>
        <p:nvSpPr>
          <p:cNvPr id="2" name="Title 1"/>
          <p:cNvSpPr>
            <a:spLocks noGrp="1"/>
          </p:cNvSpPr>
          <p:nvPr>
            <p:ph type="title" hasCustomPrompt="1"/>
          </p:nvPr>
        </p:nvSpPr>
        <p:spPr>
          <a:xfrm>
            <a:off x="486833" y="646177"/>
            <a:ext cx="11106151" cy="697577"/>
          </a:xfrm>
        </p:spPr>
        <p:txBody>
          <a:bodyPr/>
          <a:lstStyle>
            <a:lvl1pPr>
              <a:defRPr baseline="0"/>
            </a:lvl1pPr>
          </a:lstStyle>
          <a:p>
            <a:r>
              <a:rPr lang="en-US"/>
              <a:t>INSERT HEADLINE HERE – UP TO 2 FULL WIDTH LINES (ALL CAPS)</a:t>
            </a:r>
          </a:p>
        </p:txBody>
      </p:sp>
      <p:sp>
        <p:nvSpPr>
          <p:cNvPr id="33" name="Picture Placeholder 20"/>
          <p:cNvSpPr>
            <a:spLocks noGrp="1"/>
          </p:cNvSpPr>
          <p:nvPr>
            <p:ph type="pic" sz="quarter" idx="21" hasCustomPrompt="1"/>
          </p:nvPr>
        </p:nvSpPr>
        <p:spPr>
          <a:xfrm>
            <a:off x="9110049" y="2338765"/>
            <a:ext cx="2487168" cy="1987296"/>
          </a:xfrm>
          <a:noFill/>
        </p:spPr>
        <p:txBody>
          <a:bodyPr tIns="91440"/>
          <a:lstStyle>
            <a:lvl1pPr marL="0" indent="0" algn="ctr">
              <a:buNone/>
              <a:defRPr sz="1200" baseline="0"/>
            </a:lvl1pPr>
          </a:lstStyle>
          <a:p>
            <a:r>
              <a:rPr lang="en-US" dirty="0"/>
              <a:t>Click icon to </a:t>
            </a:r>
            <a:br>
              <a:rPr lang="en-US" dirty="0"/>
            </a:br>
            <a:r>
              <a:rPr lang="en-US" dirty="0"/>
              <a:t>insert a photo</a:t>
            </a:r>
          </a:p>
        </p:txBody>
      </p:sp>
      <p:sp>
        <p:nvSpPr>
          <p:cNvPr id="34" name="Text Placeholder 22"/>
          <p:cNvSpPr>
            <a:spLocks noGrp="1"/>
          </p:cNvSpPr>
          <p:nvPr>
            <p:ph type="body" sz="quarter" idx="22" hasCustomPrompt="1"/>
          </p:nvPr>
        </p:nvSpPr>
        <p:spPr>
          <a:xfrm>
            <a:off x="3346921" y="4504336"/>
            <a:ext cx="2474976" cy="1737240"/>
          </a:xfrm>
        </p:spPr>
        <p:txBody>
          <a:bodyPr anchor="t"/>
          <a:lstStyle>
            <a:lvl1pPr marL="0" indent="0">
              <a:spcBef>
                <a:spcPts val="0"/>
              </a:spcBef>
              <a:spcAft>
                <a:spcPts val="0"/>
              </a:spcAft>
              <a:buNone/>
              <a:defRPr sz="3733" b="1" baseline="0">
                <a:solidFill>
                  <a:schemeClr val="accent3">
                    <a:lumMod val="75000"/>
                  </a:schemeClr>
                </a:solidFill>
              </a:defRPr>
            </a:lvl1pPr>
            <a:lvl2pPr marL="228594" indent="-228594">
              <a:spcBef>
                <a:spcPts val="800"/>
              </a:spcBef>
              <a:buFont typeface="Wingdings" panose="05000000000000000000" pitchFamily="2" charset="2"/>
              <a:buChar char="§"/>
              <a:defRPr sz="1333" baseline="0"/>
            </a:lvl2pPr>
            <a:lvl3pPr marL="455073" indent="-228594">
              <a:spcBef>
                <a:spcPts val="800"/>
              </a:spcBef>
              <a:buFont typeface="Arial" panose="020B0604020202020204" pitchFamily="34" charset="0"/>
              <a:buChar char="•"/>
              <a:tabLst/>
              <a:defRPr sz="1333" baseline="0"/>
            </a:lvl3pPr>
            <a:lvl4pPr marL="0" indent="0">
              <a:buNone/>
              <a:defRPr/>
            </a:lvl4pPr>
            <a:lvl5pPr marL="0" indent="0">
              <a:buNone/>
              <a:defRPr/>
            </a:lvl5pPr>
          </a:lstStyle>
          <a:p>
            <a:pPr lvl="0"/>
            <a:r>
              <a:rPr lang="en-US"/>
              <a:t>Key word</a:t>
            </a:r>
          </a:p>
          <a:p>
            <a:pPr lvl="1"/>
            <a:r>
              <a:rPr lang="en-US"/>
              <a:t>Insert descriptive text here</a:t>
            </a:r>
          </a:p>
          <a:p>
            <a:pPr lvl="2"/>
            <a:r>
              <a:rPr lang="en-US"/>
              <a:t>Level 2</a:t>
            </a:r>
          </a:p>
        </p:txBody>
      </p:sp>
      <p:sp>
        <p:nvSpPr>
          <p:cNvPr id="35" name="Text Placeholder 22"/>
          <p:cNvSpPr>
            <a:spLocks noGrp="1"/>
          </p:cNvSpPr>
          <p:nvPr>
            <p:ph type="body" sz="quarter" idx="23" hasCustomPrompt="1"/>
          </p:nvPr>
        </p:nvSpPr>
        <p:spPr>
          <a:xfrm>
            <a:off x="6217592" y="4504336"/>
            <a:ext cx="2474976" cy="1737240"/>
          </a:xfrm>
        </p:spPr>
        <p:txBody>
          <a:bodyPr anchor="t"/>
          <a:lstStyle>
            <a:lvl1pPr marL="0" indent="0">
              <a:spcBef>
                <a:spcPts val="0"/>
              </a:spcBef>
              <a:spcAft>
                <a:spcPts val="0"/>
              </a:spcAft>
              <a:buNone/>
              <a:defRPr sz="3733" b="1" baseline="0">
                <a:solidFill>
                  <a:schemeClr val="accent3">
                    <a:lumMod val="75000"/>
                  </a:schemeClr>
                </a:solidFill>
              </a:defRPr>
            </a:lvl1pPr>
            <a:lvl2pPr marL="228594" indent="-228594">
              <a:spcBef>
                <a:spcPts val="800"/>
              </a:spcBef>
              <a:buFont typeface="Wingdings" panose="05000000000000000000" pitchFamily="2" charset="2"/>
              <a:buChar char="§"/>
              <a:defRPr sz="1333" baseline="0"/>
            </a:lvl2pPr>
            <a:lvl3pPr marL="455073" indent="-228594">
              <a:spcBef>
                <a:spcPts val="800"/>
              </a:spcBef>
              <a:buFont typeface="Arial" panose="020B0604020202020204" pitchFamily="34" charset="0"/>
              <a:buChar char="•"/>
              <a:tabLst/>
              <a:defRPr sz="1333" baseline="0"/>
            </a:lvl3pPr>
            <a:lvl4pPr marL="0" indent="0">
              <a:buNone/>
              <a:defRPr/>
            </a:lvl4pPr>
            <a:lvl5pPr marL="0" indent="0">
              <a:buNone/>
              <a:defRPr/>
            </a:lvl5pPr>
          </a:lstStyle>
          <a:p>
            <a:pPr lvl="0"/>
            <a:r>
              <a:rPr lang="en-US"/>
              <a:t>Key word</a:t>
            </a:r>
          </a:p>
          <a:p>
            <a:pPr lvl="1"/>
            <a:r>
              <a:rPr lang="en-US"/>
              <a:t>Insert descriptive text here</a:t>
            </a:r>
          </a:p>
          <a:p>
            <a:pPr lvl="2"/>
            <a:r>
              <a:rPr lang="en-US"/>
              <a:t>Level 2</a:t>
            </a:r>
          </a:p>
        </p:txBody>
      </p:sp>
      <p:sp>
        <p:nvSpPr>
          <p:cNvPr id="36" name="Text Placeholder 22"/>
          <p:cNvSpPr>
            <a:spLocks noGrp="1"/>
          </p:cNvSpPr>
          <p:nvPr>
            <p:ph type="body" sz="quarter" idx="24" hasCustomPrompt="1"/>
          </p:nvPr>
        </p:nvSpPr>
        <p:spPr>
          <a:xfrm>
            <a:off x="9122241" y="4504336"/>
            <a:ext cx="2474976" cy="1737240"/>
          </a:xfrm>
        </p:spPr>
        <p:txBody>
          <a:bodyPr anchor="t"/>
          <a:lstStyle>
            <a:lvl1pPr marL="0" indent="0">
              <a:spcBef>
                <a:spcPts val="0"/>
              </a:spcBef>
              <a:spcAft>
                <a:spcPts val="0"/>
              </a:spcAft>
              <a:buNone/>
              <a:defRPr sz="3733" b="1" baseline="0">
                <a:solidFill>
                  <a:schemeClr val="accent3">
                    <a:lumMod val="75000"/>
                  </a:schemeClr>
                </a:solidFill>
              </a:defRPr>
            </a:lvl1pPr>
            <a:lvl2pPr marL="228594" indent="-228594">
              <a:spcBef>
                <a:spcPts val="800"/>
              </a:spcBef>
              <a:buFont typeface="Wingdings" panose="05000000000000000000" pitchFamily="2" charset="2"/>
              <a:buChar char="§"/>
              <a:defRPr sz="1333" baseline="0"/>
            </a:lvl2pPr>
            <a:lvl3pPr marL="455073" indent="-228594">
              <a:spcBef>
                <a:spcPts val="800"/>
              </a:spcBef>
              <a:buFont typeface="Arial" panose="020B0604020202020204" pitchFamily="34" charset="0"/>
              <a:buChar char="•"/>
              <a:tabLst/>
              <a:defRPr sz="1333" baseline="0"/>
            </a:lvl3pPr>
            <a:lvl4pPr marL="0" indent="0">
              <a:buNone/>
              <a:defRPr/>
            </a:lvl4pPr>
            <a:lvl5pPr marL="0" indent="0">
              <a:buNone/>
              <a:defRPr/>
            </a:lvl5pPr>
          </a:lstStyle>
          <a:p>
            <a:pPr lvl="0"/>
            <a:r>
              <a:rPr lang="en-US"/>
              <a:t>Key word</a:t>
            </a:r>
          </a:p>
          <a:p>
            <a:pPr lvl="1"/>
            <a:r>
              <a:rPr lang="en-US"/>
              <a:t>Insert descriptive text here</a:t>
            </a:r>
          </a:p>
          <a:p>
            <a:pPr lvl="2"/>
            <a:r>
              <a:rPr lang="en-US"/>
              <a:t>Level 2</a:t>
            </a:r>
          </a:p>
        </p:txBody>
      </p:sp>
    </p:spTree>
    <p:extLst>
      <p:ext uri="{BB962C8B-B14F-4D97-AF65-F5344CB8AC3E}">
        <p14:creationId xmlns:p14="http://schemas.microsoft.com/office/powerpoint/2010/main" val="1681242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itle Slide - Customize Photo">
    <p:spTree>
      <p:nvGrpSpPr>
        <p:cNvPr id="1" name=""/>
        <p:cNvGrpSpPr/>
        <p:nvPr/>
      </p:nvGrpSpPr>
      <p:grpSpPr>
        <a:xfrm>
          <a:off x="0" y="0"/>
          <a:ext cx="0" cy="0"/>
          <a:chOff x="0" y="0"/>
          <a:chExt cx="0" cy="0"/>
        </a:xfrm>
      </p:grpSpPr>
      <p:sp>
        <p:nvSpPr>
          <p:cNvPr id="10" name="Picture Placeholder 7"/>
          <p:cNvSpPr>
            <a:spLocks noGrp="1"/>
          </p:cNvSpPr>
          <p:nvPr>
            <p:ph type="pic" sz="quarter" idx="13" hasCustomPrompt="1"/>
          </p:nvPr>
        </p:nvSpPr>
        <p:spPr>
          <a:xfrm>
            <a:off x="1" y="0"/>
            <a:ext cx="12192000" cy="6858000"/>
          </a:xfrm>
        </p:spPr>
        <p:txBody>
          <a:bodyPr lIns="4754880" tIns="1920240" rIns="0" bIns="0">
            <a:normAutofit/>
          </a:bodyPr>
          <a:lstStyle>
            <a:lvl1pPr marL="0" indent="0">
              <a:buNone/>
              <a:defRPr sz="2400">
                <a:latin typeface="Arial" panose="020B0604020202020204" pitchFamily="34" charset="0"/>
                <a:cs typeface="Arial" panose="020B0604020202020204" pitchFamily="34" charset="0"/>
              </a:defRPr>
            </a:lvl1pPr>
          </a:lstStyle>
          <a:p>
            <a:r>
              <a:rPr lang="en-US" dirty="0"/>
              <a:t>Click on the icon to insert a </a:t>
            </a:r>
            <a:br>
              <a:rPr lang="en-US" dirty="0"/>
            </a:br>
            <a:r>
              <a:rPr lang="en-US" dirty="0"/>
              <a:t>new photo. Detailed instructions </a:t>
            </a:r>
            <a:br>
              <a:rPr lang="en-US" dirty="0"/>
            </a:br>
            <a:r>
              <a:rPr lang="en-US" dirty="0"/>
              <a:t>can be found on the slide titled</a:t>
            </a:r>
            <a:br>
              <a:rPr lang="en-US" dirty="0"/>
            </a:br>
            <a:r>
              <a:rPr lang="en-US" dirty="0"/>
              <a:t>“CHANGING THE PHOTO ON </a:t>
            </a:r>
            <a:br>
              <a:rPr lang="en-US" dirty="0"/>
            </a:br>
            <a:r>
              <a:rPr lang="en-US" dirty="0"/>
              <a:t>YOUR TITLE SLIDE.”</a:t>
            </a:r>
          </a:p>
        </p:txBody>
      </p:sp>
      <p:sp>
        <p:nvSpPr>
          <p:cNvPr id="2" name="Title 1"/>
          <p:cNvSpPr>
            <a:spLocks noGrp="1"/>
          </p:cNvSpPr>
          <p:nvPr>
            <p:ph type="ctrTitle" hasCustomPrompt="1"/>
          </p:nvPr>
        </p:nvSpPr>
        <p:spPr>
          <a:xfrm>
            <a:off x="486835" y="2459702"/>
            <a:ext cx="5520267" cy="1130065"/>
          </a:xfrm>
        </p:spPr>
        <p:txBody>
          <a:bodyPr/>
          <a:lstStyle>
            <a:lvl1pPr>
              <a:defRPr b="0" baseline="0">
                <a:solidFill>
                  <a:schemeClr val="bg1"/>
                </a:solidFill>
              </a:defRPr>
            </a:lvl1pPr>
          </a:lstStyle>
          <a:p>
            <a:r>
              <a:rPr lang="en-US"/>
              <a:t>INSERT MAIN TITLE HERE – UP TO 2 LINES (ALL CAPS)</a:t>
            </a:r>
            <a:endParaRPr lang="en-US" dirty="0"/>
          </a:p>
        </p:txBody>
      </p:sp>
      <p:sp>
        <p:nvSpPr>
          <p:cNvPr id="3" name="Subtitle 2"/>
          <p:cNvSpPr>
            <a:spLocks noGrp="1"/>
          </p:cNvSpPr>
          <p:nvPr>
            <p:ph type="subTitle" idx="1" hasCustomPrompt="1"/>
          </p:nvPr>
        </p:nvSpPr>
        <p:spPr>
          <a:xfrm>
            <a:off x="486835" y="3629781"/>
            <a:ext cx="5520267" cy="696687"/>
          </a:xfrm>
        </p:spPr>
        <p:txBody>
          <a:bodyPr/>
          <a:lstStyle>
            <a:lvl1pPr marL="0" indent="0" algn="l">
              <a:spcBef>
                <a:spcPts val="0"/>
              </a:spcBef>
              <a:buNone/>
              <a:defRPr sz="1867" b="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Insert Sub-Title Here – Up To 2 Lines (Initial Caps)</a:t>
            </a:r>
            <a:endParaRPr lang="en-US" dirty="0"/>
          </a:p>
        </p:txBody>
      </p:sp>
      <p:sp>
        <p:nvSpPr>
          <p:cNvPr id="7" name="Text Placeholder 5"/>
          <p:cNvSpPr>
            <a:spLocks noGrp="1"/>
          </p:cNvSpPr>
          <p:nvPr>
            <p:ph type="body" sz="quarter" idx="14" hasCustomPrompt="1"/>
          </p:nvPr>
        </p:nvSpPr>
        <p:spPr>
          <a:xfrm>
            <a:off x="486835" y="5408083"/>
            <a:ext cx="5520267" cy="1014491"/>
          </a:xfrm>
        </p:spPr>
        <p:txBody>
          <a:bodyPr/>
          <a:lstStyle>
            <a:lvl1pPr marL="2117" indent="0">
              <a:lnSpc>
                <a:spcPts val="2267"/>
              </a:lnSpc>
              <a:spcBef>
                <a:spcPts val="0"/>
              </a:spcBef>
              <a:buNone/>
              <a:defRPr sz="1600">
                <a:solidFill>
                  <a:schemeClr val="bg1"/>
                </a:solidFill>
              </a:defRPr>
            </a:lvl1pPr>
            <a:lvl2pPr marL="2117" indent="0">
              <a:lnSpc>
                <a:spcPts val="2267"/>
              </a:lnSpc>
              <a:spcBef>
                <a:spcPts val="0"/>
              </a:spcBef>
              <a:buFont typeface="Arial" panose="020B0604020202020204" pitchFamily="34" charset="0"/>
              <a:buNone/>
              <a:defRPr sz="1600">
                <a:solidFill>
                  <a:schemeClr val="bg1"/>
                </a:solidFill>
              </a:defRPr>
            </a:lvl2pPr>
            <a:lvl3pPr marL="2117" indent="0">
              <a:lnSpc>
                <a:spcPts val="2267"/>
              </a:lnSpc>
              <a:spcBef>
                <a:spcPts val="0"/>
              </a:spcBef>
              <a:buNone/>
              <a:defRPr sz="1600">
                <a:solidFill>
                  <a:schemeClr val="bg1"/>
                </a:solidFill>
              </a:defRPr>
            </a:lvl3pPr>
            <a:lvl4pPr marL="2117" indent="0">
              <a:lnSpc>
                <a:spcPts val="2267"/>
              </a:lnSpc>
              <a:spcBef>
                <a:spcPts val="0"/>
              </a:spcBef>
              <a:buNone/>
              <a:defRPr sz="1600">
                <a:solidFill>
                  <a:schemeClr val="bg1"/>
                </a:solidFill>
              </a:defRPr>
            </a:lvl4pPr>
            <a:lvl5pPr marL="2117" indent="0">
              <a:lnSpc>
                <a:spcPts val="2267"/>
              </a:lnSpc>
              <a:spcBef>
                <a:spcPts val="0"/>
              </a:spcBef>
              <a:buNone/>
              <a:defRPr sz="1600">
                <a:solidFill>
                  <a:schemeClr val="bg1"/>
                </a:solidFill>
              </a:defRPr>
            </a:lvl5pPr>
          </a:lstStyle>
          <a:p>
            <a:pPr lvl="0"/>
            <a:r>
              <a:rPr lang="en-US"/>
              <a:t>Presenter Name 1</a:t>
            </a:r>
          </a:p>
          <a:p>
            <a:pPr lvl="2"/>
            <a:r>
              <a:rPr lang="en-US"/>
              <a:t>Presenter Name 2</a:t>
            </a:r>
          </a:p>
          <a:p>
            <a:pPr lvl="4"/>
            <a:r>
              <a:rPr lang="en-US"/>
              <a:t>Presenter Name 3</a:t>
            </a:r>
          </a:p>
        </p:txBody>
      </p:sp>
      <p:sp>
        <p:nvSpPr>
          <p:cNvPr id="9" name="Date Placeholder 3"/>
          <p:cNvSpPr>
            <a:spLocks noGrp="1"/>
          </p:cNvSpPr>
          <p:nvPr>
            <p:ph type="dt" sz="half" idx="2"/>
          </p:nvPr>
        </p:nvSpPr>
        <p:spPr>
          <a:xfrm>
            <a:off x="486833" y="4657345"/>
            <a:ext cx="5520268" cy="366183"/>
          </a:xfrm>
          <a:prstGeom prst="rect">
            <a:avLst/>
          </a:prstGeom>
        </p:spPr>
        <p:txBody>
          <a:bodyPr vert="horz" lIns="0" tIns="0" rIns="0" bIns="0" rtlCol="0" anchor="ctr"/>
          <a:lstStyle>
            <a:lvl1pPr algn="l">
              <a:defRPr sz="1600">
                <a:solidFill>
                  <a:schemeClr val="bg1"/>
                </a:solidFill>
                <a:latin typeface="Arial" panose="020B0604020202020204" pitchFamily="34" charset="0"/>
                <a:cs typeface="Arial" panose="020B0604020202020204" pitchFamily="34" charset="0"/>
              </a:defRPr>
            </a:lvl1pPr>
          </a:lstStyle>
          <a:p>
            <a:endParaRPr lang="en-US" dirty="0">
              <a:solidFill>
                <a:srgbClr val="FFFFFF"/>
              </a:solidFill>
            </a:endParaRPr>
          </a:p>
        </p:txBody>
      </p:sp>
      <p:sp>
        <p:nvSpPr>
          <p:cNvPr id="8" name="Footer Placeholder 3"/>
          <p:cNvSpPr>
            <a:spLocks noGrp="1"/>
          </p:cNvSpPr>
          <p:nvPr>
            <p:ph type="ftr" sz="quarter" idx="15"/>
          </p:nvPr>
        </p:nvSpPr>
        <p:spPr>
          <a:xfrm>
            <a:off x="7755467" y="6527945"/>
            <a:ext cx="3860800" cy="207464"/>
          </a:xfrm>
        </p:spPr>
        <p:txBody>
          <a:bodyPr/>
          <a:lstStyle>
            <a:lvl1pPr>
              <a:defRPr sz="667">
                <a:solidFill>
                  <a:schemeClr val="bg1"/>
                </a:solidFill>
              </a:defRPr>
            </a:lvl1pPr>
          </a:lstStyle>
          <a:p>
            <a:pPr algn="r"/>
            <a:r>
              <a:rPr lang="en-US"/>
              <a:t>© Bill &amp; Melinda Gates Foundation      |</a:t>
            </a:r>
            <a:endParaRPr lang="en-US" dirty="0"/>
          </a:p>
        </p:txBody>
      </p:sp>
    </p:spTree>
    <p:extLst>
      <p:ext uri="{BB962C8B-B14F-4D97-AF65-F5344CB8AC3E}">
        <p14:creationId xmlns:p14="http://schemas.microsoft.com/office/powerpoint/2010/main" val="767144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Slide - Text Only">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86835" y="2486273"/>
            <a:ext cx="11129432" cy="949079"/>
          </a:xfrm>
          <a:prstGeom prst="rect">
            <a:avLst/>
          </a:prstGeom>
        </p:spPr>
        <p:txBody>
          <a:bodyPr anchor="ctr"/>
          <a:lstStyle>
            <a:lvl1pPr>
              <a:lnSpc>
                <a:spcPts val="3067"/>
              </a:lnSpc>
              <a:defRPr sz="3067" b="0" baseline="0">
                <a:solidFill>
                  <a:schemeClr val="accent6"/>
                </a:solidFill>
              </a:defRPr>
            </a:lvl1pPr>
          </a:lstStyle>
          <a:p>
            <a:r>
              <a:rPr lang="en-US"/>
              <a:t>INSERT MAIN TITLE HERE – UP TO 2 FULL-WIDTH LINES (ALL CAPS)</a:t>
            </a:r>
            <a:endParaRPr lang="en-US" dirty="0"/>
          </a:p>
        </p:txBody>
      </p:sp>
      <p:sp>
        <p:nvSpPr>
          <p:cNvPr id="3" name="Subtitle 2"/>
          <p:cNvSpPr>
            <a:spLocks noGrp="1"/>
          </p:cNvSpPr>
          <p:nvPr>
            <p:ph type="subTitle" idx="1" hasCustomPrompt="1"/>
          </p:nvPr>
        </p:nvSpPr>
        <p:spPr>
          <a:xfrm>
            <a:off x="486834" y="3501610"/>
            <a:ext cx="11129433" cy="586885"/>
          </a:xfrm>
        </p:spPr>
        <p:txBody>
          <a:bodyPr anchor="ctr"/>
          <a:lstStyle>
            <a:lvl1pPr marL="0" indent="0" algn="l">
              <a:spcBef>
                <a:spcPts val="0"/>
              </a:spcBef>
              <a:buNone/>
              <a:defRPr sz="1867" b="0">
                <a:solidFill>
                  <a:schemeClr val="accent4"/>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Insert Sub-Title Here – Up To 2 Lines (Initial Caps)</a:t>
            </a:r>
            <a:endParaRPr lang="en-US" dirty="0"/>
          </a:p>
        </p:txBody>
      </p:sp>
      <p:sp>
        <p:nvSpPr>
          <p:cNvPr id="7" name="Text Placeholder 5"/>
          <p:cNvSpPr>
            <a:spLocks noGrp="1"/>
          </p:cNvSpPr>
          <p:nvPr>
            <p:ph type="body" sz="quarter" idx="14" hasCustomPrompt="1"/>
          </p:nvPr>
        </p:nvSpPr>
        <p:spPr>
          <a:xfrm>
            <a:off x="486834" y="5413248"/>
            <a:ext cx="11106151" cy="1014491"/>
          </a:xfrm>
        </p:spPr>
        <p:txBody>
          <a:bodyPr/>
          <a:lstStyle>
            <a:lvl1pPr marL="2117" indent="0">
              <a:lnSpc>
                <a:spcPts val="2267"/>
              </a:lnSpc>
              <a:spcBef>
                <a:spcPts val="0"/>
              </a:spcBef>
              <a:buNone/>
              <a:defRPr sz="1600">
                <a:solidFill>
                  <a:schemeClr val="accent6">
                    <a:lumMod val="50000"/>
                    <a:lumOff val="50000"/>
                  </a:schemeClr>
                </a:solidFill>
              </a:defRPr>
            </a:lvl1pPr>
            <a:lvl2pPr marL="2117" indent="0">
              <a:lnSpc>
                <a:spcPts val="2267"/>
              </a:lnSpc>
              <a:spcBef>
                <a:spcPts val="0"/>
              </a:spcBef>
              <a:buFont typeface="Arial" panose="020B0604020202020204" pitchFamily="34" charset="0"/>
              <a:buNone/>
              <a:defRPr sz="1600">
                <a:solidFill>
                  <a:schemeClr val="bg1"/>
                </a:solidFill>
              </a:defRPr>
            </a:lvl2pPr>
            <a:lvl3pPr marL="2117" indent="0">
              <a:lnSpc>
                <a:spcPts val="2267"/>
              </a:lnSpc>
              <a:spcBef>
                <a:spcPts val="0"/>
              </a:spcBef>
              <a:buNone/>
              <a:defRPr sz="1600">
                <a:solidFill>
                  <a:schemeClr val="accent6">
                    <a:lumMod val="50000"/>
                    <a:lumOff val="50000"/>
                  </a:schemeClr>
                </a:solidFill>
              </a:defRPr>
            </a:lvl3pPr>
            <a:lvl4pPr marL="2117" indent="0">
              <a:lnSpc>
                <a:spcPts val="2267"/>
              </a:lnSpc>
              <a:spcBef>
                <a:spcPts val="0"/>
              </a:spcBef>
              <a:buNone/>
              <a:defRPr sz="1600">
                <a:solidFill>
                  <a:schemeClr val="bg1"/>
                </a:solidFill>
              </a:defRPr>
            </a:lvl4pPr>
            <a:lvl5pPr marL="2117" indent="0">
              <a:lnSpc>
                <a:spcPts val="2267"/>
              </a:lnSpc>
              <a:spcBef>
                <a:spcPts val="0"/>
              </a:spcBef>
              <a:buNone/>
              <a:defRPr sz="1600">
                <a:solidFill>
                  <a:schemeClr val="accent6">
                    <a:lumMod val="50000"/>
                    <a:lumOff val="50000"/>
                  </a:schemeClr>
                </a:solidFill>
              </a:defRPr>
            </a:lvl5pPr>
          </a:lstStyle>
          <a:p>
            <a:pPr lvl="0"/>
            <a:r>
              <a:rPr lang="en-US"/>
              <a:t>Presenter Name 1</a:t>
            </a:r>
          </a:p>
          <a:p>
            <a:pPr lvl="2"/>
            <a:r>
              <a:rPr lang="en-US"/>
              <a:t>Presenter Name 2</a:t>
            </a:r>
          </a:p>
          <a:p>
            <a:pPr lvl="4"/>
            <a:r>
              <a:rPr lang="en-US"/>
              <a:t>Presenter Name 3</a:t>
            </a:r>
          </a:p>
        </p:txBody>
      </p:sp>
      <p:sp>
        <p:nvSpPr>
          <p:cNvPr id="9" name="Date Placeholder 3"/>
          <p:cNvSpPr>
            <a:spLocks noGrp="1"/>
          </p:cNvSpPr>
          <p:nvPr>
            <p:ph type="dt" sz="half" idx="2"/>
          </p:nvPr>
        </p:nvSpPr>
        <p:spPr>
          <a:xfrm>
            <a:off x="486834" y="4657345"/>
            <a:ext cx="11129433" cy="366183"/>
          </a:xfrm>
          <a:prstGeom prst="rect">
            <a:avLst/>
          </a:prstGeom>
        </p:spPr>
        <p:txBody>
          <a:bodyPr vert="horz" lIns="0" tIns="0" rIns="0" bIns="0" rtlCol="0" anchor="ctr"/>
          <a:lstStyle>
            <a:lvl1pPr algn="l">
              <a:defRPr sz="1600">
                <a:solidFill>
                  <a:schemeClr val="accent6">
                    <a:lumMod val="50000"/>
                    <a:lumOff val="50000"/>
                  </a:schemeClr>
                </a:solidFill>
                <a:latin typeface="Arial" panose="020B0604020202020204" pitchFamily="34" charset="0"/>
                <a:cs typeface="Arial" panose="020B0604020202020204" pitchFamily="34" charset="0"/>
              </a:defRPr>
            </a:lvl1pPr>
          </a:lstStyle>
          <a:p>
            <a:endParaRPr lang="en-US" dirty="0">
              <a:solidFill>
                <a:srgbClr val="000000">
                  <a:lumMod val="50000"/>
                  <a:lumOff val="50000"/>
                </a:srgbClr>
              </a:solidFill>
            </a:endParaRPr>
          </a:p>
        </p:txBody>
      </p:sp>
      <p:cxnSp>
        <p:nvCxnSpPr>
          <p:cNvPr id="11" name="Straight Connector 10"/>
          <p:cNvCxnSpPr/>
          <p:nvPr userDrawn="1"/>
        </p:nvCxnSpPr>
        <p:spPr>
          <a:xfrm>
            <a:off x="486834" y="4293719"/>
            <a:ext cx="11129433"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8" name="Picture 6" descr="C:\Users\TERESA~1\AppData\Local\Temp\vmware-Teresa Sharp\VMwareDnD\99bbe9a7\BMGF_red_box_2in.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421707" y="1"/>
            <a:ext cx="2194560" cy="2194560"/>
          </a:xfrm>
          <a:prstGeom prst="rect">
            <a:avLst/>
          </a:prstGeom>
          <a:noFill/>
          <a:extLst>
            <a:ext uri="{909E8E84-426E-40DD-AFC4-6F175D3DCCD1}">
              <a14:hiddenFill xmlns:a14="http://schemas.microsoft.com/office/drawing/2010/main">
                <a:solidFill>
                  <a:srgbClr val="FFFFFF"/>
                </a:solidFill>
              </a14:hiddenFill>
            </a:ext>
          </a:extLst>
        </p:spPr>
      </p:pic>
      <p:sp>
        <p:nvSpPr>
          <p:cNvPr id="10" name="Footer Placeholder 3"/>
          <p:cNvSpPr>
            <a:spLocks noGrp="1"/>
          </p:cNvSpPr>
          <p:nvPr>
            <p:ph type="ftr" sz="quarter" idx="15"/>
          </p:nvPr>
        </p:nvSpPr>
        <p:spPr>
          <a:xfrm>
            <a:off x="7755467" y="6527945"/>
            <a:ext cx="3860800" cy="207464"/>
          </a:xfrm>
        </p:spPr>
        <p:txBody>
          <a:bodyPr/>
          <a:lstStyle>
            <a:lvl1pPr>
              <a:defRPr sz="667"/>
            </a:lvl1pPr>
          </a:lstStyle>
          <a:p>
            <a:pPr algn="r"/>
            <a:r>
              <a:rPr lang="en-US"/>
              <a:t>© Bill &amp; Melinda Gates Foundation      |</a:t>
            </a:r>
            <a:endParaRPr lang="en-US" dirty="0"/>
          </a:p>
        </p:txBody>
      </p:sp>
    </p:spTree>
    <p:extLst>
      <p:ext uri="{BB962C8B-B14F-4D97-AF65-F5344CB8AC3E}">
        <p14:creationId xmlns:p14="http://schemas.microsoft.com/office/powerpoint/2010/main" val="1492839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ext-Only Transition Slide">
    <p:spTree>
      <p:nvGrpSpPr>
        <p:cNvPr id="1" name=""/>
        <p:cNvGrpSpPr/>
        <p:nvPr/>
      </p:nvGrpSpPr>
      <p:grpSpPr>
        <a:xfrm>
          <a:off x="0" y="0"/>
          <a:ext cx="0" cy="0"/>
          <a:chOff x="0" y="0"/>
          <a:chExt cx="0" cy="0"/>
        </a:xfrm>
      </p:grpSpPr>
      <p:sp>
        <p:nvSpPr>
          <p:cNvPr id="3" name="Text Placeholder 2"/>
          <p:cNvSpPr>
            <a:spLocks noGrp="1"/>
          </p:cNvSpPr>
          <p:nvPr>
            <p:ph type="body" sz="quarter" idx="13" hasCustomPrompt="1"/>
          </p:nvPr>
        </p:nvSpPr>
        <p:spPr>
          <a:xfrm>
            <a:off x="0" y="0"/>
            <a:ext cx="12192000" cy="6858000"/>
          </a:xfrm>
          <a:solidFill>
            <a:schemeClr val="accent3"/>
          </a:solidFill>
        </p:spPr>
        <p:txBody>
          <a:bodyPr lIns="365760" tIns="685800" rIns="365760" bIns="1828800"/>
          <a:lstStyle>
            <a:lvl1pPr marL="0" indent="0">
              <a:lnSpc>
                <a:spcPts val="4533"/>
              </a:lnSpc>
              <a:spcBef>
                <a:spcPts val="1600"/>
              </a:spcBef>
              <a:buNone/>
              <a:defRPr lang="en-US" sz="4000" kern="1200" cap="all" baseline="0" smtClean="0">
                <a:solidFill>
                  <a:schemeClr val="bg1"/>
                </a:solidFill>
                <a:latin typeface="Arial" pitchFamily="34" charset="0"/>
                <a:ea typeface="+mn-ea"/>
                <a:cs typeface="Arial" pitchFamily="34" charset="0"/>
              </a:defRPr>
            </a:lvl1pPr>
            <a:lvl2pPr marL="0" indent="0">
              <a:buFont typeface="Arial" pitchFamily="34" charset="0"/>
              <a:buNone/>
              <a:defRPr lang="en-US" sz="4800" kern="1200" smtClean="0">
                <a:solidFill>
                  <a:schemeClr val="accent3">
                    <a:lumMod val="75000"/>
                  </a:schemeClr>
                </a:solidFill>
                <a:latin typeface="Arial" pitchFamily="34" charset="0"/>
                <a:ea typeface="+mn-ea"/>
                <a:cs typeface="Arial" pitchFamily="34" charset="0"/>
              </a:defRPr>
            </a:lvl2pPr>
            <a:lvl3pPr marL="0" indent="0">
              <a:buNone/>
              <a:defRPr lang="en-US" sz="4800" kern="1200" smtClean="0">
                <a:solidFill>
                  <a:schemeClr val="accent3">
                    <a:lumMod val="75000"/>
                  </a:schemeClr>
                </a:solidFill>
                <a:latin typeface="Arial" pitchFamily="34" charset="0"/>
                <a:ea typeface="+mn-ea"/>
                <a:cs typeface="Arial" pitchFamily="34" charset="0"/>
              </a:defRPr>
            </a:lvl3pPr>
            <a:lvl4pPr marL="0" indent="0">
              <a:buNone/>
              <a:defRPr lang="en-US" sz="4800" kern="1200" smtClean="0">
                <a:solidFill>
                  <a:schemeClr val="accent3">
                    <a:lumMod val="75000"/>
                  </a:schemeClr>
                </a:solidFill>
                <a:latin typeface="Arial" pitchFamily="34" charset="0"/>
                <a:ea typeface="+mn-ea"/>
                <a:cs typeface="Arial" pitchFamily="34" charset="0"/>
              </a:defRPr>
            </a:lvl4pPr>
            <a:lvl5pPr marL="0" indent="0">
              <a:buNone/>
              <a:defRPr lang="en-US" sz="4800" kern="1200">
                <a:solidFill>
                  <a:schemeClr val="accent3">
                    <a:lumMod val="75000"/>
                  </a:schemeClr>
                </a:solidFill>
                <a:latin typeface="Arial" pitchFamily="34" charset="0"/>
                <a:ea typeface="+mn-ea"/>
                <a:cs typeface="Arial" pitchFamily="34" charset="0"/>
              </a:defRPr>
            </a:lvl5pPr>
          </a:lstStyle>
          <a:p>
            <a:pPr lvl="0"/>
            <a:r>
              <a:rPr lang="en-US"/>
              <a:t>CLICK TO EDIT TEXT</a:t>
            </a:r>
          </a:p>
        </p:txBody>
      </p:sp>
    </p:spTree>
    <p:extLst>
      <p:ext uri="{BB962C8B-B14F-4D97-AF65-F5344CB8AC3E}">
        <p14:creationId xmlns:p14="http://schemas.microsoft.com/office/powerpoint/2010/main" val="2601631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ull Width Head + Copy - Text Only">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86833" y="1718734"/>
            <a:ext cx="11106151" cy="4519084"/>
          </a:xfrm>
        </p:spPr>
        <p:txBody>
          <a:bodyPr/>
          <a:lstStyle>
            <a:lvl1pPr>
              <a:spcBef>
                <a:spcPts val="800"/>
              </a:spcBef>
              <a:spcAft>
                <a:spcPts val="0"/>
              </a:spcAft>
              <a:defRPr sz="1867" b="0" baseline="0"/>
            </a:lvl1pPr>
            <a:lvl2pPr marL="228594" indent="-228594">
              <a:spcBef>
                <a:spcPts val="800"/>
              </a:spcBef>
              <a:spcAft>
                <a:spcPts val="0"/>
              </a:spcAft>
              <a:buClr>
                <a:schemeClr val="accent3">
                  <a:lumMod val="75000"/>
                </a:schemeClr>
              </a:buClr>
              <a:buFont typeface="Wingdings" panose="05000000000000000000" pitchFamily="2" charset="2"/>
              <a:buChar char="§"/>
              <a:defRPr sz="1733"/>
            </a:lvl2pPr>
            <a:lvl3pPr marL="457189" indent="-228594">
              <a:spcBef>
                <a:spcPts val="800"/>
              </a:spcBef>
              <a:spcAft>
                <a:spcPts val="0"/>
              </a:spcAft>
              <a:buClr>
                <a:srgbClr val="3086AB"/>
              </a:buClr>
              <a:buFont typeface="Arial" panose="020B0604020202020204" pitchFamily="34" charset="0"/>
              <a:buChar char="•"/>
              <a:tabLst/>
              <a:defRPr baseline="0"/>
            </a:lvl3pPr>
            <a:lvl4pPr marL="687900" indent="-230712">
              <a:spcBef>
                <a:spcPts val="800"/>
              </a:spcBef>
              <a:spcAft>
                <a:spcPts val="0"/>
              </a:spcAft>
              <a:buFont typeface="Arial" panose="020B0604020202020204" pitchFamily="34" charset="0"/>
              <a:buChar char="-"/>
              <a:tabLst/>
              <a:defRPr baseline="0"/>
            </a:lvl4pPr>
            <a:lvl5pPr marL="916494" indent="-228594">
              <a:spcBef>
                <a:spcPts val="800"/>
              </a:spcBef>
              <a:spcAft>
                <a:spcPts val="0"/>
              </a:spcAft>
              <a:defRPr baseline="0"/>
            </a:lvl5pPr>
          </a:lstStyle>
          <a:p>
            <a:pPr lvl="0"/>
            <a:r>
              <a:rPr lang="en-US" dirty="0"/>
              <a:t>Insert bullet list at full-width of slide</a:t>
            </a:r>
          </a:p>
          <a:p>
            <a:pPr lvl="1"/>
            <a:r>
              <a:rPr lang="en-US" dirty="0"/>
              <a:t>Bullet list level two</a:t>
            </a:r>
          </a:p>
          <a:p>
            <a:pPr lvl="2"/>
            <a:r>
              <a:rPr lang="en-US" dirty="0"/>
              <a:t>Bullet list level three</a:t>
            </a:r>
          </a:p>
          <a:p>
            <a:pPr lvl="3"/>
            <a:r>
              <a:rPr lang="en-US" dirty="0"/>
              <a:t>Bullet list level four</a:t>
            </a:r>
          </a:p>
          <a:p>
            <a:pPr lvl="4"/>
            <a:r>
              <a:rPr lang="en-US" dirty="0"/>
              <a:t>Bullet list level five</a:t>
            </a:r>
          </a:p>
        </p:txBody>
      </p:sp>
      <p:sp>
        <p:nvSpPr>
          <p:cNvPr id="5" name="Footer Placeholder 4"/>
          <p:cNvSpPr>
            <a:spLocks noGrp="1"/>
          </p:cNvSpPr>
          <p:nvPr>
            <p:ph type="ftr" sz="quarter" idx="14"/>
          </p:nvPr>
        </p:nvSpPr>
        <p:spPr/>
        <p:txBody>
          <a:bodyPr/>
          <a:lstStyle/>
          <a:p>
            <a:pPr algn="r"/>
            <a:r>
              <a:rPr lang="en-US" dirty="0">
                <a:solidFill>
                  <a:srgbClr val="000000"/>
                </a:solidFill>
              </a:rPr>
              <a:t>© Bill &amp; Melinda Gates Foundation      |</a:t>
            </a:r>
          </a:p>
        </p:txBody>
      </p:sp>
      <p:sp>
        <p:nvSpPr>
          <p:cNvPr id="6" name="Slide Number Placeholder 5"/>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dirty="0">
              <a:solidFill>
                <a:srgbClr val="000000"/>
              </a:solidFill>
            </a:endParaRPr>
          </a:p>
        </p:txBody>
      </p:sp>
      <p:sp>
        <p:nvSpPr>
          <p:cNvPr id="2" name="Title 1"/>
          <p:cNvSpPr>
            <a:spLocks noGrp="1"/>
          </p:cNvSpPr>
          <p:nvPr>
            <p:ph type="title" hasCustomPrompt="1"/>
          </p:nvPr>
        </p:nvSpPr>
        <p:spPr>
          <a:xfrm>
            <a:off x="486833" y="646177"/>
            <a:ext cx="11106151" cy="697577"/>
          </a:xfrm>
        </p:spPr>
        <p:txBody>
          <a:bodyPr/>
          <a:lstStyle>
            <a:lvl1pPr>
              <a:defRPr cap="all" baseline="0"/>
            </a:lvl1pPr>
          </a:lstStyle>
          <a:p>
            <a:r>
              <a:rPr lang="en-US" dirty="0"/>
              <a:t>Insert headline here – up to 2 full width lines (all caps)</a:t>
            </a:r>
          </a:p>
        </p:txBody>
      </p:sp>
      <p:sp>
        <p:nvSpPr>
          <p:cNvPr id="9" name="Footer Placeholder 4"/>
          <p:cNvSpPr txBox="1">
            <a:spLocks/>
          </p:cNvSpPr>
          <p:nvPr userDrawn="1"/>
        </p:nvSpPr>
        <p:spPr>
          <a:xfrm>
            <a:off x="487685" y="6527945"/>
            <a:ext cx="3860800" cy="207464"/>
          </a:xfrm>
          <a:prstGeom prst="rect">
            <a:avLst/>
          </a:prstGeom>
        </p:spPr>
        <p:txBody>
          <a:bodyPr vert="horz" lIns="0" tIns="0" rIns="0" bIns="0" rtlCol="0" anchor="b" anchorCtr="0"/>
          <a:lstStyle>
            <a:defPPr>
              <a:defRPr lang="en-US"/>
            </a:defPPr>
            <a:lvl1pPr marL="0" algn="l" defTabSz="914400" rtl="0" eaLnBrk="1" latinLnBrk="0" hangingPunct="1">
              <a:defRPr sz="600" kern="1200" spc="20" baseline="0">
                <a:solidFill>
                  <a:schemeClr val="accent6"/>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rgbClr val="000000"/>
                </a:solidFill>
              </a:rPr>
              <a:t>Last updated: </a:t>
            </a:r>
            <a:fld id="{556F8A87-7CF1-4183-AAE2-B1CA77E63A46}" type="datetime4">
              <a:rPr lang="en-US" sz="800" smtClean="0">
                <a:solidFill>
                  <a:srgbClr val="000000"/>
                </a:solidFill>
              </a:rPr>
              <a:t>April 20, 2017</a:t>
            </a:fld>
            <a:endParaRPr lang="en-US" sz="800" dirty="0">
              <a:solidFill>
                <a:srgbClr val="000000"/>
              </a:solidFill>
            </a:endParaRPr>
          </a:p>
        </p:txBody>
      </p:sp>
    </p:spTree>
    <p:extLst>
      <p:ext uri="{BB962C8B-B14F-4D97-AF65-F5344CB8AC3E}">
        <p14:creationId xmlns:p14="http://schemas.microsoft.com/office/powerpoint/2010/main" val="2478677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Full Width Head + Bold Subhea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86833" y="1519627"/>
            <a:ext cx="11106151" cy="398213"/>
          </a:xfrm>
        </p:spPr>
        <p:txBody>
          <a:bodyPr/>
          <a:lstStyle>
            <a:lvl1pPr>
              <a:lnSpc>
                <a:spcPts val="2133"/>
              </a:lnSpc>
              <a:spcBef>
                <a:spcPts val="0"/>
              </a:spcBef>
              <a:defRPr sz="1867" b="1" baseline="0"/>
            </a:lvl1pPr>
            <a:lvl2pPr marL="228594" indent="-228594">
              <a:spcBef>
                <a:spcPts val="448"/>
              </a:spcBef>
              <a:spcAft>
                <a:spcPts val="0"/>
              </a:spcAft>
              <a:buClr>
                <a:schemeClr val="accent3">
                  <a:lumMod val="75000"/>
                </a:schemeClr>
              </a:buClr>
              <a:buFont typeface="Wingdings" panose="05000000000000000000" pitchFamily="2" charset="2"/>
              <a:buChar char="§"/>
              <a:defRPr sz="1733"/>
            </a:lvl2pPr>
            <a:lvl3pPr marL="457189" indent="-228594">
              <a:spcBef>
                <a:spcPts val="448"/>
              </a:spcBef>
              <a:buClr>
                <a:srgbClr val="3086AB"/>
              </a:buClr>
              <a:buFont typeface="Arial" panose="020B0604020202020204" pitchFamily="34" charset="0"/>
              <a:buChar char="•"/>
              <a:tabLst/>
              <a:defRPr baseline="0"/>
            </a:lvl3pPr>
            <a:lvl4pPr marL="687900" indent="-230712">
              <a:spcBef>
                <a:spcPts val="448"/>
              </a:spcBef>
              <a:spcAft>
                <a:spcPts val="0"/>
              </a:spcAft>
              <a:buFont typeface="Arial" panose="020B0604020202020204" pitchFamily="34" charset="0"/>
              <a:buChar char="-"/>
              <a:tabLst/>
              <a:defRPr baseline="0"/>
            </a:lvl4pPr>
            <a:lvl5pPr marL="916494" indent="-228594">
              <a:spcBef>
                <a:spcPts val="448"/>
              </a:spcBef>
              <a:defRPr baseline="0"/>
            </a:lvl5pPr>
          </a:lstStyle>
          <a:p>
            <a:pPr lvl="0"/>
            <a:r>
              <a:rPr lang="en-US" dirty="0"/>
              <a:t>Insert bullet list at full-width </a:t>
            </a:r>
            <a:r>
              <a:rPr lang="en-US"/>
              <a:t>of slide</a:t>
            </a:r>
            <a:endParaRPr lang="en-US" dirty="0"/>
          </a:p>
        </p:txBody>
      </p:sp>
      <p:sp>
        <p:nvSpPr>
          <p:cNvPr id="5" name="Footer Placeholder 4"/>
          <p:cNvSpPr>
            <a:spLocks noGrp="1"/>
          </p:cNvSpPr>
          <p:nvPr>
            <p:ph type="ftr" sz="quarter" idx="14"/>
          </p:nvPr>
        </p:nvSpPr>
        <p:spPr/>
        <p:txBody>
          <a:bodyPr/>
          <a:lstStyle/>
          <a:p>
            <a:pPr algn="r"/>
            <a:r>
              <a:rPr lang="en-US">
                <a:solidFill>
                  <a:srgbClr val="000000"/>
                </a:solidFill>
              </a:rPr>
              <a:t>© Bill &amp; Melinda Gates Foundation      |</a:t>
            </a:r>
            <a:endParaRPr lang="en-US" dirty="0">
              <a:solidFill>
                <a:srgbClr val="000000"/>
              </a:solidFill>
            </a:endParaRPr>
          </a:p>
        </p:txBody>
      </p:sp>
      <p:sp>
        <p:nvSpPr>
          <p:cNvPr id="6" name="Slide Number Placeholder 5"/>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dirty="0">
              <a:solidFill>
                <a:srgbClr val="000000"/>
              </a:solidFill>
            </a:endParaRPr>
          </a:p>
        </p:txBody>
      </p:sp>
      <p:sp>
        <p:nvSpPr>
          <p:cNvPr id="4" name="Text Placeholder 3"/>
          <p:cNvSpPr>
            <a:spLocks noGrp="1"/>
          </p:cNvSpPr>
          <p:nvPr>
            <p:ph type="body" sz="quarter" idx="16"/>
          </p:nvPr>
        </p:nvSpPr>
        <p:spPr>
          <a:xfrm>
            <a:off x="486834" y="2038298"/>
            <a:ext cx="11129433" cy="4221604"/>
          </a:xfrm>
        </p:spPr>
        <p:txBody>
          <a:bodyPr/>
          <a:lstStyle>
            <a:lvl1pPr>
              <a:spcBef>
                <a:spcPts val="800"/>
              </a:spcBef>
              <a:defRPr sz="1733"/>
            </a:lvl1pPr>
            <a:lvl2pPr>
              <a:spcBef>
                <a:spcPts val="800"/>
              </a:spcBef>
              <a:defRPr sz="1733"/>
            </a:lvl2pPr>
            <a:lvl3pPr>
              <a:spcBef>
                <a:spcPts val="800"/>
              </a:spcBef>
              <a:defRPr sz="1600"/>
            </a:lvl3pPr>
            <a:lvl4pPr>
              <a:spcBef>
                <a:spcPts val="800"/>
              </a:spcBef>
              <a:defRPr sz="1467"/>
            </a:lvl4pPr>
            <a:lvl5pPr>
              <a:spcBef>
                <a:spcPts val="800"/>
              </a:spcBef>
              <a:defRPr sz="133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a:xfrm>
            <a:off x="486833" y="646177"/>
            <a:ext cx="11106151" cy="697577"/>
          </a:xfrm>
        </p:spPr>
        <p:txBody>
          <a:bodyPr/>
          <a:lstStyle>
            <a:lvl1pPr>
              <a:defRPr cap="all" baseline="0"/>
            </a:lvl1pPr>
          </a:lstStyle>
          <a:p>
            <a:r>
              <a:rPr lang="en-US" dirty="0"/>
              <a:t>Insert headline here</a:t>
            </a:r>
          </a:p>
        </p:txBody>
      </p:sp>
      <p:sp>
        <p:nvSpPr>
          <p:cNvPr id="7" name="Footer Placeholder 4"/>
          <p:cNvSpPr txBox="1">
            <a:spLocks/>
          </p:cNvSpPr>
          <p:nvPr userDrawn="1"/>
        </p:nvSpPr>
        <p:spPr>
          <a:xfrm>
            <a:off x="487685" y="6527945"/>
            <a:ext cx="3860800" cy="207464"/>
          </a:xfrm>
          <a:prstGeom prst="rect">
            <a:avLst/>
          </a:prstGeom>
        </p:spPr>
        <p:txBody>
          <a:bodyPr vert="horz" lIns="0" tIns="0" rIns="0" bIns="0" rtlCol="0" anchor="b" anchorCtr="0"/>
          <a:lstStyle>
            <a:defPPr>
              <a:defRPr lang="en-US"/>
            </a:defPPr>
            <a:lvl1pPr marL="0" algn="l" defTabSz="914400" rtl="0" eaLnBrk="1" latinLnBrk="0" hangingPunct="1">
              <a:defRPr sz="600" kern="1200" spc="20" baseline="0">
                <a:solidFill>
                  <a:schemeClr val="accent6"/>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rgbClr val="000000"/>
                </a:solidFill>
              </a:rPr>
              <a:t>Last updated: </a:t>
            </a:r>
            <a:fld id="{556F8A87-7CF1-4183-AAE2-B1CA77E63A46}" type="datetime4">
              <a:rPr lang="en-US" sz="800" smtClean="0">
                <a:solidFill>
                  <a:srgbClr val="000000"/>
                </a:solidFill>
              </a:rPr>
              <a:t>April 20, 2017</a:t>
            </a:fld>
            <a:endParaRPr lang="en-US" sz="800" dirty="0">
              <a:solidFill>
                <a:srgbClr val="000000"/>
              </a:solidFill>
            </a:endParaRPr>
          </a:p>
        </p:txBody>
      </p:sp>
    </p:spTree>
    <p:extLst>
      <p:ext uri="{BB962C8B-B14F-4D97-AF65-F5344CB8AC3E}">
        <p14:creationId xmlns:p14="http://schemas.microsoft.com/office/powerpoint/2010/main" val="870631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3 Width Head + 2/3 Copy - Text Only">
    <p:spTree>
      <p:nvGrpSpPr>
        <p:cNvPr id="1" name=""/>
        <p:cNvGrpSpPr/>
        <p:nvPr/>
      </p:nvGrpSpPr>
      <p:grpSpPr>
        <a:xfrm>
          <a:off x="0" y="0"/>
          <a:ext cx="0" cy="0"/>
          <a:chOff x="0" y="0"/>
          <a:chExt cx="0" cy="0"/>
        </a:xfrm>
      </p:grpSpPr>
      <p:sp>
        <p:nvSpPr>
          <p:cNvPr id="6" name="Footer Placeholder 5"/>
          <p:cNvSpPr>
            <a:spLocks noGrp="1"/>
          </p:cNvSpPr>
          <p:nvPr>
            <p:ph type="ftr" sz="quarter" idx="14"/>
          </p:nvPr>
        </p:nvSpPr>
        <p:spPr/>
        <p:txBody>
          <a:bodyPr/>
          <a:lstStyle/>
          <a:p>
            <a:pPr algn="r"/>
            <a:r>
              <a:rPr lang="en-US">
                <a:solidFill>
                  <a:srgbClr val="000000"/>
                </a:solidFill>
              </a:rPr>
              <a:t>© Bill &amp; Melinda Gates Foundation      |</a:t>
            </a:r>
            <a:endParaRPr lang="en-US" dirty="0">
              <a:solidFill>
                <a:srgbClr val="000000"/>
              </a:solidFill>
            </a:endParaRPr>
          </a:p>
        </p:txBody>
      </p:sp>
      <p:sp>
        <p:nvSpPr>
          <p:cNvPr id="8" name="Slide Number Placeholder 7"/>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dirty="0">
              <a:solidFill>
                <a:srgbClr val="000000"/>
              </a:solidFill>
            </a:endParaRPr>
          </a:p>
        </p:txBody>
      </p:sp>
      <p:sp>
        <p:nvSpPr>
          <p:cNvPr id="4" name="Text Placeholder 3"/>
          <p:cNvSpPr>
            <a:spLocks noGrp="1"/>
          </p:cNvSpPr>
          <p:nvPr>
            <p:ph type="body" sz="quarter" idx="16" hasCustomPrompt="1"/>
          </p:nvPr>
        </p:nvSpPr>
        <p:spPr>
          <a:xfrm>
            <a:off x="4887384" y="712944"/>
            <a:ext cx="6728883" cy="5535456"/>
          </a:xfrm>
        </p:spPr>
        <p:txBody>
          <a:bodyPr/>
          <a:lstStyle>
            <a:lvl1pPr>
              <a:spcBef>
                <a:spcPts val="800"/>
              </a:spcBef>
              <a:defRPr/>
            </a:lvl1pPr>
            <a:lvl2pPr>
              <a:spcBef>
                <a:spcPts val="800"/>
              </a:spcBef>
              <a:defRPr/>
            </a:lvl2pPr>
            <a:lvl3pPr>
              <a:spcBef>
                <a:spcPts val="800"/>
              </a:spcBef>
              <a:defRPr/>
            </a:lvl3pPr>
            <a:lvl4pPr>
              <a:spcBef>
                <a:spcPts val="800"/>
              </a:spcBef>
              <a:defRPr/>
            </a:lvl4pPr>
            <a:lvl5pPr>
              <a:spcBef>
                <a:spcPts val="800"/>
              </a:spcBef>
              <a:defRPr/>
            </a:lvl5pPr>
          </a:lstStyle>
          <a:p>
            <a:pPr lvl="0"/>
            <a:r>
              <a:rPr lang="en-US" dirty="0"/>
              <a:t>Insert bullet list at 2/3 width of slide</a:t>
            </a:r>
          </a:p>
          <a:p>
            <a:pPr lvl="1"/>
            <a:r>
              <a:rPr lang="en-US" dirty="0"/>
              <a:t>Bullet list level two</a:t>
            </a:r>
          </a:p>
          <a:p>
            <a:pPr lvl="2"/>
            <a:r>
              <a:rPr lang="en-US" dirty="0"/>
              <a:t>Bullet list level three</a:t>
            </a:r>
          </a:p>
          <a:p>
            <a:pPr lvl="3"/>
            <a:r>
              <a:rPr lang="en-US" dirty="0"/>
              <a:t>Bullet list level four</a:t>
            </a:r>
          </a:p>
          <a:p>
            <a:pPr lvl="4"/>
            <a:r>
              <a:rPr lang="en-US" dirty="0"/>
              <a:t>Bullet list level five</a:t>
            </a:r>
          </a:p>
        </p:txBody>
      </p:sp>
      <p:sp>
        <p:nvSpPr>
          <p:cNvPr id="3" name="Title 2"/>
          <p:cNvSpPr>
            <a:spLocks noGrp="1"/>
          </p:cNvSpPr>
          <p:nvPr>
            <p:ph type="title" hasCustomPrompt="1"/>
          </p:nvPr>
        </p:nvSpPr>
        <p:spPr>
          <a:xfrm>
            <a:off x="486833" y="646176"/>
            <a:ext cx="4226984" cy="862195"/>
          </a:xfrm>
          <a:prstGeom prst="rect">
            <a:avLst/>
          </a:prstGeom>
        </p:spPr>
        <p:txBody>
          <a:bodyPr anchor="t"/>
          <a:lstStyle>
            <a:lvl1pPr>
              <a:defRPr cap="none" baseline="0"/>
            </a:lvl1pPr>
          </a:lstStyle>
          <a:p>
            <a:r>
              <a:rPr lang="en-US" dirty="0"/>
              <a:t>Insert headline – two lines all caps</a:t>
            </a:r>
          </a:p>
        </p:txBody>
      </p:sp>
      <p:sp>
        <p:nvSpPr>
          <p:cNvPr id="7" name="Footer Placeholder 4"/>
          <p:cNvSpPr txBox="1">
            <a:spLocks/>
          </p:cNvSpPr>
          <p:nvPr userDrawn="1"/>
        </p:nvSpPr>
        <p:spPr>
          <a:xfrm>
            <a:off x="487685" y="6527945"/>
            <a:ext cx="3860800" cy="207464"/>
          </a:xfrm>
          <a:prstGeom prst="rect">
            <a:avLst/>
          </a:prstGeom>
        </p:spPr>
        <p:txBody>
          <a:bodyPr vert="horz" lIns="0" tIns="0" rIns="0" bIns="0" rtlCol="0" anchor="b" anchorCtr="0"/>
          <a:lstStyle>
            <a:defPPr>
              <a:defRPr lang="en-US"/>
            </a:defPPr>
            <a:lvl1pPr marL="0" algn="l" defTabSz="914400" rtl="0" eaLnBrk="1" latinLnBrk="0" hangingPunct="1">
              <a:defRPr sz="600" kern="1200" spc="20" baseline="0">
                <a:solidFill>
                  <a:schemeClr val="accent6"/>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rgbClr val="000000"/>
                </a:solidFill>
              </a:rPr>
              <a:t>Last updated: </a:t>
            </a:r>
            <a:fld id="{556F8A87-7CF1-4183-AAE2-B1CA77E63A46}" type="datetime4">
              <a:rPr lang="en-US" sz="800" smtClean="0">
                <a:solidFill>
                  <a:srgbClr val="000000"/>
                </a:solidFill>
              </a:rPr>
              <a:t>April 20, 2017</a:t>
            </a:fld>
            <a:endParaRPr lang="en-US" sz="800" dirty="0">
              <a:solidFill>
                <a:srgbClr val="000000"/>
              </a:solidFill>
            </a:endParaRPr>
          </a:p>
        </p:txBody>
      </p:sp>
    </p:spTree>
    <p:extLst>
      <p:ext uri="{BB962C8B-B14F-4D97-AF65-F5344CB8AC3E}">
        <p14:creationId xmlns:p14="http://schemas.microsoft.com/office/powerpoint/2010/main" val="975546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Full Width Head, Copy + Visual">
    <p:spTree>
      <p:nvGrpSpPr>
        <p:cNvPr id="1" name=""/>
        <p:cNvGrpSpPr/>
        <p:nvPr/>
      </p:nvGrpSpPr>
      <p:grpSpPr>
        <a:xfrm>
          <a:off x="0" y="0"/>
          <a:ext cx="0" cy="0"/>
          <a:chOff x="0" y="0"/>
          <a:chExt cx="0" cy="0"/>
        </a:xfrm>
      </p:grpSpPr>
      <p:sp>
        <p:nvSpPr>
          <p:cNvPr id="4" name="Footer Placeholder 3"/>
          <p:cNvSpPr>
            <a:spLocks noGrp="1"/>
          </p:cNvSpPr>
          <p:nvPr>
            <p:ph type="ftr" sz="quarter" idx="14"/>
          </p:nvPr>
        </p:nvSpPr>
        <p:spPr/>
        <p:txBody>
          <a:bodyPr/>
          <a:lstStyle/>
          <a:p>
            <a:pPr algn="r"/>
            <a:r>
              <a:rPr lang="en-US">
                <a:solidFill>
                  <a:srgbClr val="000000"/>
                </a:solidFill>
              </a:rPr>
              <a:t>© Bill &amp; Melinda Gates Foundation      |</a:t>
            </a:r>
            <a:endParaRPr lang="en-US" dirty="0">
              <a:solidFill>
                <a:srgbClr val="000000"/>
              </a:solidFill>
            </a:endParaRPr>
          </a:p>
        </p:txBody>
      </p:sp>
      <p:sp>
        <p:nvSpPr>
          <p:cNvPr id="5" name="Slide Number Placeholder 4"/>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dirty="0">
              <a:solidFill>
                <a:srgbClr val="000000"/>
              </a:solidFill>
            </a:endParaRPr>
          </a:p>
        </p:txBody>
      </p:sp>
      <p:sp>
        <p:nvSpPr>
          <p:cNvPr id="3" name="Text Placeholder 2"/>
          <p:cNvSpPr>
            <a:spLocks noGrp="1"/>
          </p:cNvSpPr>
          <p:nvPr>
            <p:ph type="body" sz="quarter" idx="16" hasCustomPrompt="1"/>
          </p:nvPr>
        </p:nvSpPr>
        <p:spPr>
          <a:xfrm>
            <a:off x="486834" y="1162281"/>
            <a:ext cx="11106151" cy="600132"/>
          </a:xfrm>
        </p:spPr>
        <p:txBody>
          <a:bodyPr/>
          <a:lstStyle>
            <a:lvl1pPr marL="0" indent="0">
              <a:buNone/>
              <a:defRPr sz="1667" baseline="0"/>
            </a:lvl1pPr>
            <a:lvl2pPr marL="0" indent="0">
              <a:buFont typeface="Arial" panose="020B0604020202020204" pitchFamily="34" charset="0"/>
              <a:buNone/>
              <a:defRPr sz="1667"/>
            </a:lvl2pPr>
            <a:lvl3pPr marL="0" indent="0">
              <a:buNone/>
              <a:defRPr sz="1667"/>
            </a:lvl3pPr>
            <a:lvl4pPr marL="0" indent="0">
              <a:buNone/>
              <a:defRPr sz="1667"/>
            </a:lvl4pPr>
            <a:lvl5pPr marL="0" indent="0">
              <a:buNone/>
              <a:defRPr sz="1667"/>
            </a:lvl5pPr>
          </a:lstStyle>
          <a:p>
            <a:pPr lvl="0"/>
            <a:r>
              <a:rPr lang="en-US" dirty="0"/>
              <a:t>Insert sub-headline or explanatory copy here – up to 2 full-width lines.</a:t>
            </a:r>
          </a:p>
        </p:txBody>
      </p:sp>
      <p:sp>
        <p:nvSpPr>
          <p:cNvPr id="7" name="Content Placeholder 6"/>
          <p:cNvSpPr>
            <a:spLocks noGrp="1"/>
          </p:cNvSpPr>
          <p:nvPr>
            <p:ph sz="quarter" idx="17" hasCustomPrompt="1"/>
          </p:nvPr>
        </p:nvSpPr>
        <p:spPr>
          <a:xfrm>
            <a:off x="486833" y="1949451"/>
            <a:ext cx="11106151" cy="4288367"/>
          </a:xfrm>
        </p:spPr>
        <p:txBody>
          <a:bodyPr tIns="1097280"/>
          <a:lstStyle>
            <a:lvl1pPr marL="0" indent="0" algn="ctr">
              <a:buNone/>
              <a:defRPr sz="1600" baseline="0"/>
            </a:lvl1pPr>
            <a:lvl2pPr marL="0" indent="0">
              <a:buFont typeface="Arial" panose="020B0604020202020204" pitchFamily="34" charset="0"/>
              <a:buNone/>
              <a:defRPr sz="1600"/>
            </a:lvl2pPr>
            <a:lvl3pPr marL="0" indent="0">
              <a:buNone/>
              <a:defRPr sz="1600"/>
            </a:lvl3pPr>
            <a:lvl4pPr marL="0" indent="0">
              <a:buNone/>
              <a:defRPr sz="1600"/>
            </a:lvl4pPr>
            <a:lvl5pPr marL="0" indent="0">
              <a:buNone/>
              <a:defRPr sz="1600"/>
            </a:lvl5pPr>
          </a:lstStyle>
          <a:p>
            <a:pPr lvl="0"/>
            <a:r>
              <a:rPr lang="en-US" dirty="0"/>
              <a:t>Click icon to insert visual element here at full-width of slide.</a:t>
            </a:r>
          </a:p>
        </p:txBody>
      </p:sp>
      <p:sp>
        <p:nvSpPr>
          <p:cNvPr id="6" name="Title 5"/>
          <p:cNvSpPr>
            <a:spLocks noGrp="1"/>
          </p:cNvSpPr>
          <p:nvPr>
            <p:ph type="title" hasCustomPrompt="1"/>
          </p:nvPr>
        </p:nvSpPr>
        <p:spPr>
          <a:xfrm>
            <a:off x="486833" y="646176"/>
            <a:ext cx="11106151" cy="509240"/>
          </a:xfrm>
        </p:spPr>
        <p:txBody>
          <a:bodyPr/>
          <a:lstStyle>
            <a:lvl1pPr>
              <a:defRPr baseline="0"/>
            </a:lvl1pPr>
          </a:lstStyle>
          <a:p>
            <a:r>
              <a:rPr lang="en-US"/>
              <a:t>INSERT HEADLINE HERE – UP TO 1 FULL-WIDTH LINE</a:t>
            </a:r>
          </a:p>
        </p:txBody>
      </p:sp>
      <p:sp>
        <p:nvSpPr>
          <p:cNvPr id="8" name="Footer Placeholder 4"/>
          <p:cNvSpPr txBox="1">
            <a:spLocks/>
          </p:cNvSpPr>
          <p:nvPr userDrawn="1"/>
        </p:nvSpPr>
        <p:spPr>
          <a:xfrm>
            <a:off x="487685" y="6527945"/>
            <a:ext cx="3860800" cy="207464"/>
          </a:xfrm>
          <a:prstGeom prst="rect">
            <a:avLst/>
          </a:prstGeom>
        </p:spPr>
        <p:txBody>
          <a:bodyPr vert="horz" lIns="0" tIns="0" rIns="0" bIns="0" rtlCol="0" anchor="b" anchorCtr="0"/>
          <a:lstStyle>
            <a:defPPr>
              <a:defRPr lang="en-US"/>
            </a:defPPr>
            <a:lvl1pPr marL="0" algn="l" defTabSz="914400" rtl="0" eaLnBrk="1" latinLnBrk="0" hangingPunct="1">
              <a:defRPr sz="600" kern="1200" spc="20" baseline="0">
                <a:solidFill>
                  <a:schemeClr val="accent6"/>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rgbClr val="000000"/>
                </a:solidFill>
              </a:rPr>
              <a:t>Last updated: </a:t>
            </a:r>
            <a:fld id="{556F8A87-7CF1-4183-AAE2-B1CA77E63A46}" type="datetime4">
              <a:rPr lang="en-US" sz="800" smtClean="0">
                <a:solidFill>
                  <a:srgbClr val="000000"/>
                </a:solidFill>
              </a:rPr>
              <a:t>April 20, 2017</a:t>
            </a:fld>
            <a:endParaRPr lang="en-US" sz="800" dirty="0">
              <a:solidFill>
                <a:srgbClr val="000000"/>
              </a:solidFill>
            </a:endParaRPr>
          </a:p>
        </p:txBody>
      </p:sp>
    </p:spTree>
    <p:extLst>
      <p:ext uri="{BB962C8B-B14F-4D97-AF65-F5344CB8AC3E}">
        <p14:creationId xmlns:p14="http://schemas.microsoft.com/office/powerpoint/2010/main" val="64835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ull Width Head + Copy - Text Only">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86833" y="1718734"/>
            <a:ext cx="11106151" cy="4519084"/>
          </a:xfrm>
        </p:spPr>
        <p:txBody>
          <a:bodyPr/>
          <a:lstStyle>
            <a:lvl1pPr>
              <a:spcBef>
                <a:spcPts val="800"/>
              </a:spcBef>
              <a:spcAft>
                <a:spcPts val="0"/>
              </a:spcAft>
              <a:defRPr sz="1867" b="0" baseline="0"/>
            </a:lvl1pPr>
            <a:lvl2pPr marL="228594" indent="-228594">
              <a:spcBef>
                <a:spcPts val="800"/>
              </a:spcBef>
              <a:spcAft>
                <a:spcPts val="0"/>
              </a:spcAft>
              <a:buClr>
                <a:schemeClr val="accent3">
                  <a:lumMod val="75000"/>
                </a:schemeClr>
              </a:buClr>
              <a:buFont typeface="Wingdings" panose="05000000000000000000" pitchFamily="2" charset="2"/>
              <a:buChar char="§"/>
              <a:defRPr sz="1733"/>
            </a:lvl2pPr>
            <a:lvl3pPr marL="457189" indent="-228594">
              <a:spcBef>
                <a:spcPts val="800"/>
              </a:spcBef>
              <a:spcAft>
                <a:spcPts val="0"/>
              </a:spcAft>
              <a:buClr>
                <a:srgbClr val="3086AB"/>
              </a:buClr>
              <a:buFont typeface="Arial" panose="020B0604020202020204" pitchFamily="34" charset="0"/>
              <a:buChar char="•"/>
              <a:tabLst/>
              <a:defRPr sz="1600" baseline="0"/>
            </a:lvl3pPr>
            <a:lvl4pPr marL="687900" indent="-230712">
              <a:spcBef>
                <a:spcPts val="800"/>
              </a:spcBef>
              <a:spcAft>
                <a:spcPts val="0"/>
              </a:spcAft>
              <a:buFont typeface="Arial" panose="020B0604020202020204" pitchFamily="34" charset="0"/>
              <a:buChar char="-"/>
              <a:tabLst/>
              <a:defRPr baseline="0"/>
            </a:lvl4pPr>
            <a:lvl5pPr marL="916494" indent="-228594">
              <a:spcBef>
                <a:spcPts val="800"/>
              </a:spcBef>
              <a:spcAft>
                <a:spcPts val="0"/>
              </a:spcAft>
              <a:defRPr baseline="0"/>
            </a:lvl5pPr>
          </a:lstStyle>
          <a:p>
            <a:pPr lvl="0"/>
            <a:r>
              <a:rPr lang="en-US" dirty="0"/>
              <a:t>Insert bullet list at full-width of slide</a:t>
            </a:r>
          </a:p>
          <a:p>
            <a:pPr lvl="1"/>
            <a:r>
              <a:rPr lang="en-US" dirty="0"/>
              <a:t>Bullet list level two</a:t>
            </a:r>
          </a:p>
          <a:p>
            <a:pPr lvl="2"/>
            <a:r>
              <a:rPr lang="en-US" dirty="0"/>
              <a:t>Bullet list level three</a:t>
            </a:r>
          </a:p>
          <a:p>
            <a:pPr lvl="3"/>
            <a:r>
              <a:rPr lang="en-US" dirty="0"/>
              <a:t>Bullet list level four</a:t>
            </a:r>
          </a:p>
          <a:p>
            <a:pPr lvl="4"/>
            <a:r>
              <a:rPr lang="en-US" dirty="0"/>
              <a:t>Bullet list level five</a:t>
            </a:r>
          </a:p>
        </p:txBody>
      </p:sp>
      <p:sp>
        <p:nvSpPr>
          <p:cNvPr id="5" name="Footer Placeholder 4"/>
          <p:cNvSpPr>
            <a:spLocks noGrp="1"/>
          </p:cNvSpPr>
          <p:nvPr>
            <p:ph type="ftr" sz="quarter" idx="14"/>
          </p:nvPr>
        </p:nvSpPr>
        <p:spPr/>
        <p:txBody>
          <a:bodyPr/>
          <a:lstStyle/>
          <a:p>
            <a:pPr algn="r"/>
            <a:r>
              <a:rPr lang="en-US">
                <a:solidFill>
                  <a:srgbClr val="000000"/>
                </a:solidFill>
              </a:rPr>
              <a:t>© Bill &amp; Melinda Gates Foundation      |</a:t>
            </a:r>
            <a:endParaRPr lang="en-US" dirty="0">
              <a:solidFill>
                <a:srgbClr val="000000"/>
              </a:solidFill>
            </a:endParaRPr>
          </a:p>
        </p:txBody>
      </p:sp>
      <p:sp>
        <p:nvSpPr>
          <p:cNvPr id="6" name="Slide Number Placeholder 5"/>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dirty="0">
              <a:solidFill>
                <a:srgbClr val="000000"/>
              </a:solidFill>
            </a:endParaRPr>
          </a:p>
        </p:txBody>
      </p:sp>
      <p:sp>
        <p:nvSpPr>
          <p:cNvPr id="2" name="Title 1"/>
          <p:cNvSpPr>
            <a:spLocks noGrp="1"/>
          </p:cNvSpPr>
          <p:nvPr>
            <p:ph type="title" hasCustomPrompt="1"/>
          </p:nvPr>
        </p:nvSpPr>
        <p:spPr>
          <a:xfrm>
            <a:off x="486833" y="646256"/>
            <a:ext cx="11106151" cy="697577"/>
          </a:xfrm>
        </p:spPr>
        <p:txBody>
          <a:bodyPr/>
          <a:lstStyle>
            <a:lvl1pPr>
              <a:defRPr baseline="0"/>
            </a:lvl1pPr>
          </a:lstStyle>
          <a:p>
            <a:r>
              <a:rPr lang="en-US"/>
              <a:t>INSERT HEADLINE HERE – UP TO 2 FULL WIDTH LINES (ALL CAPS)</a:t>
            </a:r>
          </a:p>
        </p:txBody>
      </p:sp>
    </p:spTree>
    <p:extLst>
      <p:ext uri="{BB962C8B-B14F-4D97-AF65-F5344CB8AC3E}">
        <p14:creationId xmlns:p14="http://schemas.microsoft.com/office/powerpoint/2010/main" val="3891690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ull Width Head, 1/3 Copy + 2/3 Visual">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874684" y="1718734"/>
            <a:ext cx="6718301" cy="4519084"/>
          </a:xfrm>
        </p:spPr>
        <p:txBody>
          <a:bodyPr/>
          <a:lstStyle>
            <a:lvl1pPr>
              <a:defRPr baseline="0"/>
            </a:lvl1pPr>
          </a:lstStyle>
          <a:p>
            <a:pPr lvl="0"/>
            <a:r>
              <a:rPr lang="en-US" dirty="0"/>
              <a:t>Click an icon to insert a visual here at 2/3 width of slide</a:t>
            </a:r>
          </a:p>
        </p:txBody>
      </p:sp>
      <p:sp>
        <p:nvSpPr>
          <p:cNvPr id="7" name="Text Placeholder 7"/>
          <p:cNvSpPr>
            <a:spLocks noGrp="1"/>
          </p:cNvSpPr>
          <p:nvPr>
            <p:ph type="body" sz="quarter" idx="13" hasCustomPrompt="1"/>
          </p:nvPr>
        </p:nvSpPr>
        <p:spPr>
          <a:xfrm>
            <a:off x="486833" y="1718734"/>
            <a:ext cx="4226984" cy="4519084"/>
          </a:xfrm>
        </p:spPr>
        <p:txBody>
          <a:bodyPr/>
          <a:lstStyle>
            <a:lvl1pPr>
              <a:spcBef>
                <a:spcPts val="800"/>
              </a:spcBef>
              <a:spcAft>
                <a:spcPts val="0"/>
              </a:spcAft>
              <a:defRPr sz="1867" b="0"/>
            </a:lvl1pPr>
            <a:lvl2pPr>
              <a:spcBef>
                <a:spcPts val="800"/>
              </a:spcBef>
              <a:spcAft>
                <a:spcPts val="0"/>
              </a:spcAft>
              <a:defRPr sz="1733" baseline="0"/>
            </a:lvl2pPr>
            <a:lvl3pPr>
              <a:spcBef>
                <a:spcPts val="800"/>
              </a:spcBef>
              <a:spcAft>
                <a:spcPts val="0"/>
              </a:spcAft>
              <a:buClr>
                <a:srgbClr val="3086AB"/>
              </a:buClr>
              <a:defRPr sz="1600"/>
            </a:lvl3pPr>
            <a:lvl4pPr marL="687899" indent="-228594">
              <a:spcBef>
                <a:spcPts val="800"/>
              </a:spcBef>
              <a:spcAft>
                <a:spcPts val="0"/>
              </a:spcAft>
              <a:buFont typeface="Arial" panose="020B0604020202020204" pitchFamily="34" charset="0"/>
              <a:buChar char="-"/>
              <a:defRPr baseline="0"/>
            </a:lvl4pPr>
            <a:lvl5pPr>
              <a:spcBef>
                <a:spcPts val="800"/>
              </a:spcBef>
              <a:spcAft>
                <a:spcPts val="0"/>
              </a:spcAft>
              <a:defRPr/>
            </a:lvl5pPr>
          </a:lstStyle>
          <a:p>
            <a:pPr lvl="0"/>
            <a:r>
              <a:rPr lang="en-US" dirty="0"/>
              <a:t>Insert bullet list at 1/3 width of slide</a:t>
            </a:r>
          </a:p>
          <a:p>
            <a:pPr lvl="1"/>
            <a:r>
              <a:rPr lang="en-US" dirty="0"/>
              <a:t>Bullet list level two</a:t>
            </a:r>
          </a:p>
          <a:p>
            <a:pPr lvl="2"/>
            <a:r>
              <a:rPr lang="en-US" dirty="0"/>
              <a:t>Bullet list level three</a:t>
            </a:r>
          </a:p>
          <a:p>
            <a:pPr lvl="3"/>
            <a:r>
              <a:rPr lang="en-US" dirty="0"/>
              <a:t>Bullet list level four</a:t>
            </a:r>
          </a:p>
          <a:p>
            <a:pPr lvl="4"/>
            <a:r>
              <a:rPr lang="en-US" dirty="0"/>
              <a:t>Bullet list level five</a:t>
            </a:r>
          </a:p>
        </p:txBody>
      </p:sp>
      <p:sp>
        <p:nvSpPr>
          <p:cNvPr id="6" name="Footer Placeholder 5"/>
          <p:cNvSpPr>
            <a:spLocks noGrp="1"/>
          </p:cNvSpPr>
          <p:nvPr>
            <p:ph type="ftr" sz="quarter" idx="14"/>
          </p:nvPr>
        </p:nvSpPr>
        <p:spPr/>
        <p:txBody>
          <a:bodyPr/>
          <a:lstStyle/>
          <a:p>
            <a:pPr algn="r"/>
            <a:r>
              <a:rPr lang="en-US">
                <a:solidFill>
                  <a:srgbClr val="000000"/>
                </a:solidFill>
              </a:rPr>
              <a:t>© Bill &amp; Melinda Gates Foundation      |</a:t>
            </a:r>
            <a:endParaRPr lang="en-US" dirty="0">
              <a:solidFill>
                <a:srgbClr val="000000"/>
              </a:solidFill>
            </a:endParaRPr>
          </a:p>
        </p:txBody>
      </p:sp>
      <p:sp>
        <p:nvSpPr>
          <p:cNvPr id="8" name="Slide Number Placeholder 7"/>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dirty="0">
              <a:solidFill>
                <a:srgbClr val="000000"/>
              </a:solidFill>
            </a:endParaRPr>
          </a:p>
        </p:txBody>
      </p:sp>
      <p:sp>
        <p:nvSpPr>
          <p:cNvPr id="2" name="Title 1"/>
          <p:cNvSpPr>
            <a:spLocks noGrp="1"/>
          </p:cNvSpPr>
          <p:nvPr>
            <p:ph type="title" hasCustomPrompt="1"/>
          </p:nvPr>
        </p:nvSpPr>
        <p:spPr>
          <a:xfrm>
            <a:off x="486833" y="646177"/>
            <a:ext cx="11106151" cy="697577"/>
          </a:xfrm>
        </p:spPr>
        <p:txBody>
          <a:bodyPr/>
          <a:lstStyle>
            <a:lvl1pPr>
              <a:defRPr baseline="0"/>
            </a:lvl1pPr>
          </a:lstStyle>
          <a:p>
            <a:r>
              <a:rPr lang="en-US"/>
              <a:t>INSERT HEADLINE HERE – UP TO 2 FULL WIDTH LINES (ALL CAPS)</a:t>
            </a:r>
          </a:p>
        </p:txBody>
      </p:sp>
      <p:sp>
        <p:nvSpPr>
          <p:cNvPr id="9" name="Footer Placeholder 4"/>
          <p:cNvSpPr txBox="1">
            <a:spLocks/>
          </p:cNvSpPr>
          <p:nvPr userDrawn="1"/>
        </p:nvSpPr>
        <p:spPr>
          <a:xfrm>
            <a:off x="487685" y="6527945"/>
            <a:ext cx="3860800" cy="207464"/>
          </a:xfrm>
          <a:prstGeom prst="rect">
            <a:avLst/>
          </a:prstGeom>
        </p:spPr>
        <p:txBody>
          <a:bodyPr vert="horz" lIns="0" tIns="0" rIns="0" bIns="0" rtlCol="0" anchor="b" anchorCtr="0"/>
          <a:lstStyle>
            <a:defPPr>
              <a:defRPr lang="en-US"/>
            </a:defPPr>
            <a:lvl1pPr marL="0" algn="l" defTabSz="914400" rtl="0" eaLnBrk="1" latinLnBrk="0" hangingPunct="1">
              <a:defRPr sz="600" kern="1200" spc="20" baseline="0">
                <a:solidFill>
                  <a:schemeClr val="accent6"/>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rgbClr val="000000"/>
                </a:solidFill>
              </a:rPr>
              <a:t>Last updated: </a:t>
            </a:r>
            <a:fld id="{556F8A87-7CF1-4183-AAE2-B1CA77E63A46}" type="datetime4">
              <a:rPr lang="en-US" sz="800" smtClean="0">
                <a:solidFill>
                  <a:srgbClr val="000000"/>
                </a:solidFill>
              </a:rPr>
              <a:t>April 20, 2017</a:t>
            </a:fld>
            <a:endParaRPr lang="en-US" sz="800" dirty="0">
              <a:solidFill>
                <a:srgbClr val="000000"/>
              </a:solidFill>
            </a:endParaRPr>
          </a:p>
        </p:txBody>
      </p:sp>
    </p:spTree>
    <p:extLst>
      <p:ext uri="{BB962C8B-B14F-4D97-AF65-F5344CB8AC3E}">
        <p14:creationId xmlns:p14="http://schemas.microsoft.com/office/powerpoint/2010/main" val="3208231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3 Width Head + Copy w/ 2/3 Visual">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86833" y="1718734"/>
            <a:ext cx="4226984" cy="4519085"/>
          </a:xfrm>
        </p:spPr>
        <p:txBody>
          <a:bodyPr/>
          <a:lstStyle>
            <a:lvl1pPr>
              <a:spcBef>
                <a:spcPts val="800"/>
              </a:spcBef>
              <a:spcAft>
                <a:spcPts val="0"/>
              </a:spcAft>
              <a:buClr>
                <a:srgbClr val="2F85AA"/>
              </a:buClr>
              <a:defRPr sz="1867" b="0" baseline="0"/>
            </a:lvl1pPr>
            <a:lvl2pPr>
              <a:spcBef>
                <a:spcPts val="800"/>
              </a:spcBef>
              <a:spcAft>
                <a:spcPts val="0"/>
              </a:spcAft>
              <a:defRPr sz="1733" baseline="0"/>
            </a:lvl2pPr>
            <a:lvl3pPr>
              <a:spcBef>
                <a:spcPts val="800"/>
              </a:spcBef>
              <a:spcAft>
                <a:spcPts val="0"/>
              </a:spcAft>
              <a:buClr>
                <a:srgbClr val="3086AB"/>
              </a:buClr>
              <a:defRPr baseline="0"/>
            </a:lvl3pPr>
            <a:lvl4pPr marL="687899" indent="-228594">
              <a:spcBef>
                <a:spcPts val="800"/>
              </a:spcBef>
              <a:spcAft>
                <a:spcPts val="0"/>
              </a:spcAft>
              <a:buFont typeface="Arial" panose="020B0604020202020204" pitchFamily="34" charset="0"/>
              <a:buChar char="-"/>
              <a:defRPr baseline="0"/>
            </a:lvl4pPr>
            <a:lvl5pPr marL="914377" indent="-228594">
              <a:spcBef>
                <a:spcPts val="800"/>
              </a:spcBef>
              <a:buFont typeface="Arial" panose="020B0604020202020204" pitchFamily="34" charset="0"/>
              <a:buChar char="◦"/>
              <a:defRPr baseline="0"/>
            </a:lvl5pPr>
          </a:lstStyle>
          <a:p>
            <a:pPr lvl="0"/>
            <a:r>
              <a:rPr lang="en-US" dirty="0"/>
              <a:t>Insert bullet list at 1/3 width of slide</a:t>
            </a:r>
          </a:p>
          <a:p>
            <a:pPr lvl="1"/>
            <a:r>
              <a:rPr lang="en-US" dirty="0"/>
              <a:t>Bullet list level two</a:t>
            </a:r>
          </a:p>
          <a:p>
            <a:pPr lvl="2"/>
            <a:r>
              <a:rPr lang="en-US" dirty="0"/>
              <a:t>Bullet list level three</a:t>
            </a:r>
          </a:p>
          <a:p>
            <a:pPr lvl="3"/>
            <a:r>
              <a:rPr lang="en-US" dirty="0"/>
              <a:t>Bullet list level four</a:t>
            </a:r>
          </a:p>
          <a:p>
            <a:pPr lvl="4"/>
            <a:r>
              <a:rPr lang="en-US" dirty="0"/>
              <a:t>Bullet list level five</a:t>
            </a:r>
          </a:p>
        </p:txBody>
      </p:sp>
      <p:sp>
        <p:nvSpPr>
          <p:cNvPr id="10" name="Rectangle 9"/>
          <p:cNvSpPr/>
          <p:nvPr userDrawn="1"/>
        </p:nvSpPr>
        <p:spPr>
          <a:xfrm>
            <a:off x="0" y="669310"/>
            <a:ext cx="268224" cy="2684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2" name="Footer Placeholder 1"/>
          <p:cNvSpPr>
            <a:spLocks noGrp="1"/>
          </p:cNvSpPr>
          <p:nvPr>
            <p:ph type="ftr" sz="quarter" idx="15"/>
          </p:nvPr>
        </p:nvSpPr>
        <p:spPr/>
        <p:txBody>
          <a:bodyPr/>
          <a:lstStyle/>
          <a:p>
            <a:pPr algn="r"/>
            <a:r>
              <a:rPr lang="en-US"/>
              <a:t>© Bill &amp; Melinda Gates Foundation      |</a:t>
            </a:r>
            <a:endParaRPr lang="en-US" dirty="0"/>
          </a:p>
        </p:txBody>
      </p:sp>
      <p:sp>
        <p:nvSpPr>
          <p:cNvPr id="3" name="Slide Number Placeholder 2"/>
          <p:cNvSpPr>
            <a:spLocks noGrp="1"/>
          </p:cNvSpPr>
          <p:nvPr>
            <p:ph type="sldNum" sz="quarter" idx="16"/>
          </p:nvPr>
        </p:nvSpPr>
        <p:spPr/>
        <p:txBody>
          <a:bodyPr/>
          <a:lstStyle/>
          <a:p>
            <a:fld id="{D3F7C509-FEEF-45D3-B896-7C07814C0C13}" type="slidenum">
              <a:rPr lang="en-US" smtClean="0"/>
              <a:pPr/>
              <a:t>‹#›</a:t>
            </a:fld>
            <a:endParaRPr lang="en-US" dirty="0"/>
          </a:p>
        </p:txBody>
      </p:sp>
      <p:sp>
        <p:nvSpPr>
          <p:cNvPr id="5" name="Title 4"/>
          <p:cNvSpPr>
            <a:spLocks noGrp="1"/>
          </p:cNvSpPr>
          <p:nvPr>
            <p:ph type="title" hasCustomPrompt="1"/>
          </p:nvPr>
        </p:nvSpPr>
        <p:spPr>
          <a:xfrm>
            <a:off x="486833" y="646176"/>
            <a:ext cx="4226984" cy="862195"/>
          </a:xfrm>
        </p:spPr>
        <p:txBody>
          <a:bodyPr/>
          <a:lstStyle>
            <a:lvl1pPr>
              <a:defRPr baseline="0"/>
            </a:lvl1pPr>
          </a:lstStyle>
          <a:p>
            <a:r>
              <a:rPr lang="en-US"/>
              <a:t>INSERT HEADLINE – TWO LINES ALL CAPS</a:t>
            </a:r>
          </a:p>
        </p:txBody>
      </p:sp>
      <p:sp>
        <p:nvSpPr>
          <p:cNvPr id="7" name="Content Placeholder 2"/>
          <p:cNvSpPr>
            <a:spLocks noGrp="1"/>
          </p:cNvSpPr>
          <p:nvPr>
            <p:ph idx="1" hasCustomPrompt="1"/>
          </p:nvPr>
        </p:nvSpPr>
        <p:spPr>
          <a:xfrm>
            <a:off x="4874684" y="651934"/>
            <a:ext cx="6718301" cy="5585885"/>
          </a:xfrm>
        </p:spPr>
        <p:txBody>
          <a:bodyPr/>
          <a:lstStyle>
            <a:lvl1pPr>
              <a:defRPr baseline="0"/>
            </a:lvl1pPr>
          </a:lstStyle>
          <a:p>
            <a:pPr lvl="0"/>
            <a:r>
              <a:rPr lang="en-US" dirty="0"/>
              <a:t>Click an icon to insert a visual here at 2/3 width of slide</a:t>
            </a:r>
          </a:p>
        </p:txBody>
      </p:sp>
      <p:sp>
        <p:nvSpPr>
          <p:cNvPr id="9" name="Footer Placeholder 4"/>
          <p:cNvSpPr txBox="1">
            <a:spLocks/>
          </p:cNvSpPr>
          <p:nvPr userDrawn="1"/>
        </p:nvSpPr>
        <p:spPr>
          <a:xfrm>
            <a:off x="487685" y="6527945"/>
            <a:ext cx="3860800" cy="207464"/>
          </a:xfrm>
          <a:prstGeom prst="rect">
            <a:avLst/>
          </a:prstGeom>
        </p:spPr>
        <p:txBody>
          <a:bodyPr vert="horz" lIns="0" tIns="0" rIns="0" bIns="0" rtlCol="0" anchor="b" anchorCtr="0"/>
          <a:lstStyle>
            <a:defPPr>
              <a:defRPr lang="en-US"/>
            </a:defPPr>
            <a:lvl1pPr marL="0" algn="l" defTabSz="914400" rtl="0" eaLnBrk="1" latinLnBrk="0" hangingPunct="1">
              <a:defRPr sz="600" kern="1200" spc="20" baseline="0">
                <a:solidFill>
                  <a:schemeClr val="accent6"/>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rgbClr val="000000"/>
                </a:solidFill>
              </a:rPr>
              <a:t>Last updated: </a:t>
            </a:r>
            <a:fld id="{556F8A87-7CF1-4183-AAE2-B1CA77E63A46}" type="datetime4">
              <a:rPr lang="en-US" sz="800" smtClean="0">
                <a:solidFill>
                  <a:srgbClr val="000000"/>
                </a:solidFill>
              </a:rPr>
              <a:t>April 20, 2017</a:t>
            </a:fld>
            <a:endParaRPr lang="en-US" sz="800" dirty="0">
              <a:solidFill>
                <a:srgbClr val="000000"/>
              </a:solidFill>
            </a:endParaRPr>
          </a:p>
        </p:txBody>
      </p:sp>
    </p:spTree>
    <p:extLst>
      <p:ext uri="{BB962C8B-B14F-4D97-AF65-F5344CB8AC3E}">
        <p14:creationId xmlns:p14="http://schemas.microsoft.com/office/powerpoint/2010/main" val="37985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1/3 Width Head + Copy w/Full Bleed Photo">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86833" y="1718734"/>
            <a:ext cx="4226984" cy="4519085"/>
          </a:xfrm>
        </p:spPr>
        <p:txBody>
          <a:bodyPr/>
          <a:lstStyle>
            <a:lvl1pPr>
              <a:spcBef>
                <a:spcPts val="800"/>
              </a:spcBef>
              <a:spcAft>
                <a:spcPts val="0"/>
              </a:spcAft>
              <a:buClr>
                <a:srgbClr val="2F85AA"/>
              </a:buClr>
              <a:defRPr sz="1867" b="0" baseline="0"/>
            </a:lvl1pPr>
            <a:lvl2pPr>
              <a:spcBef>
                <a:spcPts val="800"/>
              </a:spcBef>
              <a:spcAft>
                <a:spcPts val="0"/>
              </a:spcAft>
              <a:defRPr sz="1733" baseline="0"/>
            </a:lvl2pPr>
            <a:lvl3pPr>
              <a:spcBef>
                <a:spcPts val="800"/>
              </a:spcBef>
              <a:spcAft>
                <a:spcPts val="0"/>
              </a:spcAft>
              <a:buClr>
                <a:srgbClr val="3086AB"/>
              </a:buClr>
              <a:defRPr baseline="0"/>
            </a:lvl3pPr>
            <a:lvl4pPr marL="687899" indent="-228594">
              <a:spcBef>
                <a:spcPts val="800"/>
              </a:spcBef>
              <a:spcAft>
                <a:spcPts val="0"/>
              </a:spcAft>
              <a:buFont typeface="Arial" panose="020B0604020202020204" pitchFamily="34" charset="0"/>
              <a:buChar char="-"/>
              <a:defRPr baseline="0"/>
            </a:lvl4pPr>
            <a:lvl5pPr marL="914377" indent="-228594">
              <a:spcBef>
                <a:spcPts val="800"/>
              </a:spcBef>
              <a:spcAft>
                <a:spcPts val="0"/>
              </a:spcAft>
              <a:buFont typeface="Arial" panose="020B0604020202020204" pitchFamily="34" charset="0"/>
              <a:buChar char="◦"/>
              <a:defRPr baseline="0"/>
            </a:lvl5pPr>
          </a:lstStyle>
          <a:p>
            <a:pPr lvl="0"/>
            <a:r>
              <a:rPr lang="en-US" dirty="0"/>
              <a:t>Insert bullet list at 1/3 width of slide</a:t>
            </a:r>
          </a:p>
          <a:p>
            <a:pPr lvl="1"/>
            <a:r>
              <a:rPr lang="en-US" dirty="0"/>
              <a:t>Bullet list level two</a:t>
            </a:r>
          </a:p>
          <a:p>
            <a:pPr lvl="2"/>
            <a:r>
              <a:rPr lang="en-US" dirty="0"/>
              <a:t>Bullet list level three</a:t>
            </a:r>
          </a:p>
          <a:p>
            <a:pPr lvl="3"/>
            <a:r>
              <a:rPr lang="en-US" dirty="0"/>
              <a:t>Bullet list level four</a:t>
            </a:r>
          </a:p>
          <a:p>
            <a:pPr lvl="4"/>
            <a:r>
              <a:rPr lang="en-US" dirty="0"/>
              <a:t>Bullet list level five</a:t>
            </a:r>
          </a:p>
        </p:txBody>
      </p:sp>
      <p:sp>
        <p:nvSpPr>
          <p:cNvPr id="7" name="Picture Placeholder 6"/>
          <p:cNvSpPr>
            <a:spLocks noGrp="1"/>
          </p:cNvSpPr>
          <p:nvPr>
            <p:ph type="pic" sz="quarter" idx="14"/>
          </p:nvPr>
        </p:nvSpPr>
        <p:spPr>
          <a:xfrm>
            <a:off x="4874685" y="0"/>
            <a:ext cx="7317316" cy="6858000"/>
          </a:xfrm>
        </p:spPr>
        <p:txBody>
          <a:bodyPr tIns="822960"/>
          <a:lstStyle>
            <a:lvl1pPr marL="0" indent="0" algn="ctr">
              <a:buNone/>
              <a:defRPr baseline="0"/>
            </a:lvl1pPr>
          </a:lstStyle>
          <a:p>
            <a:r>
              <a:rPr lang="en-US"/>
              <a:t>Click icon to add picture</a:t>
            </a:r>
            <a:endParaRPr lang="en-US" dirty="0"/>
          </a:p>
        </p:txBody>
      </p:sp>
      <p:sp>
        <p:nvSpPr>
          <p:cNvPr id="10" name="Rectangle 9"/>
          <p:cNvSpPr/>
          <p:nvPr userDrawn="1"/>
        </p:nvSpPr>
        <p:spPr>
          <a:xfrm>
            <a:off x="0" y="669310"/>
            <a:ext cx="268224" cy="2684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6" name="Title 5"/>
          <p:cNvSpPr>
            <a:spLocks noGrp="1"/>
          </p:cNvSpPr>
          <p:nvPr>
            <p:ph type="title" hasCustomPrompt="1"/>
          </p:nvPr>
        </p:nvSpPr>
        <p:spPr>
          <a:xfrm>
            <a:off x="486833" y="646176"/>
            <a:ext cx="4226984" cy="862195"/>
          </a:xfrm>
        </p:spPr>
        <p:txBody>
          <a:bodyPr/>
          <a:lstStyle>
            <a:lvl1pPr>
              <a:defRPr baseline="0"/>
            </a:lvl1pPr>
          </a:lstStyle>
          <a:p>
            <a:r>
              <a:rPr lang="en-US"/>
              <a:t>INSERT HEADLINE – TWO LINES ALL CAPS</a:t>
            </a:r>
          </a:p>
        </p:txBody>
      </p:sp>
      <p:sp>
        <p:nvSpPr>
          <p:cNvPr id="9" name="Footer Placeholder 4"/>
          <p:cNvSpPr txBox="1">
            <a:spLocks/>
          </p:cNvSpPr>
          <p:nvPr userDrawn="1"/>
        </p:nvSpPr>
        <p:spPr>
          <a:xfrm>
            <a:off x="487685" y="6527945"/>
            <a:ext cx="3860800" cy="207464"/>
          </a:xfrm>
          <a:prstGeom prst="rect">
            <a:avLst/>
          </a:prstGeom>
        </p:spPr>
        <p:txBody>
          <a:bodyPr vert="horz" lIns="0" tIns="0" rIns="0" bIns="0" rtlCol="0" anchor="b" anchorCtr="0"/>
          <a:lstStyle>
            <a:defPPr>
              <a:defRPr lang="en-US"/>
            </a:defPPr>
            <a:lvl1pPr marL="0" algn="l" defTabSz="914400" rtl="0" eaLnBrk="1" latinLnBrk="0" hangingPunct="1">
              <a:defRPr sz="600" kern="1200" spc="20" baseline="0">
                <a:solidFill>
                  <a:schemeClr val="accent6"/>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rgbClr val="000000"/>
                </a:solidFill>
              </a:rPr>
              <a:t>Last updated: </a:t>
            </a:r>
            <a:fld id="{556F8A87-7CF1-4183-AAE2-B1CA77E63A46}" type="datetime4">
              <a:rPr lang="en-US" sz="800" smtClean="0">
                <a:solidFill>
                  <a:srgbClr val="000000"/>
                </a:solidFill>
              </a:rPr>
              <a:t>April 20, 2017</a:t>
            </a:fld>
            <a:endParaRPr lang="en-US" sz="800" dirty="0">
              <a:solidFill>
                <a:srgbClr val="000000"/>
              </a:solidFill>
            </a:endParaRPr>
          </a:p>
        </p:txBody>
      </p:sp>
    </p:spTree>
    <p:extLst>
      <p:ext uri="{BB962C8B-B14F-4D97-AF65-F5344CB8AC3E}">
        <p14:creationId xmlns:p14="http://schemas.microsoft.com/office/powerpoint/2010/main" val="671775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1/3 Width Head + Copy w/3 Image Grid">
    <p:spTree>
      <p:nvGrpSpPr>
        <p:cNvPr id="1" name=""/>
        <p:cNvGrpSpPr/>
        <p:nvPr/>
      </p:nvGrpSpPr>
      <p:grpSpPr>
        <a:xfrm>
          <a:off x="0" y="0"/>
          <a:ext cx="0" cy="0"/>
          <a:chOff x="0" y="0"/>
          <a:chExt cx="0" cy="0"/>
        </a:xfrm>
      </p:grpSpPr>
      <p:sp>
        <p:nvSpPr>
          <p:cNvPr id="14" name="Picture Placeholder 6"/>
          <p:cNvSpPr>
            <a:spLocks noGrp="1"/>
          </p:cNvSpPr>
          <p:nvPr>
            <p:ph type="pic" sz="quarter" idx="15"/>
          </p:nvPr>
        </p:nvSpPr>
        <p:spPr>
          <a:xfrm>
            <a:off x="4887385" y="3513667"/>
            <a:ext cx="2434443" cy="3344333"/>
          </a:xfrm>
        </p:spPr>
        <p:txBody>
          <a:bodyPr tIns="822960"/>
          <a:lstStyle>
            <a:lvl1pPr marL="0" indent="0" algn="ctr">
              <a:buNone/>
              <a:defRPr baseline="0"/>
            </a:lvl1pPr>
          </a:lstStyle>
          <a:p>
            <a:r>
              <a:rPr lang="en-US"/>
              <a:t>Click icon to add picture</a:t>
            </a:r>
            <a:endParaRPr lang="en-US" dirty="0"/>
          </a:p>
        </p:txBody>
      </p:sp>
      <p:sp>
        <p:nvSpPr>
          <p:cNvPr id="15" name="Picture Placeholder 6"/>
          <p:cNvSpPr>
            <a:spLocks noGrp="1"/>
          </p:cNvSpPr>
          <p:nvPr>
            <p:ph type="pic" sz="quarter" idx="16"/>
          </p:nvPr>
        </p:nvSpPr>
        <p:spPr>
          <a:xfrm>
            <a:off x="7411772" y="3513667"/>
            <a:ext cx="4780229" cy="3344333"/>
          </a:xfrm>
        </p:spPr>
        <p:txBody>
          <a:bodyPr tIns="822960"/>
          <a:lstStyle>
            <a:lvl1pPr marL="0" indent="0" algn="ctr">
              <a:buNone/>
              <a:defRPr baseline="0"/>
            </a:lvl1pPr>
          </a:lstStyle>
          <a:p>
            <a:r>
              <a:rPr lang="en-US"/>
              <a:t>Click icon to add picture</a:t>
            </a:r>
            <a:endParaRPr lang="en-US" dirty="0"/>
          </a:p>
        </p:txBody>
      </p:sp>
      <p:sp>
        <p:nvSpPr>
          <p:cNvPr id="8" name="Text Placeholder 7"/>
          <p:cNvSpPr>
            <a:spLocks noGrp="1"/>
          </p:cNvSpPr>
          <p:nvPr>
            <p:ph type="body" sz="quarter" idx="13" hasCustomPrompt="1"/>
          </p:nvPr>
        </p:nvSpPr>
        <p:spPr>
          <a:xfrm>
            <a:off x="486833" y="1718734"/>
            <a:ext cx="4226984" cy="4519085"/>
          </a:xfrm>
        </p:spPr>
        <p:txBody>
          <a:bodyPr/>
          <a:lstStyle>
            <a:lvl1pPr>
              <a:spcBef>
                <a:spcPts val="800"/>
              </a:spcBef>
              <a:spcAft>
                <a:spcPts val="0"/>
              </a:spcAft>
              <a:buClr>
                <a:srgbClr val="2F85AA"/>
              </a:buClr>
              <a:defRPr sz="1867" b="0" baseline="0"/>
            </a:lvl1pPr>
            <a:lvl2pPr>
              <a:spcBef>
                <a:spcPts val="800"/>
              </a:spcBef>
              <a:spcAft>
                <a:spcPts val="0"/>
              </a:spcAft>
              <a:defRPr sz="1733" baseline="0"/>
            </a:lvl2pPr>
            <a:lvl3pPr>
              <a:spcBef>
                <a:spcPts val="800"/>
              </a:spcBef>
              <a:spcAft>
                <a:spcPts val="0"/>
              </a:spcAft>
              <a:buClr>
                <a:srgbClr val="3086AB"/>
              </a:buClr>
              <a:defRPr baseline="0"/>
            </a:lvl3pPr>
            <a:lvl4pPr marL="687899" indent="-228594">
              <a:spcBef>
                <a:spcPts val="800"/>
              </a:spcBef>
              <a:spcAft>
                <a:spcPts val="0"/>
              </a:spcAft>
              <a:buFont typeface="Arial" panose="020B0604020202020204" pitchFamily="34" charset="0"/>
              <a:buChar char="-"/>
              <a:defRPr baseline="0"/>
            </a:lvl4pPr>
            <a:lvl5pPr marL="914377" indent="-228594">
              <a:spcBef>
                <a:spcPts val="800"/>
              </a:spcBef>
              <a:buFont typeface="Arial" panose="020B0604020202020204" pitchFamily="34" charset="0"/>
              <a:buChar char="◦"/>
              <a:defRPr baseline="0"/>
            </a:lvl5pPr>
          </a:lstStyle>
          <a:p>
            <a:pPr lvl="0"/>
            <a:r>
              <a:rPr lang="en-US" dirty="0"/>
              <a:t>Insert bullet list at 1/3 width of slide</a:t>
            </a:r>
          </a:p>
          <a:p>
            <a:pPr lvl="1"/>
            <a:r>
              <a:rPr lang="en-US" dirty="0"/>
              <a:t>Bullet list level two</a:t>
            </a:r>
          </a:p>
          <a:p>
            <a:pPr lvl="2"/>
            <a:r>
              <a:rPr lang="en-US" dirty="0"/>
              <a:t>Bullet list level three</a:t>
            </a:r>
          </a:p>
          <a:p>
            <a:pPr lvl="3"/>
            <a:r>
              <a:rPr lang="en-US" dirty="0"/>
              <a:t>Bullet list level four</a:t>
            </a:r>
          </a:p>
          <a:p>
            <a:pPr lvl="4"/>
            <a:r>
              <a:rPr lang="en-US" dirty="0"/>
              <a:t>Bullet list level five</a:t>
            </a:r>
          </a:p>
        </p:txBody>
      </p:sp>
      <p:sp>
        <p:nvSpPr>
          <p:cNvPr id="7" name="Picture Placeholder 6"/>
          <p:cNvSpPr>
            <a:spLocks noGrp="1"/>
          </p:cNvSpPr>
          <p:nvPr>
            <p:ph type="pic" sz="quarter" idx="14"/>
          </p:nvPr>
        </p:nvSpPr>
        <p:spPr>
          <a:xfrm>
            <a:off x="4887384" y="0"/>
            <a:ext cx="7304616" cy="3389376"/>
          </a:xfrm>
        </p:spPr>
        <p:txBody>
          <a:bodyPr tIns="822960"/>
          <a:lstStyle>
            <a:lvl1pPr marL="0" indent="0" algn="ctr">
              <a:buNone/>
              <a:defRPr baseline="0"/>
            </a:lvl1pPr>
          </a:lstStyle>
          <a:p>
            <a:r>
              <a:rPr lang="en-US"/>
              <a:t>Click icon to add picture</a:t>
            </a:r>
            <a:endParaRPr lang="en-US" dirty="0"/>
          </a:p>
        </p:txBody>
      </p:sp>
      <p:sp>
        <p:nvSpPr>
          <p:cNvPr id="10" name="Rectangle 9"/>
          <p:cNvSpPr/>
          <p:nvPr userDrawn="1"/>
        </p:nvSpPr>
        <p:spPr>
          <a:xfrm>
            <a:off x="0" y="669310"/>
            <a:ext cx="268224" cy="2684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6" name="Title 5"/>
          <p:cNvSpPr>
            <a:spLocks noGrp="1"/>
          </p:cNvSpPr>
          <p:nvPr>
            <p:ph type="title" hasCustomPrompt="1"/>
          </p:nvPr>
        </p:nvSpPr>
        <p:spPr>
          <a:xfrm>
            <a:off x="486833" y="646176"/>
            <a:ext cx="4226984" cy="862195"/>
          </a:xfrm>
        </p:spPr>
        <p:txBody>
          <a:bodyPr/>
          <a:lstStyle>
            <a:lvl1pPr>
              <a:defRPr baseline="0"/>
            </a:lvl1pPr>
          </a:lstStyle>
          <a:p>
            <a:r>
              <a:rPr lang="en-US"/>
              <a:t>INSERT HEADLINE – TWO LINES ALL CAPS</a:t>
            </a:r>
          </a:p>
        </p:txBody>
      </p:sp>
      <p:sp>
        <p:nvSpPr>
          <p:cNvPr id="9" name="Footer Placeholder 4"/>
          <p:cNvSpPr txBox="1">
            <a:spLocks/>
          </p:cNvSpPr>
          <p:nvPr userDrawn="1"/>
        </p:nvSpPr>
        <p:spPr>
          <a:xfrm>
            <a:off x="487685" y="6527945"/>
            <a:ext cx="3860800" cy="207464"/>
          </a:xfrm>
          <a:prstGeom prst="rect">
            <a:avLst/>
          </a:prstGeom>
        </p:spPr>
        <p:txBody>
          <a:bodyPr vert="horz" lIns="0" tIns="0" rIns="0" bIns="0" rtlCol="0" anchor="b" anchorCtr="0"/>
          <a:lstStyle>
            <a:defPPr>
              <a:defRPr lang="en-US"/>
            </a:defPPr>
            <a:lvl1pPr marL="0" algn="l" defTabSz="914400" rtl="0" eaLnBrk="1" latinLnBrk="0" hangingPunct="1">
              <a:defRPr sz="600" kern="1200" spc="20" baseline="0">
                <a:solidFill>
                  <a:schemeClr val="accent6"/>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rgbClr val="000000"/>
                </a:solidFill>
              </a:rPr>
              <a:t>Last updated: </a:t>
            </a:r>
            <a:fld id="{556F8A87-7CF1-4183-AAE2-B1CA77E63A46}" type="datetime4">
              <a:rPr lang="en-US" sz="800" smtClean="0">
                <a:solidFill>
                  <a:srgbClr val="000000"/>
                </a:solidFill>
              </a:rPr>
              <a:t>April 20, 2017</a:t>
            </a:fld>
            <a:endParaRPr lang="en-US" sz="800" dirty="0">
              <a:solidFill>
                <a:srgbClr val="000000"/>
              </a:solidFill>
            </a:endParaRPr>
          </a:p>
        </p:txBody>
      </p:sp>
    </p:spTree>
    <p:extLst>
      <p:ext uri="{BB962C8B-B14F-4D97-AF65-F5344CB8AC3E}">
        <p14:creationId xmlns:p14="http://schemas.microsoft.com/office/powerpoint/2010/main" val="1621310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1/3 Width Head + Copy w/4 Image Grid">
    <p:spTree>
      <p:nvGrpSpPr>
        <p:cNvPr id="1" name=""/>
        <p:cNvGrpSpPr/>
        <p:nvPr/>
      </p:nvGrpSpPr>
      <p:grpSpPr>
        <a:xfrm>
          <a:off x="0" y="0"/>
          <a:ext cx="0" cy="0"/>
          <a:chOff x="0" y="0"/>
          <a:chExt cx="0" cy="0"/>
        </a:xfrm>
      </p:grpSpPr>
      <p:sp>
        <p:nvSpPr>
          <p:cNvPr id="9" name="Picture Placeholder 6"/>
          <p:cNvSpPr>
            <a:spLocks noGrp="1"/>
          </p:cNvSpPr>
          <p:nvPr>
            <p:ph type="pic" sz="quarter" idx="17"/>
          </p:nvPr>
        </p:nvSpPr>
        <p:spPr>
          <a:xfrm>
            <a:off x="9766851" y="0"/>
            <a:ext cx="2425148" cy="3389376"/>
          </a:xfrm>
        </p:spPr>
        <p:txBody>
          <a:bodyPr tIns="822960"/>
          <a:lstStyle>
            <a:lvl1pPr marL="0" indent="0" algn="ctr">
              <a:buNone/>
              <a:defRPr baseline="0"/>
            </a:lvl1pPr>
          </a:lstStyle>
          <a:p>
            <a:r>
              <a:rPr lang="en-US"/>
              <a:t>Click icon to add picture</a:t>
            </a:r>
            <a:endParaRPr lang="en-US" dirty="0"/>
          </a:p>
        </p:txBody>
      </p:sp>
      <p:sp>
        <p:nvSpPr>
          <p:cNvPr id="11" name="Picture Placeholder 6"/>
          <p:cNvSpPr>
            <a:spLocks noGrp="1"/>
          </p:cNvSpPr>
          <p:nvPr>
            <p:ph type="pic" sz="quarter" idx="18"/>
          </p:nvPr>
        </p:nvSpPr>
        <p:spPr>
          <a:xfrm>
            <a:off x="4887385" y="0"/>
            <a:ext cx="4799953" cy="3389376"/>
          </a:xfrm>
        </p:spPr>
        <p:txBody>
          <a:bodyPr tIns="822960"/>
          <a:lstStyle>
            <a:lvl1pPr marL="0" indent="0" algn="ctr">
              <a:buNone/>
              <a:defRPr baseline="0"/>
            </a:lvl1pPr>
          </a:lstStyle>
          <a:p>
            <a:r>
              <a:rPr lang="en-US"/>
              <a:t>Click icon to add picture</a:t>
            </a:r>
            <a:endParaRPr lang="en-US" dirty="0"/>
          </a:p>
        </p:txBody>
      </p:sp>
      <p:sp>
        <p:nvSpPr>
          <p:cNvPr id="14" name="Picture Placeholder 6"/>
          <p:cNvSpPr>
            <a:spLocks noGrp="1"/>
          </p:cNvSpPr>
          <p:nvPr>
            <p:ph type="pic" sz="quarter" idx="15"/>
          </p:nvPr>
        </p:nvSpPr>
        <p:spPr>
          <a:xfrm>
            <a:off x="4887385" y="3468624"/>
            <a:ext cx="2434443" cy="3389376"/>
          </a:xfrm>
        </p:spPr>
        <p:txBody>
          <a:bodyPr tIns="822960"/>
          <a:lstStyle>
            <a:lvl1pPr marL="0" indent="0" algn="ctr">
              <a:buNone/>
              <a:defRPr baseline="0"/>
            </a:lvl1pPr>
          </a:lstStyle>
          <a:p>
            <a:r>
              <a:rPr lang="en-US"/>
              <a:t>Click icon to add picture</a:t>
            </a:r>
            <a:endParaRPr lang="en-US" dirty="0"/>
          </a:p>
        </p:txBody>
      </p:sp>
      <p:sp>
        <p:nvSpPr>
          <p:cNvPr id="15" name="Picture Placeholder 6"/>
          <p:cNvSpPr>
            <a:spLocks noGrp="1"/>
          </p:cNvSpPr>
          <p:nvPr>
            <p:ph type="pic" sz="quarter" idx="16"/>
          </p:nvPr>
        </p:nvSpPr>
        <p:spPr>
          <a:xfrm>
            <a:off x="7414592" y="3468624"/>
            <a:ext cx="4777409" cy="3389376"/>
          </a:xfrm>
        </p:spPr>
        <p:txBody>
          <a:bodyPr tIns="822960"/>
          <a:lstStyle>
            <a:lvl1pPr marL="0" indent="0" algn="ctr">
              <a:buNone/>
              <a:defRPr baseline="0"/>
            </a:lvl1pPr>
          </a:lstStyle>
          <a:p>
            <a:r>
              <a:rPr lang="en-US"/>
              <a:t>Click icon to add picture</a:t>
            </a:r>
            <a:endParaRPr lang="en-US" dirty="0"/>
          </a:p>
        </p:txBody>
      </p:sp>
      <p:sp>
        <p:nvSpPr>
          <p:cNvPr id="8" name="Text Placeholder 7"/>
          <p:cNvSpPr>
            <a:spLocks noGrp="1"/>
          </p:cNvSpPr>
          <p:nvPr>
            <p:ph type="body" sz="quarter" idx="13" hasCustomPrompt="1"/>
          </p:nvPr>
        </p:nvSpPr>
        <p:spPr>
          <a:xfrm>
            <a:off x="486833" y="1718734"/>
            <a:ext cx="4226984" cy="4519085"/>
          </a:xfrm>
        </p:spPr>
        <p:txBody>
          <a:bodyPr/>
          <a:lstStyle>
            <a:lvl1pPr>
              <a:spcBef>
                <a:spcPts val="800"/>
              </a:spcBef>
              <a:spcAft>
                <a:spcPts val="0"/>
              </a:spcAft>
              <a:buClr>
                <a:srgbClr val="2F85AA"/>
              </a:buClr>
              <a:defRPr sz="1867" b="0" baseline="0"/>
            </a:lvl1pPr>
            <a:lvl2pPr>
              <a:spcBef>
                <a:spcPts val="800"/>
              </a:spcBef>
              <a:spcAft>
                <a:spcPts val="0"/>
              </a:spcAft>
              <a:defRPr sz="1733" baseline="0"/>
            </a:lvl2pPr>
            <a:lvl3pPr>
              <a:spcBef>
                <a:spcPts val="800"/>
              </a:spcBef>
              <a:spcAft>
                <a:spcPts val="0"/>
              </a:spcAft>
              <a:buClr>
                <a:srgbClr val="3086AB"/>
              </a:buClr>
              <a:defRPr baseline="0"/>
            </a:lvl3pPr>
            <a:lvl4pPr marL="687899" indent="-228594">
              <a:spcBef>
                <a:spcPts val="800"/>
              </a:spcBef>
              <a:spcAft>
                <a:spcPts val="0"/>
              </a:spcAft>
              <a:buFont typeface="Arial" panose="020B0604020202020204" pitchFamily="34" charset="0"/>
              <a:buChar char="-"/>
              <a:defRPr baseline="0"/>
            </a:lvl4pPr>
            <a:lvl5pPr marL="914377" indent="-228594">
              <a:spcBef>
                <a:spcPts val="800"/>
              </a:spcBef>
              <a:buFont typeface="Arial" panose="020B0604020202020204" pitchFamily="34" charset="0"/>
              <a:buChar char="◦"/>
              <a:defRPr baseline="0"/>
            </a:lvl5pPr>
          </a:lstStyle>
          <a:p>
            <a:pPr lvl="0"/>
            <a:r>
              <a:rPr lang="en-US" dirty="0"/>
              <a:t>Insert bullet list at 1/3 width of slide</a:t>
            </a:r>
          </a:p>
          <a:p>
            <a:pPr lvl="1"/>
            <a:r>
              <a:rPr lang="en-US" dirty="0"/>
              <a:t>Bullet list level two</a:t>
            </a:r>
          </a:p>
          <a:p>
            <a:pPr lvl="2"/>
            <a:r>
              <a:rPr lang="en-US" dirty="0"/>
              <a:t>Bullet list level three</a:t>
            </a:r>
          </a:p>
          <a:p>
            <a:pPr lvl="3"/>
            <a:r>
              <a:rPr lang="en-US" dirty="0"/>
              <a:t>Bullet list level four</a:t>
            </a:r>
          </a:p>
          <a:p>
            <a:pPr lvl="4"/>
            <a:r>
              <a:rPr lang="en-US" dirty="0"/>
              <a:t>Bullet list level five</a:t>
            </a:r>
          </a:p>
        </p:txBody>
      </p:sp>
      <p:sp>
        <p:nvSpPr>
          <p:cNvPr id="10" name="Rectangle 9"/>
          <p:cNvSpPr/>
          <p:nvPr userDrawn="1"/>
        </p:nvSpPr>
        <p:spPr>
          <a:xfrm>
            <a:off x="0" y="669310"/>
            <a:ext cx="268224" cy="2684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6" name="Title 5"/>
          <p:cNvSpPr>
            <a:spLocks noGrp="1"/>
          </p:cNvSpPr>
          <p:nvPr>
            <p:ph type="title" hasCustomPrompt="1"/>
          </p:nvPr>
        </p:nvSpPr>
        <p:spPr>
          <a:xfrm>
            <a:off x="486833" y="646176"/>
            <a:ext cx="4226984" cy="862195"/>
          </a:xfrm>
        </p:spPr>
        <p:txBody>
          <a:bodyPr/>
          <a:lstStyle>
            <a:lvl1pPr>
              <a:defRPr baseline="0"/>
            </a:lvl1pPr>
          </a:lstStyle>
          <a:p>
            <a:r>
              <a:rPr lang="en-US"/>
              <a:t>INSERT HEADLINE – TWO LINES ALL CAPS</a:t>
            </a:r>
          </a:p>
        </p:txBody>
      </p:sp>
      <p:sp>
        <p:nvSpPr>
          <p:cNvPr id="12" name="Footer Placeholder 4"/>
          <p:cNvSpPr txBox="1">
            <a:spLocks/>
          </p:cNvSpPr>
          <p:nvPr userDrawn="1"/>
        </p:nvSpPr>
        <p:spPr>
          <a:xfrm>
            <a:off x="487685" y="6527945"/>
            <a:ext cx="3860800" cy="207464"/>
          </a:xfrm>
          <a:prstGeom prst="rect">
            <a:avLst/>
          </a:prstGeom>
        </p:spPr>
        <p:txBody>
          <a:bodyPr vert="horz" lIns="0" tIns="0" rIns="0" bIns="0" rtlCol="0" anchor="b" anchorCtr="0"/>
          <a:lstStyle>
            <a:defPPr>
              <a:defRPr lang="en-US"/>
            </a:defPPr>
            <a:lvl1pPr marL="0" algn="l" defTabSz="914400" rtl="0" eaLnBrk="1" latinLnBrk="0" hangingPunct="1">
              <a:defRPr sz="600" kern="1200" spc="20" baseline="0">
                <a:solidFill>
                  <a:schemeClr val="accent6"/>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rgbClr val="000000"/>
                </a:solidFill>
              </a:rPr>
              <a:t>Last updated: </a:t>
            </a:r>
            <a:fld id="{556F8A87-7CF1-4183-AAE2-B1CA77E63A46}" type="datetime4">
              <a:rPr lang="en-US" sz="800" smtClean="0">
                <a:solidFill>
                  <a:srgbClr val="000000"/>
                </a:solidFill>
              </a:rPr>
              <a:t>April 20, 2017</a:t>
            </a:fld>
            <a:endParaRPr lang="en-US" sz="800" dirty="0">
              <a:solidFill>
                <a:srgbClr val="000000"/>
              </a:solidFill>
            </a:endParaRPr>
          </a:p>
        </p:txBody>
      </p:sp>
    </p:spTree>
    <p:extLst>
      <p:ext uri="{BB962C8B-B14F-4D97-AF65-F5344CB8AC3E}">
        <p14:creationId xmlns:p14="http://schemas.microsoft.com/office/powerpoint/2010/main" val="775450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1/3 Width Head + Copy w/5 Image Gri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86833" y="1718734"/>
            <a:ext cx="4226984" cy="4519085"/>
          </a:xfrm>
        </p:spPr>
        <p:txBody>
          <a:bodyPr/>
          <a:lstStyle>
            <a:lvl1pPr>
              <a:spcBef>
                <a:spcPts val="800"/>
              </a:spcBef>
              <a:spcAft>
                <a:spcPts val="0"/>
              </a:spcAft>
              <a:buClr>
                <a:srgbClr val="2F85AA"/>
              </a:buClr>
              <a:defRPr sz="1867" b="0" baseline="0"/>
            </a:lvl1pPr>
            <a:lvl2pPr>
              <a:spcBef>
                <a:spcPts val="800"/>
              </a:spcBef>
              <a:spcAft>
                <a:spcPts val="0"/>
              </a:spcAft>
              <a:defRPr sz="1733" baseline="0"/>
            </a:lvl2pPr>
            <a:lvl3pPr>
              <a:spcBef>
                <a:spcPts val="800"/>
              </a:spcBef>
              <a:spcAft>
                <a:spcPts val="0"/>
              </a:spcAft>
              <a:buClr>
                <a:srgbClr val="3086AB"/>
              </a:buClr>
              <a:defRPr baseline="0"/>
            </a:lvl3pPr>
            <a:lvl4pPr marL="687899" indent="-228594">
              <a:spcBef>
                <a:spcPts val="800"/>
              </a:spcBef>
              <a:spcAft>
                <a:spcPts val="0"/>
              </a:spcAft>
              <a:buFont typeface="Arial" panose="020B0604020202020204" pitchFamily="34" charset="0"/>
              <a:buChar char="-"/>
              <a:defRPr baseline="0"/>
            </a:lvl4pPr>
            <a:lvl5pPr marL="914377" indent="-228594">
              <a:spcBef>
                <a:spcPts val="800"/>
              </a:spcBef>
              <a:spcAft>
                <a:spcPts val="0"/>
              </a:spcAft>
              <a:buFont typeface="Arial" panose="020B0604020202020204" pitchFamily="34" charset="0"/>
              <a:buChar char="◦"/>
              <a:defRPr baseline="0"/>
            </a:lvl5pPr>
          </a:lstStyle>
          <a:p>
            <a:pPr lvl="0"/>
            <a:r>
              <a:rPr lang="en-US" dirty="0"/>
              <a:t>Insert bullet list at 1/3 width of slide</a:t>
            </a:r>
          </a:p>
          <a:p>
            <a:pPr lvl="1"/>
            <a:r>
              <a:rPr lang="en-US" dirty="0"/>
              <a:t>Bullet list level two</a:t>
            </a:r>
          </a:p>
          <a:p>
            <a:pPr lvl="2"/>
            <a:r>
              <a:rPr lang="en-US" dirty="0"/>
              <a:t>Bullet list level three</a:t>
            </a:r>
          </a:p>
          <a:p>
            <a:pPr lvl="3"/>
            <a:r>
              <a:rPr lang="en-US" dirty="0"/>
              <a:t>Bullet list level four</a:t>
            </a:r>
          </a:p>
          <a:p>
            <a:pPr lvl="4"/>
            <a:r>
              <a:rPr lang="en-US" dirty="0"/>
              <a:t>Bullet list level five</a:t>
            </a:r>
          </a:p>
        </p:txBody>
      </p:sp>
      <p:sp>
        <p:nvSpPr>
          <p:cNvPr id="10" name="Rectangle 9"/>
          <p:cNvSpPr/>
          <p:nvPr userDrawn="1"/>
        </p:nvSpPr>
        <p:spPr>
          <a:xfrm>
            <a:off x="0" y="669310"/>
            <a:ext cx="268224" cy="2684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6" name="Title 5"/>
          <p:cNvSpPr>
            <a:spLocks noGrp="1"/>
          </p:cNvSpPr>
          <p:nvPr>
            <p:ph type="title" hasCustomPrompt="1"/>
          </p:nvPr>
        </p:nvSpPr>
        <p:spPr>
          <a:xfrm>
            <a:off x="486833" y="646176"/>
            <a:ext cx="4226984" cy="862195"/>
          </a:xfrm>
        </p:spPr>
        <p:txBody>
          <a:bodyPr/>
          <a:lstStyle>
            <a:lvl1pPr>
              <a:defRPr baseline="0"/>
            </a:lvl1pPr>
          </a:lstStyle>
          <a:p>
            <a:r>
              <a:rPr lang="en-US"/>
              <a:t>INSERT HEADLINE – TWO LINES ALL CAPS</a:t>
            </a:r>
          </a:p>
        </p:txBody>
      </p:sp>
      <p:sp>
        <p:nvSpPr>
          <p:cNvPr id="12" name="Picture Placeholder 6"/>
          <p:cNvSpPr>
            <a:spLocks noGrp="1"/>
          </p:cNvSpPr>
          <p:nvPr>
            <p:ph type="pic" sz="quarter" idx="19"/>
          </p:nvPr>
        </p:nvSpPr>
        <p:spPr>
          <a:xfrm>
            <a:off x="9814560" y="1"/>
            <a:ext cx="2377440" cy="3401484"/>
          </a:xfrm>
        </p:spPr>
        <p:txBody>
          <a:bodyPr tIns="822960"/>
          <a:lstStyle>
            <a:lvl1pPr marL="0" indent="0" algn="ctr">
              <a:buNone/>
              <a:defRPr baseline="0"/>
            </a:lvl1pPr>
          </a:lstStyle>
          <a:p>
            <a:r>
              <a:rPr lang="en-US"/>
              <a:t>Click icon to add picture</a:t>
            </a:r>
            <a:endParaRPr lang="en-US" dirty="0"/>
          </a:p>
        </p:txBody>
      </p:sp>
      <p:sp>
        <p:nvSpPr>
          <p:cNvPr id="15" name="Picture Placeholder 6"/>
          <p:cNvSpPr>
            <a:spLocks noGrp="1"/>
          </p:cNvSpPr>
          <p:nvPr>
            <p:ph type="pic" sz="quarter" idx="20"/>
          </p:nvPr>
        </p:nvSpPr>
        <p:spPr>
          <a:xfrm>
            <a:off x="4887384" y="1"/>
            <a:ext cx="4839713" cy="3401484"/>
          </a:xfrm>
        </p:spPr>
        <p:txBody>
          <a:bodyPr tIns="822960"/>
          <a:lstStyle>
            <a:lvl1pPr marL="0" indent="0" algn="ctr">
              <a:buNone/>
              <a:defRPr baseline="0"/>
            </a:lvl1pPr>
          </a:lstStyle>
          <a:p>
            <a:r>
              <a:rPr lang="en-US"/>
              <a:t>Click icon to add picture</a:t>
            </a:r>
            <a:endParaRPr lang="en-US" dirty="0"/>
          </a:p>
        </p:txBody>
      </p:sp>
      <p:sp>
        <p:nvSpPr>
          <p:cNvPr id="18" name="Picture Placeholder 6"/>
          <p:cNvSpPr>
            <a:spLocks noGrp="1"/>
          </p:cNvSpPr>
          <p:nvPr>
            <p:ph type="pic" sz="quarter" idx="17"/>
          </p:nvPr>
        </p:nvSpPr>
        <p:spPr>
          <a:xfrm>
            <a:off x="7350972" y="3481918"/>
            <a:ext cx="2377440" cy="3378996"/>
          </a:xfrm>
        </p:spPr>
        <p:txBody>
          <a:bodyPr tIns="822960"/>
          <a:lstStyle>
            <a:lvl1pPr marL="0" indent="0" algn="ctr">
              <a:buNone/>
              <a:defRPr baseline="0"/>
            </a:lvl1pPr>
          </a:lstStyle>
          <a:p>
            <a:r>
              <a:rPr lang="en-US"/>
              <a:t>Click icon to add picture</a:t>
            </a:r>
            <a:endParaRPr lang="en-US" dirty="0"/>
          </a:p>
        </p:txBody>
      </p:sp>
      <p:sp>
        <p:nvSpPr>
          <p:cNvPr id="19" name="Picture Placeholder 6"/>
          <p:cNvSpPr>
            <a:spLocks noGrp="1"/>
          </p:cNvSpPr>
          <p:nvPr>
            <p:ph type="pic" sz="quarter" idx="15"/>
          </p:nvPr>
        </p:nvSpPr>
        <p:spPr>
          <a:xfrm>
            <a:off x="4887384" y="3481919"/>
            <a:ext cx="2377440" cy="3378996"/>
          </a:xfrm>
        </p:spPr>
        <p:txBody>
          <a:bodyPr tIns="822960"/>
          <a:lstStyle>
            <a:lvl1pPr marL="0" indent="0" algn="ctr">
              <a:buNone/>
              <a:defRPr baseline="0"/>
            </a:lvl1pPr>
          </a:lstStyle>
          <a:p>
            <a:r>
              <a:rPr lang="en-US"/>
              <a:t>Click icon to add picture</a:t>
            </a:r>
            <a:endParaRPr lang="en-US" dirty="0"/>
          </a:p>
        </p:txBody>
      </p:sp>
      <p:sp>
        <p:nvSpPr>
          <p:cNvPr id="20" name="Picture Placeholder 6"/>
          <p:cNvSpPr>
            <a:spLocks noGrp="1"/>
          </p:cNvSpPr>
          <p:nvPr>
            <p:ph type="pic" sz="quarter" idx="16"/>
          </p:nvPr>
        </p:nvSpPr>
        <p:spPr>
          <a:xfrm>
            <a:off x="9814560" y="3479005"/>
            <a:ext cx="2377440" cy="3378996"/>
          </a:xfrm>
        </p:spPr>
        <p:txBody>
          <a:bodyPr tIns="822960"/>
          <a:lstStyle>
            <a:lvl1pPr marL="0" indent="0" algn="ctr">
              <a:buNone/>
              <a:defRPr baseline="0"/>
            </a:lvl1pPr>
          </a:lstStyle>
          <a:p>
            <a:r>
              <a:rPr lang="en-US"/>
              <a:t>Click icon to add picture</a:t>
            </a:r>
            <a:endParaRPr lang="en-US" dirty="0"/>
          </a:p>
        </p:txBody>
      </p:sp>
      <p:sp>
        <p:nvSpPr>
          <p:cNvPr id="11" name="Footer Placeholder 4"/>
          <p:cNvSpPr txBox="1">
            <a:spLocks/>
          </p:cNvSpPr>
          <p:nvPr userDrawn="1"/>
        </p:nvSpPr>
        <p:spPr>
          <a:xfrm>
            <a:off x="487685" y="6527945"/>
            <a:ext cx="3860800" cy="207464"/>
          </a:xfrm>
          <a:prstGeom prst="rect">
            <a:avLst/>
          </a:prstGeom>
        </p:spPr>
        <p:txBody>
          <a:bodyPr vert="horz" lIns="0" tIns="0" rIns="0" bIns="0" rtlCol="0" anchor="b" anchorCtr="0"/>
          <a:lstStyle>
            <a:defPPr>
              <a:defRPr lang="en-US"/>
            </a:defPPr>
            <a:lvl1pPr marL="0" algn="l" defTabSz="914400" rtl="0" eaLnBrk="1" latinLnBrk="0" hangingPunct="1">
              <a:defRPr sz="600" kern="1200" spc="20" baseline="0">
                <a:solidFill>
                  <a:schemeClr val="accent6"/>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rgbClr val="000000"/>
                </a:solidFill>
              </a:rPr>
              <a:t>Last updated: </a:t>
            </a:r>
            <a:fld id="{556F8A87-7CF1-4183-AAE2-B1CA77E63A46}" type="datetime4">
              <a:rPr lang="en-US" sz="800" smtClean="0">
                <a:solidFill>
                  <a:srgbClr val="000000"/>
                </a:solidFill>
              </a:rPr>
              <a:t>April 20, 2017</a:t>
            </a:fld>
            <a:endParaRPr lang="en-US" sz="800" dirty="0">
              <a:solidFill>
                <a:srgbClr val="000000"/>
              </a:solidFill>
            </a:endParaRPr>
          </a:p>
        </p:txBody>
      </p:sp>
    </p:spTree>
    <p:extLst>
      <p:ext uri="{BB962C8B-B14F-4D97-AF65-F5344CB8AC3E}">
        <p14:creationId xmlns:p14="http://schemas.microsoft.com/office/powerpoint/2010/main" val="3991495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1/3 Width Head + Copy w/6 Image Grid">
    <p:spTree>
      <p:nvGrpSpPr>
        <p:cNvPr id="1" name=""/>
        <p:cNvGrpSpPr/>
        <p:nvPr/>
      </p:nvGrpSpPr>
      <p:grpSpPr>
        <a:xfrm>
          <a:off x="0" y="0"/>
          <a:ext cx="0" cy="0"/>
          <a:chOff x="0" y="0"/>
          <a:chExt cx="0" cy="0"/>
        </a:xfrm>
      </p:grpSpPr>
      <p:sp>
        <p:nvSpPr>
          <p:cNvPr id="12" name="Picture Placeholder 6"/>
          <p:cNvSpPr>
            <a:spLocks noGrp="1"/>
          </p:cNvSpPr>
          <p:nvPr>
            <p:ph type="pic" sz="quarter" idx="19"/>
          </p:nvPr>
        </p:nvSpPr>
        <p:spPr>
          <a:xfrm>
            <a:off x="9814560" y="1"/>
            <a:ext cx="2377440" cy="2272748"/>
          </a:xfrm>
        </p:spPr>
        <p:txBody>
          <a:bodyPr tIns="822960"/>
          <a:lstStyle>
            <a:lvl1pPr marL="0" indent="0" algn="ctr">
              <a:buNone/>
              <a:defRPr baseline="0"/>
            </a:lvl1pPr>
          </a:lstStyle>
          <a:p>
            <a:r>
              <a:rPr lang="en-US"/>
              <a:t>Click icon to add picture</a:t>
            </a:r>
            <a:endParaRPr lang="en-US" dirty="0"/>
          </a:p>
        </p:txBody>
      </p:sp>
      <p:sp>
        <p:nvSpPr>
          <p:cNvPr id="13" name="Picture Placeholder 6"/>
          <p:cNvSpPr>
            <a:spLocks noGrp="1"/>
          </p:cNvSpPr>
          <p:nvPr>
            <p:ph type="pic" sz="quarter" idx="20"/>
          </p:nvPr>
        </p:nvSpPr>
        <p:spPr>
          <a:xfrm>
            <a:off x="4887384" y="1"/>
            <a:ext cx="4839713" cy="4128052"/>
          </a:xfrm>
        </p:spPr>
        <p:txBody>
          <a:bodyPr tIns="822960"/>
          <a:lstStyle>
            <a:lvl1pPr marL="0" indent="0" algn="ctr">
              <a:buNone/>
              <a:defRPr baseline="0"/>
            </a:lvl1pPr>
          </a:lstStyle>
          <a:p>
            <a:r>
              <a:rPr lang="en-US"/>
              <a:t>Click icon to add picture</a:t>
            </a:r>
            <a:endParaRPr lang="en-US" dirty="0"/>
          </a:p>
        </p:txBody>
      </p:sp>
      <p:sp>
        <p:nvSpPr>
          <p:cNvPr id="16" name="Picture Placeholder 6"/>
          <p:cNvSpPr>
            <a:spLocks noGrp="1"/>
          </p:cNvSpPr>
          <p:nvPr>
            <p:ph type="pic" sz="quarter" idx="21" hasCustomPrompt="1"/>
          </p:nvPr>
        </p:nvSpPr>
        <p:spPr>
          <a:xfrm>
            <a:off x="9814560" y="2352260"/>
            <a:ext cx="2377440" cy="1775793"/>
          </a:xfrm>
        </p:spPr>
        <p:txBody>
          <a:bodyPr tIns="822960"/>
          <a:lstStyle>
            <a:lvl1pPr marL="0" indent="0" algn="ctr">
              <a:buNone/>
              <a:defRPr baseline="0"/>
            </a:lvl1pPr>
          </a:lstStyle>
          <a:p>
            <a:r>
              <a:rPr lang="en-US"/>
              <a:t>Click </a:t>
            </a:r>
            <a:r>
              <a:rPr lang="en-US" dirty="0"/>
              <a:t>on the icon to insert a new photo</a:t>
            </a:r>
          </a:p>
        </p:txBody>
      </p:sp>
      <p:sp>
        <p:nvSpPr>
          <p:cNvPr id="9" name="Picture Placeholder 6"/>
          <p:cNvSpPr>
            <a:spLocks noGrp="1"/>
          </p:cNvSpPr>
          <p:nvPr>
            <p:ph type="pic" sz="quarter" idx="17"/>
          </p:nvPr>
        </p:nvSpPr>
        <p:spPr>
          <a:xfrm>
            <a:off x="7350972" y="4207564"/>
            <a:ext cx="2377440" cy="2653349"/>
          </a:xfrm>
        </p:spPr>
        <p:txBody>
          <a:bodyPr tIns="822960"/>
          <a:lstStyle>
            <a:lvl1pPr marL="0" indent="0" algn="ctr">
              <a:buNone/>
              <a:defRPr baseline="0"/>
            </a:lvl1pPr>
          </a:lstStyle>
          <a:p>
            <a:r>
              <a:rPr lang="en-US"/>
              <a:t>Click icon to add picture</a:t>
            </a:r>
            <a:endParaRPr lang="en-US" dirty="0"/>
          </a:p>
        </p:txBody>
      </p:sp>
      <p:sp>
        <p:nvSpPr>
          <p:cNvPr id="14" name="Picture Placeholder 6"/>
          <p:cNvSpPr>
            <a:spLocks noGrp="1"/>
          </p:cNvSpPr>
          <p:nvPr>
            <p:ph type="pic" sz="quarter" idx="15"/>
          </p:nvPr>
        </p:nvSpPr>
        <p:spPr>
          <a:xfrm>
            <a:off x="4887384" y="4207566"/>
            <a:ext cx="2377440" cy="2653349"/>
          </a:xfrm>
        </p:spPr>
        <p:txBody>
          <a:bodyPr tIns="822960"/>
          <a:lstStyle>
            <a:lvl1pPr marL="0" indent="0" algn="ctr">
              <a:buNone/>
              <a:defRPr baseline="0"/>
            </a:lvl1pPr>
          </a:lstStyle>
          <a:p>
            <a:r>
              <a:rPr lang="en-US"/>
              <a:t>Click icon to add picture</a:t>
            </a:r>
            <a:endParaRPr lang="en-US" dirty="0"/>
          </a:p>
        </p:txBody>
      </p:sp>
      <p:sp>
        <p:nvSpPr>
          <p:cNvPr id="15" name="Picture Placeholder 6"/>
          <p:cNvSpPr>
            <a:spLocks noGrp="1"/>
          </p:cNvSpPr>
          <p:nvPr>
            <p:ph type="pic" sz="quarter" idx="16"/>
          </p:nvPr>
        </p:nvSpPr>
        <p:spPr>
          <a:xfrm>
            <a:off x="9814560" y="4204651"/>
            <a:ext cx="2377440" cy="2653349"/>
          </a:xfrm>
        </p:spPr>
        <p:txBody>
          <a:bodyPr tIns="822960"/>
          <a:lstStyle>
            <a:lvl1pPr marL="0" indent="0" algn="ctr">
              <a:buNone/>
              <a:defRPr baseline="0"/>
            </a:lvl1pPr>
          </a:lstStyle>
          <a:p>
            <a:r>
              <a:rPr lang="en-US"/>
              <a:t>Click icon to add picture</a:t>
            </a:r>
            <a:endParaRPr lang="en-US" dirty="0"/>
          </a:p>
        </p:txBody>
      </p:sp>
      <p:sp>
        <p:nvSpPr>
          <p:cNvPr id="8" name="Text Placeholder 7"/>
          <p:cNvSpPr>
            <a:spLocks noGrp="1"/>
          </p:cNvSpPr>
          <p:nvPr>
            <p:ph type="body" sz="quarter" idx="13" hasCustomPrompt="1"/>
          </p:nvPr>
        </p:nvSpPr>
        <p:spPr>
          <a:xfrm>
            <a:off x="486833" y="1718734"/>
            <a:ext cx="4226984" cy="4519085"/>
          </a:xfrm>
        </p:spPr>
        <p:txBody>
          <a:bodyPr/>
          <a:lstStyle>
            <a:lvl1pPr>
              <a:spcBef>
                <a:spcPts val="800"/>
              </a:spcBef>
              <a:spcAft>
                <a:spcPts val="0"/>
              </a:spcAft>
              <a:buClr>
                <a:srgbClr val="2F85AA"/>
              </a:buClr>
              <a:defRPr sz="1867" b="0" baseline="0"/>
            </a:lvl1pPr>
            <a:lvl2pPr>
              <a:spcBef>
                <a:spcPts val="800"/>
              </a:spcBef>
              <a:spcAft>
                <a:spcPts val="0"/>
              </a:spcAft>
              <a:defRPr sz="1733" baseline="0"/>
            </a:lvl2pPr>
            <a:lvl3pPr>
              <a:spcBef>
                <a:spcPts val="800"/>
              </a:spcBef>
              <a:spcAft>
                <a:spcPts val="0"/>
              </a:spcAft>
              <a:buClr>
                <a:srgbClr val="3086AB"/>
              </a:buClr>
              <a:defRPr baseline="0"/>
            </a:lvl3pPr>
            <a:lvl4pPr marL="687899" indent="-228594">
              <a:spcBef>
                <a:spcPts val="800"/>
              </a:spcBef>
              <a:spcAft>
                <a:spcPts val="0"/>
              </a:spcAft>
              <a:buFont typeface="Arial" panose="020B0604020202020204" pitchFamily="34" charset="0"/>
              <a:buChar char="-"/>
              <a:defRPr baseline="0"/>
            </a:lvl4pPr>
            <a:lvl5pPr marL="914377" indent="-228594">
              <a:spcBef>
                <a:spcPts val="800"/>
              </a:spcBef>
              <a:spcAft>
                <a:spcPts val="0"/>
              </a:spcAft>
              <a:buFont typeface="Arial" panose="020B0604020202020204" pitchFamily="34" charset="0"/>
              <a:buChar char="◦"/>
              <a:defRPr baseline="0"/>
            </a:lvl5pPr>
          </a:lstStyle>
          <a:p>
            <a:pPr lvl="0"/>
            <a:r>
              <a:rPr lang="en-US" dirty="0"/>
              <a:t>Insert bullet list at 1/3 width of slide</a:t>
            </a:r>
          </a:p>
          <a:p>
            <a:pPr lvl="1"/>
            <a:r>
              <a:rPr lang="en-US" dirty="0"/>
              <a:t>Bullet list level two</a:t>
            </a:r>
          </a:p>
          <a:p>
            <a:pPr lvl="2"/>
            <a:r>
              <a:rPr lang="en-US" dirty="0"/>
              <a:t>Bullet list level three</a:t>
            </a:r>
          </a:p>
          <a:p>
            <a:pPr lvl="3"/>
            <a:r>
              <a:rPr lang="en-US" dirty="0"/>
              <a:t>Bullet list level four</a:t>
            </a:r>
          </a:p>
          <a:p>
            <a:pPr lvl="4"/>
            <a:r>
              <a:rPr lang="en-US" dirty="0"/>
              <a:t>Bullet list level five</a:t>
            </a:r>
          </a:p>
        </p:txBody>
      </p:sp>
      <p:sp>
        <p:nvSpPr>
          <p:cNvPr id="10" name="Rectangle 9"/>
          <p:cNvSpPr/>
          <p:nvPr userDrawn="1"/>
        </p:nvSpPr>
        <p:spPr>
          <a:xfrm>
            <a:off x="0" y="669310"/>
            <a:ext cx="268224" cy="2684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6" name="Title 5"/>
          <p:cNvSpPr>
            <a:spLocks noGrp="1"/>
          </p:cNvSpPr>
          <p:nvPr>
            <p:ph type="title" hasCustomPrompt="1"/>
          </p:nvPr>
        </p:nvSpPr>
        <p:spPr>
          <a:xfrm>
            <a:off x="486833" y="646176"/>
            <a:ext cx="4226984" cy="862195"/>
          </a:xfrm>
        </p:spPr>
        <p:txBody>
          <a:bodyPr/>
          <a:lstStyle>
            <a:lvl1pPr>
              <a:defRPr baseline="0"/>
            </a:lvl1pPr>
          </a:lstStyle>
          <a:p>
            <a:r>
              <a:rPr lang="en-US"/>
              <a:t>INSERT HEADLINE – TWO LINES ALL CAPS</a:t>
            </a:r>
          </a:p>
        </p:txBody>
      </p:sp>
      <p:sp>
        <p:nvSpPr>
          <p:cNvPr id="11" name="Footer Placeholder 4"/>
          <p:cNvSpPr txBox="1">
            <a:spLocks/>
          </p:cNvSpPr>
          <p:nvPr userDrawn="1"/>
        </p:nvSpPr>
        <p:spPr>
          <a:xfrm>
            <a:off x="487685" y="6527945"/>
            <a:ext cx="3860800" cy="207464"/>
          </a:xfrm>
          <a:prstGeom prst="rect">
            <a:avLst/>
          </a:prstGeom>
        </p:spPr>
        <p:txBody>
          <a:bodyPr vert="horz" lIns="0" tIns="0" rIns="0" bIns="0" rtlCol="0" anchor="b" anchorCtr="0"/>
          <a:lstStyle>
            <a:defPPr>
              <a:defRPr lang="en-US"/>
            </a:defPPr>
            <a:lvl1pPr marL="0" algn="l" defTabSz="914400" rtl="0" eaLnBrk="1" latinLnBrk="0" hangingPunct="1">
              <a:defRPr sz="600" kern="1200" spc="20" baseline="0">
                <a:solidFill>
                  <a:schemeClr val="accent6"/>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rgbClr val="000000"/>
                </a:solidFill>
              </a:rPr>
              <a:t>Last updated: </a:t>
            </a:r>
            <a:fld id="{556F8A87-7CF1-4183-AAE2-B1CA77E63A46}" type="datetime4">
              <a:rPr lang="en-US" sz="800" smtClean="0">
                <a:solidFill>
                  <a:srgbClr val="000000"/>
                </a:solidFill>
              </a:rPr>
              <a:t>April 20, 2017</a:t>
            </a:fld>
            <a:endParaRPr lang="en-US" sz="800" dirty="0">
              <a:solidFill>
                <a:srgbClr val="000000"/>
              </a:solidFill>
            </a:endParaRPr>
          </a:p>
        </p:txBody>
      </p:sp>
    </p:spTree>
    <p:extLst>
      <p:ext uri="{BB962C8B-B14F-4D97-AF65-F5344CB8AC3E}">
        <p14:creationId xmlns:p14="http://schemas.microsoft.com/office/powerpoint/2010/main" val="2971907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1/3 Width Head + Copy w/6 Image Grid-B">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86833" y="1718734"/>
            <a:ext cx="4226984" cy="4519085"/>
          </a:xfrm>
        </p:spPr>
        <p:txBody>
          <a:bodyPr/>
          <a:lstStyle>
            <a:lvl1pPr>
              <a:spcBef>
                <a:spcPts val="800"/>
              </a:spcBef>
              <a:spcAft>
                <a:spcPts val="0"/>
              </a:spcAft>
              <a:buClr>
                <a:srgbClr val="2F85AA"/>
              </a:buClr>
              <a:defRPr sz="1867" b="0" baseline="0"/>
            </a:lvl1pPr>
            <a:lvl2pPr>
              <a:spcBef>
                <a:spcPts val="800"/>
              </a:spcBef>
              <a:spcAft>
                <a:spcPts val="0"/>
              </a:spcAft>
              <a:defRPr sz="1733" baseline="0"/>
            </a:lvl2pPr>
            <a:lvl3pPr>
              <a:spcBef>
                <a:spcPts val="800"/>
              </a:spcBef>
              <a:spcAft>
                <a:spcPts val="0"/>
              </a:spcAft>
              <a:buClr>
                <a:srgbClr val="3086AB"/>
              </a:buClr>
              <a:defRPr baseline="0"/>
            </a:lvl3pPr>
            <a:lvl4pPr marL="687899" indent="-228594">
              <a:spcBef>
                <a:spcPts val="800"/>
              </a:spcBef>
              <a:spcAft>
                <a:spcPts val="0"/>
              </a:spcAft>
              <a:buFont typeface="Arial" panose="020B0604020202020204" pitchFamily="34" charset="0"/>
              <a:buChar char="-"/>
              <a:defRPr baseline="0"/>
            </a:lvl4pPr>
            <a:lvl5pPr marL="914377" indent="-228594">
              <a:spcBef>
                <a:spcPts val="800"/>
              </a:spcBef>
              <a:spcAft>
                <a:spcPts val="0"/>
              </a:spcAft>
              <a:buFont typeface="Arial" panose="020B0604020202020204" pitchFamily="34" charset="0"/>
              <a:buChar char="◦"/>
              <a:defRPr baseline="0"/>
            </a:lvl5pPr>
          </a:lstStyle>
          <a:p>
            <a:pPr lvl="0"/>
            <a:r>
              <a:rPr lang="en-US" dirty="0"/>
              <a:t>Insert bullet list at 1/3 width of slide</a:t>
            </a:r>
          </a:p>
          <a:p>
            <a:pPr lvl="1"/>
            <a:r>
              <a:rPr lang="en-US" dirty="0"/>
              <a:t>Bullet list level two</a:t>
            </a:r>
          </a:p>
          <a:p>
            <a:pPr lvl="2"/>
            <a:r>
              <a:rPr lang="en-US" dirty="0"/>
              <a:t>Bullet list level three</a:t>
            </a:r>
          </a:p>
          <a:p>
            <a:pPr lvl="3"/>
            <a:r>
              <a:rPr lang="en-US" dirty="0"/>
              <a:t>Bullet list level four</a:t>
            </a:r>
          </a:p>
          <a:p>
            <a:pPr lvl="4"/>
            <a:r>
              <a:rPr lang="en-US" dirty="0"/>
              <a:t>Bullet list level five</a:t>
            </a:r>
          </a:p>
        </p:txBody>
      </p:sp>
      <p:sp>
        <p:nvSpPr>
          <p:cNvPr id="10" name="Rectangle 9"/>
          <p:cNvSpPr/>
          <p:nvPr userDrawn="1"/>
        </p:nvSpPr>
        <p:spPr>
          <a:xfrm>
            <a:off x="0" y="669310"/>
            <a:ext cx="268224" cy="2684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6" name="Title 5"/>
          <p:cNvSpPr>
            <a:spLocks noGrp="1"/>
          </p:cNvSpPr>
          <p:nvPr>
            <p:ph type="title" hasCustomPrompt="1"/>
          </p:nvPr>
        </p:nvSpPr>
        <p:spPr>
          <a:xfrm>
            <a:off x="486833" y="646176"/>
            <a:ext cx="4226984" cy="862195"/>
          </a:xfrm>
        </p:spPr>
        <p:txBody>
          <a:bodyPr/>
          <a:lstStyle>
            <a:lvl1pPr>
              <a:defRPr baseline="0"/>
            </a:lvl1pPr>
          </a:lstStyle>
          <a:p>
            <a:r>
              <a:rPr lang="en-US"/>
              <a:t>INSERT HEADLINE – TWO LINES ALL CAPS</a:t>
            </a:r>
          </a:p>
        </p:txBody>
      </p:sp>
      <p:sp>
        <p:nvSpPr>
          <p:cNvPr id="11" name="Picture Placeholder 6"/>
          <p:cNvSpPr>
            <a:spLocks noGrp="1"/>
          </p:cNvSpPr>
          <p:nvPr>
            <p:ph type="pic" sz="quarter" idx="17"/>
          </p:nvPr>
        </p:nvSpPr>
        <p:spPr>
          <a:xfrm>
            <a:off x="7350972" y="3481918"/>
            <a:ext cx="2377440" cy="3378996"/>
          </a:xfrm>
        </p:spPr>
        <p:txBody>
          <a:bodyPr tIns="822960"/>
          <a:lstStyle>
            <a:lvl1pPr marL="0" indent="0" algn="ctr">
              <a:buNone/>
              <a:defRPr baseline="0"/>
            </a:lvl1pPr>
          </a:lstStyle>
          <a:p>
            <a:r>
              <a:rPr lang="en-US"/>
              <a:t>Click icon to add picture</a:t>
            </a:r>
            <a:endParaRPr lang="en-US" dirty="0"/>
          </a:p>
        </p:txBody>
      </p:sp>
      <p:sp>
        <p:nvSpPr>
          <p:cNvPr id="17" name="Picture Placeholder 6"/>
          <p:cNvSpPr>
            <a:spLocks noGrp="1"/>
          </p:cNvSpPr>
          <p:nvPr>
            <p:ph type="pic" sz="quarter" idx="15"/>
          </p:nvPr>
        </p:nvSpPr>
        <p:spPr>
          <a:xfrm>
            <a:off x="4887384" y="3481919"/>
            <a:ext cx="2377440" cy="3378996"/>
          </a:xfrm>
        </p:spPr>
        <p:txBody>
          <a:bodyPr tIns="822960"/>
          <a:lstStyle>
            <a:lvl1pPr marL="0" indent="0" algn="ctr">
              <a:buNone/>
              <a:defRPr baseline="0"/>
            </a:lvl1pPr>
          </a:lstStyle>
          <a:p>
            <a:r>
              <a:rPr lang="en-US"/>
              <a:t>Click icon to add picture</a:t>
            </a:r>
            <a:endParaRPr lang="en-US" dirty="0"/>
          </a:p>
        </p:txBody>
      </p:sp>
      <p:sp>
        <p:nvSpPr>
          <p:cNvPr id="18" name="Picture Placeholder 6"/>
          <p:cNvSpPr>
            <a:spLocks noGrp="1"/>
          </p:cNvSpPr>
          <p:nvPr>
            <p:ph type="pic" sz="quarter" idx="16"/>
          </p:nvPr>
        </p:nvSpPr>
        <p:spPr>
          <a:xfrm>
            <a:off x="9814560" y="3479005"/>
            <a:ext cx="2377440" cy="3378996"/>
          </a:xfrm>
        </p:spPr>
        <p:txBody>
          <a:bodyPr tIns="822960"/>
          <a:lstStyle>
            <a:lvl1pPr marL="0" indent="0" algn="ctr">
              <a:buNone/>
              <a:defRPr baseline="0"/>
            </a:lvl1pPr>
          </a:lstStyle>
          <a:p>
            <a:r>
              <a:rPr lang="en-US"/>
              <a:t>Click icon to add picture</a:t>
            </a:r>
            <a:endParaRPr lang="en-US" dirty="0"/>
          </a:p>
        </p:txBody>
      </p:sp>
      <p:sp>
        <p:nvSpPr>
          <p:cNvPr id="19" name="Picture Placeholder 6"/>
          <p:cNvSpPr>
            <a:spLocks noGrp="1"/>
          </p:cNvSpPr>
          <p:nvPr>
            <p:ph type="pic" sz="quarter" idx="18"/>
          </p:nvPr>
        </p:nvSpPr>
        <p:spPr>
          <a:xfrm>
            <a:off x="7350972" y="2914"/>
            <a:ext cx="2377440" cy="3378996"/>
          </a:xfrm>
        </p:spPr>
        <p:txBody>
          <a:bodyPr tIns="822960"/>
          <a:lstStyle>
            <a:lvl1pPr marL="0" indent="0" algn="ctr">
              <a:buNone/>
              <a:defRPr baseline="0"/>
            </a:lvl1pPr>
          </a:lstStyle>
          <a:p>
            <a:r>
              <a:rPr lang="en-US"/>
              <a:t>Click icon to add picture</a:t>
            </a:r>
            <a:endParaRPr lang="en-US" dirty="0"/>
          </a:p>
        </p:txBody>
      </p:sp>
      <p:sp>
        <p:nvSpPr>
          <p:cNvPr id="20" name="Picture Placeholder 6"/>
          <p:cNvSpPr>
            <a:spLocks noGrp="1"/>
          </p:cNvSpPr>
          <p:nvPr>
            <p:ph type="pic" sz="quarter" idx="19"/>
          </p:nvPr>
        </p:nvSpPr>
        <p:spPr>
          <a:xfrm>
            <a:off x="4887384" y="2915"/>
            <a:ext cx="2377440" cy="3378996"/>
          </a:xfrm>
        </p:spPr>
        <p:txBody>
          <a:bodyPr tIns="822960"/>
          <a:lstStyle>
            <a:lvl1pPr marL="0" indent="0" algn="ctr">
              <a:buNone/>
              <a:defRPr baseline="0"/>
            </a:lvl1pPr>
          </a:lstStyle>
          <a:p>
            <a:r>
              <a:rPr lang="en-US"/>
              <a:t>Click icon to add picture</a:t>
            </a:r>
            <a:endParaRPr lang="en-US" dirty="0"/>
          </a:p>
        </p:txBody>
      </p:sp>
      <p:sp>
        <p:nvSpPr>
          <p:cNvPr id="21" name="Picture Placeholder 6"/>
          <p:cNvSpPr>
            <a:spLocks noGrp="1"/>
          </p:cNvSpPr>
          <p:nvPr>
            <p:ph type="pic" sz="quarter" idx="20"/>
          </p:nvPr>
        </p:nvSpPr>
        <p:spPr>
          <a:xfrm>
            <a:off x="9814560" y="1"/>
            <a:ext cx="2377440" cy="3378996"/>
          </a:xfrm>
        </p:spPr>
        <p:txBody>
          <a:bodyPr tIns="822960"/>
          <a:lstStyle>
            <a:lvl1pPr marL="0" indent="0" algn="ctr">
              <a:buNone/>
              <a:defRPr baseline="0"/>
            </a:lvl1pPr>
          </a:lstStyle>
          <a:p>
            <a:r>
              <a:rPr lang="en-US"/>
              <a:t>Click icon to add picture</a:t>
            </a:r>
            <a:endParaRPr lang="en-US" dirty="0"/>
          </a:p>
        </p:txBody>
      </p:sp>
      <p:sp>
        <p:nvSpPr>
          <p:cNvPr id="12" name="Footer Placeholder 4"/>
          <p:cNvSpPr txBox="1">
            <a:spLocks/>
          </p:cNvSpPr>
          <p:nvPr userDrawn="1"/>
        </p:nvSpPr>
        <p:spPr>
          <a:xfrm>
            <a:off x="487685" y="6527945"/>
            <a:ext cx="3860800" cy="207464"/>
          </a:xfrm>
          <a:prstGeom prst="rect">
            <a:avLst/>
          </a:prstGeom>
        </p:spPr>
        <p:txBody>
          <a:bodyPr vert="horz" lIns="0" tIns="0" rIns="0" bIns="0" rtlCol="0" anchor="b" anchorCtr="0"/>
          <a:lstStyle>
            <a:defPPr>
              <a:defRPr lang="en-US"/>
            </a:defPPr>
            <a:lvl1pPr marL="0" algn="l" defTabSz="914400" rtl="0" eaLnBrk="1" latinLnBrk="0" hangingPunct="1">
              <a:defRPr sz="600" kern="1200" spc="20" baseline="0">
                <a:solidFill>
                  <a:schemeClr val="accent6"/>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rgbClr val="000000"/>
                </a:solidFill>
              </a:rPr>
              <a:t>Last updated: </a:t>
            </a:r>
            <a:fld id="{556F8A87-7CF1-4183-AAE2-B1CA77E63A46}" type="datetime4">
              <a:rPr lang="en-US" sz="800" smtClean="0">
                <a:solidFill>
                  <a:srgbClr val="000000"/>
                </a:solidFill>
              </a:rPr>
              <a:t>April 20, 2017</a:t>
            </a:fld>
            <a:endParaRPr lang="en-US" sz="800" dirty="0">
              <a:solidFill>
                <a:srgbClr val="000000"/>
              </a:solidFill>
            </a:endParaRPr>
          </a:p>
        </p:txBody>
      </p:sp>
    </p:spTree>
    <p:extLst>
      <p:ext uri="{BB962C8B-B14F-4D97-AF65-F5344CB8AC3E}">
        <p14:creationId xmlns:p14="http://schemas.microsoft.com/office/powerpoint/2010/main" val="329661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Full Width Head + Copy + Photo">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86833" y="4916557"/>
            <a:ext cx="11106151" cy="1340311"/>
          </a:xfrm>
        </p:spPr>
        <p:txBody>
          <a:bodyPr/>
          <a:lstStyle>
            <a:lvl1pPr>
              <a:spcBef>
                <a:spcPts val="800"/>
              </a:spcBef>
              <a:spcAft>
                <a:spcPts val="0"/>
              </a:spcAft>
              <a:defRPr sz="1867" b="0" baseline="0"/>
            </a:lvl1pPr>
            <a:lvl2pPr marL="228594" indent="-228594">
              <a:spcBef>
                <a:spcPts val="800"/>
              </a:spcBef>
              <a:spcAft>
                <a:spcPts val="0"/>
              </a:spcAft>
              <a:buClr>
                <a:schemeClr val="accent3">
                  <a:lumMod val="75000"/>
                </a:schemeClr>
              </a:buClr>
              <a:buFont typeface="Wingdings" panose="05000000000000000000" pitchFamily="2" charset="2"/>
              <a:buChar char="§"/>
              <a:defRPr sz="1733"/>
            </a:lvl2pPr>
            <a:lvl3pPr marL="457189" indent="-228594">
              <a:spcBef>
                <a:spcPts val="800"/>
              </a:spcBef>
              <a:spcAft>
                <a:spcPts val="0"/>
              </a:spcAft>
              <a:buClr>
                <a:srgbClr val="3086AB"/>
              </a:buClr>
              <a:buFont typeface="Arial" panose="020B0604020202020204" pitchFamily="34" charset="0"/>
              <a:buChar char="•"/>
              <a:tabLst/>
              <a:defRPr baseline="0"/>
            </a:lvl3pPr>
            <a:lvl4pPr marL="687900" indent="-230712">
              <a:spcBef>
                <a:spcPts val="800"/>
              </a:spcBef>
              <a:spcAft>
                <a:spcPts val="0"/>
              </a:spcAft>
              <a:buFont typeface="Arial" panose="020B0604020202020204" pitchFamily="34" charset="0"/>
              <a:buChar char="-"/>
              <a:tabLst/>
              <a:defRPr baseline="0"/>
            </a:lvl4pPr>
            <a:lvl5pPr marL="916494" indent="-228594">
              <a:spcBef>
                <a:spcPts val="800"/>
              </a:spcBef>
              <a:spcAft>
                <a:spcPts val="0"/>
              </a:spcAft>
              <a:defRPr baseline="0"/>
            </a:lvl5pPr>
          </a:lstStyle>
          <a:p>
            <a:pPr lvl="0"/>
            <a:r>
              <a:rPr lang="en-US" dirty="0"/>
              <a:t>Insert bullet list at full-width of slide</a:t>
            </a:r>
          </a:p>
          <a:p>
            <a:pPr lvl="1"/>
            <a:r>
              <a:rPr lang="en-US" dirty="0"/>
              <a:t>Bullet list level two</a:t>
            </a:r>
          </a:p>
          <a:p>
            <a:pPr lvl="2"/>
            <a:r>
              <a:rPr lang="en-US" dirty="0"/>
              <a:t>Bullet list level three</a:t>
            </a:r>
          </a:p>
          <a:p>
            <a:pPr lvl="3"/>
            <a:r>
              <a:rPr lang="en-US" dirty="0"/>
              <a:t>Bullet list level four</a:t>
            </a:r>
          </a:p>
          <a:p>
            <a:pPr lvl="4"/>
            <a:r>
              <a:rPr lang="en-US" dirty="0"/>
              <a:t>Bullet list level five</a:t>
            </a:r>
          </a:p>
        </p:txBody>
      </p:sp>
      <p:sp>
        <p:nvSpPr>
          <p:cNvPr id="5" name="Footer Placeholder 4"/>
          <p:cNvSpPr>
            <a:spLocks noGrp="1"/>
          </p:cNvSpPr>
          <p:nvPr>
            <p:ph type="ftr" sz="quarter" idx="14"/>
          </p:nvPr>
        </p:nvSpPr>
        <p:spPr/>
        <p:txBody>
          <a:bodyPr/>
          <a:lstStyle/>
          <a:p>
            <a:pPr algn="r"/>
            <a:r>
              <a:rPr lang="en-US">
                <a:solidFill>
                  <a:srgbClr val="000000"/>
                </a:solidFill>
              </a:rPr>
              <a:t>© Bill &amp; Melinda Gates Foundation      |</a:t>
            </a:r>
            <a:endParaRPr lang="en-US" dirty="0">
              <a:solidFill>
                <a:srgbClr val="000000"/>
              </a:solidFill>
            </a:endParaRPr>
          </a:p>
        </p:txBody>
      </p:sp>
      <p:sp>
        <p:nvSpPr>
          <p:cNvPr id="6" name="Slide Number Placeholder 5"/>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dirty="0">
              <a:solidFill>
                <a:srgbClr val="000000"/>
              </a:solidFill>
            </a:endParaRPr>
          </a:p>
        </p:txBody>
      </p:sp>
      <p:sp>
        <p:nvSpPr>
          <p:cNvPr id="2" name="Title 1"/>
          <p:cNvSpPr>
            <a:spLocks noGrp="1"/>
          </p:cNvSpPr>
          <p:nvPr>
            <p:ph type="title" hasCustomPrompt="1"/>
          </p:nvPr>
        </p:nvSpPr>
        <p:spPr>
          <a:xfrm>
            <a:off x="486833" y="646177"/>
            <a:ext cx="11106151" cy="697577"/>
          </a:xfrm>
        </p:spPr>
        <p:txBody>
          <a:bodyPr/>
          <a:lstStyle>
            <a:lvl1pPr>
              <a:defRPr baseline="0"/>
            </a:lvl1pPr>
          </a:lstStyle>
          <a:p>
            <a:r>
              <a:rPr lang="en-US"/>
              <a:t>INSERT HEADLINE HERE – UP TO 2 FULL WIDTH LINES (ALL CAPS)</a:t>
            </a:r>
          </a:p>
        </p:txBody>
      </p:sp>
      <p:sp>
        <p:nvSpPr>
          <p:cNvPr id="7" name="Picture Placeholder 6"/>
          <p:cNvSpPr>
            <a:spLocks noGrp="1"/>
          </p:cNvSpPr>
          <p:nvPr>
            <p:ph type="pic" sz="quarter" idx="16"/>
          </p:nvPr>
        </p:nvSpPr>
        <p:spPr>
          <a:xfrm>
            <a:off x="476251" y="1598085"/>
            <a:ext cx="11140016" cy="3159447"/>
          </a:xfrm>
        </p:spPr>
        <p:txBody>
          <a:bodyPr tIns="822960"/>
          <a:lstStyle>
            <a:lvl1pPr marL="0" indent="0" algn="ctr">
              <a:buNone/>
              <a:defRPr baseline="0"/>
            </a:lvl1pPr>
          </a:lstStyle>
          <a:p>
            <a:r>
              <a:rPr lang="en-US"/>
              <a:t>Click icon to add picture</a:t>
            </a:r>
            <a:endParaRPr lang="en-US" dirty="0"/>
          </a:p>
        </p:txBody>
      </p:sp>
      <p:sp>
        <p:nvSpPr>
          <p:cNvPr id="9" name="Footer Placeholder 4"/>
          <p:cNvSpPr txBox="1">
            <a:spLocks/>
          </p:cNvSpPr>
          <p:nvPr userDrawn="1"/>
        </p:nvSpPr>
        <p:spPr>
          <a:xfrm>
            <a:off x="487685" y="6527945"/>
            <a:ext cx="3860800" cy="207464"/>
          </a:xfrm>
          <a:prstGeom prst="rect">
            <a:avLst/>
          </a:prstGeom>
        </p:spPr>
        <p:txBody>
          <a:bodyPr vert="horz" lIns="0" tIns="0" rIns="0" bIns="0" rtlCol="0" anchor="b" anchorCtr="0"/>
          <a:lstStyle>
            <a:defPPr>
              <a:defRPr lang="en-US"/>
            </a:defPPr>
            <a:lvl1pPr marL="0" algn="l" defTabSz="914400" rtl="0" eaLnBrk="1" latinLnBrk="0" hangingPunct="1">
              <a:defRPr sz="600" kern="1200" spc="20" baseline="0">
                <a:solidFill>
                  <a:schemeClr val="accent6"/>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rgbClr val="000000"/>
                </a:solidFill>
              </a:rPr>
              <a:t>Last updated: </a:t>
            </a:r>
            <a:fld id="{556F8A87-7CF1-4183-AAE2-B1CA77E63A46}" type="datetime4">
              <a:rPr lang="en-US" sz="800" smtClean="0">
                <a:solidFill>
                  <a:srgbClr val="000000"/>
                </a:solidFill>
              </a:rPr>
              <a:t>April 20, 2017</a:t>
            </a:fld>
            <a:endParaRPr lang="en-US" sz="800" dirty="0">
              <a:solidFill>
                <a:srgbClr val="000000"/>
              </a:solidFill>
            </a:endParaRPr>
          </a:p>
        </p:txBody>
      </p:sp>
    </p:spTree>
    <p:extLst>
      <p:ext uri="{BB962C8B-B14F-4D97-AF65-F5344CB8AC3E}">
        <p14:creationId xmlns:p14="http://schemas.microsoft.com/office/powerpoint/2010/main" val="2930617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Customizeable Photo Slide (Full Frame)">
    <p:spTree>
      <p:nvGrpSpPr>
        <p:cNvPr id="1" name=""/>
        <p:cNvGrpSpPr/>
        <p:nvPr/>
      </p:nvGrpSpPr>
      <p:grpSpPr>
        <a:xfrm>
          <a:off x="0" y="0"/>
          <a:ext cx="0" cy="0"/>
          <a:chOff x="0" y="0"/>
          <a:chExt cx="0" cy="0"/>
        </a:xfrm>
      </p:grpSpPr>
      <p:sp>
        <p:nvSpPr>
          <p:cNvPr id="6" name="Picture Placeholder 5"/>
          <p:cNvSpPr>
            <a:spLocks noGrp="1"/>
          </p:cNvSpPr>
          <p:nvPr>
            <p:ph type="pic" sz="quarter" idx="13" hasCustomPrompt="1"/>
          </p:nvPr>
        </p:nvSpPr>
        <p:spPr>
          <a:xfrm>
            <a:off x="0" y="0"/>
            <a:ext cx="12192000" cy="6858000"/>
          </a:xfrm>
        </p:spPr>
        <p:txBody>
          <a:bodyPr lIns="182880" tIns="1828800"/>
          <a:lstStyle>
            <a:lvl1pPr marL="0" indent="0" algn="ctr">
              <a:buFontTx/>
              <a:buNone/>
              <a:defRPr baseline="0"/>
            </a:lvl1pPr>
          </a:lstStyle>
          <a:p>
            <a:r>
              <a:rPr lang="en-US" dirty="0"/>
              <a:t>Click on the icon to insert </a:t>
            </a:r>
            <a:br>
              <a:rPr lang="en-US" dirty="0"/>
            </a:br>
            <a:r>
              <a:rPr lang="en-US" dirty="0"/>
              <a:t>a new full-frame photo.</a:t>
            </a:r>
          </a:p>
        </p:txBody>
      </p:sp>
      <p:sp>
        <p:nvSpPr>
          <p:cNvPr id="3" name="Footer Placeholder 4"/>
          <p:cNvSpPr txBox="1">
            <a:spLocks/>
          </p:cNvSpPr>
          <p:nvPr userDrawn="1"/>
        </p:nvSpPr>
        <p:spPr>
          <a:xfrm>
            <a:off x="487685" y="6527945"/>
            <a:ext cx="3860800" cy="207464"/>
          </a:xfrm>
          <a:prstGeom prst="rect">
            <a:avLst/>
          </a:prstGeom>
        </p:spPr>
        <p:txBody>
          <a:bodyPr vert="horz" lIns="0" tIns="0" rIns="0" bIns="0" rtlCol="0" anchor="b" anchorCtr="0"/>
          <a:lstStyle>
            <a:defPPr>
              <a:defRPr lang="en-US"/>
            </a:defPPr>
            <a:lvl1pPr marL="0" algn="l" defTabSz="914400" rtl="0" eaLnBrk="1" latinLnBrk="0" hangingPunct="1">
              <a:defRPr sz="600" kern="1200" spc="20" baseline="0">
                <a:solidFill>
                  <a:schemeClr val="accent6"/>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rgbClr val="000000"/>
                </a:solidFill>
              </a:rPr>
              <a:t>Last updated: </a:t>
            </a:r>
            <a:fld id="{556F8A87-7CF1-4183-AAE2-B1CA77E63A46}" type="datetime4">
              <a:rPr lang="en-US" sz="800" smtClean="0">
                <a:solidFill>
                  <a:srgbClr val="000000"/>
                </a:solidFill>
              </a:rPr>
              <a:t>April 20, 2017</a:t>
            </a:fld>
            <a:endParaRPr lang="en-US" sz="800" dirty="0">
              <a:solidFill>
                <a:srgbClr val="000000"/>
              </a:solidFill>
            </a:endParaRPr>
          </a:p>
        </p:txBody>
      </p:sp>
    </p:spTree>
    <p:extLst>
      <p:ext uri="{BB962C8B-B14F-4D97-AF65-F5344CB8AC3E}">
        <p14:creationId xmlns:p14="http://schemas.microsoft.com/office/powerpoint/2010/main" val="3253076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 Width Head + Bold Subhea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86833" y="1519627"/>
            <a:ext cx="11106151" cy="398213"/>
          </a:xfrm>
        </p:spPr>
        <p:txBody>
          <a:bodyPr/>
          <a:lstStyle>
            <a:lvl1pPr>
              <a:lnSpc>
                <a:spcPts val="2133"/>
              </a:lnSpc>
              <a:spcBef>
                <a:spcPts val="0"/>
              </a:spcBef>
              <a:defRPr sz="1867" b="1" baseline="0"/>
            </a:lvl1pPr>
            <a:lvl2pPr marL="228594" indent="-228594">
              <a:spcBef>
                <a:spcPts val="448"/>
              </a:spcBef>
              <a:spcAft>
                <a:spcPts val="0"/>
              </a:spcAft>
              <a:buClr>
                <a:schemeClr val="accent3">
                  <a:lumMod val="75000"/>
                </a:schemeClr>
              </a:buClr>
              <a:buFont typeface="Wingdings" panose="05000000000000000000" pitchFamily="2" charset="2"/>
              <a:buChar char="§"/>
              <a:defRPr sz="1733"/>
            </a:lvl2pPr>
            <a:lvl3pPr marL="457189" indent="-228594">
              <a:spcBef>
                <a:spcPts val="448"/>
              </a:spcBef>
              <a:buClr>
                <a:srgbClr val="3086AB"/>
              </a:buClr>
              <a:buFont typeface="Arial" panose="020B0604020202020204" pitchFamily="34" charset="0"/>
              <a:buChar char="•"/>
              <a:tabLst/>
              <a:defRPr baseline="0"/>
            </a:lvl3pPr>
            <a:lvl4pPr marL="687900" indent="-230712">
              <a:spcBef>
                <a:spcPts val="448"/>
              </a:spcBef>
              <a:spcAft>
                <a:spcPts val="0"/>
              </a:spcAft>
              <a:buFont typeface="Arial" panose="020B0604020202020204" pitchFamily="34" charset="0"/>
              <a:buChar char="-"/>
              <a:tabLst/>
              <a:defRPr baseline="0"/>
            </a:lvl4pPr>
            <a:lvl5pPr marL="916494" indent="-228594">
              <a:spcBef>
                <a:spcPts val="448"/>
              </a:spcBef>
              <a:defRPr baseline="0"/>
            </a:lvl5pPr>
          </a:lstStyle>
          <a:p>
            <a:pPr lvl="0"/>
            <a:r>
              <a:rPr lang="en-US" dirty="0"/>
              <a:t>Insert bullet list at full-width </a:t>
            </a:r>
            <a:r>
              <a:rPr lang="en-US"/>
              <a:t>of slide</a:t>
            </a:r>
            <a:endParaRPr lang="en-US" dirty="0"/>
          </a:p>
        </p:txBody>
      </p:sp>
      <p:sp>
        <p:nvSpPr>
          <p:cNvPr id="5" name="Footer Placeholder 4"/>
          <p:cNvSpPr>
            <a:spLocks noGrp="1"/>
          </p:cNvSpPr>
          <p:nvPr>
            <p:ph type="ftr" sz="quarter" idx="14"/>
          </p:nvPr>
        </p:nvSpPr>
        <p:spPr/>
        <p:txBody>
          <a:bodyPr/>
          <a:lstStyle/>
          <a:p>
            <a:pPr algn="r"/>
            <a:r>
              <a:rPr lang="en-US">
                <a:solidFill>
                  <a:srgbClr val="000000"/>
                </a:solidFill>
              </a:rPr>
              <a:t>© Bill &amp; Melinda Gates Foundation      |</a:t>
            </a:r>
            <a:endParaRPr lang="en-US" dirty="0">
              <a:solidFill>
                <a:srgbClr val="000000"/>
              </a:solidFill>
            </a:endParaRPr>
          </a:p>
        </p:txBody>
      </p:sp>
      <p:sp>
        <p:nvSpPr>
          <p:cNvPr id="6" name="Slide Number Placeholder 5"/>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dirty="0">
              <a:solidFill>
                <a:srgbClr val="000000"/>
              </a:solidFill>
            </a:endParaRPr>
          </a:p>
        </p:txBody>
      </p:sp>
      <p:sp>
        <p:nvSpPr>
          <p:cNvPr id="4" name="Text Placeholder 3"/>
          <p:cNvSpPr>
            <a:spLocks noGrp="1"/>
          </p:cNvSpPr>
          <p:nvPr>
            <p:ph type="body" sz="quarter" idx="16"/>
          </p:nvPr>
        </p:nvSpPr>
        <p:spPr>
          <a:xfrm>
            <a:off x="486834" y="2038298"/>
            <a:ext cx="11129433" cy="4221604"/>
          </a:xfrm>
        </p:spPr>
        <p:txBody>
          <a:bodyPr/>
          <a:lstStyle>
            <a:lvl1pPr>
              <a:spcBef>
                <a:spcPts val="800"/>
              </a:spcBef>
              <a:defRPr sz="1733"/>
            </a:lvl1pPr>
            <a:lvl2pPr>
              <a:spcBef>
                <a:spcPts val="800"/>
              </a:spcBef>
              <a:defRPr sz="1733"/>
            </a:lvl2pPr>
            <a:lvl3pPr>
              <a:spcBef>
                <a:spcPts val="800"/>
              </a:spcBef>
              <a:defRPr sz="1600"/>
            </a:lvl3pPr>
            <a:lvl4pPr>
              <a:spcBef>
                <a:spcPts val="800"/>
              </a:spcBef>
              <a:defRPr sz="1467"/>
            </a:lvl4pPr>
            <a:lvl5pPr>
              <a:spcBef>
                <a:spcPts val="800"/>
              </a:spcBef>
              <a:defRPr sz="1333"/>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486833" y="646256"/>
            <a:ext cx="11106151" cy="697577"/>
          </a:xfrm>
        </p:spPr>
        <p:txBody>
          <a:bodyPr/>
          <a:lstStyle>
            <a:lvl1pPr>
              <a:defRPr baseline="0"/>
            </a:lvl1pPr>
          </a:lstStyle>
          <a:p>
            <a:r>
              <a:rPr lang="en-US"/>
              <a:t>INSERT HEADLINE HERE – UP TO 2 FULL WIDTH LINES (ALL CAPS)</a:t>
            </a:r>
          </a:p>
        </p:txBody>
      </p:sp>
    </p:spTree>
    <p:extLst>
      <p:ext uri="{BB962C8B-B14F-4D97-AF65-F5344CB8AC3E}">
        <p14:creationId xmlns:p14="http://schemas.microsoft.com/office/powerpoint/2010/main" val="401310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Headshots (Max of 20)">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86833" y="1504121"/>
            <a:ext cx="11106151" cy="511656"/>
          </a:xfrm>
        </p:spPr>
        <p:txBody>
          <a:bodyPr/>
          <a:lstStyle>
            <a:lvl1pPr>
              <a:spcBef>
                <a:spcPts val="800"/>
              </a:spcBef>
              <a:defRPr sz="1867" b="0" baseline="0"/>
            </a:lvl1pPr>
            <a:lvl2pPr marL="228594" indent="-228594">
              <a:spcBef>
                <a:spcPts val="448"/>
              </a:spcBef>
              <a:spcAft>
                <a:spcPts val="0"/>
              </a:spcAft>
              <a:buClr>
                <a:schemeClr val="accent3">
                  <a:lumMod val="75000"/>
                </a:schemeClr>
              </a:buClr>
              <a:buFont typeface="Wingdings" panose="05000000000000000000" pitchFamily="2" charset="2"/>
              <a:buChar char="§"/>
              <a:defRPr sz="1733"/>
            </a:lvl2pPr>
            <a:lvl3pPr marL="457189" indent="-228594">
              <a:spcBef>
                <a:spcPts val="448"/>
              </a:spcBef>
              <a:buClr>
                <a:srgbClr val="3086AB"/>
              </a:buClr>
              <a:buFont typeface="Arial" panose="020B0604020202020204" pitchFamily="34" charset="0"/>
              <a:buChar char="•"/>
              <a:tabLst/>
              <a:defRPr baseline="0"/>
            </a:lvl3pPr>
            <a:lvl4pPr marL="687900" indent="-230712">
              <a:spcBef>
                <a:spcPts val="448"/>
              </a:spcBef>
              <a:spcAft>
                <a:spcPts val="0"/>
              </a:spcAft>
              <a:buFont typeface="Arial" panose="020B0604020202020204" pitchFamily="34" charset="0"/>
              <a:buChar char="-"/>
              <a:tabLst/>
              <a:defRPr baseline="0"/>
            </a:lvl4pPr>
            <a:lvl5pPr marL="916494" indent="-228594">
              <a:spcBef>
                <a:spcPts val="448"/>
              </a:spcBef>
              <a:defRPr baseline="0"/>
            </a:lvl5pPr>
          </a:lstStyle>
          <a:p>
            <a:pPr lvl="0"/>
            <a:r>
              <a:rPr lang="en-US"/>
              <a:t>Explanatory text goes here, up to 2 lines. This slide accommodates 21 headshots.</a:t>
            </a:r>
            <a:endParaRPr lang="en-US" dirty="0"/>
          </a:p>
        </p:txBody>
      </p:sp>
      <p:sp>
        <p:nvSpPr>
          <p:cNvPr id="5" name="Footer Placeholder 4"/>
          <p:cNvSpPr>
            <a:spLocks noGrp="1"/>
          </p:cNvSpPr>
          <p:nvPr>
            <p:ph type="ftr" sz="quarter" idx="14"/>
          </p:nvPr>
        </p:nvSpPr>
        <p:spPr/>
        <p:txBody>
          <a:bodyPr/>
          <a:lstStyle/>
          <a:p>
            <a:pPr algn="r"/>
            <a:r>
              <a:rPr lang="en-US">
                <a:solidFill>
                  <a:srgbClr val="000000"/>
                </a:solidFill>
              </a:rPr>
              <a:t>© Bill &amp; Melinda Gates Foundation      |</a:t>
            </a:r>
            <a:endParaRPr lang="en-US" dirty="0">
              <a:solidFill>
                <a:srgbClr val="000000"/>
              </a:solidFill>
            </a:endParaRPr>
          </a:p>
        </p:txBody>
      </p:sp>
      <p:sp>
        <p:nvSpPr>
          <p:cNvPr id="6" name="Slide Number Placeholder 5"/>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dirty="0">
              <a:solidFill>
                <a:srgbClr val="000000"/>
              </a:solidFill>
            </a:endParaRPr>
          </a:p>
        </p:txBody>
      </p:sp>
      <p:sp>
        <p:nvSpPr>
          <p:cNvPr id="4" name="Picture Placeholder 3"/>
          <p:cNvSpPr>
            <a:spLocks noGrp="1"/>
          </p:cNvSpPr>
          <p:nvPr>
            <p:ph type="pic" sz="quarter" idx="16"/>
          </p:nvPr>
        </p:nvSpPr>
        <p:spPr>
          <a:xfrm>
            <a:off x="476251" y="2100186"/>
            <a:ext cx="1211420" cy="1211420"/>
          </a:xfrm>
          <a:noFill/>
        </p:spPr>
        <p:txBody>
          <a:bodyPr/>
          <a:lstStyle>
            <a:lvl1pPr algn="l">
              <a:defRPr sz="1067"/>
            </a:lvl1pPr>
          </a:lstStyle>
          <a:p>
            <a:r>
              <a:rPr lang="en-US"/>
              <a:t>Click icon to add picture</a:t>
            </a:r>
            <a:endParaRPr lang="en-US" dirty="0"/>
          </a:p>
        </p:txBody>
      </p:sp>
      <p:sp>
        <p:nvSpPr>
          <p:cNvPr id="9" name="Picture Placeholder 3"/>
          <p:cNvSpPr>
            <a:spLocks noGrp="1"/>
          </p:cNvSpPr>
          <p:nvPr>
            <p:ph type="pic" sz="quarter" idx="17"/>
          </p:nvPr>
        </p:nvSpPr>
        <p:spPr>
          <a:xfrm>
            <a:off x="3785785" y="2100186"/>
            <a:ext cx="1211420" cy="1211420"/>
          </a:xfrm>
          <a:noFill/>
        </p:spPr>
        <p:txBody>
          <a:bodyPr/>
          <a:lstStyle>
            <a:lvl1pPr algn="l">
              <a:defRPr sz="1067"/>
            </a:lvl1pPr>
          </a:lstStyle>
          <a:p>
            <a:r>
              <a:rPr lang="en-US"/>
              <a:t>Click icon to add picture</a:t>
            </a:r>
            <a:endParaRPr lang="en-US" dirty="0"/>
          </a:p>
        </p:txBody>
      </p:sp>
      <p:sp>
        <p:nvSpPr>
          <p:cNvPr id="10" name="Picture Placeholder 3"/>
          <p:cNvSpPr>
            <a:spLocks noGrp="1"/>
          </p:cNvSpPr>
          <p:nvPr>
            <p:ph type="pic" sz="quarter" idx="18"/>
          </p:nvPr>
        </p:nvSpPr>
        <p:spPr>
          <a:xfrm>
            <a:off x="7095318" y="2100186"/>
            <a:ext cx="1211420" cy="1211420"/>
          </a:xfrm>
          <a:noFill/>
        </p:spPr>
        <p:txBody>
          <a:bodyPr/>
          <a:lstStyle>
            <a:lvl1pPr algn="l">
              <a:defRPr sz="1067"/>
            </a:lvl1pPr>
          </a:lstStyle>
          <a:p>
            <a:r>
              <a:rPr lang="en-US"/>
              <a:t>Click icon to add picture</a:t>
            </a:r>
            <a:endParaRPr lang="en-US" dirty="0"/>
          </a:p>
        </p:txBody>
      </p:sp>
      <p:sp>
        <p:nvSpPr>
          <p:cNvPr id="11" name="Picture Placeholder 3"/>
          <p:cNvSpPr>
            <a:spLocks noGrp="1"/>
          </p:cNvSpPr>
          <p:nvPr>
            <p:ph type="pic" sz="quarter" idx="19"/>
          </p:nvPr>
        </p:nvSpPr>
        <p:spPr>
          <a:xfrm>
            <a:off x="10404847" y="2100186"/>
            <a:ext cx="1211420" cy="1211420"/>
          </a:xfrm>
          <a:noFill/>
        </p:spPr>
        <p:txBody>
          <a:bodyPr/>
          <a:lstStyle>
            <a:lvl1pPr algn="l">
              <a:defRPr sz="1067"/>
            </a:lvl1pPr>
          </a:lstStyle>
          <a:p>
            <a:r>
              <a:rPr lang="en-US"/>
              <a:t>Click icon to add picture</a:t>
            </a:r>
            <a:endParaRPr lang="en-US" dirty="0"/>
          </a:p>
        </p:txBody>
      </p:sp>
      <p:sp>
        <p:nvSpPr>
          <p:cNvPr id="2" name="Title 1"/>
          <p:cNvSpPr>
            <a:spLocks noGrp="1"/>
          </p:cNvSpPr>
          <p:nvPr>
            <p:ph type="title" hasCustomPrompt="1"/>
          </p:nvPr>
        </p:nvSpPr>
        <p:spPr>
          <a:xfrm>
            <a:off x="486833" y="646176"/>
            <a:ext cx="11129433" cy="862195"/>
          </a:xfrm>
        </p:spPr>
        <p:txBody>
          <a:bodyPr/>
          <a:lstStyle>
            <a:lvl1pPr>
              <a:defRPr baseline="0"/>
            </a:lvl1pPr>
          </a:lstStyle>
          <a:p>
            <a:r>
              <a:rPr lang="en-US"/>
              <a:t>HEADSHOT SLIDE (MAX OF 21)</a:t>
            </a:r>
          </a:p>
        </p:txBody>
      </p:sp>
      <p:sp>
        <p:nvSpPr>
          <p:cNvPr id="49" name="Picture Placeholder 3"/>
          <p:cNvSpPr>
            <a:spLocks noGrp="1"/>
          </p:cNvSpPr>
          <p:nvPr>
            <p:ph type="pic" sz="quarter" idx="21"/>
          </p:nvPr>
        </p:nvSpPr>
        <p:spPr>
          <a:xfrm>
            <a:off x="2131018" y="2100186"/>
            <a:ext cx="1211420" cy="1211420"/>
          </a:xfrm>
          <a:noFill/>
        </p:spPr>
        <p:txBody>
          <a:bodyPr/>
          <a:lstStyle>
            <a:lvl1pPr algn="l">
              <a:defRPr sz="1067"/>
            </a:lvl1pPr>
          </a:lstStyle>
          <a:p>
            <a:r>
              <a:rPr lang="en-US"/>
              <a:t>Click icon to add picture</a:t>
            </a:r>
            <a:endParaRPr lang="en-US" dirty="0"/>
          </a:p>
        </p:txBody>
      </p:sp>
      <p:sp>
        <p:nvSpPr>
          <p:cNvPr id="50" name="Picture Placeholder 3"/>
          <p:cNvSpPr>
            <a:spLocks noGrp="1"/>
          </p:cNvSpPr>
          <p:nvPr>
            <p:ph type="pic" sz="quarter" idx="22"/>
          </p:nvPr>
        </p:nvSpPr>
        <p:spPr>
          <a:xfrm>
            <a:off x="5440551" y="2100186"/>
            <a:ext cx="1211420" cy="1211420"/>
          </a:xfrm>
          <a:noFill/>
        </p:spPr>
        <p:txBody>
          <a:bodyPr/>
          <a:lstStyle>
            <a:lvl1pPr algn="l">
              <a:defRPr sz="1067"/>
            </a:lvl1pPr>
          </a:lstStyle>
          <a:p>
            <a:r>
              <a:rPr lang="en-US"/>
              <a:t>Click icon to add picture</a:t>
            </a:r>
            <a:endParaRPr lang="en-US" dirty="0"/>
          </a:p>
        </p:txBody>
      </p:sp>
      <p:sp>
        <p:nvSpPr>
          <p:cNvPr id="51" name="Picture Placeholder 3"/>
          <p:cNvSpPr>
            <a:spLocks noGrp="1"/>
          </p:cNvSpPr>
          <p:nvPr>
            <p:ph type="pic" sz="quarter" idx="23"/>
          </p:nvPr>
        </p:nvSpPr>
        <p:spPr>
          <a:xfrm>
            <a:off x="8750085" y="2100186"/>
            <a:ext cx="1211420" cy="1211420"/>
          </a:xfrm>
          <a:noFill/>
        </p:spPr>
        <p:txBody>
          <a:bodyPr/>
          <a:lstStyle>
            <a:lvl1pPr algn="l">
              <a:defRPr sz="1067"/>
            </a:lvl1pPr>
          </a:lstStyle>
          <a:p>
            <a:r>
              <a:rPr lang="en-US"/>
              <a:t>Click icon to add picture</a:t>
            </a:r>
            <a:endParaRPr lang="en-US" dirty="0"/>
          </a:p>
        </p:txBody>
      </p:sp>
      <p:sp>
        <p:nvSpPr>
          <p:cNvPr id="52" name="Picture Placeholder 3"/>
          <p:cNvSpPr>
            <a:spLocks noGrp="1"/>
          </p:cNvSpPr>
          <p:nvPr>
            <p:ph type="pic" sz="quarter" idx="24"/>
          </p:nvPr>
        </p:nvSpPr>
        <p:spPr>
          <a:xfrm>
            <a:off x="476251" y="3566331"/>
            <a:ext cx="1211420" cy="1211420"/>
          </a:xfrm>
          <a:noFill/>
        </p:spPr>
        <p:txBody>
          <a:bodyPr/>
          <a:lstStyle>
            <a:lvl1pPr algn="l">
              <a:defRPr sz="1067"/>
            </a:lvl1pPr>
          </a:lstStyle>
          <a:p>
            <a:r>
              <a:rPr lang="en-US"/>
              <a:t>Click icon to add picture</a:t>
            </a:r>
            <a:endParaRPr lang="en-US" dirty="0"/>
          </a:p>
        </p:txBody>
      </p:sp>
      <p:sp>
        <p:nvSpPr>
          <p:cNvPr id="53" name="Picture Placeholder 3"/>
          <p:cNvSpPr>
            <a:spLocks noGrp="1"/>
          </p:cNvSpPr>
          <p:nvPr>
            <p:ph type="pic" sz="quarter" idx="25"/>
          </p:nvPr>
        </p:nvSpPr>
        <p:spPr>
          <a:xfrm>
            <a:off x="3785785" y="3566331"/>
            <a:ext cx="1211420" cy="1211420"/>
          </a:xfrm>
          <a:noFill/>
        </p:spPr>
        <p:txBody>
          <a:bodyPr/>
          <a:lstStyle>
            <a:lvl1pPr algn="l">
              <a:defRPr sz="1067"/>
            </a:lvl1pPr>
          </a:lstStyle>
          <a:p>
            <a:r>
              <a:rPr lang="en-US"/>
              <a:t>Click icon to add picture</a:t>
            </a:r>
            <a:endParaRPr lang="en-US" dirty="0"/>
          </a:p>
        </p:txBody>
      </p:sp>
      <p:sp>
        <p:nvSpPr>
          <p:cNvPr id="54" name="Picture Placeholder 3"/>
          <p:cNvSpPr>
            <a:spLocks noGrp="1"/>
          </p:cNvSpPr>
          <p:nvPr>
            <p:ph type="pic" sz="quarter" idx="26"/>
          </p:nvPr>
        </p:nvSpPr>
        <p:spPr>
          <a:xfrm>
            <a:off x="7095318" y="3566331"/>
            <a:ext cx="1211420" cy="1211420"/>
          </a:xfrm>
          <a:noFill/>
        </p:spPr>
        <p:txBody>
          <a:bodyPr/>
          <a:lstStyle>
            <a:lvl1pPr algn="l">
              <a:defRPr sz="1067"/>
            </a:lvl1pPr>
          </a:lstStyle>
          <a:p>
            <a:r>
              <a:rPr lang="en-US"/>
              <a:t>Click icon to add picture</a:t>
            </a:r>
            <a:endParaRPr lang="en-US" dirty="0"/>
          </a:p>
        </p:txBody>
      </p:sp>
      <p:sp>
        <p:nvSpPr>
          <p:cNvPr id="55" name="Picture Placeholder 3"/>
          <p:cNvSpPr>
            <a:spLocks noGrp="1"/>
          </p:cNvSpPr>
          <p:nvPr>
            <p:ph type="pic" sz="quarter" idx="27"/>
          </p:nvPr>
        </p:nvSpPr>
        <p:spPr>
          <a:xfrm>
            <a:off x="10404847" y="3566331"/>
            <a:ext cx="1211420" cy="1211420"/>
          </a:xfrm>
          <a:noFill/>
        </p:spPr>
        <p:txBody>
          <a:bodyPr/>
          <a:lstStyle>
            <a:lvl1pPr algn="l">
              <a:defRPr sz="1067"/>
            </a:lvl1pPr>
          </a:lstStyle>
          <a:p>
            <a:r>
              <a:rPr lang="en-US"/>
              <a:t>Click icon to add picture</a:t>
            </a:r>
            <a:endParaRPr lang="en-US" dirty="0"/>
          </a:p>
        </p:txBody>
      </p:sp>
      <p:sp>
        <p:nvSpPr>
          <p:cNvPr id="57" name="Picture Placeholder 3"/>
          <p:cNvSpPr>
            <a:spLocks noGrp="1"/>
          </p:cNvSpPr>
          <p:nvPr>
            <p:ph type="pic" sz="quarter" idx="29"/>
          </p:nvPr>
        </p:nvSpPr>
        <p:spPr>
          <a:xfrm>
            <a:off x="2131018" y="3566331"/>
            <a:ext cx="1211420" cy="1211420"/>
          </a:xfrm>
          <a:noFill/>
        </p:spPr>
        <p:txBody>
          <a:bodyPr/>
          <a:lstStyle>
            <a:lvl1pPr algn="l">
              <a:defRPr sz="1067"/>
            </a:lvl1pPr>
          </a:lstStyle>
          <a:p>
            <a:r>
              <a:rPr lang="en-US"/>
              <a:t>Click icon to add picture</a:t>
            </a:r>
            <a:endParaRPr lang="en-US" dirty="0"/>
          </a:p>
        </p:txBody>
      </p:sp>
      <p:sp>
        <p:nvSpPr>
          <p:cNvPr id="58" name="Picture Placeholder 3"/>
          <p:cNvSpPr>
            <a:spLocks noGrp="1"/>
          </p:cNvSpPr>
          <p:nvPr>
            <p:ph type="pic" sz="quarter" idx="30"/>
          </p:nvPr>
        </p:nvSpPr>
        <p:spPr>
          <a:xfrm>
            <a:off x="5440551" y="3566331"/>
            <a:ext cx="1211420" cy="1211420"/>
          </a:xfrm>
          <a:noFill/>
        </p:spPr>
        <p:txBody>
          <a:bodyPr/>
          <a:lstStyle>
            <a:lvl1pPr algn="l">
              <a:defRPr sz="1067"/>
            </a:lvl1pPr>
          </a:lstStyle>
          <a:p>
            <a:r>
              <a:rPr lang="en-US"/>
              <a:t>Click icon to add picture</a:t>
            </a:r>
            <a:endParaRPr lang="en-US" dirty="0"/>
          </a:p>
        </p:txBody>
      </p:sp>
      <p:sp>
        <p:nvSpPr>
          <p:cNvPr id="59" name="Picture Placeholder 3"/>
          <p:cNvSpPr>
            <a:spLocks noGrp="1"/>
          </p:cNvSpPr>
          <p:nvPr>
            <p:ph type="pic" sz="quarter" idx="31"/>
          </p:nvPr>
        </p:nvSpPr>
        <p:spPr>
          <a:xfrm>
            <a:off x="8750085" y="3566331"/>
            <a:ext cx="1211420" cy="1211420"/>
          </a:xfrm>
          <a:noFill/>
        </p:spPr>
        <p:txBody>
          <a:bodyPr/>
          <a:lstStyle>
            <a:lvl1pPr algn="l">
              <a:defRPr sz="1067"/>
            </a:lvl1pPr>
          </a:lstStyle>
          <a:p>
            <a:r>
              <a:rPr lang="en-US"/>
              <a:t>Click icon to add picture</a:t>
            </a:r>
            <a:endParaRPr lang="en-US" dirty="0"/>
          </a:p>
        </p:txBody>
      </p:sp>
      <p:sp>
        <p:nvSpPr>
          <p:cNvPr id="26" name="Picture Placeholder 3"/>
          <p:cNvSpPr>
            <a:spLocks noGrp="1"/>
          </p:cNvSpPr>
          <p:nvPr>
            <p:ph type="pic" sz="quarter" idx="32"/>
          </p:nvPr>
        </p:nvSpPr>
        <p:spPr>
          <a:xfrm>
            <a:off x="476251" y="5032477"/>
            <a:ext cx="1211420" cy="1211420"/>
          </a:xfrm>
          <a:noFill/>
        </p:spPr>
        <p:txBody>
          <a:bodyPr/>
          <a:lstStyle>
            <a:lvl1pPr algn="l">
              <a:defRPr sz="1067"/>
            </a:lvl1pPr>
          </a:lstStyle>
          <a:p>
            <a:r>
              <a:rPr lang="en-US"/>
              <a:t>Click icon to add picture</a:t>
            </a:r>
            <a:endParaRPr lang="en-US" dirty="0"/>
          </a:p>
        </p:txBody>
      </p:sp>
      <p:sp>
        <p:nvSpPr>
          <p:cNvPr id="27" name="Picture Placeholder 3"/>
          <p:cNvSpPr>
            <a:spLocks noGrp="1"/>
          </p:cNvSpPr>
          <p:nvPr>
            <p:ph type="pic" sz="quarter" idx="33"/>
          </p:nvPr>
        </p:nvSpPr>
        <p:spPr>
          <a:xfrm>
            <a:off x="3785785" y="5032477"/>
            <a:ext cx="1211420" cy="1211420"/>
          </a:xfrm>
          <a:noFill/>
        </p:spPr>
        <p:txBody>
          <a:bodyPr/>
          <a:lstStyle>
            <a:lvl1pPr algn="l">
              <a:defRPr sz="1067"/>
            </a:lvl1pPr>
          </a:lstStyle>
          <a:p>
            <a:r>
              <a:rPr lang="en-US"/>
              <a:t>Click icon to add picture</a:t>
            </a:r>
            <a:endParaRPr lang="en-US" dirty="0"/>
          </a:p>
        </p:txBody>
      </p:sp>
      <p:sp>
        <p:nvSpPr>
          <p:cNvPr id="28" name="Picture Placeholder 3"/>
          <p:cNvSpPr>
            <a:spLocks noGrp="1"/>
          </p:cNvSpPr>
          <p:nvPr>
            <p:ph type="pic" sz="quarter" idx="34"/>
          </p:nvPr>
        </p:nvSpPr>
        <p:spPr>
          <a:xfrm>
            <a:off x="7095318" y="5032477"/>
            <a:ext cx="1211420" cy="1211420"/>
          </a:xfrm>
          <a:noFill/>
        </p:spPr>
        <p:txBody>
          <a:bodyPr/>
          <a:lstStyle>
            <a:lvl1pPr algn="l">
              <a:defRPr sz="1067"/>
            </a:lvl1pPr>
          </a:lstStyle>
          <a:p>
            <a:r>
              <a:rPr lang="en-US"/>
              <a:t>Click icon to add picture</a:t>
            </a:r>
            <a:endParaRPr lang="en-US" dirty="0"/>
          </a:p>
        </p:txBody>
      </p:sp>
      <p:sp>
        <p:nvSpPr>
          <p:cNvPr id="29" name="Picture Placeholder 3"/>
          <p:cNvSpPr>
            <a:spLocks noGrp="1"/>
          </p:cNvSpPr>
          <p:nvPr>
            <p:ph type="pic" sz="quarter" idx="35"/>
          </p:nvPr>
        </p:nvSpPr>
        <p:spPr>
          <a:xfrm>
            <a:off x="10404847" y="5032477"/>
            <a:ext cx="1211420" cy="1211420"/>
          </a:xfrm>
          <a:noFill/>
        </p:spPr>
        <p:txBody>
          <a:bodyPr/>
          <a:lstStyle>
            <a:lvl1pPr algn="l">
              <a:defRPr sz="1067"/>
            </a:lvl1pPr>
          </a:lstStyle>
          <a:p>
            <a:r>
              <a:rPr lang="en-US"/>
              <a:t>Click icon to add picture</a:t>
            </a:r>
            <a:endParaRPr lang="en-US" dirty="0"/>
          </a:p>
        </p:txBody>
      </p:sp>
      <p:sp>
        <p:nvSpPr>
          <p:cNvPr id="31" name="Picture Placeholder 3"/>
          <p:cNvSpPr>
            <a:spLocks noGrp="1"/>
          </p:cNvSpPr>
          <p:nvPr>
            <p:ph type="pic" sz="quarter" idx="37"/>
          </p:nvPr>
        </p:nvSpPr>
        <p:spPr>
          <a:xfrm>
            <a:off x="2131018" y="5032477"/>
            <a:ext cx="1211420" cy="1211420"/>
          </a:xfrm>
          <a:noFill/>
        </p:spPr>
        <p:txBody>
          <a:bodyPr/>
          <a:lstStyle>
            <a:lvl1pPr algn="l">
              <a:defRPr sz="1067"/>
            </a:lvl1pPr>
          </a:lstStyle>
          <a:p>
            <a:r>
              <a:rPr lang="en-US"/>
              <a:t>Click icon to add picture</a:t>
            </a:r>
            <a:endParaRPr lang="en-US" dirty="0"/>
          </a:p>
        </p:txBody>
      </p:sp>
      <p:sp>
        <p:nvSpPr>
          <p:cNvPr id="32" name="Picture Placeholder 3"/>
          <p:cNvSpPr>
            <a:spLocks noGrp="1"/>
          </p:cNvSpPr>
          <p:nvPr>
            <p:ph type="pic" sz="quarter" idx="38"/>
          </p:nvPr>
        </p:nvSpPr>
        <p:spPr>
          <a:xfrm>
            <a:off x="5440551" y="5032477"/>
            <a:ext cx="1211420" cy="1211420"/>
          </a:xfrm>
          <a:noFill/>
        </p:spPr>
        <p:txBody>
          <a:bodyPr/>
          <a:lstStyle>
            <a:lvl1pPr algn="l">
              <a:defRPr sz="1067"/>
            </a:lvl1pPr>
          </a:lstStyle>
          <a:p>
            <a:r>
              <a:rPr lang="en-US"/>
              <a:t>Click icon to add picture</a:t>
            </a:r>
            <a:endParaRPr lang="en-US" dirty="0"/>
          </a:p>
        </p:txBody>
      </p:sp>
      <p:sp>
        <p:nvSpPr>
          <p:cNvPr id="33" name="Picture Placeholder 3"/>
          <p:cNvSpPr>
            <a:spLocks noGrp="1"/>
          </p:cNvSpPr>
          <p:nvPr>
            <p:ph type="pic" sz="quarter" idx="39"/>
          </p:nvPr>
        </p:nvSpPr>
        <p:spPr>
          <a:xfrm>
            <a:off x="8750085" y="5032477"/>
            <a:ext cx="1211420" cy="1211420"/>
          </a:xfrm>
          <a:noFill/>
        </p:spPr>
        <p:txBody>
          <a:bodyPr/>
          <a:lstStyle>
            <a:lvl1pPr algn="l">
              <a:defRPr sz="1067"/>
            </a:lvl1pPr>
          </a:lstStyle>
          <a:p>
            <a:r>
              <a:rPr lang="en-US"/>
              <a:t>Click icon to add picture</a:t>
            </a:r>
            <a:endParaRPr lang="en-US" dirty="0"/>
          </a:p>
        </p:txBody>
      </p:sp>
      <p:sp>
        <p:nvSpPr>
          <p:cNvPr id="30" name="Footer Placeholder 4"/>
          <p:cNvSpPr txBox="1">
            <a:spLocks/>
          </p:cNvSpPr>
          <p:nvPr userDrawn="1"/>
        </p:nvSpPr>
        <p:spPr>
          <a:xfrm>
            <a:off x="487685" y="6527945"/>
            <a:ext cx="3860800" cy="207464"/>
          </a:xfrm>
          <a:prstGeom prst="rect">
            <a:avLst/>
          </a:prstGeom>
        </p:spPr>
        <p:txBody>
          <a:bodyPr vert="horz" lIns="0" tIns="0" rIns="0" bIns="0" rtlCol="0" anchor="b" anchorCtr="0"/>
          <a:lstStyle>
            <a:defPPr>
              <a:defRPr lang="en-US"/>
            </a:defPPr>
            <a:lvl1pPr marL="0" algn="l" defTabSz="914400" rtl="0" eaLnBrk="1" latinLnBrk="0" hangingPunct="1">
              <a:defRPr sz="600" kern="1200" spc="20" baseline="0">
                <a:solidFill>
                  <a:schemeClr val="accent6"/>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rgbClr val="000000"/>
                </a:solidFill>
              </a:rPr>
              <a:t>Last updated: </a:t>
            </a:r>
            <a:fld id="{556F8A87-7CF1-4183-AAE2-B1CA77E63A46}" type="datetime4">
              <a:rPr lang="en-US" sz="800" smtClean="0">
                <a:solidFill>
                  <a:srgbClr val="000000"/>
                </a:solidFill>
              </a:rPr>
              <a:t>April 20, 2017</a:t>
            </a:fld>
            <a:endParaRPr lang="en-US" sz="800" dirty="0">
              <a:solidFill>
                <a:srgbClr val="000000"/>
              </a:solidFill>
            </a:endParaRPr>
          </a:p>
        </p:txBody>
      </p:sp>
    </p:spTree>
    <p:extLst>
      <p:ext uri="{BB962C8B-B14F-4D97-AF65-F5344CB8AC3E}">
        <p14:creationId xmlns:p14="http://schemas.microsoft.com/office/powerpoint/2010/main" val="2165496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Headshots (Max of 6)">
    <p:spTree>
      <p:nvGrpSpPr>
        <p:cNvPr id="1" name=""/>
        <p:cNvGrpSpPr/>
        <p:nvPr/>
      </p:nvGrpSpPr>
      <p:grpSpPr>
        <a:xfrm>
          <a:off x="0" y="0"/>
          <a:ext cx="0" cy="0"/>
          <a:chOff x="0" y="0"/>
          <a:chExt cx="0" cy="0"/>
        </a:xfrm>
      </p:grpSpPr>
      <p:sp>
        <p:nvSpPr>
          <p:cNvPr id="4" name="Footer Placeholder 3"/>
          <p:cNvSpPr>
            <a:spLocks noGrp="1"/>
          </p:cNvSpPr>
          <p:nvPr>
            <p:ph type="ftr" sz="quarter" idx="14"/>
          </p:nvPr>
        </p:nvSpPr>
        <p:spPr/>
        <p:txBody>
          <a:bodyPr/>
          <a:lstStyle/>
          <a:p>
            <a:pPr algn="r"/>
            <a:r>
              <a:rPr lang="en-US"/>
              <a:t>© Bill &amp; Melinda Gates Foundation      |</a:t>
            </a:r>
            <a:endParaRPr lang="en-US" dirty="0"/>
          </a:p>
        </p:txBody>
      </p:sp>
      <p:sp>
        <p:nvSpPr>
          <p:cNvPr id="5" name="Slide Number Placeholder 4"/>
          <p:cNvSpPr>
            <a:spLocks noGrp="1"/>
          </p:cNvSpPr>
          <p:nvPr>
            <p:ph type="sldNum" sz="quarter" idx="15"/>
          </p:nvPr>
        </p:nvSpPr>
        <p:spPr/>
        <p:txBody>
          <a:bodyPr/>
          <a:lstStyle/>
          <a:p>
            <a:fld id="{D3F7C509-FEEF-45D3-B896-7C07814C0C13}" type="slidenum">
              <a:rPr lang="en-US" smtClean="0"/>
              <a:pPr/>
              <a:t>‹#›</a:t>
            </a:fld>
            <a:endParaRPr lang="en-US" dirty="0"/>
          </a:p>
        </p:txBody>
      </p:sp>
      <p:sp>
        <p:nvSpPr>
          <p:cNvPr id="21" name="Picture Placeholder 20"/>
          <p:cNvSpPr>
            <a:spLocks noGrp="1"/>
          </p:cNvSpPr>
          <p:nvPr>
            <p:ph type="pic" sz="quarter" idx="16" hasCustomPrompt="1"/>
          </p:nvPr>
        </p:nvSpPr>
        <p:spPr>
          <a:xfrm>
            <a:off x="476251" y="1619251"/>
            <a:ext cx="1828800" cy="1828800"/>
          </a:xfrm>
          <a:noFill/>
        </p:spPr>
        <p:txBody>
          <a:bodyPr tIns="91440"/>
          <a:lstStyle>
            <a:lvl1pPr marL="0" indent="0" algn="ctr">
              <a:buNone/>
              <a:defRPr sz="1200" baseline="0"/>
            </a:lvl1pPr>
          </a:lstStyle>
          <a:p>
            <a:r>
              <a:rPr lang="en-US" dirty="0"/>
              <a:t>Click icon to </a:t>
            </a:r>
            <a:br>
              <a:rPr lang="en-US" dirty="0"/>
            </a:br>
            <a:r>
              <a:rPr lang="en-US" dirty="0"/>
              <a:t>insert a photo</a:t>
            </a:r>
          </a:p>
        </p:txBody>
      </p:sp>
      <p:sp>
        <p:nvSpPr>
          <p:cNvPr id="23" name="Text Placeholder 22"/>
          <p:cNvSpPr>
            <a:spLocks noGrp="1"/>
          </p:cNvSpPr>
          <p:nvPr>
            <p:ph type="body" sz="quarter" idx="17" hasCustomPrompt="1"/>
          </p:nvPr>
        </p:nvSpPr>
        <p:spPr>
          <a:xfrm>
            <a:off x="2384317" y="2594034"/>
            <a:ext cx="1740339" cy="855757"/>
          </a:xfrm>
        </p:spPr>
        <p:txBody>
          <a:bodyPr anchor="b"/>
          <a:lstStyle>
            <a:lvl1pPr marL="0" indent="0">
              <a:spcBef>
                <a:spcPts val="0"/>
              </a:spcBef>
              <a:buNone/>
              <a:defRPr sz="1333" b="1">
                <a:solidFill>
                  <a:schemeClr val="accent3">
                    <a:lumMod val="75000"/>
                  </a:schemeClr>
                </a:solidFill>
              </a:defRPr>
            </a:lvl1pPr>
            <a:lvl2pPr marL="0" indent="0">
              <a:spcBef>
                <a:spcPts val="0"/>
              </a:spcBef>
              <a:buFont typeface="Arial" pitchFamily="34" charset="0"/>
              <a:buNone/>
              <a:defRPr sz="1067"/>
            </a:lvl2pPr>
            <a:lvl3pPr marL="0" indent="0">
              <a:buNone/>
              <a:defRPr/>
            </a:lvl3pPr>
            <a:lvl4pPr marL="0" indent="0">
              <a:buNone/>
              <a:defRPr/>
            </a:lvl4pPr>
            <a:lvl5pPr marL="0" indent="0">
              <a:buNone/>
              <a:defRPr/>
            </a:lvl5pPr>
          </a:lstStyle>
          <a:p>
            <a:pPr lvl="0"/>
            <a:r>
              <a:rPr lang="en-US"/>
              <a:t>First Last</a:t>
            </a:r>
          </a:p>
          <a:p>
            <a:pPr lvl="1"/>
            <a:r>
              <a:rPr lang="en-US"/>
              <a:t>Title of individual </a:t>
            </a:r>
            <a:br>
              <a:rPr lang="en-US"/>
            </a:br>
            <a:r>
              <a:rPr lang="en-US"/>
              <a:t>or short description of presentation</a:t>
            </a:r>
          </a:p>
        </p:txBody>
      </p:sp>
      <p:sp>
        <p:nvSpPr>
          <p:cNvPr id="18" name="Picture Placeholder 20"/>
          <p:cNvSpPr>
            <a:spLocks noGrp="1"/>
          </p:cNvSpPr>
          <p:nvPr>
            <p:ph type="pic" sz="quarter" idx="18" hasCustomPrompt="1"/>
          </p:nvPr>
        </p:nvSpPr>
        <p:spPr>
          <a:xfrm>
            <a:off x="476251" y="3710517"/>
            <a:ext cx="1828800" cy="1828800"/>
          </a:xfrm>
          <a:noFill/>
        </p:spPr>
        <p:txBody>
          <a:bodyPr tIns="91440"/>
          <a:lstStyle>
            <a:lvl1pPr marL="0" indent="0" algn="ctr">
              <a:buNone/>
              <a:defRPr sz="1200" baseline="0"/>
            </a:lvl1pPr>
          </a:lstStyle>
          <a:p>
            <a:r>
              <a:rPr lang="en-US" dirty="0"/>
              <a:t>Click icon to </a:t>
            </a:r>
            <a:br>
              <a:rPr lang="en-US" dirty="0"/>
            </a:br>
            <a:r>
              <a:rPr lang="en-US" dirty="0"/>
              <a:t>insert a photo</a:t>
            </a:r>
          </a:p>
        </p:txBody>
      </p:sp>
      <p:sp>
        <p:nvSpPr>
          <p:cNvPr id="19" name="Text Placeholder 22"/>
          <p:cNvSpPr>
            <a:spLocks noGrp="1"/>
          </p:cNvSpPr>
          <p:nvPr>
            <p:ph type="body" sz="quarter" idx="19" hasCustomPrompt="1"/>
          </p:nvPr>
        </p:nvSpPr>
        <p:spPr>
          <a:xfrm>
            <a:off x="2384317" y="4685300"/>
            <a:ext cx="1740339" cy="855757"/>
          </a:xfrm>
        </p:spPr>
        <p:txBody>
          <a:bodyPr anchor="b"/>
          <a:lstStyle>
            <a:lvl1pPr marL="0" indent="0">
              <a:spcBef>
                <a:spcPts val="0"/>
              </a:spcBef>
              <a:buNone/>
              <a:defRPr sz="1333" b="1">
                <a:solidFill>
                  <a:schemeClr val="accent3">
                    <a:lumMod val="75000"/>
                  </a:schemeClr>
                </a:solidFill>
              </a:defRPr>
            </a:lvl1pPr>
            <a:lvl2pPr marL="0" indent="0">
              <a:spcBef>
                <a:spcPts val="0"/>
              </a:spcBef>
              <a:buFont typeface="Arial" pitchFamily="34" charset="0"/>
              <a:buNone/>
              <a:defRPr sz="1067"/>
            </a:lvl2pPr>
            <a:lvl3pPr marL="0" indent="0">
              <a:buNone/>
              <a:defRPr/>
            </a:lvl3pPr>
            <a:lvl4pPr marL="0" indent="0">
              <a:buNone/>
              <a:defRPr/>
            </a:lvl4pPr>
            <a:lvl5pPr marL="0" indent="0">
              <a:buNone/>
              <a:defRPr/>
            </a:lvl5pPr>
          </a:lstStyle>
          <a:p>
            <a:pPr lvl="0"/>
            <a:r>
              <a:rPr lang="en-US"/>
              <a:t>First Last</a:t>
            </a:r>
          </a:p>
          <a:p>
            <a:pPr lvl="1"/>
            <a:r>
              <a:rPr lang="en-US"/>
              <a:t>Title of individual </a:t>
            </a:r>
            <a:br>
              <a:rPr lang="en-US"/>
            </a:br>
            <a:r>
              <a:rPr lang="en-US"/>
              <a:t>or short description of presentation</a:t>
            </a:r>
          </a:p>
        </p:txBody>
      </p:sp>
      <p:sp>
        <p:nvSpPr>
          <p:cNvPr id="20" name="Picture Placeholder 20"/>
          <p:cNvSpPr>
            <a:spLocks noGrp="1"/>
          </p:cNvSpPr>
          <p:nvPr>
            <p:ph type="pic" sz="quarter" idx="20" hasCustomPrompt="1"/>
          </p:nvPr>
        </p:nvSpPr>
        <p:spPr>
          <a:xfrm>
            <a:off x="4257695" y="1619251"/>
            <a:ext cx="1828800" cy="1828800"/>
          </a:xfrm>
          <a:noFill/>
        </p:spPr>
        <p:txBody>
          <a:bodyPr tIns="91440"/>
          <a:lstStyle>
            <a:lvl1pPr marL="0" indent="0" algn="ctr">
              <a:buNone/>
              <a:defRPr sz="1200" baseline="0"/>
            </a:lvl1pPr>
          </a:lstStyle>
          <a:p>
            <a:r>
              <a:rPr lang="en-US" dirty="0"/>
              <a:t>Click icon to </a:t>
            </a:r>
            <a:br>
              <a:rPr lang="en-US" dirty="0"/>
            </a:br>
            <a:r>
              <a:rPr lang="en-US" dirty="0"/>
              <a:t>insert a photo</a:t>
            </a:r>
          </a:p>
        </p:txBody>
      </p:sp>
      <p:sp>
        <p:nvSpPr>
          <p:cNvPr id="22" name="Text Placeholder 22"/>
          <p:cNvSpPr>
            <a:spLocks noGrp="1"/>
          </p:cNvSpPr>
          <p:nvPr>
            <p:ph type="body" sz="quarter" idx="21" hasCustomPrompt="1"/>
          </p:nvPr>
        </p:nvSpPr>
        <p:spPr>
          <a:xfrm>
            <a:off x="6165761" y="2594034"/>
            <a:ext cx="1740339" cy="855757"/>
          </a:xfrm>
        </p:spPr>
        <p:txBody>
          <a:bodyPr anchor="b"/>
          <a:lstStyle>
            <a:lvl1pPr marL="0" indent="0">
              <a:spcBef>
                <a:spcPts val="0"/>
              </a:spcBef>
              <a:buNone/>
              <a:defRPr sz="1333" b="1">
                <a:solidFill>
                  <a:schemeClr val="accent3">
                    <a:lumMod val="75000"/>
                  </a:schemeClr>
                </a:solidFill>
              </a:defRPr>
            </a:lvl1pPr>
            <a:lvl2pPr marL="0" indent="0">
              <a:spcBef>
                <a:spcPts val="0"/>
              </a:spcBef>
              <a:buFont typeface="Arial" pitchFamily="34" charset="0"/>
              <a:buNone/>
              <a:defRPr sz="1067"/>
            </a:lvl2pPr>
            <a:lvl3pPr marL="0" indent="0">
              <a:buNone/>
              <a:defRPr/>
            </a:lvl3pPr>
            <a:lvl4pPr marL="0" indent="0">
              <a:buNone/>
              <a:defRPr/>
            </a:lvl4pPr>
            <a:lvl5pPr marL="0" indent="0">
              <a:buNone/>
              <a:defRPr/>
            </a:lvl5pPr>
          </a:lstStyle>
          <a:p>
            <a:pPr lvl="0"/>
            <a:r>
              <a:rPr lang="en-US"/>
              <a:t>First Last</a:t>
            </a:r>
          </a:p>
          <a:p>
            <a:pPr lvl="1"/>
            <a:r>
              <a:rPr lang="en-US"/>
              <a:t>Title of individual </a:t>
            </a:r>
            <a:br>
              <a:rPr lang="en-US"/>
            </a:br>
            <a:r>
              <a:rPr lang="en-US"/>
              <a:t>or short description of presentation</a:t>
            </a:r>
          </a:p>
        </p:txBody>
      </p:sp>
      <p:sp>
        <p:nvSpPr>
          <p:cNvPr id="30" name="Picture Placeholder 20"/>
          <p:cNvSpPr>
            <a:spLocks noGrp="1"/>
          </p:cNvSpPr>
          <p:nvPr>
            <p:ph type="pic" sz="quarter" idx="22" hasCustomPrompt="1"/>
          </p:nvPr>
        </p:nvSpPr>
        <p:spPr>
          <a:xfrm>
            <a:off x="4257695" y="3710517"/>
            <a:ext cx="1828800" cy="1828800"/>
          </a:xfrm>
          <a:noFill/>
        </p:spPr>
        <p:txBody>
          <a:bodyPr tIns="91440"/>
          <a:lstStyle>
            <a:lvl1pPr marL="0" indent="0" algn="ctr">
              <a:buNone/>
              <a:defRPr sz="1200" baseline="0"/>
            </a:lvl1pPr>
          </a:lstStyle>
          <a:p>
            <a:r>
              <a:rPr lang="en-US" dirty="0"/>
              <a:t>Click icon to </a:t>
            </a:r>
            <a:br>
              <a:rPr lang="en-US" dirty="0"/>
            </a:br>
            <a:r>
              <a:rPr lang="en-US" dirty="0"/>
              <a:t>insert a photo</a:t>
            </a:r>
          </a:p>
        </p:txBody>
      </p:sp>
      <p:sp>
        <p:nvSpPr>
          <p:cNvPr id="31" name="Text Placeholder 22"/>
          <p:cNvSpPr>
            <a:spLocks noGrp="1"/>
          </p:cNvSpPr>
          <p:nvPr>
            <p:ph type="body" sz="quarter" idx="23" hasCustomPrompt="1"/>
          </p:nvPr>
        </p:nvSpPr>
        <p:spPr>
          <a:xfrm>
            <a:off x="6165761" y="4685300"/>
            <a:ext cx="1740339" cy="855757"/>
          </a:xfrm>
        </p:spPr>
        <p:txBody>
          <a:bodyPr anchor="b"/>
          <a:lstStyle>
            <a:lvl1pPr marL="0" indent="0">
              <a:spcBef>
                <a:spcPts val="0"/>
              </a:spcBef>
              <a:buNone/>
              <a:defRPr sz="1333" b="1">
                <a:solidFill>
                  <a:schemeClr val="accent3">
                    <a:lumMod val="75000"/>
                  </a:schemeClr>
                </a:solidFill>
              </a:defRPr>
            </a:lvl1pPr>
            <a:lvl2pPr marL="0" indent="0">
              <a:spcBef>
                <a:spcPts val="0"/>
              </a:spcBef>
              <a:buFont typeface="Arial" pitchFamily="34" charset="0"/>
              <a:buNone/>
              <a:defRPr sz="1067"/>
            </a:lvl2pPr>
            <a:lvl3pPr marL="0" indent="0">
              <a:buNone/>
              <a:defRPr/>
            </a:lvl3pPr>
            <a:lvl4pPr marL="0" indent="0">
              <a:buNone/>
              <a:defRPr/>
            </a:lvl4pPr>
            <a:lvl5pPr marL="0" indent="0">
              <a:buNone/>
              <a:defRPr/>
            </a:lvl5pPr>
          </a:lstStyle>
          <a:p>
            <a:pPr lvl="0"/>
            <a:r>
              <a:rPr lang="en-US"/>
              <a:t>First Last</a:t>
            </a:r>
          </a:p>
          <a:p>
            <a:pPr lvl="1"/>
            <a:r>
              <a:rPr lang="en-US"/>
              <a:t>Title of individual </a:t>
            </a:r>
            <a:br>
              <a:rPr lang="en-US"/>
            </a:br>
            <a:r>
              <a:rPr lang="en-US"/>
              <a:t>or short description of presentation</a:t>
            </a:r>
          </a:p>
        </p:txBody>
      </p:sp>
      <p:sp>
        <p:nvSpPr>
          <p:cNvPr id="32" name="Picture Placeholder 20"/>
          <p:cNvSpPr>
            <a:spLocks noGrp="1"/>
          </p:cNvSpPr>
          <p:nvPr>
            <p:ph type="pic" sz="quarter" idx="24" hasCustomPrompt="1"/>
          </p:nvPr>
        </p:nvSpPr>
        <p:spPr>
          <a:xfrm>
            <a:off x="8021012" y="1619251"/>
            <a:ext cx="1828800" cy="1828800"/>
          </a:xfrm>
          <a:noFill/>
        </p:spPr>
        <p:txBody>
          <a:bodyPr tIns="91440"/>
          <a:lstStyle>
            <a:lvl1pPr marL="0" indent="0" algn="ctr">
              <a:buNone/>
              <a:defRPr sz="1200" baseline="0"/>
            </a:lvl1pPr>
          </a:lstStyle>
          <a:p>
            <a:r>
              <a:rPr lang="en-US" dirty="0"/>
              <a:t>Click icon to </a:t>
            </a:r>
            <a:br>
              <a:rPr lang="en-US" dirty="0"/>
            </a:br>
            <a:r>
              <a:rPr lang="en-US" dirty="0"/>
              <a:t>insert a photo</a:t>
            </a:r>
          </a:p>
        </p:txBody>
      </p:sp>
      <p:sp>
        <p:nvSpPr>
          <p:cNvPr id="33" name="Text Placeholder 22"/>
          <p:cNvSpPr>
            <a:spLocks noGrp="1"/>
          </p:cNvSpPr>
          <p:nvPr>
            <p:ph type="body" sz="quarter" idx="25" hasCustomPrompt="1"/>
          </p:nvPr>
        </p:nvSpPr>
        <p:spPr>
          <a:xfrm>
            <a:off x="9929079" y="2594034"/>
            <a:ext cx="1740339" cy="855757"/>
          </a:xfrm>
        </p:spPr>
        <p:txBody>
          <a:bodyPr anchor="b"/>
          <a:lstStyle>
            <a:lvl1pPr marL="0" indent="0">
              <a:spcBef>
                <a:spcPts val="0"/>
              </a:spcBef>
              <a:buNone/>
              <a:defRPr sz="1333" b="1">
                <a:solidFill>
                  <a:schemeClr val="accent3">
                    <a:lumMod val="75000"/>
                  </a:schemeClr>
                </a:solidFill>
              </a:defRPr>
            </a:lvl1pPr>
            <a:lvl2pPr marL="0" indent="0">
              <a:spcBef>
                <a:spcPts val="0"/>
              </a:spcBef>
              <a:buFont typeface="Arial" pitchFamily="34" charset="0"/>
              <a:buNone/>
              <a:defRPr sz="1067"/>
            </a:lvl2pPr>
            <a:lvl3pPr marL="0" indent="0">
              <a:buNone/>
              <a:defRPr/>
            </a:lvl3pPr>
            <a:lvl4pPr marL="0" indent="0">
              <a:buNone/>
              <a:defRPr/>
            </a:lvl4pPr>
            <a:lvl5pPr marL="0" indent="0">
              <a:buNone/>
              <a:defRPr/>
            </a:lvl5pPr>
          </a:lstStyle>
          <a:p>
            <a:pPr lvl="0"/>
            <a:r>
              <a:rPr lang="en-US"/>
              <a:t>First Last</a:t>
            </a:r>
          </a:p>
          <a:p>
            <a:pPr lvl="1"/>
            <a:r>
              <a:rPr lang="en-US"/>
              <a:t>Title of individual </a:t>
            </a:r>
            <a:br>
              <a:rPr lang="en-US"/>
            </a:br>
            <a:r>
              <a:rPr lang="en-US"/>
              <a:t>or short description of presentation</a:t>
            </a:r>
          </a:p>
        </p:txBody>
      </p:sp>
      <p:sp>
        <p:nvSpPr>
          <p:cNvPr id="34" name="Picture Placeholder 20"/>
          <p:cNvSpPr>
            <a:spLocks noGrp="1"/>
          </p:cNvSpPr>
          <p:nvPr>
            <p:ph type="pic" sz="quarter" idx="26" hasCustomPrompt="1"/>
          </p:nvPr>
        </p:nvSpPr>
        <p:spPr>
          <a:xfrm>
            <a:off x="8021012" y="3710517"/>
            <a:ext cx="1828800" cy="1828800"/>
          </a:xfrm>
          <a:noFill/>
        </p:spPr>
        <p:txBody>
          <a:bodyPr tIns="91440"/>
          <a:lstStyle>
            <a:lvl1pPr marL="0" indent="0" algn="ctr">
              <a:buNone/>
              <a:defRPr sz="1200" baseline="0"/>
            </a:lvl1pPr>
          </a:lstStyle>
          <a:p>
            <a:r>
              <a:rPr lang="en-US" dirty="0"/>
              <a:t>Click icon to </a:t>
            </a:r>
            <a:br>
              <a:rPr lang="en-US" dirty="0"/>
            </a:br>
            <a:r>
              <a:rPr lang="en-US" dirty="0"/>
              <a:t>insert a photo</a:t>
            </a:r>
          </a:p>
        </p:txBody>
      </p:sp>
      <p:sp>
        <p:nvSpPr>
          <p:cNvPr id="35" name="Text Placeholder 22"/>
          <p:cNvSpPr>
            <a:spLocks noGrp="1"/>
          </p:cNvSpPr>
          <p:nvPr>
            <p:ph type="body" sz="quarter" idx="27" hasCustomPrompt="1"/>
          </p:nvPr>
        </p:nvSpPr>
        <p:spPr>
          <a:xfrm>
            <a:off x="9929079" y="4685300"/>
            <a:ext cx="1740339" cy="855757"/>
          </a:xfrm>
        </p:spPr>
        <p:txBody>
          <a:bodyPr anchor="b"/>
          <a:lstStyle>
            <a:lvl1pPr marL="0" indent="0">
              <a:spcBef>
                <a:spcPts val="0"/>
              </a:spcBef>
              <a:buNone/>
              <a:defRPr sz="1333" b="1">
                <a:solidFill>
                  <a:schemeClr val="accent3">
                    <a:lumMod val="75000"/>
                  </a:schemeClr>
                </a:solidFill>
              </a:defRPr>
            </a:lvl1pPr>
            <a:lvl2pPr marL="0" indent="0">
              <a:spcBef>
                <a:spcPts val="0"/>
              </a:spcBef>
              <a:buFont typeface="Arial" pitchFamily="34" charset="0"/>
              <a:buNone/>
              <a:defRPr sz="1067"/>
            </a:lvl2pPr>
            <a:lvl3pPr marL="0" indent="0">
              <a:buNone/>
              <a:defRPr/>
            </a:lvl3pPr>
            <a:lvl4pPr marL="0" indent="0">
              <a:buNone/>
              <a:defRPr/>
            </a:lvl4pPr>
            <a:lvl5pPr marL="0" indent="0">
              <a:buNone/>
              <a:defRPr/>
            </a:lvl5pPr>
          </a:lstStyle>
          <a:p>
            <a:pPr lvl="0"/>
            <a:r>
              <a:rPr lang="en-US"/>
              <a:t>First Last</a:t>
            </a:r>
          </a:p>
          <a:p>
            <a:pPr lvl="1"/>
            <a:r>
              <a:rPr lang="en-US"/>
              <a:t>Title of individual </a:t>
            </a:r>
            <a:br>
              <a:rPr lang="en-US"/>
            </a:br>
            <a:r>
              <a:rPr lang="en-US"/>
              <a:t>or short description of presentation</a:t>
            </a:r>
          </a:p>
        </p:txBody>
      </p:sp>
      <p:sp>
        <p:nvSpPr>
          <p:cNvPr id="7" name="Title 6"/>
          <p:cNvSpPr>
            <a:spLocks noGrp="1"/>
          </p:cNvSpPr>
          <p:nvPr>
            <p:ph type="title" hasCustomPrompt="1"/>
          </p:nvPr>
        </p:nvSpPr>
        <p:spPr>
          <a:xfrm>
            <a:off x="486833" y="646176"/>
            <a:ext cx="11129433" cy="862195"/>
          </a:xfrm>
        </p:spPr>
        <p:txBody>
          <a:bodyPr/>
          <a:lstStyle>
            <a:lvl1pPr>
              <a:defRPr baseline="0"/>
            </a:lvl1pPr>
          </a:lstStyle>
          <a:p>
            <a:r>
              <a:rPr lang="en-US"/>
              <a:t>HEADSHOT SLIDE (MAX OF 5 – SPEAKER OR TEAM LAYOUT</a:t>
            </a:r>
          </a:p>
        </p:txBody>
      </p:sp>
      <p:sp>
        <p:nvSpPr>
          <p:cNvPr id="17" name="Footer Placeholder 4"/>
          <p:cNvSpPr txBox="1">
            <a:spLocks/>
          </p:cNvSpPr>
          <p:nvPr userDrawn="1"/>
        </p:nvSpPr>
        <p:spPr>
          <a:xfrm>
            <a:off x="487685" y="6527945"/>
            <a:ext cx="3860800" cy="207464"/>
          </a:xfrm>
          <a:prstGeom prst="rect">
            <a:avLst/>
          </a:prstGeom>
        </p:spPr>
        <p:txBody>
          <a:bodyPr vert="horz" lIns="0" tIns="0" rIns="0" bIns="0" rtlCol="0" anchor="b" anchorCtr="0"/>
          <a:lstStyle>
            <a:defPPr>
              <a:defRPr lang="en-US"/>
            </a:defPPr>
            <a:lvl1pPr marL="0" algn="l" defTabSz="914400" rtl="0" eaLnBrk="1" latinLnBrk="0" hangingPunct="1">
              <a:defRPr sz="600" kern="1200" spc="20" baseline="0">
                <a:solidFill>
                  <a:schemeClr val="accent6"/>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rgbClr val="000000"/>
                </a:solidFill>
              </a:rPr>
              <a:t>Last updated: </a:t>
            </a:r>
            <a:fld id="{556F8A87-7CF1-4183-AAE2-B1CA77E63A46}" type="datetime4">
              <a:rPr lang="en-US" sz="800" smtClean="0">
                <a:solidFill>
                  <a:srgbClr val="000000"/>
                </a:solidFill>
              </a:rPr>
              <a:t>April 20, 2017</a:t>
            </a:fld>
            <a:endParaRPr lang="en-US" sz="800" dirty="0">
              <a:solidFill>
                <a:srgbClr val="000000"/>
              </a:solidFill>
            </a:endParaRPr>
          </a:p>
        </p:txBody>
      </p:sp>
    </p:spTree>
    <p:extLst>
      <p:ext uri="{BB962C8B-B14F-4D97-AF65-F5344CB8AC3E}">
        <p14:creationId xmlns:p14="http://schemas.microsoft.com/office/powerpoint/2010/main" val="3469328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 Photos + Text">
    <p:spTree>
      <p:nvGrpSpPr>
        <p:cNvPr id="1" name=""/>
        <p:cNvGrpSpPr/>
        <p:nvPr/>
      </p:nvGrpSpPr>
      <p:grpSpPr>
        <a:xfrm>
          <a:off x="0" y="0"/>
          <a:ext cx="0" cy="0"/>
          <a:chOff x="0" y="0"/>
          <a:chExt cx="0" cy="0"/>
        </a:xfrm>
      </p:grpSpPr>
      <p:sp>
        <p:nvSpPr>
          <p:cNvPr id="22" name="Text Placeholder 22"/>
          <p:cNvSpPr>
            <a:spLocks noGrp="1"/>
          </p:cNvSpPr>
          <p:nvPr>
            <p:ph type="body" sz="quarter" idx="20" hasCustomPrompt="1"/>
          </p:nvPr>
        </p:nvSpPr>
        <p:spPr>
          <a:xfrm>
            <a:off x="476251" y="4399771"/>
            <a:ext cx="11140016" cy="1952347"/>
          </a:xfrm>
        </p:spPr>
        <p:txBody>
          <a:bodyPr anchor="t"/>
          <a:lstStyle>
            <a:lvl1pPr marL="0" indent="0">
              <a:spcBef>
                <a:spcPts val="800"/>
              </a:spcBef>
              <a:buNone/>
              <a:defRPr sz="1867" b="0" baseline="0">
                <a:solidFill>
                  <a:schemeClr val="accent6"/>
                </a:solidFill>
              </a:defRPr>
            </a:lvl1pPr>
            <a:lvl2pPr marL="0" indent="0">
              <a:spcBef>
                <a:spcPts val="0"/>
              </a:spcBef>
              <a:buFont typeface="Arial" pitchFamily="34" charset="0"/>
              <a:buNone/>
              <a:defRPr sz="1067"/>
            </a:lvl2pPr>
            <a:lvl3pPr marL="0" indent="0">
              <a:buNone/>
              <a:defRPr/>
            </a:lvl3pPr>
            <a:lvl4pPr marL="0" indent="0">
              <a:buNone/>
              <a:defRPr/>
            </a:lvl4pPr>
            <a:lvl5pPr marL="0" indent="0">
              <a:buNone/>
              <a:defRPr/>
            </a:lvl5pPr>
          </a:lstStyle>
          <a:p>
            <a:pPr lvl="0"/>
            <a:r>
              <a:rPr lang="en-US"/>
              <a:t>Insert explanatory copy here.</a:t>
            </a:r>
          </a:p>
        </p:txBody>
      </p:sp>
      <p:sp>
        <p:nvSpPr>
          <p:cNvPr id="21" name="Text Placeholder 22"/>
          <p:cNvSpPr>
            <a:spLocks noGrp="1"/>
          </p:cNvSpPr>
          <p:nvPr>
            <p:ph type="body" sz="quarter" idx="19" hasCustomPrompt="1"/>
          </p:nvPr>
        </p:nvSpPr>
        <p:spPr>
          <a:xfrm>
            <a:off x="476251" y="3928615"/>
            <a:ext cx="11140016" cy="465864"/>
          </a:xfrm>
        </p:spPr>
        <p:txBody>
          <a:bodyPr anchor="t"/>
          <a:lstStyle>
            <a:lvl1pPr marL="0" indent="0">
              <a:spcBef>
                <a:spcPts val="0"/>
              </a:spcBef>
              <a:buNone/>
              <a:defRPr sz="1733" b="1">
                <a:solidFill>
                  <a:schemeClr val="accent6"/>
                </a:solidFill>
              </a:defRPr>
            </a:lvl1pPr>
            <a:lvl2pPr marL="0" indent="0">
              <a:spcBef>
                <a:spcPts val="0"/>
              </a:spcBef>
              <a:buFont typeface="Arial" pitchFamily="34" charset="0"/>
              <a:buNone/>
              <a:defRPr sz="1067"/>
            </a:lvl2pPr>
            <a:lvl3pPr marL="0" indent="0">
              <a:buNone/>
              <a:defRPr/>
            </a:lvl3pPr>
            <a:lvl4pPr marL="0" indent="0">
              <a:buNone/>
              <a:defRPr/>
            </a:lvl4pPr>
            <a:lvl5pPr marL="0" indent="0">
              <a:buNone/>
              <a:defRPr/>
            </a:lvl5pPr>
          </a:lstStyle>
          <a:p>
            <a:pPr lvl="0"/>
            <a:r>
              <a:rPr lang="en-US"/>
              <a:t>Insert subtitle here – recommend a limit of 1 line.</a:t>
            </a:r>
          </a:p>
        </p:txBody>
      </p:sp>
      <p:sp>
        <p:nvSpPr>
          <p:cNvPr id="19" name="Picture Placeholder 20"/>
          <p:cNvSpPr>
            <a:spLocks noGrp="1"/>
          </p:cNvSpPr>
          <p:nvPr>
            <p:ph type="pic" sz="quarter" idx="18" hasCustomPrompt="1"/>
          </p:nvPr>
        </p:nvSpPr>
        <p:spPr>
          <a:xfrm>
            <a:off x="7957039" y="1716783"/>
            <a:ext cx="3656869" cy="2084751"/>
          </a:xfrm>
          <a:noFill/>
        </p:spPr>
        <p:txBody>
          <a:bodyPr tIns="91440"/>
          <a:lstStyle>
            <a:lvl1pPr marL="0" indent="0" algn="ctr">
              <a:buNone/>
              <a:defRPr sz="1200" baseline="0"/>
            </a:lvl1pPr>
          </a:lstStyle>
          <a:p>
            <a:r>
              <a:rPr lang="en-US" dirty="0"/>
              <a:t>Click icon to </a:t>
            </a:r>
            <a:br>
              <a:rPr lang="en-US" dirty="0"/>
            </a:br>
            <a:r>
              <a:rPr lang="en-US" dirty="0"/>
              <a:t>insert a photo</a:t>
            </a:r>
          </a:p>
        </p:txBody>
      </p:sp>
      <p:sp>
        <p:nvSpPr>
          <p:cNvPr id="17" name="Picture Placeholder 20"/>
          <p:cNvSpPr>
            <a:spLocks noGrp="1"/>
          </p:cNvSpPr>
          <p:nvPr>
            <p:ph type="pic" sz="quarter" idx="17" hasCustomPrompt="1"/>
          </p:nvPr>
        </p:nvSpPr>
        <p:spPr>
          <a:xfrm>
            <a:off x="4221793" y="1723746"/>
            <a:ext cx="3653184" cy="2077788"/>
          </a:xfrm>
          <a:noFill/>
        </p:spPr>
        <p:txBody>
          <a:bodyPr tIns="91440"/>
          <a:lstStyle>
            <a:lvl1pPr marL="0" indent="0" algn="ctr">
              <a:buNone/>
              <a:defRPr sz="1200" baseline="0"/>
            </a:lvl1pPr>
          </a:lstStyle>
          <a:p>
            <a:r>
              <a:rPr lang="en-US" dirty="0"/>
              <a:t>Click icon to </a:t>
            </a:r>
            <a:br>
              <a:rPr lang="en-US" dirty="0"/>
            </a:br>
            <a:r>
              <a:rPr lang="en-US" dirty="0"/>
              <a:t>insert a photo</a:t>
            </a:r>
          </a:p>
        </p:txBody>
      </p:sp>
      <p:sp>
        <p:nvSpPr>
          <p:cNvPr id="16" name="Picture Placeholder 20"/>
          <p:cNvSpPr>
            <a:spLocks noGrp="1"/>
          </p:cNvSpPr>
          <p:nvPr>
            <p:ph type="pic" sz="quarter" idx="16" hasCustomPrompt="1"/>
          </p:nvPr>
        </p:nvSpPr>
        <p:spPr>
          <a:xfrm>
            <a:off x="487211" y="1720579"/>
            <a:ext cx="3653967" cy="2080955"/>
          </a:xfrm>
          <a:noFill/>
        </p:spPr>
        <p:txBody>
          <a:bodyPr tIns="91440"/>
          <a:lstStyle>
            <a:lvl1pPr marL="0" indent="0" algn="ctr">
              <a:buNone/>
              <a:defRPr sz="1200" baseline="0"/>
            </a:lvl1pPr>
          </a:lstStyle>
          <a:p>
            <a:r>
              <a:rPr lang="en-US" dirty="0"/>
              <a:t>Click icon to </a:t>
            </a:r>
            <a:br>
              <a:rPr lang="en-US" dirty="0"/>
            </a:br>
            <a:r>
              <a:rPr lang="en-US" dirty="0"/>
              <a:t>insert a photo</a:t>
            </a:r>
          </a:p>
        </p:txBody>
      </p:sp>
      <p:sp>
        <p:nvSpPr>
          <p:cNvPr id="5" name="Footer Placeholder 4"/>
          <p:cNvSpPr>
            <a:spLocks noGrp="1"/>
          </p:cNvSpPr>
          <p:nvPr>
            <p:ph type="ftr" sz="quarter" idx="14"/>
          </p:nvPr>
        </p:nvSpPr>
        <p:spPr/>
        <p:txBody>
          <a:bodyPr/>
          <a:lstStyle/>
          <a:p>
            <a:pPr algn="r"/>
            <a:r>
              <a:rPr lang="en-US">
                <a:solidFill>
                  <a:srgbClr val="000000"/>
                </a:solidFill>
              </a:rPr>
              <a:t>© Bill &amp; Melinda Gates Foundation      |</a:t>
            </a:r>
            <a:endParaRPr lang="en-US" dirty="0">
              <a:solidFill>
                <a:srgbClr val="000000"/>
              </a:solidFill>
            </a:endParaRPr>
          </a:p>
        </p:txBody>
      </p:sp>
      <p:sp>
        <p:nvSpPr>
          <p:cNvPr id="6" name="Slide Number Placeholder 5"/>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dirty="0">
              <a:solidFill>
                <a:srgbClr val="000000"/>
              </a:solidFill>
            </a:endParaRPr>
          </a:p>
        </p:txBody>
      </p:sp>
      <p:sp>
        <p:nvSpPr>
          <p:cNvPr id="2" name="Title 1"/>
          <p:cNvSpPr>
            <a:spLocks noGrp="1"/>
          </p:cNvSpPr>
          <p:nvPr>
            <p:ph type="title" hasCustomPrompt="1"/>
          </p:nvPr>
        </p:nvSpPr>
        <p:spPr>
          <a:xfrm>
            <a:off x="486833" y="646177"/>
            <a:ext cx="11106151" cy="697577"/>
          </a:xfrm>
        </p:spPr>
        <p:txBody>
          <a:bodyPr/>
          <a:lstStyle>
            <a:lvl1pPr>
              <a:defRPr baseline="0"/>
            </a:lvl1pPr>
          </a:lstStyle>
          <a:p>
            <a:r>
              <a:rPr lang="en-US"/>
              <a:t>INSERT HEADLINE HERE – UP TO 2 FULL WIDTH LINES (ALL CAPS)</a:t>
            </a:r>
          </a:p>
        </p:txBody>
      </p:sp>
      <p:sp>
        <p:nvSpPr>
          <p:cNvPr id="10" name="Footer Placeholder 4"/>
          <p:cNvSpPr txBox="1">
            <a:spLocks/>
          </p:cNvSpPr>
          <p:nvPr userDrawn="1"/>
        </p:nvSpPr>
        <p:spPr>
          <a:xfrm>
            <a:off x="487685" y="6527945"/>
            <a:ext cx="3860800" cy="207464"/>
          </a:xfrm>
          <a:prstGeom prst="rect">
            <a:avLst/>
          </a:prstGeom>
        </p:spPr>
        <p:txBody>
          <a:bodyPr vert="horz" lIns="0" tIns="0" rIns="0" bIns="0" rtlCol="0" anchor="b" anchorCtr="0"/>
          <a:lstStyle>
            <a:defPPr>
              <a:defRPr lang="en-US"/>
            </a:defPPr>
            <a:lvl1pPr marL="0" algn="l" defTabSz="914400" rtl="0" eaLnBrk="1" latinLnBrk="0" hangingPunct="1">
              <a:defRPr sz="600" kern="1200" spc="20" baseline="0">
                <a:solidFill>
                  <a:schemeClr val="accent6"/>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rgbClr val="000000"/>
                </a:solidFill>
              </a:rPr>
              <a:t>Last updated: </a:t>
            </a:r>
            <a:fld id="{556F8A87-7CF1-4183-AAE2-B1CA77E63A46}" type="datetime4">
              <a:rPr lang="en-US" sz="800" smtClean="0">
                <a:solidFill>
                  <a:srgbClr val="000000"/>
                </a:solidFill>
              </a:rPr>
              <a:t>April 20, 2017</a:t>
            </a:fld>
            <a:endParaRPr lang="en-US" sz="800" dirty="0">
              <a:solidFill>
                <a:srgbClr val="000000"/>
              </a:solidFill>
            </a:endParaRPr>
          </a:p>
        </p:txBody>
      </p:sp>
    </p:spTree>
    <p:extLst>
      <p:ext uri="{BB962C8B-B14F-4D97-AF65-F5344CB8AC3E}">
        <p14:creationId xmlns:p14="http://schemas.microsoft.com/office/powerpoint/2010/main" val="747413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4 Photos + Text">
    <p:spTree>
      <p:nvGrpSpPr>
        <p:cNvPr id="1" name=""/>
        <p:cNvGrpSpPr/>
        <p:nvPr/>
      </p:nvGrpSpPr>
      <p:grpSpPr>
        <a:xfrm>
          <a:off x="0" y="0"/>
          <a:ext cx="0" cy="0"/>
          <a:chOff x="0" y="0"/>
          <a:chExt cx="0" cy="0"/>
        </a:xfrm>
      </p:grpSpPr>
      <p:sp>
        <p:nvSpPr>
          <p:cNvPr id="22" name="Text Placeholder 22"/>
          <p:cNvSpPr>
            <a:spLocks noGrp="1"/>
          </p:cNvSpPr>
          <p:nvPr>
            <p:ph type="body" sz="quarter" idx="20" hasCustomPrompt="1"/>
          </p:nvPr>
        </p:nvSpPr>
        <p:spPr>
          <a:xfrm>
            <a:off x="476251" y="4504336"/>
            <a:ext cx="2474976" cy="1737240"/>
          </a:xfrm>
        </p:spPr>
        <p:txBody>
          <a:bodyPr anchor="t"/>
          <a:lstStyle>
            <a:lvl1pPr marL="0" indent="0">
              <a:spcBef>
                <a:spcPts val="0"/>
              </a:spcBef>
              <a:spcAft>
                <a:spcPts val="0"/>
              </a:spcAft>
              <a:buNone/>
              <a:defRPr sz="3733" b="1" baseline="0">
                <a:solidFill>
                  <a:schemeClr val="accent3">
                    <a:lumMod val="75000"/>
                  </a:schemeClr>
                </a:solidFill>
              </a:defRPr>
            </a:lvl1pPr>
            <a:lvl2pPr marL="228594" indent="-228594">
              <a:spcBef>
                <a:spcPts val="800"/>
              </a:spcBef>
              <a:spcAft>
                <a:spcPts val="0"/>
              </a:spcAft>
              <a:buFont typeface="Wingdings" panose="05000000000000000000" pitchFamily="2" charset="2"/>
              <a:buChar char="§"/>
              <a:defRPr sz="1333" baseline="0"/>
            </a:lvl2pPr>
            <a:lvl3pPr marL="455073" indent="-228594">
              <a:spcBef>
                <a:spcPts val="800"/>
              </a:spcBef>
              <a:spcAft>
                <a:spcPts val="0"/>
              </a:spcAft>
              <a:buFont typeface="Arial" panose="020B0604020202020204" pitchFamily="34" charset="0"/>
              <a:buChar char="•"/>
              <a:tabLst>
                <a:tab pos="533387" algn="l"/>
              </a:tabLst>
              <a:defRPr sz="1333" baseline="0"/>
            </a:lvl3pPr>
            <a:lvl4pPr marL="0" indent="0">
              <a:buNone/>
              <a:defRPr/>
            </a:lvl4pPr>
            <a:lvl5pPr marL="0" indent="0">
              <a:buNone/>
              <a:defRPr/>
            </a:lvl5pPr>
          </a:lstStyle>
          <a:p>
            <a:pPr lvl="0"/>
            <a:r>
              <a:rPr lang="en-US"/>
              <a:t>Key word</a:t>
            </a:r>
          </a:p>
          <a:p>
            <a:pPr lvl="1"/>
            <a:r>
              <a:rPr lang="en-US"/>
              <a:t>Insert descriptive text here</a:t>
            </a:r>
          </a:p>
          <a:p>
            <a:pPr lvl="2"/>
            <a:r>
              <a:rPr lang="en-US"/>
              <a:t>Level 2</a:t>
            </a:r>
          </a:p>
        </p:txBody>
      </p:sp>
      <p:sp>
        <p:nvSpPr>
          <p:cNvPr id="21" name="Text Placeholder 22"/>
          <p:cNvSpPr>
            <a:spLocks noGrp="1"/>
          </p:cNvSpPr>
          <p:nvPr>
            <p:ph type="body" sz="quarter" idx="19" hasCustomPrompt="1"/>
          </p:nvPr>
        </p:nvSpPr>
        <p:spPr>
          <a:xfrm>
            <a:off x="485085" y="1522791"/>
            <a:ext cx="11140016" cy="624061"/>
          </a:xfrm>
        </p:spPr>
        <p:txBody>
          <a:bodyPr anchor="t"/>
          <a:lstStyle>
            <a:lvl1pPr marL="0" indent="0">
              <a:spcBef>
                <a:spcPts val="0"/>
              </a:spcBef>
              <a:buNone/>
              <a:defRPr sz="1867" b="0">
                <a:solidFill>
                  <a:schemeClr val="accent6"/>
                </a:solidFill>
              </a:defRPr>
            </a:lvl1pPr>
            <a:lvl2pPr marL="0" indent="0">
              <a:spcBef>
                <a:spcPts val="0"/>
              </a:spcBef>
              <a:buFont typeface="Arial" pitchFamily="34" charset="0"/>
              <a:buNone/>
              <a:defRPr sz="1067"/>
            </a:lvl2pPr>
            <a:lvl3pPr marL="0" indent="0">
              <a:buNone/>
              <a:defRPr/>
            </a:lvl3pPr>
            <a:lvl4pPr marL="0" indent="0">
              <a:buNone/>
              <a:defRPr/>
            </a:lvl4pPr>
            <a:lvl5pPr marL="0" indent="0">
              <a:buNone/>
              <a:defRPr/>
            </a:lvl5pPr>
          </a:lstStyle>
          <a:p>
            <a:pPr lvl="0"/>
            <a:r>
              <a:rPr lang="en-US"/>
              <a:t>Insert explanatory copy here.</a:t>
            </a:r>
          </a:p>
        </p:txBody>
      </p:sp>
      <p:sp>
        <p:nvSpPr>
          <p:cNvPr id="19" name="Picture Placeholder 20"/>
          <p:cNvSpPr>
            <a:spLocks noGrp="1"/>
          </p:cNvSpPr>
          <p:nvPr>
            <p:ph type="pic" sz="quarter" idx="18" hasCustomPrompt="1"/>
          </p:nvPr>
        </p:nvSpPr>
        <p:spPr>
          <a:xfrm>
            <a:off x="6217592" y="2338765"/>
            <a:ext cx="2487168" cy="1987296"/>
          </a:xfrm>
          <a:noFill/>
        </p:spPr>
        <p:txBody>
          <a:bodyPr tIns="91440"/>
          <a:lstStyle>
            <a:lvl1pPr marL="0" indent="0" algn="ctr">
              <a:buNone/>
              <a:defRPr sz="1200" baseline="0"/>
            </a:lvl1pPr>
          </a:lstStyle>
          <a:p>
            <a:r>
              <a:rPr lang="en-US" dirty="0"/>
              <a:t>Click icon to </a:t>
            </a:r>
            <a:br>
              <a:rPr lang="en-US" dirty="0"/>
            </a:br>
            <a:r>
              <a:rPr lang="en-US" dirty="0"/>
              <a:t>insert a photo</a:t>
            </a:r>
          </a:p>
        </p:txBody>
      </p:sp>
      <p:sp>
        <p:nvSpPr>
          <p:cNvPr id="17" name="Picture Placeholder 20"/>
          <p:cNvSpPr>
            <a:spLocks noGrp="1"/>
          </p:cNvSpPr>
          <p:nvPr>
            <p:ph type="pic" sz="quarter" idx="17" hasCustomPrompt="1"/>
          </p:nvPr>
        </p:nvSpPr>
        <p:spPr>
          <a:xfrm>
            <a:off x="3346921" y="2338765"/>
            <a:ext cx="2487168" cy="1987296"/>
          </a:xfrm>
          <a:noFill/>
        </p:spPr>
        <p:txBody>
          <a:bodyPr tIns="91440"/>
          <a:lstStyle>
            <a:lvl1pPr marL="0" indent="0" algn="ctr">
              <a:buNone/>
              <a:defRPr sz="1200" baseline="0"/>
            </a:lvl1pPr>
          </a:lstStyle>
          <a:p>
            <a:r>
              <a:rPr lang="en-US" dirty="0"/>
              <a:t>Click icon to </a:t>
            </a:r>
            <a:br>
              <a:rPr lang="en-US" dirty="0"/>
            </a:br>
            <a:r>
              <a:rPr lang="en-US" dirty="0"/>
              <a:t>insert a photo</a:t>
            </a:r>
          </a:p>
        </p:txBody>
      </p:sp>
      <p:sp>
        <p:nvSpPr>
          <p:cNvPr id="16" name="Picture Placeholder 20"/>
          <p:cNvSpPr>
            <a:spLocks noGrp="1"/>
          </p:cNvSpPr>
          <p:nvPr>
            <p:ph type="pic" sz="quarter" idx="16" hasCustomPrompt="1"/>
          </p:nvPr>
        </p:nvSpPr>
        <p:spPr>
          <a:xfrm>
            <a:off x="476251" y="2338765"/>
            <a:ext cx="2487168" cy="1987296"/>
          </a:xfrm>
          <a:noFill/>
        </p:spPr>
        <p:txBody>
          <a:bodyPr tIns="91440"/>
          <a:lstStyle>
            <a:lvl1pPr marL="0" indent="0" algn="ctr">
              <a:buNone/>
              <a:defRPr sz="1200" baseline="0"/>
            </a:lvl1pPr>
          </a:lstStyle>
          <a:p>
            <a:r>
              <a:rPr lang="en-US" dirty="0"/>
              <a:t>Click icon to </a:t>
            </a:r>
            <a:br>
              <a:rPr lang="en-US" dirty="0"/>
            </a:br>
            <a:r>
              <a:rPr lang="en-US" dirty="0"/>
              <a:t>insert a photo</a:t>
            </a:r>
          </a:p>
        </p:txBody>
      </p:sp>
      <p:sp>
        <p:nvSpPr>
          <p:cNvPr id="5" name="Footer Placeholder 4"/>
          <p:cNvSpPr>
            <a:spLocks noGrp="1"/>
          </p:cNvSpPr>
          <p:nvPr>
            <p:ph type="ftr" sz="quarter" idx="14"/>
          </p:nvPr>
        </p:nvSpPr>
        <p:spPr/>
        <p:txBody>
          <a:bodyPr/>
          <a:lstStyle/>
          <a:p>
            <a:pPr algn="r"/>
            <a:r>
              <a:rPr lang="en-US">
                <a:solidFill>
                  <a:srgbClr val="000000"/>
                </a:solidFill>
              </a:rPr>
              <a:t>© Bill &amp; Melinda Gates Foundation      |</a:t>
            </a:r>
            <a:endParaRPr lang="en-US" dirty="0">
              <a:solidFill>
                <a:srgbClr val="000000"/>
              </a:solidFill>
            </a:endParaRPr>
          </a:p>
        </p:txBody>
      </p:sp>
      <p:sp>
        <p:nvSpPr>
          <p:cNvPr id="6" name="Slide Number Placeholder 5"/>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dirty="0">
              <a:solidFill>
                <a:srgbClr val="000000"/>
              </a:solidFill>
            </a:endParaRPr>
          </a:p>
        </p:txBody>
      </p:sp>
      <p:sp>
        <p:nvSpPr>
          <p:cNvPr id="2" name="Title 1"/>
          <p:cNvSpPr>
            <a:spLocks noGrp="1"/>
          </p:cNvSpPr>
          <p:nvPr>
            <p:ph type="title" hasCustomPrompt="1"/>
          </p:nvPr>
        </p:nvSpPr>
        <p:spPr>
          <a:xfrm>
            <a:off x="486833" y="646177"/>
            <a:ext cx="11106151" cy="697577"/>
          </a:xfrm>
        </p:spPr>
        <p:txBody>
          <a:bodyPr/>
          <a:lstStyle>
            <a:lvl1pPr>
              <a:defRPr baseline="0"/>
            </a:lvl1pPr>
          </a:lstStyle>
          <a:p>
            <a:r>
              <a:rPr lang="en-US"/>
              <a:t>INSERT HEADLINE HERE – UP TO 2 FULL WIDTH LINES (ALL CAPS)</a:t>
            </a:r>
          </a:p>
        </p:txBody>
      </p:sp>
      <p:sp>
        <p:nvSpPr>
          <p:cNvPr id="33" name="Picture Placeholder 20"/>
          <p:cNvSpPr>
            <a:spLocks noGrp="1"/>
          </p:cNvSpPr>
          <p:nvPr>
            <p:ph type="pic" sz="quarter" idx="21" hasCustomPrompt="1"/>
          </p:nvPr>
        </p:nvSpPr>
        <p:spPr>
          <a:xfrm>
            <a:off x="9110049" y="2338765"/>
            <a:ext cx="2487168" cy="1987296"/>
          </a:xfrm>
          <a:noFill/>
        </p:spPr>
        <p:txBody>
          <a:bodyPr tIns="91440"/>
          <a:lstStyle>
            <a:lvl1pPr marL="0" indent="0" algn="ctr">
              <a:buNone/>
              <a:defRPr sz="1200" baseline="0"/>
            </a:lvl1pPr>
          </a:lstStyle>
          <a:p>
            <a:r>
              <a:rPr lang="en-US" dirty="0"/>
              <a:t>Click icon to </a:t>
            </a:r>
            <a:br>
              <a:rPr lang="en-US" dirty="0"/>
            </a:br>
            <a:r>
              <a:rPr lang="en-US" dirty="0"/>
              <a:t>insert a photo</a:t>
            </a:r>
          </a:p>
        </p:txBody>
      </p:sp>
      <p:sp>
        <p:nvSpPr>
          <p:cNvPr id="34" name="Text Placeholder 22"/>
          <p:cNvSpPr>
            <a:spLocks noGrp="1"/>
          </p:cNvSpPr>
          <p:nvPr>
            <p:ph type="body" sz="quarter" idx="22" hasCustomPrompt="1"/>
          </p:nvPr>
        </p:nvSpPr>
        <p:spPr>
          <a:xfrm>
            <a:off x="3346921" y="4504336"/>
            <a:ext cx="2474976" cy="1737240"/>
          </a:xfrm>
        </p:spPr>
        <p:txBody>
          <a:bodyPr anchor="t"/>
          <a:lstStyle>
            <a:lvl1pPr marL="0" indent="0">
              <a:spcBef>
                <a:spcPts val="0"/>
              </a:spcBef>
              <a:spcAft>
                <a:spcPts val="0"/>
              </a:spcAft>
              <a:buNone/>
              <a:defRPr sz="3733" b="1" baseline="0">
                <a:solidFill>
                  <a:schemeClr val="accent3">
                    <a:lumMod val="75000"/>
                  </a:schemeClr>
                </a:solidFill>
              </a:defRPr>
            </a:lvl1pPr>
            <a:lvl2pPr marL="228594" indent="-228594">
              <a:spcBef>
                <a:spcPts val="800"/>
              </a:spcBef>
              <a:buFont typeface="Wingdings" panose="05000000000000000000" pitchFamily="2" charset="2"/>
              <a:buChar char="§"/>
              <a:defRPr sz="1333" baseline="0"/>
            </a:lvl2pPr>
            <a:lvl3pPr marL="455073" indent="-228594">
              <a:spcBef>
                <a:spcPts val="800"/>
              </a:spcBef>
              <a:buFont typeface="Arial" panose="020B0604020202020204" pitchFamily="34" charset="0"/>
              <a:buChar char="•"/>
              <a:tabLst/>
              <a:defRPr sz="1333" baseline="0"/>
            </a:lvl3pPr>
            <a:lvl4pPr marL="0" indent="0">
              <a:buNone/>
              <a:defRPr/>
            </a:lvl4pPr>
            <a:lvl5pPr marL="0" indent="0">
              <a:buNone/>
              <a:defRPr/>
            </a:lvl5pPr>
          </a:lstStyle>
          <a:p>
            <a:pPr lvl="0"/>
            <a:r>
              <a:rPr lang="en-US"/>
              <a:t>Key word</a:t>
            </a:r>
          </a:p>
          <a:p>
            <a:pPr lvl="1"/>
            <a:r>
              <a:rPr lang="en-US"/>
              <a:t>Insert descriptive text here</a:t>
            </a:r>
          </a:p>
          <a:p>
            <a:pPr lvl="2"/>
            <a:r>
              <a:rPr lang="en-US"/>
              <a:t>Level 2</a:t>
            </a:r>
          </a:p>
        </p:txBody>
      </p:sp>
      <p:sp>
        <p:nvSpPr>
          <p:cNvPr id="35" name="Text Placeholder 22"/>
          <p:cNvSpPr>
            <a:spLocks noGrp="1"/>
          </p:cNvSpPr>
          <p:nvPr>
            <p:ph type="body" sz="quarter" idx="23" hasCustomPrompt="1"/>
          </p:nvPr>
        </p:nvSpPr>
        <p:spPr>
          <a:xfrm>
            <a:off x="6217592" y="4504336"/>
            <a:ext cx="2474976" cy="1737240"/>
          </a:xfrm>
        </p:spPr>
        <p:txBody>
          <a:bodyPr anchor="t"/>
          <a:lstStyle>
            <a:lvl1pPr marL="0" indent="0">
              <a:spcBef>
                <a:spcPts val="0"/>
              </a:spcBef>
              <a:spcAft>
                <a:spcPts val="0"/>
              </a:spcAft>
              <a:buNone/>
              <a:defRPr sz="3733" b="1" baseline="0">
                <a:solidFill>
                  <a:schemeClr val="accent3">
                    <a:lumMod val="75000"/>
                  </a:schemeClr>
                </a:solidFill>
              </a:defRPr>
            </a:lvl1pPr>
            <a:lvl2pPr marL="228594" indent="-228594">
              <a:spcBef>
                <a:spcPts val="800"/>
              </a:spcBef>
              <a:buFont typeface="Wingdings" panose="05000000000000000000" pitchFamily="2" charset="2"/>
              <a:buChar char="§"/>
              <a:defRPr sz="1333" baseline="0"/>
            </a:lvl2pPr>
            <a:lvl3pPr marL="455073" indent="-228594">
              <a:spcBef>
                <a:spcPts val="800"/>
              </a:spcBef>
              <a:buFont typeface="Arial" panose="020B0604020202020204" pitchFamily="34" charset="0"/>
              <a:buChar char="•"/>
              <a:tabLst/>
              <a:defRPr sz="1333" baseline="0"/>
            </a:lvl3pPr>
            <a:lvl4pPr marL="0" indent="0">
              <a:buNone/>
              <a:defRPr/>
            </a:lvl4pPr>
            <a:lvl5pPr marL="0" indent="0">
              <a:buNone/>
              <a:defRPr/>
            </a:lvl5pPr>
          </a:lstStyle>
          <a:p>
            <a:pPr lvl="0"/>
            <a:r>
              <a:rPr lang="en-US"/>
              <a:t>Key word</a:t>
            </a:r>
          </a:p>
          <a:p>
            <a:pPr lvl="1"/>
            <a:r>
              <a:rPr lang="en-US"/>
              <a:t>Insert descriptive text here</a:t>
            </a:r>
          </a:p>
          <a:p>
            <a:pPr lvl="2"/>
            <a:r>
              <a:rPr lang="en-US"/>
              <a:t>Level 2</a:t>
            </a:r>
          </a:p>
        </p:txBody>
      </p:sp>
      <p:sp>
        <p:nvSpPr>
          <p:cNvPr id="36" name="Text Placeholder 22"/>
          <p:cNvSpPr>
            <a:spLocks noGrp="1"/>
          </p:cNvSpPr>
          <p:nvPr>
            <p:ph type="body" sz="quarter" idx="24" hasCustomPrompt="1"/>
          </p:nvPr>
        </p:nvSpPr>
        <p:spPr>
          <a:xfrm>
            <a:off x="9122241" y="4504336"/>
            <a:ext cx="2474976" cy="1737240"/>
          </a:xfrm>
        </p:spPr>
        <p:txBody>
          <a:bodyPr anchor="t"/>
          <a:lstStyle>
            <a:lvl1pPr marL="0" indent="0">
              <a:spcBef>
                <a:spcPts val="0"/>
              </a:spcBef>
              <a:spcAft>
                <a:spcPts val="0"/>
              </a:spcAft>
              <a:buNone/>
              <a:defRPr sz="3733" b="1" baseline="0">
                <a:solidFill>
                  <a:schemeClr val="accent3">
                    <a:lumMod val="75000"/>
                  </a:schemeClr>
                </a:solidFill>
              </a:defRPr>
            </a:lvl1pPr>
            <a:lvl2pPr marL="228594" indent="-228594">
              <a:spcBef>
                <a:spcPts val="800"/>
              </a:spcBef>
              <a:buFont typeface="Wingdings" panose="05000000000000000000" pitchFamily="2" charset="2"/>
              <a:buChar char="§"/>
              <a:defRPr sz="1333" baseline="0"/>
            </a:lvl2pPr>
            <a:lvl3pPr marL="455073" indent="-228594">
              <a:spcBef>
                <a:spcPts val="800"/>
              </a:spcBef>
              <a:buFont typeface="Arial" panose="020B0604020202020204" pitchFamily="34" charset="0"/>
              <a:buChar char="•"/>
              <a:tabLst/>
              <a:defRPr sz="1333" baseline="0"/>
            </a:lvl3pPr>
            <a:lvl4pPr marL="0" indent="0">
              <a:buNone/>
              <a:defRPr/>
            </a:lvl4pPr>
            <a:lvl5pPr marL="0" indent="0">
              <a:buNone/>
              <a:defRPr/>
            </a:lvl5pPr>
          </a:lstStyle>
          <a:p>
            <a:pPr lvl="0"/>
            <a:r>
              <a:rPr lang="en-US"/>
              <a:t>Key word</a:t>
            </a:r>
          </a:p>
          <a:p>
            <a:pPr lvl="1"/>
            <a:r>
              <a:rPr lang="en-US"/>
              <a:t>Insert descriptive text here</a:t>
            </a:r>
          </a:p>
          <a:p>
            <a:pPr lvl="2"/>
            <a:r>
              <a:rPr lang="en-US"/>
              <a:t>Level 2</a:t>
            </a:r>
          </a:p>
        </p:txBody>
      </p:sp>
      <p:sp>
        <p:nvSpPr>
          <p:cNvPr id="14" name="Footer Placeholder 4"/>
          <p:cNvSpPr txBox="1">
            <a:spLocks/>
          </p:cNvSpPr>
          <p:nvPr userDrawn="1"/>
        </p:nvSpPr>
        <p:spPr>
          <a:xfrm>
            <a:off x="487685" y="6527945"/>
            <a:ext cx="3860800" cy="207464"/>
          </a:xfrm>
          <a:prstGeom prst="rect">
            <a:avLst/>
          </a:prstGeom>
        </p:spPr>
        <p:txBody>
          <a:bodyPr vert="horz" lIns="0" tIns="0" rIns="0" bIns="0" rtlCol="0" anchor="b" anchorCtr="0"/>
          <a:lstStyle>
            <a:defPPr>
              <a:defRPr lang="en-US"/>
            </a:defPPr>
            <a:lvl1pPr marL="0" algn="l" defTabSz="914400" rtl="0" eaLnBrk="1" latinLnBrk="0" hangingPunct="1">
              <a:defRPr sz="600" kern="1200" spc="20" baseline="0">
                <a:solidFill>
                  <a:schemeClr val="accent6"/>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rgbClr val="000000"/>
                </a:solidFill>
              </a:rPr>
              <a:t>Last updated: </a:t>
            </a:r>
            <a:fld id="{556F8A87-7CF1-4183-AAE2-B1CA77E63A46}" type="datetime4">
              <a:rPr lang="en-US" sz="800" smtClean="0">
                <a:solidFill>
                  <a:srgbClr val="000000"/>
                </a:solidFill>
              </a:rPr>
              <a:t>April 20, 2017</a:t>
            </a:fld>
            <a:endParaRPr lang="en-US" sz="800" dirty="0">
              <a:solidFill>
                <a:srgbClr val="000000"/>
              </a:solidFill>
            </a:endParaRPr>
          </a:p>
        </p:txBody>
      </p:sp>
    </p:spTree>
    <p:extLst>
      <p:ext uri="{BB962C8B-B14F-4D97-AF65-F5344CB8AC3E}">
        <p14:creationId xmlns:p14="http://schemas.microsoft.com/office/powerpoint/2010/main" val="1745840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Title Slide - Customize Photo">
    <p:spTree>
      <p:nvGrpSpPr>
        <p:cNvPr id="1" name=""/>
        <p:cNvGrpSpPr/>
        <p:nvPr/>
      </p:nvGrpSpPr>
      <p:grpSpPr>
        <a:xfrm>
          <a:off x="0" y="0"/>
          <a:ext cx="0" cy="0"/>
          <a:chOff x="0" y="0"/>
          <a:chExt cx="0" cy="0"/>
        </a:xfrm>
      </p:grpSpPr>
      <p:sp>
        <p:nvSpPr>
          <p:cNvPr id="10" name="Picture Placeholder 7"/>
          <p:cNvSpPr>
            <a:spLocks noGrp="1"/>
          </p:cNvSpPr>
          <p:nvPr>
            <p:ph type="pic" sz="quarter" idx="13" hasCustomPrompt="1"/>
          </p:nvPr>
        </p:nvSpPr>
        <p:spPr>
          <a:xfrm>
            <a:off x="1" y="0"/>
            <a:ext cx="12192000" cy="6858000"/>
          </a:xfrm>
        </p:spPr>
        <p:txBody>
          <a:bodyPr lIns="4754880" tIns="1920240" rIns="0" bIns="0">
            <a:normAutofit/>
          </a:bodyPr>
          <a:lstStyle>
            <a:lvl1pPr marL="0" indent="0">
              <a:buNone/>
              <a:defRPr sz="2400">
                <a:latin typeface="Arial" panose="020B0604020202020204" pitchFamily="34" charset="0"/>
                <a:cs typeface="Arial" panose="020B0604020202020204" pitchFamily="34" charset="0"/>
              </a:defRPr>
            </a:lvl1pPr>
          </a:lstStyle>
          <a:p>
            <a:r>
              <a:rPr lang="en-US" dirty="0"/>
              <a:t>Click on the icon to insert a </a:t>
            </a:r>
            <a:br>
              <a:rPr lang="en-US" dirty="0"/>
            </a:br>
            <a:r>
              <a:rPr lang="en-US" dirty="0"/>
              <a:t>new photo. Detailed instructions </a:t>
            </a:r>
            <a:br>
              <a:rPr lang="en-US" dirty="0"/>
            </a:br>
            <a:r>
              <a:rPr lang="en-US" dirty="0"/>
              <a:t>can be found on the slide titled</a:t>
            </a:r>
            <a:br>
              <a:rPr lang="en-US" dirty="0"/>
            </a:br>
            <a:r>
              <a:rPr lang="en-US" dirty="0"/>
              <a:t>“CHANGING THE PHOTO ON </a:t>
            </a:r>
            <a:br>
              <a:rPr lang="en-US" dirty="0"/>
            </a:br>
            <a:r>
              <a:rPr lang="en-US" dirty="0"/>
              <a:t>YOUR TITLE SLIDE.”</a:t>
            </a:r>
          </a:p>
        </p:txBody>
      </p:sp>
      <p:sp>
        <p:nvSpPr>
          <p:cNvPr id="2" name="Title 1"/>
          <p:cNvSpPr>
            <a:spLocks noGrp="1"/>
          </p:cNvSpPr>
          <p:nvPr>
            <p:ph type="ctrTitle" hasCustomPrompt="1"/>
          </p:nvPr>
        </p:nvSpPr>
        <p:spPr>
          <a:xfrm>
            <a:off x="486836" y="2459704"/>
            <a:ext cx="5520267" cy="1130065"/>
          </a:xfrm>
        </p:spPr>
        <p:txBody>
          <a:bodyPr/>
          <a:lstStyle>
            <a:lvl1pPr>
              <a:defRPr b="0" baseline="0">
                <a:solidFill>
                  <a:schemeClr val="bg1"/>
                </a:solidFill>
              </a:defRPr>
            </a:lvl1pPr>
          </a:lstStyle>
          <a:p>
            <a:r>
              <a:rPr lang="en-US"/>
              <a:t>INSERT MAIN TITLE HERE – UP TO 2 LINES (ALL CAPS)</a:t>
            </a:r>
            <a:endParaRPr lang="en-US" dirty="0"/>
          </a:p>
        </p:txBody>
      </p:sp>
      <p:sp>
        <p:nvSpPr>
          <p:cNvPr id="3" name="Subtitle 2"/>
          <p:cNvSpPr>
            <a:spLocks noGrp="1"/>
          </p:cNvSpPr>
          <p:nvPr>
            <p:ph type="subTitle" idx="1" hasCustomPrompt="1"/>
          </p:nvPr>
        </p:nvSpPr>
        <p:spPr>
          <a:xfrm>
            <a:off x="486836" y="3629782"/>
            <a:ext cx="5520267" cy="696687"/>
          </a:xfrm>
        </p:spPr>
        <p:txBody>
          <a:bodyPr/>
          <a:lstStyle>
            <a:lvl1pPr marL="0" indent="0" algn="l">
              <a:spcBef>
                <a:spcPts val="0"/>
              </a:spcBef>
              <a:buNone/>
              <a:defRPr sz="1867" b="0">
                <a:solidFill>
                  <a:schemeClr val="bg1"/>
                </a:solidFill>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a:t>Insert Sub-Title Here – Up To 2 Lines (Initial Caps)</a:t>
            </a:r>
            <a:endParaRPr lang="en-US" dirty="0"/>
          </a:p>
        </p:txBody>
      </p:sp>
      <p:sp>
        <p:nvSpPr>
          <p:cNvPr id="7" name="Text Placeholder 5"/>
          <p:cNvSpPr>
            <a:spLocks noGrp="1"/>
          </p:cNvSpPr>
          <p:nvPr>
            <p:ph type="body" sz="quarter" idx="14" hasCustomPrompt="1"/>
          </p:nvPr>
        </p:nvSpPr>
        <p:spPr>
          <a:xfrm>
            <a:off x="486836" y="5408084"/>
            <a:ext cx="5520267" cy="1014491"/>
          </a:xfrm>
        </p:spPr>
        <p:txBody>
          <a:bodyPr/>
          <a:lstStyle>
            <a:lvl1pPr marL="2117" indent="0">
              <a:lnSpc>
                <a:spcPts val="2267"/>
              </a:lnSpc>
              <a:spcBef>
                <a:spcPts val="0"/>
              </a:spcBef>
              <a:buNone/>
              <a:defRPr sz="1600">
                <a:solidFill>
                  <a:schemeClr val="bg1"/>
                </a:solidFill>
              </a:defRPr>
            </a:lvl1pPr>
            <a:lvl2pPr marL="2117" indent="0">
              <a:lnSpc>
                <a:spcPts val="2267"/>
              </a:lnSpc>
              <a:spcBef>
                <a:spcPts val="0"/>
              </a:spcBef>
              <a:buFont typeface="Arial" panose="020B0604020202020204" pitchFamily="34" charset="0"/>
              <a:buNone/>
              <a:defRPr sz="1600">
                <a:solidFill>
                  <a:schemeClr val="bg1"/>
                </a:solidFill>
              </a:defRPr>
            </a:lvl2pPr>
            <a:lvl3pPr marL="2117" indent="0">
              <a:lnSpc>
                <a:spcPts val="2267"/>
              </a:lnSpc>
              <a:spcBef>
                <a:spcPts val="0"/>
              </a:spcBef>
              <a:buNone/>
              <a:defRPr sz="1600">
                <a:solidFill>
                  <a:schemeClr val="bg1"/>
                </a:solidFill>
              </a:defRPr>
            </a:lvl3pPr>
            <a:lvl4pPr marL="2117" indent="0">
              <a:lnSpc>
                <a:spcPts val="2267"/>
              </a:lnSpc>
              <a:spcBef>
                <a:spcPts val="0"/>
              </a:spcBef>
              <a:buNone/>
              <a:defRPr sz="1600">
                <a:solidFill>
                  <a:schemeClr val="bg1"/>
                </a:solidFill>
              </a:defRPr>
            </a:lvl4pPr>
            <a:lvl5pPr marL="2117" indent="0">
              <a:lnSpc>
                <a:spcPts val="2267"/>
              </a:lnSpc>
              <a:spcBef>
                <a:spcPts val="0"/>
              </a:spcBef>
              <a:buNone/>
              <a:defRPr sz="1600">
                <a:solidFill>
                  <a:schemeClr val="bg1"/>
                </a:solidFill>
              </a:defRPr>
            </a:lvl5pPr>
          </a:lstStyle>
          <a:p>
            <a:pPr lvl="0"/>
            <a:r>
              <a:rPr lang="en-US"/>
              <a:t>Presenter Name 1</a:t>
            </a:r>
          </a:p>
          <a:p>
            <a:pPr lvl="2"/>
            <a:r>
              <a:rPr lang="en-US"/>
              <a:t>Presenter Name 2</a:t>
            </a:r>
          </a:p>
          <a:p>
            <a:pPr lvl="4"/>
            <a:r>
              <a:rPr lang="en-US"/>
              <a:t>Presenter Name 3</a:t>
            </a:r>
          </a:p>
        </p:txBody>
      </p:sp>
      <p:sp>
        <p:nvSpPr>
          <p:cNvPr id="9" name="Date Placeholder 3"/>
          <p:cNvSpPr>
            <a:spLocks noGrp="1"/>
          </p:cNvSpPr>
          <p:nvPr>
            <p:ph type="dt" sz="half" idx="2"/>
          </p:nvPr>
        </p:nvSpPr>
        <p:spPr>
          <a:xfrm>
            <a:off x="486834" y="4657346"/>
            <a:ext cx="5520268" cy="366183"/>
          </a:xfrm>
          <a:prstGeom prst="rect">
            <a:avLst/>
          </a:prstGeom>
        </p:spPr>
        <p:txBody>
          <a:bodyPr vert="horz" lIns="0" tIns="0" rIns="0" bIns="0" rtlCol="0" anchor="ctr"/>
          <a:lstStyle>
            <a:lvl1pPr algn="l">
              <a:defRPr sz="1600">
                <a:solidFill>
                  <a:schemeClr val="bg1"/>
                </a:solidFill>
                <a:latin typeface="Arial" panose="020B0604020202020204" pitchFamily="34" charset="0"/>
                <a:cs typeface="Arial" panose="020B0604020202020204" pitchFamily="34" charset="0"/>
              </a:defRPr>
            </a:lvl1pPr>
          </a:lstStyle>
          <a:p>
            <a:endParaRPr lang="en-US" dirty="0">
              <a:solidFill>
                <a:srgbClr val="FFFFFF"/>
              </a:solidFill>
            </a:endParaRPr>
          </a:p>
        </p:txBody>
      </p:sp>
      <p:sp>
        <p:nvSpPr>
          <p:cNvPr id="8" name="Footer Placeholder 3"/>
          <p:cNvSpPr>
            <a:spLocks noGrp="1"/>
          </p:cNvSpPr>
          <p:nvPr>
            <p:ph type="ftr" sz="quarter" idx="15"/>
          </p:nvPr>
        </p:nvSpPr>
        <p:spPr>
          <a:xfrm>
            <a:off x="7755467" y="6527945"/>
            <a:ext cx="3860800" cy="207464"/>
          </a:xfrm>
        </p:spPr>
        <p:txBody>
          <a:bodyPr/>
          <a:lstStyle>
            <a:lvl1pPr>
              <a:defRPr sz="667">
                <a:solidFill>
                  <a:schemeClr val="bg1"/>
                </a:solidFill>
              </a:defRPr>
            </a:lvl1pPr>
          </a:lstStyle>
          <a:p>
            <a:pPr algn="r"/>
            <a:r>
              <a:rPr lang="en-US"/>
              <a:t>© Bill &amp; Melinda Gates Foundation      |</a:t>
            </a:r>
            <a:endParaRPr lang="en-US" dirty="0"/>
          </a:p>
        </p:txBody>
      </p:sp>
    </p:spTree>
    <p:extLst>
      <p:ext uri="{BB962C8B-B14F-4D97-AF65-F5344CB8AC3E}">
        <p14:creationId xmlns:p14="http://schemas.microsoft.com/office/powerpoint/2010/main" val="413885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Title Slide - Text Only">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86835" y="2486274"/>
            <a:ext cx="11129432" cy="949079"/>
          </a:xfrm>
          <a:prstGeom prst="rect">
            <a:avLst/>
          </a:prstGeom>
        </p:spPr>
        <p:txBody>
          <a:bodyPr anchor="ctr"/>
          <a:lstStyle>
            <a:lvl1pPr>
              <a:lnSpc>
                <a:spcPts val="3067"/>
              </a:lnSpc>
              <a:defRPr sz="3067" b="0" baseline="0">
                <a:solidFill>
                  <a:schemeClr val="accent6"/>
                </a:solidFill>
              </a:defRPr>
            </a:lvl1pPr>
          </a:lstStyle>
          <a:p>
            <a:r>
              <a:rPr lang="en-US"/>
              <a:t>INSERT MAIN TITLE HERE – UP TO 2 FULL-WIDTH LINES (ALL CAPS)</a:t>
            </a:r>
            <a:endParaRPr lang="en-US" dirty="0"/>
          </a:p>
        </p:txBody>
      </p:sp>
      <p:sp>
        <p:nvSpPr>
          <p:cNvPr id="3" name="Subtitle 2"/>
          <p:cNvSpPr>
            <a:spLocks noGrp="1"/>
          </p:cNvSpPr>
          <p:nvPr>
            <p:ph type="subTitle" idx="1" hasCustomPrompt="1"/>
          </p:nvPr>
        </p:nvSpPr>
        <p:spPr>
          <a:xfrm>
            <a:off x="486836" y="3501611"/>
            <a:ext cx="11129433" cy="586885"/>
          </a:xfrm>
        </p:spPr>
        <p:txBody>
          <a:bodyPr anchor="ctr"/>
          <a:lstStyle>
            <a:lvl1pPr marL="0" indent="0" algn="l">
              <a:spcBef>
                <a:spcPts val="0"/>
              </a:spcBef>
              <a:buNone/>
              <a:defRPr sz="1867" b="0">
                <a:solidFill>
                  <a:schemeClr val="accent4"/>
                </a:solidFill>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a:t>Insert Sub-Title Here – Up To 2 Lines (Initial Caps)</a:t>
            </a:r>
            <a:endParaRPr lang="en-US" dirty="0"/>
          </a:p>
        </p:txBody>
      </p:sp>
      <p:sp>
        <p:nvSpPr>
          <p:cNvPr id="7" name="Text Placeholder 5"/>
          <p:cNvSpPr>
            <a:spLocks noGrp="1"/>
          </p:cNvSpPr>
          <p:nvPr>
            <p:ph type="body" sz="quarter" idx="14" hasCustomPrompt="1"/>
          </p:nvPr>
        </p:nvSpPr>
        <p:spPr>
          <a:xfrm>
            <a:off x="486835" y="5413249"/>
            <a:ext cx="11106151" cy="1014491"/>
          </a:xfrm>
        </p:spPr>
        <p:txBody>
          <a:bodyPr/>
          <a:lstStyle>
            <a:lvl1pPr marL="2117" indent="0">
              <a:lnSpc>
                <a:spcPts val="2267"/>
              </a:lnSpc>
              <a:spcBef>
                <a:spcPts val="0"/>
              </a:spcBef>
              <a:buNone/>
              <a:defRPr sz="1600">
                <a:solidFill>
                  <a:schemeClr val="accent6">
                    <a:lumMod val="50000"/>
                    <a:lumOff val="50000"/>
                  </a:schemeClr>
                </a:solidFill>
              </a:defRPr>
            </a:lvl1pPr>
            <a:lvl2pPr marL="2117" indent="0">
              <a:lnSpc>
                <a:spcPts val="2267"/>
              </a:lnSpc>
              <a:spcBef>
                <a:spcPts val="0"/>
              </a:spcBef>
              <a:buFont typeface="Arial" panose="020B0604020202020204" pitchFamily="34" charset="0"/>
              <a:buNone/>
              <a:defRPr sz="1600">
                <a:solidFill>
                  <a:schemeClr val="bg1"/>
                </a:solidFill>
              </a:defRPr>
            </a:lvl2pPr>
            <a:lvl3pPr marL="2117" indent="0">
              <a:lnSpc>
                <a:spcPts val="2267"/>
              </a:lnSpc>
              <a:spcBef>
                <a:spcPts val="0"/>
              </a:spcBef>
              <a:buNone/>
              <a:defRPr sz="1600">
                <a:solidFill>
                  <a:schemeClr val="accent6">
                    <a:lumMod val="50000"/>
                    <a:lumOff val="50000"/>
                  </a:schemeClr>
                </a:solidFill>
              </a:defRPr>
            </a:lvl3pPr>
            <a:lvl4pPr marL="2117" indent="0">
              <a:lnSpc>
                <a:spcPts val="2267"/>
              </a:lnSpc>
              <a:spcBef>
                <a:spcPts val="0"/>
              </a:spcBef>
              <a:buNone/>
              <a:defRPr sz="1600">
                <a:solidFill>
                  <a:schemeClr val="bg1"/>
                </a:solidFill>
              </a:defRPr>
            </a:lvl4pPr>
            <a:lvl5pPr marL="2117" indent="0">
              <a:lnSpc>
                <a:spcPts val="2267"/>
              </a:lnSpc>
              <a:spcBef>
                <a:spcPts val="0"/>
              </a:spcBef>
              <a:buNone/>
              <a:defRPr sz="1600">
                <a:solidFill>
                  <a:schemeClr val="accent6">
                    <a:lumMod val="50000"/>
                    <a:lumOff val="50000"/>
                  </a:schemeClr>
                </a:solidFill>
              </a:defRPr>
            </a:lvl5pPr>
          </a:lstStyle>
          <a:p>
            <a:pPr lvl="0"/>
            <a:r>
              <a:rPr lang="en-US"/>
              <a:t>Presenter Name 1</a:t>
            </a:r>
          </a:p>
          <a:p>
            <a:pPr lvl="2"/>
            <a:r>
              <a:rPr lang="en-US"/>
              <a:t>Presenter Name 2</a:t>
            </a:r>
          </a:p>
          <a:p>
            <a:pPr lvl="4"/>
            <a:r>
              <a:rPr lang="en-US"/>
              <a:t>Presenter Name 3</a:t>
            </a:r>
          </a:p>
        </p:txBody>
      </p:sp>
      <p:sp>
        <p:nvSpPr>
          <p:cNvPr id="9" name="Date Placeholder 3"/>
          <p:cNvSpPr>
            <a:spLocks noGrp="1"/>
          </p:cNvSpPr>
          <p:nvPr>
            <p:ph type="dt" sz="half" idx="2"/>
          </p:nvPr>
        </p:nvSpPr>
        <p:spPr>
          <a:xfrm>
            <a:off x="486836" y="4657346"/>
            <a:ext cx="11129433" cy="366183"/>
          </a:xfrm>
          <a:prstGeom prst="rect">
            <a:avLst/>
          </a:prstGeom>
        </p:spPr>
        <p:txBody>
          <a:bodyPr vert="horz" lIns="0" tIns="0" rIns="0" bIns="0" rtlCol="0" anchor="ctr"/>
          <a:lstStyle>
            <a:lvl1pPr algn="l">
              <a:defRPr sz="1600">
                <a:solidFill>
                  <a:schemeClr val="accent6">
                    <a:lumMod val="50000"/>
                    <a:lumOff val="50000"/>
                  </a:schemeClr>
                </a:solidFill>
                <a:latin typeface="Arial" panose="020B0604020202020204" pitchFamily="34" charset="0"/>
                <a:cs typeface="Arial" panose="020B0604020202020204" pitchFamily="34" charset="0"/>
              </a:defRPr>
            </a:lvl1pPr>
          </a:lstStyle>
          <a:p>
            <a:endParaRPr lang="en-US" dirty="0">
              <a:solidFill>
                <a:srgbClr val="000000">
                  <a:lumMod val="50000"/>
                  <a:lumOff val="50000"/>
                </a:srgbClr>
              </a:solidFill>
            </a:endParaRPr>
          </a:p>
        </p:txBody>
      </p:sp>
      <p:cxnSp>
        <p:nvCxnSpPr>
          <p:cNvPr id="11" name="Straight Connector 10"/>
          <p:cNvCxnSpPr/>
          <p:nvPr userDrawn="1"/>
        </p:nvCxnSpPr>
        <p:spPr>
          <a:xfrm>
            <a:off x="486836" y="4293719"/>
            <a:ext cx="11129433"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8" name="Picture 6" descr="C:\Users\TERESA~1\AppData\Local\Temp\vmware-Teresa Sharp\VMwareDnD\99bbe9a7\BMGF_red_box_2in.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421707" y="1"/>
            <a:ext cx="2194560" cy="2194560"/>
          </a:xfrm>
          <a:prstGeom prst="rect">
            <a:avLst/>
          </a:prstGeom>
          <a:noFill/>
          <a:extLst>
            <a:ext uri="{909E8E84-426E-40DD-AFC4-6F175D3DCCD1}">
              <a14:hiddenFill xmlns:a14="http://schemas.microsoft.com/office/drawing/2010/main">
                <a:solidFill>
                  <a:srgbClr val="FFFFFF"/>
                </a:solidFill>
              </a14:hiddenFill>
            </a:ext>
          </a:extLst>
        </p:spPr>
      </p:pic>
      <p:sp>
        <p:nvSpPr>
          <p:cNvPr id="10" name="Footer Placeholder 3"/>
          <p:cNvSpPr>
            <a:spLocks noGrp="1"/>
          </p:cNvSpPr>
          <p:nvPr>
            <p:ph type="ftr" sz="quarter" idx="15"/>
          </p:nvPr>
        </p:nvSpPr>
        <p:spPr>
          <a:xfrm>
            <a:off x="7755467" y="6527945"/>
            <a:ext cx="3860800" cy="207464"/>
          </a:xfrm>
        </p:spPr>
        <p:txBody>
          <a:bodyPr/>
          <a:lstStyle>
            <a:lvl1pPr>
              <a:defRPr sz="667"/>
            </a:lvl1pPr>
          </a:lstStyle>
          <a:p>
            <a:pPr algn="r"/>
            <a:r>
              <a:rPr lang="en-US"/>
              <a:t>© Bill &amp; Melinda Gates Foundation      |</a:t>
            </a:r>
            <a:endParaRPr lang="en-US" dirty="0"/>
          </a:p>
        </p:txBody>
      </p:sp>
    </p:spTree>
    <p:extLst>
      <p:ext uri="{BB962C8B-B14F-4D97-AF65-F5344CB8AC3E}">
        <p14:creationId xmlns:p14="http://schemas.microsoft.com/office/powerpoint/2010/main" val="536628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Text-Only Transition Slide">
    <p:spTree>
      <p:nvGrpSpPr>
        <p:cNvPr id="1" name=""/>
        <p:cNvGrpSpPr/>
        <p:nvPr/>
      </p:nvGrpSpPr>
      <p:grpSpPr>
        <a:xfrm>
          <a:off x="0" y="0"/>
          <a:ext cx="0" cy="0"/>
          <a:chOff x="0" y="0"/>
          <a:chExt cx="0" cy="0"/>
        </a:xfrm>
      </p:grpSpPr>
      <p:sp>
        <p:nvSpPr>
          <p:cNvPr id="3" name="Text Placeholder 2"/>
          <p:cNvSpPr>
            <a:spLocks noGrp="1"/>
          </p:cNvSpPr>
          <p:nvPr>
            <p:ph type="body" sz="quarter" idx="13" hasCustomPrompt="1"/>
          </p:nvPr>
        </p:nvSpPr>
        <p:spPr>
          <a:xfrm>
            <a:off x="0" y="0"/>
            <a:ext cx="12192000" cy="6858000"/>
          </a:xfrm>
          <a:solidFill>
            <a:schemeClr val="accent3"/>
          </a:solidFill>
        </p:spPr>
        <p:txBody>
          <a:bodyPr lIns="365760" tIns="685800" rIns="365760" bIns="1828800"/>
          <a:lstStyle>
            <a:lvl1pPr marL="0" indent="0">
              <a:lnSpc>
                <a:spcPts val="4533"/>
              </a:lnSpc>
              <a:spcBef>
                <a:spcPts val="1600"/>
              </a:spcBef>
              <a:buNone/>
              <a:defRPr lang="en-US" sz="4000" kern="1200" cap="all" baseline="0" smtClean="0">
                <a:solidFill>
                  <a:schemeClr val="bg1"/>
                </a:solidFill>
                <a:latin typeface="Arial" pitchFamily="34" charset="0"/>
                <a:ea typeface="+mn-ea"/>
                <a:cs typeface="Arial" pitchFamily="34" charset="0"/>
              </a:defRPr>
            </a:lvl1pPr>
            <a:lvl2pPr marL="0" indent="0">
              <a:buFont typeface="Arial" pitchFamily="34" charset="0"/>
              <a:buNone/>
              <a:defRPr lang="en-US" sz="4800" kern="1200" smtClean="0">
                <a:solidFill>
                  <a:schemeClr val="accent3">
                    <a:lumMod val="75000"/>
                  </a:schemeClr>
                </a:solidFill>
                <a:latin typeface="Arial" pitchFamily="34" charset="0"/>
                <a:ea typeface="+mn-ea"/>
                <a:cs typeface="Arial" pitchFamily="34" charset="0"/>
              </a:defRPr>
            </a:lvl2pPr>
            <a:lvl3pPr marL="0" indent="0">
              <a:buNone/>
              <a:defRPr lang="en-US" sz="4800" kern="1200" smtClean="0">
                <a:solidFill>
                  <a:schemeClr val="accent3">
                    <a:lumMod val="75000"/>
                  </a:schemeClr>
                </a:solidFill>
                <a:latin typeface="Arial" pitchFamily="34" charset="0"/>
                <a:ea typeface="+mn-ea"/>
                <a:cs typeface="Arial" pitchFamily="34" charset="0"/>
              </a:defRPr>
            </a:lvl3pPr>
            <a:lvl4pPr marL="0" indent="0">
              <a:buNone/>
              <a:defRPr lang="en-US" sz="4800" kern="1200" smtClean="0">
                <a:solidFill>
                  <a:schemeClr val="accent3">
                    <a:lumMod val="75000"/>
                  </a:schemeClr>
                </a:solidFill>
                <a:latin typeface="Arial" pitchFamily="34" charset="0"/>
                <a:ea typeface="+mn-ea"/>
                <a:cs typeface="Arial" pitchFamily="34" charset="0"/>
              </a:defRPr>
            </a:lvl4pPr>
            <a:lvl5pPr marL="0" indent="0">
              <a:buNone/>
              <a:defRPr lang="en-US" sz="4800" kern="1200">
                <a:solidFill>
                  <a:schemeClr val="accent3">
                    <a:lumMod val="75000"/>
                  </a:schemeClr>
                </a:solidFill>
                <a:latin typeface="Arial" pitchFamily="34" charset="0"/>
                <a:ea typeface="+mn-ea"/>
                <a:cs typeface="Arial" pitchFamily="34" charset="0"/>
              </a:defRPr>
            </a:lvl5pPr>
          </a:lstStyle>
          <a:p>
            <a:pPr lvl="0"/>
            <a:r>
              <a:rPr lang="en-US"/>
              <a:t>CLICK TO EDIT TEXT</a:t>
            </a:r>
          </a:p>
        </p:txBody>
      </p:sp>
    </p:spTree>
    <p:extLst>
      <p:ext uri="{BB962C8B-B14F-4D97-AF65-F5344CB8AC3E}">
        <p14:creationId xmlns:p14="http://schemas.microsoft.com/office/powerpoint/2010/main" val="322669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Full Width Head + Copy - Text Only">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86834" y="1718735"/>
            <a:ext cx="11106151" cy="4519084"/>
          </a:xfrm>
        </p:spPr>
        <p:txBody>
          <a:bodyPr/>
          <a:lstStyle>
            <a:lvl1pPr>
              <a:spcBef>
                <a:spcPts val="800"/>
              </a:spcBef>
              <a:spcAft>
                <a:spcPts val="0"/>
              </a:spcAft>
              <a:defRPr sz="1867" b="0" baseline="0"/>
            </a:lvl1pPr>
            <a:lvl2pPr marL="228589" indent="-228589">
              <a:spcBef>
                <a:spcPts val="800"/>
              </a:spcBef>
              <a:spcAft>
                <a:spcPts val="0"/>
              </a:spcAft>
              <a:buClr>
                <a:schemeClr val="accent3">
                  <a:lumMod val="75000"/>
                </a:schemeClr>
              </a:buClr>
              <a:buFont typeface="Wingdings" panose="05000000000000000000" pitchFamily="2" charset="2"/>
              <a:buChar char="§"/>
              <a:defRPr sz="1733"/>
            </a:lvl2pPr>
            <a:lvl3pPr marL="457178" indent="-228589">
              <a:spcBef>
                <a:spcPts val="800"/>
              </a:spcBef>
              <a:spcAft>
                <a:spcPts val="0"/>
              </a:spcAft>
              <a:buClr>
                <a:srgbClr val="3086AB"/>
              </a:buClr>
              <a:buFont typeface="Arial" panose="020B0604020202020204" pitchFamily="34" charset="0"/>
              <a:buChar char="•"/>
              <a:tabLst/>
              <a:defRPr baseline="0"/>
            </a:lvl3pPr>
            <a:lvl4pPr marL="687883" indent="-230706">
              <a:spcBef>
                <a:spcPts val="800"/>
              </a:spcBef>
              <a:spcAft>
                <a:spcPts val="0"/>
              </a:spcAft>
              <a:buFont typeface="Arial" panose="020B0604020202020204" pitchFamily="34" charset="0"/>
              <a:buChar char="-"/>
              <a:tabLst/>
              <a:defRPr baseline="0"/>
            </a:lvl4pPr>
            <a:lvl5pPr marL="916472" indent="-228589">
              <a:spcBef>
                <a:spcPts val="800"/>
              </a:spcBef>
              <a:spcAft>
                <a:spcPts val="0"/>
              </a:spcAft>
              <a:defRPr baseline="0"/>
            </a:lvl5pPr>
          </a:lstStyle>
          <a:p>
            <a:pPr lvl="0"/>
            <a:r>
              <a:rPr lang="en-US" dirty="0"/>
              <a:t>Insert bullet list at full-width of slide</a:t>
            </a:r>
          </a:p>
          <a:p>
            <a:pPr lvl="1"/>
            <a:r>
              <a:rPr lang="en-US" dirty="0"/>
              <a:t>Bullet list level two</a:t>
            </a:r>
          </a:p>
          <a:p>
            <a:pPr lvl="2"/>
            <a:r>
              <a:rPr lang="en-US" dirty="0"/>
              <a:t>Bullet list level three</a:t>
            </a:r>
          </a:p>
          <a:p>
            <a:pPr lvl="3"/>
            <a:r>
              <a:rPr lang="en-US" dirty="0"/>
              <a:t>Bullet list level four</a:t>
            </a:r>
          </a:p>
          <a:p>
            <a:pPr lvl="4"/>
            <a:r>
              <a:rPr lang="en-US" dirty="0"/>
              <a:t>Bullet list level five</a:t>
            </a:r>
          </a:p>
        </p:txBody>
      </p:sp>
      <p:sp>
        <p:nvSpPr>
          <p:cNvPr id="5" name="Footer Placeholder 4"/>
          <p:cNvSpPr>
            <a:spLocks noGrp="1"/>
          </p:cNvSpPr>
          <p:nvPr>
            <p:ph type="ftr" sz="quarter" idx="14"/>
          </p:nvPr>
        </p:nvSpPr>
        <p:spPr/>
        <p:txBody>
          <a:bodyPr/>
          <a:lstStyle/>
          <a:p>
            <a:pPr algn="r"/>
            <a:r>
              <a:rPr lang="en-US">
                <a:solidFill>
                  <a:srgbClr val="000000"/>
                </a:solidFill>
              </a:rPr>
              <a:t>© Bill &amp; Melinda Gates Foundation      |</a:t>
            </a:r>
            <a:endParaRPr lang="en-US" dirty="0">
              <a:solidFill>
                <a:srgbClr val="000000"/>
              </a:solidFill>
            </a:endParaRPr>
          </a:p>
        </p:txBody>
      </p:sp>
      <p:sp>
        <p:nvSpPr>
          <p:cNvPr id="6" name="Slide Number Placeholder 5"/>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dirty="0">
              <a:solidFill>
                <a:srgbClr val="000000"/>
              </a:solidFill>
            </a:endParaRPr>
          </a:p>
        </p:txBody>
      </p:sp>
      <p:sp>
        <p:nvSpPr>
          <p:cNvPr id="2" name="Title 1"/>
          <p:cNvSpPr>
            <a:spLocks noGrp="1"/>
          </p:cNvSpPr>
          <p:nvPr>
            <p:ph type="title" hasCustomPrompt="1"/>
          </p:nvPr>
        </p:nvSpPr>
        <p:spPr>
          <a:xfrm>
            <a:off x="486834" y="646178"/>
            <a:ext cx="11106151" cy="697577"/>
          </a:xfrm>
        </p:spPr>
        <p:txBody>
          <a:bodyPr/>
          <a:lstStyle>
            <a:lvl1pPr>
              <a:defRPr baseline="0"/>
            </a:lvl1pPr>
          </a:lstStyle>
          <a:p>
            <a:r>
              <a:rPr lang="en-US"/>
              <a:t>INSERT HEADLINE HERE – UP TO 2 FULL WIDTH LINES (ALL CAPS)</a:t>
            </a:r>
          </a:p>
        </p:txBody>
      </p:sp>
    </p:spTree>
    <p:extLst>
      <p:ext uri="{BB962C8B-B14F-4D97-AF65-F5344CB8AC3E}">
        <p14:creationId xmlns:p14="http://schemas.microsoft.com/office/powerpoint/2010/main" val="1379321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Full Width Head + Bold Subhea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86834" y="1519628"/>
            <a:ext cx="11106151" cy="398213"/>
          </a:xfrm>
        </p:spPr>
        <p:txBody>
          <a:bodyPr/>
          <a:lstStyle>
            <a:lvl1pPr>
              <a:lnSpc>
                <a:spcPts val="2133"/>
              </a:lnSpc>
              <a:spcBef>
                <a:spcPts val="0"/>
              </a:spcBef>
              <a:defRPr sz="1867" b="1" baseline="0"/>
            </a:lvl1pPr>
            <a:lvl2pPr marL="228589" indent="-228589">
              <a:spcBef>
                <a:spcPts val="448"/>
              </a:spcBef>
              <a:spcAft>
                <a:spcPts val="0"/>
              </a:spcAft>
              <a:buClr>
                <a:schemeClr val="accent3">
                  <a:lumMod val="75000"/>
                </a:schemeClr>
              </a:buClr>
              <a:buFont typeface="Wingdings" panose="05000000000000000000" pitchFamily="2" charset="2"/>
              <a:buChar char="§"/>
              <a:defRPr sz="1733"/>
            </a:lvl2pPr>
            <a:lvl3pPr marL="457178" indent="-228589">
              <a:spcBef>
                <a:spcPts val="448"/>
              </a:spcBef>
              <a:buClr>
                <a:srgbClr val="3086AB"/>
              </a:buClr>
              <a:buFont typeface="Arial" panose="020B0604020202020204" pitchFamily="34" charset="0"/>
              <a:buChar char="•"/>
              <a:tabLst/>
              <a:defRPr baseline="0"/>
            </a:lvl3pPr>
            <a:lvl4pPr marL="687883" indent="-230706">
              <a:spcBef>
                <a:spcPts val="448"/>
              </a:spcBef>
              <a:spcAft>
                <a:spcPts val="0"/>
              </a:spcAft>
              <a:buFont typeface="Arial" panose="020B0604020202020204" pitchFamily="34" charset="0"/>
              <a:buChar char="-"/>
              <a:tabLst/>
              <a:defRPr baseline="0"/>
            </a:lvl4pPr>
            <a:lvl5pPr marL="916472" indent="-228589">
              <a:spcBef>
                <a:spcPts val="448"/>
              </a:spcBef>
              <a:defRPr baseline="0"/>
            </a:lvl5pPr>
          </a:lstStyle>
          <a:p>
            <a:pPr lvl="0"/>
            <a:r>
              <a:rPr lang="en-US" dirty="0"/>
              <a:t>Insert bullet list at full-width </a:t>
            </a:r>
            <a:r>
              <a:rPr lang="en-US"/>
              <a:t>of slide</a:t>
            </a:r>
            <a:endParaRPr lang="en-US" dirty="0"/>
          </a:p>
        </p:txBody>
      </p:sp>
      <p:sp>
        <p:nvSpPr>
          <p:cNvPr id="5" name="Footer Placeholder 4"/>
          <p:cNvSpPr>
            <a:spLocks noGrp="1"/>
          </p:cNvSpPr>
          <p:nvPr>
            <p:ph type="ftr" sz="quarter" idx="14"/>
          </p:nvPr>
        </p:nvSpPr>
        <p:spPr/>
        <p:txBody>
          <a:bodyPr/>
          <a:lstStyle/>
          <a:p>
            <a:pPr algn="r"/>
            <a:r>
              <a:rPr lang="en-US">
                <a:solidFill>
                  <a:srgbClr val="000000"/>
                </a:solidFill>
              </a:rPr>
              <a:t>© Bill &amp; Melinda Gates Foundation      |</a:t>
            </a:r>
            <a:endParaRPr lang="en-US" dirty="0">
              <a:solidFill>
                <a:srgbClr val="000000"/>
              </a:solidFill>
            </a:endParaRPr>
          </a:p>
        </p:txBody>
      </p:sp>
      <p:sp>
        <p:nvSpPr>
          <p:cNvPr id="6" name="Slide Number Placeholder 5"/>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dirty="0">
              <a:solidFill>
                <a:srgbClr val="000000"/>
              </a:solidFill>
            </a:endParaRPr>
          </a:p>
        </p:txBody>
      </p:sp>
      <p:sp>
        <p:nvSpPr>
          <p:cNvPr id="4" name="Text Placeholder 3"/>
          <p:cNvSpPr>
            <a:spLocks noGrp="1"/>
          </p:cNvSpPr>
          <p:nvPr>
            <p:ph type="body" sz="quarter" idx="16"/>
          </p:nvPr>
        </p:nvSpPr>
        <p:spPr>
          <a:xfrm>
            <a:off x="486836" y="2038299"/>
            <a:ext cx="11129433" cy="4221604"/>
          </a:xfrm>
        </p:spPr>
        <p:txBody>
          <a:bodyPr/>
          <a:lstStyle>
            <a:lvl1pPr>
              <a:spcBef>
                <a:spcPts val="800"/>
              </a:spcBef>
              <a:defRPr sz="1733"/>
            </a:lvl1pPr>
            <a:lvl2pPr>
              <a:spcBef>
                <a:spcPts val="800"/>
              </a:spcBef>
              <a:defRPr sz="1733"/>
            </a:lvl2pPr>
            <a:lvl3pPr>
              <a:spcBef>
                <a:spcPts val="800"/>
              </a:spcBef>
              <a:defRPr sz="1600"/>
            </a:lvl3pPr>
            <a:lvl4pPr>
              <a:spcBef>
                <a:spcPts val="800"/>
              </a:spcBef>
              <a:defRPr sz="1467"/>
            </a:lvl4pPr>
            <a:lvl5pPr>
              <a:spcBef>
                <a:spcPts val="800"/>
              </a:spcBef>
              <a:defRPr sz="1333"/>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486834" y="646178"/>
            <a:ext cx="11106151" cy="697577"/>
          </a:xfrm>
        </p:spPr>
        <p:txBody>
          <a:bodyPr/>
          <a:lstStyle>
            <a:lvl1pPr>
              <a:defRPr baseline="0"/>
            </a:lvl1pPr>
          </a:lstStyle>
          <a:p>
            <a:r>
              <a:rPr lang="en-US"/>
              <a:t>INSERT HEADLINE HERE – UP TO 2 FULL WIDTH LINES (ALL CAPS)</a:t>
            </a:r>
          </a:p>
        </p:txBody>
      </p:sp>
    </p:spTree>
    <p:extLst>
      <p:ext uri="{BB962C8B-B14F-4D97-AF65-F5344CB8AC3E}">
        <p14:creationId xmlns:p14="http://schemas.microsoft.com/office/powerpoint/2010/main" val="4077224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3 Width Head + 2/3 Copy - Text Only">
    <p:spTree>
      <p:nvGrpSpPr>
        <p:cNvPr id="1" name=""/>
        <p:cNvGrpSpPr/>
        <p:nvPr/>
      </p:nvGrpSpPr>
      <p:grpSpPr>
        <a:xfrm>
          <a:off x="0" y="0"/>
          <a:ext cx="0" cy="0"/>
          <a:chOff x="0" y="0"/>
          <a:chExt cx="0" cy="0"/>
        </a:xfrm>
      </p:grpSpPr>
      <p:sp>
        <p:nvSpPr>
          <p:cNvPr id="6" name="Footer Placeholder 5"/>
          <p:cNvSpPr>
            <a:spLocks noGrp="1"/>
          </p:cNvSpPr>
          <p:nvPr>
            <p:ph type="ftr" sz="quarter" idx="14"/>
          </p:nvPr>
        </p:nvSpPr>
        <p:spPr/>
        <p:txBody>
          <a:bodyPr/>
          <a:lstStyle/>
          <a:p>
            <a:pPr algn="r"/>
            <a:r>
              <a:rPr lang="en-US">
                <a:solidFill>
                  <a:srgbClr val="000000"/>
                </a:solidFill>
              </a:rPr>
              <a:t>© Bill &amp; Melinda Gates Foundation      |</a:t>
            </a:r>
            <a:endParaRPr lang="en-US" dirty="0">
              <a:solidFill>
                <a:srgbClr val="000000"/>
              </a:solidFill>
            </a:endParaRPr>
          </a:p>
        </p:txBody>
      </p:sp>
      <p:sp>
        <p:nvSpPr>
          <p:cNvPr id="8" name="Slide Number Placeholder 7"/>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dirty="0">
              <a:solidFill>
                <a:srgbClr val="000000"/>
              </a:solidFill>
            </a:endParaRPr>
          </a:p>
        </p:txBody>
      </p:sp>
      <p:sp>
        <p:nvSpPr>
          <p:cNvPr id="4" name="Text Placeholder 3"/>
          <p:cNvSpPr>
            <a:spLocks noGrp="1"/>
          </p:cNvSpPr>
          <p:nvPr>
            <p:ph type="body" sz="quarter" idx="16" hasCustomPrompt="1"/>
          </p:nvPr>
        </p:nvSpPr>
        <p:spPr>
          <a:xfrm>
            <a:off x="4887385" y="712944"/>
            <a:ext cx="6728883" cy="5535456"/>
          </a:xfrm>
        </p:spPr>
        <p:txBody>
          <a:bodyPr/>
          <a:lstStyle>
            <a:lvl1pPr>
              <a:spcBef>
                <a:spcPts val="800"/>
              </a:spcBef>
              <a:defRPr/>
            </a:lvl1pPr>
            <a:lvl2pPr>
              <a:spcBef>
                <a:spcPts val="800"/>
              </a:spcBef>
              <a:defRPr/>
            </a:lvl2pPr>
            <a:lvl3pPr>
              <a:spcBef>
                <a:spcPts val="800"/>
              </a:spcBef>
              <a:defRPr/>
            </a:lvl3pPr>
            <a:lvl4pPr>
              <a:spcBef>
                <a:spcPts val="800"/>
              </a:spcBef>
              <a:defRPr/>
            </a:lvl4pPr>
            <a:lvl5pPr>
              <a:spcBef>
                <a:spcPts val="800"/>
              </a:spcBef>
              <a:defRPr/>
            </a:lvl5pPr>
          </a:lstStyle>
          <a:p>
            <a:pPr lvl="0"/>
            <a:r>
              <a:rPr lang="en-US" dirty="0"/>
              <a:t>Insert bullet list at 2/3 width of slide</a:t>
            </a:r>
          </a:p>
          <a:p>
            <a:pPr lvl="1"/>
            <a:r>
              <a:rPr lang="en-US" dirty="0"/>
              <a:t>Bullet list level two</a:t>
            </a:r>
          </a:p>
          <a:p>
            <a:pPr lvl="2"/>
            <a:r>
              <a:rPr lang="en-US" dirty="0"/>
              <a:t>Bullet list level three</a:t>
            </a:r>
          </a:p>
          <a:p>
            <a:pPr lvl="3"/>
            <a:r>
              <a:rPr lang="en-US" dirty="0"/>
              <a:t>Bullet list level four</a:t>
            </a:r>
          </a:p>
          <a:p>
            <a:pPr lvl="4"/>
            <a:r>
              <a:rPr lang="en-US" dirty="0"/>
              <a:t>Bullet list level five</a:t>
            </a:r>
          </a:p>
        </p:txBody>
      </p:sp>
      <p:sp>
        <p:nvSpPr>
          <p:cNvPr id="3" name="Title 2"/>
          <p:cNvSpPr>
            <a:spLocks noGrp="1"/>
          </p:cNvSpPr>
          <p:nvPr>
            <p:ph type="title" hasCustomPrompt="1"/>
          </p:nvPr>
        </p:nvSpPr>
        <p:spPr>
          <a:xfrm>
            <a:off x="486833" y="646177"/>
            <a:ext cx="4226984" cy="862195"/>
          </a:xfrm>
          <a:prstGeom prst="rect">
            <a:avLst/>
          </a:prstGeom>
        </p:spPr>
        <p:txBody>
          <a:bodyPr anchor="t"/>
          <a:lstStyle>
            <a:lvl1pPr>
              <a:defRPr baseline="0"/>
            </a:lvl1pPr>
          </a:lstStyle>
          <a:p>
            <a:r>
              <a:rPr lang="en-US"/>
              <a:t>INSERT HEADLINE – TWO LINES ALL CAPS</a:t>
            </a:r>
            <a:endParaRPr lang="en-US" dirty="0"/>
          </a:p>
        </p:txBody>
      </p:sp>
    </p:spTree>
    <p:extLst>
      <p:ext uri="{BB962C8B-B14F-4D97-AF65-F5344CB8AC3E}">
        <p14:creationId xmlns:p14="http://schemas.microsoft.com/office/powerpoint/2010/main" val="3478064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3 Width Head + 2/3 Copy - Text Only">
    <p:spTree>
      <p:nvGrpSpPr>
        <p:cNvPr id="1" name=""/>
        <p:cNvGrpSpPr/>
        <p:nvPr/>
      </p:nvGrpSpPr>
      <p:grpSpPr>
        <a:xfrm>
          <a:off x="0" y="0"/>
          <a:ext cx="0" cy="0"/>
          <a:chOff x="0" y="0"/>
          <a:chExt cx="0" cy="0"/>
        </a:xfrm>
      </p:grpSpPr>
      <p:sp>
        <p:nvSpPr>
          <p:cNvPr id="6" name="Footer Placeholder 5"/>
          <p:cNvSpPr>
            <a:spLocks noGrp="1"/>
          </p:cNvSpPr>
          <p:nvPr>
            <p:ph type="ftr" sz="quarter" idx="14"/>
          </p:nvPr>
        </p:nvSpPr>
        <p:spPr/>
        <p:txBody>
          <a:bodyPr/>
          <a:lstStyle/>
          <a:p>
            <a:pPr algn="r"/>
            <a:r>
              <a:rPr lang="en-US">
                <a:solidFill>
                  <a:srgbClr val="000000"/>
                </a:solidFill>
              </a:rPr>
              <a:t>© Bill &amp; Melinda Gates Foundation      |</a:t>
            </a:r>
            <a:endParaRPr lang="en-US" dirty="0">
              <a:solidFill>
                <a:srgbClr val="000000"/>
              </a:solidFill>
            </a:endParaRPr>
          </a:p>
        </p:txBody>
      </p:sp>
      <p:sp>
        <p:nvSpPr>
          <p:cNvPr id="8" name="Slide Number Placeholder 7"/>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dirty="0">
              <a:solidFill>
                <a:srgbClr val="000000"/>
              </a:solidFill>
            </a:endParaRPr>
          </a:p>
        </p:txBody>
      </p:sp>
      <p:sp>
        <p:nvSpPr>
          <p:cNvPr id="4" name="Text Placeholder 3"/>
          <p:cNvSpPr>
            <a:spLocks noGrp="1"/>
          </p:cNvSpPr>
          <p:nvPr>
            <p:ph type="body" sz="quarter" idx="16" hasCustomPrompt="1"/>
          </p:nvPr>
        </p:nvSpPr>
        <p:spPr>
          <a:xfrm>
            <a:off x="4887384" y="719328"/>
            <a:ext cx="6728883" cy="5535456"/>
          </a:xfrm>
        </p:spPr>
        <p:txBody>
          <a:bodyPr/>
          <a:lstStyle>
            <a:lvl1pPr>
              <a:spcBef>
                <a:spcPts val="800"/>
              </a:spcBef>
              <a:defRPr/>
            </a:lvl1pPr>
            <a:lvl2pPr>
              <a:spcBef>
                <a:spcPts val="800"/>
              </a:spcBef>
              <a:defRPr/>
            </a:lvl2pPr>
            <a:lvl3pPr>
              <a:spcBef>
                <a:spcPts val="800"/>
              </a:spcBef>
              <a:defRPr sz="1600"/>
            </a:lvl3pPr>
            <a:lvl4pPr>
              <a:spcBef>
                <a:spcPts val="800"/>
              </a:spcBef>
              <a:defRPr/>
            </a:lvl4pPr>
            <a:lvl5pPr>
              <a:spcBef>
                <a:spcPts val="800"/>
              </a:spcBef>
              <a:defRPr/>
            </a:lvl5pPr>
          </a:lstStyle>
          <a:p>
            <a:pPr lvl="0"/>
            <a:r>
              <a:rPr lang="en-US" dirty="0"/>
              <a:t>Insert bullet list at 2/3 width of slide</a:t>
            </a:r>
          </a:p>
          <a:p>
            <a:pPr lvl="1"/>
            <a:r>
              <a:rPr lang="en-US" dirty="0"/>
              <a:t>Bullet list level two</a:t>
            </a:r>
          </a:p>
          <a:p>
            <a:pPr lvl="2"/>
            <a:r>
              <a:rPr lang="en-US" dirty="0"/>
              <a:t>Bullet list level three</a:t>
            </a:r>
          </a:p>
          <a:p>
            <a:pPr lvl="3"/>
            <a:r>
              <a:rPr lang="en-US" dirty="0"/>
              <a:t>Bullet list level four</a:t>
            </a:r>
          </a:p>
          <a:p>
            <a:pPr lvl="4"/>
            <a:r>
              <a:rPr lang="en-US" dirty="0"/>
              <a:t>Bullet list level five</a:t>
            </a:r>
          </a:p>
        </p:txBody>
      </p:sp>
      <p:sp>
        <p:nvSpPr>
          <p:cNvPr id="3" name="Title 2"/>
          <p:cNvSpPr>
            <a:spLocks noGrp="1"/>
          </p:cNvSpPr>
          <p:nvPr>
            <p:ph type="title" hasCustomPrompt="1"/>
          </p:nvPr>
        </p:nvSpPr>
        <p:spPr>
          <a:xfrm>
            <a:off x="486833" y="645743"/>
            <a:ext cx="4226984" cy="862195"/>
          </a:xfrm>
          <a:prstGeom prst="rect">
            <a:avLst/>
          </a:prstGeom>
        </p:spPr>
        <p:txBody>
          <a:bodyPr anchor="t"/>
          <a:lstStyle>
            <a:lvl1pPr>
              <a:defRPr baseline="0"/>
            </a:lvl1pPr>
          </a:lstStyle>
          <a:p>
            <a:r>
              <a:rPr lang="en-US"/>
              <a:t>INSERT HEADLINE – TWO LINES ALL CAPS</a:t>
            </a:r>
            <a:endParaRPr lang="en-US" dirty="0"/>
          </a:p>
        </p:txBody>
      </p:sp>
    </p:spTree>
    <p:extLst>
      <p:ext uri="{BB962C8B-B14F-4D97-AF65-F5344CB8AC3E}">
        <p14:creationId xmlns:p14="http://schemas.microsoft.com/office/powerpoint/2010/main" val="4118082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Full Width Head, Copy + Visual">
    <p:spTree>
      <p:nvGrpSpPr>
        <p:cNvPr id="1" name=""/>
        <p:cNvGrpSpPr/>
        <p:nvPr/>
      </p:nvGrpSpPr>
      <p:grpSpPr>
        <a:xfrm>
          <a:off x="0" y="0"/>
          <a:ext cx="0" cy="0"/>
          <a:chOff x="0" y="0"/>
          <a:chExt cx="0" cy="0"/>
        </a:xfrm>
      </p:grpSpPr>
      <p:sp>
        <p:nvSpPr>
          <p:cNvPr id="4" name="Footer Placeholder 3"/>
          <p:cNvSpPr>
            <a:spLocks noGrp="1"/>
          </p:cNvSpPr>
          <p:nvPr>
            <p:ph type="ftr" sz="quarter" idx="14"/>
          </p:nvPr>
        </p:nvSpPr>
        <p:spPr/>
        <p:txBody>
          <a:bodyPr/>
          <a:lstStyle/>
          <a:p>
            <a:pPr algn="r"/>
            <a:r>
              <a:rPr lang="en-US">
                <a:solidFill>
                  <a:srgbClr val="000000"/>
                </a:solidFill>
              </a:rPr>
              <a:t>© Bill &amp; Melinda Gates Foundation      |</a:t>
            </a:r>
            <a:endParaRPr lang="en-US" dirty="0">
              <a:solidFill>
                <a:srgbClr val="000000"/>
              </a:solidFill>
            </a:endParaRPr>
          </a:p>
        </p:txBody>
      </p:sp>
      <p:sp>
        <p:nvSpPr>
          <p:cNvPr id="5" name="Slide Number Placeholder 4"/>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dirty="0">
              <a:solidFill>
                <a:srgbClr val="000000"/>
              </a:solidFill>
            </a:endParaRPr>
          </a:p>
        </p:txBody>
      </p:sp>
      <p:sp>
        <p:nvSpPr>
          <p:cNvPr id="3" name="Text Placeholder 2"/>
          <p:cNvSpPr>
            <a:spLocks noGrp="1"/>
          </p:cNvSpPr>
          <p:nvPr>
            <p:ph type="body" sz="quarter" idx="16" hasCustomPrompt="1"/>
          </p:nvPr>
        </p:nvSpPr>
        <p:spPr>
          <a:xfrm>
            <a:off x="486835" y="1162282"/>
            <a:ext cx="11106151" cy="600132"/>
          </a:xfrm>
        </p:spPr>
        <p:txBody>
          <a:bodyPr/>
          <a:lstStyle>
            <a:lvl1pPr marL="0" indent="0">
              <a:buNone/>
              <a:defRPr sz="1667" baseline="0"/>
            </a:lvl1pPr>
            <a:lvl2pPr marL="0" indent="0">
              <a:buFont typeface="Arial" panose="020B0604020202020204" pitchFamily="34" charset="0"/>
              <a:buNone/>
              <a:defRPr sz="1667"/>
            </a:lvl2pPr>
            <a:lvl3pPr marL="0" indent="0">
              <a:buNone/>
              <a:defRPr sz="1667"/>
            </a:lvl3pPr>
            <a:lvl4pPr marL="0" indent="0">
              <a:buNone/>
              <a:defRPr sz="1667"/>
            </a:lvl4pPr>
            <a:lvl5pPr marL="0" indent="0">
              <a:buNone/>
              <a:defRPr sz="1667"/>
            </a:lvl5pPr>
          </a:lstStyle>
          <a:p>
            <a:pPr lvl="0"/>
            <a:r>
              <a:rPr lang="en-US" dirty="0"/>
              <a:t>Insert sub-headline or explanatory copy here – up to 2 full-width lines.</a:t>
            </a:r>
          </a:p>
        </p:txBody>
      </p:sp>
      <p:sp>
        <p:nvSpPr>
          <p:cNvPr id="7" name="Content Placeholder 6"/>
          <p:cNvSpPr>
            <a:spLocks noGrp="1"/>
          </p:cNvSpPr>
          <p:nvPr>
            <p:ph sz="quarter" idx="17" hasCustomPrompt="1"/>
          </p:nvPr>
        </p:nvSpPr>
        <p:spPr>
          <a:xfrm>
            <a:off x="486834" y="1949453"/>
            <a:ext cx="11106151" cy="4288367"/>
          </a:xfrm>
        </p:spPr>
        <p:txBody>
          <a:bodyPr tIns="1097280"/>
          <a:lstStyle>
            <a:lvl1pPr marL="0" indent="0" algn="ctr">
              <a:buNone/>
              <a:defRPr sz="1600" baseline="0"/>
            </a:lvl1pPr>
            <a:lvl2pPr marL="0" indent="0">
              <a:buFont typeface="Arial" panose="020B0604020202020204" pitchFamily="34" charset="0"/>
              <a:buNone/>
              <a:defRPr sz="1600"/>
            </a:lvl2pPr>
            <a:lvl3pPr marL="0" indent="0">
              <a:buNone/>
              <a:defRPr sz="1600"/>
            </a:lvl3pPr>
            <a:lvl4pPr marL="0" indent="0">
              <a:buNone/>
              <a:defRPr sz="1600"/>
            </a:lvl4pPr>
            <a:lvl5pPr marL="0" indent="0">
              <a:buNone/>
              <a:defRPr sz="1600"/>
            </a:lvl5pPr>
          </a:lstStyle>
          <a:p>
            <a:pPr lvl="0"/>
            <a:r>
              <a:rPr lang="en-US" dirty="0"/>
              <a:t>Click icon to insert visual element here at full-width of slide.</a:t>
            </a:r>
          </a:p>
        </p:txBody>
      </p:sp>
      <p:sp>
        <p:nvSpPr>
          <p:cNvPr id="6" name="Title 5"/>
          <p:cNvSpPr>
            <a:spLocks noGrp="1"/>
          </p:cNvSpPr>
          <p:nvPr>
            <p:ph type="title" hasCustomPrompt="1"/>
          </p:nvPr>
        </p:nvSpPr>
        <p:spPr>
          <a:xfrm>
            <a:off x="486834" y="646176"/>
            <a:ext cx="11106151" cy="509240"/>
          </a:xfrm>
        </p:spPr>
        <p:txBody>
          <a:bodyPr/>
          <a:lstStyle>
            <a:lvl1pPr>
              <a:defRPr baseline="0"/>
            </a:lvl1pPr>
          </a:lstStyle>
          <a:p>
            <a:r>
              <a:rPr lang="en-US"/>
              <a:t>INSERT HEADLINE HERE – UP TO 1 FULL-WIDTH LINE</a:t>
            </a:r>
          </a:p>
        </p:txBody>
      </p:sp>
    </p:spTree>
    <p:extLst>
      <p:ext uri="{BB962C8B-B14F-4D97-AF65-F5344CB8AC3E}">
        <p14:creationId xmlns:p14="http://schemas.microsoft.com/office/powerpoint/2010/main" val="1970944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Full Width Head, 1/3 Copy + 2/3 Visual">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874684" y="1718735"/>
            <a:ext cx="6718301" cy="4519084"/>
          </a:xfrm>
        </p:spPr>
        <p:txBody>
          <a:bodyPr/>
          <a:lstStyle>
            <a:lvl1pPr>
              <a:defRPr baseline="0"/>
            </a:lvl1pPr>
          </a:lstStyle>
          <a:p>
            <a:pPr lvl="0"/>
            <a:r>
              <a:rPr lang="en-US" dirty="0"/>
              <a:t>Click an icon to insert a visual here at 2/3 width of slide</a:t>
            </a:r>
          </a:p>
        </p:txBody>
      </p:sp>
      <p:sp>
        <p:nvSpPr>
          <p:cNvPr id="7" name="Text Placeholder 7"/>
          <p:cNvSpPr>
            <a:spLocks noGrp="1"/>
          </p:cNvSpPr>
          <p:nvPr>
            <p:ph type="body" sz="quarter" idx="13" hasCustomPrompt="1"/>
          </p:nvPr>
        </p:nvSpPr>
        <p:spPr>
          <a:xfrm>
            <a:off x="486833" y="1718735"/>
            <a:ext cx="4226984" cy="4519084"/>
          </a:xfrm>
        </p:spPr>
        <p:txBody>
          <a:bodyPr/>
          <a:lstStyle>
            <a:lvl1pPr>
              <a:spcBef>
                <a:spcPts val="800"/>
              </a:spcBef>
              <a:spcAft>
                <a:spcPts val="0"/>
              </a:spcAft>
              <a:defRPr sz="1867" b="0"/>
            </a:lvl1pPr>
            <a:lvl2pPr>
              <a:spcBef>
                <a:spcPts val="800"/>
              </a:spcBef>
              <a:spcAft>
                <a:spcPts val="0"/>
              </a:spcAft>
              <a:defRPr sz="1733" baseline="0"/>
            </a:lvl2pPr>
            <a:lvl3pPr>
              <a:spcBef>
                <a:spcPts val="800"/>
              </a:spcBef>
              <a:spcAft>
                <a:spcPts val="0"/>
              </a:spcAft>
              <a:buClr>
                <a:srgbClr val="3086AB"/>
              </a:buClr>
              <a:defRPr sz="1600"/>
            </a:lvl3pPr>
            <a:lvl4pPr marL="687881" indent="-228589">
              <a:spcBef>
                <a:spcPts val="800"/>
              </a:spcBef>
              <a:spcAft>
                <a:spcPts val="0"/>
              </a:spcAft>
              <a:buFont typeface="Arial" panose="020B0604020202020204" pitchFamily="34" charset="0"/>
              <a:buChar char="-"/>
              <a:defRPr baseline="0"/>
            </a:lvl4pPr>
            <a:lvl5pPr>
              <a:spcBef>
                <a:spcPts val="800"/>
              </a:spcBef>
              <a:spcAft>
                <a:spcPts val="0"/>
              </a:spcAft>
              <a:defRPr/>
            </a:lvl5pPr>
          </a:lstStyle>
          <a:p>
            <a:pPr lvl="0"/>
            <a:r>
              <a:rPr lang="en-US" dirty="0"/>
              <a:t>Insert bullet list at 1/3 width of slide</a:t>
            </a:r>
          </a:p>
          <a:p>
            <a:pPr lvl="1"/>
            <a:r>
              <a:rPr lang="en-US" dirty="0"/>
              <a:t>Bullet list level two</a:t>
            </a:r>
          </a:p>
          <a:p>
            <a:pPr lvl="2"/>
            <a:r>
              <a:rPr lang="en-US" dirty="0"/>
              <a:t>Bullet list level three</a:t>
            </a:r>
          </a:p>
          <a:p>
            <a:pPr lvl="3"/>
            <a:r>
              <a:rPr lang="en-US" dirty="0"/>
              <a:t>Bullet list level four</a:t>
            </a:r>
          </a:p>
          <a:p>
            <a:pPr lvl="4"/>
            <a:r>
              <a:rPr lang="en-US" dirty="0"/>
              <a:t>Bullet list level five</a:t>
            </a:r>
          </a:p>
        </p:txBody>
      </p:sp>
      <p:sp>
        <p:nvSpPr>
          <p:cNvPr id="6" name="Footer Placeholder 5"/>
          <p:cNvSpPr>
            <a:spLocks noGrp="1"/>
          </p:cNvSpPr>
          <p:nvPr>
            <p:ph type="ftr" sz="quarter" idx="14"/>
          </p:nvPr>
        </p:nvSpPr>
        <p:spPr/>
        <p:txBody>
          <a:bodyPr/>
          <a:lstStyle/>
          <a:p>
            <a:pPr algn="r"/>
            <a:r>
              <a:rPr lang="en-US">
                <a:solidFill>
                  <a:srgbClr val="000000"/>
                </a:solidFill>
              </a:rPr>
              <a:t>© Bill &amp; Melinda Gates Foundation      |</a:t>
            </a:r>
            <a:endParaRPr lang="en-US" dirty="0">
              <a:solidFill>
                <a:srgbClr val="000000"/>
              </a:solidFill>
            </a:endParaRPr>
          </a:p>
        </p:txBody>
      </p:sp>
      <p:sp>
        <p:nvSpPr>
          <p:cNvPr id="8" name="Slide Number Placeholder 7"/>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dirty="0">
              <a:solidFill>
                <a:srgbClr val="000000"/>
              </a:solidFill>
            </a:endParaRPr>
          </a:p>
        </p:txBody>
      </p:sp>
      <p:sp>
        <p:nvSpPr>
          <p:cNvPr id="2" name="Title 1"/>
          <p:cNvSpPr>
            <a:spLocks noGrp="1"/>
          </p:cNvSpPr>
          <p:nvPr>
            <p:ph type="title" hasCustomPrompt="1"/>
          </p:nvPr>
        </p:nvSpPr>
        <p:spPr>
          <a:xfrm>
            <a:off x="486834" y="646178"/>
            <a:ext cx="11106151" cy="697577"/>
          </a:xfrm>
        </p:spPr>
        <p:txBody>
          <a:bodyPr/>
          <a:lstStyle>
            <a:lvl1pPr>
              <a:defRPr baseline="0"/>
            </a:lvl1pPr>
          </a:lstStyle>
          <a:p>
            <a:r>
              <a:rPr lang="en-US"/>
              <a:t>INSERT HEADLINE HERE – UP TO 2 FULL WIDTH LINES (ALL CAPS)</a:t>
            </a:r>
          </a:p>
        </p:txBody>
      </p:sp>
    </p:spTree>
    <p:extLst>
      <p:ext uri="{BB962C8B-B14F-4D97-AF65-F5344CB8AC3E}">
        <p14:creationId xmlns:p14="http://schemas.microsoft.com/office/powerpoint/2010/main" val="3977294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3 Width Head + Copy w/ 2/3 Visual">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86833" y="1718735"/>
            <a:ext cx="4226984" cy="4519085"/>
          </a:xfrm>
        </p:spPr>
        <p:txBody>
          <a:bodyPr/>
          <a:lstStyle>
            <a:lvl1pPr>
              <a:spcBef>
                <a:spcPts val="800"/>
              </a:spcBef>
              <a:spcAft>
                <a:spcPts val="0"/>
              </a:spcAft>
              <a:buClr>
                <a:srgbClr val="2F85AA"/>
              </a:buClr>
              <a:defRPr sz="1867" b="0" baseline="0"/>
            </a:lvl1pPr>
            <a:lvl2pPr>
              <a:spcBef>
                <a:spcPts val="800"/>
              </a:spcBef>
              <a:spcAft>
                <a:spcPts val="0"/>
              </a:spcAft>
              <a:defRPr sz="1733" baseline="0"/>
            </a:lvl2pPr>
            <a:lvl3pPr>
              <a:spcBef>
                <a:spcPts val="800"/>
              </a:spcBef>
              <a:spcAft>
                <a:spcPts val="0"/>
              </a:spcAft>
              <a:buClr>
                <a:srgbClr val="3086AB"/>
              </a:buClr>
              <a:defRPr baseline="0"/>
            </a:lvl3pPr>
            <a:lvl4pPr marL="687881" indent="-228589">
              <a:spcBef>
                <a:spcPts val="800"/>
              </a:spcBef>
              <a:spcAft>
                <a:spcPts val="0"/>
              </a:spcAft>
              <a:buFont typeface="Arial" panose="020B0604020202020204" pitchFamily="34" charset="0"/>
              <a:buChar char="-"/>
              <a:defRPr baseline="0"/>
            </a:lvl4pPr>
            <a:lvl5pPr marL="914354" indent="-228589">
              <a:spcBef>
                <a:spcPts val="800"/>
              </a:spcBef>
              <a:buFont typeface="Arial" panose="020B0604020202020204" pitchFamily="34" charset="0"/>
              <a:buChar char="◦"/>
              <a:defRPr baseline="0"/>
            </a:lvl5pPr>
          </a:lstStyle>
          <a:p>
            <a:pPr lvl="0"/>
            <a:r>
              <a:rPr lang="en-US" dirty="0"/>
              <a:t>Insert bullet list at 1/3 width of slide</a:t>
            </a:r>
          </a:p>
          <a:p>
            <a:pPr lvl="1"/>
            <a:r>
              <a:rPr lang="en-US" dirty="0"/>
              <a:t>Bullet list level two</a:t>
            </a:r>
          </a:p>
          <a:p>
            <a:pPr lvl="2"/>
            <a:r>
              <a:rPr lang="en-US" dirty="0"/>
              <a:t>Bullet list level three</a:t>
            </a:r>
          </a:p>
          <a:p>
            <a:pPr lvl="3"/>
            <a:r>
              <a:rPr lang="en-US" dirty="0"/>
              <a:t>Bullet list level four</a:t>
            </a:r>
          </a:p>
          <a:p>
            <a:pPr lvl="4"/>
            <a:r>
              <a:rPr lang="en-US" dirty="0"/>
              <a:t>Bullet list level five</a:t>
            </a:r>
          </a:p>
        </p:txBody>
      </p:sp>
      <p:sp>
        <p:nvSpPr>
          <p:cNvPr id="10" name="Rectangle 9"/>
          <p:cNvSpPr/>
          <p:nvPr userDrawn="1"/>
        </p:nvSpPr>
        <p:spPr>
          <a:xfrm>
            <a:off x="0" y="669311"/>
            <a:ext cx="268224" cy="2684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2" name="Footer Placeholder 1"/>
          <p:cNvSpPr>
            <a:spLocks noGrp="1"/>
          </p:cNvSpPr>
          <p:nvPr>
            <p:ph type="ftr" sz="quarter" idx="15"/>
          </p:nvPr>
        </p:nvSpPr>
        <p:spPr/>
        <p:txBody>
          <a:bodyPr/>
          <a:lstStyle/>
          <a:p>
            <a:pPr algn="r"/>
            <a:r>
              <a:rPr lang="en-US"/>
              <a:t>© Bill &amp; Melinda Gates Foundation      |</a:t>
            </a:r>
            <a:endParaRPr lang="en-US" dirty="0"/>
          </a:p>
        </p:txBody>
      </p:sp>
      <p:sp>
        <p:nvSpPr>
          <p:cNvPr id="3" name="Slide Number Placeholder 2"/>
          <p:cNvSpPr>
            <a:spLocks noGrp="1"/>
          </p:cNvSpPr>
          <p:nvPr>
            <p:ph type="sldNum" sz="quarter" idx="16"/>
          </p:nvPr>
        </p:nvSpPr>
        <p:spPr/>
        <p:txBody>
          <a:bodyPr/>
          <a:lstStyle/>
          <a:p>
            <a:fld id="{D3F7C509-FEEF-45D3-B896-7C07814C0C13}" type="slidenum">
              <a:rPr lang="en-US" smtClean="0"/>
              <a:pPr/>
              <a:t>‹#›</a:t>
            </a:fld>
            <a:endParaRPr lang="en-US" dirty="0"/>
          </a:p>
        </p:txBody>
      </p:sp>
      <p:sp>
        <p:nvSpPr>
          <p:cNvPr id="5" name="Title 4"/>
          <p:cNvSpPr>
            <a:spLocks noGrp="1"/>
          </p:cNvSpPr>
          <p:nvPr>
            <p:ph type="title" hasCustomPrompt="1"/>
          </p:nvPr>
        </p:nvSpPr>
        <p:spPr>
          <a:xfrm>
            <a:off x="486833" y="646177"/>
            <a:ext cx="4226984" cy="862195"/>
          </a:xfrm>
        </p:spPr>
        <p:txBody>
          <a:bodyPr/>
          <a:lstStyle>
            <a:lvl1pPr>
              <a:defRPr baseline="0"/>
            </a:lvl1pPr>
          </a:lstStyle>
          <a:p>
            <a:r>
              <a:rPr lang="en-US"/>
              <a:t>INSERT HEADLINE – TWO LINES ALL CAPS</a:t>
            </a:r>
          </a:p>
        </p:txBody>
      </p:sp>
      <p:sp>
        <p:nvSpPr>
          <p:cNvPr id="7" name="Content Placeholder 2"/>
          <p:cNvSpPr>
            <a:spLocks noGrp="1"/>
          </p:cNvSpPr>
          <p:nvPr>
            <p:ph idx="1" hasCustomPrompt="1"/>
          </p:nvPr>
        </p:nvSpPr>
        <p:spPr>
          <a:xfrm>
            <a:off x="4874684" y="651935"/>
            <a:ext cx="6718301" cy="5585885"/>
          </a:xfrm>
        </p:spPr>
        <p:txBody>
          <a:bodyPr/>
          <a:lstStyle>
            <a:lvl1pPr>
              <a:defRPr baseline="0"/>
            </a:lvl1pPr>
          </a:lstStyle>
          <a:p>
            <a:pPr lvl="0"/>
            <a:r>
              <a:rPr lang="en-US" dirty="0"/>
              <a:t>Click an icon to insert a visual here at 2/3 width of slide</a:t>
            </a:r>
          </a:p>
        </p:txBody>
      </p:sp>
    </p:spTree>
    <p:extLst>
      <p:ext uri="{BB962C8B-B14F-4D97-AF65-F5344CB8AC3E}">
        <p14:creationId xmlns:p14="http://schemas.microsoft.com/office/powerpoint/2010/main" val="573669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1/3 Width Head + Copy w/Full Bleed Photo">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86833" y="1718735"/>
            <a:ext cx="4226984" cy="4519085"/>
          </a:xfrm>
        </p:spPr>
        <p:txBody>
          <a:bodyPr/>
          <a:lstStyle>
            <a:lvl1pPr>
              <a:spcBef>
                <a:spcPts val="800"/>
              </a:spcBef>
              <a:spcAft>
                <a:spcPts val="0"/>
              </a:spcAft>
              <a:buClr>
                <a:srgbClr val="2F85AA"/>
              </a:buClr>
              <a:defRPr sz="1867" b="0" baseline="0"/>
            </a:lvl1pPr>
            <a:lvl2pPr>
              <a:spcBef>
                <a:spcPts val="800"/>
              </a:spcBef>
              <a:spcAft>
                <a:spcPts val="0"/>
              </a:spcAft>
              <a:defRPr sz="1733" baseline="0"/>
            </a:lvl2pPr>
            <a:lvl3pPr>
              <a:spcBef>
                <a:spcPts val="800"/>
              </a:spcBef>
              <a:spcAft>
                <a:spcPts val="0"/>
              </a:spcAft>
              <a:buClr>
                <a:srgbClr val="3086AB"/>
              </a:buClr>
              <a:defRPr baseline="0"/>
            </a:lvl3pPr>
            <a:lvl4pPr marL="687881" indent="-228589">
              <a:spcBef>
                <a:spcPts val="800"/>
              </a:spcBef>
              <a:spcAft>
                <a:spcPts val="0"/>
              </a:spcAft>
              <a:buFont typeface="Arial" panose="020B0604020202020204" pitchFamily="34" charset="0"/>
              <a:buChar char="-"/>
              <a:defRPr baseline="0"/>
            </a:lvl4pPr>
            <a:lvl5pPr marL="914354" indent="-228589">
              <a:spcBef>
                <a:spcPts val="800"/>
              </a:spcBef>
              <a:spcAft>
                <a:spcPts val="0"/>
              </a:spcAft>
              <a:buFont typeface="Arial" panose="020B0604020202020204" pitchFamily="34" charset="0"/>
              <a:buChar char="◦"/>
              <a:defRPr baseline="0"/>
            </a:lvl5pPr>
          </a:lstStyle>
          <a:p>
            <a:pPr lvl="0"/>
            <a:r>
              <a:rPr lang="en-US" dirty="0"/>
              <a:t>Insert bullet list at 1/3 width of slide</a:t>
            </a:r>
          </a:p>
          <a:p>
            <a:pPr lvl="1"/>
            <a:r>
              <a:rPr lang="en-US" dirty="0"/>
              <a:t>Bullet list level two</a:t>
            </a:r>
          </a:p>
          <a:p>
            <a:pPr lvl="2"/>
            <a:r>
              <a:rPr lang="en-US" dirty="0"/>
              <a:t>Bullet list level three</a:t>
            </a:r>
          </a:p>
          <a:p>
            <a:pPr lvl="3"/>
            <a:r>
              <a:rPr lang="en-US" dirty="0"/>
              <a:t>Bullet list level four</a:t>
            </a:r>
          </a:p>
          <a:p>
            <a:pPr lvl="4"/>
            <a:r>
              <a:rPr lang="en-US" dirty="0"/>
              <a:t>Bullet list level five</a:t>
            </a:r>
          </a:p>
        </p:txBody>
      </p:sp>
      <p:sp>
        <p:nvSpPr>
          <p:cNvPr id="7" name="Picture Placeholder 6"/>
          <p:cNvSpPr>
            <a:spLocks noGrp="1"/>
          </p:cNvSpPr>
          <p:nvPr>
            <p:ph type="pic" sz="quarter" idx="14"/>
          </p:nvPr>
        </p:nvSpPr>
        <p:spPr>
          <a:xfrm>
            <a:off x="4874686" y="0"/>
            <a:ext cx="7317316" cy="6858000"/>
          </a:xfrm>
        </p:spPr>
        <p:txBody>
          <a:bodyPr tIns="822960"/>
          <a:lstStyle>
            <a:lvl1pPr marL="0" indent="0" algn="ctr">
              <a:buNone/>
              <a:defRPr baseline="0"/>
            </a:lvl1pPr>
          </a:lstStyle>
          <a:p>
            <a:endParaRPr lang="en-US" dirty="0"/>
          </a:p>
          <a:p>
            <a:endParaRPr lang="en-US" dirty="0"/>
          </a:p>
          <a:p>
            <a:endParaRPr lang="en-US" dirty="0"/>
          </a:p>
          <a:p>
            <a:endParaRPr lang="en-US" dirty="0"/>
          </a:p>
          <a:p>
            <a:r>
              <a:rPr lang="en-US" dirty="0"/>
              <a:t>Click on the icon to insert a new photo</a:t>
            </a:r>
          </a:p>
        </p:txBody>
      </p:sp>
      <p:sp>
        <p:nvSpPr>
          <p:cNvPr id="10" name="Rectangle 9"/>
          <p:cNvSpPr/>
          <p:nvPr userDrawn="1"/>
        </p:nvSpPr>
        <p:spPr>
          <a:xfrm>
            <a:off x="0" y="669311"/>
            <a:ext cx="268224" cy="2684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6" name="Title 5"/>
          <p:cNvSpPr>
            <a:spLocks noGrp="1"/>
          </p:cNvSpPr>
          <p:nvPr>
            <p:ph type="title" hasCustomPrompt="1"/>
          </p:nvPr>
        </p:nvSpPr>
        <p:spPr>
          <a:xfrm>
            <a:off x="486833" y="646177"/>
            <a:ext cx="4226984" cy="862195"/>
          </a:xfrm>
        </p:spPr>
        <p:txBody>
          <a:bodyPr/>
          <a:lstStyle>
            <a:lvl1pPr>
              <a:defRPr baseline="0"/>
            </a:lvl1pPr>
          </a:lstStyle>
          <a:p>
            <a:r>
              <a:rPr lang="en-US"/>
              <a:t>INSERT HEADLINE – TWO LINES ALL CAPS</a:t>
            </a:r>
          </a:p>
        </p:txBody>
      </p:sp>
    </p:spTree>
    <p:extLst>
      <p:ext uri="{BB962C8B-B14F-4D97-AF65-F5344CB8AC3E}">
        <p14:creationId xmlns:p14="http://schemas.microsoft.com/office/powerpoint/2010/main" val="287390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1/3 Width Head + Copy w/3 Image Grid">
    <p:spTree>
      <p:nvGrpSpPr>
        <p:cNvPr id="1" name=""/>
        <p:cNvGrpSpPr/>
        <p:nvPr/>
      </p:nvGrpSpPr>
      <p:grpSpPr>
        <a:xfrm>
          <a:off x="0" y="0"/>
          <a:ext cx="0" cy="0"/>
          <a:chOff x="0" y="0"/>
          <a:chExt cx="0" cy="0"/>
        </a:xfrm>
      </p:grpSpPr>
      <p:sp>
        <p:nvSpPr>
          <p:cNvPr id="14" name="Picture Placeholder 6"/>
          <p:cNvSpPr>
            <a:spLocks noGrp="1"/>
          </p:cNvSpPr>
          <p:nvPr>
            <p:ph type="pic" sz="quarter" idx="15"/>
          </p:nvPr>
        </p:nvSpPr>
        <p:spPr>
          <a:xfrm>
            <a:off x="4887385" y="3513667"/>
            <a:ext cx="2434443" cy="3344333"/>
          </a:xfrm>
        </p:spPr>
        <p:txBody>
          <a:bodyPr tIns="822960"/>
          <a:lstStyle>
            <a:lvl1pPr marL="0" indent="0" algn="ctr">
              <a:buNone/>
              <a:defRPr baseline="0"/>
            </a:lvl1pPr>
          </a:lstStyle>
          <a:p>
            <a:endParaRPr lang="en-US" dirty="0"/>
          </a:p>
          <a:p>
            <a:endParaRPr lang="en-US" dirty="0"/>
          </a:p>
          <a:p>
            <a:endParaRPr lang="en-US" dirty="0"/>
          </a:p>
          <a:p>
            <a:endParaRPr lang="en-US" dirty="0"/>
          </a:p>
          <a:p>
            <a:r>
              <a:rPr lang="en-US" dirty="0"/>
              <a:t>Click on the icon to insert a new photo</a:t>
            </a:r>
          </a:p>
        </p:txBody>
      </p:sp>
      <p:sp>
        <p:nvSpPr>
          <p:cNvPr id="15" name="Picture Placeholder 6"/>
          <p:cNvSpPr>
            <a:spLocks noGrp="1"/>
          </p:cNvSpPr>
          <p:nvPr>
            <p:ph type="pic" sz="quarter" idx="16"/>
          </p:nvPr>
        </p:nvSpPr>
        <p:spPr>
          <a:xfrm>
            <a:off x="7411772" y="3513667"/>
            <a:ext cx="4780229" cy="3344333"/>
          </a:xfrm>
        </p:spPr>
        <p:txBody>
          <a:bodyPr tIns="822960"/>
          <a:lstStyle>
            <a:lvl1pPr marL="0" indent="0" algn="ctr">
              <a:buNone/>
              <a:defRPr baseline="0"/>
            </a:lvl1pPr>
          </a:lstStyle>
          <a:p>
            <a:endParaRPr lang="en-US" dirty="0"/>
          </a:p>
          <a:p>
            <a:endParaRPr lang="en-US" dirty="0"/>
          </a:p>
          <a:p>
            <a:endParaRPr lang="en-US" dirty="0"/>
          </a:p>
          <a:p>
            <a:endParaRPr lang="en-US" dirty="0"/>
          </a:p>
          <a:p>
            <a:r>
              <a:rPr lang="en-US" dirty="0"/>
              <a:t>Click on the icon to insert a new photo</a:t>
            </a:r>
          </a:p>
        </p:txBody>
      </p:sp>
      <p:sp>
        <p:nvSpPr>
          <p:cNvPr id="8" name="Text Placeholder 7"/>
          <p:cNvSpPr>
            <a:spLocks noGrp="1"/>
          </p:cNvSpPr>
          <p:nvPr>
            <p:ph type="body" sz="quarter" idx="13" hasCustomPrompt="1"/>
          </p:nvPr>
        </p:nvSpPr>
        <p:spPr>
          <a:xfrm>
            <a:off x="486833" y="1718735"/>
            <a:ext cx="4226984" cy="4519085"/>
          </a:xfrm>
        </p:spPr>
        <p:txBody>
          <a:bodyPr/>
          <a:lstStyle>
            <a:lvl1pPr>
              <a:spcBef>
                <a:spcPts val="800"/>
              </a:spcBef>
              <a:spcAft>
                <a:spcPts val="0"/>
              </a:spcAft>
              <a:buClr>
                <a:srgbClr val="2F85AA"/>
              </a:buClr>
              <a:defRPr sz="1867" b="0" baseline="0"/>
            </a:lvl1pPr>
            <a:lvl2pPr>
              <a:spcBef>
                <a:spcPts val="800"/>
              </a:spcBef>
              <a:spcAft>
                <a:spcPts val="0"/>
              </a:spcAft>
              <a:defRPr sz="1733" baseline="0"/>
            </a:lvl2pPr>
            <a:lvl3pPr>
              <a:spcBef>
                <a:spcPts val="800"/>
              </a:spcBef>
              <a:spcAft>
                <a:spcPts val="0"/>
              </a:spcAft>
              <a:buClr>
                <a:srgbClr val="3086AB"/>
              </a:buClr>
              <a:defRPr baseline="0"/>
            </a:lvl3pPr>
            <a:lvl4pPr marL="687881" indent="-228589">
              <a:spcBef>
                <a:spcPts val="800"/>
              </a:spcBef>
              <a:spcAft>
                <a:spcPts val="0"/>
              </a:spcAft>
              <a:buFont typeface="Arial" panose="020B0604020202020204" pitchFamily="34" charset="0"/>
              <a:buChar char="-"/>
              <a:defRPr baseline="0"/>
            </a:lvl4pPr>
            <a:lvl5pPr marL="914354" indent="-228589">
              <a:spcBef>
                <a:spcPts val="800"/>
              </a:spcBef>
              <a:buFont typeface="Arial" panose="020B0604020202020204" pitchFamily="34" charset="0"/>
              <a:buChar char="◦"/>
              <a:defRPr baseline="0"/>
            </a:lvl5pPr>
          </a:lstStyle>
          <a:p>
            <a:pPr lvl="0"/>
            <a:r>
              <a:rPr lang="en-US" dirty="0"/>
              <a:t>Insert bullet list at 1/3 width of slide</a:t>
            </a:r>
          </a:p>
          <a:p>
            <a:pPr lvl="1"/>
            <a:r>
              <a:rPr lang="en-US" dirty="0"/>
              <a:t>Bullet list level two</a:t>
            </a:r>
          </a:p>
          <a:p>
            <a:pPr lvl="2"/>
            <a:r>
              <a:rPr lang="en-US" dirty="0"/>
              <a:t>Bullet list level three</a:t>
            </a:r>
          </a:p>
          <a:p>
            <a:pPr lvl="3"/>
            <a:r>
              <a:rPr lang="en-US" dirty="0"/>
              <a:t>Bullet list level four</a:t>
            </a:r>
          </a:p>
          <a:p>
            <a:pPr lvl="4"/>
            <a:r>
              <a:rPr lang="en-US" dirty="0"/>
              <a:t>Bullet list level five</a:t>
            </a:r>
          </a:p>
        </p:txBody>
      </p:sp>
      <p:sp>
        <p:nvSpPr>
          <p:cNvPr id="7" name="Picture Placeholder 6"/>
          <p:cNvSpPr>
            <a:spLocks noGrp="1"/>
          </p:cNvSpPr>
          <p:nvPr>
            <p:ph type="pic" sz="quarter" idx="14"/>
          </p:nvPr>
        </p:nvSpPr>
        <p:spPr>
          <a:xfrm>
            <a:off x="4887384" y="0"/>
            <a:ext cx="7304616" cy="3389376"/>
          </a:xfrm>
        </p:spPr>
        <p:txBody>
          <a:bodyPr tIns="822960"/>
          <a:lstStyle>
            <a:lvl1pPr marL="0" indent="0" algn="ctr">
              <a:buNone/>
              <a:defRPr baseline="0"/>
            </a:lvl1pPr>
          </a:lstStyle>
          <a:p>
            <a:endParaRPr lang="en-US" dirty="0"/>
          </a:p>
          <a:p>
            <a:endParaRPr lang="en-US" dirty="0"/>
          </a:p>
          <a:p>
            <a:endParaRPr lang="en-US" dirty="0"/>
          </a:p>
          <a:p>
            <a:endParaRPr lang="en-US" dirty="0"/>
          </a:p>
          <a:p>
            <a:r>
              <a:rPr lang="en-US" dirty="0"/>
              <a:t>Click on the icon to insert a new photo</a:t>
            </a:r>
          </a:p>
        </p:txBody>
      </p:sp>
      <p:sp>
        <p:nvSpPr>
          <p:cNvPr id="10" name="Rectangle 9"/>
          <p:cNvSpPr/>
          <p:nvPr userDrawn="1"/>
        </p:nvSpPr>
        <p:spPr>
          <a:xfrm>
            <a:off x="0" y="669311"/>
            <a:ext cx="268224" cy="2684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6" name="Title 5"/>
          <p:cNvSpPr>
            <a:spLocks noGrp="1"/>
          </p:cNvSpPr>
          <p:nvPr>
            <p:ph type="title" hasCustomPrompt="1"/>
          </p:nvPr>
        </p:nvSpPr>
        <p:spPr>
          <a:xfrm>
            <a:off x="486833" y="646177"/>
            <a:ext cx="4226984" cy="862195"/>
          </a:xfrm>
        </p:spPr>
        <p:txBody>
          <a:bodyPr/>
          <a:lstStyle>
            <a:lvl1pPr>
              <a:defRPr baseline="0"/>
            </a:lvl1pPr>
          </a:lstStyle>
          <a:p>
            <a:r>
              <a:rPr lang="en-US"/>
              <a:t>INSERT HEADLINE – TWO LINES ALL CAPS</a:t>
            </a:r>
          </a:p>
        </p:txBody>
      </p:sp>
    </p:spTree>
    <p:extLst>
      <p:ext uri="{BB962C8B-B14F-4D97-AF65-F5344CB8AC3E}">
        <p14:creationId xmlns:p14="http://schemas.microsoft.com/office/powerpoint/2010/main" val="161200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1/3 Width Head + Copy w/4 Image Grid">
    <p:spTree>
      <p:nvGrpSpPr>
        <p:cNvPr id="1" name=""/>
        <p:cNvGrpSpPr/>
        <p:nvPr/>
      </p:nvGrpSpPr>
      <p:grpSpPr>
        <a:xfrm>
          <a:off x="0" y="0"/>
          <a:ext cx="0" cy="0"/>
          <a:chOff x="0" y="0"/>
          <a:chExt cx="0" cy="0"/>
        </a:xfrm>
      </p:grpSpPr>
      <p:sp>
        <p:nvSpPr>
          <p:cNvPr id="9" name="Picture Placeholder 6"/>
          <p:cNvSpPr>
            <a:spLocks noGrp="1"/>
          </p:cNvSpPr>
          <p:nvPr>
            <p:ph type="pic" sz="quarter" idx="17"/>
          </p:nvPr>
        </p:nvSpPr>
        <p:spPr>
          <a:xfrm>
            <a:off x="9766851" y="0"/>
            <a:ext cx="2425148" cy="3389376"/>
          </a:xfrm>
        </p:spPr>
        <p:txBody>
          <a:bodyPr tIns="822960"/>
          <a:lstStyle>
            <a:lvl1pPr marL="0" indent="0" algn="ctr">
              <a:buNone/>
              <a:defRPr baseline="0"/>
            </a:lvl1pPr>
          </a:lstStyle>
          <a:p>
            <a:endParaRPr lang="en-US" dirty="0"/>
          </a:p>
          <a:p>
            <a:endParaRPr lang="en-US" dirty="0"/>
          </a:p>
          <a:p>
            <a:endParaRPr lang="en-US" dirty="0"/>
          </a:p>
          <a:p>
            <a:endParaRPr lang="en-US" dirty="0"/>
          </a:p>
          <a:p>
            <a:r>
              <a:rPr lang="en-US" dirty="0"/>
              <a:t>Click on the icon to insert a new photo</a:t>
            </a:r>
          </a:p>
        </p:txBody>
      </p:sp>
      <p:sp>
        <p:nvSpPr>
          <p:cNvPr id="11" name="Picture Placeholder 6"/>
          <p:cNvSpPr>
            <a:spLocks noGrp="1"/>
          </p:cNvSpPr>
          <p:nvPr>
            <p:ph type="pic" sz="quarter" idx="18"/>
          </p:nvPr>
        </p:nvSpPr>
        <p:spPr>
          <a:xfrm>
            <a:off x="4887386" y="0"/>
            <a:ext cx="4799953" cy="3389376"/>
          </a:xfrm>
        </p:spPr>
        <p:txBody>
          <a:bodyPr tIns="822960"/>
          <a:lstStyle>
            <a:lvl1pPr marL="0" indent="0" algn="ctr">
              <a:buNone/>
              <a:defRPr baseline="0"/>
            </a:lvl1pPr>
          </a:lstStyle>
          <a:p>
            <a:endParaRPr lang="en-US" dirty="0"/>
          </a:p>
          <a:p>
            <a:endParaRPr lang="en-US" dirty="0"/>
          </a:p>
          <a:p>
            <a:endParaRPr lang="en-US" dirty="0"/>
          </a:p>
          <a:p>
            <a:endParaRPr lang="en-US" dirty="0"/>
          </a:p>
          <a:p>
            <a:r>
              <a:rPr lang="en-US" dirty="0"/>
              <a:t>Click on the icon to insert a new photo</a:t>
            </a:r>
          </a:p>
        </p:txBody>
      </p:sp>
      <p:sp>
        <p:nvSpPr>
          <p:cNvPr id="14" name="Picture Placeholder 6"/>
          <p:cNvSpPr>
            <a:spLocks noGrp="1"/>
          </p:cNvSpPr>
          <p:nvPr>
            <p:ph type="pic" sz="quarter" idx="15"/>
          </p:nvPr>
        </p:nvSpPr>
        <p:spPr>
          <a:xfrm>
            <a:off x="4887385" y="3468624"/>
            <a:ext cx="2434443" cy="3389376"/>
          </a:xfrm>
        </p:spPr>
        <p:txBody>
          <a:bodyPr tIns="822960"/>
          <a:lstStyle>
            <a:lvl1pPr marL="0" indent="0" algn="ctr">
              <a:buNone/>
              <a:defRPr baseline="0"/>
            </a:lvl1pPr>
          </a:lstStyle>
          <a:p>
            <a:endParaRPr lang="en-US" dirty="0"/>
          </a:p>
          <a:p>
            <a:endParaRPr lang="en-US" dirty="0"/>
          </a:p>
          <a:p>
            <a:endParaRPr lang="en-US" dirty="0"/>
          </a:p>
          <a:p>
            <a:endParaRPr lang="en-US" dirty="0"/>
          </a:p>
          <a:p>
            <a:r>
              <a:rPr lang="en-US" dirty="0"/>
              <a:t>Click on the icon to insert a new photo</a:t>
            </a:r>
          </a:p>
        </p:txBody>
      </p:sp>
      <p:sp>
        <p:nvSpPr>
          <p:cNvPr id="15" name="Picture Placeholder 6"/>
          <p:cNvSpPr>
            <a:spLocks noGrp="1"/>
          </p:cNvSpPr>
          <p:nvPr>
            <p:ph type="pic" sz="quarter" idx="16"/>
          </p:nvPr>
        </p:nvSpPr>
        <p:spPr>
          <a:xfrm>
            <a:off x="7414593" y="3468624"/>
            <a:ext cx="4777409" cy="3389376"/>
          </a:xfrm>
        </p:spPr>
        <p:txBody>
          <a:bodyPr tIns="822960"/>
          <a:lstStyle>
            <a:lvl1pPr marL="0" indent="0" algn="ctr">
              <a:buNone/>
              <a:defRPr baseline="0"/>
            </a:lvl1pPr>
          </a:lstStyle>
          <a:p>
            <a:endParaRPr lang="en-US" dirty="0"/>
          </a:p>
          <a:p>
            <a:endParaRPr lang="en-US" dirty="0"/>
          </a:p>
          <a:p>
            <a:endParaRPr lang="en-US" dirty="0"/>
          </a:p>
          <a:p>
            <a:endParaRPr lang="en-US" dirty="0"/>
          </a:p>
          <a:p>
            <a:r>
              <a:rPr lang="en-US" dirty="0"/>
              <a:t>Click on the icon to insert a new photo</a:t>
            </a:r>
          </a:p>
        </p:txBody>
      </p:sp>
      <p:sp>
        <p:nvSpPr>
          <p:cNvPr id="8" name="Text Placeholder 7"/>
          <p:cNvSpPr>
            <a:spLocks noGrp="1"/>
          </p:cNvSpPr>
          <p:nvPr>
            <p:ph type="body" sz="quarter" idx="13" hasCustomPrompt="1"/>
          </p:nvPr>
        </p:nvSpPr>
        <p:spPr>
          <a:xfrm>
            <a:off x="486833" y="1718735"/>
            <a:ext cx="4226984" cy="4519085"/>
          </a:xfrm>
        </p:spPr>
        <p:txBody>
          <a:bodyPr/>
          <a:lstStyle>
            <a:lvl1pPr>
              <a:spcBef>
                <a:spcPts val="800"/>
              </a:spcBef>
              <a:spcAft>
                <a:spcPts val="0"/>
              </a:spcAft>
              <a:buClr>
                <a:srgbClr val="2F85AA"/>
              </a:buClr>
              <a:defRPr sz="1867" b="0" baseline="0"/>
            </a:lvl1pPr>
            <a:lvl2pPr>
              <a:spcBef>
                <a:spcPts val="800"/>
              </a:spcBef>
              <a:spcAft>
                <a:spcPts val="0"/>
              </a:spcAft>
              <a:defRPr sz="1733" baseline="0"/>
            </a:lvl2pPr>
            <a:lvl3pPr>
              <a:spcBef>
                <a:spcPts val="800"/>
              </a:spcBef>
              <a:spcAft>
                <a:spcPts val="0"/>
              </a:spcAft>
              <a:buClr>
                <a:srgbClr val="3086AB"/>
              </a:buClr>
              <a:defRPr baseline="0"/>
            </a:lvl3pPr>
            <a:lvl4pPr marL="687881" indent="-228589">
              <a:spcBef>
                <a:spcPts val="800"/>
              </a:spcBef>
              <a:spcAft>
                <a:spcPts val="0"/>
              </a:spcAft>
              <a:buFont typeface="Arial" panose="020B0604020202020204" pitchFamily="34" charset="0"/>
              <a:buChar char="-"/>
              <a:defRPr baseline="0"/>
            </a:lvl4pPr>
            <a:lvl5pPr marL="914354" indent="-228589">
              <a:spcBef>
                <a:spcPts val="800"/>
              </a:spcBef>
              <a:buFont typeface="Arial" panose="020B0604020202020204" pitchFamily="34" charset="0"/>
              <a:buChar char="◦"/>
              <a:defRPr baseline="0"/>
            </a:lvl5pPr>
          </a:lstStyle>
          <a:p>
            <a:pPr lvl="0"/>
            <a:r>
              <a:rPr lang="en-US" dirty="0"/>
              <a:t>Insert bullet list at 1/3 width of slide</a:t>
            </a:r>
          </a:p>
          <a:p>
            <a:pPr lvl="1"/>
            <a:r>
              <a:rPr lang="en-US" dirty="0"/>
              <a:t>Bullet list level two</a:t>
            </a:r>
          </a:p>
          <a:p>
            <a:pPr lvl="2"/>
            <a:r>
              <a:rPr lang="en-US" dirty="0"/>
              <a:t>Bullet list level three</a:t>
            </a:r>
          </a:p>
          <a:p>
            <a:pPr lvl="3"/>
            <a:r>
              <a:rPr lang="en-US" dirty="0"/>
              <a:t>Bullet list level four</a:t>
            </a:r>
          </a:p>
          <a:p>
            <a:pPr lvl="4"/>
            <a:r>
              <a:rPr lang="en-US" dirty="0"/>
              <a:t>Bullet list level five</a:t>
            </a:r>
          </a:p>
        </p:txBody>
      </p:sp>
      <p:sp>
        <p:nvSpPr>
          <p:cNvPr id="10" name="Rectangle 9"/>
          <p:cNvSpPr/>
          <p:nvPr userDrawn="1"/>
        </p:nvSpPr>
        <p:spPr>
          <a:xfrm>
            <a:off x="0" y="669311"/>
            <a:ext cx="268224" cy="2684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6" name="Title 5"/>
          <p:cNvSpPr>
            <a:spLocks noGrp="1"/>
          </p:cNvSpPr>
          <p:nvPr>
            <p:ph type="title" hasCustomPrompt="1"/>
          </p:nvPr>
        </p:nvSpPr>
        <p:spPr>
          <a:xfrm>
            <a:off x="486833" y="646177"/>
            <a:ext cx="4226984" cy="862195"/>
          </a:xfrm>
        </p:spPr>
        <p:txBody>
          <a:bodyPr/>
          <a:lstStyle>
            <a:lvl1pPr>
              <a:defRPr baseline="0"/>
            </a:lvl1pPr>
          </a:lstStyle>
          <a:p>
            <a:r>
              <a:rPr lang="en-US"/>
              <a:t>INSERT HEADLINE – TWO LINES ALL CAPS</a:t>
            </a:r>
          </a:p>
        </p:txBody>
      </p:sp>
    </p:spTree>
    <p:extLst>
      <p:ext uri="{BB962C8B-B14F-4D97-AF65-F5344CB8AC3E}">
        <p14:creationId xmlns:p14="http://schemas.microsoft.com/office/powerpoint/2010/main" val="2781182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1/3 Width Head + Copy w/5 Image Gri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86833" y="1718735"/>
            <a:ext cx="4226984" cy="4519085"/>
          </a:xfrm>
        </p:spPr>
        <p:txBody>
          <a:bodyPr/>
          <a:lstStyle>
            <a:lvl1pPr>
              <a:spcBef>
                <a:spcPts val="800"/>
              </a:spcBef>
              <a:spcAft>
                <a:spcPts val="0"/>
              </a:spcAft>
              <a:buClr>
                <a:srgbClr val="2F85AA"/>
              </a:buClr>
              <a:defRPr sz="1867" b="0" baseline="0"/>
            </a:lvl1pPr>
            <a:lvl2pPr>
              <a:spcBef>
                <a:spcPts val="800"/>
              </a:spcBef>
              <a:spcAft>
                <a:spcPts val="0"/>
              </a:spcAft>
              <a:defRPr sz="1733" baseline="0"/>
            </a:lvl2pPr>
            <a:lvl3pPr>
              <a:spcBef>
                <a:spcPts val="800"/>
              </a:spcBef>
              <a:spcAft>
                <a:spcPts val="0"/>
              </a:spcAft>
              <a:buClr>
                <a:srgbClr val="3086AB"/>
              </a:buClr>
              <a:defRPr baseline="0"/>
            </a:lvl3pPr>
            <a:lvl4pPr marL="687881" indent="-228589">
              <a:spcBef>
                <a:spcPts val="800"/>
              </a:spcBef>
              <a:spcAft>
                <a:spcPts val="0"/>
              </a:spcAft>
              <a:buFont typeface="Arial" panose="020B0604020202020204" pitchFamily="34" charset="0"/>
              <a:buChar char="-"/>
              <a:defRPr baseline="0"/>
            </a:lvl4pPr>
            <a:lvl5pPr marL="914354" indent="-228589">
              <a:spcBef>
                <a:spcPts val="800"/>
              </a:spcBef>
              <a:spcAft>
                <a:spcPts val="0"/>
              </a:spcAft>
              <a:buFont typeface="Arial" panose="020B0604020202020204" pitchFamily="34" charset="0"/>
              <a:buChar char="◦"/>
              <a:defRPr baseline="0"/>
            </a:lvl5pPr>
          </a:lstStyle>
          <a:p>
            <a:pPr lvl="0"/>
            <a:r>
              <a:rPr lang="en-US" dirty="0"/>
              <a:t>Insert bullet list at 1/3 width of slide</a:t>
            </a:r>
          </a:p>
          <a:p>
            <a:pPr lvl="1"/>
            <a:r>
              <a:rPr lang="en-US" dirty="0"/>
              <a:t>Bullet list level two</a:t>
            </a:r>
          </a:p>
          <a:p>
            <a:pPr lvl="2"/>
            <a:r>
              <a:rPr lang="en-US" dirty="0"/>
              <a:t>Bullet list level three</a:t>
            </a:r>
          </a:p>
          <a:p>
            <a:pPr lvl="3"/>
            <a:r>
              <a:rPr lang="en-US" dirty="0"/>
              <a:t>Bullet list level four</a:t>
            </a:r>
          </a:p>
          <a:p>
            <a:pPr lvl="4"/>
            <a:r>
              <a:rPr lang="en-US" dirty="0"/>
              <a:t>Bullet list level five</a:t>
            </a:r>
          </a:p>
        </p:txBody>
      </p:sp>
      <p:sp>
        <p:nvSpPr>
          <p:cNvPr id="10" name="Rectangle 9"/>
          <p:cNvSpPr/>
          <p:nvPr userDrawn="1"/>
        </p:nvSpPr>
        <p:spPr>
          <a:xfrm>
            <a:off x="0" y="669311"/>
            <a:ext cx="268224" cy="2684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6" name="Title 5"/>
          <p:cNvSpPr>
            <a:spLocks noGrp="1"/>
          </p:cNvSpPr>
          <p:nvPr>
            <p:ph type="title" hasCustomPrompt="1"/>
          </p:nvPr>
        </p:nvSpPr>
        <p:spPr>
          <a:xfrm>
            <a:off x="486833" y="646177"/>
            <a:ext cx="4226984" cy="862195"/>
          </a:xfrm>
        </p:spPr>
        <p:txBody>
          <a:bodyPr/>
          <a:lstStyle>
            <a:lvl1pPr>
              <a:defRPr baseline="0"/>
            </a:lvl1pPr>
          </a:lstStyle>
          <a:p>
            <a:r>
              <a:rPr lang="en-US"/>
              <a:t>INSERT HEADLINE – TWO LINES ALL CAPS</a:t>
            </a:r>
          </a:p>
        </p:txBody>
      </p:sp>
      <p:sp>
        <p:nvSpPr>
          <p:cNvPr id="12" name="Picture Placeholder 6"/>
          <p:cNvSpPr>
            <a:spLocks noGrp="1"/>
          </p:cNvSpPr>
          <p:nvPr>
            <p:ph type="pic" sz="quarter" idx="19"/>
          </p:nvPr>
        </p:nvSpPr>
        <p:spPr>
          <a:xfrm>
            <a:off x="9814560" y="2"/>
            <a:ext cx="2377440" cy="3401484"/>
          </a:xfrm>
        </p:spPr>
        <p:txBody>
          <a:bodyPr tIns="822960"/>
          <a:lstStyle>
            <a:lvl1pPr marL="0" indent="0" algn="ctr">
              <a:buNone/>
              <a:defRPr baseline="0"/>
            </a:lvl1pPr>
          </a:lstStyle>
          <a:p>
            <a:endParaRPr lang="en-US" dirty="0"/>
          </a:p>
          <a:p>
            <a:r>
              <a:rPr lang="en-US" dirty="0"/>
              <a:t>Click on the icon to insert a new photo</a:t>
            </a:r>
          </a:p>
        </p:txBody>
      </p:sp>
      <p:sp>
        <p:nvSpPr>
          <p:cNvPr id="15" name="Picture Placeholder 6"/>
          <p:cNvSpPr>
            <a:spLocks noGrp="1"/>
          </p:cNvSpPr>
          <p:nvPr>
            <p:ph type="pic" sz="quarter" idx="20"/>
          </p:nvPr>
        </p:nvSpPr>
        <p:spPr>
          <a:xfrm>
            <a:off x="4887385" y="2"/>
            <a:ext cx="4839713" cy="3401484"/>
          </a:xfrm>
        </p:spPr>
        <p:txBody>
          <a:bodyPr tIns="822960"/>
          <a:lstStyle>
            <a:lvl1pPr marL="0" indent="0" algn="ctr">
              <a:buNone/>
              <a:defRPr baseline="0"/>
            </a:lvl1pPr>
          </a:lstStyle>
          <a:p>
            <a:endParaRPr lang="en-US" dirty="0"/>
          </a:p>
          <a:p>
            <a:endParaRPr lang="en-US" dirty="0"/>
          </a:p>
          <a:p>
            <a:endParaRPr lang="en-US" dirty="0"/>
          </a:p>
          <a:p>
            <a:endParaRPr lang="en-US" dirty="0"/>
          </a:p>
          <a:p>
            <a:r>
              <a:rPr lang="en-US" dirty="0"/>
              <a:t>Click on the icon to insert a new photo</a:t>
            </a:r>
          </a:p>
        </p:txBody>
      </p:sp>
      <p:sp>
        <p:nvSpPr>
          <p:cNvPr id="18" name="Picture Placeholder 6"/>
          <p:cNvSpPr>
            <a:spLocks noGrp="1"/>
          </p:cNvSpPr>
          <p:nvPr>
            <p:ph type="pic" sz="quarter" idx="17"/>
          </p:nvPr>
        </p:nvSpPr>
        <p:spPr>
          <a:xfrm>
            <a:off x="7350972" y="3481919"/>
            <a:ext cx="2377440" cy="3378996"/>
          </a:xfrm>
        </p:spPr>
        <p:txBody>
          <a:bodyPr tIns="822960"/>
          <a:lstStyle>
            <a:lvl1pPr marL="0" indent="0" algn="ctr">
              <a:buNone/>
              <a:defRPr baseline="0"/>
            </a:lvl1pPr>
          </a:lstStyle>
          <a:p>
            <a:endParaRPr lang="en-US" dirty="0"/>
          </a:p>
          <a:p>
            <a:r>
              <a:rPr lang="en-US"/>
              <a:t>Click </a:t>
            </a:r>
            <a:r>
              <a:rPr lang="en-US" dirty="0"/>
              <a:t>on the icon to insert a new photo</a:t>
            </a:r>
          </a:p>
        </p:txBody>
      </p:sp>
      <p:sp>
        <p:nvSpPr>
          <p:cNvPr id="19" name="Picture Placeholder 6"/>
          <p:cNvSpPr>
            <a:spLocks noGrp="1"/>
          </p:cNvSpPr>
          <p:nvPr>
            <p:ph type="pic" sz="quarter" idx="15"/>
          </p:nvPr>
        </p:nvSpPr>
        <p:spPr>
          <a:xfrm>
            <a:off x="4887384" y="3481919"/>
            <a:ext cx="2377440" cy="3378996"/>
          </a:xfrm>
        </p:spPr>
        <p:txBody>
          <a:bodyPr tIns="822960"/>
          <a:lstStyle>
            <a:lvl1pPr marL="0" indent="0" algn="ctr">
              <a:buNone/>
              <a:defRPr baseline="0"/>
            </a:lvl1pPr>
          </a:lstStyle>
          <a:p>
            <a:endParaRPr lang="en-US" dirty="0"/>
          </a:p>
          <a:p>
            <a:r>
              <a:rPr lang="en-US"/>
              <a:t>Click </a:t>
            </a:r>
            <a:r>
              <a:rPr lang="en-US" dirty="0"/>
              <a:t>on the icon to insert a new photo</a:t>
            </a:r>
          </a:p>
        </p:txBody>
      </p:sp>
      <p:sp>
        <p:nvSpPr>
          <p:cNvPr id="20" name="Picture Placeholder 6"/>
          <p:cNvSpPr>
            <a:spLocks noGrp="1"/>
          </p:cNvSpPr>
          <p:nvPr>
            <p:ph type="pic" sz="quarter" idx="16"/>
          </p:nvPr>
        </p:nvSpPr>
        <p:spPr>
          <a:xfrm>
            <a:off x="9814560" y="3479006"/>
            <a:ext cx="2377440" cy="3378996"/>
          </a:xfrm>
        </p:spPr>
        <p:txBody>
          <a:bodyPr tIns="822960"/>
          <a:lstStyle>
            <a:lvl1pPr marL="0" indent="0" algn="ctr">
              <a:buNone/>
              <a:defRPr baseline="0"/>
            </a:lvl1pPr>
          </a:lstStyle>
          <a:p>
            <a:endParaRPr lang="en-US" dirty="0"/>
          </a:p>
          <a:p>
            <a:r>
              <a:rPr lang="en-US"/>
              <a:t>Click </a:t>
            </a:r>
            <a:r>
              <a:rPr lang="en-US" dirty="0"/>
              <a:t>on the icon to insert a new photo</a:t>
            </a:r>
          </a:p>
        </p:txBody>
      </p:sp>
    </p:spTree>
    <p:extLst>
      <p:ext uri="{BB962C8B-B14F-4D97-AF65-F5344CB8AC3E}">
        <p14:creationId xmlns:p14="http://schemas.microsoft.com/office/powerpoint/2010/main" val="2497116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1/3 Width Head + Copy w/6 Image Grid">
    <p:spTree>
      <p:nvGrpSpPr>
        <p:cNvPr id="1" name=""/>
        <p:cNvGrpSpPr/>
        <p:nvPr/>
      </p:nvGrpSpPr>
      <p:grpSpPr>
        <a:xfrm>
          <a:off x="0" y="0"/>
          <a:ext cx="0" cy="0"/>
          <a:chOff x="0" y="0"/>
          <a:chExt cx="0" cy="0"/>
        </a:xfrm>
      </p:grpSpPr>
      <p:sp>
        <p:nvSpPr>
          <p:cNvPr id="12" name="Picture Placeholder 6"/>
          <p:cNvSpPr>
            <a:spLocks noGrp="1"/>
          </p:cNvSpPr>
          <p:nvPr>
            <p:ph type="pic" sz="quarter" idx="19"/>
          </p:nvPr>
        </p:nvSpPr>
        <p:spPr>
          <a:xfrm>
            <a:off x="9814560" y="2"/>
            <a:ext cx="2377440" cy="2272748"/>
          </a:xfrm>
        </p:spPr>
        <p:txBody>
          <a:bodyPr tIns="822960"/>
          <a:lstStyle>
            <a:lvl1pPr marL="0" indent="0" algn="ctr">
              <a:buNone/>
              <a:defRPr baseline="0"/>
            </a:lvl1pPr>
          </a:lstStyle>
          <a:p>
            <a:endParaRPr lang="en-US" dirty="0"/>
          </a:p>
          <a:p>
            <a:r>
              <a:rPr lang="en-US" dirty="0"/>
              <a:t>Click on the icon to insert a new photo</a:t>
            </a:r>
          </a:p>
        </p:txBody>
      </p:sp>
      <p:sp>
        <p:nvSpPr>
          <p:cNvPr id="13" name="Picture Placeholder 6"/>
          <p:cNvSpPr>
            <a:spLocks noGrp="1"/>
          </p:cNvSpPr>
          <p:nvPr>
            <p:ph type="pic" sz="quarter" idx="20"/>
          </p:nvPr>
        </p:nvSpPr>
        <p:spPr>
          <a:xfrm>
            <a:off x="4887385" y="2"/>
            <a:ext cx="4839713" cy="4128052"/>
          </a:xfrm>
        </p:spPr>
        <p:txBody>
          <a:bodyPr tIns="822960"/>
          <a:lstStyle>
            <a:lvl1pPr marL="0" indent="0" algn="ctr">
              <a:buNone/>
              <a:defRPr baseline="0"/>
            </a:lvl1pPr>
          </a:lstStyle>
          <a:p>
            <a:endParaRPr lang="en-US" dirty="0"/>
          </a:p>
          <a:p>
            <a:endParaRPr lang="en-US" dirty="0"/>
          </a:p>
          <a:p>
            <a:endParaRPr lang="en-US" dirty="0"/>
          </a:p>
          <a:p>
            <a:endParaRPr lang="en-US" dirty="0"/>
          </a:p>
          <a:p>
            <a:r>
              <a:rPr lang="en-US" dirty="0"/>
              <a:t>Click on the icon to insert a new photo</a:t>
            </a:r>
          </a:p>
        </p:txBody>
      </p:sp>
      <p:sp>
        <p:nvSpPr>
          <p:cNvPr id="16" name="Picture Placeholder 6"/>
          <p:cNvSpPr>
            <a:spLocks noGrp="1"/>
          </p:cNvSpPr>
          <p:nvPr>
            <p:ph type="pic" sz="quarter" idx="21" hasCustomPrompt="1"/>
          </p:nvPr>
        </p:nvSpPr>
        <p:spPr>
          <a:xfrm>
            <a:off x="9814560" y="2352261"/>
            <a:ext cx="2377440" cy="1775793"/>
          </a:xfrm>
        </p:spPr>
        <p:txBody>
          <a:bodyPr tIns="822960"/>
          <a:lstStyle>
            <a:lvl1pPr marL="0" indent="0" algn="ctr">
              <a:buNone/>
              <a:defRPr baseline="0"/>
            </a:lvl1pPr>
          </a:lstStyle>
          <a:p>
            <a:r>
              <a:rPr lang="en-US"/>
              <a:t>Click </a:t>
            </a:r>
            <a:r>
              <a:rPr lang="en-US" dirty="0"/>
              <a:t>on the icon to insert a new photo</a:t>
            </a:r>
          </a:p>
        </p:txBody>
      </p:sp>
      <p:sp>
        <p:nvSpPr>
          <p:cNvPr id="9" name="Picture Placeholder 6"/>
          <p:cNvSpPr>
            <a:spLocks noGrp="1"/>
          </p:cNvSpPr>
          <p:nvPr>
            <p:ph type="pic" sz="quarter" idx="17"/>
          </p:nvPr>
        </p:nvSpPr>
        <p:spPr>
          <a:xfrm>
            <a:off x="7350972" y="4207564"/>
            <a:ext cx="2377440" cy="2653349"/>
          </a:xfrm>
        </p:spPr>
        <p:txBody>
          <a:bodyPr tIns="822960"/>
          <a:lstStyle>
            <a:lvl1pPr marL="0" indent="0" algn="ctr">
              <a:buNone/>
              <a:defRPr baseline="0"/>
            </a:lvl1pPr>
          </a:lstStyle>
          <a:p>
            <a:endParaRPr lang="en-US" dirty="0"/>
          </a:p>
          <a:p>
            <a:r>
              <a:rPr lang="en-US"/>
              <a:t>Click </a:t>
            </a:r>
            <a:r>
              <a:rPr lang="en-US" dirty="0"/>
              <a:t>on the icon to insert a new photo</a:t>
            </a:r>
          </a:p>
        </p:txBody>
      </p:sp>
      <p:sp>
        <p:nvSpPr>
          <p:cNvPr id="14" name="Picture Placeholder 6"/>
          <p:cNvSpPr>
            <a:spLocks noGrp="1"/>
          </p:cNvSpPr>
          <p:nvPr>
            <p:ph type="pic" sz="quarter" idx="15"/>
          </p:nvPr>
        </p:nvSpPr>
        <p:spPr>
          <a:xfrm>
            <a:off x="4887384" y="4207567"/>
            <a:ext cx="2377440" cy="2653349"/>
          </a:xfrm>
        </p:spPr>
        <p:txBody>
          <a:bodyPr tIns="822960"/>
          <a:lstStyle>
            <a:lvl1pPr marL="0" indent="0" algn="ctr">
              <a:buNone/>
              <a:defRPr baseline="0"/>
            </a:lvl1pPr>
          </a:lstStyle>
          <a:p>
            <a:endParaRPr lang="en-US" dirty="0"/>
          </a:p>
          <a:p>
            <a:r>
              <a:rPr lang="en-US"/>
              <a:t>Click </a:t>
            </a:r>
            <a:r>
              <a:rPr lang="en-US" dirty="0"/>
              <a:t>on the icon to insert a new photo</a:t>
            </a:r>
          </a:p>
        </p:txBody>
      </p:sp>
      <p:sp>
        <p:nvSpPr>
          <p:cNvPr id="15" name="Picture Placeholder 6"/>
          <p:cNvSpPr>
            <a:spLocks noGrp="1"/>
          </p:cNvSpPr>
          <p:nvPr>
            <p:ph type="pic" sz="quarter" idx="16"/>
          </p:nvPr>
        </p:nvSpPr>
        <p:spPr>
          <a:xfrm>
            <a:off x="9814560" y="4204652"/>
            <a:ext cx="2377440" cy="2653349"/>
          </a:xfrm>
        </p:spPr>
        <p:txBody>
          <a:bodyPr tIns="822960"/>
          <a:lstStyle>
            <a:lvl1pPr marL="0" indent="0" algn="ctr">
              <a:buNone/>
              <a:defRPr baseline="0"/>
            </a:lvl1pPr>
          </a:lstStyle>
          <a:p>
            <a:endParaRPr lang="en-US" dirty="0"/>
          </a:p>
          <a:p>
            <a:r>
              <a:rPr lang="en-US"/>
              <a:t>Click </a:t>
            </a:r>
            <a:r>
              <a:rPr lang="en-US" dirty="0"/>
              <a:t>on the icon to insert a new photo</a:t>
            </a:r>
          </a:p>
        </p:txBody>
      </p:sp>
      <p:sp>
        <p:nvSpPr>
          <p:cNvPr id="8" name="Text Placeholder 7"/>
          <p:cNvSpPr>
            <a:spLocks noGrp="1"/>
          </p:cNvSpPr>
          <p:nvPr>
            <p:ph type="body" sz="quarter" idx="13" hasCustomPrompt="1"/>
          </p:nvPr>
        </p:nvSpPr>
        <p:spPr>
          <a:xfrm>
            <a:off x="486833" y="1718735"/>
            <a:ext cx="4226984" cy="4519085"/>
          </a:xfrm>
        </p:spPr>
        <p:txBody>
          <a:bodyPr/>
          <a:lstStyle>
            <a:lvl1pPr>
              <a:spcBef>
                <a:spcPts val="800"/>
              </a:spcBef>
              <a:spcAft>
                <a:spcPts val="0"/>
              </a:spcAft>
              <a:buClr>
                <a:srgbClr val="2F85AA"/>
              </a:buClr>
              <a:defRPr sz="1867" b="0" baseline="0"/>
            </a:lvl1pPr>
            <a:lvl2pPr>
              <a:spcBef>
                <a:spcPts val="800"/>
              </a:spcBef>
              <a:spcAft>
                <a:spcPts val="0"/>
              </a:spcAft>
              <a:defRPr sz="1733" baseline="0"/>
            </a:lvl2pPr>
            <a:lvl3pPr>
              <a:spcBef>
                <a:spcPts val="800"/>
              </a:spcBef>
              <a:spcAft>
                <a:spcPts val="0"/>
              </a:spcAft>
              <a:buClr>
                <a:srgbClr val="3086AB"/>
              </a:buClr>
              <a:defRPr baseline="0"/>
            </a:lvl3pPr>
            <a:lvl4pPr marL="687881" indent="-228589">
              <a:spcBef>
                <a:spcPts val="800"/>
              </a:spcBef>
              <a:spcAft>
                <a:spcPts val="0"/>
              </a:spcAft>
              <a:buFont typeface="Arial" panose="020B0604020202020204" pitchFamily="34" charset="0"/>
              <a:buChar char="-"/>
              <a:defRPr baseline="0"/>
            </a:lvl4pPr>
            <a:lvl5pPr marL="914354" indent="-228589">
              <a:spcBef>
                <a:spcPts val="800"/>
              </a:spcBef>
              <a:spcAft>
                <a:spcPts val="0"/>
              </a:spcAft>
              <a:buFont typeface="Arial" panose="020B0604020202020204" pitchFamily="34" charset="0"/>
              <a:buChar char="◦"/>
              <a:defRPr baseline="0"/>
            </a:lvl5pPr>
          </a:lstStyle>
          <a:p>
            <a:pPr lvl="0"/>
            <a:r>
              <a:rPr lang="en-US" dirty="0"/>
              <a:t>Insert bullet list at 1/3 width of slide</a:t>
            </a:r>
          </a:p>
          <a:p>
            <a:pPr lvl="1"/>
            <a:r>
              <a:rPr lang="en-US" dirty="0"/>
              <a:t>Bullet list level two</a:t>
            </a:r>
          </a:p>
          <a:p>
            <a:pPr lvl="2"/>
            <a:r>
              <a:rPr lang="en-US" dirty="0"/>
              <a:t>Bullet list level three</a:t>
            </a:r>
          </a:p>
          <a:p>
            <a:pPr lvl="3"/>
            <a:r>
              <a:rPr lang="en-US" dirty="0"/>
              <a:t>Bullet list level four</a:t>
            </a:r>
          </a:p>
          <a:p>
            <a:pPr lvl="4"/>
            <a:r>
              <a:rPr lang="en-US" dirty="0"/>
              <a:t>Bullet list level five</a:t>
            </a:r>
          </a:p>
        </p:txBody>
      </p:sp>
      <p:sp>
        <p:nvSpPr>
          <p:cNvPr id="10" name="Rectangle 9"/>
          <p:cNvSpPr/>
          <p:nvPr userDrawn="1"/>
        </p:nvSpPr>
        <p:spPr>
          <a:xfrm>
            <a:off x="0" y="669311"/>
            <a:ext cx="268224" cy="2684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6" name="Title 5"/>
          <p:cNvSpPr>
            <a:spLocks noGrp="1"/>
          </p:cNvSpPr>
          <p:nvPr>
            <p:ph type="title" hasCustomPrompt="1"/>
          </p:nvPr>
        </p:nvSpPr>
        <p:spPr>
          <a:xfrm>
            <a:off x="486833" y="646177"/>
            <a:ext cx="4226984" cy="862195"/>
          </a:xfrm>
        </p:spPr>
        <p:txBody>
          <a:bodyPr/>
          <a:lstStyle>
            <a:lvl1pPr>
              <a:defRPr baseline="0"/>
            </a:lvl1pPr>
          </a:lstStyle>
          <a:p>
            <a:r>
              <a:rPr lang="en-US"/>
              <a:t>INSERT HEADLINE – TWO LINES ALL CAPS</a:t>
            </a:r>
          </a:p>
        </p:txBody>
      </p:sp>
    </p:spTree>
    <p:extLst>
      <p:ext uri="{BB962C8B-B14F-4D97-AF65-F5344CB8AC3E}">
        <p14:creationId xmlns:p14="http://schemas.microsoft.com/office/powerpoint/2010/main" val="3368819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1/3 Width Head + Copy w/6 Image Grid-B">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86833" y="1718735"/>
            <a:ext cx="4226984" cy="4519085"/>
          </a:xfrm>
        </p:spPr>
        <p:txBody>
          <a:bodyPr/>
          <a:lstStyle>
            <a:lvl1pPr>
              <a:spcBef>
                <a:spcPts val="800"/>
              </a:spcBef>
              <a:spcAft>
                <a:spcPts val="0"/>
              </a:spcAft>
              <a:buClr>
                <a:srgbClr val="2F85AA"/>
              </a:buClr>
              <a:defRPr sz="1867" b="0" baseline="0"/>
            </a:lvl1pPr>
            <a:lvl2pPr>
              <a:spcBef>
                <a:spcPts val="800"/>
              </a:spcBef>
              <a:spcAft>
                <a:spcPts val="0"/>
              </a:spcAft>
              <a:defRPr sz="1733" baseline="0"/>
            </a:lvl2pPr>
            <a:lvl3pPr>
              <a:spcBef>
                <a:spcPts val="800"/>
              </a:spcBef>
              <a:spcAft>
                <a:spcPts val="0"/>
              </a:spcAft>
              <a:buClr>
                <a:srgbClr val="3086AB"/>
              </a:buClr>
              <a:defRPr baseline="0"/>
            </a:lvl3pPr>
            <a:lvl4pPr marL="687881" indent="-228589">
              <a:spcBef>
                <a:spcPts val="800"/>
              </a:spcBef>
              <a:spcAft>
                <a:spcPts val="0"/>
              </a:spcAft>
              <a:buFont typeface="Arial" panose="020B0604020202020204" pitchFamily="34" charset="0"/>
              <a:buChar char="-"/>
              <a:defRPr baseline="0"/>
            </a:lvl4pPr>
            <a:lvl5pPr marL="914354" indent="-228589">
              <a:spcBef>
                <a:spcPts val="800"/>
              </a:spcBef>
              <a:spcAft>
                <a:spcPts val="0"/>
              </a:spcAft>
              <a:buFont typeface="Arial" panose="020B0604020202020204" pitchFamily="34" charset="0"/>
              <a:buChar char="◦"/>
              <a:defRPr baseline="0"/>
            </a:lvl5pPr>
          </a:lstStyle>
          <a:p>
            <a:pPr lvl="0"/>
            <a:r>
              <a:rPr lang="en-US" dirty="0"/>
              <a:t>Insert bullet list at 1/3 width of slide</a:t>
            </a:r>
          </a:p>
          <a:p>
            <a:pPr lvl="1"/>
            <a:r>
              <a:rPr lang="en-US" dirty="0"/>
              <a:t>Bullet list level two</a:t>
            </a:r>
          </a:p>
          <a:p>
            <a:pPr lvl="2"/>
            <a:r>
              <a:rPr lang="en-US" dirty="0"/>
              <a:t>Bullet list level three</a:t>
            </a:r>
          </a:p>
          <a:p>
            <a:pPr lvl="3"/>
            <a:r>
              <a:rPr lang="en-US" dirty="0"/>
              <a:t>Bullet list level four</a:t>
            </a:r>
          </a:p>
          <a:p>
            <a:pPr lvl="4"/>
            <a:r>
              <a:rPr lang="en-US" dirty="0"/>
              <a:t>Bullet list level five</a:t>
            </a:r>
          </a:p>
        </p:txBody>
      </p:sp>
      <p:sp>
        <p:nvSpPr>
          <p:cNvPr id="10" name="Rectangle 9"/>
          <p:cNvSpPr/>
          <p:nvPr userDrawn="1"/>
        </p:nvSpPr>
        <p:spPr>
          <a:xfrm>
            <a:off x="0" y="669311"/>
            <a:ext cx="268224" cy="2684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6" name="Title 5"/>
          <p:cNvSpPr>
            <a:spLocks noGrp="1"/>
          </p:cNvSpPr>
          <p:nvPr>
            <p:ph type="title" hasCustomPrompt="1"/>
          </p:nvPr>
        </p:nvSpPr>
        <p:spPr>
          <a:xfrm>
            <a:off x="486833" y="646177"/>
            <a:ext cx="4226984" cy="862195"/>
          </a:xfrm>
        </p:spPr>
        <p:txBody>
          <a:bodyPr/>
          <a:lstStyle>
            <a:lvl1pPr>
              <a:defRPr baseline="0"/>
            </a:lvl1pPr>
          </a:lstStyle>
          <a:p>
            <a:r>
              <a:rPr lang="en-US"/>
              <a:t>INSERT HEADLINE – TWO LINES ALL CAPS</a:t>
            </a:r>
          </a:p>
        </p:txBody>
      </p:sp>
      <p:sp>
        <p:nvSpPr>
          <p:cNvPr id="11" name="Picture Placeholder 6"/>
          <p:cNvSpPr>
            <a:spLocks noGrp="1"/>
          </p:cNvSpPr>
          <p:nvPr>
            <p:ph type="pic" sz="quarter" idx="17"/>
          </p:nvPr>
        </p:nvSpPr>
        <p:spPr>
          <a:xfrm>
            <a:off x="7350972" y="3481919"/>
            <a:ext cx="2377440" cy="3378996"/>
          </a:xfrm>
        </p:spPr>
        <p:txBody>
          <a:bodyPr tIns="822960"/>
          <a:lstStyle>
            <a:lvl1pPr marL="0" indent="0" algn="ctr">
              <a:buNone/>
              <a:defRPr baseline="0"/>
            </a:lvl1pPr>
          </a:lstStyle>
          <a:p>
            <a:endParaRPr lang="en-US" dirty="0"/>
          </a:p>
          <a:p>
            <a:r>
              <a:rPr lang="en-US"/>
              <a:t>Click </a:t>
            </a:r>
            <a:r>
              <a:rPr lang="en-US" dirty="0"/>
              <a:t>on the icon to insert a new photo</a:t>
            </a:r>
          </a:p>
        </p:txBody>
      </p:sp>
      <p:sp>
        <p:nvSpPr>
          <p:cNvPr id="17" name="Picture Placeholder 6"/>
          <p:cNvSpPr>
            <a:spLocks noGrp="1"/>
          </p:cNvSpPr>
          <p:nvPr>
            <p:ph type="pic" sz="quarter" idx="15"/>
          </p:nvPr>
        </p:nvSpPr>
        <p:spPr>
          <a:xfrm>
            <a:off x="4887384" y="3481919"/>
            <a:ext cx="2377440" cy="3378996"/>
          </a:xfrm>
        </p:spPr>
        <p:txBody>
          <a:bodyPr tIns="822960"/>
          <a:lstStyle>
            <a:lvl1pPr marL="0" indent="0" algn="ctr">
              <a:buNone/>
              <a:defRPr baseline="0"/>
            </a:lvl1pPr>
          </a:lstStyle>
          <a:p>
            <a:endParaRPr lang="en-US" dirty="0"/>
          </a:p>
          <a:p>
            <a:r>
              <a:rPr lang="en-US"/>
              <a:t>Click </a:t>
            </a:r>
            <a:r>
              <a:rPr lang="en-US" dirty="0"/>
              <a:t>on the icon to insert a new photo</a:t>
            </a:r>
          </a:p>
        </p:txBody>
      </p:sp>
      <p:sp>
        <p:nvSpPr>
          <p:cNvPr id="18" name="Picture Placeholder 6"/>
          <p:cNvSpPr>
            <a:spLocks noGrp="1"/>
          </p:cNvSpPr>
          <p:nvPr>
            <p:ph type="pic" sz="quarter" idx="16"/>
          </p:nvPr>
        </p:nvSpPr>
        <p:spPr>
          <a:xfrm>
            <a:off x="9814560" y="3479006"/>
            <a:ext cx="2377440" cy="3378996"/>
          </a:xfrm>
        </p:spPr>
        <p:txBody>
          <a:bodyPr tIns="822960"/>
          <a:lstStyle>
            <a:lvl1pPr marL="0" indent="0" algn="ctr">
              <a:buNone/>
              <a:defRPr baseline="0"/>
            </a:lvl1pPr>
          </a:lstStyle>
          <a:p>
            <a:endParaRPr lang="en-US" dirty="0"/>
          </a:p>
          <a:p>
            <a:r>
              <a:rPr lang="en-US"/>
              <a:t>Click </a:t>
            </a:r>
            <a:r>
              <a:rPr lang="en-US" dirty="0"/>
              <a:t>on the icon to insert a new photo</a:t>
            </a:r>
          </a:p>
        </p:txBody>
      </p:sp>
      <p:sp>
        <p:nvSpPr>
          <p:cNvPr id="19" name="Picture Placeholder 6"/>
          <p:cNvSpPr>
            <a:spLocks noGrp="1"/>
          </p:cNvSpPr>
          <p:nvPr>
            <p:ph type="pic" sz="quarter" idx="18"/>
          </p:nvPr>
        </p:nvSpPr>
        <p:spPr>
          <a:xfrm>
            <a:off x="7350972" y="2915"/>
            <a:ext cx="2377440" cy="3378996"/>
          </a:xfrm>
        </p:spPr>
        <p:txBody>
          <a:bodyPr tIns="822960"/>
          <a:lstStyle>
            <a:lvl1pPr marL="0" indent="0" algn="ctr">
              <a:buNone/>
              <a:defRPr baseline="0"/>
            </a:lvl1pPr>
          </a:lstStyle>
          <a:p>
            <a:endParaRPr lang="en-US" dirty="0"/>
          </a:p>
          <a:p>
            <a:r>
              <a:rPr lang="en-US"/>
              <a:t>Click </a:t>
            </a:r>
            <a:r>
              <a:rPr lang="en-US" dirty="0"/>
              <a:t>on the icon to insert a new photo</a:t>
            </a:r>
          </a:p>
        </p:txBody>
      </p:sp>
      <p:sp>
        <p:nvSpPr>
          <p:cNvPr id="20" name="Picture Placeholder 6"/>
          <p:cNvSpPr>
            <a:spLocks noGrp="1"/>
          </p:cNvSpPr>
          <p:nvPr>
            <p:ph type="pic" sz="quarter" idx="19"/>
          </p:nvPr>
        </p:nvSpPr>
        <p:spPr>
          <a:xfrm>
            <a:off x="4887384" y="2915"/>
            <a:ext cx="2377440" cy="3378996"/>
          </a:xfrm>
        </p:spPr>
        <p:txBody>
          <a:bodyPr tIns="822960"/>
          <a:lstStyle>
            <a:lvl1pPr marL="0" indent="0" algn="ctr">
              <a:buNone/>
              <a:defRPr baseline="0"/>
            </a:lvl1pPr>
          </a:lstStyle>
          <a:p>
            <a:endParaRPr lang="en-US" dirty="0"/>
          </a:p>
          <a:p>
            <a:r>
              <a:rPr lang="en-US"/>
              <a:t>Click </a:t>
            </a:r>
            <a:r>
              <a:rPr lang="en-US" dirty="0"/>
              <a:t>on the icon to insert a new photo</a:t>
            </a:r>
          </a:p>
        </p:txBody>
      </p:sp>
      <p:sp>
        <p:nvSpPr>
          <p:cNvPr id="21" name="Picture Placeholder 6"/>
          <p:cNvSpPr>
            <a:spLocks noGrp="1"/>
          </p:cNvSpPr>
          <p:nvPr>
            <p:ph type="pic" sz="quarter" idx="20"/>
          </p:nvPr>
        </p:nvSpPr>
        <p:spPr>
          <a:xfrm>
            <a:off x="9814560" y="2"/>
            <a:ext cx="2377440" cy="3378996"/>
          </a:xfrm>
        </p:spPr>
        <p:txBody>
          <a:bodyPr tIns="822960"/>
          <a:lstStyle>
            <a:lvl1pPr marL="0" indent="0" algn="ctr">
              <a:buNone/>
              <a:defRPr baseline="0"/>
            </a:lvl1pPr>
          </a:lstStyle>
          <a:p>
            <a:endParaRPr lang="en-US" dirty="0"/>
          </a:p>
          <a:p>
            <a:r>
              <a:rPr lang="en-US"/>
              <a:t>Click </a:t>
            </a:r>
            <a:r>
              <a:rPr lang="en-US" dirty="0"/>
              <a:t>on the icon to insert a new photo</a:t>
            </a:r>
          </a:p>
        </p:txBody>
      </p:sp>
    </p:spTree>
    <p:extLst>
      <p:ext uri="{BB962C8B-B14F-4D97-AF65-F5344CB8AC3E}">
        <p14:creationId xmlns:p14="http://schemas.microsoft.com/office/powerpoint/2010/main" val="1357679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Full Width Head + Copy + Photo">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86834" y="4916558"/>
            <a:ext cx="11106151" cy="1340311"/>
          </a:xfrm>
        </p:spPr>
        <p:txBody>
          <a:bodyPr/>
          <a:lstStyle>
            <a:lvl1pPr>
              <a:spcBef>
                <a:spcPts val="800"/>
              </a:spcBef>
              <a:spcAft>
                <a:spcPts val="0"/>
              </a:spcAft>
              <a:defRPr sz="1867" b="0" baseline="0"/>
            </a:lvl1pPr>
            <a:lvl2pPr marL="228589" indent="-228589">
              <a:spcBef>
                <a:spcPts val="800"/>
              </a:spcBef>
              <a:spcAft>
                <a:spcPts val="0"/>
              </a:spcAft>
              <a:buClr>
                <a:schemeClr val="accent3">
                  <a:lumMod val="75000"/>
                </a:schemeClr>
              </a:buClr>
              <a:buFont typeface="Wingdings" panose="05000000000000000000" pitchFamily="2" charset="2"/>
              <a:buChar char="§"/>
              <a:defRPr sz="1733"/>
            </a:lvl2pPr>
            <a:lvl3pPr marL="457178" indent="-228589">
              <a:spcBef>
                <a:spcPts val="800"/>
              </a:spcBef>
              <a:spcAft>
                <a:spcPts val="0"/>
              </a:spcAft>
              <a:buClr>
                <a:srgbClr val="3086AB"/>
              </a:buClr>
              <a:buFont typeface="Arial" panose="020B0604020202020204" pitchFamily="34" charset="0"/>
              <a:buChar char="•"/>
              <a:tabLst/>
              <a:defRPr baseline="0"/>
            </a:lvl3pPr>
            <a:lvl4pPr marL="687883" indent="-230706">
              <a:spcBef>
                <a:spcPts val="800"/>
              </a:spcBef>
              <a:spcAft>
                <a:spcPts val="0"/>
              </a:spcAft>
              <a:buFont typeface="Arial" panose="020B0604020202020204" pitchFamily="34" charset="0"/>
              <a:buChar char="-"/>
              <a:tabLst/>
              <a:defRPr baseline="0"/>
            </a:lvl4pPr>
            <a:lvl5pPr marL="916472" indent="-228589">
              <a:spcBef>
                <a:spcPts val="800"/>
              </a:spcBef>
              <a:spcAft>
                <a:spcPts val="0"/>
              </a:spcAft>
              <a:defRPr baseline="0"/>
            </a:lvl5pPr>
          </a:lstStyle>
          <a:p>
            <a:pPr lvl="0"/>
            <a:r>
              <a:rPr lang="en-US" dirty="0"/>
              <a:t>Insert bullet list at full-width of slide</a:t>
            </a:r>
          </a:p>
          <a:p>
            <a:pPr lvl="1"/>
            <a:r>
              <a:rPr lang="en-US" dirty="0"/>
              <a:t>Bullet list level two</a:t>
            </a:r>
          </a:p>
          <a:p>
            <a:pPr lvl="2"/>
            <a:r>
              <a:rPr lang="en-US" dirty="0"/>
              <a:t>Bullet list level three</a:t>
            </a:r>
          </a:p>
          <a:p>
            <a:pPr lvl="3"/>
            <a:r>
              <a:rPr lang="en-US" dirty="0"/>
              <a:t>Bullet list level four</a:t>
            </a:r>
          </a:p>
          <a:p>
            <a:pPr lvl="4"/>
            <a:r>
              <a:rPr lang="en-US" dirty="0"/>
              <a:t>Bullet list level five</a:t>
            </a:r>
          </a:p>
        </p:txBody>
      </p:sp>
      <p:sp>
        <p:nvSpPr>
          <p:cNvPr id="5" name="Footer Placeholder 4"/>
          <p:cNvSpPr>
            <a:spLocks noGrp="1"/>
          </p:cNvSpPr>
          <p:nvPr>
            <p:ph type="ftr" sz="quarter" idx="14"/>
          </p:nvPr>
        </p:nvSpPr>
        <p:spPr/>
        <p:txBody>
          <a:bodyPr/>
          <a:lstStyle/>
          <a:p>
            <a:pPr algn="r"/>
            <a:r>
              <a:rPr lang="en-US">
                <a:solidFill>
                  <a:srgbClr val="000000"/>
                </a:solidFill>
              </a:rPr>
              <a:t>© Bill &amp; Melinda Gates Foundation      |</a:t>
            </a:r>
            <a:endParaRPr lang="en-US" dirty="0">
              <a:solidFill>
                <a:srgbClr val="000000"/>
              </a:solidFill>
            </a:endParaRPr>
          </a:p>
        </p:txBody>
      </p:sp>
      <p:sp>
        <p:nvSpPr>
          <p:cNvPr id="6" name="Slide Number Placeholder 5"/>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dirty="0">
              <a:solidFill>
                <a:srgbClr val="000000"/>
              </a:solidFill>
            </a:endParaRPr>
          </a:p>
        </p:txBody>
      </p:sp>
      <p:sp>
        <p:nvSpPr>
          <p:cNvPr id="2" name="Title 1"/>
          <p:cNvSpPr>
            <a:spLocks noGrp="1"/>
          </p:cNvSpPr>
          <p:nvPr>
            <p:ph type="title" hasCustomPrompt="1"/>
          </p:nvPr>
        </p:nvSpPr>
        <p:spPr>
          <a:xfrm>
            <a:off x="486834" y="646178"/>
            <a:ext cx="11106151" cy="697577"/>
          </a:xfrm>
        </p:spPr>
        <p:txBody>
          <a:bodyPr/>
          <a:lstStyle>
            <a:lvl1pPr>
              <a:defRPr baseline="0"/>
            </a:lvl1pPr>
          </a:lstStyle>
          <a:p>
            <a:r>
              <a:rPr lang="en-US"/>
              <a:t>INSERT HEADLINE HERE – UP TO 2 FULL WIDTH LINES (ALL CAPS)</a:t>
            </a:r>
          </a:p>
        </p:txBody>
      </p:sp>
      <p:sp>
        <p:nvSpPr>
          <p:cNvPr id="7" name="Picture Placeholder 6"/>
          <p:cNvSpPr>
            <a:spLocks noGrp="1"/>
          </p:cNvSpPr>
          <p:nvPr>
            <p:ph type="pic" sz="quarter" idx="16"/>
          </p:nvPr>
        </p:nvSpPr>
        <p:spPr>
          <a:xfrm>
            <a:off x="476251" y="1598086"/>
            <a:ext cx="11140016" cy="3159447"/>
          </a:xfrm>
        </p:spPr>
        <p:txBody>
          <a:bodyPr tIns="822960"/>
          <a:lstStyle>
            <a:lvl1pPr marL="0" indent="0" algn="ctr">
              <a:buNone/>
              <a:defRPr baseline="0"/>
            </a:lvl1pPr>
          </a:lstStyle>
          <a:p>
            <a:endParaRPr lang="en-US" dirty="0"/>
          </a:p>
          <a:p>
            <a:endParaRPr lang="en-US" dirty="0"/>
          </a:p>
          <a:p>
            <a:endParaRPr lang="en-US" dirty="0"/>
          </a:p>
          <a:p>
            <a:endParaRPr lang="en-US" dirty="0"/>
          </a:p>
          <a:p>
            <a:r>
              <a:rPr lang="en-US" dirty="0"/>
              <a:t>Click on the icon to insert a new photo</a:t>
            </a:r>
          </a:p>
        </p:txBody>
      </p:sp>
    </p:spTree>
    <p:extLst>
      <p:ext uri="{BB962C8B-B14F-4D97-AF65-F5344CB8AC3E}">
        <p14:creationId xmlns:p14="http://schemas.microsoft.com/office/powerpoint/2010/main" val="1337469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ull Width Head, Copy + Visual">
    <p:spTree>
      <p:nvGrpSpPr>
        <p:cNvPr id="1" name=""/>
        <p:cNvGrpSpPr/>
        <p:nvPr/>
      </p:nvGrpSpPr>
      <p:grpSpPr>
        <a:xfrm>
          <a:off x="0" y="0"/>
          <a:ext cx="0" cy="0"/>
          <a:chOff x="0" y="0"/>
          <a:chExt cx="0" cy="0"/>
        </a:xfrm>
      </p:grpSpPr>
      <p:sp>
        <p:nvSpPr>
          <p:cNvPr id="4" name="Footer Placeholder 3"/>
          <p:cNvSpPr>
            <a:spLocks noGrp="1"/>
          </p:cNvSpPr>
          <p:nvPr>
            <p:ph type="ftr" sz="quarter" idx="14"/>
          </p:nvPr>
        </p:nvSpPr>
        <p:spPr/>
        <p:txBody>
          <a:bodyPr/>
          <a:lstStyle/>
          <a:p>
            <a:pPr algn="r"/>
            <a:r>
              <a:rPr lang="en-US">
                <a:solidFill>
                  <a:srgbClr val="000000"/>
                </a:solidFill>
              </a:rPr>
              <a:t>© Bill &amp; Melinda Gates Foundation      |</a:t>
            </a:r>
            <a:endParaRPr lang="en-US" dirty="0">
              <a:solidFill>
                <a:srgbClr val="000000"/>
              </a:solidFill>
            </a:endParaRPr>
          </a:p>
        </p:txBody>
      </p:sp>
      <p:sp>
        <p:nvSpPr>
          <p:cNvPr id="5" name="Slide Number Placeholder 4"/>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dirty="0">
              <a:solidFill>
                <a:srgbClr val="000000"/>
              </a:solidFill>
            </a:endParaRPr>
          </a:p>
        </p:txBody>
      </p:sp>
      <p:sp>
        <p:nvSpPr>
          <p:cNvPr id="3" name="Text Placeholder 2"/>
          <p:cNvSpPr>
            <a:spLocks noGrp="1"/>
          </p:cNvSpPr>
          <p:nvPr>
            <p:ph type="body" sz="quarter" idx="16" hasCustomPrompt="1"/>
          </p:nvPr>
        </p:nvSpPr>
        <p:spPr>
          <a:xfrm>
            <a:off x="486834" y="1162281"/>
            <a:ext cx="11106151" cy="600132"/>
          </a:xfrm>
        </p:spPr>
        <p:txBody>
          <a:bodyPr/>
          <a:lstStyle>
            <a:lvl1pPr marL="0" indent="0">
              <a:buNone/>
              <a:defRPr sz="1667" baseline="0"/>
            </a:lvl1pPr>
            <a:lvl2pPr marL="0" indent="0">
              <a:buFont typeface="Arial" panose="020B0604020202020204" pitchFamily="34" charset="0"/>
              <a:buNone/>
              <a:defRPr sz="1667"/>
            </a:lvl2pPr>
            <a:lvl3pPr marL="0" indent="0">
              <a:buNone/>
              <a:defRPr sz="1667"/>
            </a:lvl3pPr>
            <a:lvl4pPr marL="0" indent="0">
              <a:buNone/>
              <a:defRPr sz="1667"/>
            </a:lvl4pPr>
            <a:lvl5pPr marL="0" indent="0">
              <a:buNone/>
              <a:defRPr sz="1667"/>
            </a:lvl5pPr>
          </a:lstStyle>
          <a:p>
            <a:pPr lvl="0"/>
            <a:r>
              <a:rPr lang="en-US" dirty="0"/>
              <a:t>Insert sub-headline or explanatory copy here – up to 2 full-width lines.</a:t>
            </a:r>
          </a:p>
        </p:txBody>
      </p:sp>
      <p:sp>
        <p:nvSpPr>
          <p:cNvPr id="7" name="Content Placeholder 6"/>
          <p:cNvSpPr>
            <a:spLocks noGrp="1"/>
          </p:cNvSpPr>
          <p:nvPr>
            <p:ph sz="quarter" idx="17" hasCustomPrompt="1"/>
          </p:nvPr>
        </p:nvSpPr>
        <p:spPr>
          <a:xfrm>
            <a:off x="486833" y="1949451"/>
            <a:ext cx="11106151" cy="4288367"/>
          </a:xfrm>
        </p:spPr>
        <p:txBody>
          <a:bodyPr tIns="1097280"/>
          <a:lstStyle>
            <a:lvl1pPr marL="0" indent="0" algn="ctr">
              <a:buNone/>
              <a:defRPr sz="1600" baseline="0"/>
            </a:lvl1pPr>
            <a:lvl2pPr marL="0" indent="0">
              <a:buFont typeface="Arial" panose="020B0604020202020204" pitchFamily="34" charset="0"/>
              <a:buNone/>
              <a:defRPr sz="1600"/>
            </a:lvl2pPr>
            <a:lvl3pPr marL="0" indent="0">
              <a:buNone/>
              <a:defRPr sz="1600"/>
            </a:lvl3pPr>
            <a:lvl4pPr marL="0" indent="0">
              <a:buNone/>
              <a:defRPr sz="1600"/>
            </a:lvl4pPr>
            <a:lvl5pPr marL="0" indent="0">
              <a:buNone/>
              <a:defRPr sz="1600"/>
            </a:lvl5pPr>
          </a:lstStyle>
          <a:p>
            <a:pPr lvl="0"/>
            <a:r>
              <a:rPr lang="en-US" dirty="0"/>
              <a:t>Click icon to insert visual element here at full-width of slide.</a:t>
            </a:r>
          </a:p>
        </p:txBody>
      </p:sp>
      <p:sp>
        <p:nvSpPr>
          <p:cNvPr id="6" name="Title 5"/>
          <p:cNvSpPr>
            <a:spLocks noGrp="1"/>
          </p:cNvSpPr>
          <p:nvPr>
            <p:ph type="title" hasCustomPrompt="1"/>
          </p:nvPr>
        </p:nvSpPr>
        <p:spPr>
          <a:xfrm>
            <a:off x="486833" y="646176"/>
            <a:ext cx="11106151" cy="509240"/>
          </a:xfrm>
        </p:spPr>
        <p:txBody>
          <a:bodyPr/>
          <a:lstStyle>
            <a:lvl1pPr>
              <a:defRPr baseline="0"/>
            </a:lvl1pPr>
          </a:lstStyle>
          <a:p>
            <a:r>
              <a:rPr lang="en-US"/>
              <a:t>INSERT HEADLINE HERE – UP TO 1 FULL-WIDTH LINE</a:t>
            </a:r>
          </a:p>
        </p:txBody>
      </p:sp>
    </p:spTree>
    <p:extLst>
      <p:ext uri="{BB962C8B-B14F-4D97-AF65-F5344CB8AC3E}">
        <p14:creationId xmlns:p14="http://schemas.microsoft.com/office/powerpoint/2010/main" val="669394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Customizeable Photo Slide (Full Frame)">
    <p:spTree>
      <p:nvGrpSpPr>
        <p:cNvPr id="1" name=""/>
        <p:cNvGrpSpPr/>
        <p:nvPr/>
      </p:nvGrpSpPr>
      <p:grpSpPr>
        <a:xfrm>
          <a:off x="0" y="0"/>
          <a:ext cx="0" cy="0"/>
          <a:chOff x="0" y="0"/>
          <a:chExt cx="0" cy="0"/>
        </a:xfrm>
      </p:grpSpPr>
      <p:sp>
        <p:nvSpPr>
          <p:cNvPr id="6" name="Picture Placeholder 5"/>
          <p:cNvSpPr>
            <a:spLocks noGrp="1"/>
          </p:cNvSpPr>
          <p:nvPr>
            <p:ph type="pic" sz="quarter" idx="13" hasCustomPrompt="1"/>
          </p:nvPr>
        </p:nvSpPr>
        <p:spPr>
          <a:xfrm>
            <a:off x="0" y="0"/>
            <a:ext cx="12192000" cy="6858000"/>
          </a:xfrm>
        </p:spPr>
        <p:txBody>
          <a:bodyPr lIns="182880" tIns="1828800"/>
          <a:lstStyle>
            <a:lvl1pPr marL="0" indent="0" algn="ctr">
              <a:buFontTx/>
              <a:buNone/>
              <a:defRPr baseline="0"/>
            </a:lvl1pPr>
          </a:lstStyle>
          <a:p>
            <a:r>
              <a:rPr lang="en-US" dirty="0"/>
              <a:t>Click on the icon to insert </a:t>
            </a:r>
            <a:br>
              <a:rPr lang="en-US" dirty="0"/>
            </a:br>
            <a:r>
              <a:rPr lang="en-US" dirty="0"/>
              <a:t>a new full-frame photo.</a:t>
            </a:r>
          </a:p>
        </p:txBody>
      </p:sp>
    </p:spTree>
    <p:extLst>
      <p:ext uri="{BB962C8B-B14F-4D97-AF65-F5344CB8AC3E}">
        <p14:creationId xmlns:p14="http://schemas.microsoft.com/office/powerpoint/2010/main" val="1317881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Headshots (Max of 20)">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86834" y="1504121"/>
            <a:ext cx="11106151" cy="511656"/>
          </a:xfrm>
        </p:spPr>
        <p:txBody>
          <a:bodyPr/>
          <a:lstStyle>
            <a:lvl1pPr>
              <a:spcBef>
                <a:spcPts val="800"/>
              </a:spcBef>
              <a:defRPr sz="1867" b="0" baseline="0"/>
            </a:lvl1pPr>
            <a:lvl2pPr marL="228589" indent="-228589">
              <a:spcBef>
                <a:spcPts val="448"/>
              </a:spcBef>
              <a:spcAft>
                <a:spcPts val="0"/>
              </a:spcAft>
              <a:buClr>
                <a:schemeClr val="accent3">
                  <a:lumMod val="75000"/>
                </a:schemeClr>
              </a:buClr>
              <a:buFont typeface="Wingdings" panose="05000000000000000000" pitchFamily="2" charset="2"/>
              <a:buChar char="§"/>
              <a:defRPr sz="1733"/>
            </a:lvl2pPr>
            <a:lvl3pPr marL="457178" indent="-228589">
              <a:spcBef>
                <a:spcPts val="448"/>
              </a:spcBef>
              <a:buClr>
                <a:srgbClr val="3086AB"/>
              </a:buClr>
              <a:buFont typeface="Arial" panose="020B0604020202020204" pitchFamily="34" charset="0"/>
              <a:buChar char="•"/>
              <a:tabLst/>
              <a:defRPr baseline="0"/>
            </a:lvl3pPr>
            <a:lvl4pPr marL="687883" indent="-230706">
              <a:spcBef>
                <a:spcPts val="448"/>
              </a:spcBef>
              <a:spcAft>
                <a:spcPts val="0"/>
              </a:spcAft>
              <a:buFont typeface="Arial" panose="020B0604020202020204" pitchFamily="34" charset="0"/>
              <a:buChar char="-"/>
              <a:tabLst/>
              <a:defRPr baseline="0"/>
            </a:lvl4pPr>
            <a:lvl5pPr marL="916472" indent="-228589">
              <a:spcBef>
                <a:spcPts val="448"/>
              </a:spcBef>
              <a:defRPr baseline="0"/>
            </a:lvl5pPr>
          </a:lstStyle>
          <a:p>
            <a:pPr lvl="0"/>
            <a:r>
              <a:rPr lang="en-US"/>
              <a:t>Explanatory text goes here, up to 2 lines. This slide accommodates 21 headshots.</a:t>
            </a:r>
            <a:endParaRPr lang="en-US" dirty="0"/>
          </a:p>
        </p:txBody>
      </p:sp>
      <p:sp>
        <p:nvSpPr>
          <p:cNvPr id="5" name="Footer Placeholder 4"/>
          <p:cNvSpPr>
            <a:spLocks noGrp="1"/>
          </p:cNvSpPr>
          <p:nvPr>
            <p:ph type="ftr" sz="quarter" idx="14"/>
          </p:nvPr>
        </p:nvSpPr>
        <p:spPr/>
        <p:txBody>
          <a:bodyPr/>
          <a:lstStyle/>
          <a:p>
            <a:pPr algn="r"/>
            <a:r>
              <a:rPr lang="en-US">
                <a:solidFill>
                  <a:srgbClr val="000000"/>
                </a:solidFill>
              </a:rPr>
              <a:t>© Bill &amp; Melinda Gates Foundation      |</a:t>
            </a:r>
            <a:endParaRPr lang="en-US" dirty="0">
              <a:solidFill>
                <a:srgbClr val="000000"/>
              </a:solidFill>
            </a:endParaRPr>
          </a:p>
        </p:txBody>
      </p:sp>
      <p:sp>
        <p:nvSpPr>
          <p:cNvPr id="6" name="Slide Number Placeholder 5"/>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dirty="0">
              <a:solidFill>
                <a:srgbClr val="000000"/>
              </a:solidFill>
            </a:endParaRPr>
          </a:p>
        </p:txBody>
      </p:sp>
      <p:sp>
        <p:nvSpPr>
          <p:cNvPr id="4" name="Picture Placeholder 3"/>
          <p:cNvSpPr>
            <a:spLocks noGrp="1"/>
          </p:cNvSpPr>
          <p:nvPr>
            <p:ph type="pic" sz="quarter" idx="16"/>
          </p:nvPr>
        </p:nvSpPr>
        <p:spPr>
          <a:xfrm>
            <a:off x="476251" y="2100187"/>
            <a:ext cx="1211420" cy="1211420"/>
          </a:xfrm>
          <a:noFill/>
        </p:spPr>
        <p:txBody>
          <a:bodyPr/>
          <a:lstStyle>
            <a:lvl1pPr algn="l">
              <a:defRPr sz="1067"/>
            </a:lvl1pPr>
          </a:lstStyle>
          <a:p>
            <a:endParaRPr lang="en-US" dirty="0"/>
          </a:p>
        </p:txBody>
      </p:sp>
      <p:sp>
        <p:nvSpPr>
          <p:cNvPr id="9" name="Picture Placeholder 3"/>
          <p:cNvSpPr>
            <a:spLocks noGrp="1"/>
          </p:cNvSpPr>
          <p:nvPr>
            <p:ph type="pic" sz="quarter" idx="17"/>
          </p:nvPr>
        </p:nvSpPr>
        <p:spPr>
          <a:xfrm>
            <a:off x="3785786" y="2100187"/>
            <a:ext cx="1211420" cy="1211420"/>
          </a:xfrm>
          <a:noFill/>
        </p:spPr>
        <p:txBody>
          <a:bodyPr/>
          <a:lstStyle>
            <a:lvl1pPr algn="l">
              <a:defRPr sz="1067"/>
            </a:lvl1pPr>
          </a:lstStyle>
          <a:p>
            <a:endParaRPr lang="en-US" dirty="0"/>
          </a:p>
        </p:txBody>
      </p:sp>
      <p:sp>
        <p:nvSpPr>
          <p:cNvPr id="10" name="Picture Placeholder 3"/>
          <p:cNvSpPr>
            <a:spLocks noGrp="1"/>
          </p:cNvSpPr>
          <p:nvPr>
            <p:ph type="pic" sz="quarter" idx="18"/>
          </p:nvPr>
        </p:nvSpPr>
        <p:spPr>
          <a:xfrm>
            <a:off x="7095319" y="2100187"/>
            <a:ext cx="1211420" cy="1211420"/>
          </a:xfrm>
          <a:noFill/>
        </p:spPr>
        <p:txBody>
          <a:bodyPr/>
          <a:lstStyle>
            <a:lvl1pPr algn="l">
              <a:defRPr sz="1067"/>
            </a:lvl1pPr>
          </a:lstStyle>
          <a:p>
            <a:endParaRPr lang="en-US" dirty="0"/>
          </a:p>
        </p:txBody>
      </p:sp>
      <p:sp>
        <p:nvSpPr>
          <p:cNvPr id="11" name="Picture Placeholder 3"/>
          <p:cNvSpPr>
            <a:spLocks noGrp="1"/>
          </p:cNvSpPr>
          <p:nvPr>
            <p:ph type="pic" sz="quarter" idx="19"/>
          </p:nvPr>
        </p:nvSpPr>
        <p:spPr>
          <a:xfrm>
            <a:off x="10404847" y="2100187"/>
            <a:ext cx="1211420" cy="1211420"/>
          </a:xfrm>
          <a:noFill/>
        </p:spPr>
        <p:txBody>
          <a:bodyPr/>
          <a:lstStyle>
            <a:lvl1pPr algn="l">
              <a:defRPr sz="1067"/>
            </a:lvl1pPr>
          </a:lstStyle>
          <a:p>
            <a:endParaRPr lang="en-US" dirty="0"/>
          </a:p>
        </p:txBody>
      </p:sp>
      <p:sp>
        <p:nvSpPr>
          <p:cNvPr id="2" name="Title 1"/>
          <p:cNvSpPr>
            <a:spLocks noGrp="1"/>
          </p:cNvSpPr>
          <p:nvPr>
            <p:ph type="title" hasCustomPrompt="1"/>
          </p:nvPr>
        </p:nvSpPr>
        <p:spPr>
          <a:xfrm>
            <a:off x="486834" y="646177"/>
            <a:ext cx="11129433" cy="862195"/>
          </a:xfrm>
        </p:spPr>
        <p:txBody>
          <a:bodyPr/>
          <a:lstStyle>
            <a:lvl1pPr>
              <a:defRPr baseline="0"/>
            </a:lvl1pPr>
          </a:lstStyle>
          <a:p>
            <a:r>
              <a:rPr lang="en-US"/>
              <a:t>HEADSHOT SLIDE (MAX OF 21)</a:t>
            </a:r>
          </a:p>
        </p:txBody>
      </p:sp>
      <p:sp>
        <p:nvSpPr>
          <p:cNvPr id="49" name="Picture Placeholder 3"/>
          <p:cNvSpPr>
            <a:spLocks noGrp="1"/>
          </p:cNvSpPr>
          <p:nvPr>
            <p:ph type="pic" sz="quarter" idx="21"/>
          </p:nvPr>
        </p:nvSpPr>
        <p:spPr>
          <a:xfrm>
            <a:off x="2131019" y="2100187"/>
            <a:ext cx="1211420" cy="1211420"/>
          </a:xfrm>
          <a:noFill/>
        </p:spPr>
        <p:txBody>
          <a:bodyPr/>
          <a:lstStyle>
            <a:lvl1pPr algn="l">
              <a:defRPr sz="1067"/>
            </a:lvl1pPr>
          </a:lstStyle>
          <a:p>
            <a:endParaRPr lang="en-US" dirty="0"/>
          </a:p>
        </p:txBody>
      </p:sp>
      <p:sp>
        <p:nvSpPr>
          <p:cNvPr id="50" name="Picture Placeholder 3"/>
          <p:cNvSpPr>
            <a:spLocks noGrp="1"/>
          </p:cNvSpPr>
          <p:nvPr>
            <p:ph type="pic" sz="quarter" idx="22"/>
          </p:nvPr>
        </p:nvSpPr>
        <p:spPr>
          <a:xfrm>
            <a:off x="5440551" y="2100187"/>
            <a:ext cx="1211420" cy="1211420"/>
          </a:xfrm>
          <a:noFill/>
        </p:spPr>
        <p:txBody>
          <a:bodyPr/>
          <a:lstStyle>
            <a:lvl1pPr algn="l">
              <a:defRPr sz="1067"/>
            </a:lvl1pPr>
          </a:lstStyle>
          <a:p>
            <a:endParaRPr lang="en-US" dirty="0"/>
          </a:p>
        </p:txBody>
      </p:sp>
      <p:sp>
        <p:nvSpPr>
          <p:cNvPr id="51" name="Picture Placeholder 3"/>
          <p:cNvSpPr>
            <a:spLocks noGrp="1"/>
          </p:cNvSpPr>
          <p:nvPr>
            <p:ph type="pic" sz="quarter" idx="23"/>
          </p:nvPr>
        </p:nvSpPr>
        <p:spPr>
          <a:xfrm>
            <a:off x="8750086" y="2100187"/>
            <a:ext cx="1211420" cy="1211420"/>
          </a:xfrm>
          <a:noFill/>
        </p:spPr>
        <p:txBody>
          <a:bodyPr/>
          <a:lstStyle>
            <a:lvl1pPr algn="l">
              <a:defRPr sz="1067"/>
            </a:lvl1pPr>
          </a:lstStyle>
          <a:p>
            <a:endParaRPr lang="en-US" dirty="0"/>
          </a:p>
        </p:txBody>
      </p:sp>
      <p:sp>
        <p:nvSpPr>
          <p:cNvPr id="52" name="Picture Placeholder 3"/>
          <p:cNvSpPr>
            <a:spLocks noGrp="1"/>
          </p:cNvSpPr>
          <p:nvPr>
            <p:ph type="pic" sz="quarter" idx="24"/>
          </p:nvPr>
        </p:nvSpPr>
        <p:spPr>
          <a:xfrm>
            <a:off x="476251" y="3566331"/>
            <a:ext cx="1211420" cy="1211420"/>
          </a:xfrm>
          <a:noFill/>
        </p:spPr>
        <p:txBody>
          <a:bodyPr/>
          <a:lstStyle>
            <a:lvl1pPr algn="l">
              <a:defRPr sz="1067"/>
            </a:lvl1pPr>
          </a:lstStyle>
          <a:p>
            <a:endParaRPr lang="en-US" dirty="0"/>
          </a:p>
        </p:txBody>
      </p:sp>
      <p:sp>
        <p:nvSpPr>
          <p:cNvPr id="53" name="Picture Placeholder 3"/>
          <p:cNvSpPr>
            <a:spLocks noGrp="1"/>
          </p:cNvSpPr>
          <p:nvPr>
            <p:ph type="pic" sz="quarter" idx="25"/>
          </p:nvPr>
        </p:nvSpPr>
        <p:spPr>
          <a:xfrm>
            <a:off x="3785786" y="3566331"/>
            <a:ext cx="1211420" cy="1211420"/>
          </a:xfrm>
          <a:noFill/>
        </p:spPr>
        <p:txBody>
          <a:bodyPr/>
          <a:lstStyle>
            <a:lvl1pPr algn="l">
              <a:defRPr sz="1067"/>
            </a:lvl1pPr>
          </a:lstStyle>
          <a:p>
            <a:endParaRPr lang="en-US" dirty="0"/>
          </a:p>
        </p:txBody>
      </p:sp>
      <p:sp>
        <p:nvSpPr>
          <p:cNvPr id="54" name="Picture Placeholder 3"/>
          <p:cNvSpPr>
            <a:spLocks noGrp="1"/>
          </p:cNvSpPr>
          <p:nvPr>
            <p:ph type="pic" sz="quarter" idx="26"/>
          </p:nvPr>
        </p:nvSpPr>
        <p:spPr>
          <a:xfrm>
            <a:off x="7095319" y="3566331"/>
            <a:ext cx="1211420" cy="1211420"/>
          </a:xfrm>
          <a:noFill/>
        </p:spPr>
        <p:txBody>
          <a:bodyPr/>
          <a:lstStyle>
            <a:lvl1pPr algn="l">
              <a:defRPr sz="1067"/>
            </a:lvl1pPr>
          </a:lstStyle>
          <a:p>
            <a:endParaRPr lang="en-US" dirty="0"/>
          </a:p>
        </p:txBody>
      </p:sp>
      <p:sp>
        <p:nvSpPr>
          <p:cNvPr id="55" name="Picture Placeholder 3"/>
          <p:cNvSpPr>
            <a:spLocks noGrp="1"/>
          </p:cNvSpPr>
          <p:nvPr>
            <p:ph type="pic" sz="quarter" idx="27"/>
          </p:nvPr>
        </p:nvSpPr>
        <p:spPr>
          <a:xfrm>
            <a:off x="10404847" y="3566331"/>
            <a:ext cx="1211420" cy="1211420"/>
          </a:xfrm>
          <a:noFill/>
        </p:spPr>
        <p:txBody>
          <a:bodyPr/>
          <a:lstStyle>
            <a:lvl1pPr algn="l">
              <a:defRPr sz="1067"/>
            </a:lvl1pPr>
          </a:lstStyle>
          <a:p>
            <a:endParaRPr lang="en-US" dirty="0"/>
          </a:p>
        </p:txBody>
      </p:sp>
      <p:sp>
        <p:nvSpPr>
          <p:cNvPr id="57" name="Picture Placeholder 3"/>
          <p:cNvSpPr>
            <a:spLocks noGrp="1"/>
          </p:cNvSpPr>
          <p:nvPr>
            <p:ph type="pic" sz="quarter" idx="29"/>
          </p:nvPr>
        </p:nvSpPr>
        <p:spPr>
          <a:xfrm>
            <a:off x="2131019" y="3566331"/>
            <a:ext cx="1211420" cy="1211420"/>
          </a:xfrm>
          <a:noFill/>
        </p:spPr>
        <p:txBody>
          <a:bodyPr/>
          <a:lstStyle>
            <a:lvl1pPr algn="l">
              <a:defRPr sz="1067"/>
            </a:lvl1pPr>
          </a:lstStyle>
          <a:p>
            <a:endParaRPr lang="en-US" dirty="0"/>
          </a:p>
        </p:txBody>
      </p:sp>
      <p:sp>
        <p:nvSpPr>
          <p:cNvPr id="58" name="Picture Placeholder 3"/>
          <p:cNvSpPr>
            <a:spLocks noGrp="1"/>
          </p:cNvSpPr>
          <p:nvPr>
            <p:ph type="pic" sz="quarter" idx="30"/>
          </p:nvPr>
        </p:nvSpPr>
        <p:spPr>
          <a:xfrm>
            <a:off x="5440551" y="3566331"/>
            <a:ext cx="1211420" cy="1211420"/>
          </a:xfrm>
          <a:noFill/>
        </p:spPr>
        <p:txBody>
          <a:bodyPr/>
          <a:lstStyle>
            <a:lvl1pPr algn="l">
              <a:defRPr sz="1067"/>
            </a:lvl1pPr>
          </a:lstStyle>
          <a:p>
            <a:endParaRPr lang="en-US" dirty="0"/>
          </a:p>
        </p:txBody>
      </p:sp>
      <p:sp>
        <p:nvSpPr>
          <p:cNvPr id="59" name="Picture Placeholder 3"/>
          <p:cNvSpPr>
            <a:spLocks noGrp="1"/>
          </p:cNvSpPr>
          <p:nvPr>
            <p:ph type="pic" sz="quarter" idx="31"/>
          </p:nvPr>
        </p:nvSpPr>
        <p:spPr>
          <a:xfrm>
            <a:off x="8750086" y="3566331"/>
            <a:ext cx="1211420" cy="1211420"/>
          </a:xfrm>
          <a:noFill/>
        </p:spPr>
        <p:txBody>
          <a:bodyPr/>
          <a:lstStyle>
            <a:lvl1pPr algn="l">
              <a:defRPr sz="1067"/>
            </a:lvl1pPr>
          </a:lstStyle>
          <a:p>
            <a:endParaRPr lang="en-US" dirty="0"/>
          </a:p>
        </p:txBody>
      </p:sp>
      <p:sp>
        <p:nvSpPr>
          <p:cNvPr id="26" name="Picture Placeholder 3"/>
          <p:cNvSpPr>
            <a:spLocks noGrp="1"/>
          </p:cNvSpPr>
          <p:nvPr>
            <p:ph type="pic" sz="quarter" idx="32"/>
          </p:nvPr>
        </p:nvSpPr>
        <p:spPr>
          <a:xfrm>
            <a:off x="476251" y="5032478"/>
            <a:ext cx="1211420" cy="1211420"/>
          </a:xfrm>
          <a:noFill/>
        </p:spPr>
        <p:txBody>
          <a:bodyPr/>
          <a:lstStyle>
            <a:lvl1pPr algn="l">
              <a:defRPr sz="1067"/>
            </a:lvl1pPr>
          </a:lstStyle>
          <a:p>
            <a:endParaRPr lang="en-US" dirty="0"/>
          </a:p>
        </p:txBody>
      </p:sp>
      <p:sp>
        <p:nvSpPr>
          <p:cNvPr id="27" name="Picture Placeholder 3"/>
          <p:cNvSpPr>
            <a:spLocks noGrp="1"/>
          </p:cNvSpPr>
          <p:nvPr>
            <p:ph type="pic" sz="quarter" idx="33"/>
          </p:nvPr>
        </p:nvSpPr>
        <p:spPr>
          <a:xfrm>
            <a:off x="3785786" y="5032478"/>
            <a:ext cx="1211420" cy="1211420"/>
          </a:xfrm>
          <a:noFill/>
        </p:spPr>
        <p:txBody>
          <a:bodyPr/>
          <a:lstStyle>
            <a:lvl1pPr algn="l">
              <a:defRPr sz="1067"/>
            </a:lvl1pPr>
          </a:lstStyle>
          <a:p>
            <a:endParaRPr lang="en-US" dirty="0"/>
          </a:p>
        </p:txBody>
      </p:sp>
      <p:sp>
        <p:nvSpPr>
          <p:cNvPr id="28" name="Picture Placeholder 3"/>
          <p:cNvSpPr>
            <a:spLocks noGrp="1"/>
          </p:cNvSpPr>
          <p:nvPr>
            <p:ph type="pic" sz="quarter" idx="34"/>
          </p:nvPr>
        </p:nvSpPr>
        <p:spPr>
          <a:xfrm>
            <a:off x="7095319" y="5032478"/>
            <a:ext cx="1211420" cy="1211420"/>
          </a:xfrm>
          <a:noFill/>
        </p:spPr>
        <p:txBody>
          <a:bodyPr/>
          <a:lstStyle>
            <a:lvl1pPr algn="l">
              <a:defRPr sz="1067"/>
            </a:lvl1pPr>
          </a:lstStyle>
          <a:p>
            <a:endParaRPr lang="en-US" dirty="0"/>
          </a:p>
        </p:txBody>
      </p:sp>
      <p:sp>
        <p:nvSpPr>
          <p:cNvPr id="29" name="Picture Placeholder 3"/>
          <p:cNvSpPr>
            <a:spLocks noGrp="1"/>
          </p:cNvSpPr>
          <p:nvPr>
            <p:ph type="pic" sz="quarter" idx="35"/>
          </p:nvPr>
        </p:nvSpPr>
        <p:spPr>
          <a:xfrm>
            <a:off x="10404847" y="5032478"/>
            <a:ext cx="1211420" cy="1211420"/>
          </a:xfrm>
          <a:noFill/>
        </p:spPr>
        <p:txBody>
          <a:bodyPr/>
          <a:lstStyle>
            <a:lvl1pPr algn="l">
              <a:defRPr sz="1067"/>
            </a:lvl1pPr>
          </a:lstStyle>
          <a:p>
            <a:endParaRPr lang="en-US" dirty="0"/>
          </a:p>
        </p:txBody>
      </p:sp>
      <p:sp>
        <p:nvSpPr>
          <p:cNvPr id="31" name="Picture Placeholder 3"/>
          <p:cNvSpPr>
            <a:spLocks noGrp="1"/>
          </p:cNvSpPr>
          <p:nvPr>
            <p:ph type="pic" sz="quarter" idx="37"/>
          </p:nvPr>
        </p:nvSpPr>
        <p:spPr>
          <a:xfrm>
            <a:off x="2131019" y="5032478"/>
            <a:ext cx="1211420" cy="1211420"/>
          </a:xfrm>
          <a:noFill/>
        </p:spPr>
        <p:txBody>
          <a:bodyPr/>
          <a:lstStyle>
            <a:lvl1pPr algn="l">
              <a:defRPr sz="1067"/>
            </a:lvl1pPr>
          </a:lstStyle>
          <a:p>
            <a:endParaRPr lang="en-US" dirty="0"/>
          </a:p>
        </p:txBody>
      </p:sp>
      <p:sp>
        <p:nvSpPr>
          <p:cNvPr id="32" name="Picture Placeholder 3"/>
          <p:cNvSpPr>
            <a:spLocks noGrp="1"/>
          </p:cNvSpPr>
          <p:nvPr>
            <p:ph type="pic" sz="quarter" idx="38"/>
          </p:nvPr>
        </p:nvSpPr>
        <p:spPr>
          <a:xfrm>
            <a:off x="5440551" y="5032478"/>
            <a:ext cx="1211420" cy="1211420"/>
          </a:xfrm>
          <a:noFill/>
        </p:spPr>
        <p:txBody>
          <a:bodyPr/>
          <a:lstStyle>
            <a:lvl1pPr algn="l">
              <a:defRPr sz="1067"/>
            </a:lvl1pPr>
          </a:lstStyle>
          <a:p>
            <a:endParaRPr lang="en-US" dirty="0"/>
          </a:p>
        </p:txBody>
      </p:sp>
      <p:sp>
        <p:nvSpPr>
          <p:cNvPr id="33" name="Picture Placeholder 3"/>
          <p:cNvSpPr>
            <a:spLocks noGrp="1"/>
          </p:cNvSpPr>
          <p:nvPr>
            <p:ph type="pic" sz="quarter" idx="39"/>
          </p:nvPr>
        </p:nvSpPr>
        <p:spPr>
          <a:xfrm>
            <a:off x="8750086" y="5032478"/>
            <a:ext cx="1211420" cy="1211420"/>
          </a:xfrm>
          <a:noFill/>
        </p:spPr>
        <p:txBody>
          <a:bodyPr/>
          <a:lstStyle>
            <a:lvl1pPr algn="l">
              <a:defRPr sz="1067"/>
            </a:lvl1pPr>
          </a:lstStyle>
          <a:p>
            <a:endParaRPr lang="en-US" dirty="0"/>
          </a:p>
        </p:txBody>
      </p:sp>
    </p:spTree>
    <p:extLst>
      <p:ext uri="{BB962C8B-B14F-4D97-AF65-F5344CB8AC3E}">
        <p14:creationId xmlns:p14="http://schemas.microsoft.com/office/powerpoint/2010/main" val="971150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Headshots (Max of 6)">
    <p:spTree>
      <p:nvGrpSpPr>
        <p:cNvPr id="1" name=""/>
        <p:cNvGrpSpPr/>
        <p:nvPr/>
      </p:nvGrpSpPr>
      <p:grpSpPr>
        <a:xfrm>
          <a:off x="0" y="0"/>
          <a:ext cx="0" cy="0"/>
          <a:chOff x="0" y="0"/>
          <a:chExt cx="0" cy="0"/>
        </a:xfrm>
      </p:grpSpPr>
      <p:sp>
        <p:nvSpPr>
          <p:cNvPr id="4" name="Footer Placeholder 3"/>
          <p:cNvSpPr>
            <a:spLocks noGrp="1"/>
          </p:cNvSpPr>
          <p:nvPr>
            <p:ph type="ftr" sz="quarter" idx="14"/>
          </p:nvPr>
        </p:nvSpPr>
        <p:spPr/>
        <p:txBody>
          <a:bodyPr/>
          <a:lstStyle/>
          <a:p>
            <a:pPr algn="r"/>
            <a:r>
              <a:rPr lang="en-US"/>
              <a:t>© Bill &amp; Melinda Gates Foundation      |</a:t>
            </a:r>
            <a:endParaRPr lang="en-US" dirty="0"/>
          </a:p>
        </p:txBody>
      </p:sp>
      <p:sp>
        <p:nvSpPr>
          <p:cNvPr id="5" name="Slide Number Placeholder 4"/>
          <p:cNvSpPr>
            <a:spLocks noGrp="1"/>
          </p:cNvSpPr>
          <p:nvPr>
            <p:ph type="sldNum" sz="quarter" idx="15"/>
          </p:nvPr>
        </p:nvSpPr>
        <p:spPr/>
        <p:txBody>
          <a:bodyPr/>
          <a:lstStyle/>
          <a:p>
            <a:fld id="{D3F7C509-FEEF-45D3-B896-7C07814C0C13}" type="slidenum">
              <a:rPr lang="en-US" smtClean="0"/>
              <a:pPr/>
              <a:t>‹#›</a:t>
            </a:fld>
            <a:endParaRPr lang="en-US" dirty="0"/>
          </a:p>
        </p:txBody>
      </p:sp>
      <p:sp>
        <p:nvSpPr>
          <p:cNvPr id="21" name="Picture Placeholder 20"/>
          <p:cNvSpPr>
            <a:spLocks noGrp="1"/>
          </p:cNvSpPr>
          <p:nvPr>
            <p:ph type="pic" sz="quarter" idx="16" hasCustomPrompt="1"/>
          </p:nvPr>
        </p:nvSpPr>
        <p:spPr>
          <a:xfrm>
            <a:off x="476251" y="1619251"/>
            <a:ext cx="1828800" cy="1828800"/>
          </a:xfrm>
          <a:noFill/>
        </p:spPr>
        <p:txBody>
          <a:bodyPr tIns="91440"/>
          <a:lstStyle>
            <a:lvl1pPr marL="0" indent="0" algn="ctr">
              <a:buNone/>
              <a:defRPr sz="1200" baseline="0"/>
            </a:lvl1pPr>
          </a:lstStyle>
          <a:p>
            <a:r>
              <a:rPr lang="en-US" dirty="0"/>
              <a:t>Click icon to </a:t>
            </a:r>
            <a:br>
              <a:rPr lang="en-US" dirty="0"/>
            </a:br>
            <a:r>
              <a:rPr lang="en-US" dirty="0"/>
              <a:t>insert a photo</a:t>
            </a:r>
          </a:p>
        </p:txBody>
      </p:sp>
      <p:sp>
        <p:nvSpPr>
          <p:cNvPr id="23" name="Text Placeholder 22"/>
          <p:cNvSpPr>
            <a:spLocks noGrp="1"/>
          </p:cNvSpPr>
          <p:nvPr>
            <p:ph type="body" sz="quarter" idx="17" hasCustomPrompt="1"/>
          </p:nvPr>
        </p:nvSpPr>
        <p:spPr>
          <a:xfrm>
            <a:off x="2384317" y="2594035"/>
            <a:ext cx="1740339" cy="855757"/>
          </a:xfrm>
        </p:spPr>
        <p:txBody>
          <a:bodyPr anchor="b"/>
          <a:lstStyle>
            <a:lvl1pPr marL="0" indent="0">
              <a:spcBef>
                <a:spcPts val="0"/>
              </a:spcBef>
              <a:buNone/>
              <a:defRPr sz="1333" b="1">
                <a:solidFill>
                  <a:schemeClr val="accent3">
                    <a:lumMod val="75000"/>
                  </a:schemeClr>
                </a:solidFill>
              </a:defRPr>
            </a:lvl1pPr>
            <a:lvl2pPr marL="0" indent="0">
              <a:spcBef>
                <a:spcPts val="0"/>
              </a:spcBef>
              <a:buFont typeface="Arial" pitchFamily="34" charset="0"/>
              <a:buNone/>
              <a:defRPr sz="1067"/>
            </a:lvl2pPr>
            <a:lvl3pPr marL="0" indent="0">
              <a:buNone/>
              <a:defRPr/>
            </a:lvl3pPr>
            <a:lvl4pPr marL="0" indent="0">
              <a:buNone/>
              <a:defRPr/>
            </a:lvl4pPr>
            <a:lvl5pPr marL="0" indent="0">
              <a:buNone/>
              <a:defRPr/>
            </a:lvl5pPr>
          </a:lstStyle>
          <a:p>
            <a:pPr lvl="0"/>
            <a:r>
              <a:rPr lang="en-US"/>
              <a:t>First Last</a:t>
            </a:r>
          </a:p>
          <a:p>
            <a:pPr lvl="1"/>
            <a:r>
              <a:rPr lang="en-US"/>
              <a:t>Title of individual </a:t>
            </a:r>
            <a:br>
              <a:rPr lang="en-US"/>
            </a:br>
            <a:r>
              <a:rPr lang="en-US"/>
              <a:t>or short description of presentation</a:t>
            </a:r>
          </a:p>
        </p:txBody>
      </p:sp>
      <p:sp>
        <p:nvSpPr>
          <p:cNvPr id="18" name="Picture Placeholder 20"/>
          <p:cNvSpPr>
            <a:spLocks noGrp="1"/>
          </p:cNvSpPr>
          <p:nvPr>
            <p:ph type="pic" sz="quarter" idx="18" hasCustomPrompt="1"/>
          </p:nvPr>
        </p:nvSpPr>
        <p:spPr>
          <a:xfrm>
            <a:off x="476251" y="3710517"/>
            <a:ext cx="1828800" cy="1828800"/>
          </a:xfrm>
          <a:noFill/>
        </p:spPr>
        <p:txBody>
          <a:bodyPr tIns="91440"/>
          <a:lstStyle>
            <a:lvl1pPr marL="0" indent="0" algn="ctr">
              <a:buNone/>
              <a:defRPr sz="1200" baseline="0"/>
            </a:lvl1pPr>
          </a:lstStyle>
          <a:p>
            <a:r>
              <a:rPr lang="en-US" dirty="0"/>
              <a:t>Click icon to </a:t>
            </a:r>
            <a:br>
              <a:rPr lang="en-US" dirty="0"/>
            </a:br>
            <a:r>
              <a:rPr lang="en-US" dirty="0"/>
              <a:t>insert a photo</a:t>
            </a:r>
          </a:p>
        </p:txBody>
      </p:sp>
      <p:sp>
        <p:nvSpPr>
          <p:cNvPr id="19" name="Text Placeholder 22"/>
          <p:cNvSpPr>
            <a:spLocks noGrp="1"/>
          </p:cNvSpPr>
          <p:nvPr>
            <p:ph type="body" sz="quarter" idx="19" hasCustomPrompt="1"/>
          </p:nvPr>
        </p:nvSpPr>
        <p:spPr>
          <a:xfrm>
            <a:off x="2384317" y="4685300"/>
            <a:ext cx="1740339" cy="855757"/>
          </a:xfrm>
        </p:spPr>
        <p:txBody>
          <a:bodyPr anchor="b"/>
          <a:lstStyle>
            <a:lvl1pPr marL="0" indent="0">
              <a:spcBef>
                <a:spcPts val="0"/>
              </a:spcBef>
              <a:buNone/>
              <a:defRPr sz="1333" b="1">
                <a:solidFill>
                  <a:schemeClr val="accent3">
                    <a:lumMod val="75000"/>
                  </a:schemeClr>
                </a:solidFill>
              </a:defRPr>
            </a:lvl1pPr>
            <a:lvl2pPr marL="0" indent="0">
              <a:spcBef>
                <a:spcPts val="0"/>
              </a:spcBef>
              <a:buFont typeface="Arial" pitchFamily="34" charset="0"/>
              <a:buNone/>
              <a:defRPr sz="1067"/>
            </a:lvl2pPr>
            <a:lvl3pPr marL="0" indent="0">
              <a:buNone/>
              <a:defRPr/>
            </a:lvl3pPr>
            <a:lvl4pPr marL="0" indent="0">
              <a:buNone/>
              <a:defRPr/>
            </a:lvl4pPr>
            <a:lvl5pPr marL="0" indent="0">
              <a:buNone/>
              <a:defRPr/>
            </a:lvl5pPr>
          </a:lstStyle>
          <a:p>
            <a:pPr lvl="0"/>
            <a:r>
              <a:rPr lang="en-US"/>
              <a:t>First Last</a:t>
            </a:r>
          </a:p>
          <a:p>
            <a:pPr lvl="1"/>
            <a:r>
              <a:rPr lang="en-US"/>
              <a:t>Title of individual </a:t>
            </a:r>
            <a:br>
              <a:rPr lang="en-US"/>
            </a:br>
            <a:r>
              <a:rPr lang="en-US"/>
              <a:t>or short description of presentation</a:t>
            </a:r>
          </a:p>
        </p:txBody>
      </p:sp>
      <p:sp>
        <p:nvSpPr>
          <p:cNvPr id="20" name="Picture Placeholder 20"/>
          <p:cNvSpPr>
            <a:spLocks noGrp="1"/>
          </p:cNvSpPr>
          <p:nvPr>
            <p:ph type="pic" sz="quarter" idx="20" hasCustomPrompt="1"/>
          </p:nvPr>
        </p:nvSpPr>
        <p:spPr>
          <a:xfrm>
            <a:off x="4257695" y="1619251"/>
            <a:ext cx="1828800" cy="1828800"/>
          </a:xfrm>
          <a:noFill/>
        </p:spPr>
        <p:txBody>
          <a:bodyPr tIns="91440"/>
          <a:lstStyle>
            <a:lvl1pPr marL="0" indent="0" algn="ctr">
              <a:buNone/>
              <a:defRPr sz="1200" baseline="0"/>
            </a:lvl1pPr>
          </a:lstStyle>
          <a:p>
            <a:r>
              <a:rPr lang="en-US" dirty="0"/>
              <a:t>Click icon to </a:t>
            </a:r>
            <a:br>
              <a:rPr lang="en-US" dirty="0"/>
            </a:br>
            <a:r>
              <a:rPr lang="en-US" dirty="0"/>
              <a:t>insert a photo</a:t>
            </a:r>
          </a:p>
        </p:txBody>
      </p:sp>
      <p:sp>
        <p:nvSpPr>
          <p:cNvPr id="22" name="Text Placeholder 22"/>
          <p:cNvSpPr>
            <a:spLocks noGrp="1"/>
          </p:cNvSpPr>
          <p:nvPr>
            <p:ph type="body" sz="quarter" idx="21" hasCustomPrompt="1"/>
          </p:nvPr>
        </p:nvSpPr>
        <p:spPr>
          <a:xfrm>
            <a:off x="6165761" y="2594035"/>
            <a:ext cx="1740339" cy="855757"/>
          </a:xfrm>
        </p:spPr>
        <p:txBody>
          <a:bodyPr anchor="b"/>
          <a:lstStyle>
            <a:lvl1pPr marL="0" indent="0">
              <a:spcBef>
                <a:spcPts val="0"/>
              </a:spcBef>
              <a:buNone/>
              <a:defRPr sz="1333" b="1">
                <a:solidFill>
                  <a:schemeClr val="accent3">
                    <a:lumMod val="75000"/>
                  </a:schemeClr>
                </a:solidFill>
              </a:defRPr>
            </a:lvl1pPr>
            <a:lvl2pPr marL="0" indent="0">
              <a:spcBef>
                <a:spcPts val="0"/>
              </a:spcBef>
              <a:buFont typeface="Arial" pitchFamily="34" charset="0"/>
              <a:buNone/>
              <a:defRPr sz="1067"/>
            </a:lvl2pPr>
            <a:lvl3pPr marL="0" indent="0">
              <a:buNone/>
              <a:defRPr/>
            </a:lvl3pPr>
            <a:lvl4pPr marL="0" indent="0">
              <a:buNone/>
              <a:defRPr/>
            </a:lvl4pPr>
            <a:lvl5pPr marL="0" indent="0">
              <a:buNone/>
              <a:defRPr/>
            </a:lvl5pPr>
          </a:lstStyle>
          <a:p>
            <a:pPr lvl="0"/>
            <a:r>
              <a:rPr lang="en-US"/>
              <a:t>First Last</a:t>
            </a:r>
          </a:p>
          <a:p>
            <a:pPr lvl="1"/>
            <a:r>
              <a:rPr lang="en-US"/>
              <a:t>Title of individual </a:t>
            </a:r>
            <a:br>
              <a:rPr lang="en-US"/>
            </a:br>
            <a:r>
              <a:rPr lang="en-US"/>
              <a:t>or short description of presentation</a:t>
            </a:r>
          </a:p>
        </p:txBody>
      </p:sp>
      <p:sp>
        <p:nvSpPr>
          <p:cNvPr id="30" name="Picture Placeholder 20"/>
          <p:cNvSpPr>
            <a:spLocks noGrp="1"/>
          </p:cNvSpPr>
          <p:nvPr>
            <p:ph type="pic" sz="quarter" idx="22" hasCustomPrompt="1"/>
          </p:nvPr>
        </p:nvSpPr>
        <p:spPr>
          <a:xfrm>
            <a:off x="4257695" y="3710517"/>
            <a:ext cx="1828800" cy="1828800"/>
          </a:xfrm>
          <a:noFill/>
        </p:spPr>
        <p:txBody>
          <a:bodyPr tIns="91440"/>
          <a:lstStyle>
            <a:lvl1pPr marL="0" indent="0" algn="ctr">
              <a:buNone/>
              <a:defRPr sz="1200" baseline="0"/>
            </a:lvl1pPr>
          </a:lstStyle>
          <a:p>
            <a:r>
              <a:rPr lang="en-US" dirty="0"/>
              <a:t>Click icon to </a:t>
            </a:r>
            <a:br>
              <a:rPr lang="en-US" dirty="0"/>
            </a:br>
            <a:r>
              <a:rPr lang="en-US" dirty="0"/>
              <a:t>insert a photo</a:t>
            </a:r>
          </a:p>
        </p:txBody>
      </p:sp>
      <p:sp>
        <p:nvSpPr>
          <p:cNvPr id="31" name="Text Placeholder 22"/>
          <p:cNvSpPr>
            <a:spLocks noGrp="1"/>
          </p:cNvSpPr>
          <p:nvPr>
            <p:ph type="body" sz="quarter" idx="23" hasCustomPrompt="1"/>
          </p:nvPr>
        </p:nvSpPr>
        <p:spPr>
          <a:xfrm>
            <a:off x="6165761" y="4685300"/>
            <a:ext cx="1740339" cy="855757"/>
          </a:xfrm>
        </p:spPr>
        <p:txBody>
          <a:bodyPr anchor="b"/>
          <a:lstStyle>
            <a:lvl1pPr marL="0" indent="0">
              <a:spcBef>
                <a:spcPts val="0"/>
              </a:spcBef>
              <a:buNone/>
              <a:defRPr sz="1333" b="1">
                <a:solidFill>
                  <a:schemeClr val="accent3">
                    <a:lumMod val="75000"/>
                  </a:schemeClr>
                </a:solidFill>
              </a:defRPr>
            </a:lvl1pPr>
            <a:lvl2pPr marL="0" indent="0">
              <a:spcBef>
                <a:spcPts val="0"/>
              </a:spcBef>
              <a:buFont typeface="Arial" pitchFamily="34" charset="0"/>
              <a:buNone/>
              <a:defRPr sz="1067"/>
            </a:lvl2pPr>
            <a:lvl3pPr marL="0" indent="0">
              <a:buNone/>
              <a:defRPr/>
            </a:lvl3pPr>
            <a:lvl4pPr marL="0" indent="0">
              <a:buNone/>
              <a:defRPr/>
            </a:lvl4pPr>
            <a:lvl5pPr marL="0" indent="0">
              <a:buNone/>
              <a:defRPr/>
            </a:lvl5pPr>
          </a:lstStyle>
          <a:p>
            <a:pPr lvl="0"/>
            <a:r>
              <a:rPr lang="en-US"/>
              <a:t>First Last</a:t>
            </a:r>
          </a:p>
          <a:p>
            <a:pPr lvl="1"/>
            <a:r>
              <a:rPr lang="en-US"/>
              <a:t>Title of individual </a:t>
            </a:r>
            <a:br>
              <a:rPr lang="en-US"/>
            </a:br>
            <a:r>
              <a:rPr lang="en-US"/>
              <a:t>or short description of presentation</a:t>
            </a:r>
          </a:p>
        </p:txBody>
      </p:sp>
      <p:sp>
        <p:nvSpPr>
          <p:cNvPr id="32" name="Picture Placeholder 20"/>
          <p:cNvSpPr>
            <a:spLocks noGrp="1"/>
          </p:cNvSpPr>
          <p:nvPr>
            <p:ph type="pic" sz="quarter" idx="24" hasCustomPrompt="1"/>
          </p:nvPr>
        </p:nvSpPr>
        <p:spPr>
          <a:xfrm>
            <a:off x="8021012" y="1619251"/>
            <a:ext cx="1828800" cy="1828800"/>
          </a:xfrm>
          <a:noFill/>
        </p:spPr>
        <p:txBody>
          <a:bodyPr tIns="91440"/>
          <a:lstStyle>
            <a:lvl1pPr marL="0" indent="0" algn="ctr">
              <a:buNone/>
              <a:defRPr sz="1200" baseline="0"/>
            </a:lvl1pPr>
          </a:lstStyle>
          <a:p>
            <a:r>
              <a:rPr lang="en-US" dirty="0"/>
              <a:t>Click icon to </a:t>
            </a:r>
            <a:br>
              <a:rPr lang="en-US" dirty="0"/>
            </a:br>
            <a:r>
              <a:rPr lang="en-US" dirty="0"/>
              <a:t>insert a photo</a:t>
            </a:r>
          </a:p>
        </p:txBody>
      </p:sp>
      <p:sp>
        <p:nvSpPr>
          <p:cNvPr id="33" name="Text Placeholder 22"/>
          <p:cNvSpPr>
            <a:spLocks noGrp="1"/>
          </p:cNvSpPr>
          <p:nvPr>
            <p:ph type="body" sz="quarter" idx="25" hasCustomPrompt="1"/>
          </p:nvPr>
        </p:nvSpPr>
        <p:spPr>
          <a:xfrm>
            <a:off x="9929080" y="2594035"/>
            <a:ext cx="1740339" cy="855757"/>
          </a:xfrm>
        </p:spPr>
        <p:txBody>
          <a:bodyPr anchor="b"/>
          <a:lstStyle>
            <a:lvl1pPr marL="0" indent="0">
              <a:spcBef>
                <a:spcPts val="0"/>
              </a:spcBef>
              <a:buNone/>
              <a:defRPr sz="1333" b="1">
                <a:solidFill>
                  <a:schemeClr val="accent3">
                    <a:lumMod val="75000"/>
                  </a:schemeClr>
                </a:solidFill>
              </a:defRPr>
            </a:lvl1pPr>
            <a:lvl2pPr marL="0" indent="0">
              <a:spcBef>
                <a:spcPts val="0"/>
              </a:spcBef>
              <a:buFont typeface="Arial" pitchFamily="34" charset="0"/>
              <a:buNone/>
              <a:defRPr sz="1067"/>
            </a:lvl2pPr>
            <a:lvl3pPr marL="0" indent="0">
              <a:buNone/>
              <a:defRPr/>
            </a:lvl3pPr>
            <a:lvl4pPr marL="0" indent="0">
              <a:buNone/>
              <a:defRPr/>
            </a:lvl4pPr>
            <a:lvl5pPr marL="0" indent="0">
              <a:buNone/>
              <a:defRPr/>
            </a:lvl5pPr>
          </a:lstStyle>
          <a:p>
            <a:pPr lvl="0"/>
            <a:r>
              <a:rPr lang="en-US"/>
              <a:t>First Last</a:t>
            </a:r>
          </a:p>
          <a:p>
            <a:pPr lvl="1"/>
            <a:r>
              <a:rPr lang="en-US"/>
              <a:t>Title of individual </a:t>
            </a:r>
            <a:br>
              <a:rPr lang="en-US"/>
            </a:br>
            <a:r>
              <a:rPr lang="en-US"/>
              <a:t>or short description of presentation</a:t>
            </a:r>
          </a:p>
        </p:txBody>
      </p:sp>
      <p:sp>
        <p:nvSpPr>
          <p:cNvPr id="34" name="Picture Placeholder 20"/>
          <p:cNvSpPr>
            <a:spLocks noGrp="1"/>
          </p:cNvSpPr>
          <p:nvPr>
            <p:ph type="pic" sz="quarter" idx="26" hasCustomPrompt="1"/>
          </p:nvPr>
        </p:nvSpPr>
        <p:spPr>
          <a:xfrm>
            <a:off x="8021012" y="3710517"/>
            <a:ext cx="1828800" cy="1828800"/>
          </a:xfrm>
          <a:noFill/>
        </p:spPr>
        <p:txBody>
          <a:bodyPr tIns="91440"/>
          <a:lstStyle>
            <a:lvl1pPr marL="0" indent="0" algn="ctr">
              <a:buNone/>
              <a:defRPr sz="1200" baseline="0"/>
            </a:lvl1pPr>
          </a:lstStyle>
          <a:p>
            <a:r>
              <a:rPr lang="en-US" dirty="0"/>
              <a:t>Click icon to </a:t>
            </a:r>
            <a:br>
              <a:rPr lang="en-US" dirty="0"/>
            </a:br>
            <a:r>
              <a:rPr lang="en-US" dirty="0"/>
              <a:t>insert a photo</a:t>
            </a:r>
          </a:p>
        </p:txBody>
      </p:sp>
      <p:sp>
        <p:nvSpPr>
          <p:cNvPr id="35" name="Text Placeholder 22"/>
          <p:cNvSpPr>
            <a:spLocks noGrp="1"/>
          </p:cNvSpPr>
          <p:nvPr>
            <p:ph type="body" sz="quarter" idx="27" hasCustomPrompt="1"/>
          </p:nvPr>
        </p:nvSpPr>
        <p:spPr>
          <a:xfrm>
            <a:off x="9929080" y="4685300"/>
            <a:ext cx="1740339" cy="855757"/>
          </a:xfrm>
        </p:spPr>
        <p:txBody>
          <a:bodyPr anchor="b"/>
          <a:lstStyle>
            <a:lvl1pPr marL="0" indent="0">
              <a:spcBef>
                <a:spcPts val="0"/>
              </a:spcBef>
              <a:buNone/>
              <a:defRPr sz="1333" b="1">
                <a:solidFill>
                  <a:schemeClr val="accent3">
                    <a:lumMod val="75000"/>
                  </a:schemeClr>
                </a:solidFill>
              </a:defRPr>
            </a:lvl1pPr>
            <a:lvl2pPr marL="0" indent="0">
              <a:spcBef>
                <a:spcPts val="0"/>
              </a:spcBef>
              <a:buFont typeface="Arial" pitchFamily="34" charset="0"/>
              <a:buNone/>
              <a:defRPr sz="1067"/>
            </a:lvl2pPr>
            <a:lvl3pPr marL="0" indent="0">
              <a:buNone/>
              <a:defRPr/>
            </a:lvl3pPr>
            <a:lvl4pPr marL="0" indent="0">
              <a:buNone/>
              <a:defRPr/>
            </a:lvl4pPr>
            <a:lvl5pPr marL="0" indent="0">
              <a:buNone/>
              <a:defRPr/>
            </a:lvl5pPr>
          </a:lstStyle>
          <a:p>
            <a:pPr lvl="0"/>
            <a:r>
              <a:rPr lang="en-US"/>
              <a:t>First Last</a:t>
            </a:r>
          </a:p>
          <a:p>
            <a:pPr lvl="1"/>
            <a:r>
              <a:rPr lang="en-US"/>
              <a:t>Title of individual </a:t>
            </a:r>
            <a:br>
              <a:rPr lang="en-US"/>
            </a:br>
            <a:r>
              <a:rPr lang="en-US"/>
              <a:t>or short description of presentation</a:t>
            </a:r>
          </a:p>
        </p:txBody>
      </p:sp>
      <p:sp>
        <p:nvSpPr>
          <p:cNvPr id="7" name="Title 6"/>
          <p:cNvSpPr>
            <a:spLocks noGrp="1"/>
          </p:cNvSpPr>
          <p:nvPr>
            <p:ph type="title" hasCustomPrompt="1"/>
          </p:nvPr>
        </p:nvSpPr>
        <p:spPr>
          <a:xfrm>
            <a:off x="486834" y="646177"/>
            <a:ext cx="11129433" cy="862195"/>
          </a:xfrm>
        </p:spPr>
        <p:txBody>
          <a:bodyPr/>
          <a:lstStyle>
            <a:lvl1pPr>
              <a:defRPr baseline="0"/>
            </a:lvl1pPr>
          </a:lstStyle>
          <a:p>
            <a:r>
              <a:rPr lang="en-US"/>
              <a:t>HEADSHOT SLIDE (MAX OF 5 – SPEAKER OR TEAM LAYOUT</a:t>
            </a:r>
          </a:p>
        </p:txBody>
      </p:sp>
    </p:spTree>
    <p:extLst>
      <p:ext uri="{BB962C8B-B14F-4D97-AF65-F5344CB8AC3E}">
        <p14:creationId xmlns:p14="http://schemas.microsoft.com/office/powerpoint/2010/main" val="9837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3 Photos + Text">
    <p:spTree>
      <p:nvGrpSpPr>
        <p:cNvPr id="1" name=""/>
        <p:cNvGrpSpPr/>
        <p:nvPr/>
      </p:nvGrpSpPr>
      <p:grpSpPr>
        <a:xfrm>
          <a:off x="0" y="0"/>
          <a:ext cx="0" cy="0"/>
          <a:chOff x="0" y="0"/>
          <a:chExt cx="0" cy="0"/>
        </a:xfrm>
      </p:grpSpPr>
      <p:sp>
        <p:nvSpPr>
          <p:cNvPr id="22" name="Text Placeholder 22"/>
          <p:cNvSpPr>
            <a:spLocks noGrp="1"/>
          </p:cNvSpPr>
          <p:nvPr>
            <p:ph type="body" sz="quarter" idx="20" hasCustomPrompt="1"/>
          </p:nvPr>
        </p:nvSpPr>
        <p:spPr>
          <a:xfrm>
            <a:off x="476251" y="4399772"/>
            <a:ext cx="11140016" cy="1952347"/>
          </a:xfrm>
        </p:spPr>
        <p:txBody>
          <a:bodyPr anchor="t"/>
          <a:lstStyle>
            <a:lvl1pPr marL="0" indent="0">
              <a:spcBef>
                <a:spcPts val="800"/>
              </a:spcBef>
              <a:buNone/>
              <a:defRPr sz="1867" b="0" baseline="0">
                <a:solidFill>
                  <a:schemeClr val="accent6"/>
                </a:solidFill>
              </a:defRPr>
            </a:lvl1pPr>
            <a:lvl2pPr marL="0" indent="0">
              <a:spcBef>
                <a:spcPts val="0"/>
              </a:spcBef>
              <a:buFont typeface="Arial" pitchFamily="34" charset="0"/>
              <a:buNone/>
              <a:defRPr sz="1067"/>
            </a:lvl2pPr>
            <a:lvl3pPr marL="0" indent="0">
              <a:buNone/>
              <a:defRPr/>
            </a:lvl3pPr>
            <a:lvl4pPr marL="0" indent="0">
              <a:buNone/>
              <a:defRPr/>
            </a:lvl4pPr>
            <a:lvl5pPr marL="0" indent="0">
              <a:buNone/>
              <a:defRPr/>
            </a:lvl5pPr>
          </a:lstStyle>
          <a:p>
            <a:pPr lvl="0"/>
            <a:r>
              <a:rPr lang="en-US"/>
              <a:t>Insert explanatory copy here.</a:t>
            </a:r>
          </a:p>
        </p:txBody>
      </p:sp>
      <p:sp>
        <p:nvSpPr>
          <p:cNvPr id="21" name="Text Placeholder 22"/>
          <p:cNvSpPr>
            <a:spLocks noGrp="1"/>
          </p:cNvSpPr>
          <p:nvPr>
            <p:ph type="body" sz="quarter" idx="19" hasCustomPrompt="1"/>
          </p:nvPr>
        </p:nvSpPr>
        <p:spPr>
          <a:xfrm>
            <a:off x="476251" y="3928615"/>
            <a:ext cx="11140016" cy="465864"/>
          </a:xfrm>
        </p:spPr>
        <p:txBody>
          <a:bodyPr anchor="t"/>
          <a:lstStyle>
            <a:lvl1pPr marL="0" indent="0">
              <a:spcBef>
                <a:spcPts val="0"/>
              </a:spcBef>
              <a:buNone/>
              <a:defRPr sz="1733" b="1">
                <a:solidFill>
                  <a:schemeClr val="accent6"/>
                </a:solidFill>
              </a:defRPr>
            </a:lvl1pPr>
            <a:lvl2pPr marL="0" indent="0">
              <a:spcBef>
                <a:spcPts val="0"/>
              </a:spcBef>
              <a:buFont typeface="Arial" pitchFamily="34" charset="0"/>
              <a:buNone/>
              <a:defRPr sz="1067"/>
            </a:lvl2pPr>
            <a:lvl3pPr marL="0" indent="0">
              <a:buNone/>
              <a:defRPr/>
            </a:lvl3pPr>
            <a:lvl4pPr marL="0" indent="0">
              <a:buNone/>
              <a:defRPr/>
            </a:lvl4pPr>
            <a:lvl5pPr marL="0" indent="0">
              <a:buNone/>
              <a:defRPr/>
            </a:lvl5pPr>
          </a:lstStyle>
          <a:p>
            <a:pPr lvl="0"/>
            <a:r>
              <a:rPr lang="en-US"/>
              <a:t>Insert subtitle here – recommend a limit of 1 line.</a:t>
            </a:r>
          </a:p>
        </p:txBody>
      </p:sp>
      <p:sp>
        <p:nvSpPr>
          <p:cNvPr id="19" name="Picture Placeholder 20"/>
          <p:cNvSpPr>
            <a:spLocks noGrp="1"/>
          </p:cNvSpPr>
          <p:nvPr>
            <p:ph type="pic" sz="quarter" idx="18" hasCustomPrompt="1"/>
          </p:nvPr>
        </p:nvSpPr>
        <p:spPr>
          <a:xfrm>
            <a:off x="7957040" y="1716785"/>
            <a:ext cx="3656869" cy="2084751"/>
          </a:xfrm>
          <a:noFill/>
        </p:spPr>
        <p:txBody>
          <a:bodyPr tIns="91440"/>
          <a:lstStyle>
            <a:lvl1pPr marL="0" indent="0" algn="ctr">
              <a:buNone/>
              <a:defRPr sz="1200" baseline="0"/>
            </a:lvl1pPr>
          </a:lstStyle>
          <a:p>
            <a:r>
              <a:rPr lang="en-US" dirty="0"/>
              <a:t>Click icon to </a:t>
            </a:r>
            <a:br>
              <a:rPr lang="en-US" dirty="0"/>
            </a:br>
            <a:r>
              <a:rPr lang="en-US" dirty="0"/>
              <a:t>insert a photo</a:t>
            </a:r>
          </a:p>
        </p:txBody>
      </p:sp>
      <p:sp>
        <p:nvSpPr>
          <p:cNvPr id="17" name="Picture Placeholder 20"/>
          <p:cNvSpPr>
            <a:spLocks noGrp="1"/>
          </p:cNvSpPr>
          <p:nvPr>
            <p:ph type="pic" sz="quarter" idx="17" hasCustomPrompt="1"/>
          </p:nvPr>
        </p:nvSpPr>
        <p:spPr>
          <a:xfrm>
            <a:off x="4221793" y="1723747"/>
            <a:ext cx="3653184" cy="2077788"/>
          </a:xfrm>
          <a:noFill/>
        </p:spPr>
        <p:txBody>
          <a:bodyPr tIns="91440"/>
          <a:lstStyle>
            <a:lvl1pPr marL="0" indent="0" algn="ctr">
              <a:buNone/>
              <a:defRPr sz="1200" baseline="0"/>
            </a:lvl1pPr>
          </a:lstStyle>
          <a:p>
            <a:r>
              <a:rPr lang="en-US" dirty="0"/>
              <a:t>Click icon to </a:t>
            </a:r>
            <a:br>
              <a:rPr lang="en-US" dirty="0"/>
            </a:br>
            <a:r>
              <a:rPr lang="en-US" dirty="0"/>
              <a:t>insert a photo</a:t>
            </a:r>
          </a:p>
        </p:txBody>
      </p:sp>
      <p:sp>
        <p:nvSpPr>
          <p:cNvPr id="16" name="Picture Placeholder 20"/>
          <p:cNvSpPr>
            <a:spLocks noGrp="1"/>
          </p:cNvSpPr>
          <p:nvPr>
            <p:ph type="pic" sz="quarter" idx="16" hasCustomPrompt="1"/>
          </p:nvPr>
        </p:nvSpPr>
        <p:spPr>
          <a:xfrm>
            <a:off x="487213" y="1720580"/>
            <a:ext cx="3653967" cy="2080955"/>
          </a:xfrm>
          <a:noFill/>
        </p:spPr>
        <p:txBody>
          <a:bodyPr tIns="91440"/>
          <a:lstStyle>
            <a:lvl1pPr marL="0" indent="0" algn="ctr">
              <a:buNone/>
              <a:defRPr sz="1200" baseline="0"/>
            </a:lvl1pPr>
          </a:lstStyle>
          <a:p>
            <a:r>
              <a:rPr lang="en-US" dirty="0"/>
              <a:t>Click icon to </a:t>
            </a:r>
            <a:br>
              <a:rPr lang="en-US" dirty="0"/>
            </a:br>
            <a:r>
              <a:rPr lang="en-US" dirty="0"/>
              <a:t>insert a photo</a:t>
            </a:r>
          </a:p>
        </p:txBody>
      </p:sp>
      <p:sp>
        <p:nvSpPr>
          <p:cNvPr id="5" name="Footer Placeholder 4"/>
          <p:cNvSpPr>
            <a:spLocks noGrp="1"/>
          </p:cNvSpPr>
          <p:nvPr>
            <p:ph type="ftr" sz="quarter" idx="14"/>
          </p:nvPr>
        </p:nvSpPr>
        <p:spPr/>
        <p:txBody>
          <a:bodyPr/>
          <a:lstStyle/>
          <a:p>
            <a:pPr algn="r"/>
            <a:r>
              <a:rPr lang="en-US">
                <a:solidFill>
                  <a:srgbClr val="000000"/>
                </a:solidFill>
              </a:rPr>
              <a:t>© Bill &amp; Melinda Gates Foundation      |</a:t>
            </a:r>
            <a:endParaRPr lang="en-US" dirty="0">
              <a:solidFill>
                <a:srgbClr val="000000"/>
              </a:solidFill>
            </a:endParaRPr>
          </a:p>
        </p:txBody>
      </p:sp>
      <p:sp>
        <p:nvSpPr>
          <p:cNvPr id="6" name="Slide Number Placeholder 5"/>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dirty="0">
              <a:solidFill>
                <a:srgbClr val="000000"/>
              </a:solidFill>
            </a:endParaRPr>
          </a:p>
        </p:txBody>
      </p:sp>
      <p:sp>
        <p:nvSpPr>
          <p:cNvPr id="2" name="Title 1"/>
          <p:cNvSpPr>
            <a:spLocks noGrp="1"/>
          </p:cNvSpPr>
          <p:nvPr>
            <p:ph type="title" hasCustomPrompt="1"/>
          </p:nvPr>
        </p:nvSpPr>
        <p:spPr>
          <a:xfrm>
            <a:off x="486834" y="646178"/>
            <a:ext cx="11106151" cy="697577"/>
          </a:xfrm>
        </p:spPr>
        <p:txBody>
          <a:bodyPr/>
          <a:lstStyle>
            <a:lvl1pPr>
              <a:defRPr baseline="0"/>
            </a:lvl1pPr>
          </a:lstStyle>
          <a:p>
            <a:r>
              <a:rPr lang="en-US"/>
              <a:t>INSERT HEADLINE HERE – UP TO 2 FULL WIDTH LINES (ALL CAPS)</a:t>
            </a:r>
          </a:p>
        </p:txBody>
      </p:sp>
    </p:spTree>
    <p:extLst>
      <p:ext uri="{BB962C8B-B14F-4D97-AF65-F5344CB8AC3E}">
        <p14:creationId xmlns:p14="http://schemas.microsoft.com/office/powerpoint/2010/main" val="2894226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4 Photos + Text">
    <p:spTree>
      <p:nvGrpSpPr>
        <p:cNvPr id="1" name=""/>
        <p:cNvGrpSpPr/>
        <p:nvPr/>
      </p:nvGrpSpPr>
      <p:grpSpPr>
        <a:xfrm>
          <a:off x="0" y="0"/>
          <a:ext cx="0" cy="0"/>
          <a:chOff x="0" y="0"/>
          <a:chExt cx="0" cy="0"/>
        </a:xfrm>
      </p:grpSpPr>
      <p:sp>
        <p:nvSpPr>
          <p:cNvPr id="22" name="Text Placeholder 22"/>
          <p:cNvSpPr>
            <a:spLocks noGrp="1"/>
          </p:cNvSpPr>
          <p:nvPr>
            <p:ph type="body" sz="quarter" idx="20" hasCustomPrompt="1"/>
          </p:nvPr>
        </p:nvSpPr>
        <p:spPr>
          <a:xfrm>
            <a:off x="476251" y="4504336"/>
            <a:ext cx="2474976" cy="1737240"/>
          </a:xfrm>
        </p:spPr>
        <p:txBody>
          <a:bodyPr anchor="t"/>
          <a:lstStyle>
            <a:lvl1pPr marL="0" indent="0">
              <a:spcBef>
                <a:spcPts val="0"/>
              </a:spcBef>
              <a:spcAft>
                <a:spcPts val="0"/>
              </a:spcAft>
              <a:buNone/>
              <a:defRPr sz="3733" b="1" baseline="0">
                <a:solidFill>
                  <a:schemeClr val="accent3">
                    <a:lumMod val="75000"/>
                  </a:schemeClr>
                </a:solidFill>
              </a:defRPr>
            </a:lvl1pPr>
            <a:lvl2pPr marL="228589" indent="-228589">
              <a:spcBef>
                <a:spcPts val="800"/>
              </a:spcBef>
              <a:spcAft>
                <a:spcPts val="0"/>
              </a:spcAft>
              <a:buFont typeface="Wingdings" panose="05000000000000000000" pitchFamily="2" charset="2"/>
              <a:buChar char="§"/>
              <a:defRPr sz="1333" baseline="0"/>
            </a:lvl2pPr>
            <a:lvl3pPr marL="455062" indent="-228589">
              <a:spcBef>
                <a:spcPts val="800"/>
              </a:spcBef>
              <a:spcAft>
                <a:spcPts val="0"/>
              </a:spcAft>
              <a:buFont typeface="Arial" panose="020B0604020202020204" pitchFamily="34" charset="0"/>
              <a:buChar char="•"/>
              <a:tabLst>
                <a:tab pos="533373" algn="l"/>
              </a:tabLst>
              <a:defRPr sz="1333" baseline="0"/>
            </a:lvl3pPr>
            <a:lvl4pPr marL="0" indent="0">
              <a:buNone/>
              <a:defRPr/>
            </a:lvl4pPr>
            <a:lvl5pPr marL="0" indent="0">
              <a:buNone/>
              <a:defRPr/>
            </a:lvl5pPr>
          </a:lstStyle>
          <a:p>
            <a:pPr lvl="0"/>
            <a:r>
              <a:rPr lang="en-US"/>
              <a:t>Key word</a:t>
            </a:r>
          </a:p>
          <a:p>
            <a:pPr lvl="1"/>
            <a:r>
              <a:rPr lang="en-US"/>
              <a:t>Insert descriptive text here</a:t>
            </a:r>
          </a:p>
          <a:p>
            <a:pPr lvl="2"/>
            <a:r>
              <a:rPr lang="en-US"/>
              <a:t>Level 2</a:t>
            </a:r>
          </a:p>
        </p:txBody>
      </p:sp>
      <p:sp>
        <p:nvSpPr>
          <p:cNvPr id="21" name="Text Placeholder 22"/>
          <p:cNvSpPr>
            <a:spLocks noGrp="1"/>
          </p:cNvSpPr>
          <p:nvPr>
            <p:ph type="body" sz="quarter" idx="19" hasCustomPrompt="1"/>
          </p:nvPr>
        </p:nvSpPr>
        <p:spPr>
          <a:xfrm>
            <a:off x="485085" y="1522792"/>
            <a:ext cx="11140016" cy="624061"/>
          </a:xfrm>
        </p:spPr>
        <p:txBody>
          <a:bodyPr anchor="t"/>
          <a:lstStyle>
            <a:lvl1pPr marL="0" indent="0">
              <a:spcBef>
                <a:spcPts val="0"/>
              </a:spcBef>
              <a:buNone/>
              <a:defRPr sz="1867" b="0">
                <a:solidFill>
                  <a:schemeClr val="accent6"/>
                </a:solidFill>
              </a:defRPr>
            </a:lvl1pPr>
            <a:lvl2pPr marL="0" indent="0">
              <a:spcBef>
                <a:spcPts val="0"/>
              </a:spcBef>
              <a:buFont typeface="Arial" pitchFamily="34" charset="0"/>
              <a:buNone/>
              <a:defRPr sz="1067"/>
            </a:lvl2pPr>
            <a:lvl3pPr marL="0" indent="0">
              <a:buNone/>
              <a:defRPr/>
            </a:lvl3pPr>
            <a:lvl4pPr marL="0" indent="0">
              <a:buNone/>
              <a:defRPr/>
            </a:lvl4pPr>
            <a:lvl5pPr marL="0" indent="0">
              <a:buNone/>
              <a:defRPr/>
            </a:lvl5pPr>
          </a:lstStyle>
          <a:p>
            <a:pPr lvl="0"/>
            <a:r>
              <a:rPr lang="en-US"/>
              <a:t>Insert explanatory copy here.</a:t>
            </a:r>
          </a:p>
        </p:txBody>
      </p:sp>
      <p:sp>
        <p:nvSpPr>
          <p:cNvPr id="19" name="Picture Placeholder 20"/>
          <p:cNvSpPr>
            <a:spLocks noGrp="1"/>
          </p:cNvSpPr>
          <p:nvPr>
            <p:ph type="pic" sz="quarter" idx="18" hasCustomPrompt="1"/>
          </p:nvPr>
        </p:nvSpPr>
        <p:spPr>
          <a:xfrm>
            <a:off x="6217592" y="2338765"/>
            <a:ext cx="2487168" cy="1987296"/>
          </a:xfrm>
          <a:noFill/>
        </p:spPr>
        <p:txBody>
          <a:bodyPr tIns="91440"/>
          <a:lstStyle>
            <a:lvl1pPr marL="0" indent="0" algn="ctr">
              <a:buNone/>
              <a:defRPr sz="1200" baseline="0"/>
            </a:lvl1pPr>
          </a:lstStyle>
          <a:p>
            <a:r>
              <a:rPr lang="en-US" dirty="0"/>
              <a:t>Click icon to </a:t>
            </a:r>
            <a:br>
              <a:rPr lang="en-US" dirty="0"/>
            </a:br>
            <a:r>
              <a:rPr lang="en-US" dirty="0"/>
              <a:t>insert a photo</a:t>
            </a:r>
          </a:p>
        </p:txBody>
      </p:sp>
      <p:sp>
        <p:nvSpPr>
          <p:cNvPr id="17" name="Picture Placeholder 20"/>
          <p:cNvSpPr>
            <a:spLocks noGrp="1"/>
          </p:cNvSpPr>
          <p:nvPr>
            <p:ph type="pic" sz="quarter" idx="17" hasCustomPrompt="1"/>
          </p:nvPr>
        </p:nvSpPr>
        <p:spPr>
          <a:xfrm>
            <a:off x="3346921" y="2338765"/>
            <a:ext cx="2487168" cy="1987296"/>
          </a:xfrm>
          <a:noFill/>
        </p:spPr>
        <p:txBody>
          <a:bodyPr tIns="91440"/>
          <a:lstStyle>
            <a:lvl1pPr marL="0" indent="0" algn="ctr">
              <a:buNone/>
              <a:defRPr sz="1200" baseline="0"/>
            </a:lvl1pPr>
          </a:lstStyle>
          <a:p>
            <a:r>
              <a:rPr lang="en-US" dirty="0"/>
              <a:t>Click icon to </a:t>
            </a:r>
            <a:br>
              <a:rPr lang="en-US" dirty="0"/>
            </a:br>
            <a:r>
              <a:rPr lang="en-US" dirty="0"/>
              <a:t>insert a photo</a:t>
            </a:r>
          </a:p>
        </p:txBody>
      </p:sp>
      <p:sp>
        <p:nvSpPr>
          <p:cNvPr id="16" name="Picture Placeholder 20"/>
          <p:cNvSpPr>
            <a:spLocks noGrp="1"/>
          </p:cNvSpPr>
          <p:nvPr>
            <p:ph type="pic" sz="quarter" idx="16" hasCustomPrompt="1"/>
          </p:nvPr>
        </p:nvSpPr>
        <p:spPr>
          <a:xfrm>
            <a:off x="476251" y="2338765"/>
            <a:ext cx="2487168" cy="1987296"/>
          </a:xfrm>
          <a:noFill/>
        </p:spPr>
        <p:txBody>
          <a:bodyPr tIns="91440"/>
          <a:lstStyle>
            <a:lvl1pPr marL="0" indent="0" algn="ctr">
              <a:buNone/>
              <a:defRPr sz="1200" baseline="0"/>
            </a:lvl1pPr>
          </a:lstStyle>
          <a:p>
            <a:r>
              <a:rPr lang="en-US" dirty="0"/>
              <a:t>Click icon to </a:t>
            </a:r>
            <a:br>
              <a:rPr lang="en-US" dirty="0"/>
            </a:br>
            <a:r>
              <a:rPr lang="en-US" dirty="0"/>
              <a:t>insert a photo</a:t>
            </a:r>
          </a:p>
        </p:txBody>
      </p:sp>
      <p:sp>
        <p:nvSpPr>
          <p:cNvPr id="5" name="Footer Placeholder 4"/>
          <p:cNvSpPr>
            <a:spLocks noGrp="1"/>
          </p:cNvSpPr>
          <p:nvPr>
            <p:ph type="ftr" sz="quarter" idx="14"/>
          </p:nvPr>
        </p:nvSpPr>
        <p:spPr/>
        <p:txBody>
          <a:bodyPr/>
          <a:lstStyle/>
          <a:p>
            <a:pPr algn="r"/>
            <a:r>
              <a:rPr lang="en-US">
                <a:solidFill>
                  <a:srgbClr val="000000"/>
                </a:solidFill>
              </a:rPr>
              <a:t>© Bill &amp; Melinda Gates Foundation      |</a:t>
            </a:r>
            <a:endParaRPr lang="en-US" dirty="0">
              <a:solidFill>
                <a:srgbClr val="000000"/>
              </a:solidFill>
            </a:endParaRPr>
          </a:p>
        </p:txBody>
      </p:sp>
      <p:sp>
        <p:nvSpPr>
          <p:cNvPr id="6" name="Slide Number Placeholder 5"/>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dirty="0">
              <a:solidFill>
                <a:srgbClr val="000000"/>
              </a:solidFill>
            </a:endParaRPr>
          </a:p>
        </p:txBody>
      </p:sp>
      <p:sp>
        <p:nvSpPr>
          <p:cNvPr id="2" name="Title 1"/>
          <p:cNvSpPr>
            <a:spLocks noGrp="1"/>
          </p:cNvSpPr>
          <p:nvPr>
            <p:ph type="title" hasCustomPrompt="1"/>
          </p:nvPr>
        </p:nvSpPr>
        <p:spPr>
          <a:xfrm>
            <a:off x="486834" y="646178"/>
            <a:ext cx="11106151" cy="697577"/>
          </a:xfrm>
        </p:spPr>
        <p:txBody>
          <a:bodyPr/>
          <a:lstStyle>
            <a:lvl1pPr>
              <a:defRPr baseline="0"/>
            </a:lvl1pPr>
          </a:lstStyle>
          <a:p>
            <a:r>
              <a:rPr lang="en-US"/>
              <a:t>INSERT HEADLINE HERE – UP TO 2 FULL WIDTH LINES (ALL CAPS)</a:t>
            </a:r>
          </a:p>
        </p:txBody>
      </p:sp>
      <p:sp>
        <p:nvSpPr>
          <p:cNvPr id="33" name="Picture Placeholder 20"/>
          <p:cNvSpPr>
            <a:spLocks noGrp="1"/>
          </p:cNvSpPr>
          <p:nvPr>
            <p:ph type="pic" sz="quarter" idx="21" hasCustomPrompt="1"/>
          </p:nvPr>
        </p:nvSpPr>
        <p:spPr>
          <a:xfrm>
            <a:off x="9110049" y="2338765"/>
            <a:ext cx="2487168" cy="1987296"/>
          </a:xfrm>
          <a:noFill/>
        </p:spPr>
        <p:txBody>
          <a:bodyPr tIns="91440"/>
          <a:lstStyle>
            <a:lvl1pPr marL="0" indent="0" algn="ctr">
              <a:buNone/>
              <a:defRPr sz="1200" baseline="0"/>
            </a:lvl1pPr>
          </a:lstStyle>
          <a:p>
            <a:r>
              <a:rPr lang="en-US" dirty="0"/>
              <a:t>Click icon to </a:t>
            </a:r>
            <a:br>
              <a:rPr lang="en-US" dirty="0"/>
            </a:br>
            <a:r>
              <a:rPr lang="en-US" dirty="0"/>
              <a:t>insert a photo</a:t>
            </a:r>
          </a:p>
        </p:txBody>
      </p:sp>
      <p:sp>
        <p:nvSpPr>
          <p:cNvPr id="34" name="Text Placeholder 22"/>
          <p:cNvSpPr>
            <a:spLocks noGrp="1"/>
          </p:cNvSpPr>
          <p:nvPr>
            <p:ph type="body" sz="quarter" idx="22" hasCustomPrompt="1"/>
          </p:nvPr>
        </p:nvSpPr>
        <p:spPr>
          <a:xfrm>
            <a:off x="3346921" y="4504336"/>
            <a:ext cx="2474976" cy="1737240"/>
          </a:xfrm>
        </p:spPr>
        <p:txBody>
          <a:bodyPr anchor="t"/>
          <a:lstStyle>
            <a:lvl1pPr marL="0" indent="0">
              <a:spcBef>
                <a:spcPts val="0"/>
              </a:spcBef>
              <a:spcAft>
                <a:spcPts val="0"/>
              </a:spcAft>
              <a:buNone/>
              <a:defRPr sz="3733" b="1" baseline="0">
                <a:solidFill>
                  <a:schemeClr val="accent3">
                    <a:lumMod val="75000"/>
                  </a:schemeClr>
                </a:solidFill>
              </a:defRPr>
            </a:lvl1pPr>
            <a:lvl2pPr marL="228589" indent="-228589">
              <a:spcBef>
                <a:spcPts val="800"/>
              </a:spcBef>
              <a:buFont typeface="Wingdings" panose="05000000000000000000" pitchFamily="2" charset="2"/>
              <a:buChar char="§"/>
              <a:defRPr sz="1333" baseline="0"/>
            </a:lvl2pPr>
            <a:lvl3pPr marL="455062" indent="-228589">
              <a:spcBef>
                <a:spcPts val="800"/>
              </a:spcBef>
              <a:buFont typeface="Arial" panose="020B0604020202020204" pitchFamily="34" charset="0"/>
              <a:buChar char="•"/>
              <a:tabLst/>
              <a:defRPr sz="1333" baseline="0"/>
            </a:lvl3pPr>
            <a:lvl4pPr marL="0" indent="0">
              <a:buNone/>
              <a:defRPr/>
            </a:lvl4pPr>
            <a:lvl5pPr marL="0" indent="0">
              <a:buNone/>
              <a:defRPr/>
            </a:lvl5pPr>
          </a:lstStyle>
          <a:p>
            <a:pPr lvl="0"/>
            <a:r>
              <a:rPr lang="en-US"/>
              <a:t>Key word</a:t>
            </a:r>
          </a:p>
          <a:p>
            <a:pPr lvl="1"/>
            <a:r>
              <a:rPr lang="en-US"/>
              <a:t>Insert descriptive text here</a:t>
            </a:r>
          </a:p>
          <a:p>
            <a:pPr lvl="2"/>
            <a:r>
              <a:rPr lang="en-US"/>
              <a:t>Level 2</a:t>
            </a:r>
          </a:p>
        </p:txBody>
      </p:sp>
      <p:sp>
        <p:nvSpPr>
          <p:cNvPr id="35" name="Text Placeholder 22"/>
          <p:cNvSpPr>
            <a:spLocks noGrp="1"/>
          </p:cNvSpPr>
          <p:nvPr>
            <p:ph type="body" sz="quarter" idx="23" hasCustomPrompt="1"/>
          </p:nvPr>
        </p:nvSpPr>
        <p:spPr>
          <a:xfrm>
            <a:off x="6217592" y="4504336"/>
            <a:ext cx="2474976" cy="1737240"/>
          </a:xfrm>
        </p:spPr>
        <p:txBody>
          <a:bodyPr anchor="t"/>
          <a:lstStyle>
            <a:lvl1pPr marL="0" indent="0">
              <a:spcBef>
                <a:spcPts val="0"/>
              </a:spcBef>
              <a:spcAft>
                <a:spcPts val="0"/>
              </a:spcAft>
              <a:buNone/>
              <a:defRPr sz="3733" b="1" baseline="0">
                <a:solidFill>
                  <a:schemeClr val="accent3">
                    <a:lumMod val="75000"/>
                  </a:schemeClr>
                </a:solidFill>
              </a:defRPr>
            </a:lvl1pPr>
            <a:lvl2pPr marL="228589" indent="-228589">
              <a:spcBef>
                <a:spcPts val="800"/>
              </a:spcBef>
              <a:buFont typeface="Wingdings" panose="05000000000000000000" pitchFamily="2" charset="2"/>
              <a:buChar char="§"/>
              <a:defRPr sz="1333" baseline="0"/>
            </a:lvl2pPr>
            <a:lvl3pPr marL="455062" indent="-228589">
              <a:spcBef>
                <a:spcPts val="800"/>
              </a:spcBef>
              <a:buFont typeface="Arial" panose="020B0604020202020204" pitchFamily="34" charset="0"/>
              <a:buChar char="•"/>
              <a:tabLst/>
              <a:defRPr sz="1333" baseline="0"/>
            </a:lvl3pPr>
            <a:lvl4pPr marL="0" indent="0">
              <a:buNone/>
              <a:defRPr/>
            </a:lvl4pPr>
            <a:lvl5pPr marL="0" indent="0">
              <a:buNone/>
              <a:defRPr/>
            </a:lvl5pPr>
          </a:lstStyle>
          <a:p>
            <a:pPr lvl="0"/>
            <a:r>
              <a:rPr lang="en-US"/>
              <a:t>Key word</a:t>
            </a:r>
          </a:p>
          <a:p>
            <a:pPr lvl="1"/>
            <a:r>
              <a:rPr lang="en-US"/>
              <a:t>Insert descriptive text here</a:t>
            </a:r>
          </a:p>
          <a:p>
            <a:pPr lvl="2"/>
            <a:r>
              <a:rPr lang="en-US"/>
              <a:t>Level 2</a:t>
            </a:r>
          </a:p>
        </p:txBody>
      </p:sp>
      <p:sp>
        <p:nvSpPr>
          <p:cNvPr id="36" name="Text Placeholder 22"/>
          <p:cNvSpPr>
            <a:spLocks noGrp="1"/>
          </p:cNvSpPr>
          <p:nvPr>
            <p:ph type="body" sz="quarter" idx="24" hasCustomPrompt="1"/>
          </p:nvPr>
        </p:nvSpPr>
        <p:spPr>
          <a:xfrm>
            <a:off x="9122241" y="4504336"/>
            <a:ext cx="2474976" cy="1737240"/>
          </a:xfrm>
        </p:spPr>
        <p:txBody>
          <a:bodyPr anchor="t"/>
          <a:lstStyle>
            <a:lvl1pPr marL="0" indent="0">
              <a:spcBef>
                <a:spcPts val="0"/>
              </a:spcBef>
              <a:spcAft>
                <a:spcPts val="0"/>
              </a:spcAft>
              <a:buNone/>
              <a:defRPr sz="3733" b="1" baseline="0">
                <a:solidFill>
                  <a:schemeClr val="accent3">
                    <a:lumMod val="75000"/>
                  </a:schemeClr>
                </a:solidFill>
              </a:defRPr>
            </a:lvl1pPr>
            <a:lvl2pPr marL="228589" indent="-228589">
              <a:spcBef>
                <a:spcPts val="800"/>
              </a:spcBef>
              <a:buFont typeface="Wingdings" panose="05000000000000000000" pitchFamily="2" charset="2"/>
              <a:buChar char="§"/>
              <a:defRPr sz="1333" baseline="0"/>
            </a:lvl2pPr>
            <a:lvl3pPr marL="455062" indent="-228589">
              <a:spcBef>
                <a:spcPts val="800"/>
              </a:spcBef>
              <a:buFont typeface="Arial" panose="020B0604020202020204" pitchFamily="34" charset="0"/>
              <a:buChar char="•"/>
              <a:tabLst/>
              <a:defRPr sz="1333" baseline="0"/>
            </a:lvl3pPr>
            <a:lvl4pPr marL="0" indent="0">
              <a:buNone/>
              <a:defRPr/>
            </a:lvl4pPr>
            <a:lvl5pPr marL="0" indent="0">
              <a:buNone/>
              <a:defRPr/>
            </a:lvl5pPr>
          </a:lstStyle>
          <a:p>
            <a:pPr lvl="0"/>
            <a:r>
              <a:rPr lang="en-US"/>
              <a:t>Key word</a:t>
            </a:r>
          </a:p>
          <a:p>
            <a:pPr lvl="1"/>
            <a:r>
              <a:rPr lang="en-US"/>
              <a:t>Insert descriptive text here</a:t>
            </a:r>
          </a:p>
          <a:p>
            <a:pPr lvl="2"/>
            <a:r>
              <a:rPr lang="en-US"/>
              <a:t>Level 2</a:t>
            </a:r>
          </a:p>
        </p:txBody>
      </p:sp>
    </p:spTree>
    <p:extLst>
      <p:ext uri="{BB962C8B-B14F-4D97-AF65-F5344CB8AC3E}">
        <p14:creationId xmlns:p14="http://schemas.microsoft.com/office/powerpoint/2010/main" val="1336344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2_Full Width Title Only">
    <p:spTree>
      <p:nvGrpSpPr>
        <p:cNvPr id="1" name=""/>
        <p:cNvGrpSpPr/>
        <p:nvPr/>
      </p:nvGrpSpPr>
      <p:grpSpPr>
        <a:xfrm>
          <a:off x="0" y="0"/>
          <a:ext cx="0" cy="0"/>
          <a:chOff x="0" y="0"/>
          <a:chExt cx="0" cy="0"/>
        </a:xfrm>
      </p:grpSpPr>
      <p:sp>
        <p:nvSpPr>
          <p:cNvPr id="10" name="Footer Placeholder 9"/>
          <p:cNvSpPr>
            <a:spLocks noGrp="1"/>
          </p:cNvSpPr>
          <p:nvPr>
            <p:ph type="ftr" sz="quarter" idx="10"/>
          </p:nvPr>
        </p:nvSpPr>
        <p:spPr/>
        <p:txBody>
          <a:bodyPr/>
          <a:lstStyle/>
          <a:p>
            <a:pPr algn="r"/>
            <a:r>
              <a:rPr lang="en-US">
                <a:solidFill>
                  <a:srgbClr val="000000"/>
                </a:solidFill>
              </a:rPr>
              <a:t>© Bill &amp; Melinda Gates Foundation      |</a:t>
            </a:r>
            <a:endParaRPr lang="en-US" dirty="0">
              <a:solidFill>
                <a:srgbClr val="000000"/>
              </a:solidFill>
            </a:endParaRPr>
          </a:p>
        </p:txBody>
      </p:sp>
      <p:sp>
        <p:nvSpPr>
          <p:cNvPr id="11" name="Slide Number Placeholder 10"/>
          <p:cNvSpPr>
            <a:spLocks noGrp="1"/>
          </p:cNvSpPr>
          <p:nvPr>
            <p:ph type="sldNum" sz="quarter" idx="11"/>
          </p:nvPr>
        </p:nvSpPr>
        <p:spPr/>
        <p:txBody>
          <a:bodyPr/>
          <a:lstStyle/>
          <a:p>
            <a:fld id="{D3F7C509-FEEF-45D3-B896-7C07814C0C13}" type="slidenum">
              <a:rPr lang="en-US" smtClean="0">
                <a:solidFill>
                  <a:srgbClr val="000000"/>
                </a:solidFill>
              </a:rPr>
              <a:pPr/>
              <a:t>‹#›</a:t>
            </a:fld>
            <a:endParaRPr lang="en-US" dirty="0">
              <a:solidFill>
                <a:srgbClr val="000000"/>
              </a:solidFill>
            </a:endParaRPr>
          </a:p>
        </p:txBody>
      </p:sp>
      <p:sp>
        <p:nvSpPr>
          <p:cNvPr id="5" name="Text Placeholder 2"/>
          <p:cNvSpPr>
            <a:spLocks noGrp="1"/>
          </p:cNvSpPr>
          <p:nvPr>
            <p:ph type="body" sz="quarter" idx="16" hasCustomPrompt="1"/>
          </p:nvPr>
        </p:nvSpPr>
        <p:spPr>
          <a:xfrm>
            <a:off x="426724" y="585595"/>
            <a:ext cx="11210713" cy="879908"/>
          </a:xfrm>
        </p:spPr>
        <p:txBody>
          <a:bodyPr/>
          <a:lstStyle>
            <a:lvl1pPr marL="0" indent="0">
              <a:lnSpc>
                <a:spcPts val="3467"/>
              </a:lnSpc>
              <a:spcBef>
                <a:spcPts val="0"/>
              </a:spcBef>
              <a:buNone/>
              <a:defRPr sz="2933" baseline="0"/>
            </a:lvl1pPr>
            <a:lvl2pPr marL="0" indent="0">
              <a:lnSpc>
                <a:spcPct val="100000"/>
              </a:lnSpc>
              <a:spcBef>
                <a:spcPts val="1867"/>
              </a:spcBef>
              <a:buClr>
                <a:srgbClr val="2F85AA"/>
              </a:buClr>
              <a:buFont typeface="Wingdings" pitchFamily="2" charset="2"/>
              <a:buNone/>
              <a:defRPr sz="1867" b="0" baseline="0"/>
            </a:lvl2pPr>
            <a:lvl3pPr marL="226473" indent="-226473">
              <a:spcBef>
                <a:spcPts val="800"/>
              </a:spcBef>
              <a:buClr>
                <a:srgbClr val="2F85AA"/>
              </a:buClr>
              <a:buFont typeface="Wingdings" pitchFamily="2" charset="2"/>
              <a:buChar char="§"/>
              <a:tabLst/>
              <a:defRPr sz="1867"/>
            </a:lvl3pPr>
            <a:lvl4pPr>
              <a:spcBef>
                <a:spcPts val="800"/>
              </a:spcBef>
              <a:buClr>
                <a:srgbClr val="2F85AA"/>
              </a:buClr>
              <a:defRPr lang="en-US" sz="1733" kern="1200" smtClean="0">
                <a:solidFill>
                  <a:schemeClr val="accent6"/>
                </a:solidFill>
                <a:latin typeface="Arial" pitchFamily="34" charset="0"/>
                <a:ea typeface="+mn-ea"/>
                <a:cs typeface="Arial" pitchFamily="34" charset="0"/>
              </a:defRPr>
            </a:lvl4pPr>
            <a:lvl5pPr>
              <a:spcBef>
                <a:spcPts val="800"/>
              </a:spcBef>
              <a:defRPr/>
            </a:lvl5pPr>
          </a:lstStyle>
          <a:p>
            <a:pPr lvl="0"/>
            <a:r>
              <a:rPr lang="en-US" dirty="0"/>
              <a:t>FULL WIDTH TITLE, NO TEXT</a:t>
            </a:r>
          </a:p>
        </p:txBody>
      </p:sp>
      <p:sp>
        <p:nvSpPr>
          <p:cNvPr id="6" name="Text Placeholder 2"/>
          <p:cNvSpPr>
            <a:spLocks noGrp="1"/>
          </p:cNvSpPr>
          <p:nvPr>
            <p:ph type="body" sz="quarter" idx="18" hasCustomPrompt="1"/>
          </p:nvPr>
        </p:nvSpPr>
        <p:spPr>
          <a:xfrm>
            <a:off x="426720" y="121920"/>
            <a:ext cx="4267200" cy="365760"/>
          </a:xfrm>
        </p:spPr>
        <p:txBody>
          <a:bodyPr/>
          <a:lstStyle>
            <a:lvl1pPr marL="0" indent="0">
              <a:lnSpc>
                <a:spcPts val="3467"/>
              </a:lnSpc>
              <a:spcBef>
                <a:spcPts val="0"/>
              </a:spcBef>
              <a:buNone/>
              <a:defRPr sz="1867" baseline="0">
                <a:solidFill>
                  <a:schemeClr val="accent4"/>
                </a:solidFill>
              </a:defRPr>
            </a:lvl1pPr>
            <a:lvl2pPr marL="0" indent="0">
              <a:lnSpc>
                <a:spcPct val="100000"/>
              </a:lnSpc>
              <a:spcBef>
                <a:spcPts val="1867"/>
              </a:spcBef>
              <a:buClr>
                <a:srgbClr val="2F85AA"/>
              </a:buClr>
              <a:buFont typeface="Wingdings" pitchFamily="2" charset="2"/>
              <a:buNone/>
              <a:defRPr sz="1867" b="0" baseline="0"/>
            </a:lvl2pPr>
            <a:lvl3pPr marL="226473" indent="-226473">
              <a:spcBef>
                <a:spcPts val="800"/>
              </a:spcBef>
              <a:buClr>
                <a:srgbClr val="2F85AA"/>
              </a:buClr>
              <a:buFont typeface="Wingdings" pitchFamily="2" charset="2"/>
              <a:buChar char="§"/>
              <a:tabLst/>
              <a:defRPr sz="1867"/>
            </a:lvl3pPr>
            <a:lvl4pPr>
              <a:spcBef>
                <a:spcPts val="800"/>
              </a:spcBef>
              <a:buClr>
                <a:srgbClr val="2F85AA"/>
              </a:buClr>
              <a:defRPr lang="en-US" sz="1733" kern="1200" smtClean="0">
                <a:solidFill>
                  <a:schemeClr val="accent6"/>
                </a:solidFill>
                <a:latin typeface="Arial" pitchFamily="34" charset="0"/>
                <a:ea typeface="+mn-ea"/>
                <a:cs typeface="Arial" pitchFamily="34" charset="0"/>
              </a:defRPr>
            </a:lvl4pPr>
            <a:lvl5pPr>
              <a:spcBef>
                <a:spcPts val="800"/>
              </a:spcBef>
              <a:defRPr/>
            </a:lvl5pPr>
          </a:lstStyle>
          <a:p>
            <a:pPr lvl="0"/>
            <a:r>
              <a:rPr lang="en-US" dirty="0"/>
              <a:t>Breadcrumb</a:t>
            </a:r>
          </a:p>
        </p:txBody>
      </p:sp>
    </p:spTree>
    <p:extLst>
      <p:ext uri="{BB962C8B-B14F-4D97-AF65-F5344CB8AC3E}">
        <p14:creationId xmlns:p14="http://schemas.microsoft.com/office/powerpoint/2010/main" val="3314537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16" name="Rectangle 15"/>
          <p:cNvSpPr/>
          <p:nvPr/>
        </p:nvSpPr>
        <p:spPr bwMode="auto">
          <a:xfrm>
            <a:off x="0" y="6294044"/>
            <a:ext cx="12192000" cy="564001"/>
          </a:xfrm>
          <a:prstGeom prst="rect">
            <a:avLst/>
          </a:prstGeom>
          <a:solidFill>
            <a:schemeClr val="accent3"/>
          </a:solid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127" tIns="45565" rIns="91127" bIns="45565" numCol="1" rtlCol="0" anchor="ctr" anchorCtr="0" compatLnSpc="1">
            <a:prstTxWarp prst="textNoShape">
              <a:avLst/>
            </a:prstTxWarp>
          </a:bodyPr>
          <a:lstStyle/>
          <a:p>
            <a:pPr algn="ctr" defTabSz="910957"/>
            <a:endParaRPr lang="en-US" sz="2300" dirty="0">
              <a:solidFill>
                <a:schemeClr val="accent1">
                  <a:lumMod val="50000"/>
                </a:schemeClr>
              </a:solidFill>
              <a:latin typeface="Segoe" pitchFamily="34" charset="0"/>
            </a:endParaRPr>
          </a:p>
        </p:txBody>
      </p:sp>
      <p:sp>
        <p:nvSpPr>
          <p:cNvPr id="2" name="Title 1"/>
          <p:cNvSpPr>
            <a:spLocks noGrp="1"/>
          </p:cNvSpPr>
          <p:nvPr>
            <p:ph type="title"/>
          </p:nvPr>
        </p:nvSpPr>
        <p:spPr>
          <a:xfrm>
            <a:off x="933451" y="463800"/>
            <a:ext cx="10644716" cy="397545"/>
          </a:xfrm>
        </p:spPr>
        <p:txBody>
          <a:bodyPr>
            <a:spAutoFit/>
          </a:bodyPr>
          <a:lstStyle>
            <a:lvl1pPr>
              <a:defRPr spc="0" baseline="0"/>
            </a:lvl1pPr>
          </a:lstStyle>
          <a:p>
            <a:r>
              <a:rPr lang="en-US" dirty="0"/>
              <a:t>Click to edit Master title style</a:t>
            </a:r>
          </a:p>
        </p:txBody>
      </p:sp>
      <p:sp>
        <p:nvSpPr>
          <p:cNvPr id="3" name="Content Placeholder 2"/>
          <p:cNvSpPr>
            <a:spLocks noGrp="1"/>
          </p:cNvSpPr>
          <p:nvPr>
            <p:ph idx="1"/>
          </p:nvPr>
        </p:nvSpPr>
        <p:spPr>
          <a:xfrm>
            <a:off x="933451" y="1569146"/>
            <a:ext cx="10644716" cy="4543425"/>
          </a:xfrm>
        </p:spPr>
        <p:txBody>
          <a:bodyPr/>
          <a:lstStyle>
            <a:lvl1pPr>
              <a:lnSpc>
                <a:spcPts val="2600"/>
              </a:lnSpc>
              <a:buClr>
                <a:schemeClr val="accent2"/>
              </a:buClr>
              <a:defRPr spc="0" baseline="0"/>
            </a:lvl1pPr>
            <a:lvl2pPr>
              <a:lnSpc>
                <a:spcPts val="2400"/>
              </a:lnSpc>
              <a:buClr>
                <a:schemeClr val="accent2"/>
              </a:buClr>
              <a:defRPr spc="0" baseline="0"/>
            </a:lvl2pPr>
            <a:lvl3pPr marL="680282" indent="-224650">
              <a:lnSpc>
                <a:spcPts val="2500"/>
              </a:lnSpc>
              <a:buClr>
                <a:schemeClr val="accent2"/>
              </a:buClr>
              <a:defRPr lang="en-US" sz="1800" b="1" kern="1200" spc="0" baseline="0" dirty="0" smtClean="0">
                <a:solidFill>
                  <a:schemeClr val="tx1"/>
                </a:solidFill>
                <a:latin typeface="+mn-lt"/>
                <a:ea typeface="+mn-ea"/>
                <a:cs typeface="+mn-cs"/>
              </a:defRPr>
            </a:lvl3pPr>
            <a:lvl4pPr>
              <a:lnSpc>
                <a:spcPts val="2000"/>
              </a:lnSpc>
              <a:defRPr lang="en-US" sz="1600" b="1" kern="1200" spc="0" baseline="0" dirty="0" smtClean="0">
                <a:solidFill>
                  <a:schemeClr val="tx1"/>
                </a:solidFill>
                <a:latin typeface="+mn-lt"/>
                <a:ea typeface="+mn-ea"/>
                <a:cs typeface="+mn-cs"/>
              </a:defRPr>
            </a:lvl4pPr>
            <a:lvl5pPr>
              <a:lnSpc>
                <a:spcPts val="1700"/>
              </a:lnSpc>
              <a:defRPr lang="en-US" sz="1400" b="1" kern="1200" spc="0" baseline="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p:txBody>
      </p:sp>
      <p:sp>
        <p:nvSpPr>
          <p:cNvPr id="9" name="Date Placeholder 3"/>
          <p:cNvSpPr>
            <a:spLocks noGrp="1"/>
          </p:cNvSpPr>
          <p:nvPr>
            <p:ph type="dt" sz="half" idx="2"/>
          </p:nvPr>
        </p:nvSpPr>
        <p:spPr>
          <a:xfrm>
            <a:off x="609600" y="6409132"/>
            <a:ext cx="2844800" cy="365125"/>
          </a:xfrm>
          <a:prstGeom prst="rect">
            <a:avLst/>
          </a:prstGeom>
        </p:spPr>
        <p:txBody>
          <a:bodyPr vert="horz" lIns="91130" tIns="45567" rIns="91130" bIns="45567" rtlCol="0" anchor="ctr"/>
          <a:lstStyle>
            <a:lvl1pPr algn="l">
              <a:defRPr sz="800">
                <a:solidFill>
                  <a:schemeClr val="bg1"/>
                </a:solidFill>
              </a:defRPr>
            </a:lvl1pPr>
          </a:lstStyle>
          <a:p>
            <a:endParaRPr lang="en-US"/>
          </a:p>
        </p:txBody>
      </p:sp>
      <p:sp>
        <p:nvSpPr>
          <p:cNvPr id="10" name="Footer Placeholder 4"/>
          <p:cNvSpPr>
            <a:spLocks noGrp="1"/>
          </p:cNvSpPr>
          <p:nvPr>
            <p:ph type="ftr" sz="quarter" idx="3"/>
          </p:nvPr>
        </p:nvSpPr>
        <p:spPr>
          <a:xfrm>
            <a:off x="8327191" y="6409332"/>
            <a:ext cx="3074948" cy="365125"/>
          </a:xfrm>
          <a:prstGeom prst="rect">
            <a:avLst/>
          </a:prstGeom>
        </p:spPr>
        <p:txBody>
          <a:bodyPr vert="horz" lIns="91130" tIns="45567" rIns="91130" bIns="45567" rtlCol="0" anchor="ctr"/>
          <a:lstStyle>
            <a:lvl1pPr algn="l">
              <a:defRPr sz="800">
                <a:solidFill>
                  <a:schemeClr val="bg1"/>
                </a:solidFill>
              </a:defRPr>
            </a:lvl1pPr>
          </a:lstStyle>
          <a:p>
            <a:r>
              <a:rPr lang="en-US"/>
              <a:t>© Bill &amp; Melinda Gates Foundation      |</a:t>
            </a:r>
            <a:endParaRPr lang="en-US" dirty="0"/>
          </a:p>
        </p:txBody>
      </p:sp>
      <p:sp>
        <p:nvSpPr>
          <p:cNvPr id="11" name="Slide Number Placeholder 5"/>
          <p:cNvSpPr>
            <a:spLocks noGrp="1"/>
          </p:cNvSpPr>
          <p:nvPr>
            <p:ph type="sldNum" sz="quarter" idx="4"/>
          </p:nvPr>
        </p:nvSpPr>
        <p:spPr>
          <a:xfrm>
            <a:off x="11192256" y="6412056"/>
            <a:ext cx="512064" cy="365125"/>
          </a:xfrm>
          <a:prstGeom prst="rect">
            <a:avLst/>
          </a:prstGeom>
        </p:spPr>
        <p:txBody>
          <a:bodyPr vert="horz" lIns="91130" tIns="45567" rIns="91130" bIns="45567" rtlCol="0" anchor="ctr"/>
          <a:lstStyle>
            <a:lvl1pPr algn="r">
              <a:defRPr sz="1000">
                <a:solidFill>
                  <a:schemeClr val="bg1"/>
                </a:solidFill>
              </a:defRPr>
            </a:lvl1pPr>
          </a:lstStyle>
          <a:p>
            <a:fld id="{01052961-14CD-45D2-98DF-50022118EB18}" type="slidenum">
              <a:rPr lang="en-US" smtClean="0"/>
              <a:pPr/>
              <a:t>‹#›</a:t>
            </a:fld>
            <a:endParaRPr lang="en-US" dirty="0"/>
          </a:p>
        </p:txBody>
      </p:sp>
    </p:spTree>
    <p:extLst>
      <p:ext uri="{BB962C8B-B14F-4D97-AF65-F5344CB8AC3E}">
        <p14:creationId xmlns:p14="http://schemas.microsoft.com/office/powerpoint/2010/main" val="708687931"/>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Titel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9668" y="305999"/>
            <a:ext cx="11091373" cy="802800"/>
          </a:xfrm>
          <a:prstGeom prst="rect">
            <a:avLst/>
          </a:prstGeom>
        </p:spPr>
        <p:txBody>
          <a:bodyPr tIns="126000" anchor="t" anchorCtr="0"/>
          <a:lstStyle>
            <a:lvl1pPr>
              <a:lnSpc>
                <a:spcPct val="75000"/>
              </a:lnSpc>
              <a:defRPr>
                <a:solidFill>
                  <a:schemeClr val="accent4"/>
                </a:solidFill>
              </a:defRPr>
            </a:lvl1pPr>
          </a:lstStyle>
          <a:p>
            <a:r>
              <a:rPr lang="en-US" noProof="0" dirty="0"/>
              <a:t>Title</a:t>
            </a:r>
          </a:p>
        </p:txBody>
      </p:sp>
      <p:sp>
        <p:nvSpPr>
          <p:cNvPr id="7" name="Footer Placeholder 4"/>
          <p:cNvSpPr>
            <a:spLocks noGrp="1"/>
          </p:cNvSpPr>
          <p:nvPr>
            <p:ph type="ftr" sz="quarter" idx="3"/>
          </p:nvPr>
        </p:nvSpPr>
        <p:spPr>
          <a:xfrm>
            <a:off x="488909" y="6495614"/>
            <a:ext cx="8636000" cy="250825"/>
          </a:xfrm>
          <a:prstGeom prst="rect">
            <a:avLst/>
          </a:prstGeom>
        </p:spPr>
        <p:txBody>
          <a:bodyPr/>
          <a:lstStyle>
            <a:lvl1pPr>
              <a:defRPr sz="1200" baseline="0">
                <a:solidFill>
                  <a:srgbClr val="7F7F7F"/>
                </a:solidFill>
              </a:defRPr>
            </a:lvl1pPr>
          </a:lstStyle>
          <a:p>
            <a:r>
              <a:rPr lang="en-US"/>
              <a:t>© Bill &amp; Melinda Gates Foundation      |</a:t>
            </a:r>
            <a:endParaRPr lang="en-US" dirty="0"/>
          </a:p>
        </p:txBody>
      </p:sp>
      <p:sp>
        <p:nvSpPr>
          <p:cNvPr id="8" name="Slide Number Placeholder 5"/>
          <p:cNvSpPr>
            <a:spLocks noGrp="1"/>
          </p:cNvSpPr>
          <p:nvPr>
            <p:ph type="sldNum" sz="quarter" idx="4"/>
          </p:nvPr>
        </p:nvSpPr>
        <p:spPr>
          <a:xfrm>
            <a:off x="11094711" y="6523925"/>
            <a:ext cx="533380" cy="247031"/>
          </a:xfrm>
          <a:prstGeom prst="rect">
            <a:avLst/>
          </a:prstGeom>
        </p:spPr>
        <p:txBody>
          <a:bodyPr/>
          <a:lstStyle>
            <a:lvl1pPr>
              <a:defRPr sz="1200" baseline="0">
                <a:solidFill>
                  <a:srgbClr val="7F7F7F"/>
                </a:solidFill>
              </a:defRPr>
            </a:lvl1pPr>
          </a:lstStyle>
          <a:p>
            <a:fld id="{E66AA3EA-0569-43EF-BBA3-83FDB109D582}" type="slidenum">
              <a:rPr lang="en-US" smtClean="0"/>
              <a:pPr/>
              <a:t>‹#›</a:t>
            </a:fld>
            <a:endParaRPr lang="en-US" dirty="0"/>
          </a:p>
        </p:txBody>
      </p:sp>
      <p:sp>
        <p:nvSpPr>
          <p:cNvPr id="10" name="Textplatzhalter 9" descr="Subtitle" title="Subtitle"/>
          <p:cNvSpPr>
            <a:spLocks noGrp="1"/>
          </p:cNvSpPr>
          <p:nvPr>
            <p:ph type="body" sz="quarter" idx="10" hasCustomPrompt="1"/>
          </p:nvPr>
        </p:nvSpPr>
        <p:spPr>
          <a:xfrm>
            <a:off x="720000" y="738557"/>
            <a:ext cx="11081856" cy="367571"/>
          </a:xfrm>
        </p:spPr>
        <p:txBody>
          <a:bodyPr anchor="b" anchorCtr="0">
            <a:noAutofit/>
          </a:bodyPr>
          <a:lstStyle>
            <a:lvl1pPr marL="0" indent="0">
              <a:lnSpc>
                <a:spcPct val="95000"/>
              </a:lnSpc>
              <a:buNone/>
              <a:defRPr sz="2667" b="0" i="1">
                <a:solidFill>
                  <a:schemeClr val="tx1"/>
                </a:solidFill>
              </a:defRPr>
            </a:lvl1pPr>
          </a:lstStyle>
          <a:p>
            <a:pPr lvl="0"/>
            <a:r>
              <a:rPr lang="en-US" noProof="0" dirty="0"/>
              <a:t>Subtitle</a:t>
            </a:r>
          </a:p>
        </p:txBody>
      </p:sp>
      <p:sp>
        <p:nvSpPr>
          <p:cNvPr id="9" name="Content Placeholder 2"/>
          <p:cNvSpPr>
            <a:spLocks noGrp="1"/>
          </p:cNvSpPr>
          <p:nvPr>
            <p:ph idx="1" hasCustomPrompt="1"/>
          </p:nvPr>
        </p:nvSpPr>
        <p:spPr>
          <a:xfrm>
            <a:off x="698503" y="1346200"/>
            <a:ext cx="11112540" cy="4940320"/>
          </a:xfrm>
        </p:spPr>
        <p:txBody>
          <a:bodyPr>
            <a:noAutofit/>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a:t>Click to insert text</a:t>
            </a:r>
          </a:p>
          <a:p>
            <a:pPr lvl="1"/>
            <a:r>
              <a:rPr lang="en-US" dirty="0"/>
              <a:t>Second level</a:t>
            </a:r>
          </a:p>
          <a:p>
            <a:pPr lvl="2"/>
            <a:r>
              <a:rPr lang="en-US" dirty="0"/>
              <a:t>Third level</a:t>
            </a:r>
          </a:p>
          <a:p>
            <a:pPr lvl="3"/>
            <a:r>
              <a:rPr lang="en-US" dirty="0"/>
              <a:t>Fourth level</a:t>
            </a:r>
          </a:p>
          <a:p>
            <a:pPr lvl="4"/>
            <a:r>
              <a:rPr lang="en-US" dirty="0"/>
              <a:t>Fifth level</a:t>
            </a:r>
            <a:endParaRPr lang="de-CH" dirty="0"/>
          </a:p>
        </p:txBody>
      </p:sp>
    </p:spTree>
    <p:extLst>
      <p:ext uri="{BB962C8B-B14F-4D97-AF65-F5344CB8AC3E}">
        <p14:creationId xmlns:p14="http://schemas.microsoft.com/office/powerpoint/2010/main" val="1994186602"/>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pic>
        <p:nvPicPr>
          <p:cNvPr id="4" name="Picture 23"/>
          <p:cNvPicPr>
            <a:picLocks noChangeAspect="1" noChangeArrowheads="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pic>
        <p:nvPicPr>
          <p:cNvPr id="5" name="Picture 8" descr="PATH_black_tag"/>
          <p:cNvPicPr>
            <a:picLocks noChangeAspect="1" noChangeArrowheads="1"/>
          </p:cNvPicPr>
          <p:nvPr userDrawn="1"/>
        </p:nvPicPr>
        <p:blipFill>
          <a:blip r:embed="rId3" cstate="print"/>
          <a:srcRect/>
          <a:stretch>
            <a:fillRect/>
          </a:stretch>
        </p:blipFill>
        <p:spPr bwMode="auto">
          <a:xfrm>
            <a:off x="812800" y="5943601"/>
            <a:ext cx="1828800" cy="374651"/>
          </a:xfrm>
          <a:prstGeom prst="rect">
            <a:avLst/>
          </a:prstGeom>
          <a:noFill/>
          <a:ln w="9525">
            <a:noFill/>
            <a:miter lim="800000"/>
            <a:headEnd/>
            <a:tailEnd/>
          </a:ln>
        </p:spPr>
      </p:pic>
      <p:sp>
        <p:nvSpPr>
          <p:cNvPr id="5122" name="Rectangle 2"/>
          <p:cNvSpPr>
            <a:spLocks noGrp="1" noChangeArrowheads="1"/>
          </p:cNvSpPr>
          <p:nvPr>
            <p:ph type="ctrTitle"/>
          </p:nvPr>
        </p:nvSpPr>
        <p:spPr>
          <a:xfrm>
            <a:off x="636336" y="417098"/>
            <a:ext cx="10946064" cy="1447799"/>
          </a:xfrm>
        </p:spPr>
        <p:txBody>
          <a:bodyPr/>
          <a:lstStyle>
            <a:lvl1pPr>
              <a:defRPr baseline="0">
                <a:solidFill>
                  <a:schemeClr val="tx1"/>
                </a:solidFill>
              </a:defRPr>
            </a:lvl1pPr>
          </a:lstStyle>
          <a:p>
            <a:r>
              <a:rPr lang="en-US" dirty="0"/>
              <a:t>Click to edit Master title style</a:t>
            </a:r>
          </a:p>
        </p:txBody>
      </p:sp>
      <p:sp>
        <p:nvSpPr>
          <p:cNvPr id="5123" name="Rectangle 3"/>
          <p:cNvSpPr>
            <a:spLocks noGrp="1" noChangeArrowheads="1"/>
          </p:cNvSpPr>
          <p:nvPr>
            <p:ph type="subTitle" idx="1"/>
          </p:nvPr>
        </p:nvSpPr>
        <p:spPr>
          <a:xfrm>
            <a:off x="636336" y="1864898"/>
            <a:ext cx="10946064" cy="725905"/>
          </a:xfrm>
        </p:spPr>
        <p:txBody>
          <a:bodyPr/>
          <a:lstStyle>
            <a:lvl1pPr marL="0" indent="0">
              <a:buFontTx/>
              <a:buNone/>
              <a:defRPr sz="2000" baseline="0">
                <a:solidFill>
                  <a:srgbClr val="A3B1BB"/>
                </a:solidFill>
              </a:defRPr>
            </a:lvl1pPr>
          </a:lstStyle>
          <a:p>
            <a:r>
              <a:rPr lang="en-US" dirty="0"/>
              <a:t>Click to edit Master subtitle style</a:t>
            </a:r>
          </a:p>
        </p:txBody>
      </p:sp>
    </p:spTree>
    <p:extLst>
      <p:ext uri="{BB962C8B-B14F-4D97-AF65-F5344CB8AC3E}">
        <p14:creationId xmlns:p14="http://schemas.microsoft.com/office/powerpoint/2010/main" val="71497917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sldNum" sz="quarter" idx="11"/>
          </p:nvPr>
        </p:nvSpPr>
        <p:spPr>
          <a:ln/>
        </p:spPr>
        <p:txBody>
          <a:bodyPr/>
          <a:lstStyle>
            <a:lvl1pPr>
              <a:defRPr/>
            </a:lvl1pPr>
          </a:lstStyle>
          <a:p>
            <a:pPr>
              <a:defRPr/>
            </a:pPr>
            <a:r>
              <a:rPr lang="en-US"/>
              <a:t>Slide </a:t>
            </a:r>
            <a:fld id="{477069B9-19C7-4C3A-A1E7-51611B231B50}" type="slidenum">
              <a:rPr lang="en-US"/>
              <a:pPr>
                <a:defRPr/>
              </a:pPr>
              <a:t>‹#›</a:t>
            </a:fld>
            <a:endParaRPr lang="en-US"/>
          </a:p>
        </p:txBody>
      </p:sp>
    </p:spTree>
    <p:extLst>
      <p:ext uri="{BB962C8B-B14F-4D97-AF65-F5344CB8AC3E}">
        <p14:creationId xmlns:p14="http://schemas.microsoft.com/office/powerpoint/2010/main" val="1110115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ull Width Head, 1/3 Copy + 2/3 Visual">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874684" y="1718734"/>
            <a:ext cx="6718301" cy="4519084"/>
          </a:xfrm>
        </p:spPr>
        <p:txBody>
          <a:bodyPr/>
          <a:lstStyle>
            <a:lvl1pPr>
              <a:defRPr baseline="0"/>
            </a:lvl1pPr>
          </a:lstStyle>
          <a:p>
            <a:pPr lvl="0"/>
            <a:r>
              <a:rPr lang="en-US" dirty="0"/>
              <a:t>Click an icon to insert a visual here at 2/3 width of slide</a:t>
            </a:r>
          </a:p>
        </p:txBody>
      </p:sp>
      <p:sp>
        <p:nvSpPr>
          <p:cNvPr id="7" name="Text Placeholder 7"/>
          <p:cNvSpPr>
            <a:spLocks noGrp="1"/>
          </p:cNvSpPr>
          <p:nvPr>
            <p:ph type="body" sz="quarter" idx="13" hasCustomPrompt="1"/>
          </p:nvPr>
        </p:nvSpPr>
        <p:spPr>
          <a:xfrm>
            <a:off x="486833" y="1718734"/>
            <a:ext cx="4226984" cy="4519084"/>
          </a:xfrm>
        </p:spPr>
        <p:txBody>
          <a:bodyPr/>
          <a:lstStyle>
            <a:lvl1pPr>
              <a:spcBef>
                <a:spcPts val="800"/>
              </a:spcBef>
              <a:spcAft>
                <a:spcPts val="0"/>
              </a:spcAft>
              <a:defRPr sz="1867" b="0"/>
            </a:lvl1pPr>
            <a:lvl2pPr>
              <a:spcBef>
                <a:spcPts val="800"/>
              </a:spcBef>
              <a:spcAft>
                <a:spcPts val="0"/>
              </a:spcAft>
              <a:defRPr sz="1733" baseline="0"/>
            </a:lvl2pPr>
            <a:lvl3pPr>
              <a:spcBef>
                <a:spcPts val="800"/>
              </a:spcBef>
              <a:spcAft>
                <a:spcPts val="0"/>
              </a:spcAft>
              <a:buClr>
                <a:srgbClr val="3086AB"/>
              </a:buClr>
              <a:defRPr sz="1600"/>
            </a:lvl3pPr>
            <a:lvl4pPr marL="687899" indent="-228594">
              <a:spcBef>
                <a:spcPts val="800"/>
              </a:spcBef>
              <a:spcAft>
                <a:spcPts val="0"/>
              </a:spcAft>
              <a:buFont typeface="Arial" panose="020B0604020202020204" pitchFamily="34" charset="0"/>
              <a:buChar char="-"/>
              <a:defRPr baseline="0"/>
            </a:lvl4pPr>
            <a:lvl5pPr>
              <a:spcBef>
                <a:spcPts val="800"/>
              </a:spcBef>
              <a:spcAft>
                <a:spcPts val="0"/>
              </a:spcAft>
              <a:defRPr/>
            </a:lvl5pPr>
          </a:lstStyle>
          <a:p>
            <a:pPr lvl="0"/>
            <a:r>
              <a:rPr lang="en-US" dirty="0"/>
              <a:t>Insert bullet list at 1/3 width of slide</a:t>
            </a:r>
          </a:p>
          <a:p>
            <a:pPr lvl="1"/>
            <a:r>
              <a:rPr lang="en-US" dirty="0"/>
              <a:t>Bullet list level two</a:t>
            </a:r>
          </a:p>
          <a:p>
            <a:pPr lvl="2"/>
            <a:r>
              <a:rPr lang="en-US" dirty="0"/>
              <a:t>Bullet list level three</a:t>
            </a:r>
          </a:p>
          <a:p>
            <a:pPr lvl="3"/>
            <a:r>
              <a:rPr lang="en-US" dirty="0"/>
              <a:t>Bullet list level four</a:t>
            </a:r>
          </a:p>
          <a:p>
            <a:pPr lvl="4"/>
            <a:r>
              <a:rPr lang="en-US" dirty="0"/>
              <a:t>Bullet list level five</a:t>
            </a:r>
          </a:p>
        </p:txBody>
      </p:sp>
      <p:sp>
        <p:nvSpPr>
          <p:cNvPr id="6" name="Footer Placeholder 5"/>
          <p:cNvSpPr>
            <a:spLocks noGrp="1"/>
          </p:cNvSpPr>
          <p:nvPr>
            <p:ph type="ftr" sz="quarter" idx="14"/>
          </p:nvPr>
        </p:nvSpPr>
        <p:spPr/>
        <p:txBody>
          <a:bodyPr/>
          <a:lstStyle/>
          <a:p>
            <a:pPr algn="r"/>
            <a:r>
              <a:rPr lang="en-US">
                <a:solidFill>
                  <a:srgbClr val="000000"/>
                </a:solidFill>
              </a:rPr>
              <a:t>© Bill &amp; Melinda Gates Foundation      |</a:t>
            </a:r>
            <a:endParaRPr lang="en-US" dirty="0">
              <a:solidFill>
                <a:srgbClr val="000000"/>
              </a:solidFill>
            </a:endParaRPr>
          </a:p>
        </p:txBody>
      </p:sp>
      <p:sp>
        <p:nvSpPr>
          <p:cNvPr id="8" name="Slide Number Placeholder 7"/>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dirty="0">
              <a:solidFill>
                <a:srgbClr val="000000"/>
              </a:solidFill>
            </a:endParaRPr>
          </a:p>
        </p:txBody>
      </p:sp>
      <p:sp>
        <p:nvSpPr>
          <p:cNvPr id="2" name="Title 1"/>
          <p:cNvSpPr>
            <a:spLocks noGrp="1"/>
          </p:cNvSpPr>
          <p:nvPr>
            <p:ph type="title" hasCustomPrompt="1"/>
          </p:nvPr>
        </p:nvSpPr>
        <p:spPr>
          <a:xfrm>
            <a:off x="486833" y="646256"/>
            <a:ext cx="11106151" cy="697577"/>
          </a:xfrm>
        </p:spPr>
        <p:txBody>
          <a:bodyPr/>
          <a:lstStyle>
            <a:lvl1pPr>
              <a:defRPr baseline="0"/>
            </a:lvl1pPr>
          </a:lstStyle>
          <a:p>
            <a:r>
              <a:rPr lang="en-US"/>
              <a:t>INSERT HEADLINE HERE – UP TO 2 FULL WIDTH LINES (ALL CAPS)</a:t>
            </a:r>
          </a:p>
        </p:txBody>
      </p:sp>
    </p:spTree>
    <p:extLst>
      <p:ext uri="{BB962C8B-B14F-4D97-AF65-F5344CB8AC3E}">
        <p14:creationId xmlns:p14="http://schemas.microsoft.com/office/powerpoint/2010/main" val="2708117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70" y="1535113"/>
            <a:ext cx="5389033" cy="639763"/>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sldNum" sz="quarter" idx="11"/>
          </p:nvPr>
        </p:nvSpPr>
        <p:spPr>
          <a:ln/>
        </p:spPr>
        <p:txBody>
          <a:bodyPr/>
          <a:lstStyle>
            <a:lvl1pPr>
              <a:defRPr/>
            </a:lvl1pPr>
          </a:lstStyle>
          <a:p>
            <a:pPr>
              <a:defRPr/>
            </a:pPr>
            <a:r>
              <a:rPr lang="en-US"/>
              <a:t>Slide </a:t>
            </a:r>
            <a:fld id="{2816CB5C-23A9-4EDD-9BBB-390B868306D0}" type="slidenum">
              <a:rPr lang="en-US"/>
              <a:pPr>
                <a:defRPr/>
              </a:pPr>
              <a:t>‹#›</a:t>
            </a:fld>
            <a:endParaRPr lang="en-US"/>
          </a:p>
        </p:txBody>
      </p:sp>
    </p:spTree>
    <p:extLst>
      <p:ext uri="{BB962C8B-B14F-4D97-AF65-F5344CB8AC3E}">
        <p14:creationId xmlns:p14="http://schemas.microsoft.com/office/powerpoint/2010/main" val="120321494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 Bill &amp; Melinda Gates Foundation      |</a:t>
            </a:r>
          </a:p>
        </p:txBody>
      </p:sp>
      <p:sp>
        <p:nvSpPr>
          <p:cNvPr id="6" name="Slide Number Placeholder 5"/>
          <p:cNvSpPr>
            <a:spLocks noGrp="1"/>
          </p:cNvSpPr>
          <p:nvPr>
            <p:ph type="sldNum" sz="quarter" idx="12"/>
          </p:nvPr>
        </p:nvSpPr>
        <p:spPr/>
        <p:txBody>
          <a:bodyPr/>
          <a:lstStyle/>
          <a:p>
            <a:fld id="{DB2724BA-59CE-406A-B145-003EA968C828}" type="slidenum">
              <a:rPr lang="en-US" smtClean="0"/>
              <a:t>‹#›</a:t>
            </a:fld>
            <a:endParaRPr lang="en-US"/>
          </a:p>
        </p:txBody>
      </p:sp>
    </p:spTree>
    <p:extLst>
      <p:ext uri="{BB962C8B-B14F-4D97-AF65-F5344CB8AC3E}">
        <p14:creationId xmlns:p14="http://schemas.microsoft.com/office/powerpoint/2010/main" val="22341074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 Bill &amp; Melinda Gates Foundation      |</a:t>
            </a:r>
          </a:p>
        </p:txBody>
      </p:sp>
      <p:sp>
        <p:nvSpPr>
          <p:cNvPr id="6" name="Slide Number Placeholder 5"/>
          <p:cNvSpPr>
            <a:spLocks noGrp="1"/>
          </p:cNvSpPr>
          <p:nvPr>
            <p:ph type="sldNum" sz="quarter" idx="12"/>
          </p:nvPr>
        </p:nvSpPr>
        <p:spPr/>
        <p:txBody>
          <a:bodyPr/>
          <a:lstStyle/>
          <a:p>
            <a:fld id="{DB2724BA-59CE-406A-B145-003EA968C828}" type="slidenum">
              <a:rPr lang="en-US" smtClean="0"/>
              <a:t>‹#›</a:t>
            </a:fld>
            <a:endParaRPr lang="en-US"/>
          </a:p>
        </p:txBody>
      </p:sp>
    </p:spTree>
    <p:extLst>
      <p:ext uri="{BB962C8B-B14F-4D97-AF65-F5344CB8AC3E}">
        <p14:creationId xmlns:p14="http://schemas.microsoft.com/office/powerpoint/2010/main" val="143167205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 Bill &amp; Melinda Gates Foundation      |</a:t>
            </a:r>
          </a:p>
        </p:txBody>
      </p:sp>
      <p:sp>
        <p:nvSpPr>
          <p:cNvPr id="6" name="Slide Number Placeholder 5"/>
          <p:cNvSpPr>
            <a:spLocks noGrp="1"/>
          </p:cNvSpPr>
          <p:nvPr>
            <p:ph type="sldNum" sz="quarter" idx="12"/>
          </p:nvPr>
        </p:nvSpPr>
        <p:spPr/>
        <p:txBody>
          <a:bodyPr/>
          <a:lstStyle/>
          <a:p>
            <a:fld id="{DB2724BA-59CE-406A-B145-003EA968C828}" type="slidenum">
              <a:rPr lang="en-US" smtClean="0"/>
              <a:t>‹#›</a:t>
            </a:fld>
            <a:endParaRPr lang="en-US"/>
          </a:p>
        </p:txBody>
      </p:sp>
    </p:spTree>
    <p:extLst>
      <p:ext uri="{BB962C8B-B14F-4D97-AF65-F5344CB8AC3E}">
        <p14:creationId xmlns:p14="http://schemas.microsoft.com/office/powerpoint/2010/main" val="302666774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 Bill &amp; Melinda Gates Foundation      |</a:t>
            </a:r>
          </a:p>
        </p:txBody>
      </p:sp>
      <p:sp>
        <p:nvSpPr>
          <p:cNvPr id="7" name="Slide Number Placeholder 6"/>
          <p:cNvSpPr>
            <a:spLocks noGrp="1"/>
          </p:cNvSpPr>
          <p:nvPr>
            <p:ph type="sldNum" sz="quarter" idx="12"/>
          </p:nvPr>
        </p:nvSpPr>
        <p:spPr/>
        <p:txBody>
          <a:bodyPr/>
          <a:lstStyle/>
          <a:p>
            <a:fld id="{DB2724BA-59CE-406A-B145-003EA968C828}" type="slidenum">
              <a:rPr lang="en-US" smtClean="0"/>
              <a:t>‹#›</a:t>
            </a:fld>
            <a:endParaRPr lang="en-US"/>
          </a:p>
        </p:txBody>
      </p:sp>
    </p:spTree>
    <p:extLst>
      <p:ext uri="{BB962C8B-B14F-4D97-AF65-F5344CB8AC3E}">
        <p14:creationId xmlns:p14="http://schemas.microsoft.com/office/powerpoint/2010/main" val="407520017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 Bill &amp; Melinda Gates Foundation      |</a:t>
            </a:r>
          </a:p>
        </p:txBody>
      </p:sp>
      <p:sp>
        <p:nvSpPr>
          <p:cNvPr id="9" name="Slide Number Placeholder 8"/>
          <p:cNvSpPr>
            <a:spLocks noGrp="1"/>
          </p:cNvSpPr>
          <p:nvPr>
            <p:ph type="sldNum" sz="quarter" idx="12"/>
          </p:nvPr>
        </p:nvSpPr>
        <p:spPr/>
        <p:txBody>
          <a:bodyPr/>
          <a:lstStyle/>
          <a:p>
            <a:fld id="{DB2724BA-59CE-406A-B145-003EA968C828}" type="slidenum">
              <a:rPr lang="en-US" smtClean="0"/>
              <a:t>‹#›</a:t>
            </a:fld>
            <a:endParaRPr lang="en-US"/>
          </a:p>
        </p:txBody>
      </p:sp>
    </p:spTree>
    <p:extLst>
      <p:ext uri="{BB962C8B-B14F-4D97-AF65-F5344CB8AC3E}">
        <p14:creationId xmlns:p14="http://schemas.microsoft.com/office/powerpoint/2010/main" val="146381335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 Bill &amp; Melinda Gates Foundation      |</a:t>
            </a:r>
          </a:p>
        </p:txBody>
      </p:sp>
      <p:sp>
        <p:nvSpPr>
          <p:cNvPr id="5" name="Slide Number Placeholder 4"/>
          <p:cNvSpPr>
            <a:spLocks noGrp="1"/>
          </p:cNvSpPr>
          <p:nvPr>
            <p:ph type="sldNum" sz="quarter" idx="12"/>
          </p:nvPr>
        </p:nvSpPr>
        <p:spPr/>
        <p:txBody>
          <a:bodyPr/>
          <a:lstStyle/>
          <a:p>
            <a:fld id="{DB2724BA-59CE-406A-B145-003EA968C828}" type="slidenum">
              <a:rPr lang="en-US" smtClean="0"/>
              <a:t>‹#›</a:t>
            </a:fld>
            <a:endParaRPr lang="en-US"/>
          </a:p>
        </p:txBody>
      </p:sp>
    </p:spTree>
    <p:extLst>
      <p:ext uri="{BB962C8B-B14F-4D97-AF65-F5344CB8AC3E}">
        <p14:creationId xmlns:p14="http://schemas.microsoft.com/office/powerpoint/2010/main" val="210512727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 Bill &amp; Melinda Gates Foundation      |</a:t>
            </a:r>
          </a:p>
        </p:txBody>
      </p:sp>
      <p:sp>
        <p:nvSpPr>
          <p:cNvPr id="4" name="Slide Number Placeholder 3"/>
          <p:cNvSpPr>
            <a:spLocks noGrp="1"/>
          </p:cNvSpPr>
          <p:nvPr>
            <p:ph type="sldNum" sz="quarter" idx="12"/>
          </p:nvPr>
        </p:nvSpPr>
        <p:spPr/>
        <p:txBody>
          <a:bodyPr/>
          <a:lstStyle/>
          <a:p>
            <a:fld id="{DB2724BA-59CE-406A-B145-003EA968C828}" type="slidenum">
              <a:rPr lang="en-US" smtClean="0"/>
              <a:t>‹#›</a:t>
            </a:fld>
            <a:endParaRPr lang="en-US"/>
          </a:p>
        </p:txBody>
      </p:sp>
    </p:spTree>
    <p:extLst>
      <p:ext uri="{BB962C8B-B14F-4D97-AF65-F5344CB8AC3E}">
        <p14:creationId xmlns:p14="http://schemas.microsoft.com/office/powerpoint/2010/main" val="331240065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 Bill &amp; Melinda Gates Foundation      |</a:t>
            </a:r>
          </a:p>
        </p:txBody>
      </p:sp>
      <p:sp>
        <p:nvSpPr>
          <p:cNvPr id="7" name="Slide Number Placeholder 6"/>
          <p:cNvSpPr>
            <a:spLocks noGrp="1"/>
          </p:cNvSpPr>
          <p:nvPr>
            <p:ph type="sldNum" sz="quarter" idx="12"/>
          </p:nvPr>
        </p:nvSpPr>
        <p:spPr/>
        <p:txBody>
          <a:bodyPr/>
          <a:lstStyle/>
          <a:p>
            <a:fld id="{DB2724BA-59CE-406A-B145-003EA968C828}" type="slidenum">
              <a:rPr lang="en-US" smtClean="0"/>
              <a:t>‹#›</a:t>
            </a:fld>
            <a:endParaRPr lang="en-US"/>
          </a:p>
        </p:txBody>
      </p:sp>
    </p:spTree>
    <p:extLst>
      <p:ext uri="{BB962C8B-B14F-4D97-AF65-F5344CB8AC3E}">
        <p14:creationId xmlns:p14="http://schemas.microsoft.com/office/powerpoint/2010/main" val="22823741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 Bill &amp; Melinda Gates Foundation      |</a:t>
            </a:r>
          </a:p>
        </p:txBody>
      </p:sp>
      <p:sp>
        <p:nvSpPr>
          <p:cNvPr id="7" name="Slide Number Placeholder 6"/>
          <p:cNvSpPr>
            <a:spLocks noGrp="1"/>
          </p:cNvSpPr>
          <p:nvPr>
            <p:ph type="sldNum" sz="quarter" idx="12"/>
          </p:nvPr>
        </p:nvSpPr>
        <p:spPr/>
        <p:txBody>
          <a:bodyPr/>
          <a:lstStyle/>
          <a:p>
            <a:fld id="{DB2724BA-59CE-406A-B145-003EA968C828}" type="slidenum">
              <a:rPr lang="en-US" smtClean="0"/>
              <a:t>‹#›</a:t>
            </a:fld>
            <a:endParaRPr lang="en-US"/>
          </a:p>
        </p:txBody>
      </p:sp>
    </p:spTree>
    <p:extLst>
      <p:ext uri="{BB962C8B-B14F-4D97-AF65-F5344CB8AC3E}">
        <p14:creationId xmlns:p14="http://schemas.microsoft.com/office/powerpoint/2010/main" val="2837243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3 Width Head + Copy w/ 2/3 Visual">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86833" y="1718734"/>
            <a:ext cx="4226984" cy="4519085"/>
          </a:xfrm>
        </p:spPr>
        <p:txBody>
          <a:bodyPr/>
          <a:lstStyle>
            <a:lvl1pPr>
              <a:spcBef>
                <a:spcPts val="800"/>
              </a:spcBef>
              <a:spcAft>
                <a:spcPts val="0"/>
              </a:spcAft>
              <a:buClr>
                <a:srgbClr val="2F85AA"/>
              </a:buClr>
              <a:defRPr sz="1867" b="0" baseline="0"/>
            </a:lvl1pPr>
            <a:lvl2pPr>
              <a:spcBef>
                <a:spcPts val="800"/>
              </a:spcBef>
              <a:spcAft>
                <a:spcPts val="0"/>
              </a:spcAft>
              <a:defRPr sz="1733" baseline="0"/>
            </a:lvl2pPr>
            <a:lvl3pPr>
              <a:spcBef>
                <a:spcPts val="800"/>
              </a:spcBef>
              <a:spcAft>
                <a:spcPts val="0"/>
              </a:spcAft>
              <a:buClr>
                <a:srgbClr val="3086AB"/>
              </a:buClr>
              <a:defRPr sz="1600" baseline="0"/>
            </a:lvl3pPr>
            <a:lvl4pPr marL="687899" indent="-228594">
              <a:spcBef>
                <a:spcPts val="800"/>
              </a:spcBef>
              <a:spcAft>
                <a:spcPts val="0"/>
              </a:spcAft>
              <a:buFont typeface="Arial" panose="020B0604020202020204" pitchFamily="34" charset="0"/>
              <a:buChar char="-"/>
              <a:defRPr baseline="0"/>
            </a:lvl4pPr>
            <a:lvl5pPr marL="914377" indent="-228594">
              <a:spcBef>
                <a:spcPts val="800"/>
              </a:spcBef>
              <a:spcAft>
                <a:spcPts val="0"/>
              </a:spcAft>
              <a:buFont typeface="Arial" panose="020B0604020202020204" pitchFamily="34" charset="0"/>
              <a:buChar char="◦"/>
              <a:defRPr baseline="0"/>
            </a:lvl5pPr>
          </a:lstStyle>
          <a:p>
            <a:pPr lvl="0"/>
            <a:r>
              <a:rPr lang="en-US" dirty="0"/>
              <a:t>Insert bullet list at 1/3 width of slide</a:t>
            </a:r>
          </a:p>
          <a:p>
            <a:pPr lvl="1"/>
            <a:r>
              <a:rPr lang="en-US" dirty="0"/>
              <a:t>Bullet list level two</a:t>
            </a:r>
          </a:p>
          <a:p>
            <a:pPr lvl="2"/>
            <a:r>
              <a:rPr lang="en-US" dirty="0"/>
              <a:t>Bullet list level three</a:t>
            </a:r>
          </a:p>
          <a:p>
            <a:pPr lvl="3"/>
            <a:r>
              <a:rPr lang="en-US" dirty="0"/>
              <a:t>Bullet list level four</a:t>
            </a:r>
          </a:p>
          <a:p>
            <a:pPr lvl="4"/>
            <a:r>
              <a:rPr lang="en-US" dirty="0"/>
              <a:t>Bullet list level five</a:t>
            </a:r>
          </a:p>
        </p:txBody>
      </p:sp>
      <p:sp>
        <p:nvSpPr>
          <p:cNvPr id="10" name="Rectangle 9"/>
          <p:cNvSpPr/>
          <p:nvPr userDrawn="1"/>
        </p:nvSpPr>
        <p:spPr>
          <a:xfrm>
            <a:off x="0" y="669310"/>
            <a:ext cx="268224" cy="2684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2" name="Footer Placeholder 1"/>
          <p:cNvSpPr>
            <a:spLocks noGrp="1"/>
          </p:cNvSpPr>
          <p:nvPr>
            <p:ph type="ftr" sz="quarter" idx="15"/>
          </p:nvPr>
        </p:nvSpPr>
        <p:spPr/>
        <p:txBody>
          <a:bodyPr/>
          <a:lstStyle/>
          <a:p>
            <a:pPr algn="r"/>
            <a:r>
              <a:rPr lang="en-US"/>
              <a:t>© Bill &amp; Melinda Gates Foundation      |</a:t>
            </a:r>
            <a:endParaRPr lang="en-US" dirty="0"/>
          </a:p>
        </p:txBody>
      </p:sp>
      <p:sp>
        <p:nvSpPr>
          <p:cNvPr id="3" name="Slide Number Placeholder 2"/>
          <p:cNvSpPr>
            <a:spLocks noGrp="1"/>
          </p:cNvSpPr>
          <p:nvPr>
            <p:ph type="sldNum" sz="quarter" idx="16"/>
          </p:nvPr>
        </p:nvSpPr>
        <p:spPr/>
        <p:txBody>
          <a:bodyPr/>
          <a:lstStyle/>
          <a:p>
            <a:fld id="{D3F7C509-FEEF-45D3-B896-7C07814C0C13}" type="slidenum">
              <a:rPr lang="en-US" smtClean="0"/>
              <a:pPr/>
              <a:t>‹#›</a:t>
            </a:fld>
            <a:endParaRPr lang="en-US" dirty="0"/>
          </a:p>
        </p:txBody>
      </p:sp>
      <p:sp>
        <p:nvSpPr>
          <p:cNvPr id="5" name="Title 4"/>
          <p:cNvSpPr>
            <a:spLocks noGrp="1"/>
          </p:cNvSpPr>
          <p:nvPr>
            <p:ph type="title" hasCustomPrompt="1"/>
          </p:nvPr>
        </p:nvSpPr>
        <p:spPr>
          <a:xfrm>
            <a:off x="486833" y="646255"/>
            <a:ext cx="4226984" cy="862195"/>
          </a:xfrm>
        </p:spPr>
        <p:txBody>
          <a:bodyPr/>
          <a:lstStyle>
            <a:lvl1pPr>
              <a:defRPr baseline="0"/>
            </a:lvl1pPr>
          </a:lstStyle>
          <a:p>
            <a:r>
              <a:rPr lang="en-US"/>
              <a:t>INSERT HEADLINE – TWO LINES ALL CAPS</a:t>
            </a:r>
          </a:p>
        </p:txBody>
      </p:sp>
      <p:sp>
        <p:nvSpPr>
          <p:cNvPr id="7" name="Content Placeholder 2"/>
          <p:cNvSpPr>
            <a:spLocks noGrp="1"/>
          </p:cNvSpPr>
          <p:nvPr>
            <p:ph idx="1" hasCustomPrompt="1"/>
          </p:nvPr>
        </p:nvSpPr>
        <p:spPr>
          <a:xfrm>
            <a:off x="4874684" y="651934"/>
            <a:ext cx="6718301" cy="5585885"/>
          </a:xfrm>
        </p:spPr>
        <p:txBody>
          <a:bodyPr/>
          <a:lstStyle>
            <a:lvl1pPr>
              <a:defRPr baseline="0"/>
            </a:lvl1pPr>
          </a:lstStyle>
          <a:p>
            <a:pPr lvl="0"/>
            <a:r>
              <a:rPr lang="en-US" dirty="0"/>
              <a:t>Click an icon to insert a visual here at 2/3 width of slide</a:t>
            </a:r>
          </a:p>
        </p:txBody>
      </p:sp>
    </p:spTree>
    <p:extLst>
      <p:ext uri="{BB962C8B-B14F-4D97-AF65-F5344CB8AC3E}">
        <p14:creationId xmlns:p14="http://schemas.microsoft.com/office/powerpoint/2010/main" val="1605697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 Bill &amp; Melinda Gates Foundation      |</a:t>
            </a:r>
          </a:p>
        </p:txBody>
      </p:sp>
      <p:sp>
        <p:nvSpPr>
          <p:cNvPr id="6" name="Slide Number Placeholder 5"/>
          <p:cNvSpPr>
            <a:spLocks noGrp="1"/>
          </p:cNvSpPr>
          <p:nvPr>
            <p:ph type="sldNum" sz="quarter" idx="12"/>
          </p:nvPr>
        </p:nvSpPr>
        <p:spPr/>
        <p:txBody>
          <a:bodyPr/>
          <a:lstStyle/>
          <a:p>
            <a:fld id="{DB2724BA-59CE-406A-B145-003EA968C828}" type="slidenum">
              <a:rPr lang="en-US" smtClean="0"/>
              <a:t>‹#›</a:t>
            </a:fld>
            <a:endParaRPr lang="en-US"/>
          </a:p>
        </p:txBody>
      </p:sp>
    </p:spTree>
    <p:extLst>
      <p:ext uri="{BB962C8B-B14F-4D97-AF65-F5344CB8AC3E}">
        <p14:creationId xmlns:p14="http://schemas.microsoft.com/office/powerpoint/2010/main" val="347801007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 Bill &amp; Melinda Gates Foundation      |</a:t>
            </a:r>
          </a:p>
        </p:txBody>
      </p:sp>
      <p:sp>
        <p:nvSpPr>
          <p:cNvPr id="6" name="Slide Number Placeholder 5"/>
          <p:cNvSpPr>
            <a:spLocks noGrp="1"/>
          </p:cNvSpPr>
          <p:nvPr>
            <p:ph type="sldNum" sz="quarter" idx="12"/>
          </p:nvPr>
        </p:nvSpPr>
        <p:spPr/>
        <p:txBody>
          <a:bodyPr/>
          <a:lstStyle/>
          <a:p>
            <a:fld id="{DB2724BA-59CE-406A-B145-003EA968C828}" type="slidenum">
              <a:rPr lang="en-US" smtClean="0"/>
              <a:t>‹#›</a:t>
            </a:fld>
            <a:endParaRPr lang="en-US"/>
          </a:p>
        </p:txBody>
      </p:sp>
    </p:spTree>
    <p:extLst>
      <p:ext uri="{BB962C8B-B14F-4D97-AF65-F5344CB8AC3E}">
        <p14:creationId xmlns:p14="http://schemas.microsoft.com/office/powerpoint/2010/main" val="164993615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Full Width Head + Copy - Text Only">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86833" y="1718734"/>
            <a:ext cx="11106151" cy="4519084"/>
          </a:xfrm>
        </p:spPr>
        <p:txBody>
          <a:bodyPr/>
          <a:lstStyle>
            <a:lvl1pPr>
              <a:spcBef>
                <a:spcPts val="800"/>
              </a:spcBef>
              <a:spcAft>
                <a:spcPts val="0"/>
              </a:spcAft>
              <a:defRPr sz="1867" b="0" baseline="0"/>
            </a:lvl1pPr>
            <a:lvl2pPr marL="228594" indent="-228594">
              <a:spcBef>
                <a:spcPts val="800"/>
              </a:spcBef>
              <a:spcAft>
                <a:spcPts val="0"/>
              </a:spcAft>
              <a:buClr>
                <a:schemeClr val="accent3">
                  <a:lumMod val="75000"/>
                </a:schemeClr>
              </a:buClr>
              <a:buFont typeface="Wingdings" panose="05000000000000000000" pitchFamily="2" charset="2"/>
              <a:buChar char="§"/>
              <a:defRPr sz="1733"/>
            </a:lvl2pPr>
            <a:lvl3pPr marL="457189" indent="-228594">
              <a:spcBef>
                <a:spcPts val="800"/>
              </a:spcBef>
              <a:spcAft>
                <a:spcPts val="0"/>
              </a:spcAft>
              <a:buClr>
                <a:srgbClr val="3086AB"/>
              </a:buClr>
              <a:buFont typeface="Arial" panose="020B0604020202020204" pitchFamily="34" charset="0"/>
              <a:buChar char="•"/>
              <a:tabLst/>
              <a:defRPr sz="1600" baseline="0"/>
            </a:lvl3pPr>
            <a:lvl4pPr marL="687900" indent="-230712">
              <a:spcBef>
                <a:spcPts val="800"/>
              </a:spcBef>
              <a:spcAft>
                <a:spcPts val="0"/>
              </a:spcAft>
              <a:buFont typeface="Arial" panose="020B0604020202020204" pitchFamily="34" charset="0"/>
              <a:buChar char="-"/>
              <a:tabLst/>
              <a:defRPr baseline="0"/>
            </a:lvl4pPr>
            <a:lvl5pPr marL="916494" indent="-228594">
              <a:spcBef>
                <a:spcPts val="800"/>
              </a:spcBef>
              <a:spcAft>
                <a:spcPts val="0"/>
              </a:spcAft>
              <a:defRPr baseline="0"/>
            </a:lvl5pPr>
          </a:lstStyle>
          <a:p>
            <a:pPr lvl="0"/>
            <a:r>
              <a:rPr lang="en-US" dirty="0"/>
              <a:t>Insert bullet list at full-width of slide</a:t>
            </a:r>
          </a:p>
          <a:p>
            <a:pPr lvl="1"/>
            <a:r>
              <a:rPr lang="en-US" dirty="0"/>
              <a:t>Bullet list level two</a:t>
            </a:r>
          </a:p>
          <a:p>
            <a:pPr lvl="2"/>
            <a:r>
              <a:rPr lang="en-US" dirty="0"/>
              <a:t>Bullet list level three</a:t>
            </a:r>
          </a:p>
          <a:p>
            <a:pPr lvl="3"/>
            <a:r>
              <a:rPr lang="en-US" dirty="0"/>
              <a:t>Bullet list level four</a:t>
            </a:r>
          </a:p>
          <a:p>
            <a:pPr lvl="4"/>
            <a:r>
              <a:rPr lang="en-US" dirty="0"/>
              <a:t>Bullet list level five</a:t>
            </a:r>
          </a:p>
        </p:txBody>
      </p:sp>
      <p:sp>
        <p:nvSpPr>
          <p:cNvPr id="5" name="Footer Placeholder 4"/>
          <p:cNvSpPr>
            <a:spLocks noGrp="1"/>
          </p:cNvSpPr>
          <p:nvPr>
            <p:ph type="ftr" sz="quarter" idx="14"/>
          </p:nvPr>
        </p:nvSpPr>
        <p:spPr/>
        <p:txBody>
          <a:bodyPr/>
          <a:lstStyle/>
          <a:p>
            <a:pPr algn="r"/>
            <a:r>
              <a:rPr lang="en-US">
                <a:solidFill>
                  <a:srgbClr val="000000"/>
                </a:solidFill>
              </a:rPr>
              <a:t>© Bill &amp; Melinda Gates Foundation      |</a:t>
            </a:r>
            <a:endParaRPr lang="en-US" dirty="0">
              <a:solidFill>
                <a:srgbClr val="000000"/>
              </a:solidFill>
            </a:endParaRPr>
          </a:p>
        </p:txBody>
      </p:sp>
      <p:sp>
        <p:nvSpPr>
          <p:cNvPr id="6" name="Slide Number Placeholder 5"/>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dirty="0">
              <a:solidFill>
                <a:srgbClr val="000000"/>
              </a:solidFill>
            </a:endParaRPr>
          </a:p>
        </p:txBody>
      </p:sp>
      <p:sp>
        <p:nvSpPr>
          <p:cNvPr id="2" name="Title 1"/>
          <p:cNvSpPr>
            <a:spLocks noGrp="1"/>
          </p:cNvSpPr>
          <p:nvPr>
            <p:ph type="title" hasCustomPrompt="1"/>
          </p:nvPr>
        </p:nvSpPr>
        <p:spPr>
          <a:xfrm>
            <a:off x="486833" y="646256"/>
            <a:ext cx="11106151" cy="697577"/>
          </a:xfrm>
        </p:spPr>
        <p:txBody>
          <a:bodyPr/>
          <a:lstStyle>
            <a:lvl1pPr>
              <a:defRPr baseline="0"/>
            </a:lvl1pPr>
          </a:lstStyle>
          <a:p>
            <a:r>
              <a:rPr lang="en-US"/>
              <a:t>INSERT HEADLINE HERE – UP TO 2 FULL WIDTH LINES (ALL CAPS)</a:t>
            </a:r>
          </a:p>
        </p:txBody>
      </p:sp>
    </p:spTree>
    <p:extLst>
      <p:ext uri="{BB962C8B-B14F-4D97-AF65-F5344CB8AC3E}">
        <p14:creationId xmlns:p14="http://schemas.microsoft.com/office/powerpoint/2010/main" val="3256099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Slide - Customize Photo">
    <p:spTree>
      <p:nvGrpSpPr>
        <p:cNvPr id="1" name=""/>
        <p:cNvGrpSpPr/>
        <p:nvPr/>
      </p:nvGrpSpPr>
      <p:grpSpPr>
        <a:xfrm>
          <a:off x="0" y="0"/>
          <a:ext cx="0" cy="0"/>
          <a:chOff x="0" y="0"/>
          <a:chExt cx="0" cy="0"/>
        </a:xfrm>
      </p:grpSpPr>
      <p:sp>
        <p:nvSpPr>
          <p:cNvPr id="10" name="Picture Placeholder 7"/>
          <p:cNvSpPr>
            <a:spLocks noGrp="1"/>
          </p:cNvSpPr>
          <p:nvPr>
            <p:ph type="pic" sz="quarter" idx="13" hasCustomPrompt="1"/>
          </p:nvPr>
        </p:nvSpPr>
        <p:spPr>
          <a:xfrm>
            <a:off x="1" y="0"/>
            <a:ext cx="12192000" cy="6858000"/>
          </a:xfrm>
        </p:spPr>
        <p:txBody>
          <a:bodyPr lIns="4754880" tIns="1920240" rIns="0" bIns="0">
            <a:normAutofit/>
          </a:bodyPr>
          <a:lstStyle>
            <a:lvl1pPr marL="0" indent="0">
              <a:buNone/>
              <a:defRPr sz="2400">
                <a:latin typeface="Arial" panose="020B0604020202020204" pitchFamily="34" charset="0"/>
                <a:cs typeface="Arial" panose="020B0604020202020204" pitchFamily="34" charset="0"/>
              </a:defRPr>
            </a:lvl1pPr>
          </a:lstStyle>
          <a:p>
            <a:r>
              <a:rPr lang="en-US" dirty="0"/>
              <a:t>Click on the icon to insert a </a:t>
            </a:r>
            <a:br>
              <a:rPr lang="en-US" dirty="0"/>
            </a:br>
            <a:r>
              <a:rPr lang="en-US" dirty="0"/>
              <a:t>new photo. Detailed instructions </a:t>
            </a:r>
            <a:br>
              <a:rPr lang="en-US" dirty="0"/>
            </a:br>
            <a:r>
              <a:rPr lang="en-US" dirty="0"/>
              <a:t>can be found on the slide titled</a:t>
            </a:r>
            <a:br>
              <a:rPr lang="en-US" dirty="0"/>
            </a:br>
            <a:r>
              <a:rPr lang="en-US" dirty="0"/>
              <a:t>“CHANGING THE PHOTO ON </a:t>
            </a:r>
            <a:br>
              <a:rPr lang="en-US" dirty="0"/>
            </a:br>
            <a:r>
              <a:rPr lang="en-US" dirty="0"/>
              <a:t>YOUR TITLE SLIDE.”</a:t>
            </a:r>
          </a:p>
        </p:txBody>
      </p:sp>
      <p:sp>
        <p:nvSpPr>
          <p:cNvPr id="2" name="Title 1"/>
          <p:cNvSpPr>
            <a:spLocks noGrp="1"/>
          </p:cNvSpPr>
          <p:nvPr>
            <p:ph type="ctrTitle" hasCustomPrompt="1"/>
          </p:nvPr>
        </p:nvSpPr>
        <p:spPr>
          <a:xfrm>
            <a:off x="486835" y="2744652"/>
            <a:ext cx="5520267" cy="1130065"/>
          </a:xfrm>
        </p:spPr>
        <p:txBody>
          <a:bodyPr/>
          <a:lstStyle>
            <a:lvl1pPr>
              <a:defRPr b="0">
                <a:solidFill>
                  <a:schemeClr val="bg1"/>
                </a:solidFill>
              </a:defRPr>
            </a:lvl1pPr>
          </a:lstStyle>
          <a:p>
            <a:r>
              <a:rPr lang="en-US"/>
              <a:t>INSERT MAIN TITLE HERE – UP TO 2 LINES (ALL CAPS)</a:t>
            </a:r>
            <a:endParaRPr lang="en-US" dirty="0"/>
          </a:p>
        </p:txBody>
      </p:sp>
      <p:sp>
        <p:nvSpPr>
          <p:cNvPr id="3" name="Subtitle 2"/>
          <p:cNvSpPr>
            <a:spLocks noGrp="1"/>
          </p:cNvSpPr>
          <p:nvPr>
            <p:ph type="subTitle" idx="1" hasCustomPrompt="1"/>
          </p:nvPr>
        </p:nvSpPr>
        <p:spPr>
          <a:xfrm>
            <a:off x="486835" y="3914730"/>
            <a:ext cx="5520267" cy="696687"/>
          </a:xfrm>
        </p:spPr>
        <p:txBody>
          <a:bodyPr/>
          <a:lstStyle>
            <a:lvl1pPr marL="0" indent="0" algn="l">
              <a:spcBef>
                <a:spcPts val="0"/>
              </a:spcBef>
              <a:buNone/>
              <a:defRPr sz="1867" b="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Insert Sub-Title Here – Up To 2 Lines (Initial Caps)</a:t>
            </a:r>
            <a:endParaRPr lang="en-US" dirty="0"/>
          </a:p>
        </p:txBody>
      </p:sp>
      <p:sp>
        <p:nvSpPr>
          <p:cNvPr id="7" name="Text Placeholder 5"/>
          <p:cNvSpPr>
            <a:spLocks noGrp="1"/>
          </p:cNvSpPr>
          <p:nvPr>
            <p:ph type="body" sz="quarter" idx="14" hasCustomPrompt="1"/>
          </p:nvPr>
        </p:nvSpPr>
        <p:spPr>
          <a:xfrm>
            <a:off x="486835" y="5408085"/>
            <a:ext cx="5520267" cy="1014491"/>
          </a:xfrm>
        </p:spPr>
        <p:txBody>
          <a:bodyPr/>
          <a:lstStyle>
            <a:lvl1pPr marL="2117" indent="0">
              <a:lnSpc>
                <a:spcPts val="2267"/>
              </a:lnSpc>
              <a:spcBef>
                <a:spcPts val="0"/>
              </a:spcBef>
              <a:buNone/>
              <a:defRPr sz="1600">
                <a:solidFill>
                  <a:schemeClr val="bg1"/>
                </a:solidFill>
              </a:defRPr>
            </a:lvl1pPr>
            <a:lvl2pPr marL="2117" indent="0">
              <a:lnSpc>
                <a:spcPts val="2267"/>
              </a:lnSpc>
              <a:spcBef>
                <a:spcPts val="0"/>
              </a:spcBef>
              <a:buFont typeface="Arial" panose="020B0604020202020204" pitchFamily="34" charset="0"/>
              <a:buNone/>
              <a:defRPr sz="1600">
                <a:solidFill>
                  <a:schemeClr val="bg1"/>
                </a:solidFill>
              </a:defRPr>
            </a:lvl2pPr>
            <a:lvl3pPr marL="2117" indent="0">
              <a:lnSpc>
                <a:spcPts val="2267"/>
              </a:lnSpc>
              <a:spcBef>
                <a:spcPts val="0"/>
              </a:spcBef>
              <a:buNone/>
              <a:defRPr sz="1600">
                <a:solidFill>
                  <a:schemeClr val="bg1"/>
                </a:solidFill>
              </a:defRPr>
            </a:lvl3pPr>
            <a:lvl4pPr marL="2117" indent="0">
              <a:lnSpc>
                <a:spcPts val="2267"/>
              </a:lnSpc>
              <a:spcBef>
                <a:spcPts val="0"/>
              </a:spcBef>
              <a:buNone/>
              <a:defRPr sz="1600">
                <a:solidFill>
                  <a:schemeClr val="bg1"/>
                </a:solidFill>
              </a:defRPr>
            </a:lvl4pPr>
            <a:lvl5pPr marL="2117" indent="0">
              <a:lnSpc>
                <a:spcPts val="2267"/>
              </a:lnSpc>
              <a:spcBef>
                <a:spcPts val="0"/>
              </a:spcBef>
              <a:buNone/>
              <a:defRPr sz="1600">
                <a:solidFill>
                  <a:schemeClr val="bg1"/>
                </a:solidFill>
              </a:defRPr>
            </a:lvl5pPr>
          </a:lstStyle>
          <a:p>
            <a:pPr lvl="0"/>
            <a:r>
              <a:rPr lang="en-US"/>
              <a:t>Presenter Name 1</a:t>
            </a:r>
          </a:p>
          <a:p>
            <a:pPr lvl="2"/>
            <a:r>
              <a:rPr lang="en-US"/>
              <a:t>Presenter Name 2</a:t>
            </a:r>
          </a:p>
          <a:p>
            <a:pPr lvl="4"/>
            <a:r>
              <a:rPr lang="en-US"/>
              <a:t>Presenter Name 3</a:t>
            </a:r>
          </a:p>
        </p:txBody>
      </p:sp>
      <p:sp>
        <p:nvSpPr>
          <p:cNvPr id="9" name="Date Placeholder 3"/>
          <p:cNvSpPr>
            <a:spLocks noGrp="1"/>
          </p:cNvSpPr>
          <p:nvPr>
            <p:ph type="dt" sz="half" idx="2"/>
          </p:nvPr>
        </p:nvSpPr>
        <p:spPr>
          <a:xfrm>
            <a:off x="486834" y="4660943"/>
            <a:ext cx="5520268" cy="366183"/>
          </a:xfrm>
          <a:prstGeom prst="rect">
            <a:avLst/>
          </a:prstGeom>
        </p:spPr>
        <p:txBody>
          <a:bodyPr vert="horz" lIns="0" tIns="0" rIns="0" bIns="0" rtlCol="0" anchor="ctr"/>
          <a:lstStyle>
            <a:lvl1pPr algn="l">
              <a:defRPr sz="1600">
                <a:solidFill>
                  <a:schemeClr val="bg1"/>
                </a:solidFill>
                <a:latin typeface="Arial" panose="020B0604020202020204" pitchFamily="34" charset="0"/>
                <a:cs typeface="Arial" panose="020B0604020202020204" pitchFamily="34" charset="0"/>
              </a:defRPr>
            </a:lvl1pPr>
          </a:lstStyle>
          <a:p>
            <a:pPr defTabSz="1219170"/>
            <a:endParaRPr lang="en-US" dirty="0">
              <a:solidFill>
                <a:srgbClr val="FFFFFF"/>
              </a:solidFill>
            </a:endParaRPr>
          </a:p>
        </p:txBody>
      </p:sp>
    </p:spTree>
    <p:extLst>
      <p:ext uri="{BB962C8B-B14F-4D97-AF65-F5344CB8AC3E}">
        <p14:creationId xmlns:p14="http://schemas.microsoft.com/office/powerpoint/2010/main" val="751626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Slide - Text Only">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86835" y="2486275"/>
            <a:ext cx="11129432" cy="949079"/>
          </a:xfrm>
          <a:prstGeom prst="rect">
            <a:avLst/>
          </a:prstGeom>
        </p:spPr>
        <p:txBody>
          <a:bodyPr anchor="ctr"/>
          <a:lstStyle>
            <a:lvl1pPr>
              <a:lnSpc>
                <a:spcPts val="3067"/>
              </a:lnSpc>
              <a:defRPr sz="3067" b="0">
                <a:solidFill>
                  <a:schemeClr val="accent6"/>
                </a:solidFill>
              </a:defRPr>
            </a:lvl1pPr>
          </a:lstStyle>
          <a:p>
            <a:r>
              <a:rPr lang="en-US"/>
              <a:t>INSERT MAIN TITLE HERE – UP TO 2 FULL-WIDTH LINES (ALL CAPS)</a:t>
            </a:r>
            <a:endParaRPr lang="en-US" dirty="0"/>
          </a:p>
        </p:txBody>
      </p:sp>
      <p:sp>
        <p:nvSpPr>
          <p:cNvPr id="3" name="Subtitle 2"/>
          <p:cNvSpPr>
            <a:spLocks noGrp="1"/>
          </p:cNvSpPr>
          <p:nvPr>
            <p:ph type="subTitle" idx="1" hasCustomPrompt="1"/>
          </p:nvPr>
        </p:nvSpPr>
        <p:spPr>
          <a:xfrm>
            <a:off x="486837" y="3501612"/>
            <a:ext cx="11129433" cy="586885"/>
          </a:xfrm>
        </p:spPr>
        <p:txBody>
          <a:bodyPr anchor="ctr"/>
          <a:lstStyle>
            <a:lvl1pPr marL="0" indent="0" algn="l">
              <a:spcBef>
                <a:spcPts val="0"/>
              </a:spcBef>
              <a:buNone/>
              <a:defRPr sz="1867" b="0">
                <a:solidFill>
                  <a:schemeClr val="accent4"/>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Insert Sub-Title Here – Up To 2 Lines (Initial Caps)</a:t>
            </a:r>
            <a:endParaRPr lang="en-US" dirty="0"/>
          </a:p>
        </p:txBody>
      </p:sp>
      <p:sp>
        <p:nvSpPr>
          <p:cNvPr id="7" name="Text Placeholder 5"/>
          <p:cNvSpPr>
            <a:spLocks noGrp="1"/>
          </p:cNvSpPr>
          <p:nvPr>
            <p:ph type="body" sz="quarter" idx="14" hasCustomPrompt="1"/>
          </p:nvPr>
        </p:nvSpPr>
        <p:spPr>
          <a:xfrm>
            <a:off x="486837" y="5413248"/>
            <a:ext cx="11106151" cy="1014491"/>
          </a:xfrm>
        </p:spPr>
        <p:txBody>
          <a:bodyPr/>
          <a:lstStyle>
            <a:lvl1pPr marL="2117" indent="0">
              <a:lnSpc>
                <a:spcPts val="2267"/>
              </a:lnSpc>
              <a:spcBef>
                <a:spcPts val="0"/>
              </a:spcBef>
              <a:buNone/>
              <a:defRPr sz="1600">
                <a:solidFill>
                  <a:schemeClr val="accent6">
                    <a:lumMod val="50000"/>
                    <a:lumOff val="50000"/>
                  </a:schemeClr>
                </a:solidFill>
              </a:defRPr>
            </a:lvl1pPr>
            <a:lvl2pPr marL="2117" indent="0">
              <a:lnSpc>
                <a:spcPts val="2267"/>
              </a:lnSpc>
              <a:spcBef>
                <a:spcPts val="0"/>
              </a:spcBef>
              <a:buFont typeface="Arial" panose="020B0604020202020204" pitchFamily="34" charset="0"/>
              <a:buNone/>
              <a:defRPr sz="1600">
                <a:solidFill>
                  <a:schemeClr val="bg1"/>
                </a:solidFill>
              </a:defRPr>
            </a:lvl2pPr>
            <a:lvl3pPr marL="2117" indent="0">
              <a:lnSpc>
                <a:spcPts val="2267"/>
              </a:lnSpc>
              <a:spcBef>
                <a:spcPts val="0"/>
              </a:spcBef>
              <a:buNone/>
              <a:defRPr sz="1600">
                <a:solidFill>
                  <a:schemeClr val="accent6">
                    <a:lumMod val="50000"/>
                    <a:lumOff val="50000"/>
                  </a:schemeClr>
                </a:solidFill>
              </a:defRPr>
            </a:lvl3pPr>
            <a:lvl4pPr marL="2117" indent="0">
              <a:lnSpc>
                <a:spcPts val="2267"/>
              </a:lnSpc>
              <a:spcBef>
                <a:spcPts val="0"/>
              </a:spcBef>
              <a:buNone/>
              <a:defRPr sz="1600">
                <a:solidFill>
                  <a:schemeClr val="bg1"/>
                </a:solidFill>
              </a:defRPr>
            </a:lvl4pPr>
            <a:lvl5pPr marL="2117" indent="0">
              <a:lnSpc>
                <a:spcPts val="2267"/>
              </a:lnSpc>
              <a:spcBef>
                <a:spcPts val="0"/>
              </a:spcBef>
              <a:buNone/>
              <a:defRPr sz="1600">
                <a:solidFill>
                  <a:schemeClr val="accent6">
                    <a:lumMod val="50000"/>
                    <a:lumOff val="50000"/>
                  </a:schemeClr>
                </a:solidFill>
              </a:defRPr>
            </a:lvl5pPr>
          </a:lstStyle>
          <a:p>
            <a:pPr lvl="0"/>
            <a:r>
              <a:rPr lang="en-US"/>
              <a:t>Presenter Name 1</a:t>
            </a:r>
          </a:p>
          <a:p>
            <a:pPr lvl="2"/>
            <a:r>
              <a:rPr lang="en-US"/>
              <a:t>Presenter Name 2</a:t>
            </a:r>
          </a:p>
          <a:p>
            <a:pPr lvl="4"/>
            <a:r>
              <a:rPr lang="en-US"/>
              <a:t>Presenter Name 3</a:t>
            </a:r>
          </a:p>
        </p:txBody>
      </p:sp>
      <p:sp>
        <p:nvSpPr>
          <p:cNvPr id="9" name="Date Placeholder 3"/>
          <p:cNvSpPr>
            <a:spLocks noGrp="1"/>
          </p:cNvSpPr>
          <p:nvPr>
            <p:ph type="dt" sz="half" idx="2"/>
          </p:nvPr>
        </p:nvSpPr>
        <p:spPr>
          <a:xfrm>
            <a:off x="486837" y="4657347"/>
            <a:ext cx="11129433" cy="366183"/>
          </a:xfrm>
          <a:prstGeom prst="rect">
            <a:avLst/>
          </a:prstGeom>
        </p:spPr>
        <p:txBody>
          <a:bodyPr vert="horz" lIns="0" tIns="0" rIns="0" bIns="0" rtlCol="0" anchor="ctr"/>
          <a:lstStyle>
            <a:lvl1pPr algn="l">
              <a:defRPr sz="1600">
                <a:solidFill>
                  <a:schemeClr val="accent6">
                    <a:lumMod val="50000"/>
                    <a:lumOff val="50000"/>
                  </a:schemeClr>
                </a:solidFill>
                <a:latin typeface="Arial" panose="020B0604020202020204" pitchFamily="34" charset="0"/>
                <a:cs typeface="Arial" panose="020B0604020202020204" pitchFamily="34" charset="0"/>
              </a:defRPr>
            </a:lvl1pPr>
          </a:lstStyle>
          <a:p>
            <a:pPr defTabSz="1219170"/>
            <a:endParaRPr lang="en-US" dirty="0">
              <a:solidFill>
                <a:srgbClr val="000000">
                  <a:lumMod val="50000"/>
                  <a:lumOff val="50000"/>
                </a:srgbClr>
              </a:solidFill>
            </a:endParaRPr>
          </a:p>
        </p:txBody>
      </p:sp>
      <p:cxnSp>
        <p:nvCxnSpPr>
          <p:cNvPr id="11" name="Straight Connector 10"/>
          <p:cNvCxnSpPr/>
          <p:nvPr userDrawn="1"/>
        </p:nvCxnSpPr>
        <p:spPr>
          <a:xfrm>
            <a:off x="486837" y="4293719"/>
            <a:ext cx="11129433"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8" name="Picture 6" descr="C:\Users\TERESA~1\AppData\Local\Temp\vmware-Teresa Sharp\VMwareDnD\99bbe9a7\BMGF_red_box_2in.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421707" y="1"/>
            <a:ext cx="2194560" cy="2194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4251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ext-Only Transition Slide">
    <p:spTree>
      <p:nvGrpSpPr>
        <p:cNvPr id="1" name=""/>
        <p:cNvGrpSpPr/>
        <p:nvPr/>
      </p:nvGrpSpPr>
      <p:grpSpPr>
        <a:xfrm>
          <a:off x="0" y="0"/>
          <a:ext cx="0" cy="0"/>
          <a:chOff x="0" y="0"/>
          <a:chExt cx="0" cy="0"/>
        </a:xfrm>
      </p:grpSpPr>
      <p:sp>
        <p:nvSpPr>
          <p:cNvPr id="3" name="Text Placeholder 2"/>
          <p:cNvSpPr>
            <a:spLocks noGrp="1"/>
          </p:cNvSpPr>
          <p:nvPr>
            <p:ph type="body" sz="quarter" idx="13" hasCustomPrompt="1"/>
          </p:nvPr>
        </p:nvSpPr>
        <p:spPr>
          <a:xfrm>
            <a:off x="0" y="0"/>
            <a:ext cx="12192000" cy="6858000"/>
          </a:xfrm>
          <a:solidFill>
            <a:schemeClr val="accent3"/>
          </a:solidFill>
        </p:spPr>
        <p:txBody>
          <a:bodyPr lIns="365760" tIns="685800" rIns="365760" bIns="1828800"/>
          <a:lstStyle>
            <a:lvl1pPr marL="0" indent="0">
              <a:lnSpc>
                <a:spcPts val="4533"/>
              </a:lnSpc>
              <a:spcBef>
                <a:spcPts val="800"/>
              </a:spcBef>
              <a:buNone/>
              <a:defRPr lang="en-US" sz="4000" kern="1200" smtClean="0">
                <a:solidFill>
                  <a:schemeClr val="bg1"/>
                </a:solidFill>
                <a:latin typeface="Arial" pitchFamily="34" charset="0"/>
                <a:ea typeface="+mn-ea"/>
                <a:cs typeface="Arial" pitchFamily="34" charset="0"/>
              </a:defRPr>
            </a:lvl1pPr>
            <a:lvl2pPr marL="0" indent="0">
              <a:buFont typeface="Arial" pitchFamily="34" charset="0"/>
              <a:buNone/>
              <a:defRPr lang="en-US" sz="4800" kern="1200" smtClean="0">
                <a:solidFill>
                  <a:schemeClr val="accent3">
                    <a:lumMod val="75000"/>
                  </a:schemeClr>
                </a:solidFill>
                <a:latin typeface="Arial" pitchFamily="34" charset="0"/>
                <a:ea typeface="+mn-ea"/>
                <a:cs typeface="Arial" pitchFamily="34" charset="0"/>
              </a:defRPr>
            </a:lvl2pPr>
            <a:lvl3pPr marL="0" indent="0">
              <a:buNone/>
              <a:defRPr lang="en-US" sz="4800" kern="1200" smtClean="0">
                <a:solidFill>
                  <a:schemeClr val="accent3">
                    <a:lumMod val="75000"/>
                  </a:schemeClr>
                </a:solidFill>
                <a:latin typeface="Arial" pitchFamily="34" charset="0"/>
                <a:ea typeface="+mn-ea"/>
                <a:cs typeface="Arial" pitchFamily="34" charset="0"/>
              </a:defRPr>
            </a:lvl3pPr>
            <a:lvl4pPr marL="0" indent="0">
              <a:buNone/>
              <a:defRPr lang="en-US" sz="4800" kern="1200" smtClean="0">
                <a:solidFill>
                  <a:schemeClr val="accent3">
                    <a:lumMod val="75000"/>
                  </a:schemeClr>
                </a:solidFill>
                <a:latin typeface="Arial" pitchFamily="34" charset="0"/>
                <a:ea typeface="+mn-ea"/>
                <a:cs typeface="Arial" pitchFamily="34" charset="0"/>
              </a:defRPr>
            </a:lvl4pPr>
            <a:lvl5pPr marL="0" indent="0">
              <a:buNone/>
              <a:defRPr lang="en-US" sz="4800" kern="1200">
                <a:solidFill>
                  <a:schemeClr val="accent3">
                    <a:lumMod val="75000"/>
                  </a:schemeClr>
                </a:solidFill>
                <a:latin typeface="Arial" pitchFamily="34" charset="0"/>
                <a:ea typeface="+mn-ea"/>
                <a:cs typeface="Arial" pitchFamily="34" charset="0"/>
              </a:defRPr>
            </a:lvl5pPr>
          </a:lstStyle>
          <a:p>
            <a:pPr lvl="0"/>
            <a:r>
              <a:rPr lang="en-US"/>
              <a:t>CLICK TO EDIT TEXT</a:t>
            </a:r>
          </a:p>
        </p:txBody>
      </p:sp>
    </p:spTree>
    <p:extLst>
      <p:ext uri="{BB962C8B-B14F-4D97-AF65-F5344CB8AC3E}">
        <p14:creationId xmlns:p14="http://schemas.microsoft.com/office/powerpoint/2010/main" val="242445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Full Width Head + Copy - Text Only">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86837" y="1718735"/>
            <a:ext cx="11106151" cy="4519084"/>
          </a:xfrm>
        </p:spPr>
        <p:txBody>
          <a:bodyPr/>
          <a:lstStyle>
            <a:lvl1pPr>
              <a:spcBef>
                <a:spcPts val="448"/>
              </a:spcBef>
              <a:defRPr sz="1867" b="0" baseline="0"/>
            </a:lvl1pPr>
            <a:lvl2pPr marL="228594" indent="-228594">
              <a:spcBef>
                <a:spcPts val="448"/>
              </a:spcBef>
              <a:spcAft>
                <a:spcPts val="0"/>
              </a:spcAft>
              <a:buClr>
                <a:schemeClr val="accent3">
                  <a:lumMod val="75000"/>
                </a:schemeClr>
              </a:buClr>
              <a:buFont typeface="Wingdings" panose="05000000000000000000" pitchFamily="2" charset="2"/>
              <a:buChar char="§"/>
              <a:defRPr sz="1733"/>
            </a:lvl2pPr>
            <a:lvl3pPr marL="457189" indent="-228594">
              <a:spcBef>
                <a:spcPts val="448"/>
              </a:spcBef>
              <a:buClr>
                <a:srgbClr val="3086AB"/>
              </a:buClr>
              <a:buFont typeface="Arial" panose="020B0604020202020204" pitchFamily="34" charset="0"/>
              <a:buChar char="•"/>
              <a:tabLst/>
              <a:defRPr baseline="0"/>
            </a:lvl3pPr>
            <a:lvl4pPr marL="687900" indent="-230712">
              <a:spcBef>
                <a:spcPts val="448"/>
              </a:spcBef>
              <a:spcAft>
                <a:spcPts val="0"/>
              </a:spcAft>
              <a:buFont typeface="Arial" panose="020B0604020202020204" pitchFamily="34" charset="0"/>
              <a:buChar char="-"/>
              <a:tabLst/>
              <a:defRPr baseline="0"/>
            </a:lvl4pPr>
            <a:lvl5pPr marL="916494" indent="-228594">
              <a:spcBef>
                <a:spcPts val="448"/>
              </a:spcBef>
              <a:defRPr baseline="0"/>
            </a:lvl5pPr>
          </a:lstStyle>
          <a:p>
            <a:pPr lvl="0"/>
            <a:r>
              <a:rPr lang="en-US" dirty="0"/>
              <a:t>Insert bullet list at full-width of slide</a:t>
            </a:r>
          </a:p>
          <a:p>
            <a:pPr lvl="1"/>
            <a:r>
              <a:rPr lang="en-US" dirty="0"/>
              <a:t>Bullet list level two</a:t>
            </a:r>
          </a:p>
          <a:p>
            <a:pPr lvl="2"/>
            <a:r>
              <a:rPr lang="en-US" dirty="0"/>
              <a:t>Bullet list level three</a:t>
            </a:r>
          </a:p>
          <a:p>
            <a:pPr lvl="3"/>
            <a:r>
              <a:rPr lang="en-US" dirty="0"/>
              <a:t>Bullet list level four</a:t>
            </a:r>
          </a:p>
          <a:p>
            <a:pPr lvl="4"/>
            <a:r>
              <a:rPr lang="en-US" dirty="0"/>
              <a:t>Bullet list level five</a:t>
            </a:r>
          </a:p>
        </p:txBody>
      </p:sp>
      <p:sp>
        <p:nvSpPr>
          <p:cNvPr id="5" name="Footer Placeholder 4"/>
          <p:cNvSpPr>
            <a:spLocks noGrp="1"/>
          </p:cNvSpPr>
          <p:nvPr>
            <p:ph type="ftr" sz="quarter" idx="14"/>
          </p:nvPr>
        </p:nvSpPr>
        <p:spPr/>
        <p:txBody>
          <a:bodyPr/>
          <a:lstStyle/>
          <a:p>
            <a:pPr algn="r"/>
            <a:r>
              <a:rPr lang="en-US">
                <a:solidFill>
                  <a:srgbClr val="000000"/>
                </a:solidFill>
              </a:rPr>
              <a:t>© Bill &amp; Melinda Gates Foundation      |</a:t>
            </a:r>
            <a:endParaRPr lang="en-US" dirty="0">
              <a:solidFill>
                <a:srgbClr val="000000"/>
              </a:solidFill>
            </a:endParaRPr>
          </a:p>
        </p:txBody>
      </p:sp>
      <p:sp>
        <p:nvSpPr>
          <p:cNvPr id="6" name="Slide Number Placeholder 5"/>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dirty="0">
              <a:solidFill>
                <a:srgbClr val="000000"/>
              </a:solidFill>
            </a:endParaRPr>
          </a:p>
        </p:txBody>
      </p:sp>
      <p:sp>
        <p:nvSpPr>
          <p:cNvPr id="2" name="Title 1"/>
          <p:cNvSpPr>
            <a:spLocks noGrp="1"/>
          </p:cNvSpPr>
          <p:nvPr>
            <p:ph type="title" hasCustomPrompt="1"/>
          </p:nvPr>
        </p:nvSpPr>
        <p:spPr>
          <a:xfrm>
            <a:off x="486837" y="629573"/>
            <a:ext cx="11106151" cy="862195"/>
          </a:xfrm>
        </p:spPr>
        <p:txBody>
          <a:bodyPr/>
          <a:lstStyle/>
          <a:p>
            <a:r>
              <a:rPr lang="en-US"/>
              <a:t>insert headline here – up to 2 full width lines (all caps)</a:t>
            </a:r>
          </a:p>
        </p:txBody>
      </p:sp>
    </p:spTree>
    <p:extLst>
      <p:ext uri="{BB962C8B-B14F-4D97-AF65-F5344CB8AC3E}">
        <p14:creationId xmlns:p14="http://schemas.microsoft.com/office/powerpoint/2010/main" val="450590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Full Width Head + Bold Subhea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86837" y="1519628"/>
            <a:ext cx="11106151" cy="398213"/>
          </a:xfrm>
        </p:spPr>
        <p:txBody>
          <a:bodyPr/>
          <a:lstStyle>
            <a:lvl1pPr>
              <a:lnSpc>
                <a:spcPts val="2000"/>
              </a:lnSpc>
              <a:spcBef>
                <a:spcPts val="0"/>
              </a:spcBef>
              <a:defRPr sz="1867" b="1" baseline="0"/>
            </a:lvl1pPr>
            <a:lvl2pPr marL="228594" indent="-228594">
              <a:spcBef>
                <a:spcPts val="448"/>
              </a:spcBef>
              <a:spcAft>
                <a:spcPts val="0"/>
              </a:spcAft>
              <a:buClr>
                <a:schemeClr val="accent3">
                  <a:lumMod val="75000"/>
                </a:schemeClr>
              </a:buClr>
              <a:buFont typeface="Wingdings" panose="05000000000000000000" pitchFamily="2" charset="2"/>
              <a:buChar char="§"/>
              <a:defRPr sz="1733"/>
            </a:lvl2pPr>
            <a:lvl3pPr marL="457189" indent="-228594">
              <a:spcBef>
                <a:spcPts val="448"/>
              </a:spcBef>
              <a:buClr>
                <a:srgbClr val="3086AB"/>
              </a:buClr>
              <a:buFont typeface="Arial" panose="020B0604020202020204" pitchFamily="34" charset="0"/>
              <a:buChar char="•"/>
              <a:tabLst/>
              <a:defRPr baseline="0"/>
            </a:lvl3pPr>
            <a:lvl4pPr marL="687900" indent="-230712">
              <a:spcBef>
                <a:spcPts val="448"/>
              </a:spcBef>
              <a:spcAft>
                <a:spcPts val="0"/>
              </a:spcAft>
              <a:buFont typeface="Arial" panose="020B0604020202020204" pitchFamily="34" charset="0"/>
              <a:buChar char="-"/>
              <a:tabLst/>
              <a:defRPr baseline="0"/>
            </a:lvl4pPr>
            <a:lvl5pPr marL="916494" indent="-228594">
              <a:spcBef>
                <a:spcPts val="448"/>
              </a:spcBef>
              <a:defRPr baseline="0"/>
            </a:lvl5pPr>
          </a:lstStyle>
          <a:p>
            <a:pPr lvl="0"/>
            <a:r>
              <a:rPr lang="en-US" dirty="0"/>
              <a:t>Insert bullet list at full-width </a:t>
            </a:r>
            <a:r>
              <a:rPr lang="en-US"/>
              <a:t>of slide</a:t>
            </a:r>
            <a:endParaRPr lang="en-US" dirty="0"/>
          </a:p>
        </p:txBody>
      </p:sp>
      <p:sp>
        <p:nvSpPr>
          <p:cNvPr id="5" name="Footer Placeholder 4"/>
          <p:cNvSpPr>
            <a:spLocks noGrp="1"/>
          </p:cNvSpPr>
          <p:nvPr>
            <p:ph type="ftr" sz="quarter" idx="14"/>
          </p:nvPr>
        </p:nvSpPr>
        <p:spPr/>
        <p:txBody>
          <a:bodyPr/>
          <a:lstStyle/>
          <a:p>
            <a:pPr algn="r"/>
            <a:r>
              <a:rPr lang="en-US">
                <a:solidFill>
                  <a:srgbClr val="000000"/>
                </a:solidFill>
              </a:rPr>
              <a:t>© Bill &amp; Melinda Gates Foundation      |</a:t>
            </a:r>
            <a:endParaRPr lang="en-US" dirty="0">
              <a:solidFill>
                <a:srgbClr val="000000"/>
              </a:solidFill>
            </a:endParaRPr>
          </a:p>
        </p:txBody>
      </p:sp>
      <p:sp>
        <p:nvSpPr>
          <p:cNvPr id="6" name="Slide Number Placeholder 5"/>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dirty="0">
              <a:solidFill>
                <a:srgbClr val="000000"/>
              </a:solidFill>
            </a:endParaRPr>
          </a:p>
        </p:txBody>
      </p:sp>
      <p:sp>
        <p:nvSpPr>
          <p:cNvPr id="4" name="Text Placeholder 3"/>
          <p:cNvSpPr>
            <a:spLocks noGrp="1"/>
          </p:cNvSpPr>
          <p:nvPr>
            <p:ph type="body" sz="quarter" idx="16"/>
          </p:nvPr>
        </p:nvSpPr>
        <p:spPr>
          <a:xfrm>
            <a:off x="486837" y="2038299"/>
            <a:ext cx="11129433" cy="4221604"/>
          </a:xfrm>
        </p:spPr>
        <p:txBody>
          <a:bodyPr/>
          <a:lstStyle>
            <a:lvl1pPr>
              <a:spcBef>
                <a:spcPts val="448"/>
              </a:spcBef>
              <a:defRPr sz="1733"/>
            </a:lvl1pPr>
            <a:lvl2pPr>
              <a:spcBef>
                <a:spcPts val="448"/>
              </a:spcBef>
              <a:defRPr sz="1733"/>
            </a:lvl2pPr>
            <a:lvl3pPr>
              <a:spcBef>
                <a:spcPts val="448"/>
              </a:spcBef>
              <a:defRPr sz="1600"/>
            </a:lvl3pPr>
            <a:lvl4pPr>
              <a:spcBef>
                <a:spcPts val="448"/>
              </a:spcBef>
              <a:defRPr sz="1467"/>
            </a:lvl4pPr>
            <a:lvl5pPr>
              <a:spcBef>
                <a:spcPts val="448"/>
              </a:spcBef>
              <a:defRPr sz="133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a:xfrm>
            <a:off x="486837" y="629573"/>
            <a:ext cx="11106151" cy="862195"/>
          </a:xfrm>
        </p:spPr>
        <p:txBody>
          <a:bodyPr/>
          <a:lstStyle/>
          <a:p>
            <a:r>
              <a:rPr lang="en-US"/>
              <a:t>insert headline here – up to 2 full width lines (all caps)</a:t>
            </a:r>
          </a:p>
        </p:txBody>
      </p:sp>
    </p:spTree>
    <p:extLst>
      <p:ext uri="{BB962C8B-B14F-4D97-AF65-F5344CB8AC3E}">
        <p14:creationId xmlns:p14="http://schemas.microsoft.com/office/powerpoint/2010/main" val="2890916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3 Width Head + 2/3 Copy - Text Only">
    <p:spTree>
      <p:nvGrpSpPr>
        <p:cNvPr id="1" name=""/>
        <p:cNvGrpSpPr/>
        <p:nvPr/>
      </p:nvGrpSpPr>
      <p:grpSpPr>
        <a:xfrm>
          <a:off x="0" y="0"/>
          <a:ext cx="0" cy="0"/>
          <a:chOff x="0" y="0"/>
          <a:chExt cx="0" cy="0"/>
        </a:xfrm>
      </p:grpSpPr>
      <p:sp>
        <p:nvSpPr>
          <p:cNvPr id="6" name="Footer Placeholder 5"/>
          <p:cNvSpPr>
            <a:spLocks noGrp="1"/>
          </p:cNvSpPr>
          <p:nvPr>
            <p:ph type="ftr" sz="quarter" idx="14"/>
          </p:nvPr>
        </p:nvSpPr>
        <p:spPr/>
        <p:txBody>
          <a:bodyPr/>
          <a:lstStyle/>
          <a:p>
            <a:pPr algn="r"/>
            <a:r>
              <a:rPr lang="en-US">
                <a:solidFill>
                  <a:srgbClr val="000000"/>
                </a:solidFill>
              </a:rPr>
              <a:t>© Bill &amp; Melinda Gates Foundation      |</a:t>
            </a:r>
            <a:endParaRPr lang="en-US" dirty="0">
              <a:solidFill>
                <a:srgbClr val="000000"/>
              </a:solidFill>
            </a:endParaRPr>
          </a:p>
        </p:txBody>
      </p:sp>
      <p:sp>
        <p:nvSpPr>
          <p:cNvPr id="8" name="Slide Number Placeholder 7"/>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dirty="0">
              <a:solidFill>
                <a:srgbClr val="000000"/>
              </a:solidFill>
            </a:endParaRPr>
          </a:p>
        </p:txBody>
      </p:sp>
      <p:sp>
        <p:nvSpPr>
          <p:cNvPr id="4" name="Text Placeholder 3"/>
          <p:cNvSpPr>
            <a:spLocks noGrp="1"/>
          </p:cNvSpPr>
          <p:nvPr>
            <p:ph type="body" sz="quarter" idx="16" hasCustomPrompt="1"/>
          </p:nvPr>
        </p:nvSpPr>
        <p:spPr>
          <a:xfrm>
            <a:off x="4887384" y="712944"/>
            <a:ext cx="6728883" cy="5535456"/>
          </a:xfrm>
        </p:spPr>
        <p:txBody>
          <a:bodyPr/>
          <a:lstStyle>
            <a:lvl1pPr>
              <a:defRPr/>
            </a:lvl1pPr>
          </a:lstStyle>
          <a:p>
            <a:pPr lvl="0"/>
            <a:r>
              <a:rPr lang="en-US" dirty="0"/>
              <a:t>Insert bullet list at 2/3 width of slide</a:t>
            </a:r>
          </a:p>
          <a:p>
            <a:pPr lvl="1"/>
            <a:r>
              <a:rPr lang="en-US" dirty="0"/>
              <a:t>Bullet list level two</a:t>
            </a:r>
          </a:p>
          <a:p>
            <a:pPr lvl="2"/>
            <a:r>
              <a:rPr lang="en-US" dirty="0"/>
              <a:t>Bullet list level three</a:t>
            </a:r>
          </a:p>
          <a:p>
            <a:pPr lvl="3"/>
            <a:r>
              <a:rPr lang="en-US" dirty="0"/>
              <a:t>Bullet list level four</a:t>
            </a:r>
          </a:p>
          <a:p>
            <a:pPr lvl="4"/>
            <a:r>
              <a:rPr lang="en-US" dirty="0"/>
              <a:t>Bullet list level five</a:t>
            </a:r>
          </a:p>
        </p:txBody>
      </p:sp>
      <p:sp>
        <p:nvSpPr>
          <p:cNvPr id="3" name="Title 2"/>
          <p:cNvSpPr>
            <a:spLocks noGrp="1"/>
          </p:cNvSpPr>
          <p:nvPr>
            <p:ph type="title" hasCustomPrompt="1"/>
          </p:nvPr>
        </p:nvSpPr>
        <p:spPr>
          <a:xfrm>
            <a:off x="486833" y="629952"/>
            <a:ext cx="4226984" cy="862195"/>
          </a:xfrm>
          <a:prstGeom prst="rect">
            <a:avLst/>
          </a:prstGeom>
        </p:spPr>
        <p:txBody>
          <a:bodyPr anchor="t"/>
          <a:lstStyle/>
          <a:p>
            <a:r>
              <a:rPr lang="en-US"/>
              <a:t>INSERT headline -  TWO LINES all caps</a:t>
            </a:r>
            <a:endParaRPr lang="en-US" dirty="0"/>
          </a:p>
        </p:txBody>
      </p:sp>
    </p:spTree>
    <p:extLst>
      <p:ext uri="{BB962C8B-B14F-4D97-AF65-F5344CB8AC3E}">
        <p14:creationId xmlns:p14="http://schemas.microsoft.com/office/powerpoint/2010/main" val="1782589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Full Width Head, Copy + Visual">
    <p:spTree>
      <p:nvGrpSpPr>
        <p:cNvPr id="1" name=""/>
        <p:cNvGrpSpPr/>
        <p:nvPr/>
      </p:nvGrpSpPr>
      <p:grpSpPr>
        <a:xfrm>
          <a:off x="0" y="0"/>
          <a:ext cx="0" cy="0"/>
          <a:chOff x="0" y="0"/>
          <a:chExt cx="0" cy="0"/>
        </a:xfrm>
      </p:grpSpPr>
      <p:sp>
        <p:nvSpPr>
          <p:cNvPr id="4" name="Footer Placeholder 3"/>
          <p:cNvSpPr>
            <a:spLocks noGrp="1"/>
          </p:cNvSpPr>
          <p:nvPr>
            <p:ph type="ftr" sz="quarter" idx="14"/>
          </p:nvPr>
        </p:nvSpPr>
        <p:spPr/>
        <p:txBody>
          <a:bodyPr/>
          <a:lstStyle/>
          <a:p>
            <a:pPr algn="r"/>
            <a:r>
              <a:rPr lang="en-US">
                <a:solidFill>
                  <a:srgbClr val="000000"/>
                </a:solidFill>
              </a:rPr>
              <a:t>© Bill &amp; Melinda Gates Foundation      |</a:t>
            </a:r>
            <a:endParaRPr lang="en-US" dirty="0">
              <a:solidFill>
                <a:srgbClr val="000000"/>
              </a:solidFill>
            </a:endParaRPr>
          </a:p>
        </p:txBody>
      </p:sp>
      <p:sp>
        <p:nvSpPr>
          <p:cNvPr id="5" name="Slide Number Placeholder 4"/>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dirty="0">
              <a:solidFill>
                <a:srgbClr val="000000"/>
              </a:solidFill>
            </a:endParaRPr>
          </a:p>
        </p:txBody>
      </p:sp>
      <p:sp>
        <p:nvSpPr>
          <p:cNvPr id="3" name="Text Placeholder 2"/>
          <p:cNvSpPr>
            <a:spLocks noGrp="1"/>
          </p:cNvSpPr>
          <p:nvPr>
            <p:ph type="body" sz="quarter" idx="16" hasCustomPrompt="1"/>
          </p:nvPr>
        </p:nvSpPr>
        <p:spPr>
          <a:xfrm>
            <a:off x="486837" y="1162283"/>
            <a:ext cx="11106151" cy="600132"/>
          </a:xfrm>
        </p:spPr>
        <p:txBody>
          <a:bodyPr/>
          <a:lstStyle>
            <a:lvl1pPr marL="0" indent="0">
              <a:buNone/>
              <a:defRPr sz="1667" baseline="0"/>
            </a:lvl1pPr>
            <a:lvl2pPr marL="0" indent="0">
              <a:buFont typeface="Arial" panose="020B0604020202020204" pitchFamily="34" charset="0"/>
              <a:buNone/>
              <a:defRPr sz="1667"/>
            </a:lvl2pPr>
            <a:lvl3pPr marL="0" indent="0">
              <a:buNone/>
              <a:defRPr sz="1667"/>
            </a:lvl3pPr>
            <a:lvl4pPr marL="0" indent="0">
              <a:buNone/>
              <a:defRPr sz="1667"/>
            </a:lvl4pPr>
            <a:lvl5pPr marL="0" indent="0">
              <a:buNone/>
              <a:defRPr sz="1667"/>
            </a:lvl5pPr>
          </a:lstStyle>
          <a:p>
            <a:pPr lvl="0"/>
            <a:r>
              <a:rPr lang="en-US" dirty="0"/>
              <a:t>Insert sub-headline or explanatory copy here – up to 2 full-width lines.</a:t>
            </a:r>
          </a:p>
        </p:txBody>
      </p:sp>
      <p:sp>
        <p:nvSpPr>
          <p:cNvPr id="7" name="Content Placeholder 6"/>
          <p:cNvSpPr>
            <a:spLocks noGrp="1"/>
          </p:cNvSpPr>
          <p:nvPr>
            <p:ph sz="quarter" idx="17" hasCustomPrompt="1"/>
          </p:nvPr>
        </p:nvSpPr>
        <p:spPr>
          <a:xfrm>
            <a:off x="486837" y="1949453"/>
            <a:ext cx="11106151" cy="4288367"/>
          </a:xfrm>
        </p:spPr>
        <p:txBody>
          <a:bodyPr tIns="1097280"/>
          <a:lstStyle>
            <a:lvl1pPr marL="0" indent="0" algn="ctr">
              <a:buNone/>
              <a:defRPr sz="1600" baseline="0"/>
            </a:lvl1pPr>
            <a:lvl2pPr marL="0" indent="0">
              <a:buFont typeface="Arial" panose="020B0604020202020204" pitchFamily="34" charset="0"/>
              <a:buNone/>
              <a:defRPr sz="1600"/>
            </a:lvl2pPr>
            <a:lvl3pPr marL="0" indent="0">
              <a:buNone/>
              <a:defRPr sz="1600"/>
            </a:lvl3pPr>
            <a:lvl4pPr marL="0" indent="0">
              <a:buNone/>
              <a:defRPr sz="1600"/>
            </a:lvl4pPr>
            <a:lvl5pPr marL="0" indent="0">
              <a:buNone/>
              <a:defRPr sz="1600"/>
            </a:lvl5pPr>
          </a:lstStyle>
          <a:p>
            <a:pPr lvl="0"/>
            <a:r>
              <a:rPr lang="en-US" dirty="0"/>
              <a:t>Click icon to insert visual element here at full-width of slide.</a:t>
            </a:r>
          </a:p>
        </p:txBody>
      </p:sp>
      <p:sp>
        <p:nvSpPr>
          <p:cNvPr id="6" name="Title 5"/>
          <p:cNvSpPr>
            <a:spLocks noGrp="1"/>
          </p:cNvSpPr>
          <p:nvPr>
            <p:ph type="title" hasCustomPrompt="1"/>
          </p:nvPr>
        </p:nvSpPr>
        <p:spPr>
          <a:xfrm>
            <a:off x="486837" y="629573"/>
            <a:ext cx="11106151" cy="509240"/>
          </a:xfrm>
        </p:spPr>
        <p:txBody>
          <a:bodyPr/>
          <a:lstStyle/>
          <a:p>
            <a:r>
              <a:rPr lang="en-US"/>
              <a:t>insert headline here – up to 1 full-width line</a:t>
            </a:r>
          </a:p>
        </p:txBody>
      </p:sp>
    </p:spTree>
    <p:extLst>
      <p:ext uri="{BB962C8B-B14F-4D97-AF65-F5344CB8AC3E}">
        <p14:creationId xmlns:p14="http://schemas.microsoft.com/office/powerpoint/2010/main" val="2417367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3" Type="http://schemas.openxmlformats.org/officeDocument/2006/relationships/slideLayout" Target="../slideLayouts/slideLayout35.xml"/><Relationship Id="rId21" Type="http://schemas.openxmlformats.org/officeDocument/2006/relationships/slideLayout" Target="../slideLayouts/slideLayout53.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slideLayout" Target="../slideLayouts/slideLayout52.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18" Type="http://schemas.openxmlformats.org/officeDocument/2006/relationships/slideLayout" Target="../slideLayouts/slideLayout71.xml"/><Relationship Id="rId26" Type="http://schemas.openxmlformats.org/officeDocument/2006/relationships/slideLayout" Target="../slideLayouts/slideLayout79.xml"/><Relationship Id="rId3" Type="http://schemas.openxmlformats.org/officeDocument/2006/relationships/slideLayout" Target="../slideLayouts/slideLayout56.xml"/><Relationship Id="rId21" Type="http://schemas.openxmlformats.org/officeDocument/2006/relationships/slideLayout" Target="../slideLayouts/slideLayout74.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17" Type="http://schemas.openxmlformats.org/officeDocument/2006/relationships/slideLayout" Target="../slideLayouts/slideLayout70.xml"/><Relationship Id="rId25" Type="http://schemas.openxmlformats.org/officeDocument/2006/relationships/slideLayout" Target="../slideLayouts/slideLayout78.xml"/><Relationship Id="rId2" Type="http://schemas.openxmlformats.org/officeDocument/2006/relationships/slideLayout" Target="../slideLayouts/slideLayout55.xml"/><Relationship Id="rId16" Type="http://schemas.openxmlformats.org/officeDocument/2006/relationships/slideLayout" Target="../slideLayouts/slideLayout69.xml"/><Relationship Id="rId20" Type="http://schemas.openxmlformats.org/officeDocument/2006/relationships/slideLayout" Target="../slideLayouts/slideLayout73.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24" Type="http://schemas.openxmlformats.org/officeDocument/2006/relationships/slideLayout" Target="../slideLayouts/slideLayout77.xml"/><Relationship Id="rId5" Type="http://schemas.openxmlformats.org/officeDocument/2006/relationships/slideLayout" Target="../slideLayouts/slideLayout58.xml"/><Relationship Id="rId15" Type="http://schemas.openxmlformats.org/officeDocument/2006/relationships/slideLayout" Target="../slideLayouts/slideLayout68.xml"/><Relationship Id="rId23" Type="http://schemas.openxmlformats.org/officeDocument/2006/relationships/slideLayout" Target="../slideLayouts/slideLayout76.xml"/><Relationship Id="rId28" Type="http://schemas.openxmlformats.org/officeDocument/2006/relationships/theme" Target="../theme/theme4.xml"/><Relationship Id="rId10" Type="http://schemas.openxmlformats.org/officeDocument/2006/relationships/slideLayout" Target="../slideLayouts/slideLayout63.xml"/><Relationship Id="rId19" Type="http://schemas.openxmlformats.org/officeDocument/2006/relationships/slideLayout" Target="../slideLayouts/slideLayout72.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 Id="rId22" Type="http://schemas.openxmlformats.org/officeDocument/2006/relationships/slideLayout" Target="../slideLayouts/slideLayout75.xml"/><Relationship Id="rId27" Type="http://schemas.openxmlformats.org/officeDocument/2006/relationships/slideLayout" Target="../slideLayouts/slideLayout8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theme" Target="../theme/theme5.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slideLayout" Target="../slideLayouts/slideLayout105.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slideLayout" Target="../slideLayouts/slideLayout104.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13.xml"/><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theme" Target="../theme/theme7.xml"/><Relationship Id="rId2" Type="http://schemas.openxmlformats.org/officeDocument/2006/relationships/slideLayout" Target="../slideLayouts/slideLayout107.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0" Type="http://schemas.openxmlformats.org/officeDocument/2006/relationships/slideLayout" Target="../slideLayouts/slideLayout115.xml"/><Relationship Id="rId4" Type="http://schemas.openxmlformats.org/officeDocument/2006/relationships/slideLayout" Target="../slideLayouts/slideLayout109.xml"/><Relationship Id="rId9" Type="http://schemas.openxmlformats.org/officeDocument/2006/relationships/slideLayout" Target="../slideLayouts/slideLayout1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874684" y="707270"/>
            <a:ext cx="6733115" cy="5541129"/>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669310"/>
            <a:ext cx="268224" cy="2684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Footer Placeholder 4"/>
          <p:cNvSpPr>
            <a:spLocks noGrp="1"/>
          </p:cNvSpPr>
          <p:nvPr>
            <p:ph type="ftr" sz="quarter" idx="3"/>
          </p:nvPr>
        </p:nvSpPr>
        <p:spPr>
          <a:xfrm>
            <a:off x="7498085" y="6527945"/>
            <a:ext cx="3860800" cy="207464"/>
          </a:xfrm>
          <a:prstGeom prst="rect">
            <a:avLst/>
          </a:prstGeom>
        </p:spPr>
        <p:txBody>
          <a:bodyPr vert="horz" lIns="0" tIns="0" rIns="0" bIns="0" rtlCol="0" anchor="b" anchorCtr="0"/>
          <a:lstStyle>
            <a:lvl1pPr algn="l">
              <a:defRPr sz="800" spc="27" baseline="0">
                <a:solidFill>
                  <a:schemeClr val="accent6"/>
                </a:solidFill>
                <a:latin typeface="Arial" pitchFamily="34" charset="0"/>
                <a:cs typeface="Arial" pitchFamily="34" charset="0"/>
              </a:defRPr>
            </a:lvl1pPr>
          </a:lstStyle>
          <a:p>
            <a:pPr algn="r"/>
            <a:r>
              <a:rPr lang="en-US"/>
              <a:t>© Bill &amp; Melinda Gates Foundation      |</a:t>
            </a:r>
            <a:endParaRPr lang="en-US" dirty="0"/>
          </a:p>
        </p:txBody>
      </p:sp>
      <p:sp>
        <p:nvSpPr>
          <p:cNvPr id="11" name="Slide Number Placeholder 5"/>
          <p:cNvSpPr>
            <a:spLocks noGrp="1"/>
          </p:cNvSpPr>
          <p:nvPr>
            <p:ph type="sldNum" sz="quarter" idx="4"/>
          </p:nvPr>
        </p:nvSpPr>
        <p:spPr>
          <a:xfrm>
            <a:off x="11359635" y="6527357"/>
            <a:ext cx="253444" cy="207464"/>
          </a:xfrm>
          <a:prstGeom prst="rect">
            <a:avLst/>
          </a:prstGeom>
        </p:spPr>
        <p:txBody>
          <a:bodyPr vert="horz" lIns="0" tIns="0" rIns="0" bIns="0" rtlCol="0" anchor="b"/>
          <a:lstStyle>
            <a:lvl1pPr algn="r">
              <a:defRPr sz="800">
                <a:solidFill>
                  <a:schemeClr val="accent6"/>
                </a:solidFill>
                <a:latin typeface="Arial" pitchFamily="34" charset="0"/>
                <a:cs typeface="Arial" pitchFamily="34" charset="0"/>
              </a:defRPr>
            </a:lvl1pPr>
          </a:lstStyle>
          <a:p>
            <a:fld id="{D3F7C509-FEEF-45D3-B896-7C07814C0C13}" type="slidenum">
              <a:rPr lang="en-US" smtClean="0"/>
              <a:pPr/>
              <a:t>‹#›</a:t>
            </a:fld>
            <a:endParaRPr lang="en-US" dirty="0"/>
          </a:p>
        </p:txBody>
      </p:sp>
      <p:cxnSp>
        <p:nvCxnSpPr>
          <p:cNvPr id="12" name="Straight Connector 11"/>
          <p:cNvCxnSpPr/>
          <p:nvPr userDrawn="1"/>
        </p:nvCxnSpPr>
        <p:spPr>
          <a:xfrm>
            <a:off x="486834" y="6465243"/>
            <a:ext cx="11120967" cy="0"/>
          </a:xfrm>
          <a:prstGeom prst="line">
            <a:avLst/>
          </a:prstGeom>
          <a:ln w="63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486833" y="637827"/>
            <a:ext cx="4226984" cy="862195"/>
          </a:xfrm>
          <a:prstGeom prst="rect">
            <a:avLst/>
          </a:prstGeom>
        </p:spPr>
        <p:txBody>
          <a:bodyPr vert="horz" lIns="0" tIns="0" rIns="0" bIns="0" rtlCol="0" anchor="t" anchorCtr="0">
            <a:noAutofit/>
          </a:bodyPr>
          <a:lstStyle/>
          <a:p>
            <a:r>
              <a:rPr lang="en-US"/>
              <a:t>CLICK TO EDIT MASTER TITLE STYLE</a:t>
            </a:r>
            <a:endParaRPr lang="en-US" dirty="0"/>
          </a:p>
        </p:txBody>
      </p:sp>
    </p:spTree>
    <p:extLst>
      <p:ext uri="{BB962C8B-B14F-4D97-AF65-F5344CB8AC3E}">
        <p14:creationId xmlns:p14="http://schemas.microsoft.com/office/powerpoint/2010/main" val="20761597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1219170" rtl="0" eaLnBrk="1" latinLnBrk="0" hangingPunct="1">
        <a:lnSpc>
          <a:spcPts val="3067"/>
        </a:lnSpc>
        <a:spcBef>
          <a:spcPct val="0"/>
        </a:spcBef>
        <a:buNone/>
        <a:defRPr sz="3067" kern="1200" cap="all" baseline="0">
          <a:solidFill>
            <a:schemeClr val="accent6"/>
          </a:solidFill>
          <a:latin typeface="Arial" pitchFamily="34" charset="0"/>
          <a:ea typeface="+mj-ea"/>
          <a:cs typeface="Arial" pitchFamily="34" charset="0"/>
        </a:defRPr>
      </a:lvl1pPr>
    </p:titleStyle>
    <p:bodyStyle>
      <a:lvl1pPr marL="0" indent="0" algn="l" defTabSz="1219170" rtl="0" eaLnBrk="1" latinLnBrk="0" hangingPunct="1">
        <a:spcBef>
          <a:spcPts val="800"/>
        </a:spcBef>
        <a:buClr>
          <a:srgbClr val="2F85AA"/>
        </a:buClr>
        <a:buFont typeface="Wingdings" pitchFamily="2" charset="2"/>
        <a:buNone/>
        <a:defRPr sz="1867" kern="1200">
          <a:solidFill>
            <a:schemeClr val="accent6"/>
          </a:solidFill>
          <a:latin typeface="Arial" pitchFamily="34" charset="0"/>
          <a:ea typeface="+mn-ea"/>
          <a:cs typeface="Arial" pitchFamily="34" charset="0"/>
        </a:defRPr>
      </a:lvl1pPr>
      <a:lvl2pPr marL="243411" indent="-243411" algn="l" defTabSz="1219170" rtl="0" eaLnBrk="1" latinLnBrk="0" hangingPunct="1">
        <a:spcBef>
          <a:spcPts val="800"/>
        </a:spcBef>
        <a:buClr>
          <a:schemeClr val="accent3">
            <a:lumMod val="75000"/>
          </a:schemeClr>
        </a:buClr>
        <a:buFont typeface="Wingdings" panose="05000000000000000000" pitchFamily="2" charset="2"/>
        <a:buChar char="§"/>
        <a:defRPr sz="1733" kern="1200">
          <a:solidFill>
            <a:schemeClr val="accent6"/>
          </a:solidFill>
          <a:latin typeface="Arial" pitchFamily="34" charset="0"/>
          <a:ea typeface="+mn-ea"/>
          <a:cs typeface="Arial" pitchFamily="34" charset="0"/>
        </a:defRPr>
      </a:lvl2pPr>
      <a:lvl3pPr marL="459306" indent="-198962" algn="l" defTabSz="1219170" rtl="0" eaLnBrk="1" latinLnBrk="0" hangingPunct="1">
        <a:spcBef>
          <a:spcPts val="800"/>
        </a:spcBef>
        <a:buClr>
          <a:schemeClr val="accent3">
            <a:lumMod val="75000"/>
          </a:schemeClr>
        </a:buClr>
        <a:buFont typeface="Arial" pitchFamily="34" charset="0"/>
        <a:buChar char="•"/>
        <a:tabLst>
          <a:tab pos="533387" algn="l"/>
        </a:tabLst>
        <a:defRPr sz="1600" kern="1200">
          <a:solidFill>
            <a:schemeClr val="accent6"/>
          </a:solidFill>
          <a:latin typeface="Arial" pitchFamily="34" charset="0"/>
          <a:ea typeface="+mn-ea"/>
          <a:cs typeface="Arial" pitchFamily="34" charset="0"/>
        </a:defRPr>
      </a:lvl3pPr>
      <a:lvl4pPr marL="685783" indent="-228594" algn="l" defTabSz="1219170" rtl="0" eaLnBrk="1" latinLnBrk="0" hangingPunct="1">
        <a:spcBef>
          <a:spcPts val="800"/>
        </a:spcBef>
        <a:buClr>
          <a:schemeClr val="accent3">
            <a:lumMod val="75000"/>
          </a:schemeClr>
        </a:buClr>
        <a:buFont typeface="Arial" panose="020B0604020202020204" pitchFamily="34" charset="0"/>
        <a:buChar char="-"/>
        <a:defRPr sz="1467" kern="1200">
          <a:solidFill>
            <a:schemeClr val="accent6"/>
          </a:solidFill>
          <a:latin typeface="Arial" pitchFamily="34" charset="0"/>
          <a:ea typeface="+mn-ea"/>
          <a:cs typeface="Arial" pitchFamily="34" charset="0"/>
        </a:defRPr>
      </a:lvl4pPr>
      <a:lvl5pPr marL="914377" indent="-228594" algn="l" defTabSz="1219170" rtl="0" eaLnBrk="1" latinLnBrk="0" hangingPunct="1">
        <a:spcBef>
          <a:spcPts val="800"/>
        </a:spcBef>
        <a:buClr>
          <a:schemeClr val="accent3">
            <a:lumMod val="75000"/>
          </a:schemeClr>
        </a:buClr>
        <a:buSzPct val="100000"/>
        <a:buFont typeface="Arial" panose="020B0604020202020204" pitchFamily="34" charset="0"/>
        <a:buChar char="◦"/>
        <a:defRPr sz="1467" kern="1200">
          <a:solidFill>
            <a:schemeClr val="accent6"/>
          </a:solidFill>
          <a:latin typeface="Arial" pitchFamily="34" charset="0"/>
          <a:ea typeface="+mn-ea"/>
          <a:cs typeface="Arial" pitchFamily="34" charset="0"/>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874684" y="707270"/>
            <a:ext cx="6733115" cy="5541129"/>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669310"/>
            <a:ext cx="268224" cy="2684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Footer Placeholder 4"/>
          <p:cNvSpPr>
            <a:spLocks noGrp="1"/>
          </p:cNvSpPr>
          <p:nvPr>
            <p:ph type="ftr" sz="quarter" idx="3"/>
          </p:nvPr>
        </p:nvSpPr>
        <p:spPr>
          <a:xfrm>
            <a:off x="7498085" y="6527945"/>
            <a:ext cx="3860800" cy="207464"/>
          </a:xfrm>
          <a:prstGeom prst="rect">
            <a:avLst/>
          </a:prstGeom>
        </p:spPr>
        <p:txBody>
          <a:bodyPr vert="horz" lIns="0" tIns="0" rIns="0" bIns="0" rtlCol="0" anchor="b" anchorCtr="0"/>
          <a:lstStyle>
            <a:lvl1pPr algn="l">
              <a:defRPr sz="800" spc="27" baseline="0">
                <a:solidFill>
                  <a:schemeClr val="accent6"/>
                </a:solidFill>
                <a:latin typeface="Arial" pitchFamily="34" charset="0"/>
                <a:cs typeface="Arial" pitchFamily="34" charset="0"/>
              </a:defRPr>
            </a:lvl1pPr>
          </a:lstStyle>
          <a:p>
            <a:pPr algn="r"/>
            <a:r>
              <a:rPr lang="en-US"/>
              <a:t>© Bill &amp; Melinda Gates Foundation      |</a:t>
            </a:r>
            <a:endParaRPr lang="en-US" dirty="0"/>
          </a:p>
        </p:txBody>
      </p:sp>
      <p:sp>
        <p:nvSpPr>
          <p:cNvPr id="11" name="Slide Number Placeholder 5"/>
          <p:cNvSpPr>
            <a:spLocks noGrp="1"/>
          </p:cNvSpPr>
          <p:nvPr>
            <p:ph type="sldNum" sz="quarter" idx="4"/>
          </p:nvPr>
        </p:nvSpPr>
        <p:spPr>
          <a:xfrm>
            <a:off x="11359635" y="6527357"/>
            <a:ext cx="253444" cy="207464"/>
          </a:xfrm>
          <a:prstGeom prst="rect">
            <a:avLst/>
          </a:prstGeom>
        </p:spPr>
        <p:txBody>
          <a:bodyPr vert="horz" lIns="0" tIns="0" rIns="0" bIns="0" rtlCol="0" anchor="b"/>
          <a:lstStyle>
            <a:lvl1pPr algn="r">
              <a:defRPr sz="800">
                <a:solidFill>
                  <a:schemeClr val="accent6"/>
                </a:solidFill>
                <a:latin typeface="Arial" pitchFamily="34" charset="0"/>
                <a:cs typeface="Arial" pitchFamily="34" charset="0"/>
              </a:defRPr>
            </a:lvl1pPr>
          </a:lstStyle>
          <a:p>
            <a:fld id="{D3F7C509-FEEF-45D3-B896-7C07814C0C13}" type="slidenum">
              <a:rPr lang="en-US" smtClean="0"/>
              <a:pPr/>
              <a:t>‹#›</a:t>
            </a:fld>
            <a:endParaRPr lang="en-US" dirty="0"/>
          </a:p>
        </p:txBody>
      </p:sp>
      <p:cxnSp>
        <p:nvCxnSpPr>
          <p:cNvPr id="12" name="Straight Connector 11"/>
          <p:cNvCxnSpPr/>
          <p:nvPr userDrawn="1"/>
        </p:nvCxnSpPr>
        <p:spPr>
          <a:xfrm>
            <a:off x="486834" y="6465243"/>
            <a:ext cx="11120967" cy="0"/>
          </a:xfrm>
          <a:prstGeom prst="line">
            <a:avLst/>
          </a:prstGeom>
          <a:ln w="63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486833" y="640965"/>
            <a:ext cx="4226984" cy="862195"/>
          </a:xfrm>
          <a:prstGeom prst="rect">
            <a:avLst/>
          </a:prstGeom>
        </p:spPr>
        <p:txBody>
          <a:bodyPr vert="horz" lIns="0" tIns="0" rIns="0" bIns="0" rtlCol="0" anchor="t" anchorCtr="0">
            <a:noAutofit/>
          </a:bodyPr>
          <a:lstStyle/>
          <a:p>
            <a:r>
              <a:rPr lang="en-US"/>
              <a:t>Click to edit Master title style</a:t>
            </a:r>
            <a:endParaRPr lang="en-US" dirty="0"/>
          </a:p>
        </p:txBody>
      </p:sp>
    </p:spTree>
    <p:extLst>
      <p:ext uri="{BB962C8B-B14F-4D97-AF65-F5344CB8AC3E}">
        <p14:creationId xmlns:p14="http://schemas.microsoft.com/office/powerpoint/2010/main" val="13853912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1219170" rtl="0" eaLnBrk="1" latinLnBrk="0" hangingPunct="1">
        <a:lnSpc>
          <a:spcPts val="3067"/>
        </a:lnSpc>
        <a:spcBef>
          <a:spcPct val="0"/>
        </a:spcBef>
        <a:buNone/>
        <a:defRPr sz="3067" kern="1200" cap="all" baseline="0">
          <a:solidFill>
            <a:schemeClr val="accent6"/>
          </a:solidFill>
          <a:latin typeface="Arial" pitchFamily="34" charset="0"/>
          <a:ea typeface="+mj-ea"/>
          <a:cs typeface="Arial" pitchFamily="34" charset="0"/>
        </a:defRPr>
      </a:lvl1pPr>
    </p:titleStyle>
    <p:bodyStyle>
      <a:lvl1pPr marL="0" indent="0" algn="l" defTabSz="1219170" rtl="0" eaLnBrk="1" latinLnBrk="0" hangingPunct="1">
        <a:spcBef>
          <a:spcPts val="800"/>
        </a:spcBef>
        <a:buClr>
          <a:srgbClr val="2F85AA"/>
        </a:buClr>
        <a:buFont typeface="Wingdings" pitchFamily="2" charset="2"/>
        <a:buNone/>
        <a:defRPr sz="1867" kern="1200">
          <a:solidFill>
            <a:schemeClr val="accent6"/>
          </a:solidFill>
          <a:latin typeface="Arial" pitchFamily="34" charset="0"/>
          <a:ea typeface="+mn-ea"/>
          <a:cs typeface="Arial" pitchFamily="34" charset="0"/>
        </a:defRPr>
      </a:lvl1pPr>
      <a:lvl2pPr marL="243411" indent="-243411" algn="l" defTabSz="1219170" rtl="0" eaLnBrk="1" latinLnBrk="0" hangingPunct="1">
        <a:spcBef>
          <a:spcPts val="800"/>
        </a:spcBef>
        <a:buClr>
          <a:schemeClr val="accent3">
            <a:lumMod val="75000"/>
          </a:schemeClr>
        </a:buClr>
        <a:buFont typeface="Wingdings" panose="05000000000000000000" pitchFamily="2" charset="2"/>
        <a:buChar char="§"/>
        <a:defRPr sz="1733" kern="1200">
          <a:solidFill>
            <a:schemeClr val="accent6"/>
          </a:solidFill>
          <a:latin typeface="Arial" pitchFamily="34" charset="0"/>
          <a:ea typeface="+mn-ea"/>
          <a:cs typeface="Arial" pitchFamily="34" charset="0"/>
        </a:defRPr>
      </a:lvl2pPr>
      <a:lvl3pPr marL="459306" indent="-198962" algn="l" defTabSz="1219170" rtl="0" eaLnBrk="1" latinLnBrk="0" hangingPunct="1">
        <a:spcBef>
          <a:spcPts val="800"/>
        </a:spcBef>
        <a:buClr>
          <a:schemeClr val="accent3">
            <a:lumMod val="75000"/>
          </a:schemeClr>
        </a:buClr>
        <a:buFont typeface="Arial" pitchFamily="34" charset="0"/>
        <a:buChar char="•"/>
        <a:tabLst>
          <a:tab pos="533387" algn="l"/>
        </a:tabLst>
        <a:defRPr sz="1600" kern="1200">
          <a:solidFill>
            <a:schemeClr val="accent6"/>
          </a:solidFill>
          <a:latin typeface="Arial" pitchFamily="34" charset="0"/>
          <a:ea typeface="+mn-ea"/>
          <a:cs typeface="Arial" pitchFamily="34" charset="0"/>
        </a:defRPr>
      </a:lvl3pPr>
      <a:lvl4pPr marL="685783" indent="-228594" algn="l" defTabSz="1219170" rtl="0" eaLnBrk="1" latinLnBrk="0" hangingPunct="1">
        <a:spcBef>
          <a:spcPts val="800"/>
        </a:spcBef>
        <a:buClr>
          <a:schemeClr val="accent3">
            <a:lumMod val="75000"/>
          </a:schemeClr>
        </a:buClr>
        <a:buFont typeface="Arial" panose="020B0604020202020204" pitchFamily="34" charset="0"/>
        <a:buChar char="-"/>
        <a:defRPr sz="1467" kern="1200">
          <a:solidFill>
            <a:schemeClr val="accent6"/>
          </a:solidFill>
          <a:latin typeface="Arial" pitchFamily="34" charset="0"/>
          <a:ea typeface="+mn-ea"/>
          <a:cs typeface="Arial" pitchFamily="34" charset="0"/>
        </a:defRPr>
      </a:lvl4pPr>
      <a:lvl5pPr marL="914377" indent="-228594" algn="l" defTabSz="1219170" rtl="0" eaLnBrk="1" latinLnBrk="0" hangingPunct="1">
        <a:spcBef>
          <a:spcPts val="800"/>
        </a:spcBef>
        <a:buClr>
          <a:schemeClr val="accent3">
            <a:lumMod val="75000"/>
          </a:schemeClr>
        </a:buClr>
        <a:buSzPct val="100000"/>
        <a:buFont typeface="Arial" panose="020B0604020202020204" pitchFamily="34" charset="0"/>
        <a:buChar char="◦"/>
        <a:defRPr sz="1467" kern="1200">
          <a:solidFill>
            <a:schemeClr val="accent6"/>
          </a:solidFill>
          <a:latin typeface="Arial" pitchFamily="34" charset="0"/>
          <a:ea typeface="+mn-ea"/>
          <a:cs typeface="Arial" pitchFamily="34" charset="0"/>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874684" y="707270"/>
            <a:ext cx="6733115" cy="5541129"/>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p:nvSpPr>
        <p:spPr>
          <a:xfrm>
            <a:off x="0" y="669310"/>
            <a:ext cx="268224" cy="2684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Footer Placeholder 4"/>
          <p:cNvSpPr>
            <a:spLocks noGrp="1"/>
          </p:cNvSpPr>
          <p:nvPr>
            <p:ph type="ftr" sz="quarter" idx="3"/>
          </p:nvPr>
        </p:nvSpPr>
        <p:spPr>
          <a:xfrm>
            <a:off x="7498085" y="6527945"/>
            <a:ext cx="3860800" cy="207464"/>
          </a:xfrm>
          <a:prstGeom prst="rect">
            <a:avLst/>
          </a:prstGeom>
        </p:spPr>
        <p:txBody>
          <a:bodyPr vert="horz" lIns="0" tIns="0" rIns="0" bIns="0" rtlCol="0" anchor="b" anchorCtr="0"/>
          <a:lstStyle>
            <a:lvl1pPr algn="l">
              <a:defRPr sz="800" spc="27" baseline="0">
                <a:solidFill>
                  <a:schemeClr val="accent6"/>
                </a:solidFill>
                <a:latin typeface="Arial" pitchFamily="34" charset="0"/>
                <a:cs typeface="Arial" pitchFamily="34" charset="0"/>
              </a:defRPr>
            </a:lvl1pPr>
          </a:lstStyle>
          <a:p>
            <a:pPr algn="r"/>
            <a:r>
              <a:rPr lang="en-US"/>
              <a:t>© Bill &amp; Melinda Gates Foundation      |</a:t>
            </a:r>
            <a:endParaRPr lang="en-US" dirty="0"/>
          </a:p>
        </p:txBody>
      </p:sp>
      <p:sp>
        <p:nvSpPr>
          <p:cNvPr id="11" name="Slide Number Placeholder 5"/>
          <p:cNvSpPr>
            <a:spLocks noGrp="1"/>
          </p:cNvSpPr>
          <p:nvPr>
            <p:ph type="sldNum" sz="quarter" idx="4"/>
          </p:nvPr>
        </p:nvSpPr>
        <p:spPr>
          <a:xfrm>
            <a:off x="11359635" y="6527357"/>
            <a:ext cx="253444" cy="207464"/>
          </a:xfrm>
          <a:prstGeom prst="rect">
            <a:avLst/>
          </a:prstGeom>
        </p:spPr>
        <p:txBody>
          <a:bodyPr vert="horz" lIns="0" tIns="0" rIns="0" bIns="0" rtlCol="0" anchor="b"/>
          <a:lstStyle>
            <a:lvl1pPr algn="r">
              <a:defRPr sz="800">
                <a:solidFill>
                  <a:schemeClr val="accent6"/>
                </a:solidFill>
                <a:latin typeface="Arial" pitchFamily="34" charset="0"/>
                <a:cs typeface="Arial" pitchFamily="34" charset="0"/>
              </a:defRPr>
            </a:lvl1pPr>
          </a:lstStyle>
          <a:p>
            <a:fld id="{D3F7C509-FEEF-45D3-B896-7C07814C0C13}" type="slidenum">
              <a:rPr lang="en-US" smtClean="0"/>
              <a:pPr/>
              <a:t>‹#›</a:t>
            </a:fld>
            <a:endParaRPr lang="en-US" dirty="0"/>
          </a:p>
        </p:txBody>
      </p:sp>
      <p:cxnSp>
        <p:nvCxnSpPr>
          <p:cNvPr id="12" name="Straight Connector 11"/>
          <p:cNvCxnSpPr/>
          <p:nvPr/>
        </p:nvCxnSpPr>
        <p:spPr>
          <a:xfrm>
            <a:off x="486834" y="6465243"/>
            <a:ext cx="11120967" cy="0"/>
          </a:xfrm>
          <a:prstGeom prst="line">
            <a:avLst/>
          </a:prstGeom>
          <a:ln w="63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486833" y="640965"/>
            <a:ext cx="4226984" cy="862195"/>
          </a:xfrm>
          <a:prstGeom prst="rect">
            <a:avLst/>
          </a:prstGeom>
        </p:spPr>
        <p:txBody>
          <a:bodyPr vert="horz" lIns="0" tIns="0" rIns="0" bIns="0" rtlCol="0" anchor="t" anchorCtr="0">
            <a:noAutofit/>
          </a:bodyPr>
          <a:lstStyle/>
          <a:p>
            <a:r>
              <a:rPr lang="en-US"/>
              <a:t>Click to edit Master title style</a:t>
            </a:r>
            <a:endParaRPr lang="en-US" dirty="0"/>
          </a:p>
        </p:txBody>
      </p:sp>
    </p:spTree>
    <p:extLst>
      <p:ext uri="{BB962C8B-B14F-4D97-AF65-F5344CB8AC3E}">
        <p14:creationId xmlns:p14="http://schemas.microsoft.com/office/powerpoint/2010/main" val="4127277640"/>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 id="2147483711" r:id="rId17"/>
    <p:sldLayoutId id="2147483712" r:id="rId18"/>
    <p:sldLayoutId id="2147483713" r:id="rId19"/>
    <p:sldLayoutId id="2147483714" r:id="rId20"/>
    <p:sldLayoutId id="2147483715" r:id="rId2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1219170" rtl="0" eaLnBrk="1" latinLnBrk="0" hangingPunct="1">
        <a:lnSpc>
          <a:spcPts val="3067"/>
        </a:lnSpc>
        <a:spcBef>
          <a:spcPct val="0"/>
        </a:spcBef>
        <a:buNone/>
        <a:defRPr sz="3067" kern="1200" cap="all" baseline="0">
          <a:solidFill>
            <a:schemeClr val="accent6"/>
          </a:solidFill>
          <a:latin typeface="Arial" pitchFamily="34" charset="0"/>
          <a:ea typeface="+mj-ea"/>
          <a:cs typeface="Arial" pitchFamily="34" charset="0"/>
        </a:defRPr>
      </a:lvl1pPr>
    </p:titleStyle>
    <p:bodyStyle>
      <a:lvl1pPr marL="0" indent="0" algn="l" defTabSz="1219170" rtl="0" eaLnBrk="1" latinLnBrk="0" hangingPunct="1">
        <a:spcBef>
          <a:spcPts val="800"/>
        </a:spcBef>
        <a:buClr>
          <a:srgbClr val="2F85AA"/>
        </a:buClr>
        <a:buFont typeface="Wingdings" pitchFamily="2" charset="2"/>
        <a:buNone/>
        <a:defRPr sz="1867" kern="1200">
          <a:solidFill>
            <a:schemeClr val="accent6"/>
          </a:solidFill>
          <a:latin typeface="Arial" pitchFamily="34" charset="0"/>
          <a:ea typeface="+mn-ea"/>
          <a:cs typeface="Arial" pitchFamily="34" charset="0"/>
        </a:defRPr>
      </a:lvl1pPr>
      <a:lvl2pPr marL="243411" indent="-243411" algn="l" defTabSz="1219170" rtl="0" eaLnBrk="1" latinLnBrk="0" hangingPunct="1">
        <a:spcBef>
          <a:spcPts val="800"/>
        </a:spcBef>
        <a:buClr>
          <a:schemeClr val="accent3">
            <a:lumMod val="75000"/>
          </a:schemeClr>
        </a:buClr>
        <a:buFont typeface="Wingdings" panose="05000000000000000000" pitchFamily="2" charset="2"/>
        <a:buChar char="§"/>
        <a:defRPr sz="1733" kern="1200">
          <a:solidFill>
            <a:schemeClr val="accent6"/>
          </a:solidFill>
          <a:latin typeface="Arial" pitchFamily="34" charset="0"/>
          <a:ea typeface="+mn-ea"/>
          <a:cs typeface="Arial" pitchFamily="34" charset="0"/>
        </a:defRPr>
      </a:lvl2pPr>
      <a:lvl3pPr marL="459306" indent="-198962" algn="l" defTabSz="1219170" rtl="0" eaLnBrk="1" latinLnBrk="0" hangingPunct="1">
        <a:spcBef>
          <a:spcPts val="800"/>
        </a:spcBef>
        <a:buClr>
          <a:schemeClr val="accent3">
            <a:lumMod val="75000"/>
          </a:schemeClr>
        </a:buClr>
        <a:buFont typeface="Arial" pitchFamily="34" charset="0"/>
        <a:buChar char="•"/>
        <a:tabLst>
          <a:tab pos="533387" algn="l"/>
        </a:tabLst>
        <a:defRPr sz="1600" kern="1200">
          <a:solidFill>
            <a:schemeClr val="accent6"/>
          </a:solidFill>
          <a:latin typeface="Arial" pitchFamily="34" charset="0"/>
          <a:ea typeface="+mn-ea"/>
          <a:cs typeface="Arial" pitchFamily="34" charset="0"/>
        </a:defRPr>
      </a:lvl3pPr>
      <a:lvl4pPr marL="685783" indent="-228594" algn="l" defTabSz="1219170" rtl="0" eaLnBrk="1" latinLnBrk="0" hangingPunct="1">
        <a:spcBef>
          <a:spcPts val="800"/>
        </a:spcBef>
        <a:buClr>
          <a:schemeClr val="accent3">
            <a:lumMod val="75000"/>
          </a:schemeClr>
        </a:buClr>
        <a:buFont typeface="Arial" panose="020B0604020202020204" pitchFamily="34" charset="0"/>
        <a:buChar char="-"/>
        <a:defRPr sz="1467" kern="1200">
          <a:solidFill>
            <a:schemeClr val="accent6"/>
          </a:solidFill>
          <a:latin typeface="Arial" pitchFamily="34" charset="0"/>
          <a:ea typeface="+mn-ea"/>
          <a:cs typeface="Arial" pitchFamily="34" charset="0"/>
        </a:defRPr>
      </a:lvl4pPr>
      <a:lvl5pPr marL="914377" indent="-228594" algn="l" defTabSz="1219170" rtl="0" eaLnBrk="1" latinLnBrk="0" hangingPunct="1">
        <a:spcBef>
          <a:spcPts val="800"/>
        </a:spcBef>
        <a:buClr>
          <a:schemeClr val="accent3">
            <a:lumMod val="75000"/>
          </a:schemeClr>
        </a:buClr>
        <a:buSzPct val="100000"/>
        <a:buFont typeface="Arial" panose="020B0604020202020204" pitchFamily="34" charset="0"/>
        <a:buChar char="◦"/>
        <a:defRPr sz="1467" kern="1200">
          <a:solidFill>
            <a:schemeClr val="accent6"/>
          </a:solidFill>
          <a:latin typeface="Arial" pitchFamily="34" charset="0"/>
          <a:ea typeface="+mn-ea"/>
          <a:cs typeface="Arial" pitchFamily="34" charset="0"/>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874685" y="707272"/>
            <a:ext cx="6733115" cy="5541129"/>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669311"/>
            <a:ext cx="268224" cy="2684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Footer Placeholder 4"/>
          <p:cNvSpPr>
            <a:spLocks noGrp="1"/>
          </p:cNvSpPr>
          <p:nvPr>
            <p:ph type="ftr" sz="quarter" idx="3"/>
          </p:nvPr>
        </p:nvSpPr>
        <p:spPr>
          <a:xfrm>
            <a:off x="7498085" y="6527945"/>
            <a:ext cx="3860800" cy="207464"/>
          </a:xfrm>
          <a:prstGeom prst="rect">
            <a:avLst/>
          </a:prstGeom>
        </p:spPr>
        <p:txBody>
          <a:bodyPr vert="horz" lIns="0" tIns="0" rIns="0" bIns="0" rtlCol="0" anchor="b" anchorCtr="0"/>
          <a:lstStyle>
            <a:lvl1pPr algn="l">
              <a:defRPr sz="800" spc="27" baseline="0">
                <a:solidFill>
                  <a:schemeClr val="accent6"/>
                </a:solidFill>
                <a:latin typeface="Arial" pitchFamily="34" charset="0"/>
                <a:cs typeface="Arial" pitchFamily="34" charset="0"/>
              </a:defRPr>
            </a:lvl1pPr>
          </a:lstStyle>
          <a:p>
            <a:pPr algn="r"/>
            <a:r>
              <a:rPr lang="en-US"/>
              <a:t>© Bill &amp; Melinda Gates Foundation      |</a:t>
            </a:r>
            <a:endParaRPr lang="en-US" dirty="0"/>
          </a:p>
        </p:txBody>
      </p:sp>
      <p:sp>
        <p:nvSpPr>
          <p:cNvPr id="11" name="Slide Number Placeholder 5"/>
          <p:cNvSpPr>
            <a:spLocks noGrp="1"/>
          </p:cNvSpPr>
          <p:nvPr>
            <p:ph type="sldNum" sz="quarter" idx="4"/>
          </p:nvPr>
        </p:nvSpPr>
        <p:spPr>
          <a:xfrm>
            <a:off x="11359635" y="6527357"/>
            <a:ext cx="253444" cy="207464"/>
          </a:xfrm>
          <a:prstGeom prst="rect">
            <a:avLst/>
          </a:prstGeom>
        </p:spPr>
        <p:txBody>
          <a:bodyPr vert="horz" lIns="0" tIns="0" rIns="0" bIns="0" rtlCol="0" anchor="b"/>
          <a:lstStyle>
            <a:lvl1pPr algn="r">
              <a:defRPr sz="800">
                <a:solidFill>
                  <a:schemeClr val="accent6"/>
                </a:solidFill>
                <a:latin typeface="Arial" pitchFamily="34" charset="0"/>
                <a:cs typeface="Arial" pitchFamily="34" charset="0"/>
              </a:defRPr>
            </a:lvl1pPr>
          </a:lstStyle>
          <a:p>
            <a:fld id="{D3F7C509-FEEF-45D3-B896-7C07814C0C13}" type="slidenum">
              <a:rPr lang="en-US" smtClean="0"/>
              <a:pPr/>
              <a:t>‹#›</a:t>
            </a:fld>
            <a:endParaRPr lang="en-US" dirty="0"/>
          </a:p>
        </p:txBody>
      </p:sp>
      <p:cxnSp>
        <p:nvCxnSpPr>
          <p:cNvPr id="12" name="Straight Connector 11"/>
          <p:cNvCxnSpPr/>
          <p:nvPr userDrawn="1"/>
        </p:nvCxnSpPr>
        <p:spPr>
          <a:xfrm>
            <a:off x="486835" y="6465243"/>
            <a:ext cx="11120967" cy="0"/>
          </a:xfrm>
          <a:prstGeom prst="line">
            <a:avLst/>
          </a:prstGeom>
          <a:ln w="63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486833" y="640965"/>
            <a:ext cx="4226984" cy="862195"/>
          </a:xfrm>
          <a:prstGeom prst="rect">
            <a:avLst/>
          </a:prstGeom>
        </p:spPr>
        <p:txBody>
          <a:bodyPr vert="horz" lIns="0" tIns="0" rIns="0" bIns="0" rtlCol="0" anchor="t" anchorCtr="0">
            <a:noAutofit/>
          </a:bodyPr>
          <a:lstStyle/>
          <a:p>
            <a:r>
              <a:rPr lang="en-US"/>
              <a:t>CLICK TO EDIT MASTER TITLE STYLE</a:t>
            </a:r>
            <a:endParaRPr lang="en-US" dirty="0"/>
          </a:p>
        </p:txBody>
      </p:sp>
    </p:spTree>
    <p:extLst>
      <p:ext uri="{BB962C8B-B14F-4D97-AF65-F5344CB8AC3E}">
        <p14:creationId xmlns:p14="http://schemas.microsoft.com/office/powerpoint/2010/main" val="4207429637"/>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 id="2147483733" r:id="rId17"/>
    <p:sldLayoutId id="2147483734" r:id="rId18"/>
    <p:sldLayoutId id="2147483735" r:id="rId19"/>
    <p:sldLayoutId id="2147483736" r:id="rId20"/>
    <p:sldLayoutId id="2147483737" r:id="rId21"/>
    <p:sldLayoutId id="2147483738" r:id="rId22"/>
    <p:sldLayoutId id="2147483739" r:id="rId23"/>
    <p:sldLayoutId id="2147483740" r:id="rId24"/>
    <p:sldLayoutId id="2147483741" r:id="rId25"/>
    <p:sldLayoutId id="2147483742" r:id="rId26"/>
    <p:sldLayoutId id="2147483743" r:id="rId2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1219140" rtl="0" eaLnBrk="1" latinLnBrk="0" hangingPunct="1">
        <a:lnSpc>
          <a:spcPts val="3067"/>
        </a:lnSpc>
        <a:spcBef>
          <a:spcPct val="0"/>
        </a:spcBef>
        <a:buNone/>
        <a:defRPr sz="3067" kern="1200" cap="all" baseline="0">
          <a:solidFill>
            <a:schemeClr val="accent6"/>
          </a:solidFill>
          <a:latin typeface="Arial" pitchFamily="34" charset="0"/>
          <a:ea typeface="+mj-ea"/>
          <a:cs typeface="Arial" pitchFamily="34" charset="0"/>
        </a:defRPr>
      </a:lvl1pPr>
    </p:titleStyle>
    <p:bodyStyle>
      <a:lvl1pPr marL="0" indent="0" algn="l" defTabSz="1219140" rtl="0" eaLnBrk="1" latinLnBrk="0" hangingPunct="1">
        <a:spcBef>
          <a:spcPts val="800"/>
        </a:spcBef>
        <a:buClr>
          <a:srgbClr val="2F85AA"/>
        </a:buClr>
        <a:buFont typeface="Wingdings" pitchFamily="2" charset="2"/>
        <a:buNone/>
        <a:defRPr sz="1867" kern="1200">
          <a:solidFill>
            <a:schemeClr val="accent6"/>
          </a:solidFill>
          <a:latin typeface="Arial" pitchFamily="34" charset="0"/>
          <a:ea typeface="+mn-ea"/>
          <a:cs typeface="Arial" pitchFamily="34" charset="0"/>
        </a:defRPr>
      </a:lvl1pPr>
      <a:lvl2pPr marL="243405" indent="-243405" algn="l" defTabSz="1219140" rtl="0" eaLnBrk="1" latinLnBrk="0" hangingPunct="1">
        <a:spcBef>
          <a:spcPts val="800"/>
        </a:spcBef>
        <a:buClr>
          <a:schemeClr val="accent3">
            <a:lumMod val="75000"/>
          </a:schemeClr>
        </a:buClr>
        <a:buFont typeface="Wingdings" panose="05000000000000000000" pitchFamily="2" charset="2"/>
        <a:buChar char="§"/>
        <a:defRPr sz="1733" kern="1200">
          <a:solidFill>
            <a:schemeClr val="accent6"/>
          </a:solidFill>
          <a:latin typeface="Arial" pitchFamily="34" charset="0"/>
          <a:ea typeface="+mn-ea"/>
          <a:cs typeface="Arial" pitchFamily="34" charset="0"/>
        </a:defRPr>
      </a:lvl2pPr>
      <a:lvl3pPr marL="459295" indent="-198958" algn="l" defTabSz="1219140" rtl="0" eaLnBrk="1" latinLnBrk="0" hangingPunct="1">
        <a:spcBef>
          <a:spcPts val="800"/>
        </a:spcBef>
        <a:buClr>
          <a:schemeClr val="accent3">
            <a:lumMod val="75000"/>
          </a:schemeClr>
        </a:buClr>
        <a:buFont typeface="Arial" pitchFamily="34" charset="0"/>
        <a:buChar char="•"/>
        <a:tabLst>
          <a:tab pos="533373" algn="l"/>
        </a:tabLst>
        <a:defRPr sz="1600" kern="1200">
          <a:solidFill>
            <a:schemeClr val="accent6"/>
          </a:solidFill>
          <a:latin typeface="Arial" pitchFamily="34" charset="0"/>
          <a:ea typeface="+mn-ea"/>
          <a:cs typeface="Arial" pitchFamily="34" charset="0"/>
        </a:defRPr>
      </a:lvl3pPr>
      <a:lvl4pPr marL="685766" indent="-228589" algn="l" defTabSz="1219140" rtl="0" eaLnBrk="1" latinLnBrk="0" hangingPunct="1">
        <a:spcBef>
          <a:spcPts val="800"/>
        </a:spcBef>
        <a:buClr>
          <a:schemeClr val="accent3">
            <a:lumMod val="75000"/>
          </a:schemeClr>
        </a:buClr>
        <a:buFont typeface="Arial" panose="020B0604020202020204" pitchFamily="34" charset="0"/>
        <a:buChar char="-"/>
        <a:defRPr sz="1467" kern="1200">
          <a:solidFill>
            <a:schemeClr val="accent6"/>
          </a:solidFill>
          <a:latin typeface="Arial" pitchFamily="34" charset="0"/>
          <a:ea typeface="+mn-ea"/>
          <a:cs typeface="Arial" pitchFamily="34" charset="0"/>
        </a:defRPr>
      </a:lvl4pPr>
      <a:lvl5pPr marL="914354" indent="-228589" algn="l" defTabSz="1219140" rtl="0" eaLnBrk="1" latinLnBrk="0" hangingPunct="1">
        <a:spcBef>
          <a:spcPts val="800"/>
        </a:spcBef>
        <a:buClr>
          <a:schemeClr val="accent3">
            <a:lumMod val="75000"/>
          </a:schemeClr>
        </a:buClr>
        <a:buSzPct val="100000"/>
        <a:buFont typeface="Arial" panose="020B0604020202020204" pitchFamily="34" charset="0"/>
        <a:buChar char="◦"/>
        <a:defRPr sz="1467" kern="1200">
          <a:solidFill>
            <a:schemeClr val="accent6"/>
          </a:solidFill>
          <a:latin typeface="Arial" pitchFamily="34" charset="0"/>
          <a:ea typeface="+mn-ea"/>
          <a:cs typeface="Arial" pitchFamily="34" charset="0"/>
        </a:defRPr>
      </a:lvl5pPr>
      <a:lvl6pPr marL="335263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20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77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341"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 Bill &amp; Melinda Gates Foundation      |</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2724BA-59CE-406A-B145-003EA968C828}" type="slidenum">
              <a:rPr lang="en-US" smtClean="0"/>
              <a:t>‹#›</a:t>
            </a:fld>
            <a:endParaRPr lang="en-US"/>
          </a:p>
        </p:txBody>
      </p:sp>
    </p:spTree>
    <p:extLst>
      <p:ext uri="{BB962C8B-B14F-4D97-AF65-F5344CB8AC3E}">
        <p14:creationId xmlns:p14="http://schemas.microsoft.com/office/powerpoint/2010/main" val="1235944954"/>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874684" y="707272"/>
            <a:ext cx="6733115" cy="5541129"/>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p:nvSpPr>
        <p:spPr>
          <a:xfrm>
            <a:off x="0" y="669312"/>
            <a:ext cx="268224" cy="2684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dirty="0">
              <a:solidFill>
                <a:srgbClr val="FFFFFF"/>
              </a:solidFill>
            </a:endParaRPr>
          </a:p>
        </p:txBody>
      </p:sp>
      <p:sp>
        <p:nvSpPr>
          <p:cNvPr id="9" name="Footer Placeholder 4"/>
          <p:cNvSpPr>
            <a:spLocks noGrp="1"/>
          </p:cNvSpPr>
          <p:nvPr>
            <p:ph type="ftr" sz="quarter" idx="3"/>
          </p:nvPr>
        </p:nvSpPr>
        <p:spPr>
          <a:xfrm>
            <a:off x="7498085" y="6527945"/>
            <a:ext cx="3860800" cy="207464"/>
          </a:xfrm>
          <a:prstGeom prst="rect">
            <a:avLst/>
          </a:prstGeom>
        </p:spPr>
        <p:txBody>
          <a:bodyPr vert="horz" lIns="0" tIns="0" rIns="0" bIns="0" rtlCol="0" anchor="b" anchorCtr="0"/>
          <a:lstStyle>
            <a:lvl1pPr algn="l">
              <a:defRPr sz="800" spc="27" baseline="0">
                <a:solidFill>
                  <a:schemeClr val="accent6"/>
                </a:solidFill>
                <a:latin typeface="Arial" pitchFamily="34" charset="0"/>
                <a:cs typeface="Arial" pitchFamily="34" charset="0"/>
              </a:defRPr>
            </a:lvl1pPr>
          </a:lstStyle>
          <a:p>
            <a:pPr algn="r" defTabSz="1219170"/>
            <a:r>
              <a:rPr lang="en-US">
                <a:solidFill>
                  <a:srgbClr val="000000"/>
                </a:solidFill>
              </a:rPr>
              <a:t>© Bill &amp; Melinda Gates Foundation      |</a:t>
            </a:r>
            <a:endParaRPr lang="en-US" dirty="0">
              <a:solidFill>
                <a:srgbClr val="000000"/>
              </a:solidFill>
            </a:endParaRPr>
          </a:p>
        </p:txBody>
      </p:sp>
      <p:sp>
        <p:nvSpPr>
          <p:cNvPr id="11" name="Slide Number Placeholder 5"/>
          <p:cNvSpPr>
            <a:spLocks noGrp="1"/>
          </p:cNvSpPr>
          <p:nvPr>
            <p:ph type="sldNum" sz="quarter" idx="4"/>
          </p:nvPr>
        </p:nvSpPr>
        <p:spPr>
          <a:xfrm>
            <a:off x="11359641" y="6527357"/>
            <a:ext cx="253444" cy="207464"/>
          </a:xfrm>
          <a:prstGeom prst="rect">
            <a:avLst/>
          </a:prstGeom>
        </p:spPr>
        <p:txBody>
          <a:bodyPr vert="horz" lIns="0" tIns="0" rIns="0" bIns="0" rtlCol="0" anchor="b"/>
          <a:lstStyle>
            <a:lvl1pPr algn="r">
              <a:defRPr sz="800">
                <a:solidFill>
                  <a:schemeClr val="accent6"/>
                </a:solidFill>
                <a:latin typeface="Arial" pitchFamily="34" charset="0"/>
                <a:cs typeface="Arial" pitchFamily="34" charset="0"/>
              </a:defRPr>
            </a:lvl1pPr>
          </a:lstStyle>
          <a:p>
            <a:pPr defTabSz="1219170"/>
            <a:fld id="{D3F7C509-FEEF-45D3-B896-7C07814C0C13}" type="slidenum">
              <a:rPr lang="en-US" smtClean="0">
                <a:solidFill>
                  <a:srgbClr val="000000"/>
                </a:solidFill>
              </a:rPr>
              <a:pPr defTabSz="1219170"/>
              <a:t>‹#›</a:t>
            </a:fld>
            <a:endParaRPr lang="en-US" dirty="0">
              <a:solidFill>
                <a:srgbClr val="000000"/>
              </a:solidFill>
            </a:endParaRPr>
          </a:p>
        </p:txBody>
      </p:sp>
      <p:cxnSp>
        <p:nvCxnSpPr>
          <p:cNvPr id="12" name="Straight Connector 11"/>
          <p:cNvCxnSpPr/>
          <p:nvPr/>
        </p:nvCxnSpPr>
        <p:spPr>
          <a:xfrm>
            <a:off x="486837" y="6465243"/>
            <a:ext cx="11120967" cy="0"/>
          </a:xfrm>
          <a:prstGeom prst="line">
            <a:avLst/>
          </a:prstGeom>
          <a:ln w="63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486833" y="629573"/>
            <a:ext cx="4226984" cy="862195"/>
          </a:xfrm>
          <a:prstGeom prst="rect">
            <a:avLst/>
          </a:prstGeom>
        </p:spPr>
        <p:txBody>
          <a:bodyPr vert="horz" lIns="0" tIns="0" rIns="0" bIns="0" rtlCol="0" anchor="t" anchorCtr="0">
            <a:noAutofit/>
          </a:bodyPr>
          <a:lstStyle/>
          <a:p>
            <a:r>
              <a:rPr lang="en-US" dirty="0"/>
              <a:t>CLICK TO EDIT</a:t>
            </a:r>
            <a:br>
              <a:rPr lang="en-US" dirty="0"/>
            </a:br>
            <a:r>
              <a:rPr lang="en-US"/>
              <a:t>MASTER TITLE STYLE</a:t>
            </a:r>
            <a:endParaRPr lang="en-US" dirty="0"/>
          </a:p>
        </p:txBody>
      </p:sp>
    </p:spTree>
    <p:extLst>
      <p:ext uri="{BB962C8B-B14F-4D97-AF65-F5344CB8AC3E}">
        <p14:creationId xmlns:p14="http://schemas.microsoft.com/office/powerpoint/2010/main" val="396261762"/>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1219170" rtl="0" eaLnBrk="1" latinLnBrk="0" hangingPunct="1">
        <a:lnSpc>
          <a:spcPts val="3067"/>
        </a:lnSpc>
        <a:spcBef>
          <a:spcPct val="0"/>
        </a:spcBef>
        <a:buNone/>
        <a:defRPr sz="3067" kern="1200" cap="all" baseline="0">
          <a:solidFill>
            <a:schemeClr val="accent6"/>
          </a:solidFill>
          <a:latin typeface="Arial" pitchFamily="34" charset="0"/>
          <a:ea typeface="+mj-ea"/>
          <a:cs typeface="Arial" pitchFamily="34" charset="0"/>
        </a:defRPr>
      </a:lvl1pPr>
    </p:titleStyle>
    <p:bodyStyle>
      <a:lvl1pPr marL="0" indent="0" algn="l" defTabSz="1219170" rtl="0" eaLnBrk="1" latinLnBrk="0" hangingPunct="1">
        <a:spcBef>
          <a:spcPct val="20000"/>
        </a:spcBef>
        <a:buClr>
          <a:srgbClr val="2F85AA"/>
        </a:buClr>
        <a:buFont typeface="Wingdings" pitchFamily="2" charset="2"/>
        <a:buNone/>
        <a:defRPr sz="1867" kern="1200">
          <a:solidFill>
            <a:schemeClr val="accent6"/>
          </a:solidFill>
          <a:latin typeface="Arial" pitchFamily="34" charset="0"/>
          <a:ea typeface="+mn-ea"/>
          <a:cs typeface="Arial" pitchFamily="34" charset="0"/>
        </a:defRPr>
      </a:lvl1pPr>
      <a:lvl2pPr marL="243411" indent="-243411" algn="l" defTabSz="1219170" rtl="0" eaLnBrk="1" latinLnBrk="0" hangingPunct="1">
        <a:spcBef>
          <a:spcPct val="20000"/>
        </a:spcBef>
        <a:buClr>
          <a:schemeClr val="accent3">
            <a:lumMod val="75000"/>
          </a:schemeClr>
        </a:buClr>
        <a:buFont typeface="Wingdings" panose="05000000000000000000" pitchFamily="2" charset="2"/>
        <a:buChar char="§"/>
        <a:defRPr sz="1733" kern="1200">
          <a:solidFill>
            <a:schemeClr val="accent6"/>
          </a:solidFill>
          <a:latin typeface="Arial" pitchFamily="34" charset="0"/>
          <a:ea typeface="+mn-ea"/>
          <a:cs typeface="Arial" pitchFamily="34" charset="0"/>
        </a:defRPr>
      </a:lvl2pPr>
      <a:lvl3pPr marL="459306" indent="-198962" algn="l" defTabSz="1219170" rtl="0" eaLnBrk="1" latinLnBrk="0" hangingPunct="1">
        <a:spcBef>
          <a:spcPct val="20000"/>
        </a:spcBef>
        <a:buClr>
          <a:schemeClr val="accent3">
            <a:lumMod val="75000"/>
          </a:schemeClr>
        </a:buClr>
        <a:buFont typeface="Arial" pitchFamily="34" charset="0"/>
        <a:buChar char="•"/>
        <a:tabLst>
          <a:tab pos="533387" algn="l"/>
        </a:tabLst>
        <a:defRPr sz="1733" kern="1200">
          <a:solidFill>
            <a:schemeClr val="accent6"/>
          </a:solidFill>
          <a:latin typeface="Arial" pitchFamily="34" charset="0"/>
          <a:ea typeface="+mn-ea"/>
          <a:cs typeface="Arial" pitchFamily="34" charset="0"/>
        </a:defRPr>
      </a:lvl3pPr>
      <a:lvl4pPr marL="685783" indent="-228594" algn="l" defTabSz="1219170" rtl="0" eaLnBrk="1" latinLnBrk="0" hangingPunct="1">
        <a:spcBef>
          <a:spcPct val="20000"/>
        </a:spcBef>
        <a:buClr>
          <a:schemeClr val="accent3">
            <a:lumMod val="75000"/>
          </a:schemeClr>
        </a:buClr>
        <a:buFont typeface="Arial" panose="020B0604020202020204" pitchFamily="34" charset="0"/>
        <a:buChar char="-"/>
        <a:defRPr sz="1467" kern="1200">
          <a:solidFill>
            <a:schemeClr val="accent6"/>
          </a:solidFill>
          <a:latin typeface="Arial" pitchFamily="34" charset="0"/>
          <a:ea typeface="+mn-ea"/>
          <a:cs typeface="Arial" pitchFamily="34" charset="0"/>
        </a:defRPr>
      </a:lvl4pPr>
      <a:lvl5pPr marL="914377" indent="-228594" algn="l" defTabSz="1219170" rtl="0" eaLnBrk="1" latinLnBrk="0" hangingPunct="1">
        <a:spcBef>
          <a:spcPct val="20000"/>
        </a:spcBef>
        <a:buClr>
          <a:schemeClr val="accent3">
            <a:lumMod val="75000"/>
          </a:schemeClr>
        </a:buClr>
        <a:buSzPct val="100000"/>
        <a:buFont typeface="Arial" panose="020B0604020202020204" pitchFamily="34" charset="0"/>
        <a:buChar char="◦"/>
        <a:defRPr sz="1467" kern="1200">
          <a:solidFill>
            <a:schemeClr val="accent6"/>
          </a:solidFill>
          <a:latin typeface="Arial" pitchFamily="34" charset="0"/>
          <a:ea typeface="+mn-ea"/>
          <a:cs typeface="Arial" pitchFamily="34" charset="0"/>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 Bill &amp; Melinda Gates Foundation      |</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F862C5-7E41-40F6-B81F-0E869D322C88}" type="slidenum">
              <a:rPr lang="en-US" smtClean="0"/>
              <a:t>‹#›</a:t>
            </a:fld>
            <a:endParaRPr lang="en-US"/>
          </a:p>
        </p:txBody>
      </p:sp>
    </p:spTree>
    <p:extLst>
      <p:ext uri="{BB962C8B-B14F-4D97-AF65-F5344CB8AC3E}">
        <p14:creationId xmlns:p14="http://schemas.microsoft.com/office/powerpoint/2010/main" val="554666555"/>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amp;ehk=WeSyPt64pUrHIOveBebS9w&amp;r=0&amp;pid=OfficeInsert"/><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57.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a:t>Current status of PCV alternate dosing strategy studies</a:t>
            </a:r>
          </a:p>
        </p:txBody>
      </p:sp>
      <p:sp>
        <p:nvSpPr>
          <p:cNvPr id="8" name="Subtitle 7"/>
          <p:cNvSpPr>
            <a:spLocks noGrp="1"/>
          </p:cNvSpPr>
          <p:nvPr>
            <p:ph type="subTitle" idx="1"/>
          </p:nvPr>
        </p:nvSpPr>
        <p:spPr/>
        <p:txBody>
          <a:bodyPr/>
          <a:lstStyle/>
          <a:p>
            <a:endParaRPr lang="en-US"/>
          </a:p>
        </p:txBody>
      </p:sp>
      <p:sp>
        <p:nvSpPr>
          <p:cNvPr id="9" name="Text Placeholder 8"/>
          <p:cNvSpPr>
            <a:spLocks noGrp="1"/>
          </p:cNvSpPr>
          <p:nvPr>
            <p:ph type="body" sz="quarter" idx="14"/>
          </p:nvPr>
        </p:nvSpPr>
        <p:spPr/>
        <p:txBody>
          <a:bodyPr/>
          <a:lstStyle/>
          <a:p>
            <a:r>
              <a:rPr lang="en-US" dirty="0"/>
              <a:t>Gail L. Rodgers, MD</a:t>
            </a:r>
          </a:p>
        </p:txBody>
      </p:sp>
    </p:spTree>
    <p:extLst>
      <p:ext uri="{BB962C8B-B14F-4D97-AF65-F5344CB8AC3E}">
        <p14:creationId xmlns:p14="http://schemas.microsoft.com/office/powerpoint/2010/main" val="4092396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F7C509-FEEF-45D3-B896-7C07814C0C13}" type="slidenum">
              <a:rPr kumimoji="0" lang="en-US" sz="800" b="0"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8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6" name="Title 5"/>
          <p:cNvSpPr>
            <a:spLocks noGrp="1"/>
          </p:cNvSpPr>
          <p:nvPr>
            <p:ph type="title"/>
          </p:nvPr>
        </p:nvSpPr>
        <p:spPr/>
        <p:txBody>
          <a:bodyPr/>
          <a:lstStyle/>
          <a:p>
            <a:r>
              <a:rPr lang="en-US" sz="2400" dirty="0"/>
              <a:t>Gavi Transition Process: Country GROUPINGS as of 01/01/17</a:t>
            </a:r>
            <a:br>
              <a:rPr lang="en-US" sz="2400" dirty="0"/>
            </a:br>
            <a:endParaRPr lang="en-US" sz="1400" dirty="0"/>
          </a:p>
        </p:txBody>
      </p:sp>
      <p:grpSp>
        <p:nvGrpSpPr>
          <p:cNvPr id="56" name="Group 55"/>
          <p:cNvGrpSpPr/>
          <p:nvPr/>
        </p:nvGrpSpPr>
        <p:grpSpPr>
          <a:xfrm>
            <a:off x="605215" y="1612145"/>
            <a:ext cx="11277599" cy="4772796"/>
            <a:chOff x="2466927" y="1755945"/>
            <a:chExt cx="7543047" cy="3495252"/>
          </a:xfrm>
        </p:grpSpPr>
        <p:sp>
          <p:nvSpPr>
            <p:cNvPr id="57" name="Chevron 56"/>
            <p:cNvSpPr/>
            <p:nvPr/>
          </p:nvSpPr>
          <p:spPr>
            <a:xfrm>
              <a:off x="4650004" y="1984203"/>
              <a:ext cx="2249547" cy="355106"/>
            </a:xfrm>
            <a:prstGeom prst="chevron">
              <a:avLst/>
            </a:prstGeom>
            <a:solidFill>
              <a:schemeClr val="accent3">
                <a:lumMod val="20000"/>
                <a:lumOff val="80000"/>
              </a:scheme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a:ln>
                    <a:noFill/>
                  </a:ln>
                  <a:solidFill>
                    <a:schemeClr val="accent6"/>
                  </a:solidFill>
                  <a:effectLst/>
                  <a:uLnTx/>
                  <a:uFillTx/>
                  <a:latin typeface="Arial"/>
                  <a:ea typeface="+mn-ea"/>
                  <a:cs typeface="+mn-cs"/>
                </a:rPr>
                <a:t>Preparatory transition phase (15)</a:t>
              </a:r>
            </a:p>
          </p:txBody>
        </p:sp>
        <p:sp>
          <p:nvSpPr>
            <p:cNvPr id="58" name="Chevron 57"/>
            <p:cNvSpPr/>
            <p:nvPr/>
          </p:nvSpPr>
          <p:spPr>
            <a:xfrm>
              <a:off x="6643392" y="1984203"/>
              <a:ext cx="2260920" cy="355106"/>
            </a:xfrm>
            <a:prstGeom prst="chevron">
              <a:avLst/>
            </a:prstGeom>
            <a:solidFill>
              <a:schemeClr val="accent4">
                <a:lumMod val="20000"/>
                <a:lumOff val="80000"/>
              </a:scheme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a:ln>
                    <a:noFill/>
                  </a:ln>
                  <a:solidFill>
                    <a:schemeClr val="accent6"/>
                  </a:solidFill>
                  <a:effectLst/>
                  <a:uLnTx/>
                  <a:uFillTx/>
                  <a:latin typeface="Arial"/>
                  <a:ea typeface="+mn-ea"/>
                  <a:cs typeface="+mn-cs"/>
                </a:rPr>
                <a:t>Accelerated transition phase (16)</a:t>
              </a:r>
            </a:p>
          </p:txBody>
        </p:sp>
        <p:sp>
          <p:nvSpPr>
            <p:cNvPr id="59" name="Chevron 58"/>
            <p:cNvSpPr/>
            <p:nvPr/>
          </p:nvSpPr>
          <p:spPr>
            <a:xfrm>
              <a:off x="8767135" y="1984203"/>
              <a:ext cx="1242839" cy="355106"/>
            </a:xfrm>
            <a:prstGeom prst="chevron">
              <a:avLst/>
            </a:prstGeom>
            <a:solidFill>
              <a:srgbClr val="005CB9">
                <a:lumMod val="50000"/>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a:ln>
                    <a:noFill/>
                  </a:ln>
                  <a:solidFill>
                    <a:prstClr val="white"/>
                  </a:solidFill>
                  <a:effectLst/>
                  <a:uLnTx/>
                  <a:uFillTx/>
                  <a:latin typeface="Arial"/>
                  <a:ea typeface="+mn-ea"/>
                  <a:cs typeface="+mn-cs"/>
                </a:rPr>
                <a:t>Fully self –financing (10)</a:t>
              </a:r>
            </a:p>
          </p:txBody>
        </p:sp>
        <p:sp>
          <p:nvSpPr>
            <p:cNvPr id="60" name="Pentagon 59"/>
            <p:cNvSpPr/>
            <p:nvPr/>
          </p:nvSpPr>
          <p:spPr>
            <a:xfrm>
              <a:off x="2466928" y="1984204"/>
              <a:ext cx="2372841" cy="355106"/>
            </a:xfrm>
            <a:prstGeom prst="homePlate">
              <a:avLst/>
            </a:prstGeom>
            <a:solidFill>
              <a:schemeClr val="accent3">
                <a:lumMod val="75000"/>
              </a:scheme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a:ln>
                    <a:noFill/>
                  </a:ln>
                  <a:solidFill>
                    <a:prstClr val="white"/>
                  </a:solidFill>
                  <a:effectLst/>
                  <a:uLnTx/>
                  <a:uFillTx/>
                  <a:latin typeface="Arial"/>
                  <a:ea typeface="+mn-ea"/>
                  <a:cs typeface="+mn-cs"/>
                </a:rPr>
                <a:t>Initial self-financing (32)</a:t>
              </a:r>
            </a:p>
          </p:txBody>
        </p:sp>
        <p:sp>
          <p:nvSpPr>
            <p:cNvPr id="61" name="Rectangle 60"/>
            <p:cNvSpPr/>
            <p:nvPr/>
          </p:nvSpPr>
          <p:spPr>
            <a:xfrm>
              <a:off x="2466928" y="2370561"/>
              <a:ext cx="4133129" cy="504371"/>
            </a:xfrm>
            <a:prstGeom prst="rect">
              <a:avLst/>
            </a:prstGeom>
            <a:solidFill>
              <a:schemeClr val="accent3">
                <a:lumMod val="75000"/>
              </a:scheme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a:ln>
                    <a:noFill/>
                  </a:ln>
                  <a:solidFill>
                    <a:prstClr val="white"/>
                  </a:solidFill>
                  <a:effectLst/>
                  <a:uLnTx/>
                  <a:uFillTx/>
                  <a:latin typeface="Arial"/>
                  <a:ea typeface="+mn-ea"/>
                  <a:cs typeface="+mn-cs"/>
                </a:rPr>
                <a:t>Eligible for new vaccine and HSS support</a:t>
              </a:r>
            </a:p>
          </p:txBody>
        </p:sp>
        <p:sp>
          <p:nvSpPr>
            <p:cNvPr id="62" name="Rectangle 61"/>
            <p:cNvSpPr/>
            <p:nvPr/>
          </p:nvSpPr>
          <p:spPr>
            <a:xfrm>
              <a:off x="6643392" y="2370561"/>
              <a:ext cx="1180800" cy="504371"/>
            </a:xfrm>
            <a:prstGeom prst="rect">
              <a:avLst/>
            </a:prstGeom>
            <a:solidFill>
              <a:schemeClr val="accent4">
                <a:lumMod val="20000"/>
                <a:lumOff val="80000"/>
              </a:scheme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a:ln>
                    <a:noFill/>
                  </a:ln>
                  <a:solidFill>
                    <a:schemeClr val="accent6"/>
                  </a:solidFill>
                  <a:effectLst/>
                  <a:uLnTx/>
                  <a:uFillTx/>
                  <a:latin typeface="Arial"/>
                  <a:ea typeface="+mn-ea"/>
                  <a:cs typeface="+mn-cs"/>
                </a:rPr>
                <a:t>Eligible to apply for new support in 2016</a:t>
              </a:r>
            </a:p>
          </p:txBody>
        </p:sp>
        <p:sp>
          <p:nvSpPr>
            <p:cNvPr id="63" name="Rectangle 62"/>
            <p:cNvSpPr/>
            <p:nvPr/>
          </p:nvSpPr>
          <p:spPr>
            <a:xfrm>
              <a:off x="7867528" y="2377709"/>
              <a:ext cx="899605" cy="504371"/>
            </a:xfrm>
            <a:prstGeom prst="rect">
              <a:avLst/>
            </a:prstGeom>
            <a:solidFill>
              <a:schemeClr val="accent4">
                <a:lumMod val="60000"/>
                <a:lumOff val="40000"/>
              </a:scheme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a:ln>
                    <a:noFill/>
                  </a:ln>
                  <a:solidFill>
                    <a:schemeClr val="accent6"/>
                  </a:solidFill>
                  <a:effectLst/>
                  <a:uLnTx/>
                  <a:uFillTx/>
                  <a:latin typeface="Arial"/>
                  <a:ea typeface="+mn-ea"/>
                  <a:cs typeface="+mn-cs"/>
                </a:rPr>
                <a:t>No longer eligible to apply for new support</a:t>
              </a:r>
            </a:p>
          </p:txBody>
        </p:sp>
        <p:sp>
          <p:nvSpPr>
            <p:cNvPr id="64" name="Rectangle 63"/>
            <p:cNvSpPr/>
            <p:nvPr/>
          </p:nvSpPr>
          <p:spPr>
            <a:xfrm>
              <a:off x="8819105" y="2370561"/>
              <a:ext cx="1067576" cy="504371"/>
            </a:xfrm>
            <a:prstGeom prst="rect">
              <a:avLst/>
            </a:prstGeom>
            <a:solidFill>
              <a:srgbClr val="005CB9">
                <a:lumMod val="50000"/>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a:ln>
                    <a:noFill/>
                  </a:ln>
                  <a:solidFill>
                    <a:prstClr val="white"/>
                  </a:solidFill>
                  <a:effectLst/>
                  <a:uLnTx/>
                  <a:uFillTx/>
                  <a:latin typeface="Arial"/>
                  <a:ea typeface="+mn-ea"/>
                  <a:cs typeface="+mn-cs"/>
                </a:rPr>
                <a:t>Fully self-financing (fully transitioned)</a:t>
              </a:r>
            </a:p>
          </p:txBody>
        </p:sp>
        <p:sp>
          <p:nvSpPr>
            <p:cNvPr id="65" name="Rectangle 64"/>
            <p:cNvSpPr/>
            <p:nvPr/>
          </p:nvSpPr>
          <p:spPr>
            <a:xfrm>
              <a:off x="2466927" y="2906182"/>
              <a:ext cx="2204686" cy="2345015"/>
            </a:xfrm>
            <a:prstGeom prst="rect">
              <a:avLst/>
            </a:prstGeom>
            <a:solidFill>
              <a:schemeClr val="accent3">
                <a:lumMod val="75000"/>
              </a:schemeClr>
            </a:solidFill>
            <a:ln w="25400" cap="flat" cmpd="sng" algn="ctr">
              <a:noFill/>
              <a:prstDash val="solid"/>
            </a:ln>
            <a:effectLst/>
          </p:spPr>
          <p:txBody>
            <a:bodyPr numCol="2"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0" cap="none" spc="0" normalizeH="0" baseline="0" noProof="0" dirty="0">
                  <a:ln>
                    <a:noFill/>
                  </a:ln>
                  <a:solidFill>
                    <a:prstClr val="white"/>
                  </a:solidFill>
                  <a:effectLst/>
                  <a:uLnTx/>
                  <a:uFillTx/>
                  <a:latin typeface="Arial"/>
                  <a:ea typeface="+mn-ea"/>
                  <a:cs typeface="+mn-cs"/>
                </a:rPr>
                <a:t>Afghanistan</a:t>
              </a:r>
              <a:endParaRPr kumimoji="0" lang="en-US" sz="1300" b="0" i="0" u="none" strike="noStrike" kern="0" cap="none" spc="0" normalizeH="0" baseline="0" noProof="0" dirty="0">
                <a:ln>
                  <a:noFill/>
                </a:ln>
                <a:solidFill>
                  <a:prstClr val="white"/>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0" cap="none" spc="0" normalizeH="0" baseline="0" noProof="0" dirty="0">
                  <a:ln>
                    <a:noFill/>
                  </a:ln>
                  <a:solidFill>
                    <a:prstClr val="white"/>
                  </a:solidFill>
                  <a:effectLst/>
                  <a:uLnTx/>
                  <a:uFillTx/>
                  <a:latin typeface="Arial"/>
                  <a:ea typeface="+mn-ea"/>
                  <a:cs typeface="+mn-cs"/>
                </a:rPr>
                <a:t>Benin</a:t>
              </a:r>
              <a:endParaRPr kumimoji="0" lang="en-US" sz="1300" b="0" i="0" u="none" strike="noStrike" kern="0" cap="none" spc="0" normalizeH="0" baseline="0" noProof="0" dirty="0">
                <a:ln>
                  <a:noFill/>
                </a:ln>
                <a:solidFill>
                  <a:prstClr val="white"/>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0" cap="none" spc="0" normalizeH="0" baseline="0" noProof="0" dirty="0">
                  <a:ln>
                    <a:noFill/>
                  </a:ln>
                  <a:solidFill>
                    <a:prstClr val="white"/>
                  </a:solidFill>
                  <a:effectLst/>
                  <a:uLnTx/>
                  <a:uFillTx/>
                  <a:latin typeface="Arial"/>
                  <a:ea typeface="+mn-ea"/>
                  <a:cs typeface="+mn-cs"/>
                </a:rPr>
                <a:t>Burkina Faso</a:t>
              </a:r>
              <a:endParaRPr kumimoji="0" lang="en-US" sz="1300" b="0" i="0" u="none" strike="noStrike" kern="0" cap="none" spc="0" normalizeH="0" baseline="0" noProof="0" dirty="0">
                <a:ln>
                  <a:noFill/>
                </a:ln>
                <a:solidFill>
                  <a:prstClr val="white"/>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0" cap="none" spc="0" normalizeH="0" baseline="0" noProof="0" dirty="0">
                  <a:ln>
                    <a:noFill/>
                  </a:ln>
                  <a:solidFill>
                    <a:prstClr val="white"/>
                  </a:solidFill>
                  <a:effectLst/>
                  <a:uLnTx/>
                  <a:uFillTx/>
                  <a:latin typeface="Arial"/>
                  <a:ea typeface="+mn-ea"/>
                  <a:cs typeface="+mn-cs"/>
                </a:rPr>
                <a:t>Burundi</a:t>
              </a:r>
              <a:endParaRPr kumimoji="0" lang="en-US" sz="1300" b="0" i="0" u="none" strike="noStrike" kern="0" cap="none" spc="0" normalizeH="0" baseline="0" noProof="0" dirty="0">
                <a:ln>
                  <a:noFill/>
                </a:ln>
                <a:solidFill>
                  <a:prstClr val="white"/>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0" cap="none" spc="0" normalizeH="0" baseline="0" noProof="0" dirty="0">
                  <a:ln>
                    <a:noFill/>
                  </a:ln>
                  <a:solidFill>
                    <a:prstClr val="white"/>
                  </a:solidFill>
                  <a:effectLst/>
                  <a:uLnTx/>
                  <a:uFillTx/>
                  <a:latin typeface="Arial"/>
                  <a:ea typeface="+mn-ea"/>
                  <a:cs typeface="+mn-cs"/>
                </a:rPr>
                <a:t>CAR</a:t>
              </a:r>
              <a:endParaRPr kumimoji="0" lang="en-US" sz="1300" b="0" i="0" u="none" strike="noStrike" kern="0" cap="none" spc="0" normalizeH="0" baseline="0" noProof="0" dirty="0">
                <a:ln>
                  <a:noFill/>
                </a:ln>
                <a:solidFill>
                  <a:prstClr val="white"/>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0" cap="none" spc="0" normalizeH="0" baseline="0" noProof="0" dirty="0">
                  <a:ln>
                    <a:noFill/>
                  </a:ln>
                  <a:solidFill>
                    <a:schemeClr val="accent5"/>
                  </a:solidFill>
                  <a:effectLst/>
                  <a:uLnTx/>
                  <a:uFillTx/>
                  <a:latin typeface="Arial"/>
                  <a:ea typeface="+mn-ea"/>
                  <a:cs typeface="+mn-cs"/>
                </a:rPr>
                <a:t>Chad</a:t>
              </a:r>
              <a:endParaRPr kumimoji="0" lang="en-US" sz="1300" b="0" i="0" u="none" strike="noStrike" kern="0" cap="none" spc="0" normalizeH="0" baseline="0" noProof="0" dirty="0">
                <a:ln>
                  <a:noFill/>
                </a:ln>
                <a:solidFill>
                  <a:schemeClr val="accent5"/>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0" cap="none" spc="0" normalizeH="0" baseline="0" noProof="0" dirty="0">
                  <a:ln>
                    <a:noFill/>
                  </a:ln>
                  <a:solidFill>
                    <a:schemeClr val="accent5"/>
                  </a:solidFill>
                  <a:effectLst/>
                  <a:uLnTx/>
                  <a:uFillTx/>
                  <a:latin typeface="Arial"/>
                  <a:ea typeface="+mn-ea"/>
                  <a:cs typeface="+mn-cs"/>
                </a:rPr>
                <a:t>Comoros</a:t>
              </a:r>
              <a:endParaRPr kumimoji="0" lang="en-US" sz="1300" b="0" i="0" u="none" strike="noStrike" kern="0" cap="none" spc="0" normalizeH="0" baseline="0" noProof="0" dirty="0">
                <a:ln>
                  <a:noFill/>
                </a:ln>
                <a:solidFill>
                  <a:schemeClr val="accent5"/>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0" cap="none" spc="0" normalizeH="0" baseline="0" noProof="0" dirty="0">
                  <a:ln>
                    <a:noFill/>
                  </a:ln>
                  <a:solidFill>
                    <a:prstClr val="white"/>
                  </a:solidFill>
                  <a:effectLst/>
                  <a:uLnTx/>
                  <a:uFillTx/>
                  <a:latin typeface="Arial"/>
                  <a:ea typeface="+mn-ea"/>
                  <a:cs typeface="+mn-cs"/>
                </a:rPr>
                <a:t>Congo DR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0" cap="none" spc="0" normalizeH="0" baseline="0" noProof="0" dirty="0">
                  <a:ln>
                    <a:noFill/>
                  </a:ln>
                  <a:solidFill>
                    <a:prstClr val="white"/>
                  </a:solidFill>
                  <a:effectLst/>
                  <a:uLnTx/>
                  <a:uFillTx/>
                  <a:latin typeface="Arial"/>
                  <a:ea typeface="+mn-ea"/>
                  <a:cs typeface="+mn-cs"/>
                </a:rPr>
                <a:t>Djibouti</a:t>
              </a:r>
              <a:endParaRPr kumimoji="0" lang="en-US" sz="1300" b="0" i="0" u="none" strike="noStrike" kern="0" cap="none" spc="0" normalizeH="0" baseline="0" noProof="0" dirty="0">
                <a:ln>
                  <a:noFill/>
                </a:ln>
                <a:solidFill>
                  <a:prstClr val="white"/>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0" cap="none" spc="0" normalizeH="0" baseline="0" noProof="0" dirty="0">
                  <a:ln>
                    <a:noFill/>
                  </a:ln>
                  <a:solidFill>
                    <a:prstClr val="white"/>
                  </a:solidFill>
                  <a:effectLst/>
                  <a:uLnTx/>
                  <a:uFillTx/>
                  <a:latin typeface="Arial"/>
                  <a:ea typeface="+mn-ea"/>
                  <a:cs typeface="+mn-cs"/>
                </a:rPr>
                <a:t>Eritrea</a:t>
              </a:r>
              <a:endParaRPr kumimoji="0" lang="en-US" sz="1300" b="0" i="0" u="none" strike="noStrike" kern="0" cap="none" spc="0" normalizeH="0" baseline="0" noProof="0" dirty="0">
                <a:ln>
                  <a:noFill/>
                </a:ln>
                <a:solidFill>
                  <a:prstClr val="white"/>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0" cap="none" spc="0" normalizeH="0" baseline="0" noProof="0" dirty="0">
                  <a:ln>
                    <a:noFill/>
                  </a:ln>
                  <a:solidFill>
                    <a:prstClr val="white"/>
                  </a:solidFill>
                  <a:effectLst/>
                  <a:uLnTx/>
                  <a:uFillTx/>
                  <a:latin typeface="Arial"/>
                  <a:ea typeface="+mn-ea"/>
                  <a:cs typeface="+mn-cs"/>
                </a:rPr>
                <a:t>Ethiopia</a:t>
              </a:r>
              <a:endParaRPr kumimoji="0" lang="en-US" sz="1300" b="0" i="0" u="none" strike="noStrike" kern="0" cap="none" spc="0" normalizeH="0" baseline="0" noProof="0" dirty="0">
                <a:ln>
                  <a:noFill/>
                </a:ln>
                <a:solidFill>
                  <a:prstClr val="white"/>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0" cap="none" spc="0" normalizeH="0" baseline="0" noProof="0" dirty="0">
                  <a:ln>
                    <a:noFill/>
                  </a:ln>
                  <a:solidFill>
                    <a:prstClr val="white"/>
                  </a:solidFill>
                  <a:effectLst/>
                  <a:uLnTx/>
                  <a:uFillTx/>
                  <a:latin typeface="Arial"/>
                  <a:ea typeface="+mn-ea"/>
                  <a:cs typeface="+mn-cs"/>
                </a:rPr>
                <a:t>Gambia</a:t>
              </a:r>
              <a:endParaRPr kumimoji="0" lang="en-US" sz="1300" b="0" i="0" u="none" strike="noStrike" kern="0" cap="none" spc="0" normalizeH="0" baseline="0" noProof="0" dirty="0">
                <a:ln>
                  <a:noFill/>
                </a:ln>
                <a:solidFill>
                  <a:prstClr val="white"/>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0" cap="none" spc="0" normalizeH="0" baseline="0" noProof="0" dirty="0">
                  <a:ln>
                    <a:noFill/>
                  </a:ln>
                  <a:solidFill>
                    <a:prstClr val="white"/>
                  </a:solidFill>
                  <a:effectLst/>
                  <a:uLnTx/>
                  <a:uFillTx/>
                  <a:latin typeface="Arial"/>
                  <a:ea typeface="+mn-ea"/>
                  <a:cs typeface="+mn-cs"/>
                </a:rPr>
                <a:t>Guinea</a:t>
              </a:r>
              <a:endParaRPr kumimoji="0" lang="en-US" sz="1300" b="0" i="0" u="none" strike="noStrike" kern="0" cap="none" spc="0" normalizeH="0" baseline="0" noProof="0" dirty="0">
                <a:ln>
                  <a:noFill/>
                </a:ln>
                <a:solidFill>
                  <a:prstClr val="white"/>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0" cap="none" spc="0" normalizeH="0" baseline="0" noProof="0" dirty="0">
                  <a:ln>
                    <a:noFill/>
                  </a:ln>
                  <a:solidFill>
                    <a:prstClr val="white"/>
                  </a:solidFill>
                  <a:effectLst/>
                  <a:uLnTx/>
                  <a:uFillTx/>
                  <a:latin typeface="Arial"/>
                  <a:ea typeface="+mn-ea"/>
                  <a:cs typeface="+mn-cs"/>
                </a:rPr>
                <a:t>Guinea-Bissau</a:t>
              </a:r>
              <a:endParaRPr kumimoji="0" lang="en-US" sz="1300" b="0" i="0" u="none" strike="noStrike" kern="0" cap="none" spc="0" normalizeH="0" baseline="0" noProof="0" dirty="0">
                <a:ln>
                  <a:noFill/>
                </a:ln>
                <a:solidFill>
                  <a:prstClr val="white"/>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300" b="0" i="0" u="none" strike="noStrike" kern="0" cap="none" spc="0" normalizeH="0" baseline="0" noProof="0" dirty="0" err="1">
                  <a:ln>
                    <a:noFill/>
                  </a:ln>
                  <a:solidFill>
                    <a:schemeClr val="accent5"/>
                  </a:solidFill>
                  <a:effectLst/>
                  <a:uLnTx/>
                  <a:uFillTx/>
                  <a:latin typeface="Arial"/>
                  <a:ea typeface="+mn-ea"/>
                  <a:cs typeface="+mn-cs"/>
                </a:rPr>
                <a:t>Haiti</a:t>
              </a:r>
              <a:endParaRPr kumimoji="0" lang="en-US" sz="1300" b="0" i="0" u="none" strike="noStrike" kern="0" cap="none" spc="0" normalizeH="0" baseline="0" noProof="0" dirty="0">
                <a:ln>
                  <a:noFill/>
                </a:ln>
                <a:solidFill>
                  <a:schemeClr val="accent5"/>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300" b="0" i="0" u="none" strike="noStrike" kern="0" cap="none" spc="0" normalizeH="0" baseline="0" noProof="0" dirty="0" err="1">
                  <a:ln>
                    <a:noFill/>
                  </a:ln>
                  <a:solidFill>
                    <a:schemeClr val="accent5"/>
                  </a:solidFill>
                  <a:effectLst/>
                  <a:uLnTx/>
                  <a:uFillTx/>
                  <a:latin typeface="Arial"/>
                  <a:ea typeface="+mn-ea"/>
                  <a:cs typeface="+mn-cs"/>
                </a:rPr>
                <a:t>Korea</a:t>
              </a:r>
              <a:r>
                <a:rPr kumimoji="0" lang="fr-FR" sz="1300" b="0" i="0" u="none" strike="noStrike" kern="0" cap="none" spc="0" normalizeH="0" baseline="0" noProof="0" dirty="0">
                  <a:ln>
                    <a:noFill/>
                  </a:ln>
                  <a:solidFill>
                    <a:schemeClr val="accent5"/>
                  </a:solidFill>
                  <a:effectLst/>
                  <a:uLnTx/>
                  <a:uFillTx/>
                  <a:latin typeface="Arial"/>
                  <a:ea typeface="+mn-ea"/>
                  <a:cs typeface="+mn-cs"/>
                </a:rPr>
                <a:t> DPR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300" b="0" i="0" u="none" strike="noStrike" kern="0" cap="none" spc="0" normalizeH="0" baseline="0" noProof="0" dirty="0">
                  <a:ln>
                    <a:noFill/>
                  </a:ln>
                  <a:solidFill>
                    <a:prstClr val="white"/>
                  </a:solidFill>
                  <a:effectLst/>
                  <a:uLnTx/>
                  <a:uFillTx/>
                  <a:latin typeface="Arial"/>
                  <a:ea typeface="+mn-ea"/>
                  <a:cs typeface="+mn-cs"/>
                </a:rPr>
                <a:t>Madagascar</a:t>
              </a:r>
              <a:endParaRPr kumimoji="0" lang="en-US" sz="1300" b="0" i="0" u="none" strike="noStrike" kern="0" cap="none" spc="0" normalizeH="0" baseline="0" noProof="0" dirty="0">
                <a:ln>
                  <a:noFill/>
                </a:ln>
                <a:solidFill>
                  <a:prstClr val="white"/>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300" b="0" i="0" u="none" strike="noStrike" kern="0" cap="none" spc="0" normalizeH="0" baseline="0" noProof="0" dirty="0">
                  <a:ln>
                    <a:noFill/>
                  </a:ln>
                  <a:solidFill>
                    <a:prstClr val="white"/>
                  </a:solidFill>
                  <a:effectLst/>
                  <a:uLnTx/>
                  <a:uFillTx/>
                  <a:latin typeface="Arial"/>
                  <a:ea typeface="+mn-ea"/>
                  <a:cs typeface="+mn-cs"/>
                </a:rPr>
                <a:t>Malawi</a:t>
              </a:r>
              <a:endParaRPr kumimoji="0" lang="en-US" sz="1300" b="0" i="0" u="none" strike="noStrike" kern="0" cap="none" spc="0" normalizeH="0" baseline="0" noProof="0" dirty="0">
                <a:ln>
                  <a:noFill/>
                </a:ln>
                <a:solidFill>
                  <a:prstClr val="white"/>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300" b="0" i="0" u="none" strike="noStrike" kern="0" cap="none" spc="0" normalizeH="0" baseline="0" noProof="0" dirty="0">
                  <a:ln>
                    <a:noFill/>
                  </a:ln>
                  <a:solidFill>
                    <a:prstClr val="white"/>
                  </a:solidFill>
                  <a:effectLst/>
                  <a:uLnTx/>
                  <a:uFillTx/>
                  <a:latin typeface="Arial"/>
                  <a:ea typeface="+mn-ea"/>
                  <a:cs typeface="+mn-cs"/>
                </a:rPr>
                <a:t>Mali</a:t>
              </a:r>
              <a:endParaRPr kumimoji="0" lang="en-US" sz="1300" b="0" i="0" u="none" strike="noStrike" kern="0" cap="none" spc="0" normalizeH="0" baseline="0" noProof="0" dirty="0">
                <a:ln>
                  <a:noFill/>
                </a:ln>
                <a:solidFill>
                  <a:prstClr val="white"/>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300" b="0" i="0" u="none" strike="noStrike" kern="0" cap="none" spc="0" normalizeH="0" baseline="0" noProof="0" dirty="0">
                  <a:ln>
                    <a:noFill/>
                  </a:ln>
                  <a:solidFill>
                    <a:prstClr val="white"/>
                  </a:solidFill>
                  <a:effectLst/>
                  <a:uLnTx/>
                  <a:uFillTx/>
                  <a:latin typeface="Arial"/>
                  <a:ea typeface="+mn-ea"/>
                  <a:cs typeface="+mn-cs"/>
                </a:rPr>
                <a:t>Mozambique</a:t>
              </a:r>
              <a:endParaRPr kumimoji="0" lang="en-US" sz="1300" b="0" i="0" u="none" strike="noStrike" kern="0" cap="none" spc="0" normalizeH="0" baseline="0" noProof="0" dirty="0">
                <a:ln>
                  <a:noFill/>
                </a:ln>
                <a:solidFill>
                  <a:prstClr val="white"/>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300" b="0" i="0" u="none" strike="noStrike" kern="0" cap="none" spc="0" normalizeH="0" baseline="0" noProof="0" dirty="0" err="1">
                  <a:ln>
                    <a:noFill/>
                  </a:ln>
                  <a:solidFill>
                    <a:prstClr val="white"/>
                  </a:solidFill>
                  <a:effectLst/>
                  <a:uLnTx/>
                  <a:uFillTx/>
                  <a:latin typeface="Arial"/>
                  <a:ea typeface="+mn-ea"/>
                  <a:cs typeface="+mn-cs"/>
                </a:rPr>
                <a:t>Nepal</a:t>
              </a:r>
              <a:endParaRPr kumimoji="0" lang="en-US" sz="1300" b="0" i="0" u="none" strike="noStrike" kern="0" cap="none" spc="0" normalizeH="0" baseline="0" noProof="0" dirty="0">
                <a:ln>
                  <a:noFill/>
                </a:ln>
                <a:solidFill>
                  <a:prstClr val="white"/>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300" b="0" i="0" u="none" strike="noStrike" kern="0" cap="none" spc="0" normalizeH="0" baseline="0" noProof="0" dirty="0">
                  <a:ln>
                    <a:noFill/>
                  </a:ln>
                  <a:solidFill>
                    <a:prstClr val="white"/>
                  </a:solidFill>
                  <a:effectLst/>
                  <a:uLnTx/>
                  <a:uFillTx/>
                  <a:latin typeface="Arial"/>
                  <a:ea typeface="+mn-ea"/>
                  <a:cs typeface="+mn-cs"/>
                </a:rPr>
                <a:t>Niger</a:t>
              </a:r>
              <a:endParaRPr kumimoji="0" lang="en-US" sz="1300" b="0" i="0" u="none" strike="noStrike" kern="0" cap="none" spc="0" normalizeH="0" baseline="0" noProof="0" dirty="0">
                <a:ln>
                  <a:noFill/>
                </a:ln>
                <a:solidFill>
                  <a:prstClr val="white"/>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300" b="0" i="0" u="none" strike="noStrike" kern="0" cap="none" spc="0" normalizeH="0" baseline="0" noProof="0" dirty="0">
                  <a:ln>
                    <a:noFill/>
                  </a:ln>
                  <a:solidFill>
                    <a:prstClr val="white"/>
                  </a:solidFill>
                  <a:effectLst/>
                  <a:uLnTx/>
                  <a:uFillTx/>
                  <a:latin typeface="Arial"/>
                  <a:ea typeface="+mn-ea"/>
                  <a:cs typeface="+mn-cs"/>
                </a:rPr>
                <a:t>Liberia</a:t>
              </a:r>
              <a:endParaRPr kumimoji="0" lang="en-US" sz="1300" b="0" i="0" u="none" strike="noStrike" kern="0" cap="none" spc="0" normalizeH="0" baseline="0" noProof="0" dirty="0">
                <a:ln>
                  <a:noFill/>
                </a:ln>
                <a:solidFill>
                  <a:prstClr val="white"/>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300" b="0" i="0" u="none" strike="noStrike" kern="0" cap="none" spc="0" normalizeH="0" baseline="0" noProof="0" dirty="0">
                  <a:ln>
                    <a:noFill/>
                  </a:ln>
                  <a:solidFill>
                    <a:prstClr val="white"/>
                  </a:solidFill>
                  <a:effectLst/>
                  <a:uLnTx/>
                  <a:uFillTx/>
                  <a:latin typeface="Arial"/>
                  <a:ea typeface="+mn-ea"/>
                  <a:cs typeface="+mn-cs"/>
                </a:rPr>
                <a:t>Rwanda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0" cap="none" spc="0" normalizeH="0" baseline="0" noProof="0" dirty="0">
                  <a:ln>
                    <a:noFill/>
                  </a:ln>
                  <a:solidFill>
                    <a:prstClr val="white"/>
                  </a:solidFill>
                  <a:effectLst/>
                  <a:uLnTx/>
                  <a:uFillTx/>
                  <a:latin typeface="Arial"/>
                  <a:ea typeface="+mn-ea"/>
                  <a:cs typeface="+mn-cs"/>
                </a:rPr>
                <a:t>Senegal</a:t>
              </a:r>
              <a:endParaRPr kumimoji="0" lang="en-US" sz="1300" b="0" i="0" u="none" strike="noStrike" kern="0" cap="none" spc="0" normalizeH="0" baseline="0" noProof="0" dirty="0">
                <a:ln>
                  <a:noFill/>
                </a:ln>
                <a:solidFill>
                  <a:prstClr val="white"/>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300" b="0" i="0" u="none" strike="noStrike" kern="0" cap="none" spc="0" normalizeH="0" baseline="0" noProof="0" dirty="0">
                  <a:ln>
                    <a:noFill/>
                  </a:ln>
                  <a:solidFill>
                    <a:prstClr val="white"/>
                  </a:solidFill>
                  <a:effectLst/>
                  <a:uLnTx/>
                  <a:uFillTx/>
                  <a:latin typeface="Arial"/>
                  <a:ea typeface="+mn-ea"/>
                  <a:cs typeface="+mn-cs"/>
                </a:rPr>
                <a:t>Sierra Leone</a:t>
              </a:r>
              <a:endParaRPr kumimoji="0" lang="en-US" sz="1300" b="0" i="0" u="none" strike="noStrike" kern="0" cap="none" spc="0" normalizeH="0" baseline="0" noProof="0" dirty="0">
                <a:ln>
                  <a:noFill/>
                </a:ln>
                <a:solidFill>
                  <a:prstClr val="white"/>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0" cap="none" spc="0" normalizeH="0" baseline="0" noProof="0" dirty="0">
                  <a:ln>
                    <a:noFill/>
                  </a:ln>
                  <a:solidFill>
                    <a:schemeClr val="accent5"/>
                  </a:solidFill>
                  <a:effectLst/>
                  <a:uLnTx/>
                  <a:uFillTx/>
                  <a:latin typeface="Arial"/>
                  <a:ea typeface="+mn-ea"/>
                  <a:cs typeface="+mn-cs"/>
                </a:rPr>
                <a:t>Somalia</a:t>
              </a:r>
              <a:endParaRPr kumimoji="0" lang="en-US" sz="1300" b="0" i="0" u="none" strike="noStrike" kern="0" cap="none" spc="0" normalizeH="0" baseline="0" noProof="0" dirty="0">
                <a:ln>
                  <a:noFill/>
                </a:ln>
                <a:solidFill>
                  <a:schemeClr val="accent5"/>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0" cap="none" spc="0" normalizeH="0" baseline="0" noProof="0" dirty="0">
                  <a:ln>
                    <a:noFill/>
                  </a:ln>
                  <a:solidFill>
                    <a:schemeClr val="accent5"/>
                  </a:solidFill>
                  <a:effectLst/>
                  <a:uLnTx/>
                  <a:uFillTx/>
                  <a:latin typeface="Arial"/>
                  <a:ea typeface="+mn-ea"/>
                  <a:cs typeface="+mn-cs"/>
                </a:rPr>
                <a:t>South Sudan</a:t>
              </a:r>
              <a:endParaRPr kumimoji="0" lang="en-US" sz="1300" b="0" i="0" u="none" strike="noStrike" kern="0" cap="none" spc="0" normalizeH="0" baseline="0" noProof="0" dirty="0">
                <a:ln>
                  <a:noFill/>
                </a:ln>
                <a:solidFill>
                  <a:schemeClr val="accent5"/>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0" cap="none" spc="0" normalizeH="0" baseline="0" noProof="0" dirty="0">
                  <a:ln>
                    <a:noFill/>
                  </a:ln>
                  <a:solidFill>
                    <a:prstClr val="white"/>
                  </a:solidFill>
                  <a:effectLst/>
                  <a:uLnTx/>
                  <a:uFillTx/>
                  <a:latin typeface="Arial"/>
                  <a:ea typeface="+mn-ea"/>
                  <a:cs typeface="+mn-cs"/>
                </a:rPr>
                <a:t>Tanzania</a:t>
              </a:r>
              <a:endParaRPr kumimoji="0" lang="en-US" sz="1300" b="0" i="0" u="none" strike="noStrike" kern="0" cap="none" spc="0" normalizeH="0" baseline="0" noProof="0" dirty="0">
                <a:ln>
                  <a:noFill/>
                </a:ln>
                <a:solidFill>
                  <a:prstClr val="white"/>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0" cap="none" spc="0" normalizeH="0" baseline="0" noProof="0" dirty="0">
                  <a:ln>
                    <a:noFill/>
                  </a:ln>
                  <a:solidFill>
                    <a:prstClr val="white"/>
                  </a:solidFill>
                  <a:effectLst/>
                  <a:uLnTx/>
                  <a:uFillTx/>
                  <a:latin typeface="Arial"/>
                  <a:ea typeface="+mn-ea"/>
                  <a:cs typeface="+mn-cs"/>
                </a:rPr>
                <a:t>Togo</a:t>
              </a:r>
              <a:endParaRPr kumimoji="0" lang="en-US" sz="1300" b="0" i="0" u="none" strike="noStrike" kern="0" cap="none" spc="0" normalizeH="0" baseline="0" noProof="0" dirty="0">
                <a:ln>
                  <a:noFill/>
                </a:ln>
                <a:solidFill>
                  <a:prstClr val="white"/>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0" cap="none" spc="0" normalizeH="0" baseline="0" noProof="0" dirty="0">
                  <a:ln>
                    <a:noFill/>
                  </a:ln>
                  <a:solidFill>
                    <a:prstClr val="white"/>
                  </a:solidFill>
                  <a:effectLst/>
                  <a:uLnTx/>
                  <a:uFillTx/>
                  <a:latin typeface="Arial"/>
                  <a:ea typeface="+mn-ea"/>
                  <a:cs typeface="+mn-cs"/>
                </a:rPr>
                <a:t>Uganda</a:t>
              </a:r>
              <a:endParaRPr kumimoji="0" lang="en-US" sz="1300" b="0" i="0" u="none" strike="noStrike" kern="0" cap="none" spc="0" normalizeH="0" baseline="0" noProof="0" dirty="0">
                <a:ln>
                  <a:noFill/>
                </a:ln>
                <a:solidFill>
                  <a:prstClr val="white"/>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0" cap="none" spc="0" normalizeH="0" baseline="0" noProof="0" dirty="0">
                  <a:ln>
                    <a:noFill/>
                  </a:ln>
                  <a:solidFill>
                    <a:prstClr val="white"/>
                  </a:solidFill>
                  <a:effectLst/>
                  <a:uLnTx/>
                  <a:uFillTx/>
                  <a:latin typeface="Arial"/>
                  <a:ea typeface="+mn-ea"/>
                  <a:cs typeface="+mn-cs"/>
                </a:rPr>
                <a:t>Zimbabwe</a:t>
              </a:r>
              <a:endParaRPr kumimoji="0" lang="en-US" sz="1300" b="0" i="0" u="none" strike="noStrike" kern="0" cap="none" spc="0" normalizeH="0" baseline="0" noProof="0" dirty="0">
                <a:ln>
                  <a:noFill/>
                </a:ln>
                <a:solidFill>
                  <a:prstClr val="white"/>
                </a:solidFill>
                <a:effectLst/>
                <a:uLnTx/>
                <a:uFillTx/>
                <a:latin typeface="Arial"/>
                <a:ea typeface="+mn-ea"/>
                <a:cs typeface="+mn-cs"/>
              </a:endParaRPr>
            </a:p>
          </p:txBody>
        </p:sp>
        <p:sp>
          <p:nvSpPr>
            <p:cNvPr id="66" name="Rectangle 65"/>
            <p:cNvSpPr/>
            <p:nvPr/>
          </p:nvSpPr>
          <p:spPr>
            <a:xfrm>
              <a:off x="4713964" y="2906182"/>
              <a:ext cx="1886092" cy="2345015"/>
            </a:xfrm>
            <a:prstGeom prst="rect">
              <a:avLst/>
            </a:prstGeom>
            <a:solidFill>
              <a:schemeClr val="accent3">
                <a:lumMod val="20000"/>
                <a:lumOff val="80000"/>
              </a:schemeClr>
            </a:solidFill>
            <a:ln w="25400" cap="flat" cmpd="sng" algn="ctr">
              <a:noFill/>
              <a:prstDash val="solid"/>
            </a:ln>
            <a:effectLst/>
          </p:spPr>
          <p:txBody>
            <a:bodyPr numCol="1"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0" cap="none" spc="0" normalizeH="0" baseline="0" noProof="0" dirty="0">
                  <a:ln>
                    <a:noFill/>
                  </a:ln>
                  <a:solidFill>
                    <a:schemeClr val="accent6"/>
                  </a:solidFill>
                  <a:effectLst/>
                  <a:uLnTx/>
                  <a:uFillTx/>
                  <a:latin typeface="Arial"/>
                  <a:ea typeface="+mn-ea"/>
                  <a:cs typeface="+mn-cs"/>
                </a:rPr>
                <a:t>Bangladesh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0" cap="none" spc="0" normalizeH="0" baseline="0" noProof="0" dirty="0">
                  <a:ln>
                    <a:noFill/>
                  </a:ln>
                  <a:solidFill>
                    <a:schemeClr val="accent6"/>
                  </a:solidFill>
                  <a:effectLst/>
                  <a:uLnTx/>
                  <a:uFillTx/>
                  <a:latin typeface="Arial"/>
                  <a:ea typeface="+mn-ea"/>
                  <a:cs typeface="+mn-cs"/>
                </a:rPr>
                <a:t>Cambodia</a:t>
              </a:r>
              <a:endParaRPr kumimoji="0" lang="en-US" sz="1300" b="0" i="0" u="none" strike="noStrike" kern="0" cap="none" spc="0" normalizeH="0" baseline="0" noProof="0" dirty="0">
                <a:ln>
                  <a:noFill/>
                </a:ln>
                <a:solidFill>
                  <a:schemeClr val="accent6"/>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0" cap="none" spc="0" normalizeH="0" baseline="0" noProof="0" dirty="0">
                  <a:ln>
                    <a:noFill/>
                  </a:ln>
                  <a:solidFill>
                    <a:schemeClr val="accent6"/>
                  </a:solidFill>
                  <a:effectLst/>
                  <a:uLnTx/>
                  <a:uFillTx/>
                  <a:latin typeface="Arial"/>
                  <a:ea typeface="+mn-ea"/>
                  <a:cs typeface="+mn-cs"/>
                </a:rPr>
                <a:t>Cameroon</a:t>
              </a:r>
              <a:endParaRPr kumimoji="0" lang="en-US" sz="1300" b="0" i="0" u="none" strike="noStrike" kern="0" cap="none" spc="0" normalizeH="0" baseline="0" noProof="0" dirty="0">
                <a:ln>
                  <a:noFill/>
                </a:ln>
                <a:solidFill>
                  <a:schemeClr val="accent6"/>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0" cap="none" spc="0" normalizeH="0" baseline="0" noProof="0" dirty="0">
                  <a:ln>
                    <a:noFill/>
                  </a:ln>
                  <a:solidFill>
                    <a:schemeClr val="accent6"/>
                  </a:solidFill>
                  <a:effectLst/>
                  <a:uLnTx/>
                  <a:uFillTx/>
                  <a:latin typeface="Arial"/>
                  <a:ea typeface="+mn-ea"/>
                  <a:cs typeface="+mn-cs"/>
                </a:rPr>
                <a:t>Cote d’Ivoire</a:t>
              </a:r>
              <a:endParaRPr kumimoji="0" lang="en-US" sz="1300" b="0" i="0" u="none" strike="noStrike" kern="0" cap="none" spc="0" normalizeH="0" baseline="0" noProof="0" dirty="0">
                <a:ln>
                  <a:noFill/>
                </a:ln>
                <a:solidFill>
                  <a:schemeClr val="accent6"/>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0" cap="none" spc="0" normalizeH="0" baseline="0" noProof="0" dirty="0">
                  <a:ln>
                    <a:noFill/>
                  </a:ln>
                  <a:solidFill>
                    <a:schemeClr val="accent6"/>
                  </a:solidFill>
                  <a:effectLst/>
                  <a:uLnTx/>
                  <a:uFillTx/>
                  <a:latin typeface="Arial"/>
                  <a:ea typeface="+mn-ea"/>
                  <a:cs typeface="+mn-cs"/>
                </a:rPr>
                <a:t>Kenya </a:t>
              </a:r>
              <a:endParaRPr kumimoji="0" lang="en-US" sz="1300" b="0" i="0" u="none" strike="noStrike" kern="0" cap="none" spc="0" normalizeH="0" baseline="0" noProof="0" dirty="0">
                <a:ln>
                  <a:noFill/>
                </a:ln>
                <a:solidFill>
                  <a:schemeClr val="accent6"/>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0" cap="none" spc="0" normalizeH="0" baseline="0" noProof="0" dirty="0">
                  <a:ln>
                    <a:noFill/>
                  </a:ln>
                  <a:solidFill>
                    <a:schemeClr val="accent6"/>
                  </a:solidFill>
                  <a:effectLst/>
                  <a:uLnTx/>
                  <a:uFillTx/>
                  <a:latin typeface="Arial"/>
                  <a:ea typeface="+mn-ea"/>
                  <a:cs typeface="+mn-cs"/>
                </a:rPr>
                <a:t>Kyrgyzstan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0" cap="none" spc="0" normalizeH="0" baseline="0" noProof="0" dirty="0">
                  <a:ln>
                    <a:noFill/>
                  </a:ln>
                  <a:solidFill>
                    <a:schemeClr val="accent6"/>
                  </a:solidFill>
                  <a:effectLst/>
                  <a:uLnTx/>
                  <a:uFillTx/>
                  <a:latin typeface="Arial"/>
                  <a:ea typeface="+mn-ea"/>
                  <a:cs typeface="+mn-cs"/>
                </a:rPr>
                <a:t>Lesotho</a:t>
              </a:r>
              <a:endParaRPr kumimoji="0" lang="en-US" sz="1300" b="0" i="0" u="none" strike="noStrike" kern="0" cap="none" spc="0" normalizeH="0" baseline="0" noProof="0" dirty="0">
                <a:ln>
                  <a:noFill/>
                </a:ln>
                <a:solidFill>
                  <a:schemeClr val="accent6"/>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0" cap="none" spc="0" normalizeH="0" baseline="0" noProof="0" dirty="0">
                  <a:ln>
                    <a:noFill/>
                  </a:ln>
                  <a:solidFill>
                    <a:schemeClr val="accent6"/>
                  </a:solidFill>
                  <a:effectLst/>
                  <a:uLnTx/>
                  <a:uFillTx/>
                  <a:latin typeface="Arial"/>
                  <a:ea typeface="+mn-ea"/>
                  <a:cs typeface="+mn-cs"/>
                </a:rPr>
                <a:t>Mauritania</a:t>
              </a:r>
              <a:endParaRPr kumimoji="0" lang="en-US" sz="1300" b="0" i="0" u="none" strike="noStrike" kern="0" cap="none" spc="0" normalizeH="0" baseline="0" noProof="0" dirty="0">
                <a:ln>
                  <a:noFill/>
                </a:ln>
                <a:solidFill>
                  <a:schemeClr val="accent6"/>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0" cap="none" spc="0" normalizeH="0" baseline="0" noProof="0" dirty="0">
                  <a:ln>
                    <a:noFill/>
                  </a:ln>
                  <a:solidFill>
                    <a:schemeClr val="accent6"/>
                  </a:solidFill>
                  <a:effectLst/>
                  <a:uLnTx/>
                  <a:uFillTx/>
                  <a:latin typeface="Arial"/>
                  <a:ea typeface="+mn-ea"/>
                  <a:cs typeface="+mn-cs"/>
                </a:rPr>
                <a:t>Myanmar</a:t>
              </a:r>
              <a:endParaRPr kumimoji="0" lang="en-US" sz="1300" b="0" i="0" u="none" strike="noStrike" kern="0" cap="none" spc="0" normalizeH="0" baseline="0" noProof="0" dirty="0">
                <a:ln>
                  <a:noFill/>
                </a:ln>
                <a:solidFill>
                  <a:schemeClr val="accent6"/>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0" cap="none" spc="0" normalizeH="0" baseline="0" noProof="0" dirty="0">
                  <a:ln>
                    <a:noFill/>
                  </a:ln>
                  <a:solidFill>
                    <a:schemeClr val="accent6"/>
                  </a:solidFill>
                  <a:effectLst/>
                  <a:uLnTx/>
                  <a:uFillTx/>
                  <a:latin typeface="Arial"/>
                  <a:ea typeface="+mn-ea"/>
                  <a:cs typeface="+mn-cs"/>
                </a:rPr>
                <a:t>Pakistan</a:t>
              </a:r>
              <a:endParaRPr kumimoji="0" lang="en-US" sz="1300" b="0" i="0" u="none" strike="noStrike" kern="0" cap="none" spc="0" normalizeH="0" baseline="0" noProof="0" dirty="0">
                <a:ln>
                  <a:noFill/>
                </a:ln>
                <a:solidFill>
                  <a:schemeClr val="accent6"/>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0" cap="none" spc="0" normalizeH="0" baseline="0" noProof="0" dirty="0">
                  <a:ln>
                    <a:noFill/>
                  </a:ln>
                  <a:solidFill>
                    <a:schemeClr val="accent6"/>
                  </a:solidFill>
                  <a:effectLst/>
                  <a:uLnTx/>
                  <a:uFillTx/>
                  <a:latin typeface="Arial"/>
                  <a:ea typeface="+mn-ea"/>
                  <a:cs typeface="+mn-cs"/>
                </a:rPr>
                <a:t>Sao tome and Principe</a:t>
              </a:r>
              <a:endParaRPr kumimoji="0" lang="en-US" sz="1300" b="0" i="0" u="none" strike="noStrike" kern="0" cap="none" spc="0" normalizeH="0" baseline="0" noProof="0" dirty="0">
                <a:ln>
                  <a:noFill/>
                </a:ln>
                <a:solidFill>
                  <a:schemeClr val="accent6"/>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0" cap="none" spc="0" normalizeH="0" baseline="0" noProof="0" dirty="0">
                  <a:ln>
                    <a:noFill/>
                  </a:ln>
                  <a:solidFill>
                    <a:schemeClr val="accent6"/>
                  </a:solidFill>
                  <a:effectLst/>
                  <a:uLnTx/>
                  <a:uFillTx/>
                  <a:latin typeface="Arial"/>
                  <a:ea typeface="+mn-ea"/>
                  <a:cs typeface="+mn-cs"/>
                </a:rPr>
                <a:t>Sudan (Republic of)</a:t>
              </a:r>
              <a:endParaRPr kumimoji="0" lang="en-US" sz="1300" b="0" i="0" u="none" strike="noStrike" kern="0" cap="none" spc="0" normalizeH="0" baseline="0" noProof="0" dirty="0">
                <a:ln>
                  <a:noFill/>
                </a:ln>
                <a:solidFill>
                  <a:schemeClr val="accent6"/>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0" cap="none" spc="0" normalizeH="0" baseline="0" noProof="0" dirty="0">
                  <a:ln>
                    <a:noFill/>
                  </a:ln>
                  <a:solidFill>
                    <a:schemeClr val="accent5"/>
                  </a:solidFill>
                  <a:effectLst/>
                  <a:uLnTx/>
                  <a:uFillTx/>
                  <a:latin typeface="Arial"/>
                  <a:ea typeface="+mn-ea"/>
                  <a:cs typeface="+mn-cs"/>
                </a:rPr>
                <a:t>Tajikistan</a:t>
              </a:r>
              <a:endParaRPr kumimoji="0" lang="en-US" sz="1300" b="0" i="0" u="none" strike="noStrike" kern="0" cap="none" spc="0" normalizeH="0" baseline="0" noProof="0" dirty="0">
                <a:ln>
                  <a:noFill/>
                </a:ln>
                <a:solidFill>
                  <a:schemeClr val="accent5"/>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0" cap="none" spc="0" normalizeH="0" baseline="0" noProof="0" dirty="0">
                  <a:ln>
                    <a:noFill/>
                  </a:ln>
                  <a:solidFill>
                    <a:schemeClr val="accent6"/>
                  </a:solidFill>
                  <a:effectLst/>
                  <a:uLnTx/>
                  <a:uFillTx/>
                  <a:latin typeface="Arial"/>
                  <a:ea typeface="+mn-ea"/>
                  <a:cs typeface="+mn-cs"/>
                </a:rPr>
                <a:t>Yemen </a:t>
              </a:r>
              <a:endParaRPr kumimoji="0" lang="en-US" sz="1300" b="0" i="0" u="none" strike="noStrike" kern="0" cap="none" spc="0" normalizeH="0" baseline="0" noProof="0" dirty="0">
                <a:ln>
                  <a:noFill/>
                </a:ln>
                <a:solidFill>
                  <a:schemeClr val="accent6"/>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0" cap="none" spc="0" normalizeH="0" baseline="0" noProof="0" dirty="0">
                  <a:ln>
                    <a:noFill/>
                  </a:ln>
                  <a:solidFill>
                    <a:schemeClr val="accent6"/>
                  </a:solidFill>
                  <a:effectLst/>
                  <a:uLnTx/>
                  <a:uFillTx/>
                  <a:latin typeface="Arial"/>
                  <a:ea typeface="+mn-ea"/>
                  <a:cs typeface="+mn-cs"/>
                </a:rPr>
                <a:t>Zambia</a:t>
              </a:r>
              <a:endParaRPr kumimoji="0" lang="en-US" sz="1300" b="0" i="0" u="none" strike="noStrike" kern="0" cap="none" spc="0" normalizeH="0" baseline="0" noProof="0" dirty="0">
                <a:ln>
                  <a:noFill/>
                </a:ln>
                <a:solidFill>
                  <a:schemeClr val="accent6"/>
                </a:solidFill>
                <a:effectLst/>
                <a:uLnTx/>
                <a:uFillTx/>
                <a:latin typeface="Arial"/>
                <a:ea typeface="+mn-ea"/>
                <a:cs typeface="+mn-cs"/>
              </a:endParaRPr>
            </a:p>
          </p:txBody>
        </p:sp>
        <p:sp>
          <p:nvSpPr>
            <p:cNvPr id="67" name="Rectangle 66"/>
            <p:cNvSpPr/>
            <p:nvPr/>
          </p:nvSpPr>
          <p:spPr>
            <a:xfrm>
              <a:off x="6643392" y="2906182"/>
              <a:ext cx="1180800" cy="2345015"/>
            </a:xfrm>
            <a:prstGeom prst="rect">
              <a:avLst/>
            </a:prstGeom>
            <a:solidFill>
              <a:schemeClr val="accent4">
                <a:lumMod val="20000"/>
                <a:lumOff val="80000"/>
              </a:schemeClr>
            </a:solidFill>
            <a:ln w="25400" cap="flat" cmpd="sng" algn="ctr">
              <a:noFill/>
              <a:prstDash val="solid"/>
            </a:ln>
            <a:effectLst/>
          </p:spPr>
          <p:txBody>
            <a:bodyPr numCol="1"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dirty="0">
                <a:ln>
                  <a:noFill/>
                </a:ln>
                <a:solidFill>
                  <a:schemeClr val="accent6"/>
                </a:solidFill>
                <a:effectLst/>
                <a:uLnTx/>
                <a:uFillTx/>
                <a:latin typeface="Arial"/>
                <a:ea typeface="+mn-ea"/>
                <a:cs typeface="+mn-cs"/>
              </a:endParaRPr>
            </a:p>
          </p:txBody>
        </p:sp>
        <p:sp>
          <p:nvSpPr>
            <p:cNvPr id="68" name="Rectangle 67"/>
            <p:cNvSpPr/>
            <p:nvPr/>
          </p:nvSpPr>
          <p:spPr>
            <a:xfrm>
              <a:off x="7875461" y="2906182"/>
              <a:ext cx="891673" cy="2345015"/>
            </a:xfrm>
            <a:prstGeom prst="rect">
              <a:avLst/>
            </a:prstGeom>
            <a:solidFill>
              <a:schemeClr val="accent4">
                <a:lumMod val="60000"/>
                <a:lumOff val="40000"/>
              </a:schemeClr>
            </a:solidFill>
            <a:ln w="25400" cap="flat" cmpd="sng" algn="ctr">
              <a:noFill/>
              <a:prstDash val="solid"/>
            </a:ln>
            <a:effectLst/>
          </p:spPr>
          <p:txBody>
            <a:bodyPr numCol="1"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0" cap="none" spc="0" normalizeH="0" baseline="0" noProof="0" dirty="0">
                  <a:ln>
                    <a:noFill/>
                  </a:ln>
                  <a:solidFill>
                    <a:schemeClr val="accent6"/>
                  </a:solidFill>
                  <a:effectLst/>
                  <a:uLnTx/>
                  <a:uFillTx/>
                  <a:latin typeface="Arial"/>
                  <a:ea typeface="+mn-ea"/>
                  <a:cs typeface="+mn-cs"/>
                </a:rPr>
                <a:t>Angola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0" cap="none" spc="0" normalizeH="0" baseline="0" noProof="0" dirty="0">
                  <a:ln>
                    <a:noFill/>
                  </a:ln>
                  <a:solidFill>
                    <a:schemeClr val="accent6"/>
                  </a:solidFill>
                  <a:effectLst/>
                  <a:uLnTx/>
                  <a:uFillTx/>
                  <a:latin typeface="Arial"/>
                  <a:ea typeface="+mn-ea"/>
                  <a:cs typeface="+mn-cs"/>
                </a:rPr>
                <a:t>Armenia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0" cap="none" spc="0" normalizeH="0" baseline="0" noProof="0" dirty="0">
                  <a:ln>
                    <a:noFill/>
                  </a:ln>
                  <a:solidFill>
                    <a:schemeClr val="accent6"/>
                  </a:solidFill>
                  <a:effectLst/>
                  <a:uLnTx/>
                  <a:uFillTx/>
                  <a:latin typeface="Arial"/>
                  <a:ea typeface="+mn-ea"/>
                  <a:cs typeface="+mn-cs"/>
                </a:rPr>
                <a:t>Azerbaijan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0" cap="none" spc="0" normalizeH="0" baseline="0" noProof="0" dirty="0">
                  <a:ln>
                    <a:noFill/>
                  </a:ln>
                  <a:solidFill>
                    <a:schemeClr val="accent6"/>
                  </a:solidFill>
                  <a:effectLst/>
                  <a:uLnTx/>
                  <a:uFillTx/>
                  <a:latin typeface="Arial"/>
                  <a:ea typeface="+mn-ea"/>
                  <a:cs typeface="+mn-cs"/>
                </a:rPr>
                <a:t>Bolivia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0" cap="none" spc="0" normalizeH="0" baseline="0" noProof="0" dirty="0">
                  <a:ln>
                    <a:noFill/>
                  </a:ln>
                  <a:solidFill>
                    <a:schemeClr val="accent6"/>
                  </a:solidFill>
                  <a:effectLst/>
                  <a:uLnTx/>
                  <a:uFillTx/>
                  <a:latin typeface="Arial"/>
                  <a:ea typeface="+mn-ea"/>
                  <a:cs typeface="+mn-cs"/>
                </a:rPr>
                <a:t>Congo Rep.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0" cap="none" spc="0" normalizeH="0" baseline="0" noProof="0" dirty="0">
                  <a:ln>
                    <a:noFill/>
                  </a:ln>
                  <a:solidFill>
                    <a:schemeClr val="accent6"/>
                  </a:solidFill>
                  <a:effectLst/>
                  <a:uLnTx/>
                  <a:uFillTx/>
                  <a:latin typeface="Arial"/>
                  <a:ea typeface="+mn-ea"/>
                  <a:cs typeface="+mn-cs"/>
                </a:rPr>
                <a:t>Georgia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0" cap="none" spc="0" normalizeH="0" baseline="0" noProof="0" dirty="0">
                  <a:ln>
                    <a:noFill/>
                  </a:ln>
                  <a:solidFill>
                    <a:schemeClr val="accent5"/>
                  </a:solidFill>
                  <a:effectLst/>
                  <a:uLnTx/>
                  <a:uFillTx/>
                  <a:latin typeface="Arial"/>
                  <a:ea typeface="+mn-ea"/>
                  <a:cs typeface="+mn-cs"/>
                </a:rPr>
                <a:t>Timor-Leste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0" cap="none" spc="0" normalizeH="0" baseline="0" noProof="0" dirty="0">
                  <a:ln>
                    <a:noFill/>
                  </a:ln>
                  <a:solidFill>
                    <a:schemeClr val="accent5"/>
                  </a:solidFill>
                  <a:effectLst/>
                  <a:uLnTx/>
                  <a:uFillTx/>
                  <a:latin typeface="Arial"/>
                  <a:ea typeface="+mn-ea"/>
                  <a:cs typeface="+mn-cs"/>
                </a:rPr>
                <a:t>Vietnam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0" cap="none" spc="0" normalizeH="0" baseline="0" noProof="0" dirty="0">
                  <a:ln>
                    <a:noFill/>
                  </a:ln>
                  <a:solidFill>
                    <a:schemeClr val="accent6"/>
                  </a:solidFill>
                  <a:effectLst/>
                  <a:uLnTx/>
                  <a:uFillTx/>
                  <a:latin typeface="Arial"/>
                  <a:ea typeface="+mn-ea"/>
                  <a:cs typeface="+mn-cs"/>
                </a:rPr>
                <a:t>Uzbekistan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0" cap="none" spc="0" normalizeH="0" baseline="0" noProof="0" dirty="0">
                  <a:ln>
                    <a:noFill/>
                  </a:ln>
                  <a:solidFill>
                    <a:schemeClr val="accent6"/>
                  </a:solidFill>
                  <a:effectLst/>
                  <a:uLnTx/>
                  <a:uFillTx/>
                  <a:latin typeface="Arial"/>
                  <a:ea typeface="+mn-ea"/>
                  <a:cs typeface="+mn-cs"/>
                </a:rPr>
                <a:t>PNG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0" cap="none" spc="0" normalizeH="0" baseline="0" noProof="0" dirty="0">
                  <a:ln>
                    <a:noFill/>
                  </a:ln>
                  <a:solidFill>
                    <a:schemeClr val="accent6"/>
                  </a:solidFill>
                  <a:effectLst/>
                  <a:uLnTx/>
                  <a:uFillTx/>
                  <a:latin typeface="Arial"/>
                  <a:ea typeface="+mn-ea"/>
                  <a:cs typeface="+mn-cs"/>
                </a:rPr>
                <a:t>Nicaragua</a:t>
              </a:r>
              <a:endParaRPr kumimoji="0" lang="en-US" sz="1300" b="0" i="0" u="none" strike="noStrike" kern="0" cap="none" spc="0" normalizeH="0" baseline="0" noProof="0" dirty="0">
                <a:ln>
                  <a:noFill/>
                </a:ln>
                <a:solidFill>
                  <a:schemeClr val="accent6"/>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dirty="0">
                <a:ln>
                  <a:noFill/>
                </a:ln>
                <a:solidFill>
                  <a:prstClr val="white"/>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0" cap="none" spc="0" normalizeH="0" baseline="0" noProof="0" dirty="0">
                <a:ln>
                  <a:noFill/>
                </a:ln>
                <a:solidFill>
                  <a:prstClr val="white"/>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0" cap="none" spc="0" normalizeH="0" baseline="0" noProof="0" dirty="0">
                <a:ln>
                  <a:noFill/>
                </a:ln>
                <a:solidFill>
                  <a:prstClr val="white"/>
                </a:solidFill>
                <a:effectLst/>
                <a:uLnTx/>
                <a:uFillTx/>
                <a:latin typeface="Arial"/>
                <a:ea typeface="+mn-ea"/>
                <a:cs typeface="+mn-cs"/>
              </a:endParaRPr>
            </a:p>
          </p:txBody>
        </p:sp>
        <p:sp>
          <p:nvSpPr>
            <p:cNvPr id="69" name="Rectangle 68"/>
            <p:cNvSpPr/>
            <p:nvPr/>
          </p:nvSpPr>
          <p:spPr>
            <a:xfrm>
              <a:off x="8819105" y="2906182"/>
              <a:ext cx="1067576" cy="2345015"/>
            </a:xfrm>
            <a:prstGeom prst="rect">
              <a:avLst/>
            </a:prstGeom>
            <a:solidFill>
              <a:srgbClr val="005CB9">
                <a:lumMod val="50000"/>
              </a:srgbClr>
            </a:solidFill>
            <a:ln w="25400" cap="flat" cmpd="sng" algn="ctr">
              <a:noFill/>
              <a:prstDash val="solid"/>
            </a:ln>
            <a:effectLst/>
          </p:spPr>
          <p:txBody>
            <a:bodyPr numCol="1"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300" b="0" i="0" u="none" strike="noStrike" kern="0" cap="none" spc="0" normalizeH="0" baseline="0" noProof="0" dirty="0">
                  <a:ln>
                    <a:noFill/>
                  </a:ln>
                  <a:solidFill>
                    <a:prstClr val="white"/>
                  </a:solidFill>
                  <a:effectLst/>
                  <a:uLnTx/>
                  <a:uFillTx/>
                  <a:latin typeface="Arial"/>
                  <a:ea typeface="+mn-ea"/>
                  <a:cs typeface="+mn-cs"/>
                </a:rPr>
                <a:t>Bhutan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0" cap="none" spc="0" normalizeH="0" baseline="0" noProof="0" dirty="0">
                  <a:ln>
                    <a:noFill/>
                  </a:ln>
                  <a:solidFill>
                    <a:schemeClr val="accent5"/>
                  </a:solidFill>
                  <a:effectLst/>
                  <a:uLnTx/>
                  <a:uFillTx/>
                  <a:latin typeface="Arial"/>
                  <a:ea typeface="+mn-ea"/>
                  <a:cs typeface="+mn-cs"/>
                </a:rPr>
                <a:t>Cuba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0" cap="none" spc="0" normalizeH="0" baseline="0" noProof="0" dirty="0">
                  <a:ln>
                    <a:noFill/>
                  </a:ln>
                  <a:solidFill>
                    <a:prstClr val="white"/>
                  </a:solidFill>
                  <a:effectLst/>
                  <a:uLnTx/>
                  <a:uFillTx/>
                  <a:latin typeface="Arial"/>
                  <a:ea typeface="+mn-ea"/>
                  <a:cs typeface="+mn-cs"/>
                </a:rPr>
                <a:t>Guyana</a:t>
              </a:r>
              <a:endParaRPr kumimoji="0" lang="en-US" sz="1300" b="1" i="0" u="none" strike="noStrike" kern="0" cap="none" spc="0" normalizeH="0" baseline="0" noProof="0" dirty="0">
                <a:ln>
                  <a:noFill/>
                </a:ln>
                <a:solidFill>
                  <a:prstClr val="white"/>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300" b="0" i="0" u="none" strike="noStrike" kern="0" cap="none" spc="0" normalizeH="0" baseline="0" noProof="0" dirty="0">
                  <a:ln>
                    <a:noFill/>
                  </a:ln>
                  <a:solidFill>
                    <a:prstClr val="white"/>
                  </a:solidFill>
                  <a:effectLst/>
                  <a:uLnTx/>
                  <a:uFillTx/>
                  <a:latin typeface="Arial"/>
                  <a:ea typeface="+mn-ea"/>
                  <a:cs typeface="+mn-cs"/>
                </a:rPr>
                <a:t>Honduras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0" cap="none" spc="0" normalizeH="0" baseline="0" noProof="0" dirty="0">
                  <a:ln>
                    <a:noFill/>
                  </a:ln>
                  <a:solidFill>
                    <a:schemeClr val="accent5"/>
                  </a:solidFill>
                  <a:effectLst/>
                  <a:uLnTx/>
                  <a:uFillTx/>
                  <a:latin typeface="Arial"/>
                  <a:ea typeface="+mn-ea"/>
                  <a:cs typeface="+mn-cs"/>
                </a:rPr>
                <a:t>Indonesia</a:t>
              </a:r>
              <a:r>
                <a:rPr kumimoji="0" lang="en-GB" sz="1300" b="0" i="0" u="none" strike="noStrike" kern="0" cap="none" spc="0" normalizeH="0" baseline="0" noProof="0" dirty="0">
                  <a:ln>
                    <a:noFill/>
                  </a:ln>
                  <a:solidFill>
                    <a:prstClr val="white"/>
                  </a:solidFill>
                  <a:effectLst/>
                  <a:uLnTx/>
                  <a:uFillTx/>
                  <a:latin typeface="Arial"/>
                  <a:ea typeface="+mn-ea"/>
                  <a:cs typeface="+mn-cs"/>
                </a:rPr>
                <a:t> </a:t>
              </a:r>
              <a:endParaRPr kumimoji="0" lang="fr-FR" sz="1300" b="0" i="0" u="none" strike="noStrike" kern="0" cap="none" spc="0" normalizeH="0" baseline="0" noProof="0" dirty="0">
                <a:ln>
                  <a:noFill/>
                </a:ln>
                <a:solidFill>
                  <a:prstClr val="white"/>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0" cap="none" spc="0" normalizeH="0" baseline="0" noProof="0" dirty="0">
                  <a:ln>
                    <a:noFill/>
                  </a:ln>
                  <a:solidFill>
                    <a:prstClr val="white"/>
                  </a:solidFill>
                  <a:effectLst/>
                  <a:uLnTx/>
                  <a:uFillTx/>
                  <a:latin typeface="Arial"/>
                  <a:ea typeface="+mn-ea"/>
                  <a:cs typeface="+mn-cs"/>
                </a:rPr>
                <a:t>Kiribati</a:t>
              </a:r>
              <a:endParaRPr kumimoji="0" lang="fr-FR" sz="1300" b="0" i="0" u="none" strike="noStrike" kern="0" cap="none" spc="0" normalizeH="0" baseline="0" noProof="0" dirty="0">
                <a:ln>
                  <a:noFill/>
                </a:ln>
                <a:solidFill>
                  <a:prstClr val="white"/>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0" cap="none" spc="0" normalizeH="0" baseline="0" noProof="0" dirty="0">
                  <a:ln>
                    <a:noFill/>
                  </a:ln>
                  <a:solidFill>
                    <a:prstClr val="white"/>
                  </a:solidFill>
                  <a:effectLst/>
                  <a:uLnTx/>
                  <a:uFillTx/>
                  <a:latin typeface="Arial"/>
                  <a:ea typeface="+mn-ea"/>
                  <a:cs typeface="+mn-cs"/>
                </a:rPr>
                <a:t>Moldova</a:t>
              </a:r>
              <a:endParaRPr kumimoji="0" lang="en-US" sz="1300" b="0" i="0" u="none" strike="noStrike" kern="0" cap="none" spc="0" normalizeH="0" baseline="0" noProof="0" dirty="0">
                <a:ln>
                  <a:noFill/>
                </a:ln>
                <a:solidFill>
                  <a:prstClr val="white"/>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300" b="0" i="0" u="none" strike="noStrike" kern="0" cap="none" spc="0" normalizeH="0" baseline="0" noProof="0" dirty="0" err="1">
                  <a:ln>
                    <a:noFill/>
                  </a:ln>
                  <a:solidFill>
                    <a:prstClr val="white"/>
                  </a:solidFill>
                  <a:effectLst/>
                  <a:uLnTx/>
                  <a:uFillTx/>
                  <a:latin typeface="Arial"/>
                  <a:ea typeface="+mn-ea"/>
                  <a:cs typeface="+mn-cs"/>
                </a:rPr>
                <a:t>Mongolia</a:t>
              </a:r>
              <a:endParaRPr kumimoji="0" lang="en-US" sz="1300" b="0" i="0" u="none" strike="noStrike" kern="0" cap="none" spc="0" normalizeH="0" baseline="0" noProof="0" dirty="0">
                <a:ln>
                  <a:noFill/>
                </a:ln>
                <a:solidFill>
                  <a:prstClr val="white"/>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300" b="0" i="0" u="none" strike="noStrike" kern="0" cap="none" spc="0" normalizeH="0" baseline="0" noProof="0" dirty="0">
                  <a:ln>
                    <a:noFill/>
                  </a:ln>
                  <a:solidFill>
                    <a:schemeClr val="accent5"/>
                  </a:solidFill>
                  <a:effectLst/>
                  <a:uLnTx/>
                  <a:uFillTx/>
                  <a:latin typeface="Arial"/>
                  <a:ea typeface="+mn-ea"/>
                  <a:cs typeface="+mn-cs"/>
                </a:rPr>
                <a:t>Sri Lanka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300" b="0" i="0" u="none" strike="noStrike" kern="0" cap="none" spc="0" normalizeH="0" baseline="0" noProof="0" dirty="0">
                  <a:ln>
                    <a:noFill/>
                  </a:ln>
                  <a:solidFill>
                    <a:schemeClr val="accent5"/>
                  </a:solidFill>
                  <a:effectLst/>
                  <a:uLnTx/>
                  <a:uFillTx/>
                  <a:latin typeface="Arial"/>
                  <a:ea typeface="+mn-ea"/>
                  <a:cs typeface="+mn-cs"/>
                </a:rPr>
                <a:t>Ukraine</a:t>
              </a:r>
              <a:endParaRPr kumimoji="0" lang="en-US" sz="1300" b="0" i="0" u="none" strike="noStrike" kern="0" cap="none" spc="0" normalizeH="0" baseline="0" noProof="0" dirty="0">
                <a:ln>
                  <a:noFill/>
                </a:ln>
                <a:solidFill>
                  <a:schemeClr val="accent5"/>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dirty="0">
                <a:ln>
                  <a:noFill/>
                </a:ln>
                <a:solidFill>
                  <a:prstClr val="white"/>
                </a:solidFill>
                <a:effectLst/>
                <a:uLnTx/>
                <a:uFillTx/>
                <a:latin typeface="Arial"/>
                <a:ea typeface="+mn-ea"/>
                <a:cs typeface="+mn-cs"/>
              </a:endParaRPr>
            </a:p>
          </p:txBody>
        </p:sp>
        <p:sp>
          <p:nvSpPr>
            <p:cNvPr id="70" name="TextBox 69"/>
            <p:cNvSpPr txBox="1"/>
            <p:nvPr/>
          </p:nvSpPr>
          <p:spPr>
            <a:xfrm>
              <a:off x="2466927" y="1755945"/>
              <a:ext cx="2204686" cy="2141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a:ln>
                    <a:noFill/>
                  </a:ln>
                  <a:solidFill>
                    <a:srgbClr val="00A1DF"/>
                  </a:solidFill>
                  <a:effectLst/>
                  <a:uLnTx/>
                  <a:uFillTx/>
                  <a:latin typeface="Arial"/>
                  <a:ea typeface="+mn-ea"/>
                  <a:cs typeface="+mn-cs"/>
                </a:rPr>
                <a:t>Variable duration</a:t>
              </a:r>
            </a:p>
          </p:txBody>
        </p:sp>
        <p:sp>
          <p:nvSpPr>
            <p:cNvPr id="71" name="TextBox 70"/>
            <p:cNvSpPr txBox="1"/>
            <p:nvPr/>
          </p:nvSpPr>
          <p:spPr>
            <a:xfrm>
              <a:off x="4713964" y="1755945"/>
              <a:ext cx="1886092" cy="2141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a:ln>
                    <a:noFill/>
                  </a:ln>
                  <a:solidFill>
                    <a:srgbClr val="005CB9"/>
                  </a:solidFill>
                  <a:effectLst/>
                  <a:uLnTx/>
                  <a:uFillTx/>
                  <a:latin typeface="Arial"/>
                  <a:ea typeface="+mn-ea"/>
                  <a:cs typeface="+mn-cs"/>
                </a:rPr>
                <a:t>Variable duration</a:t>
              </a:r>
            </a:p>
          </p:txBody>
        </p:sp>
        <p:sp>
          <p:nvSpPr>
            <p:cNvPr id="72" name="TextBox 71"/>
            <p:cNvSpPr txBox="1"/>
            <p:nvPr/>
          </p:nvSpPr>
          <p:spPr>
            <a:xfrm>
              <a:off x="6643392" y="1755945"/>
              <a:ext cx="2081393" cy="214124"/>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a:ln>
                    <a:noFill/>
                  </a:ln>
                  <a:solidFill>
                    <a:srgbClr val="005CB9">
                      <a:lumMod val="75000"/>
                    </a:srgbClr>
                  </a:solidFill>
                  <a:effectLst/>
                  <a:uLnTx/>
                  <a:uFillTx/>
                  <a:latin typeface="Arial"/>
                  <a:ea typeface="+mn-ea"/>
                  <a:cs typeface="+mn-cs"/>
                </a:rPr>
                <a:t>Five year ramp up period</a:t>
              </a:r>
            </a:p>
          </p:txBody>
        </p:sp>
      </p:grpSp>
      <p:sp>
        <p:nvSpPr>
          <p:cNvPr id="73" name="Rectangle 72"/>
          <p:cNvSpPr/>
          <p:nvPr/>
        </p:nvSpPr>
        <p:spPr>
          <a:xfrm>
            <a:off x="6900008" y="3223701"/>
            <a:ext cx="1317990" cy="166199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accent6"/>
                </a:solidFill>
                <a:effectLst/>
                <a:uLnTx/>
                <a:uFillTx/>
                <a:latin typeface="Arial"/>
                <a:ea typeface="+mn-ea"/>
                <a:cs typeface="+mn-cs"/>
              </a:rPr>
              <a:t>Ghana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accent5"/>
                </a:solidFill>
                <a:effectLst/>
                <a:uLnTx/>
                <a:uFillTx/>
                <a:latin typeface="Arial"/>
                <a:ea typeface="+mn-ea"/>
                <a:cs typeface="+mn-cs"/>
              </a:rPr>
              <a:t>India</a:t>
            </a:r>
            <a:r>
              <a:rPr kumimoji="0" lang="en-GB" sz="1200" b="0" i="0" u="none" strike="noStrike" kern="1200" cap="none" spc="0" normalizeH="0" baseline="0" noProof="0" dirty="0">
                <a:ln>
                  <a:noFill/>
                </a:ln>
                <a:solidFill>
                  <a:schemeClr val="accent6"/>
                </a:solidFill>
                <a:effectLst/>
                <a:uLnTx/>
                <a:uFillTx/>
                <a:latin typeface="Arial"/>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accent6"/>
                </a:solidFill>
                <a:effectLst/>
                <a:uLnTx/>
                <a:uFillTx/>
                <a:latin typeface="Arial"/>
                <a:ea typeface="+mn-ea"/>
                <a:cs typeface="+mn-cs"/>
              </a:rPr>
              <a:t>Lao PDR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accent6"/>
                </a:solidFill>
                <a:effectLst/>
                <a:uLnTx/>
                <a:uFillTx/>
                <a:latin typeface="Arial"/>
                <a:ea typeface="+mn-ea"/>
                <a:cs typeface="+mn-cs"/>
              </a:rPr>
              <a:t>Solomon Islands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accent6"/>
                </a:solidFill>
                <a:effectLst/>
                <a:uLnTx/>
                <a:uFillTx/>
                <a:latin typeface="Arial"/>
                <a:ea typeface="+mn-ea"/>
                <a:cs typeface="+mn-cs"/>
              </a:rPr>
              <a:t>Nigeria </a:t>
            </a:r>
            <a:endParaRPr kumimoji="0" lang="en-US" sz="1200" b="0" i="0" u="none" strike="noStrike" kern="1200" cap="none" spc="0" normalizeH="0" baseline="0" noProof="0" dirty="0">
              <a:ln>
                <a:noFill/>
              </a:ln>
              <a:solidFill>
                <a:schemeClr val="accent6"/>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white"/>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white"/>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white"/>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white"/>
              </a:solidFill>
              <a:effectLst/>
              <a:uLnTx/>
              <a:uFillTx/>
              <a:latin typeface="Arial"/>
              <a:ea typeface="+mn-ea"/>
              <a:cs typeface="+mn-cs"/>
            </a:endParaRPr>
          </a:p>
        </p:txBody>
      </p:sp>
      <p:sp>
        <p:nvSpPr>
          <p:cNvPr id="3" name="TextBox 2"/>
          <p:cNvSpPr txBox="1"/>
          <p:nvPr/>
        </p:nvSpPr>
        <p:spPr>
          <a:xfrm>
            <a:off x="6134063" y="6597279"/>
            <a:ext cx="2849880" cy="207464"/>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a:ln>
                  <a:noFill/>
                </a:ln>
                <a:solidFill>
                  <a:srgbClr val="000000"/>
                </a:solidFill>
                <a:effectLst/>
                <a:uLnTx/>
                <a:uFillTx/>
                <a:latin typeface="Arial" pitchFamily="34" charset="0"/>
                <a:ea typeface="+mn-ea"/>
                <a:cs typeface="Arial" pitchFamily="34" charset="0"/>
              </a:rPr>
              <a:t>Source: Gavi, The Vaccine Alliance</a:t>
            </a:r>
          </a:p>
        </p:txBody>
      </p:sp>
      <p:sp>
        <p:nvSpPr>
          <p:cNvPr id="25" name="Rectangle 24"/>
          <p:cNvSpPr/>
          <p:nvPr/>
        </p:nvSpPr>
        <p:spPr>
          <a:xfrm>
            <a:off x="486833" y="6543123"/>
            <a:ext cx="1514495" cy="523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3119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5"/>
          </p:nvPr>
        </p:nvSpPr>
        <p:spPr/>
        <p:txBody>
          <a:bodyPr/>
          <a:lstStyle/>
          <a:p>
            <a:fld id="{D3F7C509-FEEF-45D3-B896-7C07814C0C13}" type="slidenum">
              <a:rPr lang="en-US" smtClean="0">
                <a:solidFill>
                  <a:srgbClr val="000000"/>
                </a:solidFill>
              </a:rPr>
              <a:pPr/>
              <a:t>11</a:t>
            </a:fld>
            <a:endParaRPr lang="en-US" dirty="0">
              <a:solidFill>
                <a:srgbClr val="000000"/>
              </a:solidFill>
            </a:endParaRPr>
          </a:p>
        </p:txBody>
      </p:sp>
      <p:sp>
        <p:nvSpPr>
          <p:cNvPr id="6" name="Title 5"/>
          <p:cNvSpPr>
            <a:spLocks noGrp="1"/>
          </p:cNvSpPr>
          <p:nvPr>
            <p:ph type="title"/>
          </p:nvPr>
        </p:nvSpPr>
        <p:spPr/>
        <p:txBody>
          <a:bodyPr/>
          <a:lstStyle/>
          <a:p>
            <a:r>
              <a:rPr lang="en-US" dirty="0"/>
              <a:t>Alternate dosing strategy studies</a:t>
            </a:r>
          </a:p>
        </p:txBody>
      </p:sp>
      <p:grpSp>
        <p:nvGrpSpPr>
          <p:cNvPr id="16" name="Group 15"/>
          <p:cNvGrpSpPr/>
          <p:nvPr/>
        </p:nvGrpSpPr>
        <p:grpSpPr>
          <a:xfrm>
            <a:off x="605702" y="1253570"/>
            <a:ext cx="2455245" cy="4874848"/>
            <a:chOff x="546539" y="1347951"/>
            <a:chExt cx="2456793" cy="2958197"/>
          </a:xfrm>
          <a:solidFill>
            <a:schemeClr val="accent3">
              <a:lumMod val="75000"/>
            </a:schemeClr>
          </a:solidFill>
        </p:grpSpPr>
        <p:sp>
          <p:nvSpPr>
            <p:cNvPr id="7" name="Rectangle 6"/>
            <p:cNvSpPr/>
            <p:nvPr/>
          </p:nvSpPr>
          <p:spPr>
            <a:xfrm>
              <a:off x="551794" y="1347951"/>
              <a:ext cx="2451538" cy="583324"/>
            </a:xfrm>
            <a:prstGeom prst="rect">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b="1" dirty="0"/>
                <a:t>Countries</a:t>
              </a:r>
            </a:p>
          </p:txBody>
        </p:sp>
        <p:sp>
          <p:nvSpPr>
            <p:cNvPr id="8" name="Rectangle 7"/>
            <p:cNvSpPr/>
            <p:nvPr/>
          </p:nvSpPr>
          <p:spPr>
            <a:xfrm>
              <a:off x="546539" y="2123810"/>
              <a:ext cx="2451538" cy="583324"/>
            </a:xfrm>
            <a:prstGeom prst="rect">
              <a:avLst/>
            </a:prstGeom>
            <a:solidFill>
              <a:schemeClr val="accent3">
                <a:lumMod val="40000"/>
                <a:lumOff val="6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b="1" dirty="0">
                  <a:solidFill>
                    <a:schemeClr val="accent6"/>
                  </a:solidFill>
                </a:rPr>
                <a:t>Income</a:t>
              </a:r>
            </a:p>
          </p:txBody>
        </p:sp>
        <p:sp>
          <p:nvSpPr>
            <p:cNvPr id="9" name="Rectangle 8"/>
            <p:cNvSpPr/>
            <p:nvPr/>
          </p:nvSpPr>
          <p:spPr>
            <a:xfrm>
              <a:off x="546539" y="2899669"/>
              <a:ext cx="2451538" cy="583324"/>
            </a:xfrm>
            <a:prstGeom prst="rect">
              <a:avLst/>
            </a:prstGeom>
            <a:solidFill>
              <a:schemeClr val="accent3">
                <a:lumMod val="40000"/>
                <a:lumOff val="6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b="1" dirty="0">
                  <a:solidFill>
                    <a:schemeClr val="accent6"/>
                  </a:solidFill>
                </a:rPr>
                <a:t>Region</a:t>
              </a:r>
            </a:p>
          </p:txBody>
        </p:sp>
        <p:sp>
          <p:nvSpPr>
            <p:cNvPr id="10" name="Rectangle 9"/>
            <p:cNvSpPr/>
            <p:nvPr/>
          </p:nvSpPr>
          <p:spPr>
            <a:xfrm>
              <a:off x="546539" y="3722825"/>
              <a:ext cx="2451538" cy="583323"/>
            </a:xfrm>
            <a:prstGeom prst="rect">
              <a:avLst/>
            </a:prstGeom>
            <a:solidFill>
              <a:schemeClr val="accent3">
                <a:lumMod val="40000"/>
                <a:lumOff val="6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b="1" dirty="0">
                  <a:solidFill>
                    <a:schemeClr val="accent6"/>
                  </a:solidFill>
                </a:rPr>
                <a:t>PCV Experience</a:t>
              </a:r>
            </a:p>
          </p:txBody>
        </p:sp>
      </p:grpSp>
      <p:grpSp>
        <p:nvGrpSpPr>
          <p:cNvPr id="22" name="Group 21"/>
          <p:cNvGrpSpPr/>
          <p:nvPr/>
        </p:nvGrpSpPr>
        <p:grpSpPr>
          <a:xfrm>
            <a:off x="3703203" y="1183969"/>
            <a:ext cx="7548016" cy="2160784"/>
            <a:chOff x="3992881" y="1655312"/>
            <a:chExt cx="7300086" cy="2160784"/>
          </a:xfrm>
        </p:grpSpPr>
        <p:sp>
          <p:nvSpPr>
            <p:cNvPr id="11" name="Rectangle 10"/>
            <p:cNvSpPr/>
            <p:nvPr/>
          </p:nvSpPr>
          <p:spPr>
            <a:xfrm>
              <a:off x="3992881" y="1655312"/>
              <a:ext cx="7300086" cy="727484"/>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Study Design</a:t>
              </a:r>
            </a:p>
          </p:txBody>
        </p:sp>
        <p:sp>
          <p:nvSpPr>
            <p:cNvPr id="12" name="Rectangle 11"/>
            <p:cNvSpPr/>
            <p:nvPr/>
          </p:nvSpPr>
          <p:spPr>
            <a:xfrm>
              <a:off x="3992881" y="2459812"/>
              <a:ext cx="2295813" cy="1356284"/>
            </a:xfrm>
            <a:prstGeom prst="rect">
              <a:avLst/>
            </a:prstGeom>
            <a:solidFill>
              <a:schemeClr val="accent3">
                <a:lumMod val="40000"/>
                <a:lumOff val="6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b="1" dirty="0">
                  <a:solidFill>
                    <a:schemeClr val="accent6"/>
                  </a:solidFill>
                </a:rPr>
                <a:t>Individual vs. Community Randomized</a:t>
              </a:r>
            </a:p>
          </p:txBody>
        </p:sp>
        <p:sp>
          <p:nvSpPr>
            <p:cNvPr id="13" name="Rectangle 12"/>
            <p:cNvSpPr/>
            <p:nvPr/>
          </p:nvSpPr>
          <p:spPr>
            <a:xfrm>
              <a:off x="6495018" y="2459812"/>
              <a:ext cx="2295813" cy="1356284"/>
            </a:xfrm>
            <a:prstGeom prst="rect">
              <a:avLst/>
            </a:prstGeom>
            <a:solidFill>
              <a:schemeClr val="accent3">
                <a:lumMod val="40000"/>
                <a:lumOff val="6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b="1" dirty="0">
                  <a:solidFill>
                    <a:schemeClr val="accent6"/>
                  </a:solidFill>
                </a:rPr>
                <a:t>Both Currently Licensed Vaccines</a:t>
              </a:r>
            </a:p>
          </p:txBody>
        </p:sp>
        <p:sp>
          <p:nvSpPr>
            <p:cNvPr id="14" name="Rectangle 13"/>
            <p:cNvSpPr/>
            <p:nvPr/>
          </p:nvSpPr>
          <p:spPr>
            <a:xfrm>
              <a:off x="8997154" y="2436016"/>
              <a:ext cx="2295813" cy="1356284"/>
            </a:xfrm>
            <a:prstGeom prst="rect">
              <a:avLst/>
            </a:prstGeom>
            <a:solidFill>
              <a:schemeClr val="accent3">
                <a:lumMod val="40000"/>
                <a:lumOff val="6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b="1" dirty="0">
                  <a:solidFill>
                    <a:schemeClr val="accent6"/>
                  </a:solidFill>
                </a:rPr>
                <a:t>Dosing Schedules</a:t>
              </a:r>
            </a:p>
          </p:txBody>
        </p:sp>
      </p:grpSp>
      <p:sp>
        <p:nvSpPr>
          <p:cNvPr id="15" name="Rectangle 14"/>
          <p:cNvSpPr/>
          <p:nvPr/>
        </p:nvSpPr>
        <p:spPr>
          <a:xfrm>
            <a:off x="3703203" y="3914588"/>
            <a:ext cx="7589764" cy="727484"/>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Endpoints</a:t>
            </a:r>
          </a:p>
        </p:txBody>
      </p:sp>
      <p:sp>
        <p:nvSpPr>
          <p:cNvPr id="18" name="Rectangle 17"/>
          <p:cNvSpPr/>
          <p:nvPr/>
        </p:nvSpPr>
        <p:spPr>
          <a:xfrm>
            <a:off x="3703203" y="4744408"/>
            <a:ext cx="2449994" cy="640837"/>
          </a:xfrm>
          <a:prstGeom prst="rect">
            <a:avLst/>
          </a:prstGeom>
          <a:solidFill>
            <a:schemeClr val="accent3">
              <a:lumMod val="40000"/>
              <a:lumOff val="6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b="1" dirty="0">
                <a:solidFill>
                  <a:schemeClr val="accent6"/>
                </a:solidFill>
              </a:rPr>
              <a:t>Immunogenicity</a:t>
            </a:r>
          </a:p>
        </p:txBody>
      </p:sp>
      <p:sp>
        <p:nvSpPr>
          <p:cNvPr id="25" name="Rectangle 24"/>
          <p:cNvSpPr/>
          <p:nvPr/>
        </p:nvSpPr>
        <p:spPr>
          <a:xfrm>
            <a:off x="6273088" y="4744408"/>
            <a:ext cx="2449994" cy="640837"/>
          </a:xfrm>
          <a:prstGeom prst="rect">
            <a:avLst/>
          </a:prstGeom>
          <a:solidFill>
            <a:schemeClr val="accent3">
              <a:lumMod val="40000"/>
              <a:lumOff val="6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b="1" dirty="0">
                <a:solidFill>
                  <a:schemeClr val="accent6"/>
                </a:solidFill>
              </a:rPr>
              <a:t>NP Carriage</a:t>
            </a:r>
          </a:p>
        </p:txBody>
      </p:sp>
      <p:sp>
        <p:nvSpPr>
          <p:cNvPr id="26" name="Rectangle 25"/>
          <p:cNvSpPr/>
          <p:nvPr/>
        </p:nvSpPr>
        <p:spPr>
          <a:xfrm>
            <a:off x="8842973" y="4727191"/>
            <a:ext cx="2449994" cy="640837"/>
          </a:xfrm>
          <a:prstGeom prst="rect">
            <a:avLst/>
          </a:prstGeom>
          <a:solidFill>
            <a:schemeClr val="accent3">
              <a:lumMod val="40000"/>
              <a:lumOff val="6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b="1" dirty="0">
                <a:solidFill>
                  <a:schemeClr val="accent6"/>
                </a:solidFill>
              </a:rPr>
              <a:t>Pneumonia</a:t>
            </a:r>
          </a:p>
        </p:txBody>
      </p:sp>
      <p:sp>
        <p:nvSpPr>
          <p:cNvPr id="27" name="Rectangle 26"/>
          <p:cNvSpPr/>
          <p:nvPr/>
        </p:nvSpPr>
        <p:spPr>
          <a:xfrm>
            <a:off x="3703203" y="5487581"/>
            <a:ext cx="7589764" cy="640837"/>
          </a:xfrm>
          <a:prstGeom prst="rect">
            <a:avLst/>
          </a:prstGeom>
          <a:solidFill>
            <a:schemeClr val="accent3">
              <a:lumMod val="40000"/>
              <a:lumOff val="6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b="1" dirty="0">
                <a:solidFill>
                  <a:schemeClr val="accent6"/>
                </a:solidFill>
              </a:rPr>
              <a:t>Safety</a:t>
            </a:r>
          </a:p>
        </p:txBody>
      </p:sp>
    </p:spTree>
    <p:extLst>
      <p:ext uri="{BB962C8B-B14F-4D97-AF65-F5344CB8AC3E}">
        <p14:creationId xmlns:p14="http://schemas.microsoft.com/office/powerpoint/2010/main" val="3216593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5"/>
          </p:nvPr>
        </p:nvSpPr>
        <p:spPr/>
        <p:txBody>
          <a:bodyPr/>
          <a:lstStyle/>
          <a:p>
            <a:fld id="{D3F7C509-FEEF-45D3-B896-7C07814C0C13}" type="slidenum">
              <a:rPr lang="en-US" smtClean="0">
                <a:solidFill>
                  <a:srgbClr val="000000"/>
                </a:solidFill>
              </a:rPr>
              <a:pPr/>
              <a:t>12</a:t>
            </a:fld>
            <a:endParaRPr lang="en-US" dirty="0">
              <a:solidFill>
                <a:srgbClr val="000000"/>
              </a:solidFill>
            </a:endParaRPr>
          </a:p>
        </p:txBody>
      </p:sp>
      <p:pic>
        <p:nvPicPr>
          <p:cNvPr id="8" name="Content Placeholder 7" descr="File:&lt;strong&gt;World map&lt;/strong&gt; between 2003 and 2005.png"/>
          <p:cNvPicPr>
            <a:picLocks noGrp="1" noChangeAspect="1"/>
          </p:cNvPicPr>
          <p:nvPr>
            <p:ph sz="quarter" idx="17"/>
          </p:nvPr>
        </p:nvPicPr>
        <p:blipFill>
          <a:blip r:embed="rId2">
            <a:extLst>
              <a:ext uri="{28A0092B-C50C-407E-A947-70E740481C1C}">
                <a14:useLocalDpi xmlns:a14="http://schemas.microsoft.com/office/drawing/2010/main" val="0"/>
              </a:ext>
            </a:extLst>
          </a:blip>
          <a:stretch>
            <a:fillRect/>
          </a:stretch>
        </p:blipFill>
        <p:spPr>
          <a:xfrm>
            <a:off x="1185648" y="1098631"/>
            <a:ext cx="10510703" cy="5217980"/>
          </a:xfrm>
        </p:spPr>
      </p:pic>
      <p:sp>
        <p:nvSpPr>
          <p:cNvPr id="6" name="Title 5"/>
          <p:cNvSpPr>
            <a:spLocks noGrp="1"/>
          </p:cNvSpPr>
          <p:nvPr>
            <p:ph type="title"/>
          </p:nvPr>
        </p:nvSpPr>
        <p:spPr/>
        <p:txBody>
          <a:bodyPr/>
          <a:lstStyle/>
          <a:p>
            <a:r>
              <a:rPr lang="en-US" dirty="0"/>
              <a:t>BMGF Sponsored Alternate PCV Dosing Studies</a:t>
            </a:r>
          </a:p>
        </p:txBody>
      </p:sp>
      <p:sp>
        <p:nvSpPr>
          <p:cNvPr id="9" name="Rectangle 8"/>
          <p:cNvSpPr/>
          <p:nvPr/>
        </p:nvSpPr>
        <p:spPr>
          <a:xfrm>
            <a:off x="1944986" y="4897853"/>
            <a:ext cx="4094922" cy="147554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b="1" u="sng" dirty="0">
                <a:solidFill>
                  <a:schemeClr val="accent6"/>
                </a:solidFill>
              </a:rPr>
              <a:t>South Africa</a:t>
            </a:r>
            <a:r>
              <a:rPr lang="en-US" sz="1600" b="1" dirty="0">
                <a:solidFill>
                  <a:schemeClr val="accent6"/>
                </a:solidFill>
              </a:rPr>
              <a:t> (PI: Shabir Madhi)</a:t>
            </a:r>
          </a:p>
          <a:p>
            <a:pPr marL="285750" indent="-285750">
              <a:buFont typeface="Arial" panose="020B0604020202020204" pitchFamily="34" charset="0"/>
              <a:buChar char="•"/>
            </a:pPr>
            <a:r>
              <a:rPr lang="en-US" sz="1600" dirty="0">
                <a:solidFill>
                  <a:schemeClr val="accent6"/>
                </a:solidFill>
              </a:rPr>
              <a:t>Individual randomization</a:t>
            </a:r>
          </a:p>
          <a:p>
            <a:pPr marL="285750" indent="-285750">
              <a:buFont typeface="Arial" panose="020B0604020202020204" pitchFamily="34" charset="0"/>
              <a:buChar char="•"/>
            </a:pPr>
            <a:r>
              <a:rPr lang="en-US" sz="1600" dirty="0">
                <a:solidFill>
                  <a:schemeClr val="accent6"/>
                </a:solidFill>
              </a:rPr>
              <a:t>PCV10 and PCV13</a:t>
            </a:r>
          </a:p>
          <a:p>
            <a:pPr marL="285750" indent="-285750">
              <a:buFont typeface="Arial" panose="020B0604020202020204" pitchFamily="34" charset="0"/>
              <a:buChar char="•"/>
            </a:pPr>
            <a:r>
              <a:rPr lang="en-US" sz="1600" dirty="0">
                <a:solidFill>
                  <a:schemeClr val="accent6"/>
                </a:solidFill>
              </a:rPr>
              <a:t>2+1 vs. 1+1 (6 or 14 </a:t>
            </a:r>
            <a:r>
              <a:rPr lang="en-US" sz="1600" dirty="0" err="1">
                <a:solidFill>
                  <a:schemeClr val="accent6"/>
                </a:solidFill>
              </a:rPr>
              <a:t>wks</a:t>
            </a:r>
            <a:r>
              <a:rPr lang="en-US" sz="1600" dirty="0">
                <a:solidFill>
                  <a:schemeClr val="accent6"/>
                </a:solidFill>
              </a:rPr>
              <a:t> +9mo)</a:t>
            </a:r>
          </a:p>
          <a:p>
            <a:pPr marL="285750" indent="-285750">
              <a:buFont typeface="Arial" panose="020B0604020202020204" pitchFamily="34" charset="0"/>
              <a:buChar char="•"/>
            </a:pPr>
            <a:r>
              <a:rPr lang="en-US" sz="1600" dirty="0">
                <a:solidFill>
                  <a:schemeClr val="accent6"/>
                </a:solidFill>
              </a:rPr>
              <a:t>Endpoints: immunogenicity, NPC</a:t>
            </a:r>
          </a:p>
          <a:p>
            <a:pPr marL="285750" indent="-285750">
              <a:buFont typeface="Arial" panose="020B0604020202020204" pitchFamily="34" charset="0"/>
              <a:buChar char="•"/>
            </a:pPr>
            <a:r>
              <a:rPr lang="en-US" sz="1600" dirty="0">
                <a:solidFill>
                  <a:schemeClr val="accent6"/>
                </a:solidFill>
              </a:rPr>
              <a:t>Results: 2Q2019</a:t>
            </a:r>
          </a:p>
          <a:p>
            <a:endParaRPr lang="en-US" sz="1600" dirty="0">
              <a:solidFill>
                <a:schemeClr val="accent6"/>
              </a:solidFill>
            </a:endParaRPr>
          </a:p>
        </p:txBody>
      </p:sp>
      <p:sp>
        <p:nvSpPr>
          <p:cNvPr id="11" name="Rectangle 10"/>
          <p:cNvSpPr/>
          <p:nvPr/>
        </p:nvSpPr>
        <p:spPr>
          <a:xfrm>
            <a:off x="993922" y="1236607"/>
            <a:ext cx="4094922" cy="147554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b="1" u="sng" dirty="0">
                <a:solidFill>
                  <a:schemeClr val="accent6"/>
                </a:solidFill>
              </a:rPr>
              <a:t>United Kingdom </a:t>
            </a:r>
            <a:r>
              <a:rPr lang="en-US" sz="1600" b="1" dirty="0">
                <a:solidFill>
                  <a:schemeClr val="accent6"/>
                </a:solidFill>
              </a:rPr>
              <a:t>(PI: David Goldblatt)</a:t>
            </a:r>
          </a:p>
          <a:p>
            <a:pPr marL="285750" indent="-285750">
              <a:buFont typeface="Arial" panose="020B0604020202020204" pitchFamily="34" charset="0"/>
              <a:buChar char="•"/>
            </a:pPr>
            <a:r>
              <a:rPr lang="en-US" sz="1600" dirty="0">
                <a:solidFill>
                  <a:schemeClr val="accent6"/>
                </a:solidFill>
              </a:rPr>
              <a:t>Individual randomization</a:t>
            </a:r>
          </a:p>
          <a:p>
            <a:pPr marL="285750" indent="-285750">
              <a:buFont typeface="Arial" panose="020B0604020202020204" pitchFamily="34" charset="0"/>
              <a:buChar char="•"/>
            </a:pPr>
            <a:r>
              <a:rPr lang="en-US" sz="1600" dirty="0">
                <a:solidFill>
                  <a:schemeClr val="accent6"/>
                </a:solidFill>
              </a:rPr>
              <a:t>PCV13</a:t>
            </a:r>
          </a:p>
          <a:p>
            <a:pPr marL="285750" indent="-285750">
              <a:buFont typeface="Arial" panose="020B0604020202020204" pitchFamily="34" charset="0"/>
              <a:buChar char="•"/>
            </a:pPr>
            <a:r>
              <a:rPr lang="en-US" sz="1600" dirty="0">
                <a:solidFill>
                  <a:schemeClr val="accent6"/>
                </a:solidFill>
              </a:rPr>
              <a:t>2+1 vs. 1+1 (2mo + 12 </a:t>
            </a:r>
            <a:r>
              <a:rPr lang="en-US" sz="1600" dirty="0" err="1">
                <a:solidFill>
                  <a:schemeClr val="accent6"/>
                </a:solidFill>
              </a:rPr>
              <a:t>mo</a:t>
            </a:r>
            <a:r>
              <a:rPr lang="en-US" sz="1600" dirty="0">
                <a:solidFill>
                  <a:schemeClr val="accent6"/>
                </a:solidFill>
              </a:rPr>
              <a:t>)</a:t>
            </a:r>
          </a:p>
          <a:p>
            <a:pPr marL="285750" indent="-285750">
              <a:buFont typeface="Arial" panose="020B0604020202020204" pitchFamily="34" charset="0"/>
              <a:buChar char="•"/>
            </a:pPr>
            <a:r>
              <a:rPr lang="en-US" sz="1600" dirty="0">
                <a:solidFill>
                  <a:schemeClr val="accent6"/>
                </a:solidFill>
              </a:rPr>
              <a:t>Endpoints: immunogenicity, NPC</a:t>
            </a:r>
          </a:p>
          <a:p>
            <a:pPr marL="285750" indent="-285750">
              <a:buFont typeface="Arial" panose="020B0604020202020204" pitchFamily="34" charset="0"/>
              <a:buChar char="•"/>
            </a:pPr>
            <a:r>
              <a:rPr lang="en-US" sz="1600" dirty="0">
                <a:solidFill>
                  <a:schemeClr val="accent6"/>
                </a:solidFill>
              </a:rPr>
              <a:t>Results: Sept 2017</a:t>
            </a:r>
          </a:p>
          <a:p>
            <a:endParaRPr lang="en-US" sz="1600" dirty="0">
              <a:solidFill>
                <a:schemeClr val="accent6"/>
              </a:solidFill>
            </a:endParaRPr>
          </a:p>
        </p:txBody>
      </p:sp>
      <p:sp>
        <p:nvSpPr>
          <p:cNvPr id="12" name="Star: 5 Points 11"/>
          <p:cNvSpPr/>
          <p:nvPr/>
        </p:nvSpPr>
        <p:spPr>
          <a:xfrm>
            <a:off x="5169903" y="1739814"/>
            <a:ext cx="469123" cy="469127"/>
          </a:xfrm>
          <a:prstGeom prst="star5">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3" name="Star: 5 Points 12"/>
          <p:cNvSpPr/>
          <p:nvPr/>
        </p:nvSpPr>
        <p:spPr>
          <a:xfrm>
            <a:off x="5997072" y="4897853"/>
            <a:ext cx="469123" cy="469127"/>
          </a:xfrm>
          <a:prstGeom prst="star5">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4" name="Star: 5 Points 13"/>
          <p:cNvSpPr/>
          <p:nvPr/>
        </p:nvSpPr>
        <p:spPr>
          <a:xfrm>
            <a:off x="7722490" y="3027823"/>
            <a:ext cx="469123" cy="469127"/>
          </a:xfrm>
          <a:prstGeom prst="star5">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5" name="Rectangle 14"/>
          <p:cNvSpPr/>
          <p:nvPr/>
        </p:nvSpPr>
        <p:spPr>
          <a:xfrm>
            <a:off x="7046180" y="1155416"/>
            <a:ext cx="4109499" cy="1475543"/>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b="1" u="sng" dirty="0">
                <a:solidFill>
                  <a:schemeClr val="accent6"/>
                </a:solidFill>
              </a:rPr>
              <a:t>India </a:t>
            </a:r>
            <a:r>
              <a:rPr lang="en-US" sz="1600" b="1" dirty="0">
                <a:solidFill>
                  <a:schemeClr val="accent6"/>
                </a:solidFill>
              </a:rPr>
              <a:t>(PI: Ashish Bavdekar)</a:t>
            </a:r>
            <a:endParaRPr lang="en-US" sz="1600" dirty="0">
              <a:solidFill>
                <a:schemeClr val="accent6"/>
              </a:solidFill>
            </a:endParaRPr>
          </a:p>
          <a:p>
            <a:pPr marL="285750" indent="-285750">
              <a:buFont typeface="Arial" panose="020B0604020202020204" pitchFamily="34" charset="0"/>
              <a:buChar char="•"/>
            </a:pPr>
            <a:r>
              <a:rPr lang="en-US" sz="1600" dirty="0">
                <a:solidFill>
                  <a:schemeClr val="accent6"/>
                </a:solidFill>
              </a:rPr>
              <a:t>Individual randomization</a:t>
            </a:r>
          </a:p>
          <a:p>
            <a:pPr marL="285750" indent="-285750">
              <a:buFont typeface="Arial" panose="020B0604020202020204" pitchFamily="34" charset="0"/>
              <a:buChar char="•"/>
            </a:pPr>
            <a:r>
              <a:rPr lang="en-US" sz="1600" dirty="0">
                <a:solidFill>
                  <a:schemeClr val="accent6"/>
                </a:solidFill>
              </a:rPr>
              <a:t>PCV10 and PCV13</a:t>
            </a:r>
          </a:p>
          <a:p>
            <a:pPr marL="285750" indent="-285750">
              <a:buFont typeface="Arial" panose="020B0604020202020204" pitchFamily="34" charset="0"/>
              <a:buChar char="•"/>
            </a:pPr>
            <a:r>
              <a:rPr lang="en-US" sz="1600" dirty="0">
                <a:solidFill>
                  <a:schemeClr val="accent6"/>
                </a:solidFill>
              </a:rPr>
              <a:t>3+0 and 2+1 vs. 1+1 (6 +9mo)</a:t>
            </a:r>
          </a:p>
          <a:p>
            <a:pPr marL="285750" indent="-285750">
              <a:buFont typeface="Arial" panose="020B0604020202020204" pitchFamily="34" charset="0"/>
              <a:buChar char="•"/>
            </a:pPr>
            <a:r>
              <a:rPr lang="en-US" sz="1600" dirty="0">
                <a:solidFill>
                  <a:schemeClr val="accent6"/>
                </a:solidFill>
              </a:rPr>
              <a:t>Endpoints: Immunogenicity, NPC</a:t>
            </a:r>
          </a:p>
          <a:p>
            <a:pPr marL="285750" indent="-285750">
              <a:buFont typeface="Arial" panose="020B0604020202020204" pitchFamily="34" charset="0"/>
              <a:buChar char="•"/>
            </a:pPr>
            <a:r>
              <a:rPr lang="en-US" sz="1600" dirty="0">
                <a:solidFill>
                  <a:schemeClr val="accent6"/>
                </a:solidFill>
              </a:rPr>
              <a:t>Results: May 2019</a:t>
            </a:r>
          </a:p>
          <a:p>
            <a:pPr marL="285750" indent="-285750">
              <a:buFont typeface="Arial" panose="020B0604020202020204" pitchFamily="34" charset="0"/>
              <a:buChar char="•"/>
            </a:pPr>
            <a:endParaRPr lang="en-US" sz="1600" dirty="0">
              <a:solidFill>
                <a:schemeClr val="accent6"/>
              </a:solidFill>
            </a:endParaRPr>
          </a:p>
          <a:p>
            <a:endParaRPr lang="en-US" sz="1600" dirty="0">
              <a:solidFill>
                <a:schemeClr val="accent6"/>
              </a:solidFill>
            </a:endParaRPr>
          </a:p>
        </p:txBody>
      </p:sp>
      <p:sp>
        <p:nvSpPr>
          <p:cNvPr id="16" name="Rectangle 15"/>
          <p:cNvSpPr/>
          <p:nvPr/>
        </p:nvSpPr>
        <p:spPr>
          <a:xfrm>
            <a:off x="8191613" y="3755406"/>
            <a:ext cx="3696464" cy="1475543"/>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b="1" u="sng" dirty="0">
                <a:solidFill>
                  <a:schemeClr val="accent6"/>
                </a:solidFill>
              </a:rPr>
              <a:t>Vietnam</a:t>
            </a:r>
            <a:r>
              <a:rPr lang="en-US" sz="1600" b="1" dirty="0">
                <a:solidFill>
                  <a:schemeClr val="accent6"/>
                </a:solidFill>
              </a:rPr>
              <a:t> (PI: Kim Mulholland)</a:t>
            </a:r>
          </a:p>
          <a:p>
            <a:pPr marL="285750" indent="-285750">
              <a:buFont typeface="Arial" panose="020B0604020202020204" pitchFamily="34" charset="0"/>
              <a:buChar char="•"/>
            </a:pPr>
            <a:r>
              <a:rPr lang="en-US" sz="1600" dirty="0">
                <a:solidFill>
                  <a:schemeClr val="accent6"/>
                </a:solidFill>
              </a:rPr>
              <a:t>Individual randomization</a:t>
            </a:r>
          </a:p>
          <a:p>
            <a:pPr marL="285750" indent="-285750">
              <a:buFont typeface="Arial" panose="020B0604020202020204" pitchFamily="34" charset="0"/>
              <a:buChar char="•"/>
            </a:pPr>
            <a:r>
              <a:rPr lang="en-US" sz="1600" dirty="0">
                <a:solidFill>
                  <a:schemeClr val="accent6"/>
                </a:solidFill>
              </a:rPr>
              <a:t>PCV10 and PCV13</a:t>
            </a:r>
          </a:p>
          <a:p>
            <a:pPr marL="285750" indent="-285750">
              <a:buFont typeface="Arial" panose="020B0604020202020204" pitchFamily="34" charset="0"/>
              <a:buChar char="•"/>
            </a:pPr>
            <a:r>
              <a:rPr lang="en-US" sz="1600" dirty="0">
                <a:solidFill>
                  <a:schemeClr val="accent6"/>
                </a:solidFill>
              </a:rPr>
              <a:t>3+1, 3+0, 2+1,1+1, 0+1</a:t>
            </a:r>
          </a:p>
          <a:p>
            <a:pPr marL="285750" indent="-285750">
              <a:buFont typeface="Arial" panose="020B0604020202020204" pitchFamily="34" charset="0"/>
              <a:buChar char="•"/>
            </a:pPr>
            <a:r>
              <a:rPr lang="en-US" sz="1600" dirty="0">
                <a:solidFill>
                  <a:schemeClr val="accent6"/>
                </a:solidFill>
              </a:rPr>
              <a:t>Endpoints: Immunogenicity, NPC</a:t>
            </a:r>
          </a:p>
          <a:p>
            <a:pPr marL="285750" indent="-285750">
              <a:buFont typeface="Arial" panose="020B0604020202020204" pitchFamily="34" charset="0"/>
              <a:buChar char="•"/>
            </a:pPr>
            <a:r>
              <a:rPr lang="en-US" sz="1600" dirty="0">
                <a:solidFill>
                  <a:schemeClr val="accent6"/>
                </a:solidFill>
              </a:rPr>
              <a:t>Results: 4Q2019</a:t>
            </a:r>
          </a:p>
        </p:txBody>
      </p:sp>
      <p:sp>
        <p:nvSpPr>
          <p:cNvPr id="17" name="Rectangle 16"/>
          <p:cNvSpPr/>
          <p:nvPr/>
        </p:nvSpPr>
        <p:spPr>
          <a:xfrm>
            <a:off x="8191613" y="5331608"/>
            <a:ext cx="3696464" cy="1475543"/>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b="1" u="sng" dirty="0">
                <a:solidFill>
                  <a:schemeClr val="accent6"/>
                </a:solidFill>
              </a:rPr>
              <a:t>Vietnam</a:t>
            </a:r>
            <a:r>
              <a:rPr lang="en-US" sz="1600" b="1" dirty="0">
                <a:solidFill>
                  <a:schemeClr val="accent6"/>
                </a:solidFill>
              </a:rPr>
              <a:t> (PI: Lay-Myint Yoshida)</a:t>
            </a:r>
          </a:p>
          <a:p>
            <a:pPr marL="285750" indent="-285750">
              <a:buFont typeface="Arial" panose="020B0604020202020204" pitchFamily="34" charset="0"/>
              <a:buChar char="•"/>
            </a:pPr>
            <a:r>
              <a:rPr lang="en-US" sz="1600" dirty="0">
                <a:solidFill>
                  <a:schemeClr val="accent6"/>
                </a:solidFill>
              </a:rPr>
              <a:t>Cluster randomized</a:t>
            </a:r>
          </a:p>
          <a:p>
            <a:pPr marL="285750" indent="-285750">
              <a:buFont typeface="Arial" panose="020B0604020202020204" pitchFamily="34" charset="0"/>
              <a:buChar char="•"/>
            </a:pPr>
            <a:r>
              <a:rPr lang="en-US" sz="1600" dirty="0">
                <a:solidFill>
                  <a:schemeClr val="accent6"/>
                </a:solidFill>
              </a:rPr>
              <a:t>PCV10: 3+0, 2+1,1+1, 0+1</a:t>
            </a:r>
          </a:p>
          <a:p>
            <a:pPr marL="285750" indent="-285750">
              <a:buFont typeface="Arial" panose="020B0604020202020204" pitchFamily="34" charset="0"/>
              <a:buChar char="•"/>
            </a:pPr>
            <a:r>
              <a:rPr lang="en-US" sz="1600" dirty="0">
                <a:solidFill>
                  <a:schemeClr val="accent6"/>
                </a:solidFill>
              </a:rPr>
              <a:t>Endpoints: NPC, pneumonia</a:t>
            </a:r>
          </a:p>
          <a:p>
            <a:pPr marL="285750" indent="-285750">
              <a:buFont typeface="Arial" panose="020B0604020202020204" pitchFamily="34" charset="0"/>
              <a:buChar char="•"/>
            </a:pPr>
            <a:r>
              <a:rPr lang="en-US" sz="1600" dirty="0">
                <a:solidFill>
                  <a:schemeClr val="accent6"/>
                </a:solidFill>
              </a:rPr>
              <a:t>Results: 1Q2021</a:t>
            </a:r>
          </a:p>
        </p:txBody>
      </p:sp>
      <p:sp>
        <p:nvSpPr>
          <p:cNvPr id="18" name="Star: 5 Points 17"/>
          <p:cNvSpPr/>
          <p:nvPr/>
        </p:nvSpPr>
        <p:spPr>
          <a:xfrm>
            <a:off x="8787521" y="3286279"/>
            <a:ext cx="469123" cy="469127"/>
          </a:xfrm>
          <a:prstGeom prst="star5">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9372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dirty="0"/>
              <a:t>WHO – SAGE Recommendation</a:t>
            </a:r>
          </a:p>
        </p:txBody>
      </p:sp>
      <p:sp>
        <p:nvSpPr>
          <p:cNvPr id="24" name="Footer Placeholder 23"/>
          <p:cNvSpPr>
            <a:spLocks noGrp="1"/>
          </p:cNvSpPr>
          <p:nvPr>
            <p:ph type="ftr" sz="quarter" idx="14"/>
          </p:nvPr>
        </p:nvSpPr>
        <p:spPr/>
        <p:txBody>
          <a:bodyPr/>
          <a:lstStyle/>
          <a:p>
            <a:pPr algn="r"/>
            <a:r>
              <a:rPr lang="en-US"/>
              <a:t>© Bill &amp; Melinda Gates Foundation      |</a:t>
            </a:r>
            <a:endParaRPr lang="en-US" dirty="0"/>
          </a:p>
        </p:txBody>
      </p:sp>
      <p:sp>
        <p:nvSpPr>
          <p:cNvPr id="27" name="Slide Number Placeholder 26"/>
          <p:cNvSpPr>
            <a:spLocks noGrp="1"/>
          </p:cNvSpPr>
          <p:nvPr>
            <p:ph type="sldNum" sz="quarter" idx="15"/>
          </p:nvPr>
        </p:nvSpPr>
        <p:spPr/>
        <p:txBody>
          <a:bodyPr/>
          <a:lstStyle/>
          <a:p>
            <a:fld id="{D3F7C509-FEEF-45D3-B896-7C07814C0C13}" type="slidenum">
              <a:rPr lang="en-US" smtClean="0"/>
              <a:pPr/>
              <a:t>13</a:t>
            </a:fld>
            <a:endParaRPr lang="en-US" dirty="0"/>
          </a:p>
        </p:txBody>
      </p:sp>
      <p:sp>
        <p:nvSpPr>
          <p:cNvPr id="2" name="Title 1"/>
          <p:cNvSpPr>
            <a:spLocks noGrp="1"/>
          </p:cNvSpPr>
          <p:nvPr>
            <p:ph type="title"/>
          </p:nvPr>
        </p:nvSpPr>
        <p:spPr/>
        <p:txBody>
          <a:bodyPr/>
          <a:lstStyle/>
          <a:p>
            <a:r>
              <a:rPr lang="en-US" dirty="0"/>
              <a:t>PCV Dosing Recommendation Process</a:t>
            </a:r>
          </a:p>
        </p:txBody>
      </p:sp>
      <p:sp>
        <p:nvSpPr>
          <p:cNvPr id="23" name="Right Arrow 22"/>
          <p:cNvSpPr/>
          <p:nvPr/>
        </p:nvSpPr>
        <p:spPr>
          <a:xfrm>
            <a:off x="2889956" y="3144275"/>
            <a:ext cx="519289" cy="620888"/>
          </a:xfrm>
          <a:prstGeom prst="rightArrow">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dirty="0"/>
          </a:p>
        </p:txBody>
      </p:sp>
      <p:sp>
        <p:nvSpPr>
          <p:cNvPr id="34" name="Rectangle 33"/>
          <p:cNvSpPr/>
          <p:nvPr/>
        </p:nvSpPr>
        <p:spPr>
          <a:xfrm>
            <a:off x="575734" y="2670142"/>
            <a:ext cx="2223911" cy="1399821"/>
          </a:xfrm>
          <a:prstGeom prst="rect">
            <a:avLst/>
          </a:prstGeom>
          <a:solidFill>
            <a:schemeClr val="accent3"/>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spcBef>
                <a:spcPts val="800"/>
              </a:spcBef>
            </a:pPr>
            <a:r>
              <a:rPr lang="en-US" sz="1867" b="1" cap="all" dirty="0">
                <a:latin typeface="Arial"/>
                <a:cs typeface="Arial"/>
              </a:rPr>
              <a:t>Evaluate </a:t>
            </a:r>
          </a:p>
          <a:p>
            <a:pPr algn="ctr">
              <a:spcBef>
                <a:spcPts val="800"/>
              </a:spcBef>
            </a:pPr>
            <a:r>
              <a:rPr lang="en-US" sz="1867" b="1" cap="all" dirty="0">
                <a:latin typeface="Arial"/>
                <a:cs typeface="Arial"/>
              </a:rPr>
              <a:t>3+0 &amp; 2+1</a:t>
            </a:r>
          </a:p>
        </p:txBody>
      </p:sp>
      <p:sp>
        <p:nvSpPr>
          <p:cNvPr id="35" name="Rectangle 34"/>
          <p:cNvSpPr/>
          <p:nvPr/>
        </p:nvSpPr>
        <p:spPr>
          <a:xfrm>
            <a:off x="3465689" y="2670142"/>
            <a:ext cx="2223911" cy="1399821"/>
          </a:xfrm>
          <a:prstGeom prst="rect">
            <a:avLst/>
          </a:prstGeom>
          <a:solidFill>
            <a:schemeClr val="accent3"/>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spcBef>
                <a:spcPts val="800"/>
              </a:spcBef>
            </a:pPr>
            <a:r>
              <a:rPr lang="en-US" sz="1867" b="1" cap="all" dirty="0">
                <a:latin typeface="Arial"/>
                <a:cs typeface="Arial"/>
              </a:rPr>
              <a:t>? Preferential rec for 2+1</a:t>
            </a:r>
          </a:p>
        </p:txBody>
      </p:sp>
      <p:sp>
        <p:nvSpPr>
          <p:cNvPr id="36" name="Rectangle 35"/>
          <p:cNvSpPr/>
          <p:nvPr/>
        </p:nvSpPr>
        <p:spPr>
          <a:xfrm>
            <a:off x="6400799" y="2670142"/>
            <a:ext cx="2223911" cy="1399821"/>
          </a:xfrm>
          <a:prstGeom prst="rect">
            <a:avLst/>
          </a:prstGeom>
          <a:solidFill>
            <a:schemeClr val="accent3"/>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spcBef>
                <a:spcPts val="800"/>
              </a:spcBef>
            </a:pPr>
            <a:r>
              <a:rPr lang="en-US" sz="1867" b="1" cap="all" dirty="0">
                <a:latin typeface="Arial" panose="020B0604020202020204" pitchFamily="34" charset="0"/>
                <a:cs typeface="Arial" panose="020B0604020202020204" pitchFamily="34" charset="0"/>
              </a:rPr>
              <a:t>Evaluate data on 1+1</a:t>
            </a:r>
          </a:p>
        </p:txBody>
      </p:sp>
      <p:sp>
        <p:nvSpPr>
          <p:cNvPr id="37" name="Rectangle 36"/>
          <p:cNvSpPr/>
          <p:nvPr/>
        </p:nvSpPr>
        <p:spPr>
          <a:xfrm>
            <a:off x="9290757" y="2681431"/>
            <a:ext cx="2223911" cy="1399821"/>
          </a:xfrm>
          <a:prstGeom prst="rect">
            <a:avLst/>
          </a:prstGeom>
          <a:solidFill>
            <a:schemeClr val="accent3"/>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spcBef>
                <a:spcPts val="800"/>
              </a:spcBef>
            </a:pPr>
            <a:r>
              <a:rPr lang="en-US" sz="1867" b="1" cap="all" dirty="0">
                <a:latin typeface="Arial" panose="020B0604020202020204" pitchFamily="34" charset="0"/>
                <a:cs typeface="Arial" panose="020B0604020202020204" pitchFamily="34" charset="0"/>
              </a:rPr>
              <a:t>? Move to 1+1</a:t>
            </a:r>
          </a:p>
        </p:txBody>
      </p:sp>
      <p:sp>
        <p:nvSpPr>
          <p:cNvPr id="38" name="Right Arrow 37"/>
          <p:cNvSpPr/>
          <p:nvPr/>
        </p:nvSpPr>
        <p:spPr>
          <a:xfrm>
            <a:off x="5825057" y="3144275"/>
            <a:ext cx="519289" cy="620888"/>
          </a:xfrm>
          <a:prstGeom prst="rightArrow">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dirty="0"/>
          </a:p>
        </p:txBody>
      </p:sp>
      <p:sp>
        <p:nvSpPr>
          <p:cNvPr id="39" name="Right Arrow 38"/>
          <p:cNvSpPr/>
          <p:nvPr/>
        </p:nvSpPr>
        <p:spPr>
          <a:xfrm>
            <a:off x="8715030" y="3144275"/>
            <a:ext cx="519289" cy="620888"/>
          </a:xfrm>
          <a:prstGeom prst="rightArrow">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3324884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p:sp>
      <p:pic>
        <p:nvPicPr>
          <p:cNvPr id="40" name="Picture 3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69326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2466827807"/>
              </p:ext>
            </p:extLst>
          </p:nvPr>
        </p:nvGraphicFramePr>
        <p:xfrm>
          <a:off x="568698" y="1091220"/>
          <a:ext cx="10624973" cy="4449201"/>
        </p:xfrm>
        <a:graphic>
          <a:graphicData uri="http://schemas.openxmlformats.org/drawingml/2006/table">
            <a:tbl>
              <a:tblPr>
                <a:tableStyleId>{F5AB1C69-6EDB-4FF4-983F-18BD219EF322}</a:tableStyleId>
              </a:tblPr>
              <a:tblGrid>
                <a:gridCol w="3388577">
                  <a:extLst>
                    <a:ext uri="{9D8B030D-6E8A-4147-A177-3AD203B41FA5}">
                      <a16:colId xmlns:a16="http://schemas.microsoft.com/office/drawing/2014/main" val="2533649275"/>
                    </a:ext>
                  </a:extLst>
                </a:gridCol>
                <a:gridCol w="2097741">
                  <a:extLst>
                    <a:ext uri="{9D8B030D-6E8A-4147-A177-3AD203B41FA5}">
                      <a16:colId xmlns:a16="http://schemas.microsoft.com/office/drawing/2014/main" val="3262841871"/>
                    </a:ext>
                  </a:extLst>
                </a:gridCol>
                <a:gridCol w="5138655">
                  <a:extLst>
                    <a:ext uri="{9D8B030D-6E8A-4147-A177-3AD203B41FA5}">
                      <a16:colId xmlns:a16="http://schemas.microsoft.com/office/drawing/2014/main" val="1972753155"/>
                    </a:ext>
                  </a:extLst>
                </a:gridCol>
              </a:tblGrid>
              <a:tr h="642092">
                <a:tc gridSpan="3">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1" dirty="0">
                          <a:solidFill>
                            <a:schemeClr val="bg1"/>
                          </a:solidFill>
                          <a:cs typeface="Times New Roman" panose="02020603050405020304" pitchFamily="18" charset="0"/>
                        </a:rPr>
                        <a:t>A</a:t>
                      </a:r>
                      <a:r>
                        <a:rPr lang="en-US" sz="1800" b="1" dirty="0">
                          <a:solidFill>
                            <a:schemeClr val="bg1"/>
                          </a:solidFill>
                          <a:ea typeface="Calibri" panose="020F0502020204030204" pitchFamily="34" charset="0"/>
                          <a:cs typeface="Times New Roman" panose="02020603050405020304" pitchFamily="18" charset="0"/>
                        </a:rPr>
                        <a:t>ssessment of antibody responses and NP carriage in UK infants given a reduced priming schedule of  13 valent pneumococcal conjugate vaccines (</a:t>
                      </a:r>
                      <a:r>
                        <a:rPr lang="en-US" sz="1800" b="1" dirty="0">
                          <a:solidFill>
                            <a:schemeClr val="bg1"/>
                          </a:solidFill>
                        </a:rPr>
                        <a:t>PI: David Goldblatt)</a:t>
                      </a:r>
                    </a:p>
                  </a:txBody>
                  <a:tcPr marL="121920" marR="121920" marT="60960" marB="60960" anchor="ctr">
                    <a:solidFill>
                      <a:schemeClr val="accent3">
                        <a:lumMod val="75000"/>
                      </a:schemeClr>
                    </a:solidFill>
                  </a:tcPr>
                </a:tc>
                <a:tc hMerge="1">
                  <a:txBody>
                    <a:bodyPr/>
                    <a:lstStyle/>
                    <a:p>
                      <a:pPr marL="117475"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1" i="0" u="none" strike="noStrike" kern="1200" cap="none" spc="0" normalizeH="0" baseline="0" noProof="0" dirty="0">
                        <a:ln>
                          <a:noFill/>
                        </a:ln>
                        <a:solidFill>
                          <a:srgbClr val="59452A"/>
                        </a:solidFill>
                        <a:effectLst/>
                        <a:uLnTx/>
                        <a:uFillTx/>
                        <a:latin typeface="+mn-lt"/>
                        <a:ea typeface="+mn-ea"/>
                        <a:cs typeface="+mn-cs"/>
                      </a:endParaRPr>
                    </a:p>
                  </a:txBody>
                  <a:tcPr marL="121920" marR="121920" marT="60960" marB="60960" anchor="ctr">
                    <a:solidFill>
                      <a:schemeClr val="accent3">
                        <a:lumMod val="40000"/>
                        <a:lumOff val="60000"/>
                      </a:schemeClr>
                    </a:solidFill>
                  </a:tcPr>
                </a:tc>
                <a:tc hMerge="1">
                  <a:txBody>
                    <a:bodyPr/>
                    <a:lstStyle/>
                    <a:p>
                      <a:endParaRPr lang="en-US"/>
                    </a:p>
                  </a:txBody>
                  <a:tcPr/>
                </a:tc>
                <a:extLst>
                  <a:ext uri="{0D108BD9-81ED-4DB2-BD59-A6C34878D82A}">
                    <a16:rowId xmlns:a16="http://schemas.microsoft.com/office/drawing/2014/main" val="2934282727"/>
                  </a:ext>
                </a:extLst>
              </a:tr>
              <a:tr h="866160">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1" dirty="0">
                          <a:solidFill>
                            <a:schemeClr val="accent6"/>
                          </a:solidFill>
                        </a:rPr>
                        <a:t>Rationale</a:t>
                      </a:r>
                    </a:p>
                  </a:txBody>
                  <a:tcPr marL="121920" marR="121920" marT="60960" marB="60960" anchor="ctr">
                    <a:solidFill>
                      <a:schemeClr val="accent3">
                        <a:lumMod val="60000"/>
                        <a:lumOff val="40000"/>
                      </a:schemeClr>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chemeClr val="accent6"/>
                          </a:solidFill>
                          <a:effectLst/>
                          <a:uLnTx/>
                          <a:uFillTx/>
                          <a:latin typeface="+mn-lt"/>
                          <a:ea typeface="+mn-ea"/>
                          <a:cs typeface="+mn-cs"/>
                        </a:rPr>
                        <a:t>PCV experience (2+1)</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chemeClr val="accent6"/>
                          </a:solidFill>
                          <a:effectLst/>
                          <a:uLnTx/>
                          <a:uFillTx/>
                          <a:latin typeface="+mn-lt"/>
                          <a:ea typeface="+mn-ea"/>
                          <a:cs typeface="+mn-cs"/>
                        </a:rPr>
                        <a:t>Individual randomization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chemeClr val="accent6"/>
                          </a:solidFill>
                          <a:effectLst/>
                          <a:uLnTx/>
                          <a:uFillTx/>
                          <a:latin typeface="+mn-lt"/>
                          <a:ea typeface="+mn-ea"/>
                          <a:cs typeface="+mn-cs"/>
                        </a:rPr>
                        <a:t>POC/ Provides credibility for other countries</a:t>
                      </a:r>
                    </a:p>
                  </a:txBody>
                  <a:tcPr marL="121920" marR="121920" marT="60960" marB="60960" anchor="ctr">
                    <a:solidFill>
                      <a:schemeClr val="accent3">
                        <a:lumMod val="20000"/>
                        <a:lumOff val="80000"/>
                      </a:schemeClr>
                    </a:solidFill>
                  </a:tcPr>
                </a:tc>
                <a:tc hMerge="1">
                  <a:txBody>
                    <a:bodyPr/>
                    <a:lstStyle/>
                    <a:p>
                      <a:endParaRPr lang="en-US"/>
                    </a:p>
                  </a:txBody>
                  <a:tcPr/>
                </a:tc>
                <a:extLst>
                  <a:ext uri="{0D108BD9-81ED-4DB2-BD59-A6C34878D82A}">
                    <a16:rowId xmlns:a16="http://schemas.microsoft.com/office/drawing/2014/main" val="10003"/>
                  </a:ext>
                </a:extLst>
              </a:tr>
              <a:tr h="4150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accent6"/>
                          </a:solidFill>
                        </a:rPr>
                        <a:t>Vaccine</a:t>
                      </a:r>
                    </a:p>
                  </a:txBody>
                  <a:tcPr marL="121920" marR="121920" marT="60960" marB="60960" anchor="ctr">
                    <a:solidFill>
                      <a:schemeClr val="accent3">
                        <a:lumMod val="60000"/>
                        <a:lumOff val="40000"/>
                      </a:schemeClr>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accent6"/>
                          </a:solidFill>
                        </a:rPr>
                        <a:t>PCV13</a:t>
                      </a:r>
                    </a:p>
                  </a:txBody>
                  <a:tcPr marL="121920" marR="121920" marT="60960" marB="60960" anchor="ctr">
                    <a:solidFill>
                      <a:schemeClr val="accent3">
                        <a:lumMod val="20000"/>
                        <a:lumOff val="80000"/>
                      </a:schemeClr>
                    </a:solidFill>
                  </a:tcPr>
                </a:tc>
                <a:tc hMerge="1">
                  <a:txBody>
                    <a:bodyPr/>
                    <a:lstStyle/>
                    <a:p>
                      <a:endParaRPr lang="en-US"/>
                    </a:p>
                  </a:txBody>
                  <a:tcPr/>
                </a:tc>
                <a:extLst>
                  <a:ext uri="{0D108BD9-81ED-4DB2-BD59-A6C34878D82A}">
                    <a16:rowId xmlns:a16="http://schemas.microsoft.com/office/drawing/2014/main" val="960369329"/>
                  </a:ext>
                </a:extLst>
              </a:tr>
              <a:tr h="415017">
                <a:tc>
                  <a:txBody>
                    <a:bodyPr/>
                    <a:lstStyle/>
                    <a:p>
                      <a:pPr marL="0" indent="0" algn="l">
                        <a:lnSpc>
                          <a:spcPct val="100000"/>
                        </a:lnSpc>
                        <a:spcBef>
                          <a:spcPts val="0"/>
                        </a:spcBef>
                        <a:spcAft>
                          <a:spcPts val="0"/>
                        </a:spcAft>
                        <a:buFontTx/>
                        <a:buNone/>
                      </a:pPr>
                      <a:r>
                        <a:rPr lang="en-US" sz="1800" b="1" dirty="0">
                          <a:solidFill>
                            <a:schemeClr val="accent6"/>
                          </a:solidFill>
                        </a:rPr>
                        <a:t>Dose</a:t>
                      </a:r>
                      <a:r>
                        <a:rPr lang="en-US" sz="1800" b="1" baseline="0" dirty="0">
                          <a:solidFill>
                            <a:schemeClr val="accent6"/>
                          </a:solidFill>
                        </a:rPr>
                        <a:t> Schedule</a:t>
                      </a:r>
                      <a:endParaRPr lang="en-US" sz="1800" b="1" dirty="0">
                        <a:solidFill>
                          <a:schemeClr val="accent6"/>
                        </a:solidFill>
                      </a:endParaRPr>
                    </a:p>
                  </a:txBody>
                  <a:tcPr marL="121920" marR="121920" marT="60960" marB="60960" anchor="ctr">
                    <a:solidFill>
                      <a:schemeClr val="accent3">
                        <a:lumMod val="60000"/>
                        <a:lumOff val="40000"/>
                      </a:schemeClr>
                    </a:solidFill>
                  </a:tcPr>
                </a:tc>
                <a:tc gridSpan="2">
                  <a:txBody>
                    <a:bodyPr/>
                    <a:lstStyle/>
                    <a:p>
                      <a:pPr marL="0" indent="0" algn="l">
                        <a:lnSpc>
                          <a:spcPct val="100000"/>
                        </a:lnSpc>
                        <a:spcBef>
                          <a:spcPts val="0"/>
                        </a:spcBef>
                        <a:spcAft>
                          <a:spcPts val="0"/>
                        </a:spcAft>
                        <a:buFontTx/>
                        <a:buNone/>
                      </a:pPr>
                      <a:r>
                        <a:rPr lang="en-US" sz="1800" b="1" dirty="0">
                          <a:solidFill>
                            <a:schemeClr val="accent6"/>
                          </a:solidFill>
                        </a:rPr>
                        <a:t>2+1 (2, 4 + 12 </a:t>
                      </a:r>
                      <a:r>
                        <a:rPr lang="en-US" sz="1800" b="1" dirty="0" err="1">
                          <a:solidFill>
                            <a:schemeClr val="accent6"/>
                          </a:solidFill>
                        </a:rPr>
                        <a:t>mo</a:t>
                      </a:r>
                      <a:r>
                        <a:rPr lang="en-US" sz="1800" b="1" dirty="0">
                          <a:solidFill>
                            <a:schemeClr val="accent6"/>
                          </a:solidFill>
                        </a:rPr>
                        <a:t>) vs. 1+1 (3 + 12 </a:t>
                      </a:r>
                      <a:r>
                        <a:rPr lang="en-US" sz="1800" b="1" dirty="0" err="1">
                          <a:solidFill>
                            <a:schemeClr val="accent6"/>
                          </a:solidFill>
                        </a:rPr>
                        <a:t>mo</a:t>
                      </a:r>
                      <a:r>
                        <a:rPr lang="en-US" sz="1800" b="1" dirty="0">
                          <a:solidFill>
                            <a:schemeClr val="accent6"/>
                          </a:solidFill>
                        </a:rPr>
                        <a:t>)</a:t>
                      </a:r>
                    </a:p>
                  </a:txBody>
                  <a:tcPr marL="121920" marR="121920" marT="60960" marB="60960" anchor="ctr">
                    <a:solidFill>
                      <a:schemeClr val="accent3">
                        <a:lumMod val="20000"/>
                        <a:lumOff val="80000"/>
                      </a:schemeClr>
                    </a:solidFill>
                  </a:tcPr>
                </a:tc>
                <a:tc hMerge="1">
                  <a:txBody>
                    <a:bodyPr/>
                    <a:lstStyle/>
                    <a:p>
                      <a:endParaRPr lang="en-US"/>
                    </a:p>
                  </a:txBody>
                  <a:tcPr/>
                </a:tc>
                <a:extLst>
                  <a:ext uri="{0D108BD9-81ED-4DB2-BD59-A6C34878D82A}">
                    <a16:rowId xmlns:a16="http://schemas.microsoft.com/office/drawing/2014/main" val="10005"/>
                  </a:ext>
                </a:extLst>
              </a:tr>
              <a:tr h="415017">
                <a:tc>
                  <a:txBody>
                    <a:bodyPr/>
                    <a:lstStyle/>
                    <a:p>
                      <a:pPr marL="0" indent="0" algn="l">
                        <a:lnSpc>
                          <a:spcPct val="100000"/>
                        </a:lnSpc>
                        <a:spcBef>
                          <a:spcPts val="0"/>
                        </a:spcBef>
                        <a:spcAft>
                          <a:spcPts val="0"/>
                        </a:spcAft>
                        <a:buFontTx/>
                        <a:buNone/>
                      </a:pPr>
                      <a:r>
                        <a:rPr lang="en-US" sz="1800" b="1" dirty="0">
                          <a:solidFill>
                            <a:schemeClr val="accent6"/>
                          </a:solidFill>
                        </a:rPr>
                        <a:t>Number</a:t>
                      </a:r>
                      <a:r>
                        <a:rPr lang="en-US" sz="1800" b="1" baseline="0" dirty="0">
                          <a:solidFill>
                            <a:schemeClr val="accent6"/>
                          </a:solidFill>
                        </a:rPr>
                        <a:t> of Subjects /Group</a:t>
                      </a:r>
                      <a:endParaRPr lang="en-US" sz="1800" b="1" dirty="0">
                        <a:solidFill>
                          <a:schemeClr val="accent6"/>
                        </a:solidFill>
                      </a:endParaRPr>
                    </a:p>
                  </a:txBody>
                  <a:tcPr marL="121920" marR="121920" marT="60960" marB="60960" anchor="ctr">
                    <a:solidFill>
                      <a:schemeClr val="accent3">
                        <a:lumMod val="60000"/>
                        <a:lumOff val="40000"/>
                      </a:schemeClr>
                    </a:solidFill>
                  </a:tcPr>
                </a:tc>
                <a:tc gridSpan="2">
                  <a:txBody>
                    <a:bodyPr/>
                    <a:lstStyle/>
                    <a:p>
                      <a:pPr marL="0" indent="0" algn="l">
                        <a:lnSpc>
                          <a:spcPct val="100000"/>
                        </a:lnSpc>
                        <a:spcBef>
                          <a:spcPts val="0"/>
                        </a:spcBef>
                        <a:spcAft>
                          <a:spcPts val="0"/>
                        </a:spcAft>
                        <a:buFontTx/>
                        <a:buNone/>
                      </a:pPr>
                      <a:r>
                        <a:rPr lang="en-US" sz="1800" b="1" dirty="0">
                          <a:solidFill>
                            <a:schemeClr val="accent6"/>
                          </a:solidFill>
                        </a:rPr>
                        <a:t>100</a:t>
                      </a:r>
                    </a:p>
                  </a:txBody>
                  <a:tcPr marL="121920" marR="121920" marT="60960" marB="60960" anchor="ctr">
                    <a:solidFill>
                      <a:schemeClr val="accent3">
                        <a:lumMod val="20000"/>
                        <a:lumOff val="80000"/>
                      </a:schemeClr>
                    </a:solidFill>
                  </a:tcPr>
                </a:tc>
                <a:tc hMerge="1">
                  <a:txBody>
                    <a:bodyPr/>
                    <a:lstStyle/>
                    <a:p>
                      <a:endParaRPr lang="en-US"/>
                    </a:p>
                  </a:txBody>
                  <a:tcPr/>
                </a:tc>
                <a:extLst>
                  <a:ext uri="{0D108BD9-81ED-4DB2-BD59-A6C34878D82A}">
                    <a16:rowId xmlns:a16="http://schemas.microsoft.com/office/drawing/2014/main" val="1315016866"/>
                  </a:ext>
                </a:extLst>
              </a:tr>
              <a:tr h="469514">
                <a:tc rowSpan="2">
                  <a:txBody>
                    <a:bodyPr/>
                    <a:lstStyle/>
                    <a:p>
                      <a:pPr marL="0" indent="0" algn="l">
                        <a:lnSpc>
                          <a:spcPct val="100000"/>
                        </a:lnSpc>
                        <a:spcBef>
                          <a:spcPts val="0"/>
                        </a:spcBef>
                        <a:spcAft>
                          <a:spcPts val="0"/>
                        </a:spcAft>
                        <a:buFontTx/>
                        <a:buNone/>
                      </a:pPr>
                      <a:r>
                        <a:rPr lang="en-US" sz="1800" b="1" baseline="0" dirty="0">
                          <a:solidFill>
                            <a:schemeClr val="accent6"/>
                          </a:solidFill>
                        </a:rPr>
                        <a:t>Endpoint</a:t>
                      </a:r>
                    </a:p>
                  </a:txBody>
                  <a:tcPr marL="121920" marR="121920" marT="60960" marB="60960" anchor="ctr">
                    <a:solidFill>
                      <a:schemeClr val="accent3">
                        <a:lumMod val="60000"/>
                        <a:lumOff val="40000"/>
                      </a:schemeClr>
                    </a:solidFill>
                  </a:tcPr>
                </a:tc>
                <a:tc>
                  <a:txBody>
                    <a:bodyPr/>
                    <a:lstStyle/>
                    <a:p>
                      <a:pPr marL="0" indent="0" algn="l">
                        <a:lnSpc>
                          <a:spcPct val="100000"/>
                        </a:lnSpc>
                        <a:spcBef>
                          <a:spcPts val="0"/>
                        </a:spcBef>
                        <a:spcAft>
                          <a:spcPts val="0"/>
                        </a:spcAft>
                        <a:buFontTx/>
                        <a:buNone/>
                      </a:pPr>
                      <a:r>
                        <a:rPr lang="en-US" sz="1800" b="1" baseline="0" dirty="0">
                          <a:solidFill>
                            <a:schemeClr val="accent6"/>
                          </a:solidFill>
                        </a:rPr>
                        <a:t>Immunogenicity</a:t>
                      </a:r>
                    </a:p>
                  </a:txBody>
                  <a:tcPr marL="121920" marR="121920" marT="60960" marB="60960" anchor="ctr">
                    <a:solidFill>
                      <a:schemeClr val="accent3">
                        <a:lumMod val="20000"/>
                        <a:lumOff val="80000"/>
                      </a:schemeClr>
                    </a:solidFill>
                  </a:tcPr>
                </a:tc>
                <a:tc>
                  <a:txBody>
                    <a:bodyPr/>
                    <a:lstStyle/>
                    <a:p>
                      <a:pPr marL="285750" indent="-285750" algn="l">
                        <a:lnSpc>
                          <a:spcPct val="100000"/>
                        </a:lnSpc>
                        <a:spcBef>
                          <a:spcPts val="0"/>
                        </a:spcBef>
                        <a:spcAft>
                          <a:spcPts val="0"/>
                        </a:spcAft>
                        <a:buFont typeface="Arial" panose="020B0604020202020204" pitchFamily="34" charset="0"/>
                        <a:buChar char="•"/>
                      </a:pPr>
                      <a:r>
                        <a:rPr lang="en-US" sz="1800" b="1" baseline="0" dirty="0">
                          <a:solidFill>
                            <a:schemeClr val="accent6"/>
                          </a:solidFill>
                        </a:rPr>
                        <a:t>Primary endpoint immunogenicity at 13 </a:t>
                      </a:r>
                      <a:r>
                        <a:rPr lang="en-US" sz="1800" b="1" baseline="0" dirty="0" err="1">
                          <a:solidFill>
                            <a:schemeClr val="accent6"/>
                          </a:solidFill>
                        </a:rPr>
                        <a:t>mo</a:t>
                      </a:r>
                      <a:r>
                        <a:rPr lang="en-US" sz="1800" b="1" baseline="0" dirty="0">
                          <a:solidFill>
                            <a:schemeClr val="accent6"/>
                          </a:solidFill>
                        </a:rPr>
                        <a:t> (1 </a:t>
                      </a:r>
                      <a:r>
                        <a:rPr lang="en-US" sz="1800" b="1" baseline="0" dirty="0" err="1">
                          <a:solidFill>
                            <a:schemeClr val="accent6"/>
                          </a:solidFill>
                        </a:rPr>
                        <a:t>mo</a:t>
                      </a:r>
                      <a:r>
                        <a:rPr lang="en-US" sz="1800" b="1" baseline="0" dirty="0">
                          <a:solidFill>
                            <a:schemeClr val="accent6"/>
                          </a:solidFill>
                        </a:rPr>
                        <a:t> after booster dose)</a:t>
                      </a:r>
                    </a:p>
                    <a:p>
                      <a:pPr marL="285750" indent="-285750" algn="l">
                        <a:lnSpc>
                          <a:spcPct val="100000"/>
                        </a:lnSpc>
                        <a:spcBef>
                          <a:spcPts val="0"/>
                        </a:spcBef>
                        <a:spcAft>
                          <a:spcPts val="0"/>
                        </a:spcAft>
                        <a:buFont typeface="Arial" panose="020B0604020202020204" pitchFamily="34" charset="0"/>
                        <a:buChar char="•"/>
                      </a:pPr>
                      <a:r>
                        <a:rPr lang="en-US" sz="1800" b="1" baseline="0" dirty="0">
                          <a:solidFill>
                            <a:schemeClr val="accent6"/>
                          </a:solidFill>
                        </a:rPr>
                        <a:t>Also evaluating at 5 </a:t>
                      </a:r>
                      <a:r>
                        <a:rPr lang="en-US" sz="1800" b="1" baseline="0" dirty="0" err="1">
                          <a:solidFill>
                            <a:schemeClr val="accent6"/>
                          </a:solidFill>
                        </a:rPr>
                        <a:t>mo</a:t>
                      </a:r>
                      <a:r>
                        <a:rPr lang="en-US" sz="1800" b="1" baseline="0" dirty="0">
                          <a:solidFill>
                            <a:schemeClr val="accent6"/>
                          </a:solidFill>
                        </a:rPr>
                        <a:t> of age</a:t>
                      </a:r>
                    </a:p>
                  </a:txBody>
                  <a:tcPr marL="121920" marR="121920" marT="60960" marB="60960" anchor="ctr">
                    <a:solidFill>
                      <a:schemeClr val="accent3">
                        <a:lumMod val="20000"/>
                        <a:lumOff val="80000"/>
                      </a:schemeClr>
                    </a:solidFill>
                  </a:tcPr>
                </a:tc>
                <a:extLst>
                  <a:ext uri="{0D108BD9-81ED-4DB2-BD59-A6C34878D82A}">
                    <a16:rowId xmlns:a16="http://schemas.microsoft.com/office/drawing/2014/main" val="3327585385"/>
                  </a:ext>
                </a:extLst>
              </a:tr>
              <a:tr h="643830">
                <a:tc vMerge="1">
                  <a:txBody>
                    <a:bodyPr/>
                    <a:lstStyle/>
                    <a:p>
                      <a:pPr marL="0" indent="0" algn="l">
                        <a:lnSpc>
                          <a:spcPct val="100000"/>
                        </a:lnSpc>
                        <a:spcBef>
                          <a:spcPts val="0"/>
                        </a:spcBef>
                        <a:spcAft>
                          <a:spcPts val="0"/>
                        </a:spcAft>
                        <a:buFontTx/>
                        <a:buNone/>
                      </a:pPr>
                      <a:endParaRPr lang="en-US" sz="2000" b="1" baseline="0" dirty="0">
                        <a:solidFill>
                          <a:schemeClr val="bg1"/>
                        </a:solidFill>
                      </a:endParaRPr>
                    </a:p>
                  </a:txBody>
                  <a:tcPr marL="121920" marR="121920" marT="60960" marB="60960" anchor="ctr">
                    <a:solidFill>
                      <a:schemeClr val="accent3">
                        <a:lumMod val="75000"/>
                      </a:schemeClr>
                    </a:solidFill>
                  </a:tcPr>
                </a:tc>
                <a:tc>
                  <a:txBody>
                    <a:bodyPr/>
                    <a:lstStyle/>
                    <a:p>
                      <a:pPr marL="0" indent="0" algn="l">
                        <a:lnSpc>
                          <a:spcPct val="100000"/>
                        </a:lnSpc>
                        <a:spcBef>
                          <a:spcPts val="0"/>
                        </a:spcBef>
                        <a:spcAft>
                          <a:spcPts val="0"/>
                        </a:spcAft>
                        <a:buFontTx/>
                        <a:buNone/>
                      </a:pPr>
                      <a:r>
                        <a:rPr lang="en-US" sz="1800" b="1" baseline="0" dirty="0">
                          <a:solidFill>
                            <a:schemeClr val="accent6"/>
                          </a:solidFill>
                        </a:rPr>
                        <a:t>NP Carriage</a:t>
                      </a:r>
                    </a:p>
                  </a:txBody>
                  <a:tcPr marL="121920" marR="121920" marT="60960" marB="60960" anchor="ctr">
                    <a:solidFill>
                      <a:schemeClr val="accent3">
                        <a:lumMod val="20000"/>
                        <a:lumOff val="80000"/>
                      </a:schemeClr>
                    </a:solidFill>
                  </a:tcPr>
                </a:tc>
                <a:tc>
                  <a:txBody>
                    <a:bodyPr/>
                    <a:lstStyle/>
                    <a:p>
                      <a:pPr marL="0" indent="0" algn="l">
                        <a:lnSpc>
                          <a:spcPct val="100000"/>
                        </a:lnSpc>
                        <a:spcBef>
                          <a:spcPts val="0"/>
                        </a:spcBef>
                        <a:spcAft>
                          <a:spcPts val="0"/>
                        </a:spcAft>
                        <a:buFontTx/>
                        <a:buNone/>
                      </a:pPr>
                      <a:r>
                        <a:rPr lang="en-US" sz="1800" b="1" baseline="0" dirty="0">
                          <a:solidFill>
                            <a:schemeClr val="accent6"/>
                          </a:solidFill>
                        </a:rPr>
                        <a:t>18 </a:t>
                      </a:r>
                      <a:r>
                        <a:rPr lang="en-US" sz="1800" b="1" baseline="0" dirty="0" err="1">
                          <a:solidFill>
                            <a:schemeClr val="accent6"/>
                          </a:solidFill>
                        </a:rPr>
                        <a:t>mo</a:t>
                      </a:r>
                      <a:r>
                        <a:rPr lang="en-US" sz="1800" b="1" baseline="0" dirty="0">
                          <a:solidFill>
                            <a:schemeClr val="accent6"/>
                          </a:solidFill>
                        </a:rPr>
                        <a:t> visit</a:t>
                      </a:r>
                    </a:p>
                  </a:txBody>
                  <a:tcPr marL="121920" marR="121920" marT="60960" marB="60960" anchor="ctr">
                    <a:solidFill>
                      <a:schemeClr val="accent3">
                        <a:lumMod val="20000"/>
                        <a:lumOff val="80000"/>
                      </a:schemeClr>
                    </a:solidFill>
                  </a:tcPr>
                </a:tc>
                <a:extLst>
                  <a:ext uri="{0D108BD9-81ED-4DB2-BD59-A6C34878D82A}">
                    <a16:rowId xmlns:a16="http://schemas.microsoft.com/office/drawing/2014/main" val="3804597187"/>
                  </a:ext>
                </a:extLst>
              </a:tr>
            </a:tbl>
          </a:graphicData>
        </a:graphic>
      </p:graphicFrame>
      <p:sp>
        <p:nvSpPr>
          <p:cNvPr id="3" name="Slide Number Placeholder 2"/>
          <p:cNvSpPr>
            <a:spLocks noGrp="1"/>
          </p:cNvSpPr>
          <p:nvPr>
            <p:ph type="sldNum" sz="quarter" idx="15"/>
          </p:nvPr>
        </p:nvSpPr>
        <p:spPr/>
        <p:txBody>
          <a:bodyPr/>
          <a:lstStyle/>
          <a:p>
            <a:fld id="{D3F7C509-FEEF-45D3-B896-7C07814C0C13}" type="slidenum">
              <a:rPr lang="en-US" smtClean="0">
                <a:solidFill>
                  <a:srgbClr val="000000"/>
                </a:solidFill>
              </a:rPr>
              <a:pPr/>
              <a:t>15</a:t>
            </a:fld>
            <a:endParaRPr lang="en-US" dirty="0">
              <a:solidFill>
                <a:srgbClr val="000000"/>
              </a:solidFill>
            </a:endParaRPr>
          </a:p>
        </p:txBody>
      </p:sp>
      <p:sp>
        <p:nvSpPr>
          <p:cNvPr id="6" name="Title 5"/>
          <p:cNvSpPr>
            <a:spLocks noGrp="1"/>
          </p:cNvSpPr>
          <p:nvPr>
            <p:ph type="title"/>
          </p:nvPr>
        </p:nvSpPr>
        <p:spPr/>
        <p:txBody>
          <a:bodyPr/>
          <a:lstStyle/>
          <a:p>
            <a:r>
              <a:rPr lang="en-US" dirty="0"/>
              <a:t>United kingdom</a:t>
            </a:r>
          </a:p>
        </p:txBody>
      </p:sp>
      <p:graphicFrame>
        <p:nvGraphicFramePr>
          <p:cNvPr id="4" name="Table 3"/>
          <p:cNvGraphicFramePr>
            <a:graphicFrameLocks noGrp="1"/>
          </p:cNvGraphicFramePr>
          <p:nvPr>
            <p:extLst>
              <p:ext uri="{D42A27DB-BD31-4B8C-83A1-F6EECF244321}">
                <p14:modId xmlns:p14="http://schemas.microsoft.com/office/powerpoint/2010/main" val="3470169311"/>
              </p:ext>
            </p:extLst>
          </p:nvPr>
        </p:nvGraphicFramePr>
        <p:xfrm>
          <a:off x="541297" y="5706832"/>
          <a:ext cx="10679776" cy="741680"/>
        </p:xfrm>
        <a:graphic>
          <a:graphicData uri="http://schemas.openxmlformats.org/drawingml/2006/table">
            <a:tbl>
              <a:tblPr firstRow="1" bandRow="1">
                <a:tableStyleId>{F5AB1C69-6EDB-4FF4-983F-18BD219EF322}</a:tableStyleId>
              </a:tblPr>
              <a:tblGrid>
                <a:gridCol w="5360040">
                  <a:extLst>
                    <a:ext uri="{9D8B030D-6E8A-4147-A177-3AD203B41FA5}">
                      <a16:colId xmlns:a16="http://schemas.microsoft.com/office/drawing/2014/main" val="3837817144"/>
                    </a:ext>
                  </a:extLst>
                </a:gridCol>
                <a:gridCol w="5319736">
                  <a:extLst>
                    <a:ext uri="{9D8B030D-6E8A-4147-A177-3AD203B41FA5}">
                      <a16:colId xmlns:a16="http://schemas.microsoft.com/office/drawing/2014/main" val="583140264"/>
                    </a:ext>
                  </a:extLst>
                </a:gridCol>
              </a:tblGrid>
              <a:tr h="370840">
                <a:tc>
                  <a:txBody>
                    <a:bodyPr/>
                    <a:lstStyle/>
                    <a:p>
                      <a:pPr algn="ctr"/>
                      <a:r>
                        <a:rPr lang="en-US" sz="1800" dirty="0"/>
                        <a:t>Status</a:t>
                      </a:r>
                    </a:p>
                  </a:txBody>
                  <a:tcPr>
                    <a:solidFill>
                      <a:schemeClr val="accent3">
                        <a:lumMod val="75000"/>
                      </a:schemeClr>
                    </a:solidFill>
                  </a:tcPr>
                </a:tc>
                <a:tc>
                  <a:txBody>
                    <a:bodyPr/>
                    <a:lstStyle/>
                    <a:p>
                      <a:pPr algn="ctr"/>
                      <a:r>
                        <a:rPr lang="en-US" sz="1800" dirty="0"/>
                        <a:t>Data Availability (estimated)</a:t>
                      </a:r>
                    </a:p>
                  </a:txBody>
                  <a:tcPr>
                    <a:solidFill>
                      <a:schemeClr val="accent3">
                        <a:lumMod val="75000"/>
                      </a:schemeClr>
                    </a:solidFill>
                  </a:tcPr>
                </a:tc>
                <a:extLst>
                  <a:ext uri="{0D108BD9-81ED-4DB2-BD59-A6C34878D82A}">
                    <a16:rowId xmlns:a16="http://schemas.microsoft.com/office/drawing/2014/main" val="2806013672"/>
                  </a:ext>
                </a:extLst>
              </a:tr>
              <a:tr h="370840">
                <a:tc>
                  <a:txBody>
                    <a:bodyPr/>
                    <a:lstStyle/>
                    <a:p>
                      <a:pPr algn="ctr"/>
                      <a:r>
                        <a:rPr lang="en-US" sz="1800" b="1" dirty="0"/>
                        <a:t>Fully enrolled</a:t>
                      </a:r>
                    </a:p>
                  </a:txBody>
                  <a:tcPr/>
                </a:tc>
                <a:tc>
                  <a:txBody>
                    <a:bodyPr/>
                    <a:lstStyle/>
                    <a:p>
                      <a:pPr algn="ctr"/>
                      <a:r>
                        <a:rPr lang="en-US" sz="1800" b="1" dirty="0"/>
                        <a:t>4Q 2017</a:t>
                      </a:r>
                    </a:p>
                  </a:txBody>
                  <a:tcPr/>
                </a:tc>
                <a:extLst>
                  <a:ext uri="{0D108BD9-81ED-4DB2-BD59-A6C34878D82A}">
                    <a16:rowId xmlns:a16="http://schemas.microsoft.com/office/drawing/2014/main" val="4233595201"/>
                  </a:ext>
                </a:extLst>
              </a:tr>
            </a:tbl>
          </a:graphicData>
        </a:graphic>
      </p:graphicFrame>
      <p:sp>
        <p:nvSpPr>
          <p:cNvPr id="10" name="Rectangle 9"/>
          <p:cNvSpPr/>
          <p:nvPr/>
        </p:nvSpPr>
        <p:spPr>
          <a:xfrm>
            <a:off x="413468" y="6527357"/>
            <a:ext cx="1574358" cy="3306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9410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2937817113"/>
              </p:ext>
            </p:extLst>
          </p:nvPr>
        </p:nvGraphicFramePr>
        <p:xfrm>
          <a:off x="568698" y="1091220"/>
          <a:ext cx="10624973" cy="4475586"/>
        </p:xfrm>
        <a:graphic>
          <a:graphicData uri="http://schemas.openxmlformats.org/drawingml/2006/table">
            <a:tbl>
              <a:tblPr>
                <a:tableStyleId>{F5AB1C69-6EDB-4FF4-983F-18BD219EF322}</a:tableStyleId>
              </a:tblPr>
              <a:tblGrid>
                <a:gridCol w="3388577">
                  <a:extLst>
                    <a:ext uri="{9D8B030D-6E8A-4147-A177-3AD203B41FA5}">
                      <a16:colId xmlns:a16="http://schemas.microsoft.com/office/drawing/2014/main" val="2533649275"/>
                    </a:ext>
                  </a:extLst>
                </a:gridCol>
                <a:gridCol w="2097741">
                  <a:extLst>
                    <a:ext uri="{9D8B030D-6E8A-4147-A177-3AD203B41FA5}">
                      <a16:colId xmlns:a16="http://schemas.microsoft.com/office/drawing/2014/main" val="3262841871"/>
                    </a:ext>
                  </a:extLst>
                </a:gridCol>
                <a:gridCol w="5138655">
                  <a:extLst>
                    <a:ext uri="{9D8B030D-6E8A-4147-A177-3AD203B41FA5}">
                      <a16:colId xmlns:a16="http://schemas.microsoft.com/office/drawing/2014/main" val="1972753155"/>
                    </a:ext>
                  </a:extLst>
                </a:gridCol>
              </a:tblGrid>
              <a:tr h="414851">
                <a:tc gridSpan="3">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1" dirty="0">
                          <a:solidFill>
                            <a:schemeClr val="bg1"/>
                          </a:solidFill>
                          <a:cs typeface="Times New Roman" panose="02020603050405020304" pitchFamily="18" charset="0"/>
                        </a:rPr>
                        <a:t>India Alternate PCV Dosing Study </a:t>
                      </a:r>
                      <a:r>
                        <a:rPr lang="en-US" sz="1800" b="1" dirty="0">
                          <a:solidFill>
                            <a:schemeClr val="bg1"/>
                          </a:solidFill>
                          <a:ea typeface="Calibri" panose="020F0502020204030204" pitchFamily="34" charset="0"/>
                          <a:cs typeface="Times New Roman" panose="02020603050405020304" pitchFamily="18" charset="0"/>
                        </a:rPr>
                        <a:t>(</a:t>
                      </a:r>
                      <a:r>
                        <a:rPr lang="en-US" sz="1800" b="1" dirty="0">
                          <a:solidFill>
                            <a:schemeClr val="bg1"/>
                          </a:solidFill>
                        </a:rPr>
                        <a:t>PI: Ashish Bavdekar)</a:t>
                      </a:r>
                    </a:p>
                  </a:txBody>
                  <a:tcPr marL="121920" marR="121920" marT="60960" marB="60960" anchor="ctr">
                    <a:solidFill>
                      <a:schemeClr val="accent3">
                        <a:lumMod val="75000"/>
                      </a:schemeClr>
                    </a:solidFill>
                  </a:tcPr>
                </a:tc>
                <a:tc hMerge="1">
                  <a:txBody>
                    <a:bodyPr/>
                    <a:lstStyle/>
                    <a:p>
                      <a:pPr marL="117475"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1" i="0" u="none" strike="noStrike" kern="1200" cap="none" spc="0" normalizeH="0" baseline="0" noProof="0" dirty="0">
                        <a:ln>
                          <a:noFill/>
                        </a:ln>
                        <a:solidFill>
                          <a:srgbClr val="59452A"/>
                        </a:solidFill>
                        <a:effectLst/>
                        <a:uLnTx/>
                        <a:uFillTx/>
                        <a:latin typeface="+mn-lt"/>
                        <a:ea typeface="+mn-ea"/>
                        <a:cs typeface="+mn-cs"/>
                      </a:endParaRPr>
                    </a:p>
                  </a:txBody>
                  <a:tcPr marL="121920" marR="121920" marT="60960" marB="60960" anchor="ctr">
                    <a:solidFill>
                      <a:schemeClr val="accent3">
                        <a:lumMod val="40000"/>
                        <a:lumOff val="60000"/>
                      </a:schemeClr>
                    </a:solidFill>
                  </a:tcPr>
                </a:tc>
                <a:tc hMerge="1">
                  <a:txBody>
                    <a:bodyPr/>
                    <a:lstStyle/>
                    <a:p>
                      <a:endParaRPr lang="en-US"/>
                    </a:p>
                  </a:txBody>
                  <a:tcPr/>
                </a:tc>
                <a:extLst>
                  <a:ext uri="{0D108BD9-81ED-4DB2-BD59-A6C34878D82A}">
                    <a16:rowId xmlns:a16="http://schemas.microsoft.com/office/drawing/2014/main" val="2934282727"/>
                  </a:ext>
                </a:extLst>
              </a:tr>
              <a:tr h="697111">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1" dirty="0">
                          <a:solidFill>
                            <a:schemeClr val="accent6"/>
                          </a:solidFill>
                        </a:rPr>
                        <a:t>Rationale</a:t>
                      </a:r>
                    </a:p>
                  </a:txBody>
                  <a:tcPr marL="121920" marR="121920" marT="60960" marB="60960" anchor="ctr">
                    <a:solidFill>
                      <a:schemeClr val="accent3">
                        <a:lumMod val="60000"/>
                        <a:lumOff val="40000"/>
                      </a:schemeClr>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chemeClr val="accent6"/>
                          </a:solidFill>
                          <a:effectLst/>
                          <a:uLnTx/>
                          <a:uFillTx/>
                          <a:latin typeface="+mn-lt"/>
                          <a:ea typeface="+mn-ea"/>
                          <a:cs typeface="+mn-cs"/>
                        </a:rPr>
                        <a:t>PCV naive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chemeClr val="accent6"/>
                          </a:solidFill>
                          <a:effectLst/>
                          <a:uLnTx/>
                          <a:uFillTx/>
                          <a:latin typeface="+mn-lt"/>
                          <a:ea typeface="+mn-ea"/>
                          <a:cs typeface="+mn-cs"/>
                        </a:rPr>
                        <a:t>Individual randomization</a:t>
                      </a:r>
                    </a:p>
                  </a:txBody>
                  <a:tcPr marL="121920" marR="121920" marT="60960" marB="60960" anchor="ctr">
                    <a:solidFill>
                      <a:schemeClr val="accent3">
                        <a:lumMod val="20000"/>
                        <a:lumOff val="80000"/>
                      </a:schemeClr>
                    </a:solidFill>
                  </a:tcPr>
                </a:tc>
                <a:tc hMerge="1">
                  <a:txBody>
                    <a:bodyPr/>
                    <a:lstStyle/>
                    <a:p>
                      <a:endParaRPr lang="en-US"/>
                    </a:p>
                  </a:txBody>
                  <a:tcPr/>
                </a:tc>
                <a:extLst>
                  <a:ext uri="{0D108BD9-81ED-4DB2-BD59-A6C34878D82A}">
                    <a16:rowId xmlns:a16="http://schemas.microsoft.com/office/drawing/2014/main" val="10003"/>
                  </a:ext>
                </a:extLst>
              </a:tr>
              <a:tr h="4150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accent6"/>
                          </a:solidFill>
                        </a:rPr>
                        <a:t>Vaccine</a:t>
                      </a:r>
                      <a:r>
                        <a:rPr lang="en-US" sz="1800" b="1" baseline="0" dirty="0">
                          <a:solidFill>
                            <a:schemeClr val="accent6"/>
                          </a:solidFill>
                        </a:rPr>
                        <a:t>s</a:t>
                      </a:r>
                      <a:endParaRPr lang="en-US" sz="1800" b="1" dirty="0">
                        <a:solidFill>
                          <a:schemeClr val="accent6"/>
                        </a:solidFill>
                      </a:endParaRPr>
                    </a:p>
                  </a:txBody>
                  <a:tcPr marL="121920" marR="121920" marT="60960" marB="60960" anchor="ctr">
                    <a:solidFill>
                      <a:schemeClr val="accent3">
                        <a:lumMod val="60000"/>
                        <a:lumOff val="40000"/>
                      </a:schemeClr>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accent6"/>
                          </a:solidFill>
                        </a:rPr>
                        <a:t>PCV10 and PCV13</a:t>
                      </a:r>
                    </a:p>
                  </a:txBody>
                  <a:tcPr marL="121920" marR="121920" marT="60960" marB="60960" anchor="ctr">
                    <a:solidFill>
                      <a:schemeClr val="accent3">
                        <a:lumMod val="20000"/>
                        <a:lumOff val="80000"/>
                      </a:schemeClr>
                    </a:solidFill>
                  </a:tcPr>
                </a:tc>
                <a:tc hMerge="1">
                  <a:txBody>
                    <a:bodyPr/>
                    <a:lstStyle/>
                    <a:p>
                      <a:endParaRPr lang="en-US"/>
                    </a:p>
                  </a:txBody>
                  <a:tcPr/>
                </a:tc>
                <a:extLst>
                  <a:ext uri="{0D108BD9-81ED-4DB2-BD59-A6C34878D82A}">
                    <a16:rowId xmlns:a16="http://schemas.microsoft.com/office/drawing/2014/main" val="960369329"/>
                  </a:ext>
                </a:extLst>
              </a:tr>
              <a:tr h="415017">
                <a:tc>
                  <a:txBody>
                    <a:bodyPr/>
                    <a:lstStyle/>
                    <a:p>
                      <a:pPr marL="0" indent="0" algn="l">
                        <a:lnSpc>
                          <a:spcPct val="100000"/>
                        </a:lnSpc>
                        <a:spcBef>
                          <a:spcPts val="0"/>
                        </a:spcBef>
                        <a:spcAft>
                          <a:spcPts val="0"/>
                        </a:spcAft>
                        <a:buFontTx/>
                        <a:buNone/>
                      </a:pPr>
                      <a:r>
                        <a:rPr lang="en-US" sz="1800" b="1" dirty="0">
                          <a:solidFill>
                            <a:schemeClr val="accent6"/>
                          </a:solidFill>
                        </a:rPr>
                        <a:t>Dose</a:t>
                      </a:r>
                      <a:r>
                        <a:rPr lang="en-US" sz="1800" b="1" baseline="0" dirty="0">
                          <a:solidFill>
                            <a:schemeClr val="accent6"/>
                          </a:solidFill>
                        </a:rPr>
                        <a:t> Schedule</a:t>
                      </a:r>
                      <a:endParaRPr lang="en-US" sz="1800" b="1" dirty="0">
                        <a:solidFill>
                          <a:schemeClr val="accent6"/>
                        </a:solidFill>
                      </a:endParaRPr>
                    </a:p>
                  </a:txBody>
                  <a:tcPr marL="121920" marR="121920" marT="60960" marB="60960" anchor="ctr">
                    <a:solidFill>
                      <a:schemeClr val="accent3">
                        <a:lumMod val="60000"/>
                        <a:lumOff val="40000"/>
                      </a:schemeClr>
                    </a:solidFill>
                  </a:tcPr>
                </a:tc>
                <a:tc gridSpan="2">
                  <a:txBody>
                    <a:bodyPr/>
                    <a:lstStyle/>
                    <a:p>
                      <a:pPr marL="0" indent="0" algn="l">
                        <a:lnSpc>
                          <a:spcPct val="100000"/>
                        </a:lnSpc>
                        <a:spcBef>
                          <a:spcPts val="0"/>
                        </a:spcBef>
                        <a:spcAft>
                          <a:spcPts val="0"/>
                        </a:spcAft>
                        <a:buFontTx/>
                        <a:buNone/>
                      </a:pPr>
                      <a:r>
                        <a:rPr lang="en-US" sz="1800" b="1" dirty="0">
                          <a:solidFill>
                            <a:schemeClr val="accent6"/>
                          </a:solidFill>
                        </a:rPr>
                        <a:t>3+0 (6, 10 and 14 </a:t>
                      </a:r>
                      <a:r>
                        <a:rPr lang="en-US" sz="1800" b="1" dirty="0" err="1">
                          <a:solidFill>
                            <a:schemeClr val="accent6"/>
                          </a:solidFill>
                        </a:rPr>
                        <a:t>wks</a:t>
                      </a:r>
                      <a:r>
                        <a:rPr lang="en-US" sz="1800" b="1" dirty="0">
                          <a:solidFill>
                            <a:schemeClr val="accent6"/>
                          </a:solidFill>
                        </a:rPr>
                        <a:t>)</a:t>
                      </a:r>
                    </a:p>
                    <a:p>
                      <a:pPr marL="0" indent="0" algn="l">
                        <a:lnSpc>
                          <a:spcPct val="100000"/>
                        </a:lnSpc>
                        <a:spcBef>
                          <a:spcPts val="0"/>
                        </a:spcBef>
                        <a:spcAft>
                          <a:spcPts val="0"/>
                        </a:spcAft>
                        <a:buFontTx/>
                        <a:buNone/>
                      </a:pPr>
                      <a:r>
                        <a:rPr lang="en-US" sz="1800" b="1" dirty="0">
                          <a:solidFill>
                            <a:schemeClr val="accent6"/>
                          </a:solidFill>
                        </a:rPr>
                        <a:t>2+1 (6, 14 </a:t>
                      </a:r>
                      <a:r>
                        <a:rPr lang="en-US" sz="1800" b="1" dirty="0" err="1">
                          <a:solidFill>
                            <a:schemeClr val="accent6"/>
                          </a:solidFill>
                        </a:rPr>
                        <a:t>wks</a:t>
                      </a:r>
                      <a:r>
                        <a:rPr lang="en-US" sz="1800" b="1" dirty="0">
                          <a:solidFill>
                            <a:schemeClr val="accent6"/>
                          </a:solidFill>
                        </a:rPr>
                        <a:t> + 9 </a:t>
                      </a:r>
                      <a:r>
                        <a:rPr lang="en-US" sz="1800" b="1" dirty="0" err="1">
                          <a:solidFill>
                            <a:schemeClr val="accent6"/>
                          </a:solidFill>
                        </a:rPr>
                        <a:t>mo</a:t>
                      </a:r>
                      <a:r>
                        <a:rPr lang="en-US" sz="1800" b="1" dirty="0">
                          <a:solidFill>
                            <a:schemeClr val="accent6"/>
                          </a:solidFill>
                        </a:rPr>
                        <a:t>)</a:t>
                      </a:r>
                    </a:p>
                    <a:p>
                      <a:pPr marL="0" indent="0" algn="l">
                        <a:lnSpc>
                          <a:spcPct val="100000"/>
                        </a:lnSpc>
                        <a:spcBef>
                          <a:spcPts val="0"/>
                        </a:spcBef>
                        <a:spcAft>
                          <a:spcPts val="0"/>
                        </a:spcAft>
                        <a:buFontTx/>
                        <a:buNone/>
                      </a:pPr>
                      <a:r>
                        <a:rPr lang="en-US" sz="1800" b="1" dirty="0">
                          <a:solidFill>
                            <a:schemeClr val="accent6"/>
                          </a:solidFill>
                        </a:rPr>
                        <a:t>1+1 (6 </a:t>
                      </a:r>
                      <a:r>
                        <a:rPr lang="en-US" sz="1800" b="1" dirty="0" err="1">
                          <a:solidFill>
                            <a:schemeClr val="accent6"/>
                          </a:solidFill>
                        </a:rPr>
                        <a:t>wks</a:t>
                      </a:r>
                      <a:r>
                        <a:rPr lang="en-US" sz="1800" b="1" dirty="0">
                          <a:solidFill>
                            <a:schemeClr val="accent6"/>
                          </a:solidFill>
                        </a:rPr>
                        <a:t> +9 </a:t>
                      </a:r>
                      <a:r>
                        <a:rPr lang="en-US" sz="1800" b="1" dirty="0" err="1">
                          <a:solidFill>
                            <a:schemeClr val="accent6"/>
                          </a:solidFill>
                        </a:rPr>
                        <a:t>mo</a:t>
                      </a:r>
                      <a:r>
                        <a:rPr lang="en-US" sz="1800" b="1" dirty="0">
                          <a:solidFill>
                            <a:schemeClr val="accent6"/>
                          </a:solidFill>
                        </a:rPr>
                        <a:t>)</a:t>
                      </a:r>
                    </a:p>
                  </a:txBody>
                  <a:tcPr marL="121920" marR="121920" marT="60960" marB="60960" anchor="ctr">
                    <a:solidFill>
                      <a:schemeClr val="accent3">
                        <a:lumMod val="20000"/>
                        <a:lumOff val="80000"/>
                      </a:schemeClr>
                    </a:solidFill>
                  </a:tcPr>
                </a:tc>
                <a:tc hMerge="1">
                  <a:txBody>
                    <a:bodyPr/>
                    <a:lstStyle/>
                    <a:p>
                      <a:endParaRPr lang="en-US"/>
                    </a:p>
                  </a:txBody>
                  <a:tcPr/>
                </a:tc>
                <a:extLst>
                  <a:ext uri="{0D108BD9-81ED-4DB2-BD59-A6C34878D82A}">
                    <a16:rowId xmlns:a16="http://schemas.microsoft.com/office/drawing/2014/main" val="10005"/>
                  </a:ext>
                </a:extLst>
              </a:tr>
              <a:tr h="415017">
                <a:tc>
                  <a:txBody>
                    <a:bodyPr/>
                    <a:lstStyle/>
                    <a:p>
                      <a:pPr marL="0" indent="0" algn="l">
                        <a:lnSpc>
                          <a:spcPct val="100000"/>
                        </a:lnSpc>
                        <a:spcBef>
                          <a:spcPts val="0"/>
                        </a:spcBef>
                        <a:spcAft>
                          <a:spcPts val="0"/>
                        </a:spcAft>
                        <a:buFontTx/>
                        <a:buNone/>
                      </a:pPr>
                      <a:r>
                        <a:rPr lang="en-US" sz="1800" b="1" dirty="0">
                          <a:solidFill>
                            <a:schemeClr val="accent6"/>
                          </a:solidFill>
                        </a:rPr>
                        <a:t>Number</a:t>
                      </a:r>
                      <a:r>
                        <a:rPr lang="en-US" sz="1800" b="1" baseline="0" dirty="0">
                          <a:solidFill>
                            <a:schemeClr val="accent6"/>
                          </a:solidFill>
                        </a:rPr>
                        <a:t> of Subjects /Group</a:t>
                      </a:r>
                      <a:endParaRPr lang="en-US" sz="1800" b="1" dirty="0">
                        <a:solidFill>
                          <a:schemeClr val="accent6"/>
                        </a:solidFill>
                      </a:endParaRPr>
                    </a:p>
                  </a:txBody>
                  <a:tcPr marL="121920" marR="121920" marT="60960" marB="60960" anchor="ctr">
                    <a:solidFill>
                      <a:schemeClr val="accent3">
                        <a:lumMod val="60000"/>
                        <a:lumOff val="40000"/>
                      </a:schemeClr>
                    </a:solidFill>
                  </a:tcPr>
                </a:tc>
                <a:tc gridSpan="2">
                  <a:txBody>
                    <a:bodyPr/>
                    <a:lstStyle/>
                    <a:p>
                      <a:pPr marL="0" indent="0" algn="l">
                        <a:lnSpc>
                          <a:spcPct val="100000"/>
                        </a:lnSpc>
                        <a:spcBef>
                          <a:spcPts val="0"/>
                        </a:spcBef>
                        <a:spcAft>
                          <a:spcPts val="0"/>
                        </a:spcAft>
                        <a:buFontTx/>
                        <a:buNone/>
                      </a:pPr>
                      <a:r>
                        <a:rPr lang="en-US" sz="1800" b="1" dirty="0">
                          <a:solidFill>
                            <a:schemeClr val="accent6"/>
                          </a:solidFill>
                        </a:rPr>
                        <a:t>115</a:t>
                      </a:r>
                    </a:p>
                  </a:txBody>
                  <a:tcPr marL="121920" marR="121920" marT="60960" marB="60960" anchor="ctr">
                    <a:solidFill>
                      <a:schemeClr val="accent3">
                        <a:lumMod val="20000"/>
                        <a:lumOff val="80000"/>
                      </a:schemeClr>
                    </a:solidFill>
                  </a:tcPr>
                </a:tc>
                <a:tc hMerge="1">
                  <a:txBody>
                    <a:bodyPr/>
                    <a:lstStyle/>
                    <a:p>
                      <a:endParaRPr lang="en-US"/>
                    </a:p>
                  </a:txBody>
                  <a:tcPr/>
                </a:tc>
                <a:extLst>
                  <a:ext uri="{0D108BD9-81ED-4DB2-BD59-A6C34878D82A}">
                    <a16:rowId xmlns:a16="http://schemas.microsoft.com/office/drawing/2014/main" val="1315016866"/>
                  </a:ext>
                </a:extLst>
              </a:tr>
              <a:tr h="469514">
                <a:tc rowSpan="2">
                  <a:txBody>
                    <a:bodyPr/>
                    <a:lstStyle/>
                    <a:p>
                      <a:pPr marL="0" indent="0" algn="l">
                        <a:lnSpc>
                          <a:spcPct val="100000"/>
                        </a:lnSpc>
                        <a:spcBef>
                          <a:spcPts val="0"/>
                        </a:spcBef>
                        <a:spcAft>
                          <a:spcPts val="0"/>
                        </a:spcAft>
                        <a:buFontTx/>
                        <a:buNone/>
                      </a:pPr>
                      <a:r>
                        <a:rPr lang="en-US" sz="1800" b="1" baseline="0" dirty="0">
                          <a:solidFill>
                            <a:schemeClr val="accent6"/>
                          </a:solidFill>
                        </a:rPr>
                        <a:t>Endpoint</a:t>
                      </a:r>
                    </a:p>
                  </a:txBody>
                  <a:tcPr marL="121920" marR="121920" marT="60960" marB="60960" anchor="ctr">
                    <a:solidFill>
                      <a:schemeClr val="accent3">
                        <a:lumMod val="60000"/>
                        <a:lumOff val="40000"/>
                      </a:schemeClr>
                    </a:solidFill>
                  </a:tcPr>
                </a:tc>
                <a:tc>
                  <a:txBody>
                    <a:bodyPr/>
                    <a:lstStyle/>
                    <a:p>
                      <a:pPr marL="0" indent="0" algn="l">
                        <a:lnSpc>
                          <a:spcPct val="100000"/>
                        </a:lnSpc>
                        <a:spcBef>
                          <a:spcPts val="0"/>
                        </a:spcBef>
                        <a:spcAft>
                          <a:spcPts val="0"/>
                        </a:spcAft>
                        <a:buFontTx/>
                        <a:buNone/>
                      </a:pPr>
                      <a:r>
                        <a:rPr lang="en-US" sz="1800" b="1" baseline="0" dirty="0">
                          <a:solidFill>
                            <a:schemeClr val="accent6"/>
                          </a:solidFill>
                        </a:rPr>
                        <a:t>Immunogenicity</a:t>
                      </a:r>
                    </a:p>
                  </a:txBody>
                  <a:tcPr marL="121920" marR="121920" marT="60960" marB="60960" anchor="ctr">
                    <a:solidFill>
                      <a:schemeClr val="accent3">
                        <a:lumMod val="20000"/>
                        <a:lumOff val="80000"/>
                      </a:schemeClr>
                    </a:solidFill>
                  </a:tcPr>
                </a:tc>
                <a:tc>
                  <a:txBody>
                    <a:bodyPr/>
                    <a:lstStyle/>
                    <a:p>
                      <a:pPr marL="285750" indent="-285750" algn="l">
                        <a:lnSpc>
                          <a:spcPct val="100000"/>
                        </a:lnSpc>
                        <a:spcBef>
                          <a:spcPts val="0"/>
                        </a:spcBef>
                        <a:spcAft>
                          <a:spcPts val="0"/>
                        </a:spcAft>
                        <a:buFont typeface="Arial" panose="020B0604020202020204" pitchFamily="34" charset="0"/>
                        <a:buChar char="•"/>
                      </a:pPr>
                      <a:r>
                        <a:rPr lang="en-US" sz="1800" b="1" baseline="0" dirty="0">
                          <a:solidFill>
                            <a:schemeClr val="accent6"/>
                          </a:solidFill>
                        </a:rPr>
                        <a:t>Primary endpoint immunogenicity and NPC at 10 </a:t>
                      </a:r>
                      <a:r>
                        <a:rPr lang="en-US" sz="1800" b="1" baseline="0" dirty="0" err="1">
                          <a:solidFill>
                            <a:schemeClr val="accent6"/>
                          </a:solidFill>
                        </a:rPr>
                        <a:t>mo</a:t>
                      </a:r>
                      <a:endParaRPr lang="en-US" sz="1800" b="1" baseline="0" dirty="0">
                        <a:solidFill>
                          <a:schemeClr val="accent6"/>
                        </a:solidFill>
                      </a:endParaRPr>
                    </a:p>
                    <a:p>
                      <a:pPr marL="285750" indent="-285750" algn="l">
                        <a:lnSpc>
                          <a:spcPct val="100000"/>
                        </a:lnSpc>
                        <a:spcBef>
                          <a:spcPts val="0"/>
                        </a:spcBef>
                        <a:spcAft>
                          <a:spcPts val="0"/>
                        </a:spcAft>
                        <a:buFont typeface="Arial" panose="020B0604020202020204" pitchFamily="34" charset="0"/>
                        <a:buChar char="•"/>
                      </a:pPr>
                      <a:r>
                        <a:rPr lang="en-US" sz="1800" b="1" baseline="0" dirty="0">
                          <a:solidFill>
                            <a:schemeClr val="accent6"/>
                          </a:solidFill>
                        </a:rPr>
                        <a:t>Also evaluating at 18 </a:t>
                      </a:r>
                      <a:r>
                        <a:rPr lang="en-US" sz="1800" b="1" baseline="0" dirty="0" err="1">
                          <a:solidFill>
                            <a:schemeClr val="accent6"/>
                          </a:solidFill>
                        </a:rPr>
                        <a:t>wks</a:t>
                      </a:r>
                      <a:endParaRPr lang="en-US" sz="1800" b="1" baseline="0" dirty="0">
                        <a:solidFill>
                          <a:schemeClr val="accent6"/>
                        </a:solidFill>
                      </a:endParaRPr>
                    </a:p>
                  </a:txBody>
                  <a:tcPr marL="121920" marR="121920" marT="60960" marB="60960" anchor="ctr">
                    <a:solidFill>
                      <a:schemeClr val="accent3">
                        <a:lumMod val="20000"/>
                        <a:lumOff val="80000"/>
                      </a:schemeClr>
                    </a:solidFill>
                  </a:tcPr>
                </a:tc>
                <a:extLst>
                  <a:ext uri="{0D108BD9-81ED-4DB2-BD59-A6C34878D82A}">
                    <a16:rowId xmlns:a16="http://schemas.microsoft.com/office/drawing/2014/main" val="3327585385"/>
                  </a:ext>
                </a:extLst>
              </a:tr>
              <a:tr h="643830">
                <a:tc vMerge="1">
                  <a:txBody>
                    <a:bodyPr/>
                    <a:lstStyle/>
                    <a:p>
                      <a:pPr marL="0" indent="0" algn="l">
                        <a:lnSpc>
                          <a:spcPct val="100000"/>
                        </a:lnSpc>
                        <a:spcBef>
                          <a:spcPts val="0"/>
                        </a:spcBef>
                        <a:spcAft>
                          <a:spcPts val="0"/>
                        </a:spcAft>
                        <a:buFontTx/>
                        <a:buNone/>
                      </a:pPr>
                      <a:endParaRPr lang="en-US" sz="2000" b="1" baseline="0" dirty="0">
                        <a:solidFill>
                          <a:schemeClr val="bg1"/>
                        </a:solidFill>
                      </a:endParaRPr>
                    </a:p>
                  </a:txBody>
                  <a:tcPr marL="121920" marR="121920" marT="60960" marB="60960" anchor="ctr">
                    <a:solidFill>
                      <a:schemeClr val="accent3">
                        <a:lumMod val="75000"/>
                      </a:schemeClr>
                    </a:solidFill>
                  </a:tcPr>
                </a:tc>
                <a:tc>
                  <a:txBody>
                    <a:bodyPr/>
                    <a:lstStyle/>
                    <a:p>
                      <a:pPr marL="0" indent="0" algn="l">
                        <a:lnSpc>
                          <a:spcPct val="100000"/>
                        </a:lnSpc>
                        <a:spcBef>
                          <a:spcPts val="0"/>
                        </a:spcBef>
                        <a:spcAft>
                          <a:spcPts val="0"/>
                        </a:spcAft>
                        <a:buFontTx/>
                        <a:buNone/>
                      </a:pPr>
                      <a:r>
                        <a:rPr lang="en-US" sz="1800" b="1" baseline="0" dirty="0">
                          <a:solidFill>
                            <a:schemeClr val="accent6"/>
                          </a:solidFill>
                        </a:rPr>
                        <a:t>NP Carriage</a:t>
                      </a:r>
                    </a:p>
                  </a:txBody>
                  <a:tcPr marL="121920" marR="121920" marT="60960" marB="60960" anchor="ctr">
                    <a:solidFill>
                      <a:schemeClr val="accent3">
                        <a:lumMod val="20000"/>
                        <a:lumOff val="80000"/>
                      </a:schemeClr>
                    </a:solidFill>
                  </a:tcPr>
                </a:tc>
                <a:tc>
                  <a:txBody>
                    <a:bodyPr/>
                    <a:lstStyle/>
                    <a:p>
                      <a:pPr marL="0" indent="0" algn="l">
                        <a:lnSpc>
                          <a:spcPct val="100000"/>
                        </a:lnSpc>
                        <a:spcBef>
                          <a:spcPts val="0"/>
                        </a:spcBef>
                        <a:spcAft>
                          <a:spcPts val="0"/>
                        </a:spcAft>
                        <a:buFontTx/>
                        <a:buNone/>
                      </a:pPr>
                      <a:r>
                        <a:rPr lang="en-US" sz="1800" b="1" baseline="0" dirty="0">
                          <a:solidFill>
                            <a:schemeClr val="accent6"/>
                          </a:solidFill>
                        </a:rPr>
                        <a:t>15 and 18 </a:t>
                      </a:r>
                      <a:r>
                        <a:rPr lang="en-US" sz="1800" b="1" baseline="0" dirty="0" err="1">
                          <a:solidFill>
                            <a:schemeClr val="accent6"/>
                          </a:solidFill>
                        </a:rPr>
                        <a:t>mo</a:t>
                      </a:r>
                      <a:r>
                        <a:rPr lang="en-US" sz="1800" b="1" baseline="0" dirty="0">
                          <a:solidFill>
                            <a:schemeClr val="accent6"/>
                          </a:solidFill>
                        </a:rPr>
                        <a:t> visit</a:t>
                      </a:r>
                    </a:p>
                  </a:txBody>
                  <a:tcPr marL="121920" marR="121920" marT="60960" marB="60960" anchor="ctr">
                    <a:solidFill>
                      <a:schemeClr val="accent3">
                        <a:lumMod val="20000"/>
                        <a:lumOff val="80000"/>
                      </a:schemeClr>
                    </a:solidFill>
                  </a:tcPr>
                </a:tc>
                <a:extLst>
                  <a:ext uri="{0D108BD9-81ED-4DB2-BD59-A6C34878D82A}">
                    <a16:rowId xmlns:a16="http://schemas.microsoft.com/office/drawing/2014/main" val="3804597187"/>
                  </a:ext>
                </a:extLst>
              </a:tr>
            </a:tbl>
          </a:graphicData>
        </a:graphic>
      </p:graphicFrame>
      <p:sp>
        <p:nvSpPr>
          <p:cNvPr id="3" name="Slide Number Placeholder 2"/>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F7C509-FEEF-45D3-B896-7C07814C0C13}" type="slidenum">
              <a:rPr kumimoji="0" lang="en-US" sz="800" b="0"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8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6" name="Title 5"/>
          <p:cNvSpPr>
            <a:spLocks noGrp="1"/>
          </p:cNvSpPr>
          <p:nvPr>
            <p:ph type="title"/>
          </p:nvPr>
        </p:nvSpPr>
        <p:spPr/>
        <p:txBody>
          <a:bodyPr/>
          <a:lstStyle/>
          <a:p>
            <a:r>
              <a:rPr lang="en-US" dirty="0"/>
              <a:t>India</a:t>
            </a:r>
          </a:p>
        </p:txBody>
      </p:sp>
      <p:graphicFrame>
        <p:nvGraphicFramePr>
          <p:cNvPr id="4" name="Table 3"/>
          <p:cNvGraphicFramePr>
            <a:graphicFrameLocks noGrp="1"/>
          </p:cNvGraphicFramePr>
          <p:nvPr>
            <p:extLst>
              <p:ext uri="{D42A27DB-BD31-4B8C-83A1-F6EECF244321}">
                <p14:modId xmlns:p14="http://schemas.microsoft.com/office/powerpoint/2010/main" val="3026686860"/>
              </p:ext>
            </p:extLst>
          </p:nvPr>
        </p:nvGraphicFramePr>
        <p:xfrm>
          <a:off x="541297" y="5706832"/>
          <a:ext cx="10679776" cy="741680"/>
        </p:xfrm>
        <a:graphic>
          <a:graphicData uri="http://schemas.openxmlformats.org/drawingml/2006/table">
            <a:tbl>
              <a:tblPr firstRow="1" bandRow="1">
                <a:tableStyleId>{F5AB1C69-6EDB-4FF4-983F-18BD219EF322}</a:tableStyleId>
              </a:tblPr>
              <a:tblGrid>
                <a:gridCol w="5360040">
                  <a:extLst>
                    <a:ext uri="{9D8B030D-6E8A-4147-A177-3AD203B41FA5}">
                      <a16:colId xmlns:a16="http://schemas.microsoft.com/office/drawing/2014/main" val="3837817144"/>
                    </a:ext>
                  </a:extLst>
                </a:gridCol>
                <a:gridCol w="5319736">
                  <a:extLst>
                    <a:ext uri="{9D8B030D-6E8A-4147-A177-3AD203B41FA5}">
                      <a16:colId xmlns:a16="http://schemas.microsoft.com/office/drawing/2014/main" val="583140264"/>
                    </a:ext>
                  </a:extLst>
                </a:gridCol>
              </a:tblGrid>
              <a:tr h="370840">
                <a:tc>
                  <a:txBody>
                    <a:bodyPr/>
                    <a:lstStyle/>
                    <a:p>
                      <a:pPr algn="ctr"/>
                      <a:r>
                        <a:rPr lang="en-US" sz="1800" dirty="0"/>
                        <a:t>Status</a:t>
                      </a:r>
                    </a:p>
                  </a:txBody>
                  <a:tcPr>
                    <a:solidFill>
                      <a:schemeClr val="accent3">
                        <a:lumMod val="75000"/>
                      </a:schemeClr>
                    </a:solidFill>
                  </a:tcPr>
                </a:tc>
                <a:tc>
                  <a:txBody>
                    <a:bodyPr/>
                    <a:lstStyle/>
                    <a:p>
                      <a:pPr algn="ctr"/>
                      <a:r>
                        <a:rPr lang="en-US" sz="1800" dirty="0"/>
                        <a:t>Data Availability (estimated)</a:t>
                      </a:r>
                    </a:p>
                  </a:txBody>
                  <a:tcPr>
                    <a:solidFill>
                      <a:schemeClr val="accent3">
                        <a:lumMod val="75000"/>
                      </a:schemeClr>
                    </a:solidFill>
                  </a:tcPr>
                </a:tc>
                <a:extLst>
                  <a:ext uri="{0D108BD9-81ED-4DB2-BD59-A6C34878D82A}">
                    <a16:rowId xmlns:a16="http://schemas.microsoft.com/office/drawing/2014/main" val="2806013672"/>
                  </a:ext>
                </a:extLst>
              </a:tr>
              <a:tr h="370840">
                <a:tc>
                  <a:txBody>
                    <a:bodyPr/>
                    <a:lstStyle/>
                    <a:p>
                      <a:pPr algn="ctr"/>
                      <a:r>
                        <a:rPr lang="en-US" sz="1800" b="1" dirty="0">
                          <a:solidFill>
                            <a:schemeClr val="accent6"/>
                          </a:solidFill>
                        </a:rPr>
                        <a:t>Start: July 2016; Fully enrolled as of Jan 2017</a:t>
                      </a:r>
                    </a:p>
                  </a:txBody>
                  <a:tcPr/>
                </a:tc>
                <a:tc>
                  <a:txBody>
                    <a:bodyPr/>
                    <a:lstStyle/>
                    <a:p>
                      <a:pPr algn="ctr"/>
                      <a:r>
                        <a:rPr lang="en-US" sz="1800" b="1" dirty="0">
                          <a:solidFill>
                            <a:schemeClr val="accent6"/>
                          </a:solidFill>
                        </a:rPr>
                        <a:t>May 2019</a:t>
                      </a:r>
                    </a:p>
                  </a:txBody>
                  <a:tcPr/>
                </a:tc>
                <a:extLst>
                  <a:ext uri="{0D108BD9-81ED-4DB2-BD59-A6C34878D82A}">
                    <a16:rowId xmlns:a16="http://schemas.microsoft.com/office/drawing/2014/main" val="4233595201"/>
                  </a:ext>
                </a:extLst>
              </a:tr>
            </a:tbl>
          </a:graphicData>
        </a:graphic>
      </p:graphicFrame>
    </p:spTree>
    <p:extLst>
      <p:ext uri="{BB962C8B-B14F-4D97-AF65-F5344CB8AC3E}">
        <p14:creationId xmlns:p14="http://schemas.microsoft.com/office/powerpoint/2010/main" val="1964930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784140275"/>
              </p:ext>
            </p:extLst>
          </p:nvPr>
        </p:nvGraphicFramePr>
        <p:xfrm>
          <a:off x="541295" y="994965"/>
          <a:ext cx="11322049" cy="4353077"/>
        </p:xfrm>
        <a:graphic>
          <a:graphicData uri="http://schemas.openxmlformats.org/drawingml/2006/table">
            <a:tbl>
              <a:tblPr>
                <a:tableStyleId>{F5AB1C69-6EDB-4FF4-983F-18BD219EF322}</a:tableStyleId>
              </a:tblPr>
              <a:tblGrid>
                <a:gridCol w="3476470">
                  <a:extLst>
                    <a:ext uri="{9D8B030D-6E8A-4147-A177-3AD203B41FA5}">
                      <a16:colId xmlns:a16="http://schemas.microsoft.com/office/drawing/2014/main" val="2533649275"/>
                    </a:ext>
                  </a:extLst>
                </a:gridCol>
                <a:gridCol w="2176085">
                  <a:extLst>
                    <a:ext uri="{9D8B030D-6E8A-4147-A177-3AD203B41FA5}">
                      <a16:colId xmlns:a16="http://schemas.microsoft.com/office/drawing/2014/main" val="3262841871"/>
                    </a:ext>
                  </a:extLst>
                </a:gridCol>
                <a:gridCol w="5669494">
                  <a:extLst>
                    <a:ext uri="{9D8B030D-6E8A-4147-A177-3AD203B41FA5}">
                      <a16:colId xmlns:a16="http://schemas.microsoft.com/office/drawing/2014/main" val="1972753155"/>
                    </a:ext>
                  </a:extLst>
                </a:gridCol>
              </a:tblGrid>
              <a:tr h="428012">
                <a:tc gridSpan="3">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1" dirty="0">
                          <a:solidFill>
                            <a:schemeClr val="bg1"/>
                          </a:solidFill>
                          <a:cs typeface="Times New Roman" panose="02020603050405020304" pitchFamily="18" charset="0"/>
                        </a:rPr>
                        <a:t> Evaluation of an Alternate</a:t>
                      </a:r>
                      <a:r>
                        <a:rPr lang="en-US" sz="1800" b="1" baseline="0" dirty="0">
                          <a:solidFill>
                            <a:schemeClr val="bg1"/>
                          </a:solidFill>
                          <a:cs typeface="Times New Roman" panose="02020603050405020304" pitchFamily="18" charset="0"/>
                        </a:rPr>
                        <a:t> PCV Dosing Schedule in South Africa </a:t>
                      </a:r>
                      <a:r>
                        <a:rPr lang="en-US" sz="1800" b="1" dirty="0">
                          <a:solidFill>
                            <a:schemeClr val="bg1"/>
                          </a:solidFill>
                          <a:ea typeface="Calibri" panose="020F0502020204030204" pitchFamily="34" charset="0"/>
                          <a:cs typeface="Times New Roman" panose="02020603050405020304" pitchFamily="18" charset="0"/>
                        </a:rPr>
                        <a:t>(</a:t>
                      </a:r>
                      <a:r>
                        <a:rPr lang="en-US" sz="1800" b="1" dirty="0">
                          <a:solidFill>
                            <a:schemeClr val="bg1"/>
                          </a:solidFill>
                        </a:rPr>
                        <a:t>PI: Shabir</a:t>
                      </a:r>
                      <a:r>
                        <a:rPr lang="en-US" sz="1800" b="1" baseline="0" dirty="0">
                          <a:solidFill>
                            <a:schemeClr val="bg1"/>
                          </a:solidFill>
                        </a:rPr>
                        <a:t> Madhi</a:t>
                      </a:r>
                      <a:r>
                        <a:rPr lang="en-US" sz="1800" b="1" dirty="0">
                          <a:solidFill>
                            <a:schemeClr val="bg1"/>
                          </a:solidFill>
                        </a:rPr>
                        <a:t>)</a:t>
                      </a:r>
                    </a:p>
                  </a:txBody>
                  <a:tcPr marL="121920" marR="121920" marT="60960" marB="60960" anchor="ctr">
                    <a:solidFill>
                      <a:schemeClr val="accent3">
                        <a:lumMod val="75000"/>
                      </a:schemeClr>
                    </a:solidFill>
                  </a:tcPr>
                </a:tc>
                <a:tc hMerge="1">
                  <a:txBody>
                    <a:bodyPr/>
                    <a:lstStyle/>
                    <a:p>
                      <a:pPr marL="117475"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1" i="0" u="none" strike="noStrike" kern="1200" cap="none" spc="0" normalizeH="0" baseline="0" noProof="0" dirty="0">
                        <a:ln>
                          <a:noFill/>
                        </a:ln>
                        <a:solidFill>
                          <a:srgbClr val="59452A"/>
                        </a:solidFill>
                        <a:effectLst/>
                        <a:uLnTx/>
                        <a:uFillTx/>
                        <a:latin typeface="+mn-lt"/>
                        <a:ea typeface="+mn-ea"/>
                        <a:cs typeface="+mn-cs"/>
                      </a:endParaRPr>
                    </a:p>
                  </a:txBody>
                  <a:tcPr marL="121920" marR="121920" marT="60960" marB="60960" anchor="ctr">
                    <a:solidFill>
                      <a:schemeClr val="accent3">
                        <a:lumMod val="40000"/>
                        <a:lumOff val="60000"/>
                      </a:schemeClr>
                    </a:solidFill>
                  </a:tcPr>
                </a:tc>
                <a:tc hMerge="1">
                  <a:txBody>
                    <a:bodyPr/>
                    <a:lstStyle/>
                    <a:p>
                      <a:endParaRPr lang="en-US"/>
                    </a:p>
                  </a:txBody>
                  <a:tcPr/>
                </a:tc>
                <a:extLst>
                  <a:ext uri="{0D108BD9-81ED-4DB2-BD59-A6C34878D82A}">
                    <a16:rowId xmlns:a16="http://schemas.microsoft.com/office/drawing/2014/main" val="2934282727"/>
                  </a:ext>
                </a:extLst>
              </a:tr>
              <a:tr h="597709">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1" dirty="0">
                          <a:solidFill>
                            <a:schemeClr val="accent6"/>
                          </a:solidFill>
                        </a:rPr>
                        <a:t>Rationale</a:t>
                      </a:r>
                    </a:p>
                  </a:txBody>
                  <a:tcPr marL="121920" marR="121920" marT="60960" marB="60960" anchor="ctr">
                    <a:solidFill>
                      <a:schemeClr val="accent3">
                        <a:lumMod val="60000"/>
                        <a:lumOff val="40000"/>
                      </a:schemeClr>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chemeClr val="accent6"/>
                          </a:solidFill>
                          <a:effectLst/>
                          <a:uLnTx/>
                          <a:uFillTx/>
                          <a:latin typeface="+mn-lt"/>
                          <a:ea typeface="+mn-ea"/>
                          <a:cs typeface="+mn-cs"/>
                        </a:rPr>
                        <a:t>PCV experienced (2+1)</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chemeClr val="accent6"/>
                          </a:solidFill>
                          <a:effectLst/>
                          <a:uLnTx/>
                          <a:uFillTx/>
                          <a:latin typeface="+mn-lt"/>
                          <a:ea typeface="+mn-ea"/>
                          <a:cs typeface="+mn-cs"/>
                        </a:rPr>
                        <a:t>Individual randomization</a:t>
                      </a:r>
                    </a:p>
                  </a:txBody>
                  <a:tcPr marL="121920" marR="121920" marT="60960" marB="60960" anchor="ctr">
                    <a:solidFill>
                      <a:schemeClr val="accent3">
                        <a:lumMod val="20000"/>
                        <a:lumOff val="80000"/>
                      </a:schemeClr>
                    </a:solidFill>
                  </a:tcPr>
                </a:tc>
                <a:tc hMerge="1">
                  <a:txBody>
                    <a:bodyPr/>
                    <a:lstStyle/>
                    <a:p>
                      <a:endParaRPr lang="en-US"/>
                    </a:p>
                  </a:txBody>
                  <a:tcPr/>
                </a:tc>
                <a:extLst>
                  <a:ext uri="{0D108BD9-81ED-4DB2-BD59-A6C34878D82A}">
                    <a16:rowId xmlns:a16="http://schemas.microsoft.com/office/drawing/2014/main" val="10003"/>
                  </a:ext>
                </a:extLst>
              </a:tr>
              <a:tr h="4281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accent6"/>
                          </a:solidFill>
                        </a:rPr>
                        <a:t>Vaccine</a:t>
                      </a:r>
                    </a:p>
                  </a:txBody>
                  <a:tcPr marL="121920" marR="121920" marT="60960" marB="60960" anchor="ctr">
                    <a:solidFill>
                      <a:schemeClr val="accent3">
                        <a:lumMod val="60000"/>
                        <a:lumOff val="40000"/>
                      </a:schemeClr>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accent6"/>
                          </a:solidFill>
                        </a:rPr>
                        <a:t>PCV10 and PCV13</a:t>
                      </a:r>
                    </a:p>
                  </a:txBody>
                  <a:tcPr marL="121920" marR="121920" marT="60960" marB="60960" anchor="ctr">
                    <a:solidFill>
                      <a:schemeClr val="accent3">
                        <a:lumMod val="20000"/>
                        <a:lumOff val="80000"/>
                      </a:schemeClr>
                    </a:solidFill>
                  </a:tcPr>
                </a:tc>
                <a:tc hMerge="1">
                  <a:txBody>
                    <a:bodyPr/>
                    <a:lstStyle/>
                    <a:p>
                      <a:endParaRPr lang="en-US"/>
                    </a:p>
                  </a:txBody>
                  <a:tcPr/>
                </a:tc>
                <a:extLst>
                  <a:ext uri="{0D108BD9-81ED-4DB2-BD59-A6C34878D82A}">
                    <a16:rowId xmlns:a16="http://schemas.microsoft.com/office/drawing/2014/main" val="960369329"/>
                  </a:ext>
                </a:extLst>
              </a:tr>
              <a:tr h="643916">
                <a:tc>
                  <a:txBody>
                    <a:bodyPr/>
                    <a:lstStyle/>
                    <a:p>
                      <a:pPr marL="0" indent="0" algn="l">
                        <a:lnSpc>
                          <a:spcPct val="100000"/>
                        </a:lnSpc>
                        <a:spcBef>
                          <a:spcPts val="0"/>
                        </a:spcBef>
                        <a:spcAft>
                          <a:spcPts val="0"/>
                        </a:spcAft>
                        <a:buFontTx/>
                        <a:buNone/>
                      </a:pPr>
                      <a:r>
                        <a:rPr lang="en-US" sz="1800" b="1" dirty="0">
                          <a:solidFill>
                            <a:schemeClr val="accent6"/>
                          </a:solidFill>
                        </a:rPr>
                        <a:t>Dose</a:t>
                      </a:r>
                      <a:r>
                        <a:rPr lang="en-US" sz="1800" b="1" baseline="0" dirty="0">
                          <a:solidFill>
                            <a:schemeClr val="accent6"/>
                          </a:solidFill>
                        </a:rPr>
                        <a:t> Schedule</a:t>
                      </a:r>
                      <a:endParaRPr lang="en-US" sz="1800" b="1" dirty="0">
                        <a:solidFill>
                          <a:schemeClr val="accent6"/>
                        </a:solidFill>
                      </a:endParaRPr>
                    </a:p>
                  </a:txBody>
                  <a:tcPr marL="121920" marR="121920" marT="60960" marB="60960" anchor="ctr">
                    <a:solidFill>
                      <a:schemeClr val="accent3">
                        <a:lumMod val="60000"/>
                        <a:lumOff val="40000"/>
                      </a:schemeClr>
                    </a:solidFill>
                  </a:tcPr>
                </a:tc>
                <a:tc gridSpan="2">
                  <a:txBody>
                    <a:bodyPr/>
                    <a:lstStyle/>
                    <a:p>
                      <a:pPr marL="0" indent="0" algn="l">
                        <a:lnSpc>
                          <a:spcPct val="100000"/>
                        </a:lnSpc>
                        <a:spcBef>
                          <a:spcPts val="0"/>
                        </a:spcBef>
                        <a:spcAft>
                          <a:spcPts val="0"/>
                        </a:spcAft>
                        <a:buFontTx/>
                        <a:buNone/>
                      </a:pPr>
                      <a:r>
                        <a:rPr lang="en-US" sz="1800" b="1" dirty="0">
                          <a:solidFill>
                            <a:schemeClr val="accent6"/>
                          </a:solidFill>
                        </a:rPr>
                        <a:t>2+1 (6, 14 </a:t>
                      </a:r>
                      <a:r>
                        <a:rPr lang="en-US" sz="1800" b="1" dirty="0" err="1">
                          <a:solidFill>
                            <a:schemeClr val="accent6"/>
                          </a:solidFill>
                        </a:rPr>
                        <a:t>wks</a:t>
                      </a:r>
                      <a:r>
                        <a:rPr lang="en-US" sz="1800" b="1" dirty="0">
                          <a:solidFill>
                            <a:schemeClr val="accent6"/>
                          </a:solidFill>
                        </a:rPr>
                        <a:t> + 9 </a:t>
                      </a:r>
                      <a:r>
                        <a:rPr lang="en-US" sz="1800" b="1" dirty="0" err="1">
                          <a:solidFill>
                            <a:schemeClr val="accent6"/>
                          </a:solidFill>
                        </a:rPr>
                        <a:t>mo</a:t>
                      </a:r>
                      <a:r>
                        <a:rPr lang="en-US" sz="1800" b="1" dirty="0">
                          <a:solidFill>
                            <a:schemeClr val="accent6"/>
                          </a:solidFill>
                        </a:rPr>
                        <a:t>)</a:t>
                      </a:r>
                    </a:p>
                    <a:p>
                      <a:pPr marL="0" indent="0" algn="l">
                        <a:lnSpc>
                          <a:spcPct val="100000"/>
                        </a:lnSpc>
                        <a:spcBef>
                          <a:spcPts val="0"/>
                        </a:spcBef>
                        <a:spcAft>
                          <a:spcPts val="0"/>
                        </a:spcAft>
                        <a:buFontTx/>
                        <a:buNone/>
                      </a:pPr>
                      <a:r>
                        <a:rPr lang="en-US" sz="1800" b="1" dirty="0">
                          <a:solidFill>
                            <a:schemeClr val="accent6"/>
                          </a:solidFill>
                        </a:rPr>
                        <a:t>1+1 (6 </a:t>
                      </a:r>
                      <a:r>
                        <a:rPr lang="en-US" sz="1800" b="1" dirty="0" err="1">
                          <a:solidFill>
                            <a:schemeClr val="accent6"/>
                          </a:solidFill>
                        </a:rPr>
                        <a:t>wks</a:t>
                      </a:r>
                      <a:r>
                        <a:rPr lang="en-US" sz="1800" b="1" dirty="0">
                          <a:solidFill>
                            <a:schemeClr val="accent6"/>
                          </a:solidFill>
                        </a:rPr>
                        <a:t> +9 </a:t>
                      </a:r>
                      <a:r>
                        <a:rPr lang="en-US" sz="1800" b="1" dirty="0" err="1">
                          <a:solidFill>
                            <a:schemeClr val="accent6"/>
                          </a:solidFill>
                        </a:rPr>
                        <a:t>mo</a:t>
                      </a:r>
                      <a:r>
                        <a:rPr lang="en-US" sz="1800" b="1" dirty="0">
                          <a:solidFill>
                            <a:schemeClr val="accent6"/>
                          </a:solidFill>
                        </a:rPr>
                        <a:t>; 14wks + 9mo)</a:t>
                      </a:r>
                    </a:p>
                  </a:txBody>
                  <a:tcPr marL="121920" marR="121920" marT="60960" marB="60960" anchor="ctr">
                    <a:solidFill>
                      <a:schemeClr val="accent3">
                        <a:lumMod val="20000"/>
                        <a:lumOff val="80000"/>
                      </a:schemeClr>
                    </a:solidFill>
                  </a:tcPr>
                </a:tc>
                <a:tc hMerge="1">
                  <a:txBody>
                    <a:bodyPr/>
                    <a:lstStyle/>
                    <a:p>
                      <a:endParaRPr lang="en-US"/>
                    </a:p>
                  </a:txBody>
                  <a:tcPr/>
                </a:tc>
                <a:extLst>
                  <a:ext uri="{0D108BD9-81ED-4DB2-BD59-A6C34878D82A}">
                    <a16:rowId xmlns:a16="http://schemas.microsoft.com/office/drawing/2014/main" val="10005"/>
                  </a:ext>
                </a:extLst>
              </a:tr>
              <a:tr h="428183">
                <a:tc>
                  <a:txBody>
                    <a:bodyPr/>
                    <a:lstStyle/>
                    <a:p>
                      <a:pPr marL="0" indent="0" algn="l">
                        <a:lnSpc>
                          <a:spcPct val="100000"/>
                        </a:lnSpc>
                        <a:spcBef>
                          <a:spcPts val="0"/>
                        </a:spcBef>
                        <a:spcAft>
                          <a:spcPts val="0"/>
                        </a:spcAft>
                        <a:buFontTx/>
                        <a:buNone/>
                      </a:pPr>
                      <a:r>
                        <a:rPr lang="en-US" sz="1800" b="1" dirty="0">
                          <a:solidFill>
                            <a:schemeClr val="accent6"/>
                          </a:solidFill>
                        </a:rPr>
                        <a:t>Number</a:t>
                      </a:r>
                      <a:r>
                        <a:rPr lang="en-US" sz="1800" b="1" baseline="0" dirty="0">
                          <a:solidFill>
                            <a:schemeClr val="accent6"/>
                          </a:solidFill>
                        </a:rPr>
                        <a:t> of Subjects /Group</a:t>
                      </a:r>
                      <a:endParaRPr lang="en-US" sz="1800" b="1" dirty="0">
                        <a:solidFill>
                          <a:schemeClr val="accent6"/>
                        </a:solidFill>
                      </a:endParaRPr>
                    </a:p>
                  </a:txBody>
                  <a:tcPr marL="121920" marR="121920" marT="60960" marB="60960" anchor="ctr">
                    <a:solidFill>
                      <a:schemeClr val="accent3">
                        <a:lumMod val="60000"/>
                        <a:lumOff val="40000"/>
                      </a:schemeClr>
                    </a:solidFill>
                  </a:tcPr>
                </a:tc>
                <a:tc gridSpan="2">
                  <a:txBody>
                    <a:bodyPr/>
                    <a:lstStyle/>
                    <a:p>
                      <a:pPr marL="0" indent="0" algn="l">
                        <a:lnSpc>
                          <a:spcPct val="100000"/>
                        </a:lnSpc>
                        <a:spcBef>
                          <a:spcPts val="0"/>
                        </a:spcBef>
                        <a:spcAft>
                          <a:spcPts val="0"/>
                        </a:spcAft>
                        <a:buFontTx/>
                        <a:buNone/>
                      </a:pPr>
                      <a:r>
                        <a:rPr lang="en-US" sz="1800" b="1" dirty="0">
                          <a:solidFill>
                            <a:schemeClr val="accent6"/>
                          </a:solidFill>
                        </a:rPr>
                        <a:t>100</a:t>
                      </a:r>
                    </a:p>
                  </a:txBody>
                  <a:tcPr marL="121920" marR="121920" marT="60960" marB="60960" anchor="ctr">
                    <a:solidFill>
                      <a:schemeClr val="accent3">
                        <a:lumMod val="20000"/>
                        <a:lumOff val="80000"/>
                      </a:schemeClr>
                    </a:solidFill>
                  </a:tcPr>
                </a:tc>
                <a:tc hMerge="1">
                  <a:txBody>
                    <a:bodyPr/>
                    <a:lstStyle/>
                    <a:p>
                      <a:endParaRPr lang="en-US"/>
                    </a:p>
                  </a:txBody>
                  <a:tcPr/>
                </a:tc>
                <a:extLst>
                  <a:ext uri="{0D108BD9-81ED-4DB2-BD59-A6C34878D82A}">
                    <a16:rowId xmlns:a16="http://schemas.microsoft.com/office/drawing/2014/main" val="1315016866"/>
                  </a:ext>
                </a:extLst>
              </a:tr>
              <a:tr h="974855">
                <a:tc rowSpan="2">
                  <a:txBody>
                    <a:bodyPr/>
                    <a:lstStyle/>
                    <a:p>
                      <a:pPr marL="0" indent="0" algn="l">
                        <a:lnSpc>
                          <a:spcPct val="100000"/>
                        </a:lnSpc>
                        <a:spcBef>
                          <a:spcPts val="0"/>
                        </a:spcBef>
                        <a:spcAft>
                          <a:spcPts val="0"/>
                        </a:spcAft>
                        <a:buFontTx/>
                        <a:buNone/>
                      </a:pPr>
                      <a:r>
                        <a:rPr lang="en-US" sz="1800" b="1" baseline="0" dirty="0">
                          <a:solidFill>
                            <a:schemeClr val="accent6"/>
                          </a:solidFill>
                        </a:rPr>
                        <a:t>Endpoint</a:t>
                      </a:r>
                    </a:p>
                  </a:txBody>
                  <a:tcPr marL="121920" marR="121920" marT="60960" marB="60960" anchor="ctr">
                    <a:solidFill>
                      <a:schemeClr val="accent3">
                        <a:lumMod val="60000"/>
                        <a:lumOff val="40000"/>
                      </a:schemeClr>
                    </a:solidFill>
                  </a:tcPr>
                </a:tc>
                <a:tc>
                  <a:txBody>
                    <a:bodyPr/>
                    <a:lstStyle/>
                    <a:p>
                      <a:pPr marL="0" indent="0" algn="l">
                        <a:lnSpc>
                          <a:spcPct val="100000"/>
                        </a:lnSpc>
                        <a:spcBef>
                          <a:spcPts val="0"/>
                        </a:spcBef>
                        <a:spcAft>
                          <a:spcPts val="0"/>
                        </a:spcAft>
                        <a:buFontTx/>
                        <a:buNone/>
                      </a:pPr>
                      <a:r>
                        <a:rPr lang="en-US" sz="1800" b="1" baseline="0" dirty="0">
                          <a:solidFill>
                            <a:schemeClr val="accent6"/>
                          </a:solidFill>
                        </a:rPr>
                        <a:t>Immunogenicity</a:t>
                      </a:r>
                    </a:p>
                  </a:txBody>
                  <a:tcPr marL="121920" marR="121920" marT="60960" marB="60960" anchor="ctr">
                    <a:solidFill>
                      <a:schemeClr val="accent3">
                        <a:lumMod val="20000"/>
                        <a:lumOff val="80000"/>
                      </a:schemeClr>
                    </a:solidFill>
                  </a:tcPr>
                </a:tc>
                <a:tc>
                  <a:txBody>
                    <a:bodyPr/>
                    <a:lstStyle/>
                    <a:p>
                      <a:pPr marL="285750" indent="-285750" algn="l">
                        <a:lnSpc>
                          <a:spcPct val="100000"/>
                        </a:lnSpc>
                        <a:spcBef>
                          <a:spcPts val="0"/>
                        </a:spcBef>
                        <a:spcAft>
                          <a:spcPts val="0"/>
                        </a:spcAft>
                        <a:buFont typeface="Arial" panose="020B0604020202020204" pitchFamily="34" charset="0"/>
                        <a:buChar char="•"/>
                      </a:pPr>
                      <a:r>
                        <a:rPr lang="en-US" sz="1800" b="1" baseline="0" dirty="0">
                          <a:solidFill>
                            <a:schemeClr val="accent6"/>
                          </a:solidFill>
                        </a:rPr>
                        <a:t>Primary endpoint immunogenicity and NPC at 10 </a:t>
                      </a:r>
                      <a:r>
                        <a:rPr lang="en-US" sz="1800" b="1" baseline="0" dirty="0" err="1">
                          <a:solidFill>
                            <a:schemeClr val="accent6"/>
                          </a:solidFill>
                        </a:rPr>
                        <a:t>mo</a:t>
                      </a:r>
                      <a:endParaRPr lang="en-US" sz="1800" b="1" baseline="0" dirty="0">
                        <a:solidFill>
                          <a:schemeClr val="accent6"/>
                        </a:solidFill>
                      </a:endParaRPr>
                    </a:p>
                    <a:p>
                      <a:pPr marL="285750" indent="-285750" algn="l">
                        <a:lnSpc>
                          <a:spcPct val="100000"/>
                        </a:lnSpc>
                        <a:spcBef>
                          <a:spcPts val="0"/>
                        </a:spcBef>
                        <a:spcAft>
                          <a:spcPts val="0"/>
                        </a:spcAft>
                        <a:buFont typeface="Arial" panose="020B0604020202020204" pitchFamily="34" charset="0"/>
                        <a:buChar char="•"/>
                      </a:pPr>
                      <a:r>
                        <a:rPr lang="en-US" sz="1800" b="1" baseline="0" dirty="0">
                          <a:solidFill>
                            <a:schemeClr val="accent6"/>
                          </a:solidFill>
                        </a:rPr>
                        <a:t>Also evaluating 1 </a:t>
                      </a:r>
                      <a:r>
                        <a:rPr lang="en-US" sz="1800" b="1" baseline="0" dirty="0" err="1">
                          <a:solidFill>
                            <a:schemeClr val="accent6"/>
                          </a:solidFill>
                        </a:rPr>
                        <a:t>mo</a:t>
                      </a:r>
                      <a:r>
                        <a:rPr lang="en-US" sz="1800" b="1" baseline="0" dirty="0">
                          <a:solidFill>
                            <a:schemeClr val="accent6"/>
                          </a:solidFill>
                        </a:rPr>
                        <a:t> post-primary (at 10 &amp; 18 </a:t>
                      </a:r>
                      <a:r>
                        <a:rPr lang="en-US" sz="1800" b="1" baseline="0" dirty="0" err="1">
                          <a:solidFill>
                            <a:schemeClr val="accent6"/>
                          </a:solidFill>
                        </a:rPr>
                        <a:t>wks</a:t>
                      </a:r>
                      <a:r>
                        <a:rPr lang="en-US" sz="1800" b="1" baseline="0" dirty="0">
                          <a:solidFill>
                            <a:schemeClr val="accent6"/>
                          </a:solidFill>
                        </a:rPr>
                        <a:t>)</a:t>
                      </a:r>
                    </a:p>
                  </a:txBody>
                  <a:tcPr marL="121920" marR="121920" marT="60960" marB="60960" anchor="ctr">
                    <a:solidFill>
                      <a:schemeClr val="accent3">
                        <a:lumMod val="20000"/>
                        <a:lumOff val="80000"/>
                      </a:schemeClr>
                    </a:solidFill>
                  </a:tcPr>
                </a:tc>
                <a:extLst>
                  <a:ext uri="{0D108BD9-81ED-4DB2-BD59-A6C34878D82A}">
                    <a16:rowId xmlns:a16="http://schemas.microsoft.com/office/drawing/2014/main" val="3327585385"/>
                  </a:ext>
                </a:extLst>
              </a:tr>
              <a:tr h="508379">
                <a:tc vMerge="1">
                  <a:txBody>
                    <a:bodyPr/>
                    <a:lstStyle/>
                    <a:p>
                      <a:pPr marL="0" indent="0" algn="l">
                        <a:lnSpc>
                          <a:spcPct val="100000"/>
                        </a:lnSpc>
                        <a:spcBef>
                          <a:spcPts val="0"/>
                        </a:spcBef>
                        <a:spcAft>
                          <a:spcPts val="0"/>
                        </a:spcAft>
                        <a:buFontTx/>
                        <a:buNone/>
                      </a:pPr>
                      <a:endParaRPr lang="en-US" sz="2000" b="1" baseline="0" dirty="0">
                        <a:solidFill>
                          <a:schemeClr val="bg1"/>
                        </a:solidFill>
                      </a:endParaRPr>
                    </a:p>
                  </a:txBody>
                  <a:tcPr marL="121920" marR="121920" marT="60960" marB="60960" anchor="ctr">
                    <a:solidFill>
                      <a:schemeClr val="accent3">
                        <a:lumMod val="75000"/>
                      </a:schemeClr>
                    </a:solidFill>
                  </a:tcPr>
                </a:tc>
                <a:tc>
                  <a:txBody>
                    <a:bodyPr/>
                    <a:lstStyle/>
                    <a:p>
                      <a:pPr marL="0" indent="0" algn="l">
                        <a:lnSpc>
                          <a:spcPct val="100000"/>
                        </a:lnSpc>
                        <a:spcBef>
                          <a:spcPts val="0"/>
                        </a:spcBef>
                        <a:spcAft>
                          <a:spcPts val="0"/>
                        </a:spcAft>
                        <a:buFontTx/>
                        <a:buNone/>
                      </a:pPr>
                      <a:r>
                        <a:rPr lang="en-US" sz="1800" b="1" baseline="0" dirty="0">
                          <a:solidFill>
                            <a:schemeClr val="accent6"/>
                          </a:solidFill>
                        </a:rPr>
                        <a:t>NP Carriage</a:t>
                      </a:r>
                    </a:p>
                  </a:txBody>
                  <a:tcPr marL="121920" marR="121920" marT="60960" marB="60960" anchor="ctr">
                    <a:solidFill>
                      <a:schemeClr val="accent3">
                        <a:lumMod val="20000"/>
                        <a:lumOff val="80000"/>
                      </a:schemeClr>
                    </a:solidFill>
                  </a:tcPr>
                </a:tc>
                <a:tc>
                  <a:txBody>
                    <a:bodyPr/>
                    <a:lstStyle/>
                    <a:p>
                      <a:pPr marL="0" indent="0" algn="l">
                        <a:lnSpc>
                          <a:spcPct val="100000"/>
                        </a:lnSpc>
                        <a:spcBef>
                          <a:spcPts val="0"/>
                        </a:spcBef>
                        <a:spcAft>
                          <a:spcPts val="0"/>
                        </a:spcAft>
                        <a:buFontTx/>
                        <a:buNone/>
                      </a:pPr>
                      <a:r>
                        <a:rPr lang="en-US" sz="1800" b="1" baseline="0" dirty="0">
                          <a:solidFill>
                            <a:schemeClr val="accent6"/>
                          </a:solidFill>
                        </a:rPr>
                        <a:t>10 </a:t>
                      </a:r>
                      <a:r>
                        <a:rPr lang="en-US" sz="1800" b="1" baseline="0" dirty="0" err="1">
                          <a:solidFill>
                            <a:schemeClr val="accent6"/>
                          </a:solidFill>
                        </a:rPr>
                        <a:t>mo</a:t>
                      </a:r>
                      <a:endParaRPr lang="en-US" sz="1800" b="1" baseline="0" dirty="0">
                        <a:solidFill>
                          <a:schemeClr val="accent6"/>
                        </a:solidFill>
                      </a:endParaRPr>
                    </a:p>
                  </a:txBody>
                  <a:tcPr marL="121920" marR="121920" marT="60960" marB="60960" anchor="ctr">
                    <a:solidFill>
                      <a:schemeClr val="accent3">
                        <a:lumMod val="20000"/>
                        <a:lumOff val="80000"/>
                      </a:schemeClr>
                    </a:solidFill>
                  </a:tcPr>
                </a:tc>
                <a:extLst>
                  <a:ext uri="{0D108BD9-81ED-4DB2-BD59-A6C34878D82A}">
                    <a16:rowId xmlns:a16="http://schemas.microsoft.com/office/drawing/2014/main" val="3804597187"/>
                  </a:ext>
                </a:extLst>
              </a:tr>
            </a:tbl>
          </a:graphicData>
        </a:graphic>
      </p:graphicFrame>
      <p:sp>
        <p:nvSpPr>
          <p:cNvPr id="3" name="Slide Number Placeholder 2"/>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F7C509-FEEF-45D3-B896-7C07814C0C13}" type="slidenum">
              <a:rPr kumimoji="0" lang="en-US" sz="800" b="0"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8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6" name="Title 5"/>
          <p:cNvSpPr>
            <a:spLocks noGrp="1"/>
          </p:cNvSpPr>
          <p:nvPr>
            <p:ph type="title"/>
          </p:nvPr>
        </p:nvSpPr>
        <p:spPr/>
        <p:txBody>
          <a:bodyPr/>
          <a:lstStyle/>
          <a:p>
            <a:r>
              <a:rPr lang="en-US" dirty="0"/>
              <a:t>South Africa</a:t>
            </a:r>
          </a:p>
        </p:txBody>
      </p:sp>
      <p:graphicFrame>
        <p:nvGraphicFramePr>
          <p:cNvPr id="4" name="Table 3"/>
          <p:cNvGraphicFramePr>
            <a:graphicFrameLocks noGrp="1"/>
          </p:cNvGraphicFramePr>
          <p:nvPr>
            <p:extLst>
              <p:ext uri="{D42A27DB-BD31-4B8C-83A1-F6EECF244321}">
                <p14:modId xmlns:p14="http://schemas.microsoft.com/office/powerpoint/2010/main" val="2613948932"/>
              </p:ext>
            </p:extLst>
          </p:nvPr>
        </p:nvGraphicFramePr>
        <p:xfrm>
          <a:off x="541295" y="5434192"/>
          <a:ext cx="11322049" cy="1005840"/>
        </p:xfrm>
        <a:graphic>
          <a:graphicData uri="http://schemas.openxmlformats.org/drawingml/2006/table">
            <a:tbl>
              <a:tblPr firstRow="1" bandRow="1">
                <a:tableStyleId>{F5AB1C69-6EDB-4FF4-983F-18BD219EF322}</a:tableStyleId>
              </a:tblPr>
              <a:tblGrid>
                <a:gridCol w="5475399">
                  <a:extLst>
                    <a:ext uri="{9D8B030D-6E8A-4147-A177-3AD203B41FA5}">
                      <a16:colId xmlns:a16="http://schemas.microsoft.com/office/drawing/2014/main" val="3837817144"/>
                    </a:ext>
                  </a:extLst>
                </a:gridCol>
                <a:gridCol w="5846650">
                  <a:extLst>
                    <a:ext uri="{9D8B030D-6E8A-4147-A177-3AD203B41FA5}">
                      <a16:colId xmlns:a16="http://schemas.microsoft.com/office/drawing/2014/main" val="583140264"/>
                    </a:ext>
                  </a:extLst>
                </a:gridCol>
              </a:tblGrid>
              <a:tr h="247213">
                <a:tc>
                  <a:txBody>
                    <a:bodyPr/>
                    <a:lstStyle/>
                    <a:p>
                      <a:pPr algn="ctr"/>
                      <a:r>
                        <a:rPr lang="en-US" sz="1800" dirty="0"/>
                        <a:t>Status</a:t>
                      </a:r>
                    </a:p>
                  </a:txBody>
                  <a:tcPr>
                    <a:solidFill>
                      <a:schemeClr val="accent3">
                        <a:lumMod val="75000"/>
                      </a:schemeClr>
                    </a:solidFill>
                  </a:tcPr>
                </a:tc>
                <a:tc>
                  <a:txBody>
                    <a:bodyPr/>
                    <a:lstStyle/>
                    <a:p>
                      <a:pPr algn="ctr"/>
                      <a:r>
                        <a:rPr lang="en-US" sz="1800" dirty="0"/>
                        <a:t>Data Availability (estimated)</a:t>
                      </a:r>
                    </a:p>
                  </a:txBody>
                  <a:tcPr>
                    <a:solidFill>
                      <a:schemeClr val="accent3">
                        <a:lumMod val="75000"/>
                      </a:schemeClr>
                    </a:solidFill>
                  </a:tcPr>
                </a:tc>
                <a:extLst>
                  <a:ext uri="{0D108BD9-81ED-4DB2-BD59-A6C34878D82A}">
                    <a16:rowId xmlns:a16="http://schemas.microsoft.com/office/drawing/2014/main" val="2806013672"/>
                  </a:ext>
                </a:extLst>
              </a:tr>
              <a:tr h="432623">
                <a:tc>
                  <a:txBody>
                    <a:bodyPr/>
                    <a:lstStyle/>
                    <a:p>
                      <a:pPr algn="ctr"/>
                      <a:r>
                        <a:rPr lang="en-US" sz="1800" b="1" dirty="0">
                          <a:solidFill>
                            <a:schemeClr val="accent6"/>
                          </a:solidFill>
                        </a:rPr>
                        <a:t>Start: Jan 2017; Enrolment</a:t>
                      </a:r>
                      <a:r>
                        <a:rPr lang="en-US" sz="1800" b="1" baseline="0" dirty="0">
                          <a:solidFill>
                            <a:schemeClr val="accent6"/>
                          </a:solidFill>
                        </a:rPr>
                        <a:t> anticipated to be complete: Aug 2017</a:t>
                      </a:r>
                      <a:endParaRPr lang="en-US" sz="1800" b="1" dirty="0">
                        <a:solidFill>
                          <a:schemeClr val="accent6"/>
                        </a:solidFill>
                      </a:endParaRPr>
                    </a:p>
                  </a:txBody>
                  <a:tcPr/>
                </a:tc>
                <a:tc>
                  <a:txBody>
                    <a:bodyPr/>
                    <a:lstStyle/>
                    <a:p>
                      <a:pPr algn="ctr"/>
                      <a:r>
                        <a:rPr lang="en-US" sz="1800" b="1" dirty="0">
                          <a:solidFill>
                            <a:schemeClr val="accent6"/>
                          </a:solidFill>
                        </a:rPr>
                        <a:t>2Q2019</a:t>
                      </a:r>
                    </a:p>
                  </a:txBody>
                  <a:tcPr anchor="ctr"/>
                </a:tc>
                <a:extLst>
                  <a:ext uri="{0D108BD9-81ED-4DB2-BD59-A6C34878D82A}">
                    <a16:rowId xmlns:a16="http://schemas.microsoft.com/office/drawing/2014/main" val="4233595201"/>
                  </a:ext>
                </a:extLst>
              </a:tr>
            </a:tbl>
          </a:graphicData>
        </a:graphic>
      </p:graphicFrame>
      <p:sp>
        <p:nvSpPr>
          <p:cNvPr id="7" name="Rectangle 6"/>
          <p:cNvSpPr/>
          <p:nvPr/>
        </p:nvSpPr>
        <p:spPr>
          <a:xfrm>
            <a:off x="486833" y="6527063"/>
            <a:ext cx="1477139" cy="2077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4317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3171706354"/>
              </p:ext>
            </p:extLst>
          </p:nvPr>
        </p:nvGraphicFramePr>
        <p:xfrm>
          <a:off x="486832" y="1062301"/>
          <a:ext cx="11435323" cy="5633834"/>
        </p:xfrm>
        <a:graphic>
          <a:graphicData uri="http://schemas.openxmlformats.org/drawingml/2006/table">
            <a:tbl>
              <a:tblPr>
                <a:tableStyleId>{F5AB1C69-6EDB-4FF4-983F-18BD219EF322}</a:tableStyleId>
              </a:tblPr>
              <a:tblGrid>
                <a:gridCol w="3380721">
                  <a:extLst>
                    <a:ext uri="{9D8B030D-6E8A-4147-A177-3AD203B41FA5}">
                      <a16:colId xmlns:a16="http://schemas.microsoft.com/office/drawing/2014/main" val="2533649275"/>
                    </a:ext>
                  </a:extLst>
                </a:gridCol>
                <a:gridCol w="2653300">
                  <a:extLst>
                    <a:ext uri="{9D8B030D-6E8A-4147-A177-3AD203B41FA5}">
                      <a16:colId xmlns:a16="http://schemas.microsoft.com/office/drawing/2014/main" val="3262841871"/>
                    </a:ext>
                  </a:extLst>
                </a:gridCol>
                <a:gridCol w="2618346">
                  <a:extLst>
                    <a:ext uri="{9D8B030D-6E8A-4147-A177-3AD203B41FA5}">
                      <a16:colId xmlns:a16="http://schemas.microsoft.com/office/drawing/2014/main" val="2100009685"/>
                    </a:ext>
                  </a:extLst>
                </a:gridCol>
                <a:gridCol w="2782956">
                  <a:extLst>
                    <a:ext uri="{9D8B030D-6E8A-4147-A177-3AD203B41FA5}">
                      <a16:colId xmlns:a16="http://schemas.microsoft.com/office/drawing/2014/main" val="2137425543"/>
                    </a:ext>
                  </a:extLst>
                </a:gridCol>
              </a:tblGrid>
              <a:tr h="428012">
                <a:tc gridSpan="4">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dirty="0">
                          <a:solidFill>
                            <a:schemeClr val="bg1"/>
                          </a:solidFill>
                          <a:cs typeface="Times New Roman" panose="02020603050405020304" pitchFamily="18" charset="0"/>
                        </a:rPr>
                        <a:t> Immunogenicity and NP carriage study on alternative PCV schedules building</a:t>
                      </a:r>
                      <a:r>
                        <a:rPr lang="en-US" sz="1600" b="1" baseline="0" dirty="0">
                          <a:solidFill>
                            <a:schemeClr val="bg1"/>
                          </a:solidFill>
                          <a:cs typeface="Times New Roman" panose="02020603050405020304" pitchFamily="18" charset="0"/>
                        </a:rPr>
                        <a:t> on existing MCRI trial in Vietnam </a:t>
                      </a:r>
                      <a:r>
                        <a:rPr lang="en-US" sz="1600" b="1" dirty="0">
                          <a:solidFill>
                            <a:schemeClr val="bg1"/>
                          </a:solidFill>
                          <a:ea typeface="Calibri" panose="020F0502020204030204" pitchFamily="34" charset="0"/>
                          <a:cs typeface="Times New Roman" panose="02020603050405020304" pitchFamily="18" charset="0"/>
                        </a:rPr>
                        <a:t>(</a:t>
                      </a:r>
                      <a:r>
                        <a:rPr lang="en-US" sz="1600" b="1" dirty="0">
                          <a:solidFill>
                            <a:schemeClr val="bg1"/>
                          </a:solidFill>
                        </a:rPr>
                        <a:t>PI: Kim</a:t>
                      </a:r>
                      <a:r>
                        <a:rPr lang="en-US" sz="1600" b="1" baseline="0" dirty="0">
                          <a:solidFill>
                            <a:schemeClr val="bg1"/>
                          </a:solidFill>
                        </a:rPr>
                        <a:t> Mulholland</a:t>
                      </a:r>
                      <a:r>
                        <a:rPr lang="en-US" sz="1600" b="1" dirty="0">
                          <a:solidFill>
                            <a:schemeClr val="bg1"/>
                          </a:solidFill>
                        </a:rPr>
                        <a:t>)</a:t>
                      </a:r>
                    </a:p>
                  </a:txBody>
                  <a:tcPr marL="121920" marR="121920" marT="60960" marB="60960" anchor="ctr">
                    <a:solidFill>
                      <a:schemeClr val="accent3">
                        <a:lumMod val="75000"/>
                      </a:schemeClr>
                    </a:solidFill>
                  </a:tcPr>
                </a:tc>
                <a:tc hMerge="1">
                  <a:txBody>
                    <a:bodyPr/>
                    <a:lstStyle/>
                    <a:p>
                      <a:pPr marL="117475"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1" i="0" u="none" strike="noStrike" kern="1200" cap="none" spc="0" normalizeH="0" baseline="0" noProof="0" dirty="0">
                        <a:ln>
                          <a:noFill/>
                        </a:ln>
                        <a:solidFill>
                          <a:srgbClr val="59452A"/>
                        </a:solidFill>
                        <a:effectLst/>
                        <a:uLnTx/>
                        <a:uFillTx/>
                        <a:latin typeface="+mn-lt"/>
                        <a:ea typeface="+mn-ea"/>
                        <a:cs typeface="+mn-cs"/>
                      </a:endParaRPr>
                    </a:p>
                  </a:txBody>
                  <a:tcPr marL="121920" marR="121920" marT="60960" marB="60960" anchor="ctr">
                    <a:solidFill>
                      <a:schemeClr val="accent3">
                        <a:lumMod val="40000"/>
                        <a:lumOff val="60000"/>
                      </a:schemeClr>
                    </a:solid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2934282727"/>
                  </a:ext>
                </a:extLst>
              </a:tr>
              <a:tr h="597709">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dirty="0">
                          <a:solidFill>
                            <a:schemeClr val="accent6"/>
                          </a:solidFill>
                        </a:rPr>
                        <a:t>Rationale</a:t>
                      </a:r>
                    </a:p>
                  </a:txBody>
                  <a:tcPr marL="121920" marR="121920" marT="60960" marB="60960" anchor="ctr">
                    <a:solidFill>
                      <a:schemeClr val="accent3">
                        <a:lumMod val="60000"/>
                        <a:lumOff val="40000"/>
                      </a:schemeClr>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chemeClr val="accent6"/>
                          </a:solidFill>
                          <a:effectLst/>
                          <a:uLnTx/>
                          <a:uFillTx/>
                          <a:latin typeface="+mn-lt"/>
                          <a:ea typeface="+mn-ea"/>
                          <a:cs typeface="+mn-cs"/>
                        </a:rPr>
                        <a:t>PCV naive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chemeClr val="accent6"/>
                          </a:solidFill>
                          <a:effectLst/>
                          <a:uLnTx/>
                          <a:uFillTx/>
                          <a:latin typeface="+mn-lt"/>
                          <a:ea typeface="+mn-ea"/>
                          <a:cs typeface="+mn-cs"/>
                        </a:rPr>
                        <a:t>Individual randomization</a:t>
                      </a:r>
                    </a:p>
                  </a:txBody>
                  <a:tcPr marL="121920" marR="121920" marT="60960" marB="60960" anchor="ctr">
                    <a:solidFill>
                      <a:schemeClr val="accent3">
                        <a:lumMod val="20000"/>
                        <a:lumOff val="8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4281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accent6"/>
                          </a:solidFill>
                        </a:rPr>
                        <a:t>Vaccines</a:t>
                      </a:r>
                    </a:p>
                  </a:txBody>
                  <a:tcPr marL="121920" marR="121920" marT="60960" marB="60960" anchor="ctr">
                    <a:solidFill>
                      <a:schemeClr val="accent3">
                        <a:lumMod val="60000"/>
                        <a:lumOff val="40000"/>
                      </a:schemeClr>
                    </a:solid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accent6"/>
                          </a:solidFill>
                        </a:rPr>
                        <a:t>PCV10 and PCV13</a:t>
                      </a:r>
                    </a:p>
                  </a:txBody>
                  <a:tcPr marL="121920" marR="121920" marT="60960" marB="60960" anchor="ctr">
                    <a:solidFill>
                      <a:schemeClr val="accent3">
                        <a:lumMod val="20000"/>
                        <a:lumOff val="8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60369329"/>
                  </a:ext>
                </a:extLst>
              </a:tr>
              <a:tr h="388674">
                <a:tc rowSpan="2">
                  <a:txBody>
                    <a:bodyPr/>
                    <a:lstStyle/>
                    <a:p>
                      <a:pPr marL="0" indent="0" algn="l">
                        <a:lnSpc>
                          <a:spcPct val="100000"/>
                        </a:lnSpc>
                        <a:spcBef>
                          <a:spcPts val="0"/>
                        </a:spcBef>
                        <a:spcAft>
                          <a:spcPts val="0"/>
                        </a:spcAft>
                        <a:buFontTx/>
                        <a:buNone/>
                      </a:pPr>
                      <a:r>
                        <a:rPr lang="en-US" sz="1600" b="1" dirty="0">
                          <a:solidFill>
                            <a:schemeClr val="accent6"/>
                          </a:solidFill>
                        </a:rPr>
                        <a:t>Dose</a:t>
                      </a:r>
                      <a:r>
                        <a:rPr lang="en-US" sz="1600" b="1" baseline="0" dirty="0">
                          <a:solidFill>
                            <a:schemeClr val="accent6"/>
                          </a:solidFill>
                        </a:rPr>
                        <a:t> Schedule</a:t>
                      </a:r>
                      <a:endParaRPr lang="en-US" sz="1600" b="1" dirty="0">
                        <a:solidFill>
                          <a:schemeClr val="accent6"/>
                        </a:solidFill>
                      </a:endParaRPr>
                    </a:p>
                  </a:txBody>
                  <a:tcPr marL="121920" marR="121920" marT="60960" marB="60960" anchor="ctr">
                    <a:solidFill>
                      <a:schemeClr val="accent3">
                        <a:lumMod val="60000"/>
                        <a:lumOff val="40000"/>
                      </a:schemeClr>
                    </a:solidFill>
                  </a:tcPr>
                </a:tc>
                <a:tc gridSpan="2">
                  <a:txBody>
                    <a:bodyPr/>
                    <a:lstStyle/>
                    <a:p>
                      <a:pPr marL="0" indent="0" algn="ctr">
                        <a:lnSpc>
                          <a:spcPct val="100000"/>
                        </a:lnSpc>
                        <a:spcBef>
                          <a:spcPts val="0"/>
                        </a:spcBef>
                        <a:spcAft>
                          <a:spcPts val="0"/>
                        </a:spcAft>
                        <a:buFontTx/>
                        <a:buNone/>
                      </a:pPr>
                      <a:r>
                        <a:rPr lang="en-US" sz="1600" b="1" u="sng" dirty="0">
                          <a:solidFill>
                            <a:schemeClr val="accent6"/>
                          </a:solidFill>
                        </a:rPr>
                        <a:t>Project 1</a:t>
                      </a:r>
                    </a:p>
                  </a:txBody>
                  <a:tcPr marL="121920" marR="121920" marT="60960" marB="60960" anchor="ctr">
                    <a:solidFill>
                      <a:schemeClr val="accent3">
                        <a:lumMod val="20000"/>
                        <a:lumOff val="80000"/>
                      </a:schemeClr>
                    </a:solidFill>
                  </a:tcPr>
                </a:tc>
                <a:tc hMerge="1">
                  <a:txBody>
                    <a:bodyPr/>
                    <a:lstStyle/>
                    <a:p>
                      <a:endParaRPr lang="en-US"/>
                    </a:p>
                  </a:txBody>
                  <a:tcPr/>
                </a:tc>
                <a:tc>
                  <a:txBody>
                    <a:bodyPr/>
                    <a:lstStyle/>
                    <a:p>
                      <a:pPr marL="0" indent="0" algn="ctr">
                        <a:lnSpc>
                          <a:spcPct val="100000"/>
                        </a:lnSpc>
                        <a:spcBef>
                          <a:spcPts val="0"/>
                        </a:spcBef>
                        <a:spcAft>
                          <a:spcPts val="0"/>
                        </a:spcAft>
                        <a:buFontTx/>
                        <a:buNone/>
                      </a:pPr>
                      <a:r>
                        <a:rPr lang="en-US" sz="1600" b="1" u="sng">
                          <a:solidFill>
                            <a:schemeClr val="accent6"/>
                          </a:solidFill>
                        </a:rPr>
                        <a:t>Project 2</a:t>
                      </a:r>
                      <a:endParaRPr lang="en-US" sz="1600" b="1" u="sng" dirty="0">
                        <a:solidFill>
                          <a:schemeClr val="accent6"/>
                        </a:solidFill>
                      </a:endParaRPr>
                    </a:p>
                  </a:txBody>
                  <a:tcPr marL="121920" marR="121920" marT="60960" marB="60960" anchor="ctr">
                    <a:solidFill>
                      <a:schemeClr val="accent3">
                        <a:lumMod val="40000"/>
                        <a:lumOff val="60000"/>
                      </a:schemeClr>
                    </a:solidFill>
                  </a:tcPr>
                </a:tc>
                <a:extLst>
                  <a:ext uri="{0D108BD9-81ED-4DB2-BD59-A6C34878D82A}">
                    <a16:rowId xmlns:a16="http://schemas.microsoft.com/office/drawing/2014/main" val="949482709"/>
                  </a:ext>
                </a:extLst>
              </a:tr>
              <a:tr h="778167">
                <a:tc vMerge="1">
                  <a:txBody>
                    <a:bodyPr/>
                    <a:lstStyle/>
                    <a:p>
                      <a:pPr marL="0" indent="0" algn="l">
                        <a:lnSpc>
                          <a:spcPct val="100000"/>
                        </a:lnSpc>
                        <a:spcBef>
                          <a:spcPts val="0"/>
                        </a:spcBef>
                        <a:spcAft>
                          <a:spcPts val="0"/>
                        </a:spcAft>
                        <a:buFontTx/>
                        <a:buNone/>
                      </a:pPr>
                      <a:endParaRPr lang="en-US" sz="1800" b="1" dirty="0">
                        <a:solidFill>
                          <a:schemeClr val="accent6"/>
                        </a:solidFill>
                      </a:endParaRPr>
                    </a:p>
                  </a:txBody>
                  <a:tcPr marL="121920" marR="121920" marT="60960" marB="60960" anchor="ctr">
                    <a:solidFill>
                      <a:schemeClr val="accent3">
                        <a:lumMod val="60000"/>
                        <a:lumOff val="40000"/>
                      </a:schemeClr>
                    </a:solidFill>
                  </a:tcPr>
                </a:tc>
                <a:tc>
                  <a:txBody>
                    <a:bodyPr/>
                    <a:lstStyle/>
                    <a:p>
                      <a:pPr marL="0" indent="0" algn="l">
                        <a:lnSpc>
                          <a:spcPct val="100000"/>
                        </a:lnSpc>
                        <a:spcBef>
                          <a:spcPts val="0"/>
                        </a:spcBef>
                        <a:spcAft>
                          <a:spcPts val="0"/>
                        </a:spcAft>
                        <a:buFontTx/>
                        <a:buNone/>
                      </a:pPr>
                      <a:r>
                        <a:rPr lang="en-US" sz="1600" b="1" u="sng" dirty="0">
                          <a:solidFill>
                            <a:schemeClr val="accent6"/>
                          </a:solidFill>
                        </a:rPr>
                        <a:t>PCV10</a:t>
                      </a:r>
                    </a:p>
                    <a:p>
                      <a:pPr marL="285750" indent="-285750" algn="l">
                        <a:lnSpc>
                          <a:spcPct val="100000"/>
                        </a:lnSpc>
                        <a:spcBef>
                          <a:spcPts val="0"/>
                        </a:spcBef>
                        <a:spcAft>
                          <a:spcPts val="0"/>
                        </a:spcAft>
                        <a:buFont typeface="Arial" panose="020B0604020202020204" pitchFamily="34" charset="0"/>
                        <a:buChar char="•"/>
                      </a:pPr>
                      <a:r>
                        <a:rPr lang="en-US" sz="1600" b="1" dirty="0">
                          <a:solidFill>
                            <a:schemeClr val="accent6"/>
                          </a:solidFill>
                        </a:rPr>
                        <a:t>3+1 (2, 3, 4 + 9 </a:t>
                      </a:r>
                      <a:r>
                        <a:rPr lang="en-US" sz="1600" b="1" dirty="0" err="1">
                          <a:solidFill>
                            <a:schemeClr val="accent6"/>
                          </a:solidFill>
                        </a:rPr>
                        <a:t>mo</a:t>
                      </a:r>
                      <a:r>
                        <a:rPr lang="en-US" sz="1600" b="1" dirty="0">
                          <a:solidFill>
                            <a:schemeClr val="accent6"/>
                          </a:solidFill>
                        </a:rPr>
                        <a:t>)</a:t>
                      </a:r>
                    </a:p>
                    <a:p>
                      <a:pPr marL="285750" indent="-285750" algn="l">
                        <a:lnSpc>
                          <a:spcPct val="100000"/>
                        </a:lnSpc>
                        <a:spcBef>
                          <a:spcPts val="0"/>
                        </a:spcBef>
                        <a:spcAft>
                          <a:spcPts val="0"/>
                        </a:spcAft>
                        <a:buFont typeface="Arial" panose="020B0604020202020204" pitchFamily="34" charset="0"/>
                        <a:buChar char="•"/>
                      </a:pPr>
                      <a:r>
                        <a:rPr lang="en-US" sz="1600" b="1" dirty="0">
                          <a:solidFill>
                            <a:schemeClr val="accent6"/>
                          </a:solidFill>
                        </a:rPr>
                        <a:t>3+0 (2, 3, 4 </a:t>
                      </a:r>
                      <a:r>
                        <a:rPr lang="en-US" sz="1600" b="1" dirty="0" err="1">
                          <a:solidFill>
                            <a:schemeClr val="accent6"/>
                          </a:solidFill>
                        </a:rPr>
                        <a:t>mo</a:t>
                      </a:r>
                      <a:r>
                        <a:rPr lang="en-US" sz="1600" b="1" dirty="0">
                          <a:solidFill>
                            <a:schemeClr val="accent6"/>
                          </a:solidFill>
                        </a:rPr>
                        <a:t>)</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1" dirty="0">
                          <a:solidFill>
                            <a:schemeClr val="accent6"/>
                          </a:solidFill>
                        </a:rPr>
                        <a:t>1+1 (2 + 6 </a:t>
                      </a:r>
                      <a:r>
                        <a:rPr lang="en-US" sz="1600" b="1" dirty="0" err="1">
                          <a:solidFill>
                            <a:schemeClr val="accent6"/>
                          </a:solidFill>
                        </a:rPr>
                        <a:t>mo</a:t>
                      </a:r>
                      <a:r>
                        <a:rPr lang="en-US" sz="1600" b="1" dirty="0">
                          <a:solidFill>
                            <a:schemeClr val="accent6"/>
                          </a:solidFill>
                        </a:rPr>
                        <a:t>)</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1" dirty="0">
                          <a:solidFill>
                            <a:schemeClr val="accent6"/>
                          </a:solidFill>
                        </a:rPr>
                        <a:t>0+1 (18 </a:t>
                      </a:r>
                      <a:r>
                        <a:rPr lang="en-US" sz="1600" b="1" dirty="0" err="1">
                          <a:solidFill>
                            <a:schemeClr val="accent6"/>
                          </a:solidFill>
                        </a:rPr>
                        <a:t>mo</a:t>
                      </a:r>
                      <a:r>
                        <a:rPr lang="en-US" sz="1600" b="1" dirty="0">
                          <a:solidFill>
                            <a:schemeClr val="accent6"/>
                          </a:solidFill>
                        </a:rPr>
                        <a:t>)</a:t>
                      </a:r>
                    </a:p>
                  </a:txBody>
                  <a:tcPr marL="121920" marR="121920" marT="60960" marB="60960" anchor="ctr">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600" b="1" u="sng" dirty="0">
                          <a:solidFill>
                            <a:schemeClr val="accent6"/>
                          </a:solidFill>
                        </a:rPr>
                        <a:t>PCV10 and PCV13</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1" dirty="0">
                          <a:solidFill>
                            <a:schemeClr val="accent6"/>
                          </a:solidFill>
                        </a:rPr>
                        <a:t>2+1 (2, 4 + 9.5mo)</a:t>
                      </a:r>
                    </a:p>
                    <a:p>
                      <a:pPr marL="0" indent="0" algn="l">
                        <a:lnSpc>
                          <a:spcPct val="100000"/>
                        </a:lnSpc>
                        <a:spcBef>
                          <a:spcPts val="0"/>
                        </a:spcBef>
                        <a:spcAft>
                          <a:spcPts val="0"/>
                        </a:spcAft>
                        <a:buFontTx/>
                        <a:buNone/>
                      </a:pPr>
                      <a:endParaRPr lang="en-US" sz="1600" b="1" dirty="0">
                        <a:solidFill>
                          <a:schemeClr val="accent6"/>
                        </a:solidFill>
                      </a:endParaRPr>
                    </a:p>
                  </a:txBody>
                  <a:tcPr marL="121920" marR="121920" marT="60960" marB="60960">
                    <a:solidFill>
                      <a:schemeClr val="accent3">
                        <a:lumMod val="20000"/>
                        <a:lumOff val="80000"/>
                      </a:schemeClr>
                    </a:solidFill>
                  </a:tcPr>
                </a:tc>
                <a:tc>
                  <a:txBody>
                    <a:bodyPr/>
                    <a:lstStyle/>
                    <a:p>
                      <a:pPr marL="0" indent="0" algn="l">
                        <a:lnSpc>
                          <a:spcPct val="100000"/>
                        </a:lnSpc>
                        <a:spcBef>
                          <a:spcPts val="0"/>
                        </a:spcBef>
                        <a:spcAft>
                          <a:spcPts val="0"/>
                        </a:spcAft>
                        <a:buFontTx/>
                        <a:buNone/>
                      </a:pPr>
                      <a:r>
                        <a:rPr lang="en-US" sz="1600" b="1" u="sng" dirty="0">
                          <a:solidFill>
                            <a:schemeClr val="accent6"/>
                          </a:solidFill>
                        </a:rPr>
                        <a:t>PCV10 and PCV13</a:t>
                      </a:r>
                    </a:p>
                    <a:p>
                      <a:pPr marL="0" indent="0" algn="l">
                        <a:lnSpc>
                          <a:spcPct val="100000"/>
                        </a:lnSpc>
                        <a:spcBef>
                          <a:spcPts val="0"/>
                        </a:spcBef>
                        <a:spcAft>
                          <a:spcPts val="0"/>
                        </a:spcAft>
                        <a:buFontTx/>
                        <a:buNone/>
                      </a:pPr>
                      <a:r>
                        <a:rPr lang="en-US" sz="1600" b="1" dirty="0">
                          <a:solidFill>
                            <a:schemeClr val="accent6"/>
                          </a:solidFill>
                        </a:rPr>
                        <a:t>0+1 (12 </a:t>
                      </a:r>
                      <a:r>
                        <a:rPr lang="en-US" sz="1600" b="1" dirty="0" err="1">
                          <a:solidFill>
                            <a:schemeClr val="accent6"/>
                          </a:solidFill>
                        </a:rPr>
                        <a:t>mo</a:t>
                      </a:r>
                      <a:r>
                        <a:rPr lang="en-US" sz="1600" b="1" dirty="0">
                          <a:solidFill>
                            <a:schemeClr val="accent6"/>
                          </a:solidFill>
                        </a:rPr>
                        <a:t>)</a:t>
                      </a:r>
                    </a:p>
                    <a:p>
                      <a:pPr marL="0" indent="0" algn="l">
                        <a:lnSpc>
                          <a:spcPct val="100000"/>
                        </a:lnSpc>
                        <a:spcBef>
                          <a:spcPts val="0"/>
                        </a:spcBef>
                        <a:spcAft>
                          <a:spcPts val="0"/>
                        </a:spcAft>
                        <a:buFontTx/>
                        <a:buNone/>
                      </a:pPr>
                      <a:r>
                        <a:rPr lang="en-US" sz="1600" b="1" dirty="0">
                          <a:solidFill>
                            <a:schemeClr val="accent6"/>
                          </a:solidFill>
                        </a:rPr>
                        <a:t>1+1 (2+12</a:t>
                      </a:r>
                      <a:r>
                        <a:rPr lang="en-US" sz="1600" b="1" baseline="0" dirty="0">
                          <a:solidFill>
                            <a:schemeClr val="accent6"/>
                          </a:solidFill>
                        </a:rPr>
                        <a:t> </a:t>
                      </a:r>
                      <a:r>
                        <a:rPr lang="en-US" sz="1600" b="1" baseline="0" dirty="0" err="1">
                          <a:solidFill>
                            <a:schemeClr val="accent6"/>
                          </a:solidFill>
                        </a:rPr>
                        <a:t>mo</a:t>
                      </a:r>
                      <a:r>
                        <a:rPr lang="en-US" sz="1600" b="1" baseline="0" dirty="0">
                          <a:solidFill>
                            <a:schemeClr val="accent6"/>
                          </a:solidFill>
                        </a:rPr>
                        <a:t>)</a:t>
                      </a:r>
                      <a:endParaRPr lang="en-US" sz="1600" b="1" dirty="0">
                        <a:solidFill>
                          <a:schemeClr val="accent6"/>
                        </a:solidFill>
                      </a:endParaRPr>
                    </a:p>
                  </a:txBody>
                  <a:tcPr marL="121920" marR="121920" marT="60960" marB="60960">
                    <a:solidFill>
                      <a:schemeClr val="accent3">
                        <a:lumMod val="40000"/>
                        <a:lumOff val="60000"/>
                      </a:schemeClr>
                    </a:solidFill>
                  </a:tcPr>
                </a:tc>
                <a:extLst>
                  <a:ext uri="{0D108BD9-81ED-4DB2-BD59-A6C34878D82A}">
                    <a16:rowId xmlns:a16="http://schemas.microsoft.com/office/drawing/2014/main" val="10005"/>
                  </a:ext>
                </a:extLst>
              </a:tr>
              <a:tr h="291548">
                <a:tc>
                  <a:txBody>
                    <a:bodyPr/>
                    <a:lstStyle/>
                    <a:p>
                      <a:pPr marL="0" indent="0" algn="l">
                        <a:lnSpc>
                          <a:spcPct val="100000"/>
                        </a:lnSpc>
                        <a:spcBef>
                          <a:spcPts val="0"/>
                        </a:spcBef>
                        <a:spcAft>
                          <a:spcPts val="0"/>
                        </a:spcAft>
                        <a:buFontTx/>
                        <a:buNone/>
                      </a:pPr>
                      <a:r>
                        <a:rPr lang="en-US" sz="1600" b="1" dirty="0">
                          <a:solidFill>
                            <a:schemeClr val="accent6"/>
                          </a:solidFill>
                        </a:rPr>
                        <a:t>Number</a:t>
                      </a:r>
                      <a:r>
                        <a:rPr lang="en-US" sz="1600" b="1" baseline="0" dirty="0">
                          <a:solidFill>
                            <a:schemeClr val="accent6"/>
                          </a:solidFill>
                        </a:rPr>
                        <a:t> of Subjects</a:t>
                      </a:r>
                      <a:endParaRPr lang="en-US" sz="1600" b="1" dirty="0">
                        <a:solidFill>
                          <a:schemeClr val="accent6"/>
                        </a:solidFill>
                      </a:endParaRPr>
                    </a:p>
                  </a:txBody>
                  <a:tcPr marL="121920" marR="121920" marT="60960" marB="60960" anchor="ctr">
                    <a:solidFill>
                      <a:schemeClr val="accent3">
                        <a:lumMod val="60000"/>
                        <a:lumOff val="40000"/>
                      </a:schemeClr>
                    </a:solidFill>
                  </a:tcPr>
                </a:tc>
                <a:tc gridSpan="2">
                  <a:txBody>
                    <a:bodyPr/>
                    <a:lstStyle/>
                    <a:p>
                      <a:pPr marL="0" indent="0" algn="l">
                        <a:lnSpc>
                          <a:spcPct val="100000"/>
                        </a:lnSpc>
                        <a:spcBef>
                          <a:spcPts val="0"/>
                        </a:spcBef>
                        <a:spcAft>
                          <a:spcPts val="0"/>
                        </a:spcAft>
                        <a:buFontTx/>
                        <a:buNone/>
                      </a:pPr>
                      <a:r>
                        <a:rPr lang="en-US" sz="1600" b="1" dirty="0">
                          <a:solidFill>
                            <a:schemeClr val="accent6"/>
                          </a:solidFill>
                        </a:rPr>
                        <a:t>1400</a:t>
                      </a:r>
                    </a:p>
                  </a:txBody>
                  <a:tcPr marL="121920" marR="121920" marT="60960" marB="60960" anchor="ctr">
                    <a:solidFill>
                      <a:schemeClr val="accent3">
                        <a:lumMod val="20000"/>
                        <a:lumOff val="80000"/>
                      </a:schemeClr>
                    </a:solidFill>
                  </a:tcPr>
                </a:tc>
                <a:tc hMerge="1">
                  <a:txBody>
                    <a:bodyPr/>
                    <a:lstStyle/>
                    <a:p>
                      <a:endParaRPr lang="en-US"/>
                    </a:p>
                  </a:txBody>
                  <a:tcPr/>
                </a:tc>
                <a:tc>
                  <a:txBody>
                    <a:bodyPr/>
                    <a:lstStyle/>
                    <a:p>
                      <a:r>
                        <a:rPr lang="en-US" sz="1600" b="1" dirty="0">
                          <a:solidFill>
                            <a:schemeClr val="accent6"/>
                          </a:solidFill>
                        </a:rPr>
                        <a:t>1000</a:t>
                      </a:r>
                    </a:p>
                  </a:txBody>
                  <a:tcPr marL="121920" marR="121920" marT="60960" marB="60960" anchor="ctr">
                    <a:solidFill>
                      <a:schemeClr val="accent3">
                        <a:lumMod val="40000"/>
                        <a:lumOff val="60000"/>
                      </a:schemeClr>
                    </a:solidFill>
                  </a:tcPr>
                </a:tc>
                <a:extLst>
                  <a:ext uri="{0D108BD9-81ED-4DB2-BD59-A6C34878D82A}">
                    <a16:rowId xmlns:a16="http://schemas.microsoft.com/office/drawing/2014/main" val="1315016866"/>
                  </a:ext>
                </a:extLst>
              </a:tr>
              <a:tr h="222637">
                <a:tc rowSpan="2">
                  <a:txBody>
                    <a:bodyPr/>
                    <a:lstStyle/>
                    <a:p>
                      <a:pPr marL="0" indent="0" algn="l">
                        <a:lnSpc>
                          <a:spcPct val="100000"/>
                        </a:lnSpc>
                        <a:spcBef>
                          <a:spcPts val="0"/>
                        </a:spcBef>
                        <a:spcAft>
                          <a:spcPts val="0"/>
                        </a:spcAft>
                        <a:buFontTx/>
                        <a:buNone/>
                      </a:pPr>
                      <a:r>
                        <a:rPr lang="en-US" sz="1600" b="1" baseline="0" dirty="0">
                          <a:solidFill>
                            <a:schemeClr val="accent6"/>
                          </a:solidFill>
                        </a:rPr>
                        <a:t>Endpoint</a:t>
                      </a:r>
                    </a:p>
                  </a:txBody>
                  <a:tcPr marL="121920" marR="121920" marT="60960" marB="60960" anchor="ctr">
                    <a:solidFill>
                      <a:schemeClr val="accent3">
                        <a:lumMod val="60000"/>
                        <a:lumOff val="40000"/>
                      </a:schemeClr>
                    </a:solidFill>
                  </a:tcPr>
                </a:tc>
                <a:tc gridSpan="2">
                  <a:txBody>
                    <a:bodyPr/>
                    <a:lstStyle/>
                    <a:p>
                      <a:pPr marL="0" indent="0" algn="l">
                        <a:lnSpc>
                          <a:spcPct val="100000"/>
                        </a:lnSpc>
                        <a:spcBef>
                          <a:spcPts val="0"/>
                        </a:spcBef>
                        <a:spcAft>
                          <a:spcPts val="0"/>
                        </a:spcAft>
                        <a:buFontTx/>
                        <a:buNone/>
                      </a:pPr>
                      <a:r>
                        <a:rPr lang="en-US" sz="1600" b="1" baseline="0" dirty="0">
                          <a:solidFill>
                            <a:schemeClr val="accent6"/>
                          </a:solidFill>
                        </a:rPr>
                        <a:t>Immunogenicity</a:t>
                      </a:r>
                    </a:p>
                  </a:txBody>
                  <a:tcPr marL="121920" marR="121920" marT="60960" marB="60960" anchor="ctr">
                    <a:solidFill>
                      <a:schemeClr val="accent3">
                        <a:lumMod val="20000"/>
                        <a:lumOff val="80000"/>
                      </a:schemeClr>
                    </a:solidFill>
                  </a:tcPr>
                </a:tc>
                <a:tc hMerge="1">
                  <a:txBody>
                    <a:bodyPr/>
                    <a:lstStyle/>
                    <a:p>
                      <a:endParaRPr lang="en-US"/>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600" b="1" baseline="0" dirty="0">
                          <a:solidFill>
                            <a:schemeClr val="accent6"/>
                          </a:solidFill>
                        </a:rPr>
                        <a:t>Immunogenicity</a:t>
                      </a:r>
                    </a:p>
                  </a:txBody>
                  <a:tcPr marL="121920" marR="121920" marT="60960" marB="60960" anchor="ctr">
                    <a:solidFill>
                      <a:schemeClr val="accent3">
                        <a:lumMod val="40000"/>
                        <a:lumOff val="60000"/>
                      </a:schemeClr>
                    </a:solidFill>
                  </a:tcPr>
                </a:tc>
                <a:extLst>
                  <a:ext uri="{0D108BD9-81ED-4DB2-BD59-A6C34878D82A}">
                    <a16:rowId xmlns:a16="http://schemas.microsoft.com/office/drawing/2014/main" val="3327585385"/>
                  </a:ext>
                </a:extLst>
              </a:tr>
              <a:tr h="508379">
                <a:tc vMerge="1">
                  <a:txBody>
                    <a:bodyPr/>
                    <a:lstStyle/>
                    <a:p>
                      <a:pPr marL="0" indent="0" algn="l">
                        <a:lnSpc>
                          <a:spcPct val="100000"/>
                        </a:lnSpc>
                        <a:spcBef>
                          <a:spcPts val="0"/>
                        </a:spcBef>
                        <a:spcAft>
                          <a:spcPts val="0"/>
                        </a:spcAft>
                        <a:buFontTx/>
                        <a:buNone/>
                      </a:pPr>
                      <a:endParaRPr lang="en-US" sz="2000" b="1" baseline="0" dirty="0">
                        <a:solidFill>
                          <a:schemeClr val="bg1"/>
                        </a:solidFill>
                      </a:endParaRPr>
                    </a:p>
                  </a:txBody>
                  <a:tcPr marL="121920" marR="121920" marT="60960" marB="60960" anchor="ctr">
                    <a:solidFill>
                      <a:schemeClr val="accent3">
                        <a:lumMod val="75000"/>
                      </a:schemeClr>
                    </a:solidFill>
                  </a:tcPr>
                </a:tc>
                <a:tc gridSpan="2">
                  <a:txBody>
                    <a:bodyPr/>
                    <a:lstStyle/>
                    <a:p>
                      <a:pPr marL="0" indent="0" algn="l">
                        <a:lnSpc>
                          <a:spcPct val="100000"/>
                        </a:lnSpc>
                        <a:spcBef>
                          <a:spcPts val="0"/>
                        </a:spcBef>
                        <a:spcAft>
                          <a:spcPts val="0"/>
                        </a:spcAft>
                        <a:buFontTx/>
                        <a:buNone/>
                      </a:pPr>
                      <a:r>
                        <a:rPr lang="en-US" sz="1600" b="1" baseline="0" dirty="0">
                          <a:solidFill>
                            <a:schemeClr val="accent6"/>
                          </a:solidFill>
                        </a:rPr>
                        <a:t>NP Carriage</a:t>
                      </a:r>
                    </a:p>
                  </a:txBody>
                  <a:tcPr marL="121920" marR="121920" marT="60960" marB="60960" anchor="ctr">
                    <a:solidFill>
                      <a:schemeClr val="accent3">
                        <a:lumMod val="20000"/>
                        <a:lumOff val="80000"/>
                      </a:schemeClr>
                    </a:solidFill>
                  </a:tcPr>
                </a:tc>
                <a:tc hMerge="1">
                  <a:txBody>
                    <a:bodyPr/>
                    <a:lstStyle/>
                    <a:p>
                      <a:endParaRPr lang="en-US"/>
                    </a:p>
                  </a:txBody>
                  <a:tcPr/>
                </a:tc>
                <a:tc>
                  <a:txBody>
                    <a:bodyPr/>
                    <a:lstStyle/>
                    <a:p>
                      <a:r>
                        <a:rPr lang="en-US" sz="1600" b="1" dirty="0">
                          <a:solidFill>
                            <a:schemeClr val="accent6"/>
                          </a:solidFill>
                        </a:rPr>
                        <a:t>NP Carriage</a:t>
                      </a:r>
                    </a:p>
                  </a:txBody>
                  <a:tcPr marL="121920" marR="121920" marT="60960" marB="60960" anchor="ctr">
                    <a:solidFill>
                      <a:schemeClr val="accent3">
                        <a:lumMod val="40000"/>
                        <a:lumOff val="60000"/>
                      </a:schemeClr>
                    </a:solidFill>
                  </a:tcPr>
                </a:tc>
                <a:extLst>
                  <a:ext uri="{0D108BD9-81ED-4DB2-BD59-A6C34878D82A}">
                    <a16:rowId xmlns:a16="http://schemas.microsoft.com/office/drawing/2014/main" val="3804597187"/>
                  </a:ext>
                </a:extLst>
              </a:tr>
              <a:tr h="508379">
                <a:tc>
                  <a:txBody>
                    <a:bodyPr/>
                    <a:lstStyle/>
                    <a:p>
                      <a:pPr marL="0" indent="0" algn="l">
                        <a:lnSpc>
                          <a:spcPct val="100000"/>
                        </a:lnSpc>
                        <a:spcBef>
                          <a:spcPts val="0"/>
                        </a:spcBef>
                        <a:spcAft>
                          <a:spcPts val="0"/>
                        </a:spcAft>
                        <a:buFontTx/>
                        <a:buNone/>
                      </a:pPr>
                      <a:r>
                        <a:rPr lang="en-US" sz="1600" b="1" baseline="0" dirty="0">
                          <a:solidFill>
                            <a:schemeClr val="accent6"/>
                          </a:solidFill>
                        </a:rPr>
                        <a:t>Status</a:t>
                      </a:r>
                    </a:p>
                  </a:txBody>
                  <a:tcPr marL="121920" marR="121920" marT="60960" marB="60960" anchor="ctr">
                    <a:solidFill>
                      <a:schemeClr val="accent3">
                        <a:lumMod val="60000"/>
                        <a:lumOff val="40000"/>
                      </a:schemeClr>
                    </a:solidFill>
                  </a:tcPr>
                </a:tc>
                <a:tc gridSpan="2">
                  <a:txBody>
                    <a:bodyPr/>
                    <a:lstStyle/>
                    <a:p>
                      <a:pPr marL="0" indent="0" algn="l">
                        <a:lnSpc>
                          <a:spcPct val="100000"/>
                        </a:lnSpc>
                        <a:spcBef>
                          <a:spcPts val="0"/>
                        </a:spcBef>
                        <a:spcAft>
                          <a:spcPts val="0"/>
                        </a:spcAft>
                        <a:buFontTx/>
                        <a:buNone/>
                      </a:pPr>
                      <a:r>
                        <a:rPr lang="en-US" sz="1600" b="1" baseline="0" dirty="0">
                          <a:solidFill>
                            <a:schemeClr val="accent6"/>
                          </a:solidFill>
                        </a:rPr>
                        <a:t>Analysis </a:t>
                      </a:r>
                    </a:p>
                  </a:txBody>
                  <a:tcPr marL="121920" marR="121920" marT="60960" marB="60960" anchor="ctr">
                    <a:solidFill>
                      <a:schemeClr val="accent3">
                        <a:lumMod val="20000"/>
                        <a:lumOff val="80000"/>
                      </a:schemeClr>
                    </a:solidFill>
                  </a:tcPr>
                </a:tc>
                <a:tc hMerge="1">
                  <a:txBody>
                    <a:bodyPr/>
                    <a:lstStyle/>
                    <a:p>
                      <a:endParaRPr lang="en-US"/>
                    </a:p>
                  </a:txBody>
                  <a:tcPr/>
                </a:tc>
                <a:tc>
                  <a:txBody>
                    <a:bodyPr/>
                    <a:lstStyle/>
                    <a:p>
                      <a:r>
                        <a:rPr lang="en-US" sz="1600" b="1" dirty="0">
                          <a:solidFill>
                            <a:schemeClr val="accent6"/>
                          </a:solidFill>
                        </a:rPr>
                        <a:t>Started March 2017</a:t>
                      </a:r>
                    </a:p>
                  </a:txBody>
                  <a:tcPr marL="121920" marR="121920" marT="60960" marB="60960" anchor="ctr">
                    <a:solidFill>
                      <a:schemeClr val="accent3">
                        <a:lumMod val="40000"/>
                        <a:lumOff val="60000"/>
                      </a:schemeClr>
                    </a:solidFill>
                  </a:tcPr>
                </a:tc>
                <a:extLst>
                  <a:ext uri="{0D108BD9-81ED-4DB2-BD59-A6C34878D82A}">
                    <a16:rowId xmlns:a16="http://schemas.microsoft.com/office/drawing/2014/main" val="1660658279"/>
                  </a:ext>
                </a:extLst>
              </a:tr>
              <a:tr h="508379">
                <a:tc>
                  <a:txBody>
                    <a:bodyPr/>
                    <a:lstStyle/>
                    <a:p>
                      <a:pPr marL="0" indent="0" algn="l">
                        <a:lnSpc>
                          <a:spcPct val="100000"/>
                        </a:lnSpc>
                        <a:spcBef>
                          <a:spcPts val="0"/>
                        </a:spcBef>
                        <a:spcAft>
                          <a:spcPts val="0"/>
                        </a:spcAft>
                        <a:buFontTx/>
                        <a:buNone/>
                      </a:pPr>
                      <a:r>
                        <a:rPr lang="en-US" sz="1600" b="1" baseline="0" dirty="0">
                          <a:solidFill>
                            <a:schemeClr val="accent6"/>
                          </a:solidFill>
                        </a:rPr>
                        <a:t>Data Availability</a:t>
                      </a:r>
                    </a:p>
                  </a:txBody>
                  <a:tcPr marL="121920" marR="121920" marT="60960" marB="60960" anchor="ctr">
                    <a:solidFill>
                      <a:schemeClr val="accent3">
                        <a:lumMod val="60000"/>
                        <a:lumOff val="40000"/>
                      </a:schemeClr>
                    </a:solidFill>
                  </a:tcPr>
                </a:tc>
                <a:tc gridSpan="2">
                  <a:txBody>
                    <a:bodyPr/>
                    <a:lstStyle/>
                    <a:p>
                      <a:pPr marL="0" indent="0" algn="l">
                        <a:lnSpc>
                          <a:spcPct val="100000"/>
                        </a:lnSpc>
                        <a:spcBef>
                          <a:spcPts val="0"/>
                        </a:spcBef>
                        <a:spcAft>
                          <a:spcPts val="0"/>
                        </a:spcAft>
                        <a:buFontTx/>
                        <a:buNone/>
                      </a:pPr>
                      <a:r>
                        <a:rPr lang="en-US" sz="1600" b="1" baseline="0" dirty="0">
                          <a:solidFill>
                            <a:schemeClr val="accent6"/>
                          </a:solidFill>
                        </a:rPr>
                        <a:t>4Q2017</a:t>
                      </a:r>
                    </a:p>
                  </a:txBody>
                  <a:tcPr marL="121920" marR="121920" marT="60960" marB="60960" anchor="ctr">
                    <a:solidFill>
                      <a:schemeClr val="accent3">
                        <a:lumMod val="20000"/>
                        <a:lumOff val="80000"/>
                      </a:schemeClr>
                    </a:solidFill>
                  </a:tcPr>
                </a:tc>
                <a:tc hMerge="1">
                  <a:txBody>
                    <a:bodyPr/>
                    <a:lstStyle/>
                    <a:p>
                      <a:endParaRPr lang="en-US"/>
                    </a:p>
                  </a:txBody>
                  <a:tcPr/>
                </a:tc>
                <a:tc>
                  <a:txBody>
                    <a:bodyPr/>
                    <a:lstStyle/>
                    <a:p>
                      <a:endParaRPr lang="en-US" sz="1600" b="1" dirty="0">
                        <a:solidFill>
                          <a:schemeClr val="accent6"/>
                        </a:solidFill>
                      </a:endParaRPr>
                    </a:p>
                  </a:txBody>
                  <a:tcPr marL="121920" marR="121920" marT="60960" marB="60960" anchor="ctr">
                    <a:solidFill>
                      <a:schemeClr val="accent3">
                        <a:lumMod val="40000"/>
                        <a:lumOff val="60000"/>
                      </a:schemeClr>
                    </a:solidFill>
                  </a:tcPr>
                </a:tc>
                <a:extLst>
                  <a:ext uri="{0D108BD9-81ED-4DB2-BD59-A6C34878D82A}">
                    <a16:rowId xmlns:a16="http://schemas.microsoft.com/office/drawing/2014/main" val="1497359661"/>
                  </a:ext>
                </a:extLst>
              </a:tr>
            </a:tbl>
          </a:graphicData>
        </a:graphic>
      </p:graphicFrame>
      <p:sp>
        <p:nvSpPr>
          <p:cNvPr id="3" name="Slide Number Placeholder 2"/>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F7C509-FEEF-45D3-B896-7C07814C0C13}" type="slidenum">
              <a:rPr kumimoji="0" lang="en-US" sz="800" b="0"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8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6" name="Title 5"/>
          <p:cNvSpPr>
            <a:spLocks noGrp="1"/>
          </p:cNvSpPr>
          <p:nvPr>
            <p:ph type="title"/>
          </p:nvPr>
        </p:nvSpPr>
        <p:spPr/>
        <p:txBody>
          <a:bodyPr/>
          <a:lstStyle/>
          <a:p>
            <a:r>
              <a:rPr lang="en-US" dirty="0"/>
              <a:t>Vietnam – Ho Chi </a:t>
            </a:r>
            <a:r>
              <a:rPr lang="en-US" dirty="0" err="1"/>
              <a:t>Mihn</a:t>
            </a:r>
            <a:endParaRPr lang="en-US" dirty="0"/>
          </a:p>
        </p:txBody>
      </p:sp>
    </p:spTree>
    <p:extLst>
      <p:ext uri="{BB962C8B-B14F-4D97-AF65-F5344CB8AC3E}">
        <p14:creationId xmlns:p14="http://schemas.microsoft.com/office/powerpoint/2010/main" val="486013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2552747767"/>
              </p:ext>
            </p:extLst>
          </p:nvPr>
        </p:nvGraphicFramePr>
        <p:xfrm>
          <a:off x="513894" y="1090991"/>
          <a:ext cx="10624973" cy="3797598"/>
        </p:xfrm>
        <a:graphic>
          <a:graphicData uri="http://schemas.openxmlformats.org/drawingml/2006/table">
            <a:tbl>
              <a:tblPr>
                <a:tableStyleId>{F5AB1C69-6EDB-4FF4-983F-18BD219EF322}</a:tableStyleId>
              </a:tblPr>
              <a:tblGrid>
                <a:gridCol w="3388577">
                  <a:extLst>
                    <a:ext uri="{9D8B030D-6E8A-4147-A177-3AD203B41FA5}">
                      <a16:colId xmlns:a16="http://schemas.microsoft.com/office/drawing/2014/main" val="2533649275"/>
                    </a:ext>
                  </a:extLst>
                </a:gridCol>
                <a:gridCol w="2097741">
                  <a:extLst>
                    <a:ext uri="{9D8B030D-6E8A-4147-A177-3AD203B41FA5}">
                      <a16:colId xmlns:a16="http://schemas.microsoft.com/office/drawing/2014/main" val="3262841871"/>
                    </a:ext>
                  </a:extLst>
                </a:gridCol>
                <a:gridCol w="1520457">
                  <a:extLst>
                    <a:ext uri="{9D8B030D-6E8A-4147-A177-3AD203B41FA5}">
                      <a16:colId xmlns:a16="http://schemas.microsoft.com/office/drawing/2014/main" val="1972753155"/>
                    </a:ext>
                  </a:extLst>
                </a:gridCol>
                <a:gridCol w="3618198">
                  <a:extLst>
                    <a:ext uri="{9D8B030D-6E8A-4147-A177-3AD203B41FA5}">
                      <a16:colId xmlns:a16="http://schemas.microsoft.com/office/drawing/2014/main" val="2137425543"/>
                    </a:ext>
                  </a:extLst>
                </a:gridCol>
              </a:tblGrid>
              <a:tr h="428012">
                <a:tc gridSpan="4">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dirty="0">
                          <a:solidFill>
                            <a:schemeClr val="bg1"/>
                          </a:solidFill>
                          <a:cs typeface="Times New Roman" panose="02020603050405020304" pitchFamily="18" charset="0"/>
                        </a:rPr>
                        <a:t> Evaluation of PCV schedules in a naive population in Vietnam </a:t>
                      </a:r>
                      <a:r>
                        <a:rPr lang="en-US" sz="1600" b="1" dirty="0">
                          <a:solidFill>
                            <a:schemeClr val="bg1"/>
                          </a:solidFill>
                          <a:ea typeface="Calibri" panose="020F0502020204030204" pitchFamily="34" charset="0"/>
                          <a:cs typeface="Times New Roman" panose="02020603050405020304" pitchFamily="18" charset="0"/>
                        </a:rPr>
                        <a:t>(</a:t>
                      </a:r>
                      <a:r>
                        <a:rPr lang="en-US" sz="1600" b="1" dirty="0">
                          <a:solidFill>
                            <a:schemeClr val="bg1"/>
                          </a:solidFill>
                        </a:rPr>
                        <a:t>PI: Lay</a:t>
                      </a:r>
                      <a:r>
                        <a:rPr lang="en-US" sz="1600" b="1" baseline="0" dirty="0">
                          <a:solidFill>
                            <a:schemeClr val="bg1"/>
                          </a:solidFill>
                        </a:rPr>
                        <a:t>-M</a:t>
                      </a:r>
                      <a:r>
                        <a:rPr lang="en-US" sz="1600" b="1" dirty="0">
                          <a:solidFill>
                            <a:schemeClr val="bg1"/>
                          </a:solidFill>
                        </a:rPr>
                        <a:t>yint</a:t>
                      </a:r>
                      <a:r>
                        <a:rPr lang="en-US" sz="1600" b="1" baseline="0" dirty="0">
                          <a:solidFill>
                            <a:schemeClr val="bg1"/>
                          </a:solidFill>
                        </a:rPr>
                        <a:t> Yoshida</a:t>
                      </a:r>
                      <a:r>
                        <a:rPr lang="en-US" sz="1600" b="1" dirty="0">
                          <a:solidFill>
                            <a:schemeClr val="bg1"/>
                          </a:solidFill>
                        </a:rPr>
                        <a:t>)</a:t>
                      </a:r>
                    </a:p>
                  </a:txBody>
                  <a:tcPr marL="121920" marR="121920" marT="60960" marB="60960" anchor="ctr">
                    <a:solidFill>
                      <a:schemeClr val="accent3">
                        <a:lumMod val="75000"/>
                      </a:schemeClr>
                    </a:solidFill>
                  </a:tcPr>
                </a:tc>
                <a:tc hMerge="1">
                  <a:txBody>
                    <a:bodyPr/>
                    <a:lstStyle/>
                    <a:p>
                      <a:pPr marL="117475"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1" i="0" u="none" strike="noStrike" kern="1200" cap="none" spc="0" normalizeH="0" baseline="0" noProof="0" dirty="0">
                        <a:ln>
                          <a:noFill/>
                        </a:ln>
                        <a:solidFill>
                          <a:srgbClr val="59452A"/>
                        </a:solidFill>
                        <a:effectLst/>
                        <a:uLnTx/>
                        <a:uFillTx/>
                        <a:latin typeface="+mn-lt"/>
                        <a:ea typeface="+mn-ea"/>
                        <a:cs typeface="+mn-cs"/>
                      </a:endParaRPr>
                    </a:p>
                  </a:txBody>
                  <a:tcPr marL="121920" marR="121920" marT="60960" marB="60960" anchor="ctr">
                    <a:solidFill>
                      <a:schemeClr val="accent3">
                        <a:lumMod val="40000"/>
                        <a:lumOff val="6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34282727"/>
                  </a:ext>
                </a:extLst>
              </a:tr>
              <a:tr h="597709">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dirty="0">
                          <a:solidFill>
                            <a:schemeClr val="accent6"/>
                          </a:solidFill>
                        </a:rPr>
                        <a:t>Rationale</a:t>
                      </a:r>
                    </a:p>
                  </a:txBody>
                  <a:tcPr marL="121920" marR="121920" marT="60960" marB="60960" anchor="ctr">
                    <a:solidFill>
                      <a:schemeClr val="accent3">
                        <a:lumMod val="60000"/>
                        <a:lumOff val="40000"/>
                      </a:schemeClr>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chemeClr val="accent6"/>
                          </a:solidFill>
                          <a:effectLst/>
                          <a:uLnTx/>
                          <a:uFillTx/>
                          <a:latin typeface="+mn-lt"/>
                          <a:ea typeface="+mn-ea"/>
                          <a:cs typeface="+mn-cs"/>
                        </a:rPr>
                        <a:t>PCV naive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chemeClr val="accent6"/>
                          </a:solidFill>
                          <a:effectLst/>
                          <a:uLnTx/>
                          <a:uFillTx/>
                          <a:latin typeface="+mn-lt"/>
                          <a:ea typeface="+mn-ea"/>
                          <a:cs typeface="+mn-cs"/>
                        </a:rPr>
                        <a:t>Cluster randomized</a:t>
                      </a:r>
                    </a:p>
                  </a:txBody>
                  <a:tcPr marL="121920" marR="121920" marT="60960" marB="60960" anchor="ctr">
                    <a:solidFill>
                      <a:schemeClr val="accent3">
                        <a:lumMod val="20000"/>
                        <a:lumOff val="8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4281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accent6"/>
                          </a:solidFill>
                        </a:rPr>
                        <a:t>Vaccine</a:t>
                      </a:r>
                    </a:p>
                  </a:txBody>
                  <a:tcPr marL="121920" marR="121920" marT="60960" marB="60960" anchor="ctr">
                    <a:solidFill>
                      <a:schemeClr val="accent3">
                        <a:lumMod val="60000"/>
                        <a:lumOff val="40000"/>
                      </a:schemeClr>
                    </a:solid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accent6"/>
                          </a:solidFill>
                        </a:rPr>
                        <a:t>PCV10</a:t>
                      </a:r>
                    </a:p>
                  </a:txBody>
                  <a:tcPr marL="121920" marR="121920" marT="60960" marB="60960" anchor="ctr">
                    <a:solidFill>
                      <a:schemeClr val="accent3">
                        <a:lumMod val="20000"/>
                        <a:lumOff val="8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60369329"/>
                  </a:ext>
                </a:extLst>
              </a:tr>
              <a:tr h="735054">
                <a:tc>
                  <a:txBody>
                    <a:bodyPr/>
                    <a:lstStyle/>
                    <a:p>
                      <a:pPr marL="0" indent="0" algn="l">
                        <a:lnSpc>
                          <a:spcPct val="100000"/>
                        </a:lnSpc>
                        <a:spcBef>
                          <a:spcPts val="0"/>
                        </a:spcBef>
                        <a:spcAft>
                          <a:spcPts val="0"/>
                        </a:spcAft>
                        <a:buFontTx/>
                        <a:buNone/>
                      </a:pPr>
                      <a:r>
                        <a:rPr lang="en-US" sz="1600" b="1" dirty="0">
                          <a:solidFill>
                            <a:schemeClr val="accent6"/>
                          </a:solidFill>
                        </a:rPr>
                        <a:t>Dose</a:t>
                      </a:r>
                      <a:r>
                        <a:rPr lang="en-US" sz="1600" b="1" baseline="0" dirty="0">
                          <a:solidFill>
                            <a:schemeClr val="accent6"/>
                          </a:solidFill>
                        </a:rPr>
                        <a:t> Schedule</a:t>
                      </a:r>
                      <a:endParaRPr lang="en-US" sz="1600" b="1" dirty="0">
                        <a:solidFill>
                          <a:schemeClr val="accent6"/>
                        </a:solidFill>
                      </a:endParaRPr>
                    </a:p>
                  </a:txBody>
                  <a:tcPr marL="121920" marR="121920" marT="60960" marB="60960" anchor="ctr">
                    <a:solidFill>
                      <a:schemeClr val="accent3">
                        <a:lumMod val="60000"/>
                        <a:lumOff val="40000"/>
                      </a:schemeClr>
                    </a:solidFill>
                  </a:tcPr>
                </a:tc>
                <a:tc gridSpan="2">
                  <a:txBody>
                    <a:bodyPr/>
                    <a:lstStyle/>
                    <a:p>
                      <a:pPr marL="0" indent="0" algn="l">
                        <a:lnSpc>
                          <a:spcPct val="100000"/>
                        </a:lnSpc>
                        <a:spcBef>
                          <a:spcPts val="0"/>
                        </a:spcBef>
                        <a:spcAft>
                          <a:spcPts val="0"/>
                        </a:spcAft>
                        <a:buFontTx/>
                        <a:buNone/>
                      </a:pPr>
                      <a:r>
                        <a:rPr lang="en-US" sz="1600" b="1" dirty="0">
                          <a:solidFill>
                            <a:schemeClr val="accent6"/>
                          </a:solidFill>
                        </a:rPr>
                        <a:t>3+0</a:t>
                      </a:r>
                    </a:p>
                    <a:p>
                      <a:pPr marL="0" indent="0" algn="l">
                        <a:lnSpc>
                          <a:spcPct val="100000"/>
                        </a:lnSpc>
                        <a:spcBef>
                          <a:spcPts val="0"/>
                        </a:spcBef>
                        <a:spcAft>
                          <a:spcPts val="0"/>
                        </a:spcAft>
                        <a:buFontTx/>
                        <a:buNone/>
                      </a:pPr>
                      <a:r>
                        <a:rPr lang="en-US" sz="1600" b="1" dirty="0">
                          <a:solidFill>
                            <a:schemeClr val="accent6"/>
                          </a:solidFill>
                        </a:rPr>
                        <a:t>2+1 </a:t>
                      </a:r>
                    </a:p>
                    <a:p>
                      <a:pPr marL="0" indent="0" algn="l">
                        <a:lnSpc>
                          <a:spcPct val="100000"/>
                        </a:lnSpc>
                        <a:spcBef>
                          <a:spcPts val="0"/>
                        </a:spcBef>
                        <a:spcAft>
                          <a:spcPts val="0"/>
                        </a:spcAft>
                        <a:buFontTx/>
                        <a:buNone/>
                      </a:pPr>
                      <a:r>
                        <a:rPr lang="en-US" sz="1600" b="1" dirty="0">
                          <a:solidFill>
                            <a:schemeClr val="accent6"/>
                          </a:solidFill>
                        </a:rPr>
                        <a:t>1+1 </a:t>
                      </a:r>
                    </a:p>
                  </a:txBody>
                  <a:tcPr marL="121920" marR="121920" marT="60960" marB="60960" anchor="ctr">
                    <a:solidFill>
                      <a:schemeClr val="accent3">
                        <a:lumMod val="20000"/>
                        <a:lumOff val="80000"/>
                      </a:schemeClr>
                    </a:solidFill>
                  </a:tcPr>
                </a:tc>
                <a:tc hMerge="1">
                  <a:txBody>
                    <a:bodyPr/>
                    <a:lstStyle/>
                    <a:p>
                      <a:endParaRPr lang="en-US"/>
                    </a:p>
                  </a:txBody>
                  <a:tcPr/>
                </a:tc>
                <a:tc>
                  <a:txBody>
                    <a:bodyPr/>
                    <a:lstStyle/>
                    <a:p>
                      <a:pPr marL="0" indent="0" algn="l">
                        <a:lnSpc>
                          <a:spcPct val="100000"/>
                        </a:lnSpc>
                        <a:spcBef>
                          <a:spcPts val="0"/>
                        </a:spcBef>
                        <a:spcAft>
                          <a:spcPts val="0"/>
                        </a:spcAft>
                        <a:buFontTx/>
                        <a:buNone/>
                      </a:pPr>
                      <a:r>
                        <a:rPr lang="en-US" sz="1600" b="1" dirty="0">
                          <a:solidFill>
                            <a:schemeClr val="accent6"/>
                          </a:solidFill>
                        </a:rPr>
                        <a:t>0+1</a:t>
                      </a:r>
                    </a:p>
                    <a:p>
                      <a:pPr marL="0" indent="0" algn="l">
                        <a:lnSpc>
                          <a:spcPct val="100000"/>
                        </a:lnSpc>
                        <a:spcBef>
                          <a:spcPts val="0"/>
                        </a:spcBef>
                        <a:spcAft>
                          <a:spcPts val="0"/>
                        </a:spcAft>
                        <a:buFontTx/>
                        <a:buNone/>
                      </a:pPr>
                      <a:r>
                        <a:rPr lang="en-US" sz="1600" b="1" dirty="0">
                          <a:solidFill>
                            <a:schemeClr val="accent6"/>
                          </a:solidFill>
                        </a:rPr>
                        <a:t>No</a:t>
                      </a:r>
                      <a:r>
                        <a:rPr lang="en-US" sz="1600" b="1" baseline="0" dirty="0">
                          <a:solidFill>
                            <a:schemeClr val="accent6"/>
                          </a:solidFill>
                        </a:rPr>
                        <a:t> vaccine</a:t>
                      </a:r>
                      <a:endParaRPr lang="en-US" sz="1600" b="1" dirty="0">
                        <a:solidFill>
                          <a:schemeClr val="accent6"/>
                        </a:solidFill>
                      </a:endParaRPr>
                    </a:p>
                  </a:txBody>
                  <a:tcPr marL="121920" marR="121920" marT="60960" marB="60960" anchor="ctr">
                    <a:solidFill>
                      <a:schemeClr val="accent3">
                        <a:lumMod val="20000"/>
                        <a:lumOff val="80000"/>
                      </a:schemeClr>
                    </a:solidFill>
                  </a:tcPr>
                </a:tc>
                <a:extLst>
                  <a:ext uri="{0D108BD9-81ED-4DB2-BD59-A6C34878D82A}">
                    <a16:rowId xmlns:a16="http://schemas.microsoft.com/office/drawing/2014/main" val="10005"/>
                  </a:ext>
                </a:extLst>
              </a:tr>
              <a:tr h="326887">
                <a:tc>
                  <a:txBody>
                    <a:bodyPr/>
                    <a:lstStyle/>
                    <a:p>
                      <a:pPr marL="0" indent="0" algn="l">
                        <a:lnSpc>
                          <a:spcPct val="100000"/>
                        </a:lnSpc>
                        <a:spcBef>
                          <a:spcPts val="0"/>
                        </a:spcBef>
                        <a:spcAft>
                          <a:spcPts val="0"/>
                        </a:spcAft>
                        <a:buFontTx/>
                        <a:buNone/>
                      </a:pPr>
                      <a:r>
                        <a:rPr lang="en-US" sz="1600" b="1" dirty="0">
                          <a:solidFill>
                            <a:schemeClr val="accent6"/>
                          </a:solidFill>
                        </a:rPr>
                        <a:t>Number</a:t>
                      </a:r>
                      <a:r>
                        <a:rPr lang="en-US" sz="1600" b="1" baseline="0" dirty="0">
                          <a:solidFill>
                            <a:schemeClr val="accent6"/>
                          </a:solidFill>
                        </a:rPr>
                        <a:t> of Subjects /Group</a:t>
                      </a:r>
                      <a:endParaRPr lang="en-US" sz="1600" b="1" dirty="0">
                        <a:solidFill>
                          <a:schemeClr val="accent6"/>
                        </a:solidFill>
                      </a:endParaRPr>
                    </a:p>
                  </a:txBody>
                  <a:tcPr marL="121920" marR="121920" marT="60960" marB="60960" anchor="ctr">
                    <a:solidFill>
                      <a:schemeClr val="accent3">
                        <a:lumMod val="60000"/>
                        <a:lumOff val="40000"/>
                      </a:schemeClr>
                    </a:solidFill>
                  </a:tcPr>
                </a:tc>
                <a:tc gridSpan="3">
                  <a:txBody>
                    <a:bodyPr/>
                    <a:lstStyle/>
                    <a:p>
                      <a:pPr marL="0" indent="0" algn="l">
                        <a:lnSpc>
                          <a:spcPct val="100000"/>
                        </a:lnSpc>
                        <a:spcBef>
                          <a:spcPts val="0"/>
                        </a:spcBef>
                        <a:spcAft>
                          <a:spcPts val="0"/>
                        </a:spcAft>
                        <a:buFontTx/>
                        <a:buNone/>
                      </a:pPr>
                      <a:r>
                        <a:rPr lang="en-US" sz="1600" b="1" dirty="0">
                          <a:solidFill>
                            <a:schemeClr val="accent6"/>
                          </a:solidFill>
                        </a:rPr>
                        <a:t>27 communes – 13,500 catch-up population &lt; 36 </a:t>
                      </a:r>
                      <a:r>
                        <a:rPr lang="en-US" sz="1600" b="1" dirty="0" err="1">
                          <a:solidFill>
                            <a:schemeClr val="accent6"/>
                          </a:solidFill>
                        </a:rPr>
                        <a:t>mo</a:t>
                      </a:r>
                      <a:r>
                        <a:rPr lang="en-US" sz="1600" b="1" dirty="0">
                          <a:solidFill>
                            <a:schemeClr val="accent6"/>
                          </a:solidFill>
                        </a:rPr>
                        <a:t> and 4,500 randomized annually</a:t>
                      </a:r>
                    </a:p>
                  </a:txBody>
                  <a:tcPr marL="121920" marR="121920" marT="60960" marB="60960" anchor="ctr">
                    <a:solidFill>
                      <a:schemeClr val="accent3">
                        <a:lumMod val="20000"/>
                        <a:lumOff val="8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15016866"/>
                  </a:ext>
                </a:extLst>
              </a:tr>
              <a:tr h="868763">
                <a:tc>
                  <a:txBody>
                    <a:bodyPr/>
                    <a:lstStyle/>
                    <a:p>
                      <a:pPr marL="0" indent="0" algn="l">
                        <a:lnSpc>
                          <a:spcPct val="100000"/>
                        </a:lnSpc>
                        <a:spcBef>
                          <a:spcPts val="0"/>
                        </a:spcBef>
                        <a:spcAft>
                          <a:spcPts val="0"/>
                        </a:spcAft>
                        <a:buFontTx/>
                        <a:buNone/>
                      </a:pPr>
                      <a:r>
                        <a:rPr lang="en-US" sz="1600" b="1" baseline="0" dirty="0">
                          <a:solidFill>
                            <a:schemeClr val="accent6"/>
                          </a:solidFill>
                        </a:rPr>
                        <a:t>Endpoint</a:t>
                      </a:r>
                    </a:p>
                  </a:txBody>
                  <a:tcPr marL="121920" marR="121920" marT="60960" marB="60960" anchor="ctr">
                    <a:solidFill>
                      <a:schemeClr val="accent3">
                        <a:lumMod val="60000"/>
                        <a:lumOff val="40000"/>
                      </a:schemeClr>
                    </a:solidFill>
                  </a:tcPr>
                </a:tc>
                <a:tc>
                  <a:txBody>
                    <a:bodyPr/>
                    <a:lstStyle/>
                    <a:p>
                      <a:pPr marL="0" indent="0" algn="l">
                        <a:lnSpc>
                          <a:spcPct val="100000"/>
                        </a:lnSpc>
                        <a:spcBef>
                          <a:spcPts val="0"/>
                        </a:spcBef>
                        <a:spcAft>
                          <a:spcPts val="0"/>
                        </a:spcAft>
                        <a:buFontTx/>
                        <a:buNone/>
                      </a:pPr>
                      <a:r>
                        <a:rPr lang="en-US" sz="1600" b="1" baseline="0" dirty="0">
                          <a:solidFill>
                            <a:schemeClr val="accent6"/>
                          </a:solidFill>
                        </a:rPr>
                        <a:t>NP Carriage</a:t>
                      </a:r>
                    </a:p>
                    <a:p>
                      <a:pPr marL="0" indent="0" algn="l">
                        <a:lnSpc>
                          <a:spcPct val="100000"/>
                        </a:lnSpc>
                        <a:spcBef>
                          <a:spcPts val="0"/>
                        </a:spcBef>
                        <a:spcAft>
                          <a:spcPts val="0"/>
                        </a:spcAft>
                        <a:buFontTx/>
                        <a:buNone/>
                      </a:pPr>
                      <a:r>
                        <a:rPr lang="en-US" sz="1600" b="1" baseline="0" dirty="0">
                          <a:solidFill>
                            <a:schemeClr val="accent6"/>
                          </a:solidFill>
                        </a:rPr>
                        <a:t>Pneumonia</a:t>
                      </a:r>
                    </a:p>
                  </a:txBody>
                  <a:tcPr marL="121920" marR="121920" marT="60960" marB="60960" anchor="ctr">
                    <a:solidFill>
                      <a:schemeClr val="accent3">
                        <a:lumMod val="20000"/>
                        <a:lumOff val="80000"/>
                      </a:schemeClr>
                    </a:solidFill>
                  </a:tcPr>
                </a:tc>
                <a:tc gridSpan="2">
                  <a:txBody>
                    <a:bodyPr/>
                    <a:lstStyle/>
                    <a:p>
                      <a:r>
                        <a:rPr lang="en-US" sz="1600" b="1" dirty="0">
                          <a:solidFill>
                            <a:schemeClr val="accent6"/>
                          </a:solidFill>
                        </a:rPr>
                        <a:t>Children</a:t>
                      </a:r>
                      <a:r>
                        <a:rPr lang="en-US" sz="1600" b="1" baseline="0" dirty="0">
                          <a:solidFill>
                            <a:schemeClr val="accent6"/>
                          </a:solidFill>
                        </a:rPr>
                        <a:t> annually at 4-11mo and 14-24</a:t>
                      </a:r>
                    </a:p>
                    <a:p>
                      <a:r>
                        <a:rPr lang="en-US" sz="1600" b="1" baseline="0" dirty="0">
                          <a:solidFill>
                            <a:schemeClr val="accent6"/>
                          </a:solidFill>
                        </a:rPr>
                        <a:t>Children presenting with pneumonia</a:t>
                      </a:r>
                    </a:p>
                    <a:p>
                      <a:r>
                        <a:rPr lang="en-US" sz="1600" b="1" baseline="0" dirty="0">
                          <a:solidFill>
                            <a:schemeClr val="accent6"/>
                          </a:solidFill>
                        </a:rPr>
                        <a:t>Mothers</a:t>
                      </a:r>
                    </a:p>
                  </a:txBody>
                  <a:tcPr marL="121920" marR="121920" marT="60960" marB="60960" anchor="ctr">
                    <a:solidFill>
                      <a:schemeClr val="accent3">
                        <a:lumMod val="20000"/>
                        <a:lumOff val="80000"/>
                      </a:schemeClr>
                    </a:solidFill>
                  </a:tcPr>
                </a:tc>
                <a:tc hMerge="1">
                  <a:txBody>
                    <a:bodyPr/>
                    <a:lstStyle/>
                    <a:p>
                      <a:endParaRPr lang="en-US"/>
                    </a:p>
                  </a:txBody>
                  <a:tcPr/>
                </a:tc>
                <a:extLst>
                  <a:ext uri="{0D108BD9-81ED-4DB2-BD59-A6C34878D82A}">
                    <a16:rowId xmlns:a16="http://schemas.microsoft.com/office/drawing/2014/main" val="3804597187"/>
                  </a:ext>
                </a:extLst>
              </a:tr>
            </a:tbl>
          </a:graphicData>
        </a:graphic>
      </p:graphicFrame>
      <p:sp>
        <p:nvSpPr>
          <p:cNvPr id="3" name="Slide Number Placeholder 2"/>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F7C509-FEEF-45D3-B896-7C07814C0C13}" type="slidenum">
              <a:rPr kumimoji="0" lang="en-US" sz="800" b="0"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8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6" name="Title 5"/>
          <p:cNvSpPr>
            <a:spLocks noGrp="1"/>
          </p:cNvSpPr>
          <p:nvPr>
            <p:ph type="title"/>
          </p:nvPr>
        </p:nvSpPr>
        <p:spPr/>
        <p:txBody>
          <a:bodyPr/>
          <a:lstStyle/>
          <a:p>
            <a:r>
              <a:rPr lang="en-US" dirty="0"/>
              <a:t>Vietnam – </a:t>
            </a:r>
            <a:r>
              <a:rPr lang="en-US" dirty="0" err="1"/>
              <a:t>Nha</a:t>
            </a:r>
            <a:r>
              <a:rPr lang="en-US" dirty="0"/>
              <a:t> </a:t>
            </a:r>
            <a:r>
              <a:rPr lang="en-US" dirty="0" err="1"/>
              <a:t>trang</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678589689"/>
              </p:ext>
            </p:extLst>
          </p:nvPr>
        </p:nvGraphicFramePr>
        <p:xfrm>
          <a:off x="513894" y="4958594"/>
          <a:ext cx="10679776" cy="1402080"/>
        </p:xfrm>
        <a:graphic>
          <a:graphicData uri="http://schemas.openxmlformats.org/drawingml/2006/table">
            <a:tbl>
              <a:tblPr firstRow="1" bandRow="1">
                <a:tableStyleId>{F5AB1C69-6EDB-4FF4-983F-18BD219EF322}</a:tableStyleId>
              </a:tblPr>
              <a:tblGrid>
                <a:gridCol w="5360040">
                  <a:extLst>
                    <a:ext uri="{9D8B030D-6E8A-4147-A177-3AD203B41FA5}">
                      <a16:colId xmlns:a16="http://schemas.microsoft.com/office/drawing/2014/main" val="3837817144"/>
                    </a:ext>
                  </a:extLst>
                </a:gridCol>
                <a:gridCol w="5319736">
                  <a:extLst>
                    <a:ext uri="{9D8B030D-6E8A-4147-A177-3AD203B41FA5}">
                      <a16:colId xmlns:a16="http://schemas.microsoft.com/office/drawing/2014/main" val="583140264"/>
                    </a:ext>
                  </a:extLst>
                </a:gridCol>
              </a:tblGrid>
              <a:tr h="247213">
                <a:tc>
                  <a:txBody>
                    <a:bodyPr/>
                    <a:lstStyle/>
                    <a:p>
                      <a:pPr algn="ctr"/>
                      <a:r>
                        <a:rPr lang="en-US" sz="1600" dirty="0"/>
                        <a:t>Status</a:t>
                      </a:r>
                    </a:p>
                  </a:txBody>
                  <a:tcPr>
                    <a:solidFill>
                      <a:schemeClr val="accent3">
                        <a:lumMod val="75000"/>
                      </a:schemeClr>
                    </a:solidFill>
                  </a:tcPr>
                </a:tc>
                <a:tc>
                  <a:txBody>
                    <a:bodyPr/>
                    <a:lstStyle/>
                    <a:p>
                      <a:pPr algn="ctr"/>
                      <a:r>
                        <a:rPr lang="en-US" sz="1600" dirty="0"/>
                        <a:t>Data Availability (estimated)</a:t>
                      </a:r>
                    </a:p>
                  </a:txBody>
                  <a:tcPr>
                    <a:solidFill>
                      <a:schemeClr val="accent3">
                        <a:lumMod val="75000"/>
                      </a:schemeClr>
                    </a:solidFill>
                  </a:tcPr>
                </a:tc>
                <a:extLst>
                  <a:ext uri="{0D108BD9-81ED-4DB2-BD59-A6C34878D82A}">
                    <a16:rowId xmlns:a16="http://schemas.microsoft.com/office/drawing/2014/main" val="2806013672"/>
                  </a:ext>
                </a:extLst>
              </a:tr>
              <a:tr h="432623">
                <a:tc>
                  <a:txBody>
                    <a:bodyPr/>
                    <a:lstStyle/>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1" dirty="0">
                          <a:solidFill>
                            <a:schemeClr val="accent6"/>
                          </a:solidFill>
                        </a:rPr>
                        <a:t>Study started in Oct 2016 with baseline NP carriage survey</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1" dirty="0">
                          <a:solidFill>
                            <a:schemeClr val="accent6"/>
                          </a:solidFill>
                        </a:rPr>
                        <a:t>Catch-up vaccination campaign complete</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1" dirty="0">
                          <a:solidFill>
                            <a:schemeClr val="accent6"/>
                          </a:solidFill>
                        </a:rPr>
                        <a:t>Randomization ongoing</a:t>
                      </a:r>
                    </a:p>
                  </a:txBody>
                  <a:tcPr/>
                </a:tc>
                <a:tc>
                  <a:txBody>
                    <a:bodyPr/>
                    <a:lstStyle/>
                    <a:p>
                      <a:pPr algn="ctr"/>
                      <a:r>
                        <a:rPr lang="en-US" sz="1600" b="1" dirty="0">
                          <a:solidFill>
                            <a:schemeClr val="accent6"/>
                          </a:solidFill>
                        </a:rPr>
                        <a:t>1Q2021</a:t>
                      </a:r>
                    </a:p>
                  </a:txBody>
                  <a:tcPr anchor="ctr"/>
                </a:tc>
                <a:extLst>
                  <a:ext uri="{0D108BD9-81ED-4DB2-BD59-A6C34878D82A}">
                    <a16:rowId xmlns:a16="http://schemas.microsoft.com/office/drawing/2014/main" val="4233595201"/>
                  </a:ext>
                </a:extLst>
              </a:tr>
            </a:tbl>
          </a:graphicData>
        </a:graphic>
      </p:graphicFrame>
      <p:sp>
        <p:nvSpPr>
          <p:cNvPr id="8" name="Rectangle 7"/>
          <p:cNvSpPr/>
          <p:nvPr/>
        </p:nvSpPr>
        <p:spPr>
          <a:xfrm>
            <a:off x="486833" y="6527063"/>
            <a:ext cx="1477139" cy="2077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1665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p:txBody>
          <a:bodyPr/>
          <a:lstStyle/>
          <a:p>
            <a:endParaRPr lang="en-US"/>
          </a:p>
        </p:txBody>
      </p:sp>
      <p:sp>
        <p:nvSpPr>
          <p:cNvPr id="3" name="Slide Number Placeholder 2"/>
          <p:cNvSpPr>
            <a:spLocks noGrp="1"/>
          </p:cNvSpPr>
          <p:nvPr>
            <p:ph type="sldNum" sz="quarter" idx="15"/>
          </p:nvPr>
        </p:nvSpPr>
        <p:spPr/>
        <p:txBody>
          <a:bodyPr/>
          <a:lstStyle/>
          <a:p>
            <a:pPr defTabSz="1219170"/>
            <a:fld id="{D3F7C509-FEEF-45D3-B896-7C07814C0C13}" type="slidenum">
              <a:rPr lang="en-US">
                <a:solidFill>
                  <a:srgbClr val="000000"/>
                </a:solidFill>
              </a:rPr>
              <a:pPr defTabSz="1219170"/>
              <a:t>2</a:t>
            </a:fld>
            <a:endParaRPr lang="en-US" dirty="0">
              <a:solidFill>
                <a:srgbClr val="000000"/>
              </a:solidFill>
            </a:endParaRPr>
          </a:p>
        </p:txBody>
      </p:sp>
      <p:sp>
        <p:nvSpPr>
          <p:cNvPr id="6" name="Title 5"/>
          <p:cNvSpPr>
            <a:spLocks noGrp="1"/>
          </p:cNvSpPr>
          <p:nvPr>
            <p:ph type="title"/>
          </p:nvPr>
        </p:nvSpPr>
        <p:spPr/>
        <p:txBody>
          <a:bodyPr/>
          <a:lstStyle/>
          <a:p>
            <a:r>
              <a:rPr lang="en-US" dirty="0"/>
              <a:t>Pneumococcus Strategy</a:t>
            </a:r>
          </a:p>
        </p:txBody>
      </p:sp>
      <p:graphicFrame>
        <p:nvGraphicFramePr>
          <p:cNvPr id="10" name="Content Placeholder 9"/>
          <p:cNvGraphicFramePr>
            <a:graphicFrameLocks noGrp="1"/>
          </p:cNvGraphicFramePr>
          <p:nvPr>
            <p:ph sz="quarter" idx="4294967295"/>
            <p:extLst>
              <p:ext uri="{D42A27DB-BD31-4B8C-83A1-F6EECF244321}">
                <p14:modId xmlns:p14="http://schemas.microsoft.com/office/powerpoint/2010/main" val="1097321004"/>
              </p:ext>
            </p:extLst>
          </p:nvPr>
        </p:nvGraphicFramePr>
        <p:xfrm>
          <a:off x="486833" y="1658282"/>
          <a:ext cx="11294048" cy="4616026"/>
        </p:xfrm>
        <a:graphic>
          <a:graphicData uri="http://schemas.openxmlformats.org/drawingml/2006/table">
            <a:tbl>
              <a:tblPr firstRow="1" bandRow="1">
                <a:tableStyleId>{F5AB1C69-6EDB-4FF4-983F-18BD219EF322}</a:tableStyleId>
              </a:tblPr>
              <a:tblGrid>
                <a:gridCol w="3464065">
                  <a:extLst>
                    <a:ext uri="{9D8B030D-6E8A-4147-A177-3AD203B41FA5}">
                      <a16:colId xmlns:a16="http://schemas.microsoft.com/office/drawing/2014/main" val="3869877004"/>
                    </a:ext>
                  </a:extLst>
                </a:gridCol>
                <a:gridCol w="577970">
                  <a:extLst>
                    <a:ext uri="{9D8B030D-6E8A-4147-A177-3AD203B41FA5}">
                      <a16:colId xmlns:a16="http://schemas.microsoft.com/office/drawing/2014/main" val="2131052876"/>
                    </a:ext>
                  </a:extLst>
                </a:gridCol>
                <a:gridCol w="3674853">
                  <a:extLst>
                    <a:ext uri="{9D8B030D-6E8A-4147-A177-3AD203B41FA5}">
                      <a16:colId xmlns:a16="http://schemas.microsoft.com/office/drawing/2014/main" val="2468384826"/>
                    </a:ext>
                  </a:extLst>
                </a:gridCol>
                <a:gridCol w="3577160">
                  <a:extLst>
                    <a:ext uri="{9D8B030D-6E8A-4147-A177-3AD203B41FA5}">
                      <a16:colId xmlns:a16="http://schemas.microsoft.com/office/drawing/2014/main" val="3017404741"/>
                    </a:ext>
                  </a:extLst>
                </a:gridCol>
              </a:tblGrid>
              <a:tr h="548640">
                <a:tc rowSpan="2">
                  <a:txBody>
                    <a:bodyPr/>
                    <a:lstStyle/>
                    <a:p>
                      <a:pPr algn="ctr"/>
                      <a:r>
                        <a:rPr lang="en-US" sz="1800" b="1" u="none" dirty="0">
                          <a:solidFill>
                            <a:srgbClr val="000000"/>
                          </a:solidFill>
                          <a:latin typeface="+mn-lt"/>
                          <a:ea typeface="Calibri" panose="020F0502020204030204" pitchFamily="34" charset="0"/>
                          <a:cs typeface="Tahoma" panose="020B0604030504040204" pitchFamily="34" charset="0"/>
                        </a:rPr>
                        <a:t>Vaccine Development</a:t>
                      </a:r>
                      <a:endParaRPr lang="en-US" sz="1800" b="1" u="none" dirty="0">
                        <a:latin typeface="+mn-lt"/>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rowSpan="2">
                  <a:txBody>
                    <a:bodyPr/>
                    <a:lstStyle/>
                    <a:p>
                      <a:pPr algn="ctr"/>
                      <a:endParaRPr lang="en-US" sz="1800" dirty="0">
                        <a:latin typeface="+mn-lt"/>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latin typeface="+mn-lt"/>
                          <a:ea typeface="Calibri" panose="020F0502020204030204" pitchFamily="34" charset="0"/>
                          <a:cs typeface="Tahoma" panose="020B0604030504040204" pitchFamily="34" charset="0"/>
                        </a:rPr>
                        <a:t>Evidence Generation</a:t>
                      </a:r>
                      <a:r>
                        <a:rPr lang="en-US" sz="1800" baseline="0" dirty="0">
                          <a:solidFill>
                            <a:srgbClr val="000000"/>
                          </a:solidFill>
                          <a:latin typeface="+mn-lt"/>
                          <a:ea typeface="Calibri" panose="020F0502020204030204" pitchFamily="34" charset="0"/>
                          <a:cs typeface="Tahoma" panose="020B0604030504040204" pitchFamily="34" charset="0"/>
                        </a:rPr>
                        <a:t> for Sustainable Pneumococcal Immunization Programs</a:t>
                      </a:r>
                      <a:endParaRPr lang="en-US" sz="1800" dirty="0">
                        <a:latin typeface="+mn-lt"/>
                        <a:ea typeface="Calibri" panose="020F0502020204030204" pitchFamily="34" charset="0"/>
                        <a:cs typeface="Times New Roman" panose="02020603050405020304" pitchFamily="18" charset="0"/>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dirty="0">
                        <a:latin typeface="Calibri" panose="020F0502020204030204" pitchFamily="34"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848219673"/>
                  </a:ext>
                </a:extLst>
              </a:tr>
              <a:tr h="548640">
                <a:tc vMerge="1">
                  <a:txBody>
                    <a:bodyPr/>
                    <a:lstStyle/>
                    <a:p>
                      <a:endParaRPr lang="en-US"/>
                    </a:p>
                  </a:txBody>
                  <a:tcPr/>
                </a:tc>
                <a:tc vMerge="1">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a:solidFill>
                            <a:schemeClr val="accent6"/>
                          </a:solidFill>
                          <a:latin typeface="+mn-lt"/>
                          <a:ea typeface="Calibri" panose="020F0502020204030204" pitchFamily="34" charset="0"/>
                          <a:cs typeface="Times New Roman" panose="02020603050405020304" pitchFamily="18" charset="0"/>
                        </a:rPr>
                        <a:t>Assessment of PCV</a:t>
                      </a:r>
                      <a:r>
                        <a:rPr lang="en-US" sz="1800" b="1" baseline="0" dirty="0">
                          <a:solidFill>
                            <a:schemeClr val="accent6"/>
                          </a:solidFill>
                          <a:latin typeface="+mn-lt"/>
                          <a:ea typeface="Calibri" panose="020F0502020204030204" pitchFamily="34" charset="0"/>
                          <a:cs typeface="Times New Roman" panose="02020603050405020304" pitchFamily="18" charset="0"/>
                        </a:rPr>
                        <a:t> Impact</a:t>
                      </a:r>
                      <a:endParaRPr lang="en-US" sz="1800" b="1" dirty="0">
                        <a:solidFill>
                          <a:schemeClr val="accent6"/>
                        </a:solidFill>
                        <a:latin typeface="+mn-lt"/>
                        <a:ea typeface="Calibri" panose="020F0502020204030204" pitchFamily="34" charset="0"/>
                        <a:cs typeface="Times New Roman" panose="02020603050405020304" pitchFamily="18" charset="0"/>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a:solidFill>
                            <a:schemeClr val="accent6"/>
                          </a:solidFill>
                          <a:latin typeface="+mn-lt"/>
                          <a:ea typeface="Calibri" panose="020F0502020204030204" pitchFamily="34" charset="0"/>
                          <a:cs typeface="Times New Roman" panose="02020603050405020304" pitchFamily="18" charset="0"/>
                        </a:rPr>
                        <a:t>Alternate Dosing</a:t>
                      </a:r>
                      <a:r>
                        <a:rPr lang="en-US" sz="1800" b="1" baseline="0" dirty="0">
                          <a:solidFill>
                            <a:schemeClr val="accent6"/>
                          </a:solidFill>
                          <a:latin typeface="+mn-lt"/>
                          <a:ea typeface="Calibri" panose="020F0502020204030204" pitchFamily="34" charset="0"/>
                          <a:cs typeface="Times New Roman" panose="02020603050405020304" pitchFamily="18" charset="0"/>
                        </a:rPr>
                        <a:t> Strategy</a:t>
                      </a:r>
                      <a:endParaRPr lang="en-US" sz="1800" b="1" dirty="0">
                        <a:solidFill>
                          <a:schemeClr val="accent6"/>
                        </a:solidFill>
                        <a:latin typeface="+mn-lt"/>
                        <a:ea typeface="Calibri" panose="020F0502020204030204" pitchFamily="34" charset="0"/>
                        <a:cs typeface="Times New Roman" panose="02020603050405020304" pitchFamily="18" charset="0"/>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3"/>
                    </a:solidFill>
                  </a:tcPr>
                </a:tc>
                <a:extLst>
                  <a:ext uri="{0D108BD9-81ED-4DB2-BD59-A6C34878D82A}">
                    <a16:rowId xmlns:a16="http://schemas.microsoft.com/office/drawing/2014/main" val="189223763"/>
                  </a:ext>
                </a:extLst>
              </a:tr>
              <a:tr h="494453">
                <a:tc rowSpan="5">
                  <a:txBody>
                    <a:bodyPr/>
                    <a:lstStyle/>
                    <a:p>
                      <a:pPr algn="ctr"/>
                      <a:r>
                        <a:rPr lang="en-US" sz="1800" dirty="0">
                          <a:solidFill>
                            <a:schemeClr val="accent6"/>
                          </a:solidFill>
                          <a:latin typeface="+mn-lt"/>
                        </a:rPr>
                        <a:t>Develop lower cost</a:t>
                      </a:r>
                      <a:r>
                        <a:rPr lang="en-US" sz="1800" baseline="0" dirty="0">
                          <a:solidFill>
                            <a:schemeClr val="accent6"/>
                          </a:solidFill>
                          <a:latin typeface="+mn-lt"/>
                        </a:rPr>
                        <a:t> vaccines that provide equal or great protection of the currently available PCVs</a:t>
                      </a:r>
                      <a:r>
                        <a:rPr lang="en-US" sz="1800" dirty="0">
                          <a:solidFill>
                            <a:schemeClr val="accent6"/>
                          </a:solidFill>
                          <a:latin typeface="+mn-lt"/>
                        </a:rPr>
                        <a:t> </a:t>
                      </a: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a:endParaRPr lang="en-US" sz="1800" dirty="0">
                        <a:solidFill>
                          <a:schemeClr val="accent6"/>
                        </a:solidFill>
                        <a:latin typeface="+mn-lt"/>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solidFill>
                  </a:tcPr>
                </a:tc>
                <a:tc rowSpan="2">
                  <a:txBody>
                    <a:bodyPr/>
                    <a:lstStyle/>
                    <a:p>
                      <a:pPr algn="ctr"/>
                      <a:r>
                        <a:rPr lang="en-US" sz="1800" dirty="0">
                          <a:solidFill>
                            <a:schemeClr val="accent6"/>
                          </a:solidFill>
                          <a:latin typeface="+mn-lt"/>
                        </a:rPr>
                        <a:t>Select </a:t>
                      </a:r>
                      <a:r>
                        <a:rPr lang="en-US" sz="1800" dirty="0" err="1">
                          <a:solidFill>
                            <a:schemeClr val="accent6"/>
                          </a:solidFill>
                          <a:latin typeface="+mn-lt"/>
                        </a:rPr>
                        <a:t>Gavi</a:t>
                      </a:r>
                      <a:r>
                        <a:rPr lang="en-US" sz="1800" baseline="0" dirty="0">
                          <a:solidFill>
                            <a:schemeClr val="accent6"/>
                          </a:solidFill>
                          <a:latin typeface="+mn-lt"/>
                        </a:rPr>
                        <a:t> Countries</a:t>
                      </a:r>
                      <a:endParaRPr lang="en-US" sz="1800" dirty="0">
                        <a:solidFill>
                          <a:schemeClr val="accent6"/>
                        </a:solidFill>
                        <a:latin typeface="+mn-lt"/>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a:r>
                        <a:rPr lang="en-US" sz="1800" dirty="0">
                          <a:solidFill>
                            <a:schemeClr val="accent6"/>
                          </a:solidFill>
                          <a:latin typeface="+mn-lt"/>
                        </a:rPr>
                        <a:t>1+1 vs. 2+1 and 3+0</a:t>
                      </a: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338008267"/>
                  </a:ext>
                </a:extLst>
              </a:tr>
              <a:tr h="0">
                <a:tc vMerge="1">
                  <a:txBody>
                    <a:bodyPr/>
                    <a:lstStyle/>
                    <a:p>
                      <a:endParaRPr lang="en-US"/>
                    </a:p>
                  </a:txBody>
                  <a:tcPr/>
                </a:tc>
                <a:tc>
                  <a:txBody>
                    <a:bodyPr/>
                    <a:lstStyle/>
                    <a:p>
                      <a:pPr algn="ctr"/>
                      <a:endParaRPr lang="en-US" sz="1800" dirty="0">
                        <a:solidFill>
                          <a:schemeClr val="accent6"/>
                        </a:solidFill>
                        <a:latin typeface="+mn-lt"/>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solidFill>
                  </a:tcPr>
                </a:tc>
                <a:tc vMerge="1">
                  <a:txBody>
                    <a:bodyPr/>
                    <a:lstStyle/>
                    <a:p>
                      <a:pPr algn="ctr"/>
                      <a:endParaRPr lang="en-US" sz="1800" dirty="0">
                        <a:solidFill>
                          <a:schemeClr val="accent6"/>
                        </a:solidFill>
                        <a:latin typeface="+mn-lt"/>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a:r>
                        <a:rPr lang="en-US" sz="1800" dirty="0">
                          <a:solidFill>
                            <a:schemeClr val="accent6"/>
                          </a:solidFill>
                          <a:latin typeface="+mn-lt"/>
                        </a:rPr>
                        <a:t>Toddler dose</a:t>
                      </a:r>
                      <a:r>
                        <a:rPr lang="en-US" sz="1800" baseline="0" dirty="0">
                          <a:solidFill>
                            <a:schemeClr val="accent6"/>
                          </a:solidFill>
                          <a:latin typeface="+mn-lt"/>
                        </a:rPr>
                        <a:t> only</a:t>
                      </a:r>
                      <a:r>
                        <a:rPr lang="en-US" sz="1800" dirty="0">
                          <a:solidFill>
                            <a:schemeClr val="accent6"/>
                          </a:solidFill>
                          <a:latin typeface="+mn-lt"/>
                        </a:rPr>
                        <a:t>:</a:t>
                      </a:r>
                      <a:r>
                        <a:rPr lang="en-US" sz="1800" baseline="0" dirty="0">
                          <a:solidFill>
                            <a:schemeClr val="accent6"/>
                          </a:solidFill>
                          <a:latin typeface="+mn-lt"/>
                        </a:rPr>
                        <a:t> </a:t>
                      </a:r>
                      <a:r>
                        <a:rPr lang="en-US" sz="1800" dirty="0">
                          <a:solidFill>
                            <a:schemeClr val="accent6"/>
                          </a:solidFill>
                          <a:latin typeface="+mn-lt"/>
                        </a:rPr>
                        <a:t>0+1, 0+2</a:t>
                      </a: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194609181"/>
                  </a:ext>
                </a:extLst>
              </a:tr>
              <a:tr h="494453">
                <a:tc vMerge="1">
                  <a:txBody>
                    <a:bodyPr/>
                    <a:lstStyle/>
                    <a:p>
                      <a:endParaRPr lang="en-US" dirty="0"/>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a:endParaRPr lang="en-US" sz="1800" dirty="0">
                        <a:solidFill>
                          <a:schemeClr val="accent6"/>
                        </a:solidFill>
                        <a:latin typeface="+mn-lt"/>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solidFill>
                  </a:tcPr>
                </a:tc>
                <a:tc>
                  <a:txBody>
                    <a:bodyPr/>
                    <a:lstStyle/>
                    <a:p>
                      <a:pPr algn="ctr"/>
                      <a:r>
                        <a:rPr lang="en-US" sz="1800" dirty="0">
                          <a:solidFill>
                            <a:schemeClr val="accent6"/>
                          </a:solidFill>
                          <a:latin typeface="+mn-lt"/>
                        </a:rPr>
                        <a:t>PCV10 and PCV13</a:t>
                      </a: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a:r>
                        <a:rPr lang="en-US" sz="1800" dirty="0">
                          <a:solidFill>
                            <a:schemeClr val="accent6"/>
                          </a:solidFill>
                          <a:latin typeface="+mn-lt"/>
                        </a:rPr>
                        <a:t>PCV10 and PCV13</a:t>
                      </a: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244316945"/>
                  </a:ext>
                </a:extLst>
              </a:tr>
              <a:tr h="609600">
                <a:tc vMerge="1">
                  <a:txBody>
                    <a:bodyPr/>
                    <a:lstStyle/>
                    <a:p>
                      <a:endParaRPr lang="en-US" dirty="0"/>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a:endParaRPr lang="en-US" sz="1800" dirty="0">
                        <a:solidFill>
                          <a:schemeClr val="accent6"/>
                        </a:solidFill>
                        <a:latin typeface="+mn-lt"/>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solidFill>
                  </a:tcPr>
                </a:tc>
                <a:tc>
                  <a:txBody>
                    <a:bodyPr/>
                    <a:lstStyle/>
                    <a:p>
                      <a:pPr algn="ctr"/>
                      <a:r>
                        <a:rPr lang="en-US" sz="1800" dirty="0">
                          <a:solidFill>
                            <a:schemeClr val="accent6"/>
                          </a:solidFill>
                          <a:latin typeface="+mn-lt"/>
                        </a:rPr>
                        <a:t>IPD, Pneumonia, NP Carriage</a:t>
                      </a: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accent6"/>
                          </a:solidFill>
                          <a:latin typeface="+mn-lt"/>
                        </a:rPr>
                        <a:t>Immunogenicity and NP Carriage</a:t>
                      </a: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332093623"/>
                  </a:ext>
                </a:extLst>
              </a:tr>
              <a:tr h="609600">
                <a:tc vMerge="1">
                  <a:txBody>
                    <a:bodyPr/>
                    <a:lstStyle/>
                    <a:p>
                      <a:endParaRPr lang="en-US" dirty="0"/>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a:endParaRPr lang="en-US" sz="1800" dirty="0">
                        <a:solidFill>
                          <a:schemeClr val="accent6"/>
                        </a:solidFill>
                        <a:latin typeface="+mn-lt"/>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solidFill>
                  </a:tcPr>
                </a:tc>
                <a:tc>
                  <a:txBody>
                    <a:bodyPr/>
                    <a:lstStyle/>
                    <a:p>
                      <a:pPr algn="ctr"/>
                      <a:r>
                        <a:rPr lang="en-US" sz="1800" dirty="0">
                          <a:solidFill>
                            <a:schemeClr val="accent6"/>
                          </a:solidFill>
                          <a:latin typeface="+mn-lt"/>
                        </a:rPr>
                        <a:t>Direct and Indirect</a:t>
                      </a:r>
                      <a:r>
                        <a:rPr lang="en-US" sz="1800" baseline="0" dirty="0">
                          <a:solidFill>
                            <a:schemeClr val="accent6"/>
                          </a:solidFill>
                          <a:latin typeface="+mn-lt"/>
                        </a:rPr>
                        <a:t> Effects, Serotype Replacement</a:t>
                      </a:r>
                      <a:endParaRPr lang="en-US" sz="1800" dirty="0">
                        <a:solidFill>
                          <a:schemeClr val="accent6"/>
                        </a:solidFill>
                        <a:latin typeface="+mn-lt"/>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accent6"/>
                          </a:solidFill>
                          <a:latin typeface="+mn-lt"/>
                        </a:rPr>
                        <a:t>Evaluate</a:t>
                      </a:r>
                      <a:r>
                        <a:rPr lang="en-US" sz="1800" baseline="0" dirty="0">
                          <a:solidFill>
                            <a:schemeClr val="accent6"/>
                          </a:solidFill>
                          <a:latin typeface="+mn-lt"/>
                        </a:rPr>
                        <a:t> in: HIC (UK) and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baseline="0" dirty="0">
                          <a:solidFill>
                            <a:schemeClr val="accent6"/>
                          </a:solidFill>
                          <a:latin typeface="+mn-lt"/>
                        </a:rPr>
                        <a:t>LMICs (India, SA, Vietnam)</a:t>
                      </a:r>
                      <a:endParaRPr lang="en-US" sz="1800" dirty="0">
                        <a:solidFill>
                          <a:schemeClr val="accent6"/>
                        </a:solidFill>
                        <a:latin typeface="+mn-lt"/>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72399516"/>
                  </a:ext>
                </a:extLst>
              </a:tr>
              <a:tr h="609600">
                <a:tc>
                  <a:txBody>
                    <a:bodyPr/>
                    <a:lstStyle/>
                    <a:p>
                      <a:pPr algn="ctr"/>
                      <a:endParaRPr lang="en-US" sz="1800" dirty="0">
                        <a:solidFill>
                          <a:schemeClr val="accent6"/>
                        </a:solidFill>
                        <a:latin typeface="+mn-lt"/>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solidFill>
                  </a:tcPr>
                </a:tc>
                <a:tc>
                  <a:txBody>
                    <a:bodyPr/>
                    <a:lstStyle/>
                    <a:p>
                      <a:pPr algn="ctr"/>
                      <a:endParaRPr lang="en-US" sz="1800" dirty="0">
                        <a:solidFill>
                          <a:schemeClr val="accent6"/>
                        </a:solidFill>
                        <a:latin typeface="+mn-lt"/>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solidFill>
                  </a:tcPr>
                </a:tc>
                <a:tc>
                  <a:txBody>
                    <a:bodyPr/>
                    <a:lstStyle/>
                    <a:p>
                      <a:pPr algn="ctr"/>
                      <a:r>
                        <a:rPr lang="en-US" sz="1800" dirty="0">
                          <a:solidFill>
                            <a:schemeClr val="accent6"/>
                          </a:solidFill>
                          <a:latin typeface="+mn-lt"/>
                        </a:rPr>
                        <a:t>Evaluation of Administrative Databases in LMICs</a:t>
                      </a: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dirty="0">
                        <a:solidFill>
                          <a:schemeClr val="accent6"/>
                        </a:solidFill>
                        <a:latin typeface="+mn-lt"/>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4174900263"/>
                  </a:ext>
                </a:extLst>
              </a:tr>
            </a:tbl>
          </a:graphicData>
        </a:graphic>
      </p:graphicFrame>
      <p:sp>
        <p:nvSpPr>
          <p:cNvPr id="9" name="TextBox 8"/>
          <p:cNvSpPr txBox="1"/>
          <p:nvPr/>
        </p:nvSpPr>
        <p:spPr>
          <a:xfrm>
            <a:off x="486833" y="1155416"/>
            <a:ext cx="11126247" cy="474909"/>
          </a:xfrm>
          <a:prstGeom prst="rect">
            <a:avLst/>
          </a:prstGeom>
          <a:noFill/>
        </p:spPr>
        <p:txBody>
          <a:bodyPr wrap="square" lIns="0" tIns="0" rIns="0" bIns="0" rtlCol="0">
            <a:noAutofit/>
          </a:bodyPr>
          <a:lstStyle/>
          <a:p>
            <a:pPr defTabSz="1219170"/>
            <a:r>
              <a:rPr lang="en-US" sz="2400" dirty="0">
                <a:solidFill>
                  <a:srgbClr val="000000"/>
                </a:solidFill>
                <a:latin typeface="Arial"/>
                <a:cs typeface="Arial" pitchFamily="34" charset="0"/>
              </a:rPr>
              <a:t>Goal: </a:t>
            </a:r>
            <a:r>
              <a:rPr lang="en-US" sz="2400" dirty="0">
                <a:solidFill>
                  <a:srgbClr val="000000"/>
                </a:solidFill>
                <a:latin typeface="Arial"/>
                <a:ea typeface="Calibri" panose="020F0502020204030204" pitchFamily="34" charset="0"/>
                <a:cs typeface="Times New Roman" panose="02020603050405020304" pitchFamily="18" charset="0"/>
              </a:rPr>
              <a:t>Reduce the burden of pneumococcal infections </a:t>
            </a:r>
          </a:p>
          <a:p>
            <a:pPr defTabSz="1219170"/>
            <a:r>
              <a:rPr lang="en-US" sz="1867" dirty="0">
                <a:solidFill>
                  <a:srgbClr val="000000"/>
                </a:solidFill>
                <a:latin typeface="Arial"/>
                <a:cs typeface="Arial" pitchFamily="34" charset="0"/>
              </a:rPr>
              <a:t> </a:t>
            </a:r>
          </a:p>
        </p:txBody>
      </p:sp>
      <p:sp>
        <p:nvSpPr>
          <p:cNvPr id="8" name="Rectangle 7"/>
          <p:cNvSpPr/>
          <p:nvPr/>
        </p:nvSpPr>
        <p:spPr>
          <a:xfrm>
            <a:off x="486833" y="6543123"/>
            <a:ext cx="1514495" cy="523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6184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p:txBody>
          <a:bodyPr/>
          <a:lstStyle/>
          <a:p>
            <a:pPr defTabSz="1219092">
              <a:defRPr/>
            </a:pPr>
            <a:fld id="{D3F7C509-FEEF-45D3-B896-7C07814C0C13}" type="slidenum">
              <a:rPr lang="en-US">
                <a:solidFill>
                  <a:srgbClr val="000000"/>
                </a:solidFill>
              </a:rPr>
              <a:pPr defTabSz="1219092">
                <a:defRPr/>
              </a:pPr>
              <a:t>20</a:t>
            </a:fld>
            <a:endParaRPr lang="en-US" dirty="0">
              <a:solidFill>
                <a:srgbClr val="000000"/>
              </a:solidFill>
            </a:endParaRPr>
          </a:p>
        </p:txBody>
      </p:sp>
      <p:sp>
        <p:nvSpPr>
          <p:cNvPr id="5" name="Title 4"/>
          <p:cNvSpPr>
            <a:spLocks noGrp="1"/>
          </p:cNvSpPr>
          <p:nvPr>
            <p:ph type="title"/>
          </p:nvPr>
        </p:nvSpPr>
        <p:spPr>
          <a:xfrm>
            <a:off x="486838" y="417539"/>
            <a:ext cx="11106151" cy="862195"/>
          </a:xfrm>
        </p:spPr>
        <p:txBody>
          <a:bodyPr/>
          <a:lstStyle/>
          <a:p>
            <a:r>
              <a:rPr lang="en-US" dirty="0">
                <a:solidFill>
                  <a:srgbClr val="C00000"/>
                </a:solidFill>
                <a:latin typeface="+mn-lt"/>
              </a:rPr>
              <a:t>India Alternative PCV Dosing Study</a:t>
            </a:r>
            <a:endParaRPr lang="en-US" sz="2133" cap="none" dirty="0">
              <a:solidFill>
                <a:srgbClr val="C00000"/>
              </a:solidFill>
              <a:latin typeface="+mn-lt"/>
            </a:endParaRPr>
          </a:p>
        </p:txBody>
      </p:sp>
      <p:pic>
        <p:nvPicPr>
          <p:cNvPr id="6" name="Picture 5"/>
          <p:cNvPicPr>
            <a:picLocks noChangeAspect="1"/>
          </p:cNvPicPr>
          <p:nvPr/>
        </p:nvPicPr>
        <p:blipFill>
          <a:blip r:embed="rId2"/>
          <a:stretch>
            <a:fillRect/>
          </a:stretch>
        </p:blipFill>
        <p:spPr>
          <a:xfrm>
            <a:off x="763325" y="1606108"/>
            <a:ext cx="10137913" cy="4703902"/>
          </a:xfrm>
          <a:prstGeom prst="rect">
            <a:avLst/>
          </a:prstGeom>
        </p:spPr>
      </p:pic>
    </p:spTree>
    <p:extLst>
      <p:ext uri="{BB962C8B-B14F-4D97-AF65-F5344CB8AC3E}">
        <p14:creationId xmlns:p14="http://schemas.microsoft.com/office/powerpoint/2010/main" val="1380094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3857" y="19973"/>
            <a:ext cx="7974415" cy="687163"/>
          </a:xfrm>
        </p:spPr>
        <p:txBody>
          <a:bodyPr>
            <a:normAutofit fontScale="90000"/>
          </a:bodyPr>
          <a:lstStyle/>
          <a:p>
            <a:pPr algn="ctr"/>
            <a:br>
              <a:rPr lang="en-US" dirty="0"/>
            </a:br>
            <a:r>
              <a:rPr lang="en-US" cap="none" dirty="0"/>
              <a:t>Study Timelines</a:t>
            </a:r>
            <a:endParaRPr lang="en-US" dirty="0"/>
          </a:p>
        </p:txBody>
      </p:sp>
      <p:graphicFrame>
        <p:nvGraphicFramePr>
          <p:cNvPr id="9" name="Content Placeholder 8"/>
          <p:cNvGraphicFramePr>
            <a:graphicFrameLocks noGrp="1"/>
          </p:cNvGraphicFramePr>
          <p:nvPr>
            <p:ph idx="1"/>
            <p:extLst/>
          </p:nvPr>
        </p:nvGraphicFramePr>
        <p:xfrm>
          <a:off x="162985" y="707156"/>
          <a:ext cx="11919295" cy="5685121"/>
        </p:xfrm>
        <a:graphic>
          <a:graphicData uri="http://schemas.openxmlformats.org/drawingml/2006/table">
            <a:tbl>
              <a:tblPr/>
              <a:tblGrid>
                <a:gridCol w="2924667">
                  <a:extLst>
                    <a:ext uri="{9D8B030D-6E8A-4147-A177-3AD203B41FA5}">
                      <a16:colId xmlns:a16="http://schemas.microsoft.com/office/drawing/2014/main" val="20000"/>
                    </a:ext>
                  </a:extLst>
                </a:gridCol>
                <a:gridCol w="248908">
                  <a:extLst>
                    <a:ext uri="{9D8B030D-6E8A-4147-A177-3AD203B41FA5}">
                      <a16:colId xmlns:a16="http://schemas.microsoft.com/office/drawing/2014/main" val="20001"/>
                    </a:ext>
                  </a:extLst>
                </a:gridCol>
                <a:gridCol w="248908">
                  <a:extLst>
                    <a:ext uri="{9D8B030D-6E8A-4147-A177-3AD203B41FA5}">
                      <a16:colId xmlns:a16="http://schemas.microsoft.com/office/drawing/2014/main" val="20002"/>
                    </a:ext>
                  </a:extLst>
                </a:gridCol>
                <a:gridCol w="197995">
                  <a:extLst>
                    <a:ext uri="{9D8B030D-6E8A-4147-A177-3AD203B41FA5}">
                      <a16:colId xmlns:a16="http://schemas.microsoft.com/office/drawing/2014/main" val="20003"/>
                    </a:ext>
                  </a:extLst>
                </a:gridCol>
                <a:gridCol w="197995">
                  <a:extLst>
                    <a:ext uri="{9D8B030D-6E8A-4147-A177-3AD203B41FA5}">
                      <a16:colId xmlns:a16="http://schemas.microsoft.com/office/drawing/2014/main" val="20004"/>
                    </a:ext>
                  </a:extLst>
                </a:gridCol>
                <a:gridCol w="243251">
                  <a:extLst>
                    <a:ext uri="{9D8B030D-6E8A-4147-A177-3AD203B41FA5}">
                      <a16:colId xmlns:a16="http://schemas.microsoft.com/office/drawing/2014/main" val="20005"/>
                    </a:ext>
                  </a:extLst>
                </a:gridCol>
                <a:gridCol w="197995">
                  <a:extLst>
                    <a:ext uri="{9D8B030D-6E8A-4147-A177-3AD203B41FA5}">
                      <a16:colId xmlns:a16="http://schemas.microsoft.com/office/drawing/2014/main" val="20006"/>
                    </a:ext>
                  </a:extLst>
                </a:gridCol>
                <a:gridCol w="248908">
                  <a:extLst>
                    <a:ext uri="{9D8B030D-6E8A-4147-A177-3AD203B41FA5}">
                      <a16:colId xmlns:a16="http://schemas.microsoft.com/office/drawing/2014/main" val="20007"/>
                    </a:ext>
                  </a:extLst>
                </a:gridCol>
                <a:gridCol w="197995">
                  <a:extLst>
                    <a:ext uri="{9D8B030D-6E8A-4147-A177-3AD203B41FA5}">
                      <a16:colId xmlns:a16="http://schemas.microsoft.com/office/drawing/2014/main" val="20008"/>
                    </a:ext>
                  </a:extLst>
                </a:gridCol>
                <a:gridCol w="226280">
                  <a:extLst>
                    <a:ext uri="{9D8B030D-6E8A-4147-A177-3AD203B41FA5}">
                      <a16:colId xmlns:a16="http://schemas.microsoft.com/office/drawing/2014/main" val="20009"/>
                    </a:ext>
                  </a:extLst>
                </a:gridCol>
                <a:gridCol w="197995">
                  <a:extLst>
                    <a:ext uri="{9D8B030D-6E8A-4147-A177-3AD203B41FA5}">
                      <a16:colId xmlns:a16="http://schemas.microsoft.com/office/drawing/2014/main" val="20010"/>
                    </a:ext>
                  </a:extLst>
                </a:gridCol>
                <a:gridCol w="197995">
                  <a:extLst>
                    <a:ext uri="{9D8B030D-6E8A-4147-A177-3AD203B41FA5}">
                      <a16:colId xmlns:a16="http://schemas.microsoft.com/office/drawing/2014/main" val="20011"/>
                    </a:ext>
                  </a:extLst>
                </a:gridCol>
                <a:gridCol w="231936">
                  <a:extLst>
                    <a:ext uri="{9D8B030D-6E8A-4147-A177-3AD203B41FA5}">
                      <a16:colId xmlns:a16="http://schemas.microsoft.com/office/drawing/2014/main" val="20012"/>
                    </a:ext>
                  </a:extLst>
                </a:gridCol>
                <a:gridCol w="197995">
                  <a:extLst>
                    <a:ext uri="{9D8B030D-6E8A-4147-A177-3AD203B41FA5}">
                      <a16:colId xmlns:a16="http://schemas.microsoft.com/office/drawing/2014/main" val="20013"/>
                    </a:ext>
                  </a:extLst>
                </a:gridCol>
                <a:gridCol w="197995">
                  <a:extLst>
                    <a:ext uri="{9D8B030D-6E8A-4147-A177-3AD203B41FA5}">
                      <a16:colId xmlns:a16="http://schemas.microsoft.com/office/drawing/2014/main" val="20014"/>
                    </a:ext>
                  </a:extLst>
                </a:gridCol>
                <a:gridCol w="197995">
                  <a:extLst>
                    <a:ext uri="{9D8B030D-6E8A-4147-A177-3AD203B41FA5}">
                      <a16:colId xmlns:a16="http://schemas.microsoft.com/office/drawing/2014/main" val="20015"/>
                    </a:ext>
                  </a:extLst>
                </a:gridCol>
                <a:gridCol w="197995">
                  <a:extLst>
                    <a:ext uri="{9D8B030D-6E8A-4147-A177-3AD203B41FA5}">
                      <a16:colId xmlns:a16="http://schemas.microsoft.com/office/drawing/2014/main" val="20016"/>
                    </a:ext>
                  </a:extLst>
                </a:gridCol>
                <a:gridCol w="209309">
                  <a:extLst>
                    <a:ext uri="{9D8B030D-6E8A-4147-A177-3AD203B41FA5}">
                      <a16:colId xmlns:a16="http://schemas.microsoft.com/office/drawing/2014/main" val="20017"/>
                    </a:ext>
                  </a:extLst>
                </a:gridCol>
                <a:gridCol w="197995">
                  <a:extLst>
                    <a:ext uri="{9D8B030D-6E8A-4147-A177-3AD203B41FA5}">
                      <a16:colId xmlns:a16="http://schemas.microsoft.com/office/drawing/2014/main" val="20018"/>
                    </a:ext>
                  </a:extLst>
                </a:gridCol>
                <a:gridCol w="197995">
                  <a:extLst>
                    <a:ext uri="{9D8B030D-6E8A-4147-A177-3AD203B41FA5}">
                      <a16:colId xmlns:a16="http://schemas.microsoft.com/office/drawing/2014/main" val="20019"/>
                    </a:ext>
                  </a:extLst>
                </a:gridCol>
                <a:gridCol w="197995">
                  <a:extLst>
                    <a:ext uri="{9D8B030D-6E8A-4147-A177-3AD203B41FA5}">
                      <a16:colId xmlns:a16="http://schemas.microsoft.com/office/drawing/2014/main" val="20020"/>
                    </a:ext>
                  </a:extLst>
                </a:gridCol>
                <a:gridCol w="197995">
                  <a:extLst>
                    <a:ext uri="{9D8B030D-6E8A-4147-A177-3AD203B41FA5}">
                      <a16:colId xmlns:a16="http://schemas.microsoft.com/office/drawing/2014/main" val="20021"/>
                    </a:ext>
                  </a:extLst>
                </a:gridCol>
                <a:gridCol w="197995">
                  <a:extLst>
                    <a:ext uri="{9D8B030D-6E8A-4147-A177-3AD203B41FA5}">
                      <a16:colId xmlns:a16="http://schemas.microsoft.com/office/drawing/2014/main" val="20022"/>
                    </a:ext>
                  </a:extLst>
                </a:gridCol>
                <a:gridCol w="220623">
                  <a:extLst>
                    <a:ext uri="{9D8B030D-6E8A-4147-A177-3AD203B41FA5}">
                      <a16:colId xmlns:a16="http://schemas.microsoft.com/office/drawing/2014/main" val="20023"/>
                    </a:ext>
                  </a:extLst>
                </a:gridCol>
                <a:gridCol w="243251">
                  <a:extLst>
                    <a:ext uri="{9D8B030D-6E8A-4147-A177-3AD203B41FA5}">
                      <a16:colId xmlns:a16="http://schemas.microsoft.com/office/drawing/2014/main" val="20024"/>
                    </a:ext>
                  </a:extLst>
                </a:gridCol>
                <a:gridCol w="197995">
                  <a:extLst>
                    <a:ext uri="{9D8B030D-6E8A-4147-A177-3AD203B41FA5}">
                      <a16:colId xmlns:a16="http://schemas.microsoft.com/office/drawing/2014/main" val="20025"/>
                    </a:ext>
                  </a:extLst>
                </a:gridCol>
                <a:gridCol w="197995">
                  <a:extLst>
                    <a:ext uri="{9D8B030D-6E8A-4147-A177-3AD203B41FA5}">
                      <a16:colId xmlns:a16="http://schemas.microsoft.com/office/drawing/2014/main" val="20026"/>
                    </a:ext>
                  </a:extLst>
                </a:gridCol>
                <a:gridCol w="197995">
                  <a:extLst>
                    <a:ext uri="{9D8B030D-6E8A-4147-A177-3AD203B41FA5}">
                      <a16:colId xmlns:a16="http://schemas.microsoft.com/office/drawing/2014/main" val="20027"/>
                    </a:ext>
                  </a:extLst>
                </a:gridCol>
                <a:gridCol w="254565">
                  <a:extLst>
                    <a:ext uri="{9D8B030D-6E8A-4147-A177-3AD203B41FA5}">
                      <a16:colId xmlns:a16="http://schemas.microsoft.com/office/drawing/2014/main" val="20028"/>
                    </a:ext>
                  </a:extLst>
                </a:gridCol>
                <a:gridCol w="226280">
                  <a:extLst>
                    <a:ext uri="{9D8B030D-6E8A-4147-A177-3AD203B41FA5}">
                      <a16:colId xmlns:a16="http://schemas.microsoft.com/office/drawing/2014/main" val="20029"/>
                    </a:ext>
                  </a:extLst>
                </a:gridCol>
                <a:gridCol w="197995">
                  <a:extLst>
                    <a:ext uri="{9D8B030D-6E8A-4147-A177-3AD203B41FA5}">
                      <a16:colId xmlns:a16="http://schemas.microsoft.com/office/drawing/2014/main" val="20030"/>
                    </a:ext>
                  </a:extLst>
                </a:gridCol>
                <a:gridCol w="197995">
                  <a:extLst>
                    <a:ext uri="{9D8B030D-6E8A-4147-A177-3AD203B41FA5}">
                      <a16:colId xmlns:a16="http://schemas.microsoft.com/office/drawing/2014/main" val="20031"/>
                    </a:ext>
                  </a:extLst>
                </a:gridCol>
                <a:gridCol w="197995">
                  <a:extLst>
                    <a:ext uri="{9D8B030D-6E8A-4147-A177-3AD203B41FA5}">
                      <a16:colId xmlns:a16="http://schemas.microsoft.com/office/drawing/2014/main" val="20032"/>
                    </a:ext>
                  </a:extLst>
                </a:gridCol>
                <a:gridCol w="197995">
                  <a:extLst>
                    <a:ext uri="{9D8B030D-6E8A-4147-A177-3AD203B41FA5}">
                      <a16:colId xmlns:a16="http://schemas.microsoft.com/office/drawing/2014/main" val="20033"/>
                    </a:ext>
                  </a:extLst>
                </a:gridCol>
                <a:gridCol w="197995">
                  <a:extLst>
                    <a:ext uri="{9D8B030D-6E8A-4147-A177-3AD203B41FA5}">
                      <a16:colId xmlns:a16="http://schemas.microsoft.com/office/drawing/2014/main" val="20034"/>
                    </a:ext>
                  </a:extLst>
                </a:gridCol>
                <a:gridCol w="197995">
                  <a:extLst>
                    <a:ext uri="{9D8B030D-6E8A-4147-A177-3AD203B41FA5}">
                      <a16:colId xmlns:a16="http://schemas.microsoft.com/office/drawing/2014/main" val="20035"/>
                    </a:ext>
                  </a:extLst>
                </a:gridCol>
                <a:gridCol w="243251">
                  <a:extLst>
                    <a:ext uri="{9D8B030D-6E8A-4147-A177-3AD203B41FA5}">
                      <a16:colId xmlns:a16="http://schemas.microsoft.com/office/drawing/2014/main" val="20036"/>
                    </a:ext>
                  </a:extLst>
                </a:gridCol>
                <a:gridCol w="248908">
                  <a:extLst>
                    <a:ext uri="{9D8B030D-6E8A-4147-A177-3AD203B41FA5}">
                      <a16:colId xmlns:a16="http://schemas.microsoft.com/office/drawing/2014/main" val="20037"/>
                    </a:ext>
                  </a:extLst>
                </a:gridCol>
                <a:gridCol w="254565">
                  <a:extLst>
                    <a:ext uri="{9D8B030D-6E8A-4147-A177-3AD203B41FA5}">
                      <a16:colId xmlns:a16="http://schemas.microsoft.com/office/drawing/2014/main" val="20038"/>
                    </a:ext>
                  </a:extLst>
                </a:gridCol>
                <a:gridCol w="316792">
                  <a:extLst>
                    <a:ext uri="{9D8B030D-6E8A-4147-A177-3AD203B41FA5}">
                      <a16:colId xmlns:a16="http://schemas.microsoft.com/office/drawing/2014/main" val="20039"/>
                    </a:ext>
                  </a:extLst>
                </a:gridCol>
                <a:gridCol w="299820">
                  <a:extLst>
                    <a:ext uri="{9D8B030D-6E8A-4147-A177-3AD203B41FA5}">
                      <a16:colId xmlns:a16="http://schemas.microsoft.com/office/drawing/2014/main" val="20040"/>
                    </a:ext>
                  </a:extLst>
                </a:gridCol>
                <a:gridCol w="277193">
                  <a:extLst>
                    <a:ext uri="{9D8B030D-6E8A-4147-A177-3AD203B41FA5}">
                      <a16:colId xmlns:a16="http://schemas.microsoft.com/office/drawing/2014/main" val="20041"/>
                    </a:ext>
                  </a:extLst>
                </a:gridCol>
              </a:tblGrid>
              <a:tr h="296737">
                <a:tc>
                  <a:txBody>
                    <a:bodyPr/>
                    <a:lstStyle/>
                    <a:p>
                      <a:pPr algn="l" fontAlgn="b"/>
                      <a:r>
                        <a:rPr lang="en-US" sz="700" b="1" i="0" u="none" strike="noStrike">
                          <a:effectLst/>
                          <a:latin typeface="Times Roman" charset="0"/>
                        </a:rPr>
                        <a:t>Proposal Title</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gridSpan="29">
                  <a:txBody>
                    <a:bodyPr/>
                    <a:lstStyle/>
                    <a:p>
                      <a:pPr algn="l" fontAlgn="b"/>
                      <a:r>
                        <a:rPr lang="en-US" sz="700" b="1" i="0" u="none" strike="noStrike">
                          <a:effectLst/>
                          <a:latin typeface="Arial" charset="0"/>
                        </a:rPr>
                        <a:t>Nasopharyngeal pneumococcal carriage and immunogenicity with reduced and alternate dose schedule of pneumococcal conjugate vaccine in infancy.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700" b="0" i="0" u="none" strike="noStrike">
                        <a:effectLst/>
                        <a:latin typeface="Arial"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effectLst/>
                        <a:latin typeface="Arial"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effectLst/>
                        <a:latin typeface="Arial"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effectLst/>
                        <a:latin typeface="Arial"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effectLst/>
                        <a:latin typeface="Arial"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effectLst/>
                        <a:latin typeface="Arial"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effectLst/>
                        <a:latin typeface="Arial"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effectLst/>
                        <a:latin typeface="Arial"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effectLst/>
                        <a:latin typeface="Arial"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effectLst/>
                        <a:latin typeface="Arial"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effectLst/>
                        <a:latin typeface="Arial"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effectLst/>
                        <a:latin typeface="Arial"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50724">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1" i="0" u="none" strike="noStrike">
                          <a:effectLst/>
                          <a:latin typeface="Times Roman" charset="0"/>
                        </a:rPr>
                        <a:t>2016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Times Roman" charset="0"/>
                        </a:rPr>
                        <a:t>2017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Times Roman" charset="0"/>
                        </a:rPr>
                        <a:t>2018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Arial" charset="0"/>
                        </a:rPr>
                        <a:t>2019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35652">
                <a:tc>
                  <a:txBody>
                    <a:bodyPr/>
                    <a:lstStyle/>
                    <a:p>
                      <a:pPr algn="l" fontAlgn="b"/>
                      <a:r>
                        <a:rPr lang="en-US" sz="700" b="0" i="1"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1"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1" i="1" u="none" strike="noStrike">
                          <a:effectLst/>
                          <a:latin typeface="Times Roman" charset="0"/>
                        </a:rPr>
                        <a:t>Mar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1" i="0" u="none" strike="noStrike">
                          <a:effectLst/>
                          <a:latin typeface="Times Roman" charset="0"/>
                        </a:rPr>
                        <a:t>Apr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1"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1" i="0" u="none" strike="noStrike">
                          <a:effectLst/>
                          <a:latin typeface="Times Roman" charset="0"/>
                        </a:rPr>
                        <a:t>Jun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1" i="0" u="none" strike="noStrike">
                          <a:effectLst/>
                          <a:latin typeface="Times Roman" charset="0"/>
                        </a:rPr>
                        <a:t>Jul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1"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1"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1" i="0" u="none" strike="noStrike">
                          <a:effectLst/>
                          <a:latin typeface="Times Roman" charset="0"/>
                        </a:rPr>
                        <a:t>Oct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1"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1"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1" i="0" u="none" strike="noStrike">
                          <a:effectLst/>
                          <a:latin typeface="Times Roman" charset="0"/>
                        </a:rPr>
                        <a:t>Jan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1"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1"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1" i="0" u="none" strike="noStrike">
                          <a:effectLst/>
                          <a:latin typeface="Times Roman" charset="0"/>
                        </a:rPr>
                        <a:t>Apr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1"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1"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1" i="0" u="none" strike="noStrike">
                          <a:effectLst/>
                          <a:latin typeface="Times Roman" charset="0"/>
                        </a:rPr>
                        <a:t>Jul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1"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1" i="0" u="none" strike="noStrike">
                          <a:effectLst/>
                          <a:latin typeface="Times Roman" charset="0"/>
                        </a:rPr>
                        <a:t>Sep</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1" i="0" u="none" strike="noStrike">
                          <a:effectLst/>
                          <a:latin typeface="Times Roman" charset="0"/>
                        </a:rPr>
                        <a:t>Oct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1"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1"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1" i="0" u="none" strike="noStrike">
                          <a:effectLst/>
                          <a:latin typeface="Times Roman" charset="0"/>
                        </a:rPr>
                        <a:t>Jan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1"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1"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1"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1"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1" i="0" u="none" strike="noStrike">
                          <a:effectLst/>
                          <a:latin typeface="Arial" charset="0"/>
                        </a:rPr>
                        <a:t>Jun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1"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1" i="0" u="none" strike="noStrike">
                          <a:effectLst/>
                          <a:latin typeface="Arial" charset="0"/>
                        </a:rPr>
                        <a:t>Aug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1"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1"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1" i="0" u="none" strike="noStrike">
                          <a:effectLst/>
                          <a:latin typeface="Arial" charset="0"/>
                        </a:rPr>
                        <a:t>Nov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1"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1" i="0" u="none" strike="noStrike">
                          <a:effectLst/>
                          <a:latin typeface="Arial" charset="0"/>
                        </a:rPr>
                        <a:t>Jan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1"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Mar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Apr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May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Jun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50724">
                <a:tc>
                  <a:txBody>
                    <a:bodyPr/>
                    <a:lstStyle/>
                    <a:p>
                      <a:pPr algn="r" fontAlgn="b"/>
                      <a:r>
                        <a:rPr lang="en-US" sz="700" b="0" i="1" u="none" strike="noStrike">
                          <a:effectLst/>
                          <a:latin typeface="Times Roman" charset="0"/>
                        </a:rPr>
                        <a:t>Planned Milestone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1"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700" b="1"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gridSpan="11">
                  <a:txBody>
                    <a:bodyPr/>
                    <a:lstStyle/>
                    <a:p>
                      <a:pPr algn="ctr" fontAlgn="b"/>
                      <a:r>
                        <a:rPr lang="en-US" sz="700" b="1" i="0" u="none" strike="noStrike">
                          <a:effectLst/>
                          <a:latin typeface="Times Roman" charset="0"/>
                        </a:rPr>
                        <a:t>Year 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700" b="1"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gridSpan="12">
                  <a:txBody>
                    <a:bodyPr/>
                    <a:lstStyle/>
                    <a:p>
                      <a:pPr algn="ctr" fontAlgn="b"/>
                      <a:r>
                        <a:rPr lang="en-US" sz="700" b="1" i="0" u="none" strike="noStrike">
                          <a:effectLst/>
                          <a:latin typeface="Times Roman" charset="0"/>
                        </a:rPr>
                        <a:t> Year 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12">
                  <a:txBody>
                    <a:bodyPr/>
                    <a:lstStyle/>
                    <a:p>
                      <a:pPr algn="ctr" fontAlgn="b"/>
                      <a:r>
                        <a:rPr lang="en-US" sz="500" b="1" i="0" u="none" strike="noStrike">
                          <a:effectLst/>
                          <a:latin typeface="Arial" charset="0"/>
                        </a:rPr>
                        <a:t> Year 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fontAlgn="b"/>
                      <a:r>
                        <a:rPr lang="en-US" sz="700" b="1" i="0" u="none" strike="noStrike">
                          <a:effectLst/>
                          <a:latin typeface="Arial" charset="0"/>
                        </a:rPr>
                        <a:t>Year 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169564">
                <a:tc>
                  <a:txBody>
                    <a:bodyPr/>
                    <a:lstStyle/>
                    <a:p>
                      <a:pPr algn="r" fontAlgn="b"/>
                      <a:r>
                        <a:rPr lang="en-US" sz="700" b="0" i="1" u="none" strike="noStrike">
                          <a:effectLst/>
                          <a:latin typeface="Arial" charset="0"/>
                        </a:rPr>
                        <a:t>Expected Milestone based on current status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504D"/>
                    </a:solidFill>
                  </a:tcPr>
                </a:tc>
                <a:tc>
                  <a:txBody>
                    <a:bodyPr/>
                    <a:lstStyle/>
                    <a:p>
                      <a:pPr algn="ctr" fontAlgn="ctr"/>
                      <a:r>
                        <a:rPr lang="en-US" sz="700" b="0" i="0" u="none" strike="noStrike">
                          <a:effectLst/>
                          <a:latin typeface="Times Roman"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Times Roman"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Times Roman"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Times Roman"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Times Roman"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Times Roman"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Times Roman"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Times Roman"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Times Roman" charset="0"/>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Times Roman" charset="0"/>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Times Roman"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Times Roman" charset="0"/>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Times Roman" charset="0"/>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Times Roman" charset="0"/>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Times Roman" charset="0"/>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Times Roman" charset="0"/>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Times Roman" charset="0"/>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Times Roman" charset="0"/>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Times Roman" charset="0"/>
                        </a:rPr>
                        <a:t>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Times Roman" charset="0"/>
                        </a:rPr>
                        <a:t>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Times Roman" charset="0"/>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Times Roman" charset="0"/>
                        </a:rPr>
                        <a:t>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Times Roman" charset="0"/>
                        </a:rPr>
                        <a:t>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Times Roman" charset="0"/>
                        </a:rPr>
                        <a:t>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Times Roman" charset="0"/>
                        </a:rPr>
                        <a:t>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Times Roman" charset="0"/>
                        </a:rPr>
                        <a:t>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Times Roman" charset="0"/>
                        </a:rPr>
                        <a:t>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Times Roman" charset="0"/>
                        </a:rPr>
                        <a:t>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Times Roman" charset="0"/>
                        </a:rPr>
                        <a:t>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Times Roman" charset="0"/>
                        </a:rPr>
                        <a:t>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Times Roman" charset="0"/>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Times Roman" charset="0"/>
                        </a:rPr>
                        <a:t>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Times Roman" charset="0"/>
                        </a:rPr>
                        <a:t>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Times Roman" charset="0"/>
                        </a:rPr>
                        <a:t>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Times Roman" charset="0"/>
                        </a:rPr>
                        <a:t>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Times Roman" charset="0"/>
                        </a:rPr>
                        <a:t>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Times Roman" charset="0"/>
                        </a:rPr>
                        <a:t>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Times Roman" charset="0"/>
                        </a:rPr>
                        <a:t>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Times Roman" charset="0"/>
                        </a:rPr>
                        <a:t>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effectLst/>
                          <a:latin typeface="Times Roman" charset="0"/>
                        </a:rPr>
                        <a:t>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35652">
                <a:tc>
                  <a:txBody>
                    <a:bodyPr/>
                    <a:lstStyle/>
                    <a:p>
                      <a:pPr algn="ctr" fontAlgn="b"/>
                      <a:r>
                        <a:rPr lang="en-US" sz="700" b="0" i="1"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1"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1" i="0" u="none" strike="noStrike">
                          <a:effectLst/>
                          <a:latin typeface="Times Roman"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ctr"/>
                      <a:r>
                        <a:rPr lang="en-US" sz="700" b="1" i="0" u="none" strike="noStrike">
                          <a:effectLst/>
                          <a:latin typeface="Times Roman"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ctr"/>
                      <a:r>
                        <a:rPr lang="en-US" sz="700" b="1" i="0" u="none" strike="noStrike">
                          <a:effectLst/>
                          <a:latin typeface="Times Roman"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ctr"/>
                      <a:r>
                        <a:rPr lang="en-US" sz="700" b="1" i="0" u="none" strike="noStrike">
                          <a:effectLst/>
                          <a:latin typeface="Times Roman"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ctr"/>
                      <a:r>
                        <a:rPr lang="en-US" sz="700" b="1" i="0" u="none" strike="noStrike">
                          <a:effectLst/>
                          <a:latin typeface="Times Roman"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ctr"/>
                      <a:r>
                        <a:rPr lang="en-US" sz="700" b="1" i="0" u="none" strike="noStrike">
                          <a:effectLst/>
                          <a:latin typeface="Times Roman"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ctr"/>
                      <a:r>
                        <a:rPr lang="en-US" sz="700" b="1" i="0" u="none" strike="noStrike">
                          <a:effectLst/>
                          <a:latin typeface="Times Roman"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ctr"/>
                      <a:r>
                        <a:rPr lang="en-US" sz="700" b="1" i="0" u="none" strike="noStrike">
                          <a:effectLst/>
                          <a:latin typeface="Times Roman"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ctr"/>
                      <a:r>
                        <a:rPr lang="en-US" sz="700" b="1" i="0" u="none" strike="noStrike">
                          <a:effectLst/>
                          <a:latin typeface="Times Roman"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ctr"/>
                      <a:r>
                        <a:rPr lang="en-US" sz="700" b="1" i="0" u="none" strike="noStrike">
                          <a:effectLst/>
                          <a:latin typeface="Times Roman"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ctr"/>
                      <a:r>
                        <a:rPr lang="en-US" sz="700" b="1" i="0" u="none" strike="noStrike">
                          <a:effectLst/>
                          <a:latin typeface="Times Roman"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ctr"/>
                      <a:r>
                        <a:rPr lang="en-US" sz="700" b="1" i="0" u="none" strike="noStrike">
                          <a:effectLst/>
                          <a:latin typeface="Times Roman"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ctr"/>
                      <a:r>
                        <a:rPr lang="en-US" sz="700" b="1" i="0" u="none" strike="noStrike">
                          <a:effectLst/>
                          <a:latin typeface="Times Roman"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ctr"/>
                      <a:r>
                        <a:rPr lang="en-US" sz="700" b="1" i="0" u="none" strike="noStrike">
                          <a:effectLst/>
                          <a:latin typeface="Times Roman"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ctr"/>
                      <a:r>
                        <a:rPr lang="en-US" sz="700" b="1" i="0" u="none" strike="noStrike">
                          <a:effectLst/>
                          <a:latin typeface="Times Roman"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ctr"/>
                      <a:r>
                        <a:rPr lang="en-US" sz="700" b="1" i="0" u="none" strike="noStrike">
                          <a:effectLst/>
                          <a:latin typeface="Times Roman"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ctr"/>
                      <a:r>
                        <a:rPr lang="en-US" sz="700" b="1" i="0" u="none" strike="noStrike">
                          <a:effectLst/>
                          <a:latin typeface="Times Roman"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ctr"/>
                      <a:r>
                        <a:rPr lang="en-US" sz="700" b="1" i="0" u="none" strike="noStrike">
                          <a:effectLst/>
                          <a:latin typeface="Times Roman"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ctr"/>
                      <a:r>
                        <a:rPr lang="en-US" sz="700" b="1" i="0" u="none" strike="noStrike">
                          <a:effectLst/>
                          <a:latin typeface="Times Roman"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ctr"/>
                      <a:r>
                        <a:rPr lang="en-US" sz="700" b="1" i="0" u="none" strike="noStrike">
                          <a:effectLst/>
                          <a:latin typeface="Times Roman"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ctr"/>
                      <a:r>
                        <a:rPr lang="en-US" sz="700" b="1" i="0" u="none" strike="noStrike">
                          <a:effectLst/>
                          <a:latin typeface="Times Roman"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ctr"/>
                      <a:r>
                        <a:rPr lang="en-US" sz="700" b="1" i="0" u="none" strike="noStrike">
                          <a:effectLst/>
                          <a:latin typeface="Times Roman"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ctr"/>
                      <a:r>
                        <a:rPr lang="en-US" sz="700" b="1" i="0" u="none" strike="noStrike">
                          <a:effectLst/>
                          <a:latin typeface="Times Roman"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ctr"/>
                      <a:r>
                        <a:rPr lang="en-US" sz="700" b="1" i="0" u="none" strike="noStrike">
                          <a:effectLst/>
                          <a:latin typeface="Times Roman"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ctr"/>
                      <a:r>
                        <a:rPr lang="en-US" sz="500" b="1" i="0" u="none" strike="noStrike">
                          <a:effectLst/>
                          <a:latin typeface="Arial"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ctr"/>
                      <a:r>
                        <a:rPr lang="en-US" sz="500" b="1" i="0" u="none" strike="noStrike">
                          <a:effectLst/>
                          <a:latin typeface="Arial"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ctr"/>
                      <a:r>
                        <a:rPr lang="en-US" sz="500" b="1" i="0" u="none" strike="noStrike">
                          <a:effectLst/>
                          <a:latin typeface="Arial"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ctr"/>
                      <a:r>
                        <a:rPr lang="en-US" sz="500" b="1" i="0" u="none" strike="noStrike">
                          <a:effectLst/>
                          <a:latin typeface="Arial"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ctr"/>
                      <a:r>
                        <a:rPr lang="en-US" sz="500" b="1" i="0" u="none" strike="noStrike">
                          <a:effectLst/>
                          <a:latin typeface="Arial"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ctr"/>
                      <a:r>
                        <a:rPr lang="en-US" sz="500" b="1" i="0" u="none" strike="noStrike">
                          <a:effectLst/>
                          <a:latin typeface="Arial"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ctr"/>
                      <a:r>
                        <a:rPr lang="en-US" sz="500" b="1" i="0" u="none" strike="noStrike">
                          <a:effectLst/>
                          <a:latin typeface="Arial"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ctr"/>
                      <a:r>
                        <a:rPr lang="en-US" sz="500" b="1" i="0" u="none" strike="noStrike">
                          <a:effectLst/>
                          <a:latin typeface="Arial"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ctr"/>
                      <a:r>
                        <a:rPr lang="en-US" sz="500" b="1" i="0" u="none" strike="noStrike">
                          <a:effectLst/>
                          <a:latin typeface="Arial"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ctr"/>
                      <a:r>
                        <a:rPr lang="en-US" sz="500" b="1" i="0" u="none" strike="noStrike">
                          <a:effectLst/>
                          <a:latin typeface="Arial"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ctr"/>
                      <a:r>
                        <a:rPr lang="en-US" sz="500" b="1" i="0" u="none" strike="noStrike">
                          <a:effectLst/>
                          <a:latin typeface="Arial"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ctr"/>
                      <a:r>
                        <a:rPr lang="en-US" sz="500" b="1" i="0" u="none" strike="noStrike">
                          <a:effectLst/>
                          <a:latin typeface="Arial"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5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5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5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5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005"/>
                  </a:ext>
                </a:extLst>
              </a:tr>
              <a:tr h="135652">
                <a:tc>
                  <a:txBody>
                    <a:bodyPr/>
                    <a:lstStyle/>
                    <a:p>
                      <a:pPr algn="l" fontAlgn="b"/>
                      <a:r>
                        <a:rPr lang="en-US" sz="700" b="1" i="0" u="none" strike="noStrike">
                          <a:solidFill>
                            <a:srgbClr val="993300"/>
                          </a:solidFill>
                          <a:effectLst/>
                          <a:latin typeface="Arial" charset="0"/>
                        </a:rPr>
                        <a:t>Objective 1  Obtaining Approvals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1"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1"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69564">
                <a:tc>
                  <a:txBody>
                    <a:bodyPr/>
                    <a:lstStyle/>
                    <a:p>
                      <a:pPr algn="l" fontAlgn="b"/>
                      <a:r>
                        <a:rPr lang="en-US" sz="700" b="0" i="0" u="none" strike="noStrike">
                          <a:effectLst/>
                          <a:latin typeface="Arial" charset="0"/>
                        </a:rPr>
                        <a:t>HMSC, DCGI  and Ethics Committee  Approvals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1" u="none" strike="noStrike">
                          <a:effectLst/>
                          <a:latin typeface="Arial" charset="0"/>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1"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504D"/>
                    </a:solidFill>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50724">
                <a:tc>
                  <a:txBody>
                    <a:bodyPr/>
                    <a:lstStyle/>
                    <a:p>
                      <a:pPr algn="l" fontAlgn="b"/>
                      <a:r>
                        <a:rPr lang="en-US" sz="700" b="0" i="0" u="none" strike="noStrike">
                          <a:effectLst/>
                          <a:latin typeface="Arial" charset="0"/>
                        </a:rPr>
                        <a:t>Execution of Contracts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1" u="none" strike="noStrike">
                          <a:effectLst/>
                          <a:latin typeface="Arial"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504D"/>
                    </a:solidFill>
                  </a:tcPr>
                </a:tc>
                <a:tc>
                  <a:txBody>
                    <a:bodyPr/>
                    <a:lstStyle/>
                    <a:p>
                      <a:pPr algn="ctr" fontAlgn="b"/>
                      <a:r>
                        <a:rPr lang="en-US" sz="700" b="1"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50724">
                <a:tc>
                  <a:txBody>
                    <a:bodyPr/>
                    <a:lstStyle/>
                    <a:p>
                      <a:pPr algn="l" fontAlgn="b"/>
                      <a:r>
                        <a:rPr lang="en-US" sz="700" b="1" i="0" u="none" strike="noStrike">
                          <a:solidFill>
                            <a:srgbClr val="993300"/>
                          </a:solidFill>
                          <a:effectLst/>
                          <a:latin typeface="Arial" charset="0"/>
                        </a:rPr>
                        <a:t>Objective 2 Study  preparation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1"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1"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71304">
                <a:tc>
                  <a:txBody>
                    <a:bodyPr/>
                    <a:lstStyle/>
                    <a:p>
                      <a:pPr algn="l" fontAlgn="b"/>
                      <a:r>
                        <a:rPr lang="en-US" sz="700" b="0" i="0" u="none" strike="noStrike">
                          <a:solidFill>
                            <a:srgbClr val="000000"/>
                          </a:solidFill>
                          <a:effectLst/>
                          <a:latin typeface="Arial" charset="0"/>
                        </a:rPr>
                        <a:t>Readiness of Infrastruture , operational documents and  data management  systems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1" u="none" strike="noStrike">
                          <a:effectLst/>
                          <a:latin typeface="Arial" charset="0"/>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1"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700" b="1"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504D"/>
                    </a:solidFill>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50724">
                <a:tc>
                  <a:txBody>
                    <a:bodyPr/>
                    <a:lstStyle/>
                    <a:p>
                      <a:pPr algn="l" fontAlgn="b"/>
                      <a:r>
                        <a:rPr lang="en-US" sz="700" b="0" i="0" u="none" strike="noStrike">
                          <a:effectLst/>
                          <a:latin typeface="Arial" charset="0"/>
                        </a:rPr>
                        <a:t>Identification of study staffs &amp; training activities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1" u="none" strike="noStrike">
                          <a:effectLst/>
                          <a:latin typeface="Arial" charset="0"/>
                        </a:rPr>
                        <a:t>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1"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504D"/>
                    </a:solidFill>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504D"/>
                    </a:solidFill>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700" b="1"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50724">
                <a:tc>
                  <a:txBody>
                    <a:bodyPr/>
                    <a:lstStyle/>
                    <a:p>
                      <a:pPr algn="l" fontAlgn="b"/>
                      <a:r>
                        <a:rPr lang="en-US" sz="700" b="0" i="0" u="none" strike="noStrike">
                          <a:effectLst/>
                          <a:latin typeface="Arial" charset="0"/>
                        </a:rPr>
                        <a:t>ANC Registration &amp; Enumeration of potential participants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1" u="none" strike="noStrike">
                          <a:effectLst/>
                          <a:latin typeface="Arial" charset="0"/>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1"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504D"/>
                    </a:solidFill>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700" b="1"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50724">
                <a:tc>
                  <a:txBody>
                    <a:bodyPr/>
                    <a:lstStyle/>
                    <a:p>
                      <a:pPr algn="l" fontAlgn="b"/>
                      <a:r>
                        <a:rPr lang="en-US" sz="700" b="1" i="0" u="none" strike="noStrike">
                          <a:solidFill>
                            <a:srgbClr val="993300"/>
                          </a:solidFill>
                          <a:effectLst/>
                          <a:latin typeface="Arial" charset="0"/>
                        </a:rPr>
                        <a:t>Objective 3 Site Initiation &amp; Recruitment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1"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1"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50724">
                <a:tc>
                  <a:txBody>
                    <a:bodyPr/>
                    <a:lstStyle/>
                    <a:p>
                      <a:pPr algn="l" fontAlgn="b"/>
                      <a:r>
                        <a:rPr lang="en-US" sz="700" b="0" i="0" u="none" strike="noStrike">
                          <a:solidFill>
                            <a:srgbClr val="000000"/>
                          </a:solidFill>
                          <a:effectLst/>
                          <a:latin typeface="Arial" charset="0"/>
                        </a:rPr>
                        <a:t>First Subject First Visit (Initiation of Recruitment)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1" u="none" strike="noStrike">
                          <a:effectLst/>
                          <a:latin typeface="Arial" charset="0"/>
                        </a:rPr>
                        <a:t>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1"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504D"/>
                    </a:solidFill>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500" b="1"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500" b="1"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150724">
                <a:tc>
                  <a:txBody>
                    <a:bodyPr/>
                    <a:lstStyle/>
                    <a:p>
                      <a:pPr algn="l" fontAlgn="b"/>
                      <a:r>
                        <a:rPr lang="en-US" sz="700" b="0" i="0" u="none" strike="noStrike">
                          <a:solidFill>
                            <a:srgbClr val="000000"/>
                          </a:solidFill>
                          <a:effectLst/>
                          <a:latin typeface="Arial" charset="0"/>
                        </a:rPr>
                        <a:t>Completion of 50% Subject Recruitment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1" u="none" strike="noStrike">
                          <a:effectLst/>
                          <a:latin typeface="Arial" charset="0"/>
                        </a:rPr>
                        <a:t>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1"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504D"/>
                    </a:solidFill>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500" b="1"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500" b="1"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150724">
                <a:tc>
                  <a:txBody>
                    <a:bodyPr/>
                    <a:lstStyle/>
                    <a:p>
                      <a:pPr algn="l" fontAlgn="b"/>
                      <a:r>
                        <a:rPr lang="en-US" sz="700" b="0" i="0" u="none" strike="noStrike">
                          <a:effectLst/>
                          <a:latin typeface="Arial" charset="0"/>
                        </a:rPr>
                        <a:t>Last Subject First Visit (Completion of Recruitment)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1" u="none" strike="noStrike">
                          <a:effectLst/>
                          <a:latin typeface="Arial" charset="0"/>
                        </a:rPr>
                        <a:t>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1"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504D"/>
                    </a:solidFill>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500" b="1"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500" b="1"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150724">
                <a:tc>
                  <a:txBody>
                    <a:bodyPr/>
                    <a:lstStyle/>
                    <a:p>
                      <a:pPr algn="l" fontAlgn="b"/>
                      <a:r>
                        <a:rPr lang="en-US" sz="700" b="1" i="0" u="none" strike="noStrike">
                          <a:solidFill>
                            <a:srgbClr val="993300"/>
                          </a:solidFill>
                          <a:effectLst/>
                          <a:latin typeface="Arial" charset="0"/>
                        </a:rPr>
                        <a:t>Objective 4 Subject Follow-up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150724">
                <a:tc>
                  <a:txBody>
                    <a:bodyPr/>
                    <a:lstStyle/>
                    <a:p>
                      <a:pPr algn="l" fontAlgn="b"/>
                      <a:r>
                        <a:rPr lang="en-US" sz="700" b="0" i="0" u="none" strike="noStrike">
                          <a:solidFill>
                            <a:srgbClr val="000000"/>
                          </a:solidFill>
                          <a:effectLst/>
                          <a:latin typeface="Arial" charset="0"/>
                        </a:rPr>
                        <a:t>Completion of 18 weeks visit (Visit 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effectLst/>
                          <a:latin typeface="Arial" charset="0"/>
                        </a:rPr>
                        <a:t>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504D"/>
                    </a:solidFill>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150724">
                <a:tc>
                  <a:txBody>
                    <a:bodyPr/>
                    <a:lstStyle/>
                    <a:p>
                      <a:pPr algn="l" fontAlgn="b"/>
                      <a:r>
                        <a:rPr lang="en-US" sz="700" b="0" i="0" u="none" strike="noStrike">
                          <a:solidFill>
                            <a:srgbClr val="000000"/>
                          </a:solidFill>
                          <a:effectLst/>
                          <a:latin typeface="Arial" charset="0"/>
                        </a:rPr>
                        <a:t>Completion of booster doses of PCV at age 9 months (Visit 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1" u="none" strike="noStrike">
                          <a:effectLst/>
                          <a:latin typeface="Arial" charset="0"/>
                        </a:rPr>
                        <a:t>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504D"/>
                    </a:solidFill>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150724">
                <a:tc>
                  <a:txBody>
                    <a:bodyPr/>
                    <a:lstStyle/>
                    <a:p>
                      <a:pPr algn="l" fontAlgn="b"/>
                      <a:r>
                        <a:rPr lang="en-US" sz="700" b="0" i="0" u="none" strike="noStrike">
                          <a:effectLst/>
                          <a:latin typeface="Arial" charset="0"/>
                        </a:rPr>
                        <a:t>Completion of 10 months visit (Visit 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1" u="none" strike="noStrike">
                          <a:effectLst/>
                          <a:latin typeface="Arial" charset="0"/>
                        </a:rPr>
                        <a:t>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1"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504D"/>
                    </a:solidFill>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500" b="1"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r h="150724">
                <a:tc>
                  <a:txBody>
                    <a:bodyPr/>
                    <a:lstStyle/>
                    <a:p>
                      <a:pPr algn="l" fontAlgn="b"/>
                      <a:r>
                        <a:rPr lang="en-US" sz="700" b="0" i="0" u="none" strike="noStrike">
                          <a:effectLst/>
                          <a:latin typeface="Arial" charset="0"/>
                        </a:rPr>
                        <a:t>Completion of 15 months visit (Visit 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1" u="none" strike="noStrike">
                          <a:effectLst/>
                          <a:latin typeface="Arial" charset="0"/>
                        </a:rPr>
                        <a:t>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1"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504D"/>
                    </a:solidFill>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500" b="1"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1"/>
                  </a:ext>
                </a:extLst>
              </a:tr>
              <a:tr h="150724">
                <a:tc>
                  <a:txBody>
                    <a:bodyPr/>
                    <a:lstStyle/>
                    <a:p>
                      <a:pPr algn="l" fontAlgn="b"/>
                      <a:r>
                        <a:rPr lang="en-US" sz="700" b="0" i="0" u="none" strike="noStrike">
                          <a:effectLst/>
                          <a:latin typeface="Arial" charset="0"/>
                        </a:rPr>
                        <a:t>Completion of 18 months visit (Visit 8 End of Study Visit)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effectLst/>
                          <a:latin typeface="Arial" charset="0"/>
                        </a:rPr>
                        <a:t>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1"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504D"/>
                    </a:solidFill>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500" b="1"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2"/>
                  </a:ext>
                </a:extLst>
              </a:tr>
              <a:tr h="150724">
                <a:tc>
                  <a:txBody>
                    <a:bodyPr/>
                    <a:lstStyle/>
                    <a:p>
                      <a:pPr algn="l" fontAlgn="b"/>
                      <a:r>
                        <a:rPr lang="en-US" sz="700" b="1" i="0" u="none" strike="noStrike">
                          <a:solidFill>
                            <a:srgbClr val="993300"/>
                          </a:solidFill>
                          <a:effectLst/>
                          <a:latin typeface="Arial" charset="0"/>
                        </a:rPr>
                        <a:t>Objective 5  Biosample shipment &amp; analysis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3"/>
                  </a:ext>
                </a:extLst>
              </a:tr>
              <a:tr h="150724">
                <a:tc>
                  <a:txBody>
                    <a:bodyPr/>
                    <a:lstStyle/>
                    <a:p>
                      <a:pPr algn="l" fontAlgn="b"/>
                      <a:r>
                        <a:rPr lang="en-US" sz="700" b="0" i="0" u="none" strike="noStrike">
                          <a:solidFill>
                            <a:srgbClr val="000000"/>
                          </a:solidFill>
                          <a:effectLst/>
                          <a:latin typeface="Arial" charset="0"/>
                        </a:rPr>
                        <a:t>First shipment to  ICH, UK sent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1" u="none" strike="noStrike">
                          <a:effectLst/>
                          <a:latin typeface="Arial" charset="0"/>
                        </a:rPr>
                        <a:t>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1"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504D"/>
                    </a:solidFill>
                  </a:tcPr>
                </a:tc>
                <a:tc>
                  <a:txBody>
                    <a:bodyPr/>
                    <a:lstStyle/>
                    <a:p>
                      <a:pPr algn="ctr" fontAlgn="b"/>
                      <a:r>
                        <a:rPr lang="en-US" sz="700" b="1"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500" b="1"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4"/>
                  </a:ext>
                </a:extLst>
              </a:tr>
              <a:tr h="150724">
                <a:tc>
                  <a:txBody>
                    <a:bodyPr/>
                    <a:lstStyle/>
                    <a:p>
                      <a:pPr algn="l" fontAlgn="b"/>
                      <a:r>
                        <a:rPr lang="en-US" sz="700" b="0" i="0" u="none" strike="noStrike">
                          <a:solidFill>
                            <a:srgbClr val="000000"/>
                          </a:solidFill>
                          <a:effectLst/>
                          <a:latin typeface="Arial" charset="0"/>
                        </a:rPr>
                        <a:t>Second shipment to  ICH, UK sent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1" u="none" strike="noStrike">
                          <a:effectLst/>
                          <a:latin typeface="Arial" charset="0"/>
                        </a:rPr>
                        <a:t>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1"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504D"/>
                    </a:solidFill>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500" b="1"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5"/>
                  </a:ext>
                </a:extLst>
              </a:tr>
              <a:tr h="150724">
                <a:tc>
                  <a:txBody>
                    <a:bodyPr/>
                    <a:lstStyle/>
                    <a:p>
                      <a:pPr algn="l" fontAlgn="b"/>
                      <a:r>
                        <a:rPr lang="en-US" sz="700" b="0" i="0" u="none" strike="noStrike">
                          <a:effectLst/>
                          <a:latin typeface="Arial" charset="0"/>
                        </a:rPr>
                        <a:t>Third shipment to  ICH, UK sent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1" u="none" strike="noStrike">
                          <a:effectLst/>
                          <a:latin typeface="Arial" charset="0"/>
                        </a:rPr>
                        <a:t>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1"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504D"/>
                    </a:solidFill>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6"/>
                  </a:ext>
                </a:extLst>
              </a:tr>
              <a:tr h="150724">
                <a:tc>
                  <a:txBody>
                    <a:bodyPr/>
                    <a:lstStyle/>
                    <a:p>
                      <a:pPr algn="l" fontAlgn="b"/>
                      <a:r>
                        <a:rPr lang="en-US" sz="700" b="0" i="0" u="none" strike="noStrike">
                          <a:effectLst/>
                          <a:latin typeface="Arial" charset="0"/>
                        </a:rPr>
                        <a:t>Lab reports received and ready for analysis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1" u="none" strike="noStrike">
                          <a:effectLst/>
                          <a:latin typeface="Arial" charset="0"/>
                        </a:rPr>
                        <a:t>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1"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504D"/>
                    </a:solidFill>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7"/>
                  </a:ext>
                </a:extLst>
              </a:tr>
              <a:tr h="150724">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1"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1"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8"/>
                  </a:ext>
                </a:extLst>
              </a:tr>
              <a:tr h="150724">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500" b="1"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9"/>
                  </a:ext>
                </a:extLst>
              </a:tr>
              <a:tr h="150724">
                <a:tc>
                  <a:txBody>
                    <a:bodyPr/>
                    <a:lstStyle/>
                    <a:p>
                      <a:pPr algn="l" fontAlgn="b"/>
                      <a:r>
                        <a:rPr lang="en-US" sz="700" b="1" i="0" u="none" strike="noStrike">
                          <a:solidFill>
                            <a:srgbClr val="993300"/>
                          </a:solidFill>
                          <a:effectLst/>
                          <a:latin typeface="Arial" charset="0"/>
                        </a:rPr>
                        <a:t>Objective 6 Data analysis &amp; Report Writing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1"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1"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0"/>
                  </a:ext>
                </a:extLst>
              </a:tr>
              <a:tr h="150724">
                <a:tc>
                  <a:txBody>
                    <a:bodyPr/>
                    <a:lstStyle/>
                    <a:p>
                      <a:pPr algn="l" fontAlgn="b"/>
                      <a:r>
                        <a:rPr lang="en-US" sz="700" b="0" i="0" u="none" strike="noStrike">
                          <a:solidFill>
                            <a:srgbClr val="000000"/>
                          </a:solidFill>
                          <a:effectLst/>
                          <a:latin typeface="Arial" charset="0"/>
                        </a:rPr>
                        <a:t>Data base lock done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1" u="none" strike="noStrike">
                          <a:effectLst/>
                          <a:latin typeface="Arial" charset="0"/>
                        </a:rPr>
                        <a:t>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1"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500" b="1"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504D"/>
                    </a:solidFill>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1"/>
                  </a:ext>
                </a:extLst>
              </a:tr>
              <a:tr h="150724">
                <a:tc>
                  <a:txBody>
                    <a:bodyPr/>
                    <a:lstStyle/>
                    <a:p>
                      <a:pPr algn="l" fontAlgn="b"/>
                      <a:r>
                        <a:rPr lang="en-US" sz="700" b="0" i="0" u="none" strike="noStrike">
                          <a:effectLst/>
                          <a:latin typeface="Arial" charset="0"/>
                        </a:rPr>
                        <a:t>Data analysis  completed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1" u="none" strike="noStrike">
                          <a:effectLst/>
                          <a:latin typeface="Arial" charset="0"/>
                        </a:rPr>
                        <a:t>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1"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504D"/>
                    </a:solidFill>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2"/>
                  </a:ext>
                </a:extLst>
              </a:tr>
              <a:tr h="150724">
                <a:tc>
                  <a:txBody>
                    <a:bodyPr/>
                    <a:lstStyle/>
                    <a:p>
                      <a:pPr algn="l" fontAlgn="b"/>
                      <a:r>
                        <a:rPr lang="en-US" sz="700" b="0" i="0" u="none" strike="noStrike">
                          <a:effectLst/>
                          <a:latin typeface="Arial" charset="0"/>
                        </a:rPr>
                        <a:t>Clinical study report complted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1" u="none" strike="noStrike">
                          <a:effectLst/>
                          <a:latin typeface="Arial" charset="0"/>
                        </a:rPr>
                        <a:t>6.3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1"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504D"/>
                    </a:solidFill>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3"/>
                  </a:ext>
                </a:extLst>
              </a:tr>
              <a:tr h="150724">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1"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1"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500" b="1"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4"/>
                  </a:ext>
                </a:extLst>
              </a:tr>
              <a:tr h="150724">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1"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1"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Times Roman"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500" b="1"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effectLst/>
                          <a:latin typeface="Arial"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5"/>
                  </a:ext>
                </a:extLst>
              </a:tr>
            </a:tbl>
          </a:graphicData>
        </a:graphic>
      </p:graphicFrame>
      <p:sp>
        <p:nvSpPr>
          <p:cNvPr id="4" name="Slide Number Placeholder 3"/>
          <p:cNvSpPr>
            <a:spLocks noGrp="1"/>
          </p:cNvSpPr>
          <p:nvPr>
            <p:ph type="sldNum" sz="quarter" idx="12"/>
          </p:nvPr>
        </p:nvSpPr>
        <p:spPr/>
        <p:txBody>
          <a:bodyPr/>
          <a:lstStyle/>
          <a:p>
            <a:pPr defTabSz="1219092"/>
            <a:fld id="{FD17C7DE-2812-4973-BF34-71B5C156E0F5}" type="slidenum">
              <a:rPr lang="en-US">
                <a:latin typeface="Calibri"/>
              </a:rPr>
              <a:pPr defTabSz="1219092"/>
              <a:t>21</a:t>
            </a:fld>
            <a:endParaRPr lang="en-US" dirty="0">
              <a:latin typeface="Calibri"/>
            </a:endParaRPr>
          </a:p>
        </p:txBody>
      </p:sp>
    </p:spTree>
    <p:extLst>
      <p:ext uri="{BB962C8B-B14F-4D97-AF65-F5344CB8AC3E}">
        <p14:creationId xmlns:p14="http://schemas.microsoft.com/office/powerpoint/2010/main" val="2939539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F7C509-FEEF-45D3-B896-7C07814C0C13}" type="slidenum">
              <a:rPr kumimoji="0" lang="en-US" sz="12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5" name="Title 4"/>
          <p:cNvSpPr>
            <a:spLocks noGrp="1"/>
          </p:cNvSpPr>
          <p:nvPr>
            <p:ph type="title"/>
          </p:nvPr>
        </p:nvSpPr>
        <p:spPr>
          <a:xfrm>
            <a:off x="698195" y="818065"/>
            <a:ext cx="11106151" cy="386965"/>
          </a:xfrm>
        </p:spPr>
        <p:txBody>
          <a:bodyPr>
            <a:normAutofit fontScale="90000"/>
          </a:bodyPr>
          <a:lstStyle/>
          <a:p>
            <a:r>
              <a:rPr lang="en-US" dirty="0"/>
              <a:t>South Africa Alternate Dose Study Design</a:t>
            </a:r>
          </a:p>
        </p:txBody>
      </p:sp>
      <p:graphicFrame>
        <p:nvGraphicFramePr>
          <p:cNvPr id="9" name="Table 8"/>
          <p:cNvGraphicFramePr>
            <a:graphicFrameLocks noGrp="1"/>
          </p:cNvGraphicFramePr>
          <p:nvPr>
            <p:extLst/>
          </p:nvPr>
        </p:nvGraphicFramePr>
        <p:xfrm>
          <a:off x="698196" y="1397329"/>
          <a:ext cx="9522787" cy="4426857"/>
        </p:xfrm>
        <a:graphic>
          <a:graphicData uri="http://schemas.openxmlformats.org/drawingml/2006/table">
            <a:tbl>
              <a:tblPr firstRow="1" bandRow="1">
                <a:tableStyleId>{5940675A-B579-460E-94D1-54222C63F5DA}</a:tableStyleId>
              </a:tblPr>
              <a:tblGrid>
                <a:gridCol w="1502095">
                  <a:extLst>
                    <a:ext uri="{9D8B030D-6E8A-4147-A177-3AD203B41FA5}">
                      <a16:colId xmlns:a16="http://schemas.microsoft.com/office/drawing/2014/main" val="20000"/>
                    </a:ext>
                  </a:extLst>
                </a:gridCol>
                <a:gridCol w="891188">
                  <a:extLst>
                    <a:ext uri="{9D8B030D-6E8A-4147-A177-3AD203B41FA5}">
                      <a16:colId xmlns:a16="http://schemas.microsoft.com/office/drawing/2014/main" val="20001"/>
                    </a:ext>
                  </a:extLst>
                </a:gridCol>
                <a:gridCol w="891188">
                  <a:extLst>
                    <a:ext uri="{9D8B030D-6E8A-4147-A177-3AD203B41FA5}">
                      <a16:colId xmlns:a16="http://schemas.microsoft.com/office/drawing/2014/main" val="20002"/>
                    </a:ext>
                  </a:extLst>
                </a:gridCol>
                <a:gridCol w="891188">
                  <a:extLst>
                    <a:ext uri="{9D8B030D-6E8A-4147-A177-3AD203B41FA5}">
                      <a16:colId xmlns:a16="http://schemas.microsoft.com/office/drawing/2014/main" val="20003"/>
                    </a:ext>
                  </a:extLst>
                </a:gridCol>
                <a:gridCol w="891188">
                  <a:extLst>
                    <a:ext uri="{9D8B030D-6E8A-4147-A177-3AD203B41FA5}">
                      <a16:colId xmlns:a16="http://schemas.microsoft.com/office/drawing/2014/main" val="20004"/>
                    </a:ext>
                  </a:extLst>
                </a:gridCol>
                <a:gridCol w="891188">
                  <a:extLst>
                    <a:ext uri="{9D8B030D-6E8A-4147-A177-3AD203B41FA5}">
                      <a16:colId xmlns:a16="http://schemas.microsoft.com/office/drawing/2014/main" val="20005"/>
                    </a:ext>
                  </a:extLst>
                </a:gridCol>
                <a:gridCol w="891188">
                  <a:extLst>
                    <a:ext uri="{9D8B030D-6E8A-4147-A177-3AD203B41FA5}">
                      <a16:colId xmlns:a16="http://schemas.microsoft.com/office/drawing/2014/main" val="20006"/>
                    </a:ext>
                  </a:extLst>
                </a:gridCol>
                <a:gridCol w="891188">
                  <a:extLst>
                    <a:ext uri="{9D8B030D-6E8A-4147-A177-3AD203B41FA5}">
                      <a16:colId xmlns:a16="http://schemas.microsoft.com/office/drawing/2014/main" val="20007"/>
                    </a:ext>
                  </a:extLst>
                </a:gridCol>
                <a:gridCol w="891188">
                  <a:extLst>
                    <a:ext uri="{9D8B030D-6E8A-4147-A177-3AD203B41FA5}">
                      <a16:colId xmlns:a16="http://schemas.microsoft.com/office/drawing/2014/main" val="20008"/>
                    </a:ext>
                  </a:extLst>
                </a:gridCol>
                <a:gridCol w="891188">
                  <a:extLst>
                    <a:ext uri="{9D8B030D-6E8A-4147-A177-3AD203B41FA5}">
                      <a16:colId xmlns:a16="http://schemas.microsoft.com/office/drawing/2014/main" val="20010"/>
                    </a:ext>
                  </a:extLst>
                </a:gridCol>
              </a:tblGrid>
              <a:tr h="373017">
                <a:tc>
                  <a:txBody>
                    <a:bodyPr/>
                    <a:lstStyle/>
                    <a:p>
                      <a:endParaRPr lang="en-US" sz="1400" b="1" dirty="0"/>
                    </a:p>
                  </a:txBody>
                  <a:tcPr marL="121920" marR="121920" marT="60960" marB="60960" anchor="ctr"/>
                </a:tc>
                <a:tc>
                  <a:txBody>
                    <a:bodyPr/>
                    <a:lstStyle/>
                    <a:p>
                      <a:pPr algn="ctr"/>
                      <a:r>
                        <a:rPr lang="en-US" sz="1400" b="1" dirty="0"/>
                        <a:t>6wks</a:t>
                      </a:r>
                    </a:p>
                  </a:txBody>
                  <a:tcPr marL="121920" marR="121920" marT="60960" marB="60960" anchor="ctr">
                    <a:solidFill>
                      <a:schemeClr val="bg1">
                        <a:lumMod val="95000"/>
                      </a:schemeClr>
                    </a:solidFill>
                  </a:tcPr>
                </a:tc>
                <a:tc>
                  <a:txBody>
                    <a:bodyPr/>
                    <a:lstStyle/>
                    <a:p>
                      <a:pPr algn="ctr"/>
                      <a:r>
                        <a:rPr lang="en-US" sz="1400" b="1" dirty="0"/>
                        <a:t>10 </a:t>
                      </a:r>
                      <a:r>
                        <a:rPr lang="en-US" sz="1400" b="1" dirty="0" err="1"/>
                        <a:t>wks</a:t>
                      </a:r>
                      <a:endParaRPr lang="en-US" sz="1400" b="1" dirty="0"/>
                    </a:p>
                  </a:txBody>
                  <a:tcPr marL="121920" marR="121920" marT="60960" marB="60960" anchor="ctr">
                    <a:solidFill>
                      <a:schemeClr val="bg1">
                        <a:lumMod val="85000"/>
                      </a:schemeClr>
                    </a:solidFill>
                  </a:tcPr>
                </a:tc>
                <a:tc>
                  <a:txBody>
                    <a:bodyPr/>
                    <a:lstStyle/>
                    <a:p>
                      <a:pPr algn="ctr"/>
                      <a:r>
                        <a:rPr lang="en-US" sz="1400" b="1" dirty="0"/>
                        <a:t>14 </a:t>
                      </a:r>
                      <a:r>
                        <a:rPr lang="en-US" sz="1400" b="1" dirty="0" err="1"/>
                        <a:t>wks</a:t>
                      </a:r>
                      <a:endParaRPr lang="en-US" sz="1400" b="1" dirty="0"/>
                    </a:p>
                  </a:txBody>
                  <a:tcPr marL="121920" marR="121920" marT="60960" marB="60960" anchor="ctr">
                    <a:solidFill>
                      <a:schemeClr val="bg1">
                        <a:lumMod val="85000"/>
                      </a:schemeClr>
                    </a:solidFill>
                  </a:tcPr>
                </a:tc>
                <a:tc>
                  <a:txBody>
                    <a:bodyPr/>
                    <a:lstStyle/>
                    <a:p>
                      <a:pPr algn="ctr"/>
                      <a:r>
                        <a:rPr lang="en-US" sz="1400" b="1" dirty="0"/>
                        <a:t>18 </a:t>
                      </a:r>
                      <a:r>
                        <a:rPr lang="en-US" sz="1400" b="1" dirty="0" err="1"/>
                        <a:t>wks</a:t>
                      </a:r>
                      <a:endParaRPr lang="en-US" sz="1400" b="1" dirty="0"/>
                    </a:p>
                  </a:txBody>
                  <a:tcPr marL="121920" marR="121920" marT="60960" marB="60960" anchor="ctr">
                    <a:solidFill>
                      <a:schemeClr val="bg1">
                        <a:lumMod val="85000"/>
                      </a:schemeClr>
                    </a:solidFill>
                  </a:tcPr>
                </a:tc>
                <a:tc>
                  <a:txBody>
                    <a:bodyPr/>
                    <a:lstStyle/>
                    <a:p>
                      <a:pPr algn="ctr"/>
                      <a:r>
                        <a:rPr lang="en-US" sz="1400" b="1" dirty="0"/>
                        <a:t>6 </a:t>
                      </a:r>
                      <a:r>
                        <a:rPr lang="en-US" sz="1400" b="1" dirty="0" err="1"/>
                        <a:t>mo</a:t>
                      </a:r>
                      <a:endParaRPr lang="en-US" sz="1400" b="1" dirty="0"/>
                    </a:p>
                  </a:txBody>
                  <a:tcPr marL="121920" marR="121920" marT="60960" marB="60960" anchor="ctr">
                    <a:solidFill>
                      <a:schemeClr val="bg1">
                        <a:lumMod val="85000"/>
                      </a:schemeClr>
                    </a:solidFill>
                  </a:tcPr>
                </a:tc>
                <a:tc gridSpan="2">
                  <a:txBody>
                    <a:bodyPr/>
                    <a:lstStyle/>
                    <a:p>
                      <a:pPr algn="ctr"/>
                      <a:r>
                        <a:rPr lang="en-US" sz="1400" b="1" dirty="0"/>
                        <a:t>9 </a:t>
                      </a:r>
                      <a:r>
                        <a:rPr lang="en-US" sz="1400" b="1" dirty="0" err="1"/>
                        <a:t>mo</a:t>
                      </a:r>
                      <a:endParaRPr lang="en-US" sz="1400" b="1" dirty="0"/>
                    </a:p>
                  </a:txBody>
                  <a:tcPr marL="121920" marR="121920" marT="60960" marB="60960" anchor="ctr">
                    <a:solidFill>
                      <a:schemeClr val="bg1">
                        <a:lumMod val="85000"/>
                      </a:schemeClr>
                    </a:solidFill>
                  </a:tcPr>
                </a:tc>
                <a:tc hMerge="1">
                  <a:txBody>
                    <a:bodyPr/>
                    <a:lstStyle/>
                    <a:p>
                      <a:pPr algn="ctr"/>
                      <a:endParaRPr lang="en-US" sz="1300" b="1" dirty="0"/>
                    </a:p>
                  </a:txBody>
                  <a:tcPr marL="121920" marR="121920" marT="60960" marB="60960" anchor="ctr">
                    <a:solidFill>
                      <a:schemeClr val="bg1">
                        <a:lumMod val="85000"/>
                      </a:schemeClr>
                    </a:solidFill>
                  </a:tcPr>
                </a:tc>
                <a:tc>
                  <a:txBody>
                    <a:bodyPr/>
                    <a:lstStyle/>
                    <a:p>
                      <a:pPr algn="ctr"/>
                      <a:r>
                        <a:rPr lang="en-US" sz="1400" b="1" dirty="0"/>
                        <a:t>10 </a:t>
                      </a:r>
                      <a:r>
                        <a:rPr lang="en-US" sz="1400" b="1" dirty="0" err="1"/>
                        <a:t>mo</a:t>
                      </a:r>
                      <a:endParaRPr lang="en-US" sz="1400" b="1" dirty="0"/>
                    </a:p>
                  </a:txBody>
                  <a:tcPr marL="121920" marR="121920" marT="60960" marB="60960" anchor="ctr">
                    <a:solidFill>
                      <a:schemeClr val="bg1">
                        <a:lumMod val="85000"/>
                      </a:schemeClr>
                    </a:solidFill>
                  </a:tcPr>
                </a:tc>
                <a:tc>
                  <a:txBody>
                    <a:bodyPr/>
                    <a:lstStyle/>
                    <a:p>
                      <a:pPr algn="ctr"/>
                      <a:r>
                        <a:rPr lang="en-US" sz="1400" b="1" dirty="0"/>
                        <a:t>12</a:t>
                      </a:r>
                      <a:r>
                        <a:rPr lang="en-US" sz="1400" b="1" baseline="0" dirty="0"/>
                        <a:t> </a:t>
                      </a:r>
                      <a:r>
                        <a:rPr lang="en-US" sz="1400" b="1" baseline="0" dirty="0" err="1"/>
                        <a:t>mo</a:t>
                      </a:r>
                      <a:endParaRPr lang="en-US" sz="1400" b="1" dirty="0"/>
                    </a:p>
                  </a:txBody>
                  <a:tcPr marL="121920" marR="121920" marT="60960" marB="60960" anchor="ctr">
                    <a:solidFill>
                      <a:schemeClr val="bg1">
                        <a:lumMod val="85000"/>
                      </a:schemeClr>
                    </a:solidFill>
                  </a:tcPr>
                </a:tc>
                <a:extLst>
                  <a:ext uri="{0D108BD9-81ED-4DB2-BD59-A6C34878D82A}">
                    <a16:rowId xmlns:a16="http://schemas.microsoft.com/office/drawing/2014/main" val="10000"/>
                  </a:ext>
                </a:extLst>
              </a:tr>
              <a:tr h="373017">
                <a:tc rowSpan="2">
                  <a:txBody>
                    <a:bodyPr/>
                    <a:lstStyle/>
                    <a:p>
                      <a:pPr algn="ctr"/>
                      <a:r>
                        <a:rPr lang="en-US" sz="1400" b="1" dirty="0"/>
                        <a:t>1+1</a:t>
                      </a:r>
                    </a:p>
                    <a:p>
                      <a:pPr algn="ctr"/>
                      <a:r>
                        <a:rPr lang="en-US" sz="1400" b="1" dirty="0"/>
                        <a:t>(6 </a:t>
                      </a:r>
                      <a:r>
                        <a:rPr lang="en-US" sz="1400" b="1" dirty="0" err="1"/>
                        <a:t>wks</a:t>
                      </a:r>
                      <a:r>
                        <a:rPr lang="en-US" sz="1400" b="1" dirty="0"/>
                        <a:t> +9mo)</a:t>
                      </a:r>
                    </a:p>
                  </a:txBody>
                  <a:tcPr marL="121920" marR="121920" marT="60960" marB="60960" anchor="c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t>PCV10</a:t>
                      </a:r>
                    </a:p>
                  </a:txBody>
                  <a:tcPr marL="121920" marR="121920" marT="60960" marB="60960" anchor="c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t>Blood*</a:t>
                      </a:r>
                    </a:p>
                  </a:txBody>
                  <a:tcPr marL="121920" marR="121920" marT="60960" marB="6096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dirty="0"/>
                    </a:p>
                  </a:txBody>
                  <a:tcPr marL="121920" marR="121920" marT="60960" marB="60960" anchor="ctr">
                    <a:solidFill>
                      <a:schemeClr val="bg1"/>
                    </a:solidFill>
                  </a:tcPr>
                </a:tc>
                <a:tc>
                  <a:txBody>
                    <a:bodyPr/>
                    <a:lstStyle/>
                    <a:p>
                      <a:pPr algn="ctr"/>
                      <a:endParaRPr lang="en-US" sz="1400" b="1" dirty="0"/>
                    </a:p>
                  </a:txBody>
                  <a:tcPr marL="121920" marR="121920" marT="60960" marB="60960" anchor="ctr"/>
                </a:tc>
                <a:tc>
                  <a:txBody>
                    <a:bodyPr/>
                    <a:lstStyle/>
                    <a:p>
                      <a:pPr algn="ctr"/>
                      <a:r>
                        <a:rPr lang="en-US" sz="1400" b="1" dirty="0"/>
                        <a:t>Measles</a:t>
                      </a:r>
                    </a:p>
                    <a:p>
                      <a:pPr algn="ctr"/>
                      <a:r>
                        <a:rPr lang="en-US" sz="1400" b="1" dirty="0"/>
                        <a:t>Vaccine </a:t>
                      </a:r>
                    </a:p>
                  </a:txBody>
                  <a:tcPr marL="121920" marR="121920" marT="60960" marB="60960" anchor="ctr">
                    <a:solidFill>
                      <a:schemeClr val="bg1"/>
                    </a:solidFill>
                  </a:tcPr>
                </a:tc>
                <a:tc>
                  <a:txBody>
                    <a:bodyPr/>
                    <a:lstStyle/>
                    <a:p>
                      <a:pPr algn="ctr"/>
                      <a:r>
                        <a:rPr lang="en-US" sz="1400" b="1" dirty="0"/>
                        <a:t>Blood**</a:t>
                      </a:r>
                    </a:p>
                  </a:txBody>
                  <a:tcPr marL="121920" marR="121920" marT="60960" marB="60960" anchor="ctr">
                    <a:noFill/>
                  </a:tcPr>
                </a:tc>
                <a:tc>
                  <a:txBody>
                    <a:bodyPr/>
                    <a:lstStyle/>
                    <a:p>
                      <a:pPr algn="ctr"/>
                      <a:r>
                        <a:rPr lang="en-US" sz="1400" b="1" dirty="0"/>
                        <a:t>PCV10</a:t>
                      </a:r>
                    </a:p>
                  </a:txBody>
                  <a:tcPr marL="121920" marR="121920" marT="60960" marB="60960" anchor="ctr">
                    <a:solidFill>
                      <a:schemeClr val="bg1">
                        <a:lumMod val="95000"/>
                      </a:schemeClr>
                    </a:solidFill>
                  </a:tcPr>
                </a:tc>
                <a:tc>
                  <a:txBody>
                    <a:bodyPr/>
                    <a:lstStyle/>
                    <a:p>
                      <a:pPr algn="ctr"/>
                      <a:r>
                        <a:rPr lang="en-US" sz="1400" b="1" dirty="0"/>
                        <a:t>Blood^</a:t>
                      </a:r>
                    </a:p>
                    <a:p>
                      <a:pPr algn="ctr"/>
                      <a:r>
                        <a:rPr lang="en-US" sz="1400" b="1" dirty="0"/>
                        <a:t>NP</a:t>
                      </a:r>
                    </a:p>
                  </a:txBody>
                  <a:tcPr marL="121920" marR="121920" marT="60960" marB="60960" anchor="ctr"/>
                </a:tc>
                <a:tc>
                  <a:txBody>
                    <a:bodyPr/>
                    <a:lstStyle/>
                    <a:p>
                      <a:pPr algn="ctr"/>
                      <a:r>
                        <a:rPr lang="en-US" sz="1400" b="1" dirty="0"/>
                        <a:t>Varicella or </a:t>
                      </a:r>
                      <a:r>
                        <a:rPr lang="en-US" sz="1400" b="1" dirty="0" err="1"/>
                        <a:t>Hep</a:t>
                      </a:r>
                      <a:r>
                        <a:rPr lang="en-US" sz="1400" b="1" baseline="0" dirty="0"/>
                        <a:t> A</a:t>
                      </a:r>
                      <a:endParaRPr lang="en-US" sz="1400" b="1" dirty="0"/>
                    </a:p>
                  </a:txBody>
                  <a:tcPr marL="121920" marR="121920" marT="60960" marB="60960" anchor="ctr"/>
                </a:tc>
                <a:extLst>
                  <a:ext uri="{0D108BD9-81ED-4DB2-BD59-A6C34878D82A}">
                    <a16:rowId xmlns:a16="http://schemas.microsoft.com/office/drawing/2014/main" val="10001"/>
                  </a:ext>
                </a:extLst>
              </a:tr>
              <a:tr h="373017">
                <a:tc vMerge="1">
                  <a:txBody>
                    <a:bodyPr/>
                    <a:lstStyle/>
                    <a:p>
                      <a:endParaRPr lang="en-US"/>
                    </a:p>
                  </a:txBody>
                  <a:tcPr/>
                </a:tc>
                <a:tc>
                  <a:txBody>
                    <a:bodyPr/>
                    <a:lstStyle/>
                    <a:p>
                      <a:pPr algn="ctr"/>
                      <a:r>
                        <a:rPr lang="en-US" sz="1400" b="1" dirty="0"/>
                        <a:t>PCV13</a:t>
                      </a:r>
                    </a:p>
                  </a:txBody>
                  <a:tcPr marL="121920" marR="121920" marT="60960" marB="60960" anchor="ctr">
                    <a:solidFill>
                      <a:schemeClr val="bg1">
                        <a:lumMod val="95000"/>
                      </a:schemeClr>
                    </a:solidFill>
                  </a:tcPr>
                </a:tc>
                <a:tc>
                  <a:txBody>
                    <a:bodyPr/>
                    <a:lstStyle/>
                    <a:p>
                      <a:pPr algn="ctr"/>
                      <a:r>
                        <a:rPr lang="en-US" sz="1400" b="1" dirty="0"/>
                        <a:t>Blood*</a:t>
                      </a:r>
                    </a:p>
                  </a:txBody>
                  <a:tcPr marL="121920" marR="121920" marT="60960" marB="60960" anchor="ctr"/>
                </a:tc>
                <a:tc>
                  <a:txBody>
                    <a:bodyPr/>
                    <a:lstStyle/>
                    <a:p>
                      <a:pPr algn="ctr"/>
                      <a:endParaRPr lang="en-US" sz="1400" b="1" dirty="0"/>
                    </a:p>
                  </a:txBody>
                  <a:tcPr marL="121920" marR="121920" marT="60960" marB="60960" anchor="ctr"/>
                </a:tc>
                <a:tc>
                  <a:txBody>
                    <a:bodyPr/>
                    <a:lstStyle/>
                    <a:p>
                      <a:pPr algn="ctr"/>
                      <a:endParaRPr lang="en-US" sz="1400" b="1" dirty="0"/>
                    </a:p>
                  </a:txBody>
                  <a:tcPr marL="121920" marR="121920" marT="60960" marB="60960" anchor="ctr"/>
                </a:tc>
                <a:tc>
                  <a:txBody>
                    <a:bodyPr/>
                    <a:lstStyle/>
                    <a:p>
                      <a:pPr algn="ctr"/>
                      <a:r>
                        <a:rPr lang="en-US" sz="1400" b="1" dirty="0"/>
                        <a:t>Measles</a:t>
                      </a:r>
                    </a:p>
                    <a:p>
                      <a:pPr algn="ctr"/>
                      <a:r>
                        <a:rPr lang="en-US" sz="1400" b="1" dirty="0"/>
                        <a:t>Vaccine </a:t>
                      </a:r>
                    </a:p>
                  </a:txBody>
                  <a:tcPr marL="121920" marR="121920" marT="60960" marB="6096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t>Blood**</a:t>
                      </a:r>
                    </a:p>
                  </a:txBody>
                  <a:tcPr marL="121920" marR="121920" marT="60960" marB="60960" anchor="ctr">
                    <a:noFill/>
                  </a:tcPr>
                </a:tc>
                <a:tc>
                  <a:txBody>
                    <a:bodyPr/>
                    <a:lstStyle/>
                    <a:p>
                      <a:pPr algn="ctr"/>
                      <a:r>
                        <a:rPr lang="en-US" sz="1400" b="1" dirty="0"/>
                        <a:t>PCV13</a:t>
                      </a:r>
                    </a:p>
                  </a:txBody>
                  <a:tcPr marL="121920" marR="121920" marT="60960" marB="60960" anchor="ctr">
                    <a:solidFill>
                      <a:schemeClr val="bg1">
                        <a:lumMod val="95000"/>
                      </a:schemeClr>
                    </a:solidFill>
                  </a:tcPr>
                </a:tc>
                <a:tc>
                  <a:txBody>
                    <a:bodyPr/>
                    <a:lstStyle/>
                    <a:p>
                      <a:pPr algn="ctr"/>
                      <a:r>
                        <a:rPr lang="en-US" sz="1400" b="1" dirty="0"/>
                        <a:t>Blood^</a:t>
                      </a:r>
                    </a:p>
                    <a:p>
                      <a:pPr algn="ctr"/>
                      <a:r>
                        <a:rPr lang="en-US" sz="1400" b="1" dirty="0"/>
                        <a:t>NP</a:t>
                      </a:r>
                    </a:p>
                  </a:txBody>
                  <a:tcPr marL="121920" marR="121920" marT="60960" marB="60960" anchor="ctr"/>
                </a:tc>
                <a:tc>
                  <a:txBody>
                    <a:bodyPr/>
                    <a:lstStyle/>
                    <a:p>
                      <a:pPr algn="ctr"/>
                      <a:r>
                        <a:rPr lang="en-US" sz="1400" b="1" dirty="0"/>
                        <a:t>Varicella or </a:t>
                      </a:r>
                      <a:r>
                        <a:rPr lang="en-US" sz="1400" b="1" dirty="0" err="1"/>
                        <a:t>Hep</a:t>
                      </a:r>
                      <a:r>
                        <a:rPr lang="en-US" sz="1400" b="1" baseline="0" dirty="0"/>
                        <a:t> A</a:t>
                      </a:r>
                      <a:endParaRPr lang="en-US" sz="1400" b="1" dirty="0"/>
                    </a:p>
                  </a:txBody>
                  <a:tcPr marL="121920" marR="121920" marT="60960" marB="60960" anchor="ctr"/>
                </a:tc>
                <a:extLst>
                  <a:ext uri="{0D108BD9-81ED-4DB2-BD59-A6C34878D82A}">
                    <a16:rowId xmlns:a16="http://schemas.microsoft.com/office/drawing/2014/main" val="10002"/>
                  </a:ext>
                </a:extLst>
              </a:tr>
              <a:tr h="373017">
                <a:tc rowSpan="2">
                  <a:txBody>
                    <a:bodyPr/>
                    <a:lstStyle/>
                    <a:p>
                      <a:pPr algn="ctr"/>
                      <a:r>
                        <a:rPr lang="en-US" sz="1400" b="1" dirty="0"/>
                        <a:t>1+1</a:t>
                      </a:r>
                    </a:p>
                    <a:p>
                      <a:pPr algn="ctr"/>
                      <a:r>
                        <a:rPr lang="en-US" sz="1400" b="1" dirty="0"/>
                        <a:t>(14</a:t>
                      </a:r>
                      <a:r>
                        <a:rPr lang="en-US" sz="1400" b="1" baseline="0" dirty="0"/>
                        <a:t> </a:t>
                      </a:r>
                      <a:r>
                        <a:rPr lang="en-US" sz="1400" b="1" baseline="0" dirty="0" err="1"/>
                        <a:t>wks</a:t>
                      </a:r>
                      <a:r>
                        <a:rPr lang="en-US" sz="1400" b="1" baseline="0" dirty="0"/>
                        <a:t> +9 </a:t>
                      </a:r>
                      <a:r>
                        <a:rPr lang="en-US" sz="1400" b="1" baseline="0" dirty="0" err="1"/>
                        <a:t>mo</a:t>
                      </a:r>
                      <a:r>
                        <a:rPr lang="en-US" sz="1400" b="1" baseline="0" dirty="0"/>
                        <a:t>)</a:t>
                      </a:r>
                      <a:endParaRPr lang="en-US" sz="1400" b="1" dirty="0"/>
                    </a:p>
                  </a:txBody>
                  <a:tcPr marL="121920" marR="121920" marT="60960" marB="60960" anchor="ctr">
                    <a:solidFill>
                      <a:schemeClr val="bg1">
                        <a:lumMod val="85000"/>
                      </a:schemeClr>
                    </a:solidFill>
                  </a:tcPr>
                </a:tc>
                <a:tc>
                  <a:txBody>
                    <a:bodyPr/>
                    <a:lstStyle/>
                    <a:p>
                      <a:pPr algn="ctr"/>
                      <a:endParaRPr lang="en-US" sz="1400" b="1" dirty="0"/>
                    </a:p>
                  </a:txBody>
                  <a:tcPr marL="121920" marR="121920" marT="60960" marB="60960" anchor="ctr"/>
                </a:tc>
                <a:tc>
                  <a:txBody>
                    <a:bodyPr/>
                    <a:lstStyle/>
                    <a:p>
                      <a:pPr algn="ctr"/>
                      <a:endParaRPr lang="en-US" sz="1400" b="1" dirty="0"/>
                    </a:p>
                  </a:txBody>
                  <a:tcPr marL="121920" marR="121920" marT="60960" marB="60960" anchor="ctr"/>
                </a:tc>
                <a:tc>
                  <a:txBody>
                    <a:bodyPr/>
                    <a:lstStyle/>
                    <a:p>
                      <a:pPr algn="ctr"/>
                      <a:r>
                        <a:rPr lang="en-US" sz="1400" b="1" dirty="0"/>
                        <a:t>PCV10</a:t>
                      </a:r>
                    </a:p>
                  </a:txBody>
                  <a:tcPr marL="121920" marR="121920" marT="60960" marB="60960" anchor="ctr">
                    <a:solidFill>
                      <a:schemeClr val="bg1">
                        <a:lumMod val="95000"/>
                      </a:schemeClr>
                    </a:solidFill>
                  </a:tcPr>
                </a:tc>
                <a:tc>
                  <a:txBody>
                    <a:bodyPr/>
                    <a:lstStyle/>
                    <a:p>
                      <a:pPr algn="ctr"/>
                      <a:r>
                        <a:rPr lang="en-US" sz="1400" b="1" dirty="0"/>
                        <a:t>Blood*</a:t>
                      </a:r>
                    </a:p>
                  </a:txBody>
                  <a:tcPr marL="121920" marR="121920" marT="60960" marB="60960" anchor="ctr"/>
                </a:tc>
                <a:tc>
                  <a:txBody>
                    <a:bodyPr/>
                    <a:lstStyle/>
                    <a:p>
                      <a:pPr algn="ctr"/>
                      <a:r>
                        <a:rPr lang="en-US" sz="1400" b="1"/>
                        <a:t>Measles</a:t>
                      </a:r>
                    </a:p>
                    <a:p>
                      <a:pPr algn="ctr"/>
                      <a:r>
                        <a:rPr lang="en-US" sz="1400" b="1"/>
                        <a:t>Vaccine </a:t>
                      </a:r>
                      <a:endParaRPr lang="en-US" sz="1400" b="1" dirty="0"/>
                    </a:p>
                  </a:txBody>
                  <a:tcPr marL="121920" marR="121920" marT="60960" marB="60960" anchor="ctr"/>
                </a:tc>
                <a:tc>
                  <a:txBody>
                    <a:bodyPr/>
                    <a:lstStyle/>
                    <a:p>
                      <a:pPr algn="ctr"/>
                      <a:r>
                        <a:rPr lang="en-US" sz="1400" b="1" dirty="0"/>
                        <a:t>Blood**</a:t>
                      </a:r>
                    </a:p>
                  </a:txBody>
                  <a:tcPr marL="121920" marR="121920" marT="60960" marB="60960" anchor="ctr">
                    <a:noFill/>
                  </a:tcPr>
                </a:tc>
                <a:tc>
                  <a:txBody>
                    <a:bodyPr/>
                    <a:lstStyle/>
                    <a:p>
                      <a:pPr algn="ctr"/>
                      <a:r>
                        <a:rPr lang="en-US" sz="1400" b="1" dirty="0"/>
                        <a:t>PCV10</a:t>
                      </a:r>
                    </a:p>
                  </a:txBody>
                  <a:tcPr marL="121920" marR="121920" marT="60960" marB="60960" anchor="ctr">
                    <a:solidFill>
                      <a:schemeClr val="bg1">
                        <a:lumMod val="95000"/>
                      </a:schemeClr>
                    </a:solidFill>
                  </a:tcPr>
                </a:tc>
                <a:tc>
                  <a:txBody>
                    <a:bodyPr/>
                    <a:lstStyle/>
                    <a:p>
                      <a:pPr algn="ctr"/>
                      <a:r>
                        <a:rPr lang="en-US" sz="1400" b="1" dirty="0"/>
                        <a:t>Blood^</a:t>
                      </a:r>
                    </a:p>
                    <a:p>
                      <a:pPr algn="ctr"/>
                      <a:r>
                        <a:rPr lang="en-US" sz="1400" b="1" dirty="0"/>
                        <a:t>NP</a:t>
                      </a:r>
                    </a:p>
                  </a:txBody>
                  <a:tcPr marL="121920" marR="121920" marT="60960" marB="60960" anchor="ctr"/>
                </a:tc>
                <a:tc>
                  <a:txBody>
                    <a:bodyPr/>
                    <a:lstStyle/>
                    <a:p>
                      <a:pPr algn="ctr"/>
                      <a:r>
                        <a:rPr lang="en-US" sz="1400" b="1" dirty="0"/>
                        <a:t>Varicella or </a:t>
                      </a:r>
                      <a:r>
                        <a:rPr lang="en-US" sz="1400" b="1" dirty="0" err="1"/>
                        <a:t>Hep</a:t>
                      </a:r>
                      <a:r>
                        <a:rPr lang="en-US" sz="1400" b="1" baseline="0" dirty="0"/>
                        <a:t> A</a:t>
                      </a:r>
                      <a:endParaRPr lang="en-US" sz="1400" b="1" dirty="0"/>
                    </a:p>
                  </a:txBody>
                  <a:tcPr marL="121920" marR="121920" marT="60960" marB="60960" anchor="ctr"/>
                </a:tc>
                <a:extLst>
                  <a:ext uri="{0D108BD9-81ED-4DB2-BD59-A6C34878D82A}">
                    <a16:rowId xmlns:a16="http://schemas.microsoft.com/office/drawing/2014/main" val="10003"/>
                  </a:ext>
                </a:extLst>
              </a:tr>
              <a:tr h="373017">
                <a:tc vMerge="1">
                  <a:txBody>
                    <a:bodyPr/>
                    <a:lstStyle/>
                    <a:p>
                      <a:endParaRPr lang="en-US"/>
                    </a:p>
                  </a:txBody>
                  <a:tcPr/>
                </a:tc>
                <a:tc>
                  <a:txBody>
                    <a:bodyPr/>
                    <a:lstStyle/>
                    <a:p>
                      <a:pPr algn="ctr"/>
                      <a:endParaRPr lang="en-US" sz="1400" b="1" dirty="0"/>
                    </a:p>
                  </a:txBody>
                  <a:tcPr marL="121920" marR="121920" marT="60960" marB="60960" anchor="ctr"/>
                </a:tc>
                <a:tc>
                  <a:txBody>
                    <a:bodyPr/>
                    <a:lstStyle/>
                    <a:p>
                      <a:pPr algn="ctr"/>
                      <a:endParaRPr lang="en-US" sz="1400" b="1" dirty="0"/>
                    </a:p>
                  </a:txBody>
                  <a:tcPr marL="121920" marR="121920" marT="60960" marB="60960" anchor="ctr"/>
                </a:tc>
                <a:tc>
                  <a:txBody>
                    <a:bodyPr/>
                    <a:lstStyle/>
                    <a:p>
                      <a:pPr algn="ctr"/>
                      <a:r>
                        <a:rPr lang="en-US" sz="1400" b="1" dirty="0"/>
                        <a:t>PCV13</a:t>
                      </a:r>
                    </a:p>
                  </a:txBody>
                  <a:tcPr marL="121920" marR="121920" marT="60960" marB="60960" anchor="ctr">
                    <a:solidFill>
                      <a:schemeClr val="bg1">
                        <a:lumMod val="95000"/>
                      </a:schemeClr>
                    </a:solidFill>
                  </a:tcPr>
                </a:tc>
                <a:tc>
                  <a:txBody>
                    <a:bodyPr/>
                    <a:lstStyle/>
                    <a:p>
                      <a:pPr algn="ctr"/>
                      <a:r>
                        <a:rPr lang="en-US" sz="1400" b="1" dirty="0"/>
                        <a:t>Blood*</a:t>
                      </a:r>
                    </a:p>
                  </a:txBody>
                  <a:tcPr marL="121920" marR="121920" marT="60960" marB="60960" anchor="ctr"/>
                </a:tc>
                <a:tc>
                  <a:txBody>
                    <a:bodyPr/>
                    <a:lstStyle/>
                    <a:p>
                      <a:pPr algn="ctr"/>
                      <a:r>
                        <a:rPr lang="en-US" sz="1400" b="1"/>
                        <a:t>Measles</a:t>
                      </a:r>
                    </a:p>
                    <a:p>
                      <a:pPr algn="ctr"/>
                      <a:r>
                        <a:rPr lang="en-US" sz="1400" b="1"/>
                        <a:t>Vaccine </a:t>
                      </a:r>
                      <a:endParaRPr lang="en-US" sz="1400" b="1" dirty="0"/>
                    </a:p>
                  </a:txBody>
                  <a:tcPr marL="121920" marR="121920" marT="60960" marB="60960" anchor="ctr"/>
                </a:tc>
                <a:tc>
                  <a:txBody>
                    <a:bodyPr/>
                    <a:lstStyle/>
                    <a:p>
                      <a:pPr algn="ctr"/>
                      <a:r>
                        <a:rPr lang="en-US" sz="1400" b="1" dirty="0"/>
                        <a:t>Blood**</a:t>
                      </a:r>
                    </a:p>
                  </a:txBody>
                  <a:tcPr marL="121920" marR="121920" marT="60960" marB="60960" anchor="ctr">
                    <a:noFill/>
                  </a:tcPr>
                </a:tc>
                <a:tc>
                  <a:txBody>
                    <a:bodyPr/>
                    <a:lstStyle/>
                    <a:p>
                      <a:pPr algn="ctr"/>
                      <a:r>
                        <a:rPr lang="en-US" sz="1400" b="1" dirty="0"/>
                        <a:t>PCV13</a:t>
                      </a:r>
                    </a:p>
                  </a:txBody>
                  <a:tcPr marL="121920" marR="121920" marT="60960" marB="60960" anchor="ctr">
                    <a:solidFill>
                      <a:schemeClr val="bg1">
                        <a:lumMod val="95000"/>
                      </a:schemeClr>
                    </a:solidFill>
                  </a:tcPr>
                </a:tc>
                <a:tc>
                  <a:txBody>
                    <a:bodyPr/>
                    <a:lstStyle/>
                    <a:p>
                      <a:pPr algn="ctr"/>
                      <a:r>
                        <a:rPr lang="en-US" sz="1400" b="1" dirty="0"/>
                        <a:t>Blood^</a:t>
                      </a:r>
                    </a:p>
                    <a:p>
                      <a:pPr algn="ctr"/>
                      <a:r>
                        <a:rPr lang="en-US" sz="1400" b="1" dirty="0"/>
                        <a:t>NP</a:t>
                      </a:r>
                    </a:p>
                  </a:txBody>
                  <a:tcPr marL="121920" marR="121920" marT="60960" marB="60960" anchor="ctr"/>
                </a:tc>
                <a:tc>
                  <a:txBody>
                    <a:bodyPr/>
                    <a:lstStyle/>
                    <a:p>
                      <a:pPr algn="ctr"/>
                      <a:r>
                        <a:rPr lang="en-US" sz="1400" b="1" dirty="0"/>
                        <a:t>Varicella or </a:t>
                      </a:r>
                      <a:r>
                        <a:rPr lang="en-US" sz="1400" b="1" dirty="0" err="1"/>
                        <a:t>Hep</a:t>
                      </a:r>
                      <a:r>
                        <a:rPr lang="en-US" sz="1400" b="1" baseline="0" dirty="0"/>
                        <a:t> A</a:t>
                      </a:r>
                      <a:endParaRPr lang="en-US" sz="1400" b="1" dirty="0"/>
                    </a:p>
                  </a:txBody>
                  <a:tcPr marL="121920" marR="121920" marT="60960" marB="60960" anchor="ctr"/>
                </a:tc>
                <a:extLst>
                  <a:ext uri="{0D108BD9-81ED-4DB2-BD59-A6C34878D82A}">
                    <a16:rowId xmlns:a16="http://schemas.microsoft.com/office/drawing/2014/main" val="10004"/>
                  </a:ext>
                </a:extLst>
              </a:tr>
              <a:tr h="373017">
                <a:tc rowSpan="2">
                  <a:txBody>
                    <a:bodyPr/>
                    <a:lstStyle/>
                    <a:p>
                      <a:pPr algn="ctr"/>
                      <a:r>
                        <a:rPr lang="en-US" sz="1400" b="1" dirty="0"/>
                        <a:t>2+1</a:t>
                      </a:r>
                    </a:p>
                    <a:p>
                      <a:pPr algn="ctr"/>
                      <a:r>
                        <a:rPr lang="en-US" sz="1400" b="1" dirty="0"/>
                        <a:t>(6, 14 </a:t>
                      </a:r>
                      <a:r>
                        <a:rPr lang="en-US" sz="1400" b="1" dirty="0" err="1"/>
                        <a:t>wks</a:t>
                      </a:r>
                      <a:r>
                        <a:rPr lang="en-US" sz="1400" b="1" dirty="0"/>
                        <a:t> + 9 </a:t>
                      </a:r>
                      <a:r>
                        <a:rPr lang="en-US" sz="1400" b="1" dirty="0" err="1"/>
                        <a:t>mo</a:t>
                      </a:r>
                      <a:r>
                        <a:rPr lang="en-US" sz="1400" b="1" dirty="0"/>
                        <a:t>)</a:t>
                      </a:r>
                    </a:p>
                  </a:txBody>
                  <a:tcPr marL="121920" marR="121920" marT="60960" marB="60960" anchor="c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t>PCV10</a:t>
                      </a:r>
                    </a:p>
                  </a:txBody>
                  <a:tcPr marL="121920" marR="121920" marT="60960" marB="60960" anchor="c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dirty="0"/>
                    </a:p>
                  </a:txBody>
                  <a:tcPr marL="121920" marR="121920" marT="60960" marB="60960"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t>PCV10</a:t>
                      </a:r>
                    </a:p>
                  </a:txBody>
                  <a:tcPr marL="121920" marR="121920" marT="60960" marB="60960" anchor="ctr">
                    <a:solidFill>
                      <a:schemeClr val="bg1">
                        <a:lumMod val="95000"/>
                      </a:schemeClr>
                    </a:solidFill>
                  </a:tcPr>
                </a:tc>
                <a:tc>
                  <a:txBody>
                    <a:bodyPr/>
                    <a:lstStyle/>
                    <a:p>
                      <a:pPr algn="ctr"/>
                      <a:r>
                        <a:rPr lang="en-US" sz="1400" b="1" dirty="0"/>
                        <a:t>Blood*</a:t>
                      </a:r>
                    </a:p>
                  </a:txBody>
                  <a:tcPr marL="121920" marR="121920" marT="60960" marB="60960" anchor="ctr"/>
                </a:tc>
                <a:tc>
                  <a:txBody>
                    <a:bodyPr/>
                    <a:lstStyle/>
                    <a:p>
                      <a:pPr algn="ctr"/>
                      <a:r>
                        <a:rPr lang="en-US" sz="1400" b="1"/>
                        <a:t>Measles</a:t>
                      </a:r>
                    </a:p>
                    <a:p>
                      <a:pPr algn="ctr"/>
                      <a:r>
                        <a:rPr lang="en-US" sz="1400" b="1"/>
                        <a:t>Vaccine </a:t>
                      </a:r>
                      <a:endParaRPr lang="en-US" sz="1400" b="1" dirty="0"/>
                    </a:p>
                  </a:txBody>
                  <a:tcPr marL="121920" marR="121920" marT="60960" marB="60960" anchor="ctr">
                    <a:solidFill>
                      <a:schemeClr val="bg1"/>
                    </a:solidFill>
                  </a:tcPr>
                </a:tc>
                <a:tc>
                  <a:txBody>
                    <a:bodyPr/>
                    <a:lstStyle/>
                    <a:p>
                      <a:pPr algn="ctr"/>
                      <a:r>
                        <a:rPr lang="en-US" sz="1400" b="1" dirty="0"/>
                        <a:t>Blood**</a:t>
                      </a:r>
                    </a:p>
                  </a:txBody>
                  <a:tcPr marL="121920" marR="121920" marT="60960" marB="60960" anchor="ctr">
                    <a:noFill/>
                  </a:tcPr>
                </a:tc>
                <a:tc>
                  <a:txBody>
                    <a:bodyPr/>
                    <a:lstStyle/>
                    <a:p>
                      <a:pPr algn="ctr"/>
                      <a:r>
                        <a:rPr lang="en-US" sz="1400" b="1" dirty="0"/>
                        <a:t>PCV10</a:t>
                      </a:r>
                    </a:p>
                  </a:txBody>
                  <a:tcPr marL="121920" marR="121920" marT="60960" marB="60960" anchor="ctr">
                    <a:solidFill>
                      <a:schemeClr val="bg1">
                        <a:lumMod val="95000"/>
                      </a:schemeClr>
                    </a:solidFill>
                  </a:tcPr>
                </a:tc>
                <a:tc>
                  <a:txBody>
                    <a:bodyPr/>
                    <a:lstStyle/>
                    <a:p>
                      <a:pPr algn="ctr"/>
                      <a:r>
                        <a:rPr lang="en-US" sz="1400" b="1" dirty="0"/>
                        <a:t>Blood^</a:t>
                      </a:r>
                    </a:p>
                    <a:p>
                      <a:pPr algn="ctr"/>
                      <a:r>
                        <a:rPr lang="en-US" sz="1400" b="1" dirty="0"/>
                        <a:t>NP</a:t>
                      </a:r>
                    </a:p>
                  </a:txBody>
                  <a:tcPr marL="121920" marR="121920" marT="60960" marB="60960" anchor="ctr"/>
                </a:tc>
                <a:tc>
                  <a:txBody>
                    <a:bodyPr/>
                    <a:lstStyle/>
                    <a:p>
                      <a:pPr algn="ctr"/>
                      <a:r>
                        <a:rPr lang="en-US" sz="1400" b="1" dirty="0"/>
                        <a:t>Varicella or </a:t>
                      </a:r>
                      <a:r>
                        <a:rPr lang="en-US" sz="1400" b="1" dirty="0" err="1"/>
                        <a:t>Hep</a:t>
                      </a:r>
                      <a:r>
                        <a:rPr lang="en-US" sz="1400" b="1" baseline="0" dirty="0"/>
                        <a:t> A</a:t>
                      </a:r>
                      <a:endParaRPr lang="en-US" sz="1400" b="1" dirty="0"/>
                    </a:p>
                  </a:txBody>
                  <a:tcPr marL="121920" marR="121920" marT="60960" marB="60960" anchor="ctr"/>
                </a:tc>
                <a:extLst>
                  <a:ext uri="{0D108BD9-81ED-4DB2-BD59-A6C34878D82A}">
                    <a16:rowId xmlns:a16="http://schemas.microsoft.com/office/drawing/2014/main" val="10005"/>
                  </a:ext>
                </a:extLst>
              </a:tr>
              <a:tr h="373017">
                <a:tc vMerge="1">
                  <a:txBody>
                    <a:bodyPr/>
                    <a:lstStyle/>
                    <a:p>
                      <a:endParaRPr lang="en-US"/>
                    </a:p>
                  </a:txBody>
                  <a:tcPr/>
                </a:tc>
                <a:tc>
                  <a:txBody>
                    <a:bodyPr/>
                    <a:lstStyle/>
                    <a:p>
                      <a:pPr algn="ctr"/>
                      <a:r>
                        <a:rPr lang="en-US" sz="1400" b="1" dirty="0"/>
                        <a:t>PCV13</a:t>
                      </a:r>
                    </a:p>
                  </a:txBody>
                  <a:tcPr marL="121920" marR="121920" marT="60960" marB="60960" anchor="ctr">
                    <a:solidFill>
                      <a:schemeClr val="bg1">
                        <a:lumMod val="95000"/>
                      </a:schemeClr>
                    </a:solidFill>
                  </a:tcPr>
                </a:tc>
                <a:tc>
                  <a:txBody>
                    <a:bodyPr/>
                    <a:lstStyle/>
                    <a:p>
                      <a:pPr algn="ctr"/>
                      <a:endParaRPr lang="en-US" sz="1400" b="1" dirty="0"/>
                    </a:p>
                  </a:txBody>
                  <a:tcPr marL="121920" marR="121920" marT="60960" marB="60960" anchor="ctr"/>
                </a:tc>
                <a:tc>
                  <a:txBody>
                    <a:bodyPr/>
                    <a:lstStyle/>
                    <a:p>
                      <a:pPr algn="ctr"/>
                      <a:r>
                        <a:rPr lang="en-US" sz="1400" b="1" dirty="0"/>
                        <a:t>PCV13</a:t>
                      </a:r>
                    </a:p>
                  </a:txBody>
                  <a:tcPr marL="121920" marR="121920" marT="60960" marB="60960" anchor="ctr">
                    <a:solidFill>
                      <a:schemeClr val="bg1">
                        <a:lumMod val="95000"/>
                      </a:schemeClr>
                    </a:solidFill>
                  </a:tcPr>
                </a:tc>
                <a:tc>
                  <a:txBody>
                    <a:bodyPr/>
                    <a:lstStyle/>
                    <a:p>
                      <a:pPr algn="ctr"/>
                      <a:r>
                        <a:rPr lang="en-US" sz="1400" b="1" dirty="0"/>
                        <a:t>Blood*</a:t>
                      </a:r>
                    </a:p>
                  </a:txBody>
                  <a:tcPr marL="121920" marR="121920" marT="60960" marB="60960" anchor="ctr"/>
                </a:tc>
                <a:tc>
                  <a:txBody>
                    <a:bodyPr/>
                    <a:lstStyle/>
                    <a:p>
                      <a:pPr algn="ctr"/>
                      <a:r>
                        <a:rPr lang="en-US" sz="1400" b="1" dirty="0"/>
                        <a:t>Measles</a:t>
                      </a:r>
                    </a:p>
                    <a:p>
                      <a:pPr algn="ctr"/>
                      <a:r>
                        <a:rPr lang="en-US" sz="1400" b="1" dirty="0"/>
                        <a:t>Vaccine </a:t>
                      </a:r>
                    </a:p>
                  </a:txBody>
                  <a:tcPr marL="121920" marR="121920" marT="60960" marB="60960" anchor="ctr"/>
                </a:tc>
                <a:tc>
                  <a:txBody>
                    <a:bodyPr/>
                    <a:lstStyle/>
                    <a:p>
                      <a:pPr algn="ctr"/>
                      <a:r>
                        <a:rPr lang="en-US" sz="1400" b="1" dirty="0"/>
                        <a:t>Blood**</a:t>
                      </a:r>
                    </a:p>
                  </a:txBody>
                  <a:tcPr marL="121920" marR="121920" marT="60960" marB="60960" anchor="ctr">
                    <a:noFill/>
                  </a:tcPr>
                </a:tc>
                <a:tc>
                  <a:txBody>
                    <a:bodyPr/>
                    <a:lstStyle/>
                    <a:p>
                      <a:pPr algn="ctr"/>
                      <a:r>
                        <a:rPr lang="en-US" sz="1400" b="1" dirty="0"/>
                        <a:t>PCV13</a:t>
                      </a:r>
                    </a:p>
                  </a:txBody>
                  <a:tcPr marL="121920" marR="121920" marT="60960" marB="60960" anchor="ctr">
                    <a:solidFill>
                      <a:schemeClr val="bg1">
                        <a:lumMod val="95000"/>
                      </a:schemeClr>
                    </a:solidFill>
                  </a:tcPr>
                </a:tc>
                <a:tc>
                  <a:txBody>
                    <a:bodyPr/>
                    <a:lstStyle/>
                    <a:p>
                      <a:pPr algn="ctr"/>
                      <a:r>
                        <a:rPr lang="en-US" sz="1400" b="1" dirty="0"/>
                        <a:t>Blood^</a:t>
                      </a:r>
                    </a:p>
                    <a:p>
                      <a:pPr algn="ctr"/>
                      <a:r>
                        <a:rPr lang="en-US" sz="1400" b="1" dirty="0"/>
                        <a:t>NP</a:t>
                      </a:r>
                    </a:p>
                  </a:txBody>
                  <a:tcPr marL="121920" marR="121920" marT="60960" marB="60960" anchor="ctr"/>
                </a:tc>
                <a:tc>
                  <a:txBody>
                    <a:bodyPr/>
                    <a:lstStyle/>
                    <a:p>
                      <a:pPr algn="ctr"/>
                      <a:r>
                        <a:rPr lang="en-US" sz="1400" b="1" dirty="0"/>
                        <a:t>Varicella or </a:t>
                      </a:r>
                      <a:r>
                        <a:rPr lang="en-US" sz="1400" b="1" dirty="0" err="1"/>
                        <a:t>Hep</a:t>
                      </a:r>
                      <a:r>
                        <a:rPr lang="en-US" sz="1400" b="1" baseline="0" dirty="0"/>
                        <a:t> A</a:t>
                      </a:r>
                      <a:endParaRPr lang="en-US" sz="1400" b="1" dirty="0"/>
                    </a:p>
                  </a:txBody>
                  <a:tcPr marL="121920" marR="121920" marT="60960" marB="60960" anchor="ctr"/>
                </a:tc>
                <a:extLst>
                  <a:ext uri="{0D108BD9-81ED-4DB2-BD59-A6C34878D82A}">
                    <a16:rowId xmlns:a16="http://schemas.microsoft.com/office/drawing/2014/main" val="10006"/>
                  </a:ext>
                </a:extLst>
              </a:tr>
              <a:tr h="373017">
                <a:tc gridSpan="10">
                  <a:txBody>
                    <a:bodyPr/>
                    <a:lstStyle/>
                    <a:p>
                      <a:pPr algn="l"/>
                      <a:r>
                        <a:rPr lang="en-US" sz="1400" b="1" dirty="0"/>
                        <a:t>*ELISA only</a:t>
                      </a:r>
                    </a:p>
                    <a:p>
                      <a:pPr algn="l"/>
                      <a:r>
                        <a:rPr lang="en-US" sz="1400" b="1" dirty="0"/>
                        <a:t>**Blood to be drawn</a:t>
                      </a:r>
                      <a:r>
                        <a:rPr lang="en-US" sz="1400" b="1" baseline="0" dirty="0"/>
                        <a:t> and saved</a:t>
                      </a:r>
                      <a:endParaRPr lang="en-US" sz="1400" b="1" dirty="0"/>
                    </a:p>
                    <a:p>
                      <a:pPr algn="l"/>
                      <a:r>
                        <a:rPr lang="en-US" sz="1400" b="1" dirty="0"/>
                        <a:t>^ELISA,</a:t>
                      </a:r>
                      <a:r>
                        <a:rPr lang="en-US" sz="1400" b="1" baseline="0" dirty="0"/>
                        <a:t> OPA on 20% of samples</a:t>
                      </a:r>
                      <a:endParaRPr lang="en-US" sz="1400" b="1" dirty="0"/>
                    </a:p>
                  </a:txBody>
                  <a:tcPr marL="121920" marR="121920" marT="60960" marB="60960" anchor="ctr">
                    <a:solidFill>
                      <a:schemeClr val="bg1"/>
                    </a:solidFill>
                  </a:tcPr>
                </a:tc>
                <a:tc hMerge="1">
                  <a:txBody>
                    <a:bodyPr/>
                    <a:lstStyle/>
                    <a:p>
                      <a:pPr algn="ctr"/>
                      <a:endParaRPr lang="en-US" sz="1400" b="1" dirty="0"/>
                    </a:p>
                  </a:txBody>
                  <a:tcPr marL="121920" marR="121920" marT="60960" marB="60960"/>
                </a:tc>
                <a:tc hMerge="1">
                  <a:txBody>
                    <a:bodyPr/>
                    <a:lstStyle/>
                    <a:p>
                      <a:pPr algn="ctr"/>
                      <a:endParaRPr lang="en-US" sz="1400" b="1" dirty="0"/>
                    </a:p>
                  </a:txBody>
                  <a:tcPr marL="121920" marR="121920" marT="60960" marB="60960"/>
                </a:tc>
                <a:tc hMerge="1">
                  <a:txBody>
                    <a:bodyPr/>
                    <a:lstStyle/>
                    <a:p>
                      <a:pPr algn="ctr"/>
                      <a:endParaRPr lang="en-US" sz="1400" b="1" dirty="0"/>
                    </a:p>
                  </a:txBody>
                  <a:tcPr marL="121920" marR="121920" marT="60960" marB="60960"/>
                </a:tc>
                <a:tc hMerge="1">
                  <a:txBody>
                    <a:bodyPr/>
                    <a:lstStyle/>
                    <a:p>
                      <a:pPr algn="ctr"/>
                      <a:endParaRPr lang="en-US" sz="1400" b="1" dirty="0"/>
                    </a:p>
                  </a:txBody>
                  <a:tcPr marL="121920" marR="121920" marT="60960" marB="60960"/>
                </a:tc>
                <a:tc hMerge="1">
                  <a:txBody>
                    <a:bodyPr/>
                    <a:lstStyle/>
                    <a:p>
                      <a:endParaRPr lang="en-US"/>
                    </a:p>
                  </a:txBody>
                  <a:tcPr/>
                </a:tc>
                <a:tc hMerge="1">
                  <a:txBody>
                    <a:bodyPr/>
                    <a:lstStyle/>
                    <a:p>
                      <a:pPr algn="ctr"/>
                      <a:endParaRPr lang="en-US" sz="1400" b="1" dirty="0"/>
                    </a:p>
                  </a:txBody>
                  <a:tcPr marL="121920" marR="121920" marT="60960" marB="60960"/>
                </a:tc>
                <a:tc hMerge="1">
                  <a:txBody>
                    <a:bodyPr/>
                    <a:lstStyle/>
                    <a:p>
                      <a:endParaRPr lang="en-US"/>
                    </a:p>
                  </a:txBody>
                  <a:tcPr/>
                </a:tc>
                <a:tc hMerge="1">
                  <a:txBody>
                    <a:bodyPr/>
                    <a:lstStyle/>
                    <a:p>
                      <a:pPr algn="ctr"/>
                      <a:endParaRPr lang="en-US" sz="1400" b="1" dirty="0"/>
                    </a:p>
                  </a:txBody>
                  <a:tcPr marL="121920" marR="121920" marT="60960" marB="60960"/>
                </a:tc>
                <a:tc hMerge="1">
                  <a:txBody>
                    <a:bodyPr/>
                    <a:lstStyle/>
                    <a:p>
                      <a:pPr algn="l"/>
                      <a:endParaRPr lang="en-US" sz="1300" b="1" dirty="0"/>
                    </a:p>
                  </a:txBody>
                  <a:tcPr marL="121920" marR="121920" marT="60960" marB="60960" anchor="ctr">
                    <a:solidFill>
                      <a:schemeClr val="bg1"/>
                    </a:solidFill>
                  </a:tcPr>
                </a:tc>
                <a:extLst>
                  <a:ext uri="{0D108BD9-81ED-4DB2-BD59-A6C34878D82A}">
                    <a16:rowId xmlns:a16="http://schemas.microsoft.com/office/drawing/2014/main" val="10007"/>
                  </a:ext>
                </a:extLst>
              </a:tr>
            </a:tbl>
          </a:graphicData>
        </a:graphic>
      </p:graphicFrame>
      <p:cxnSp>
        <p:nvCxnSpPr>
          <p:cNvPr id="14" name="Straight Connector 13"/>
          <p:cNvCxnSpPr/>
          <p:nvPr/>
        </p:nvCxnSpPr>
        <p:spPr>
          <a:xfrm>
            <a:off x="698196" y="1749846"/>
            <a:ext cx="9522787" cy="16883"/>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05945" y="3963429"/>
            <a:ext cx="9522788" cy="848"/>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98193" y="2882840"/>
            <a:ext cx="9530540" cy="686"/>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698193" y="5043054"/>
            <a:ext cx="9522790" cy="282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0887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13118" y="111445"/>
          <a:ext cx="11608592" cy="6535105"/>
        </p:xfrm>
        <a:graphic>
          <a:graphicData uri="http://schemas.openxmlformats.org/drawingml/2006/table">
            <a:tbl>
              <a:tblPr firstRow="1" firstCol="1" lastRow="1" lastCol="1" bandRow="1" bandCol="1">
                <a:tableStyleId>{5940675A-B579-460E-94D1-54222C63F5DA}</a:tableStyleId>
              </a:tblPr>
              <a:tblGrid>
                <a:gridCol w="725537">
                  <a:extLst>
                    <a:ext uri="{9D8B030D-6E8A-4147-A177-3AD203B41FA5}">
                      <a16:colId xmlns:a16="http://schemas.microsoft.com/office/drawing/2014/main" val="3159005605"/>
                    </a:ext>
                  </a:extLst>
                </a:gridCol>
                <a:gridCol w="725537">
                  <a:extLst>
                    <a:ext uri="{9D8B030D-6E8A-4147-A177-3AD203B41FA5}">
                      <a16:colId xmlns:a16="http://schemas.microsoft.com/office/drawing/2014/main" val="20000"/>
                    </a:ext>
                  </a:extLst>
                </a:gridCol>
                <a:gridCol w="725537">
                  <a:extLst>
                    <a:ext uri="{9D8B030D-6E8A-4147-A177-3AD203B41FA5}">
                      <a16:colId xmlns:a16="http://schemas.microsoft.com/office/drawing/2014/main" val="20001"/>
                    </a:ext>
                  </a:extLst>
                </a:gridCol>
                <a:gridCol w="725537">
                  <a:extLst>
                    <a:ext uri="{9D8B030D-6E8A-4147-A177-3AD203B41FA5}">
                      <a16:colId xmlns:a16="http://schemas.microsoft.com/office/drawing/2014/main" val="20003"/>
                    </a:ext>
                  </a:extLst>
                </a:gridCol>
                <a:gridCol w="725537">
                  <a:extLst>
                    <a:ext uri="{9D8B030D-6E8A-4147-A177-3AD203B41FA5}">
                      <a16:colId xmlns:a16="http://schemas.microsoft.com/office/drawing/2014/main" val="20004"/>
                    </a:ext>
                  </a:extLst>
                </a:gridCol>
                <a:gridCol w="725537">
                  <a:extLst>
                    <a:ext uri="{9D8B030D-6E8A-4147-A177-3AD203B41FA5}">
                      <a16:colId xmlns:a16="http://schemas.microsoft.com/office/drawing/2014/main" val="20005"/>
                    </a:ext>
                  </a:extLst>
                </a:gridCol>
                <a:gridCol w="725537">
                  <a:extLst>
                    <a:ext uri="{9D8B030D-6E8A-4147-A177-3AD203B41FA5}">
                      <a16:colId xmlns:a16="http://schemas.microsoft.com/office/drawing/2014/main" val="20006"/>
                    </a:ext>
                  </a:extLst>
                </a:gridCol>
                <a:gridCol w="725537">
                  <a:extLst>
                    <a:ext uri="{9D8B030D-6E8A-4147-A177-3AD203B41FA5}">
                      <a16:colId xmlns:a16="http://schemas.microsoft.com/office/drawing/2014/main" val="20008"/>
                    </a:ext>
                  </a:extLst>
                </a:gridCol>
                <a:gridCol w="725537">
                  <a:extLst>
                    <a:ext uri="{9D8B030D-6E8A-4147-A177-3AD203B41FA5}">
                      <a16:colId xmlns:a16="http://schemas.microsoft.com/office/drawing/2014/main" val="20009"/>
                    </a:ext>
                  </a:extLst>
                </a:gridCol>
                <a:gridCol w="725537">
                  <a:extLst>
                    <a:ext uri="{9D8B030D-6E8A-4147-A177-3AD203B41FA5}">
                      <a16:colId xmlns:a16="http://schemas.microsoft.com/office/drawing/2014/main" val="20011"/>
                    </a:ext>
                  </a:extLst>
                </a:gridCol>
                <a:gridCol w="725537">
                  <a:extLst>
                    <a:ext uri="{9D8B030D-6E8A-4147-A177-3AD203B41FA5}">
                      <a16:colId xmlns:a16="http://schemas.microsoft.com/office/drawing/2014/main" val="20012"/>
                    </a:ext>
                  </a:extLst>
                </a:gridCol>
                <a:gridCol w="725537">
                  <a:extLst>
                    <a:ext uri="{9D8B030D-6E8A-4147-A177-3AD203B41FA5}">
                      <a16:colId xmlns:a16="http://schemas.microsoft.com/office/drawing/2014/main" val="20013"/>
                    </a:ext>
                  </a:extLst>
                </a:gridCol>
                <a:gridCol w="725537">
                  <a:extLst>
                    <a:ext uri="{9D8B030D-6E8A-4147-A177-3AD203B41FA5}">
                      <a16:colId xmlns:a16="http://schemas.microsoft.com/office/drawing/2014/main" val="4096648168"/>
                    </a:ext>
                  </a:extLst>
                </a:gridCol>
                <a:gridCol w="725537">
                  <a:extLst>
                    <a:ext uri="{9D8B030D-6E8A-4147-A177-3AD203B41FA5}">
                      <a16:colId xmlns:a16="http://schemas.microsoft.com/office/drawing/2014/main" val="20014"/>
                    </a:ext>
                  </a:extLst>
                </a:gridCol>
                <a:gridCol w="725537">
                  <a:extLst>
                    <a:ext uri="{9D8B030D-6E8A-4147-A177-3AD203B41FA5}">
                      <a16:colId xmlns:a16="http://schemas.microsoft.com/office/drawing/2014/main" val="20016"/>
                    </a:ext>
                  </a:extLst>
                </a:gridCol>
                <a:gridCol w="725537">
                  <a:extLst>
                    <a:ext uri="{9D8B030D-6E8A-4147-A177-3AD203B41FA5}">
                      <a16:colId xmlns:a16="http://schemas.microsoft.com/office/drawing/2014/main" val="20017"/>
                    </a:ext>
                  </a:extLst>
                </a:gridCol>
              </a:tblGrid>
              <a:tr h="95724">
                <a:tc gridSpan="16">
                  <a:txBody>
                    <a:bodyPr/>
                    <a:lstStyle/>
                    <a:p>
                      <a:pPr algn="ctr">
                        <a:spcAft>
                          <a:spcPts val="0"/>
                        </a:spcAft>
                      </a:pPr>
                      <a:r>
                        <a:rPr lang="en-AU" sz="1100" b="1" dirty="0">
                          <a:solidFill>
                            <a:schemeClr val="bg1"/>
                          </a:solidFill>
                          <a:effectLst/>
                          <a:latin typeface="+mn-lt"/>
                          <a:ea typeface="MS Mincho" panose="02020609040205080304" pitchFamily="49" charset="-128"/>
                          <a:cs typeface="Times New Roman" panose="02020603050405020304" pitchFamily="18" charset="0"/>
                        </a:rPr>
                        <a:t>Alternate Dosing Study – </a:t>
                      </a:r>
                      <a:r>
                        <a:rPr lang="en-AU" sz="1100" b="1" dirty="0" err="1">
                          <a:solidFill>
                            <a:schemeClr val="bg1"/>
                          </a:solidFill>
                          <a:effectLst/>
                          <a:latin typeface="+mn-lt"/>
                          <a:ea typeface="MS Mincho" panose="02020609040205080304" pitchFamily="49" charset="-128"/>
                          <a:cs typeface="Times New Roman" panose="02020603050405020304" pitchFamily="18" charset="0"/>
                        </a:rPr>
                        <a:t>Ho</a:t>
                      </a:r>
                      <a:r>
                        <a:rPr lang="en-AU" sz="1100" b="1" dirty="0">
                          <a:solidFill>
                            <a:schemeClr val="bg1"/>
                          </a:solidFill>
                          <a:effectLst/>
                          <a:latin typeface="+mn-lt"/>
                          <a:ea typeface="MS Mincho" panose="02020609040205080304" pitchFamily="49" charset="-128"/>
                          <a:cs typeface="Times New Roman" panose="02020603050405020304" pitchFamily="18" charset="0"/>
                        </a:rPr>
                        <a:t> Chi Minh</a:t>
                      </a:r>
                    </a:p>
                  </a:txBody>
                  <a:tcPr marL="30429" marR="30429" marT="0" marB="0" anchor="ctr">
                    <a:solidFill>
                      <a:schemeClr val="bg2">
                        <a:lumMod val="25000"/>
                      </a:schemeClr>
                    </a:solidFill>
                  </a:tcPr>
                </a:tc>
                <a:tc hMerge="1">
                  <a:txBody>
                    <a:bodyPr/>
                    <a:lstStyle/>
                    <a:p>
                      <a:pPr algn="ctr">
                        <a:spcAft>
                          <a:spcPts val="0"/>
                        </a:spcAft>
                      </a:pPr>
                      <a:endParaRPr lang="en-AU" sz="1100" b="1" dirty="0">
                        <a:effectLst/>
                        <a:latin typeface="+mn-lt"/>
                        <a:ea typeface="MS Mincho" panose="02020609040205080304" pitchFamily="49" charset="-128"/>
                        <a:cs typeface="Times New Roman" panose="02020603050405020304" pitchFamily="18" charset="0"/>
                      </a:endParaRPr>
                    </a:p>
                  </a:txBody>
                  <a:tcPr marL="30429" marR="30429" marT="0" marB="0" anchor="ctr">
                    <a:solidFill>
                      <a:schemeClr val="bg2">
                        <a:lumMod val="90000"/>
                      </a:schemeClr>
                    </a:solidFill>
                  </a:tcPr>
                </a:tc>
                <a:tc hMerge="1">
                  <a:txBody>
                    <a:bodyPr/>
                    <a:lstStyle/>
                    <a:p>
                      <a:pPr algn="ctr">
                        <a:spcAft>
                          <a:spcPts val="0"/>
                        </a:spcAft>
                      </a:pPr>
                      <a:endParaRPr lang="en-AU" sz="1100" b="1" dirty="0">
                        <a:effectLst/>
                        <a:latin typeface="+mn-lt"/>
                        <a:ea typeface="MS Mincho" panose="02020609040205080304" pitchFamily="49" charset="-128"/>
                        <a:cs typeface="Times New Roman" panose="02020603050405020304" pitchFamily="18" charset="0"/>
                      </a:endParaRPr>
                    </a:p>
                  </a:txBody>
                  <a:tcPr marL="30429" marR="30429" marT="0" marB="0" anchor="ctr">
                    <a:solidFill>
                      <a:schemeClr val="bg2">
                        <a:lumMod val="9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27065732"/>
                  </a:ext>
                </a:extLst>
              </a:tr>
              <a:tr h="328610">
                <a:tc rowSpan="2">
                  <a:txBody>
                    <a:bodyPr/>
                    <a:lstStyle/>
                    <a:p>
                      <a:pPr algn="ctr">
                        <a:spcAft>
                          <a:spcPts val="0"/>
                        </a:spcAft>
                      </a:pPr>
                      <a:r>
                        <a:rPr lang="en-AU" sz="1100" b="1" dirty="0">
                          <a:effectLst/>
                          <a:latin typeface="+mn-lt"/>
                          <a:ea typeface="MS Mincho" panose="02020609040205080304" pitchFamily="49" charset="-128"/>
                          <a:cs typeface="Times New Roman" panose="02020603050405020304" pitchFamily="18" charset="0"/>
                        </a:rPr>
                        <a:t>Group</a:t>
                      </a:r>
                    </a:p>
                  </a:txBody>
                  <a:tcPr marL="30429" marR="30429" marT="0" marB="0" anchor="ctr">
                    <a:solidFill>
                      <a:schemeClr val="bg2">
                        <a:lumMod val="90000"/>
                      </a:schemeClr>
                    </a:solidFill>
                  </a:tcPr>
                </a:tc>
                <a:tc rowSpan="2">
                  <a:txBody>
                    <a:bodyPr/>
                    <a:lstStyle/>
                    <a:p>
                      <a:pPr algn="ctr">
                        <a:spcAft>
                          <a:spcPts val="0"/>
                        </a:spcAft>
                      </a:pPr>
                      <a:br>
                        <a:rPr lang="en-US" sz="1100" b="1" dirty="0">
                          <a:effectLst/>
                          <a:latin typeface="+mn-lt"/>
                        </a:rPr>
                      </a:br>
                      <a:r>
                        <a:rPr lang="en-US" sz="1100" b="1" dirty="0">
                          <a:effectLst/>
                          <a:latin typeface="+mn-lt"/>
                        </a:rPr>
                        <a:t>Schedule</a:t>
                      </a:r>
                      <a:br>
                        <a:rPr lang="en-US" sz="1100" b="1" dirty="0">
                          <a:effectLst/>
                          <a:latin typeface="+mn-lt"/>
                        </a:rPr>
                      </a:br>
                      <a:endParaRPr lang="en-AU" sz="1100" b="1" dirty="0">
                        <a:effectLst/>
                        <a:latin typeface="+mn-lt"/>
                        <a:ea typeface="MS Mincho" panose="02020609040205080304" pitchFamily="49" charset="-128"/>
                        <a:cs typeface="Times New Roman" panose="02020603050405020304" pitchFamily="18" charset="0"/>
                      </a:endParaRPr>
                    </a:p>
                  </a:txBody>
                  <a:tcPr marL="30429" marR="30429" marT="0" marB="0" anchor="ctr">
                    <a:solidFill>
                      <a:schemeClr val="bg2">
                        <a:lumMod val="90000"/>
                      </a:schemeClr>
                    </a:solidFill>
                  </a:tcPr>
                </a:tc>
                <a:tc gridSpan="14">
                  <a:txBody>
                    <a:bodyPr/>
                    <a:lstStyle/>
                    <a:p>
                      <a:pPr algn="ctr">
                        <a:spcAft>
                          <a:spcPts val="0"/>
                        </a:spcAft>
                      </a:pPr>
                      <a:r>
                        <a:rPr lang="en-AU" sz="1100" b="1" dirty="0">
                          <a:effectLst/>
                          <a:latin typeface="+mn-lt"/>
                          <a:ea typeface="MS Mincho" panose="02020609040205080304" pitchFamily="49" charset="-128"/>
                          <a:cs typeface="Times New Roman" panose="02020603050405020304" pitchFamily="18" charset="0"/>
                        </a:rPr>
                        <a:t>Age in</a:t>
                      </a:r>
                      <a:r>
                        <a:rPr lang="en-AU" sz="1100" b="1" baseline="0" dirty="0">
                          <a:effectLst/>
                          <a:latin typeface="+mn-lt"/>
                          <a:ea typeface="MS Mincho" panose="02020609040205080304" pitchFamily="49" charset="-128"/>
                          <a:cs typeface="Times New Roman" panose="02020603050405020304" pitchFamily="18" charset="0"/>
                        </a:rPr>
                        <a:t> months</a:t>
                      </a:r>
                      <a:endParaRPr lang="en-AU" sz="1100" b="1" dirty="0">
                        <a:effectLst/>
                        <a:latin typeface="+mn-lt"/>
                        <a:ea typeface="MS Mincho" panose="02020609040205080304" pitchFamily="49" charset="-128"/>
                        <a:cs typeface="Times New Roman" panose="02020603050405020304" pitchFamily="18" charset="0"/>
                      </a:endParaRPr>
                    </a:p>
                  </a:txBody>
                  <a:tcPr marL="30429" marR="30429" marT="0" marB="0" anchor="ctr">
                    <a:solidFill>
                      <a:schemeClr val="bg2">
                        <a:lumMod val="90000"/>
                      </a:schemeClr>
                    </a:solidFill>
                  </a:tcPr>
                </a:tc>
                <a:tc hMerge="1">
                  <a:txBody>
                    <a:bodyPr/>
                    <a:lstStyle/>
                    <a:p>
                      <a:pPr algn="ctr">
                        <a:spcAft>
                          <a:spcPts val="0"/>
                        </a:spcAft>
                      </a:pPr>
                      <a:endParaRPr lang="en-AU" sz="1100" b="1" dirty="0">
                        <a:effectLst/>
                        <a:latin typeface="+mn-lt"/>
                        <a:ea typeface="MS Mincho" panose="02020609040205080304" pitchFamily="49" charset="-128"/>
                        <a:cs typeface="Times New Roman" panose="02020603050405020304" pitchFamily="18" charset="0"/>
                      </a:endParaRPr>
                    </a:p>
                  </a:txBody>
                  <a:tcPr marL="30429" marR="30429" marT="0" marB="0" anchor="ctr"/>
                </a:tc>
                <a:tc hMerge="1">
                  <a:txBody>
                    <a:bodyPr/>
                    <a:lstStyle/>
                    <a:p>
                      <a:pPr algn="ctr">
                        <a:spcAft>
                          <a:spcPts val="0"/>
                        </a:spcAft>
                      </a:pPr>
                      <a:endParaRPr lang="en-AU" sz="1100" b="1" dirty="0">
                        <a:effectLst/>
                        <a:latin typeface="+mn-lt"/>
                        <a:ea typeface="MS Mincho" panose="02020609040205080304" pitchFamily="49" charset="-128"/>
                        <a:cs typeface="Times New Roman" panose="02020603050405020304" pitchFamily="18" charset="0"/>
                      </a:endParaRPr>
                    </a:p>
                  </a:txBody>
                  <a:tcPr marL="30429" marR="30429" marT="0" marB="0" anchor="ctr"/>
                </a:tc>
                <a:tc hMerge="1">
                  <a:txBody>
                    <a:bodyPr/>
                    <a:lstStyle/>
                    <a:p>
                      <a:pPr algn="ctr">
                        <a:spcAft>
                          <a:spcPts val="0"/>
                        </a:spcAft>
                      </a:pPr>
                      <a:endParaRPr lang="en-AU" sz="1100" b="1" dirty="0">
                        <a:effectLst/>
                        <a:latin typeface="+mn-lt"/>
                        <a:ea typeface="MS Mincho" panose="02020609040205080304" pitchFamily="49" charset="-128"/>
                        <a:cs typeface="Times New Roman" panose="02020603050405020304" pitchFamily="18" charset="0"/>
                      </a:endParaRPr>
                    </a:p>
                  </a:txBody>
                  <a:tcPr marL="30429" marR="30429" marT="0" marB="0" anchor="ctr"/>
                </a:tc>
                <a:tc hMerge="1">
                  <a:txBody>
                    <a:bodyPr/>
                    <a:lstStyle/>
                    <a:p>
                      <a:pPr algn="ctr">
                        <a:spcAft>
                          <a:spcPts val="0"/>
                        </a:spcAft>
                      </a:pPr>
                      <a:endParaRPr lang="en-AU" sz="1100" b="1" dirty="0">
                        <a:effectLst/>
                        <a:latin typeface="+mn-lt"/>
                        <a:ea typeface="MS Mincho" panose="02020609040205080304" pitchFamily="49" charset="-128"/>
                        <a:cs typeface="Times New Roman" panose="02020603050405020304" pitchFamily="18" charset="0"/>
                      </a:endParaRPr>
                    </a:p>
                  </a:txBody>
                  <a:tcPr marL="30429" marR="30429" marT="0" marB="0" anchor="ctr"/>
                </a:tc>
                <a:tc hMerge="1">
                  <a:txBody>
                    <a:bodyPr/>
                    <a:lstStyle/>
                    <a:p>
                      <a:pPr algn="ctr">
                        <a:spcAft>
                          <a:spcPts val="0"/>
                        </a:spcAft>
                      </a:pPr>
                      <a:endParaRPr lang="en-AU" sz="1100" b="1" dirty="0">
                        <a:effectLst/>
                        <a:latin typeface="+mn-lt"/>
                        <a:ea typeface="MS Mincho" panose="02020609040205080304" pitchFamily="49" charset="-128"/>
                        <a:cs typeface="Times New Roman" panose="02020603050405020304" pitchFamily="18" charset="0"/>
                      </a:endParaRPr>
                    </a:p>
                  </a:txBody>
                  <a:tcPr marL="30429" marR="30429" marT="0" marB="0" anchor="ctr"/>
                </a:tc>
                <a:tc hMerge="1">
                  <a:txBody>
                    <a:bodyPr/>
                    <a:lstStyle/>
                    <a:p>
                      <a:pPr algn="ctr">
                        <a:spcAft>
                          <a:spcPts val="0"/>
                        </a:spcAft>
                      </a:pPr>
                      <a:endParaRPr lang="en-AU" sz="1100" b="1" dirty="0">
                        <a:effectLst/>
                        <a:latin typeface="+mn-lt"/>
                        <a:ea typeface="MS Mincho" panose="02020609040205080304" pitchFamily="49" charset="-128"/>
                        <a:cs typeface="Times New Roman" panose="02020603050405020304" pitchFamily="18" charset="0"/>
                      </a:endParaRPr>
                    </a:p>
                  </a:txBody>
                  <a:tcPr marL="30429" marR="30429" marT="0" marB="0" anchor="ctr"/>
                </a:tc>
                <a:tc hMerge="1">
                  <a:txBody>
                    <a:bodyPr/>
                    <a:lstStyle/>
                    <a:p>
                      <a:pPr algn="ctr">
                        <a:spcAft>
                          <a:spcPts val="0"/>
                        </a:spcAft>
                      </a:pPr>
                      <a:endParaRPr lang="en-AU" sz="1100" b="1" dirty="0">
                        <a:effectLst/>
                        <a:latin typeface="+mn-lt"/>
                        <a:ea typeface="MS Mincho" panose="02020609040205080304" pitchFamily="49" charset="-128"/>
                        <a:cs typeface="Times New Roman" panose="02020603050405020304" pitchFamily="18" charset="0"/>
                      </a:endParaRPr>
                    </a:p>
                  </a:txBody>
                  <a:tcPr marL="30429" marR="30429" marT="0" marB="0" anchor="ctr"/>
                </a:tc>
                <a:tc hMerge="1">
                  <a:txBody>
                    <a:bodyPr/>
                    <a:lstStyle/>
                    <a:p>
                      <a:pPr algn="ctr">
                        <a:spcAft>
                          <a:spcPts val="0"/>
                        </a:spcAft>
                      </a:pPr>
                      <a:endParaRPr lang="en-AU" sz="1100" b="1" dirty="0">
                        <a:effectLst/>
                        <a:latin typeface="+mn-lt"/>
                        <a:ea typeface="MS Mincho" panose="02020609040205080304" pitchFamily="49" charset="-128"/>
                        <a:cs typeface="Times New Roman" panose="02020603050405020304" pitchFamily="18" charset="0"/>
                      </a:endParaRPr>
                    </a:p>
                  </a:txBody>
                  <a:tcPr marL="30429" marR="30429" marT="0" marB="0" anchor="ctr"/>
                </a:tc>
                <a:tc hMerge="1">
                  <a:txBody>
                    <a:bodyPr/>
                    <a:lstStyle/>
                    <a:p>
                      <a:pPr algn="ctr">
                        <a:spcAft>
                          <a:spcPts val="0"/>
                        </a:spcAft>
                      </a:pPr>
                      <a:endParaRPr lang="en-AU" sz="1100" b="1" dirty="0">
                        <a:effectLst/>
                        <a:latin typeface="+mn-lt"/>
                        <a:ea typeface="MS Mincho" panose="02020609040205080304" pitchFamily="49" charset="-128"/>
                        <a:cs typeface="Times New Roman" panose="02020603050405020304" pitchFamily="18" charset="0"/>
                      </a:endParaRPr>
                    </a:p>
                  </a:txBody>
                  <a:tcPr marL="30429" marR="30429" marT="0" marB="0" anchor="ctr"/>
                </a:tc>
                <a:tc hMerge="1">
                  <a:txBody>
                    <a:bodyPr/>
                    <a:lstStyle/>
                    <a:p>
                      <a:endParaRPr lang="en-US"/>
                    </a:p>
                  </a:txBody>
                  <a:tcPr/>
                </a:tc>
                <a:tc hMerge="1">
                  <a:txBody>
                    <a:bodyPr/>
                    <a:lstStyle/>
                    <a:p>
                      <a:pPr algn="ctr">
                        <a:spcAft>
                          <a:spcPts val="0"/>
                        </a:spcAft>
                      </a:pPr>
                      <a:endParaRPr lang="en-AU" sz="1100" b="1" dirty="0">
                        <a:effectLst/>
                        <a:latin typeface="+mn-lt"/>
                        <a:ea typeface="MS Mincho" panose="02020609040205080304" pitchFamily="49" charset="-128"/>
                        <a:cs typeface="Times New Roman" panose="02020603050405020304" pitchFamily="18" charset="0"/>
                      </a:endParaRPr>
                    </a:p>
                  </a:txBody>
                  <a:tcPr marL="30429" marR="30429" marT="0" marB="0" anchor="ctr"/>
                </a:tc>
                <a:tc hMerge="1">
                  <a:txBody>
                    <a:bodyPr/>
                    <a:lstStyle/>
                    <a:p>
                      <a:pPr algn="ctr">
                        <a:spcAft>
                          <a:spcPts val="0"/>
                        </a:spcAft>
                      </a:pPr>
                      <a:endParaRPr lang="en-AU" sz="1100" b="1" dirty="0">
                        <a:effectLst/>
                        <a:latin typeface="+mn-lt"/>
                        <a:ea typeface="MS Mincho" panose="02020609040205080304" pitchFamily="49" charset="-128"/>
                        <a:cs typeface="Times New Roman" panose="02020603050405020304" pitchFamily="18" charset="0"/>
                      </a:endParaRPr>
                    </a:p>
                  </a:txBody>
                  <a:tcPr marL="30429" marR="30429" marT="0" marB="0" anchor="ctr"/>
                </a:tc>
                <a:tc hMerge="1">
                  <a:txBody>
                    <a:bodyPr/>
                    <a:lstStyle/>
                    <a:p>
                      <a:pPr algn="ctr">
                        <a:spcAft>
                          <a:spcPts val="0"/>
                        </a:spcAft>
                      </a:pPr>
                      <a:endParaRPr lang="en-AU" sz="1100" b="1" dirty="0">
                        <a:effectLst/>
                        <a:latin typeface="+mn-lt"/>
                        <a:ea typeface="MS Mincho" panose="02020609040205080304" pitchFamily="49" charset="-128"/>
                        <a:cs typeface="Times New Roman" panose="02020603050405020304" pitchFamily="18" charset="0"/>
                      </a:endParaRPr>
                    </a:p>
                  </a:txBody>
                  <a:tcPr marL="30429" marR="30429" marT="0" marB="0" anchor="ctr"/>
                </a:tc>
                <a:extLst>
                  <a:ext uri="{0D108BD9-81ED-4DB2-BD59-A6C34878D82A}">
                    <a16:rowId xmlns:a16="http://schemas.microsoft.com/office/drawing/2014/main" val="2401501883"/>
                  </a:ext>
                </a:extLst>
              </a:tr>
              <a:tr h="264319">
                <a:tc vMerge="1">
                  <a:txBody>
                    <a:bodyPr/>
                    <a:lstStyle/>
                    <a:p>
                      <a:pPr algn="ctr">
                        <a:spcAft>
                          <a:spcPts val="0"/>
                        </a:spcAft>
                      </a:pPr>
                      <a:endParaRPr lang="en-AU" sz="1100" b="1" dirty="0">
                        <a:effectLst/>
                        <a:latin typeface="+mn-lt"/>
                        <a:ea typeface="MS Mincho" panose="02020609040205080304" pitchFamily="49" charset="-128"/>
                        <a:cs typeface="Times New Roman" panose="02020603050405020304" pitchFamily="18" charset="0"/>
                      </a:endParaRPr>
                    </a:p>
                  </a:txBody>
                  <a:tcPr marL="30429" marR="30429" marT="0" marB="0" anchor="ctr"/>
                </a:tc>
                <a:tc vMerge="1">
                  <a:txBody>
                    <a:bodyPr/>
                    <a:lstStyle/>
                    <a:p>
                      <a:pPr algn="ctr">
                        <a:spcAft>
                          <a:spcPts val="0"/>
                        </a:spcAft>
                      </a:pPr>
                      <a:endParaRPr lang="en-AU" sz="1100" b="1" dirty="0">
                        <a:effectLst/>
                        <a:latin typeface="+mn-lt"/>
                        <a:ea typeface="MS Mincho" panose="02020609040205080304" pitchFamily="49" charset="-128"/>
                        <a:cs typeface="Times New Roman" panose="02020603050405020304" pitchFamily="18" charset="0"/>
                      </a:endParaRPr>
                    </a:p>
                  </a:txBody>
                  <a:tcPr marL="30429" marR="30429" marT="0" marB="0" anchor="ctr"/>
                </a:tc>
                <a:tc>
                  <a:txBody>
                    <a:bodyPr/>
                    <a:lstStyle/>
                    <a:p>
                      <a:pPr algn="ctr">
                        <a:spcAft>
                          <a:spcPts val="0"/>
                        </a:spcAft>
                      </a:pPr>
                      <a:r>
                        <a:rPr lang="en-US" sz="1100" b="1" dirty="0">
                          <a:effectLst/>
                          <a:latin typeface="+mn-lt"/>
                        </a:rPr>
                        <a:t>2</a:t>
                      </a:r>
                      <a:endParaRPr lang="en-AU" sz="1100" b="1" dirty="0">
                        <a:effectLst/>
                        <a:latin typeface="+mn-lt"/>
                        <a:ea typeface="MS Mincho" panose="02020609040205080304" pitchFamily="49" charset="-128"/>
                        <a:cs typeface="Times New Roman" panose="02020603050405020304" pitchFamily="18" charset="0"/>
                      </a:endParaRPr>
                    </a:p>
                  </a:txBody>
                  <a:tcPr marL="30429" marR="30429" marT="0" marB="0" anchor="ctr">
                    <a:solidFill>
                      <a:schemeClr val="bg2">
                        <a:lumMod val="90000"/>
                      </a:schemeClr>
                    </a:solidFill>
                  </a:tcPr>
                </a:tc>
                <a:tc>
                  <a:txBody>
                    <a:bodyPr/>
                    <a:lstStyle/>
                    <a:p>
                      <a:pPr algn="ctr">
                        <a:spcAft>
                          <a:spcPts val="0"/>
                        </a:spcAft>
                      </a:pPr>
                      <a:r>
                        <a:rPr lang="en-US" sz="1100" b="1" dirty="0">
                          <a:effectLst/>
                          <a:latin typeface="+mn-lt"/>
                        </a:rPr>
                        <a:t>3</a:t>
                      </a:r>
                      <a:endParaRPr lang="en-AU" sz="1100" b="1" dirty="0">
                        <a:effectLst/>
                        <a:latin typeface="+mn-lt"/>
                        <a:ea typeface="MS Mincho" panose="02020609040205080304" pitchFamily="49" charset="-128"/>
                        <a:cs typeface="Times New Roman" panose="02020603050405020304" pitchFamily="18" charset="0"/>
                      </a:endParaRPr>
                    </a:p>
                  </a:txBody>
                  <a:tcPr marL="30429" marR="30429" marT="0" marB="0" anchor="ctr">
                    <a:solidFill>
                      <a:schemeClr val="bg2">
                        <a:lumMod val="90000"/>
                      </a:schemeClr>
                    </a:solidFill>
                  </a:tcPr>
                </a:tc>
                <a:tc>
                  <a:txBody>
                    <a:bodyPr/>
                    <a:lstStyle/>
                    <a:p>
                      <a:pPr algn="ctr">
                        <a:spcAft>
                          <a:spcPts val="0"/>
                        </a:spcAft>
                      </a:pPr>
                      <a:r>
                        <a:rPr lang="en-US" sz="1100" b="1" dirty="0">
                          <a:effectLst/>
                          <a:latin typeface="+mn-lt"/>
                        </a:rPr>
                        <a:t>4</a:t>
                      </a:r>
                      <a:endParaRPr lang="en-AU" sz="1100" b="1" dirty="0">
                        <a:effectLst/>
                        <a:latin typeface="+mn-lt"/>
                        <a:ea typeface="MS Mincho" panose="02020609040205080304" pitchFamily="49" charset="-128"/>
                        <a:cs typeface="Times New Roman" panose="02020603050405020304" pitchFamily="18" charset="0"/>
                      </a:endParaRPr>
                    </a:p>
                  </a:txBody>
                  <a:tcPr marL="30429" marR="30429" marT="0" marB="0" anchor="ctr">
                    <a:solidFill>
                      <a:schemeClr val="bg2">
                        <a:lumMod val="90000"/>
                      </a:schemeClr>
                    </a:solidFill>
                  </a:tcPr>
                </a:tc>
                <a:tc>
                  <a:txBody>
                    <a:bodyPr/>
                    <a:lstStyle/>
                    <a:p>
                      <a:pPr algn="ctr">
                        <a:spcAft>
                          <a:spcPts val="0"/>
                        </a:spcAft>
                      </a:pPr>
                      <a:r>
                        <a:rPr lang="en-US" sz="1100" b="1" dirty="0">
                          <a:effectLst/>
                          <a:latin typeface="+mn-lt"/>
                        </a:rPr>
                        <a:t>5</a:t>
                      </a:r>
                      <a:endParaRPr lang="en-AU" sz="1100" b="1" dirty="0">
                        <a:effectLst/>
                        <a:latin typeface="+mn-lt"/>
                        <a:ea typeface="MS Mincho" panose="02020609040205080304" pitchFamily="49" charset="-128"/>
                        <a:cs typeface="Times New Roman" panose="02020603050405020304" pitchFamily="18" charset="0"/>
                      </a:endParaRPr>
                    </a:p>
                  </a:txBody>
                  <a:tcPr marL="30429" marR="30429" marT="0" marB="0" anchor="ctr">
                    <a:solidFill>
                      <a:schemeClr val="bg2">
                        <a:lumMod val="90000"/>
                      </a:schemeClr>
                    </a:solidFill>
                  </a:tcPr>
                </a:tc>
                <a:tc>
                  <a:txBody>
                    <a:bodyPr/>
                    <a:lstStyle/>
                    <a:p>
                      <a:pPr algn="ctr">
                        <a:spcAft>
                          <a:spcPts val="0"/>
                        </a:spcAft>
                      </a:pPr>
                      <a:r>
                        <a:rPr lang="en-US" sz="1100" b="1" dirty="0">
                          <a:effectLst/>
                          <a:latin typeface="+mn-lt"/>
                        </a:rPr>
                        <a:t>6</a:t>
                      </a:r>
                      <a:endParaRPr lang="en-AU" sz="1100" b="1" dirty="0">
                        <a:effectLst/>
                        <a:latin typeface="+mn-lt"/>
                        <a:ea typeface="MS Mincho" panose="02020609040205080304" pitchFamily="49" charset="-128"/>
                        <a:cs typeface="Times New Roman" panose="02020603050405020304" pitchFamily="18" charset="0"/>
                      </a:endParaRPr>
                    </a:p>
                  </a:txBody>
                  <a:tcPr marL="30429" marR="30429" marT="0" marB="0" anchor="ctr">
                    <a:solidFill>
                      <a:schemeClr val="bg2">
                        <a:lumMod val="90000"/>
                      </a:schemeClr>
                    </a:solidFill>
                  </a:tcPr>
                </a:tc>
                <a:tc>
                  <a:txBody>
                    <a:bodyPr/>
                    <a:lstStyle/>
                    <a:p>
                      <a:pPr algn="ctr">
                        <a:spcAft>
                          <a:spcPts val="0"/>
                        </a:spcAft>
                      </a:pPr>
                      <a:r>
                        <a:rPr lang="en-US" sz="1100" b="1" dirty="0">
                          <a:effectLst/>
                          <a:latin typeface="+mn-lt"/>
                        </a:rPr>
                        <a:t>7</a:t>
                      </a:r>
                      <a:endParaRPr lang="en-AU" sz="1100" b="1" dirty="0">
                        <a:effectLst/>
                        <a:latin typeface="+mn-lt"/>
                        <a:ea typeface="MS Mincho" panose="02020609040205080304" pitchFamily="49" charset="-128"/>
                        <a:cs typeface="Times New Roman" panose="02020603050405020304" pitchFamily="18" charset="0"/>
                      </a:endParaRPr>
                    </a:p>
                  </a:txBody>
                  <a:tcPr marL="30429" marR="30429" marT="0" marB="0" anchor="ctr">
                    <a:solidFill>
                      <a:schemeClr val="bg2">
                        <a:lumMod val="90000"/>
                      </a:schemeClr>
                    </a:solidFill>
                  </a:tcPr>
                </a:tc>
                <a:tc>
                  <a:txBody>
                    <a:bodyPr/>
                    <a:lstStyle/>
                    <a:p>
                      <a:pPr algn="ctr">
                        <a:spcAft>
                          <a:spcPts val="0"/>
                        </a:spcAft>
                      </a:pPr>
                      <a:r>
                        <a:rPr lang="en-US" sz="1100" b="1" dirty="0">
                          <a:effectLst/>
                          <a:latin typeface="+mn-lt"/>
                        </a:rPr>
                        <a:t>9</a:t>
                      </a:r>
                      <a:endParaRPr lang="en-AU" sz="1100" b="1" dirty="0">
                        <a:effectLst/>
                        <a:latin typeface="+mn-lt"/>
                        <a:ea typeface="MS Mincho" panose="02020609040205080304" pitchFamily="49" charset="-128"/>
                        <a:cs typeface="Times New Roman" panose="02020603050405020304" pitchFamily="18" charset="0"/>
                      </a:endParaRPr>
                    </a:p>
                  </a:txBody>
                  <a:tcPr marL="30429" marR="30429" marT="0" marB="0" anchor="ctr">
                    <a:solidFill>
                      <a:schemeClr val="bg2">
                        <a:lumMod val="90000"/>
                      </a:schemeClr>
                    </a:solidFill>
                  </a:tcPr>
                </a:tc>
                <a:tc>
                  <a:txBody>
                    <a:bodyPr/>
                    <a:lstStyle/>
                    <a:p>
                      <a:pPr algn="ctr">
                        <a:spcAft>
                          <a:spcPts val="0"/>
                        </a:spcAft>
                      </a:pPr>
                      <a:r>
                        <a:rPr lang="en-US" sz="1100" b="1" dirty="0">
                          <a:effectLst/>
                          <a:latin typeface="+mn-lt"/>
                        </a:rPr>
                        <a:t>9.5</a:t>
                      </a:r>
                      <a:endParaRPr lang="en-AU" sz="1100" b="1" dirty="0">
                        <a:effectLst/>
                        <a:latin typeface="+mn-lt"/>
                        <a:ea typeface="MS Mincho" panose="02020609040205080304" pitchFamily="49" charset="-128"/>
                        <a:cs typeface="Times New Roman" panose="02020603050405020304" pitchFamily="18" charset="0"/>
                      </a:endParaRPr>
                    </a:p>
                  </a:txBody>
                  <a:tcPr marL="30429" marR="30429" marT="0" marB="0" anchor="ctr">
                    <a:solidFill>
                      <a:schemeClr val="bg2">
                        <a:lumMod val="90000"/>
                      </a:schemeClr>
                    </a:solidFill>
                  </a:tcPr>
                </a:tc>
                <a:tc>
                  <a:txBody>
                    <a:bodyPr/>
                    <a:lstStyle/>
                    <a:p>
                      <a:pPr algn="ctr">
                        <a:spcAft>
                          <a:spcPts val="0"/>
                        </a:spcAft>
                      </a:pPr>
                      <a:r>
                        <a:rPr lang="en-US" sz="1100" b="1" dirty="0">
                          <a:effectLst/>
                          <a:latin typeface="+mn-lt"/>
                        </a:rPr>
                        <a:t>10.5</a:t>
                      </a:r>
                      <a:endParaRPr lang="en-AU" sz="1100" b="1" dirty="0">
                        <a:effectLst/>
                        <a:latin typeface="+mn-lt"/>
                        <a:ea typeface="MS Mincho" panose="02020609040205080304" pitchFamily="49" charset="-128"/>
                        <a:cs typeface="Times New Roman" panose="02020603050405020304" pitchFamily="18" charset="0"/>
                      </a:endParaRPr>
                    </a:p>
                  </a:txBody>
                  <a:tcPr marL="30429" marR="30429" marT="0" marB="0" anchor="ctr">
                    <a:solidFill>
                      <a:schemeClr val="bg2">
                        <a:lumMod val="90000"/>
                      </a:schemeClr>
                    </a:solidFill>
                  </a:tcPr>
                </a:tc>
                <a:tc>
                  <a:txBody>
                    <a:bodyPr/>
                    <a:lstStyle/>
                    <a:p>
                      <a:pPr algn="ctr">
                        <a:spcAft>
                          <a:spcPts val="0"/>
                        </a:spcAft>
                      </a:pPr>
                      <a:r>
                        <a:rPr lang="en-US" sz="1100" b="1" dirty="0">
                          <a:effectLst/>
                          <a:latin typeface="+mn-lt"/>
                        </a:rPr>
                        <a:t>12</a:t>
                      </a:r>
                      <a:endParaRPr lang="en-AU" sz="1100" b="1" dirty="0">
                        <a:effectLst/>
                        <a:latin typeface="+mn-lt"/>
                        <a:ea typeface="MS Mincho" panose="02020609040205080304" pitchFamily="49" charset="-128"/>
                        <a:cs typeface="Times New Roman" panose="02020603050405020304" pitchFamily="18" charset="0"/>
                      </a:endParaRPr>
                    </a:p>
                  </a:txBody>
                  <a:tcPr marL="30429" marR="30429" marT="0" marB="0" anchor="ctr">
                    <a:solidFill>
                      <a:schemeClr val="bg2">
                        <a:lumMod val="90000"/>
                      </a:schemeClr>
                    </a:solidFill>
                  </a:tcPr>
                </a:tc>
                <a:tc>
                  <a:txBody>
                    <a:bodyPr/>
                    <a:lstStyle/>
                    <a:p>
                      <a:pPr algn="ctr">
                        <a:spcAft>
                          <a:spcPts val="0"/>
                        </a:spcAft>
                      </a:pPr>
                      <a:r>
                        <a:rPr lang="en-AU" sz="1100" b="1" dirty="0">
                          <a:effectLst/>
                          <a:latin typeface="+mn-lt"/>
                          <a:ea typeface="MS Mincho" panose="02020609040205080304" pitchFamily="49" charset="-128"/>
                          <a:cs typeface="Times New Roman" panose="02020603050405020304" pitchFamily="18" charset="0"/>
                        </a:rPr>
                        <a:t>13</a:t>
                      </a:r>
                    </a:p>
                  </a:txBody>
                  <a:tcPr marL="30429" marR="30429" marT="0" marB="0" anchor="ctr">
                    <a:solidFill>
                      <a:schemeClr val="bg2">
                        <a:lumMod val="90000"/>
                      </a:schemeClr>
                    </a:solidFill>
                  </a:tcPr>
                </a:tc>
                <a:tc>
                  <a:txBody>
                    <a:bodyPr/>
                    <a:lstStyle/>
                    <a:p>
                      <a:pPr algn="ctr">
                        <a:spcAft>
                          <a:spcPts val="0"/>
                        </a:spcAft>
                      </a:pPr>
                      <a:r>
                        <a:rPr lang="en-US" sz="1100" b="1" dirty="0">
                          <a:effectLst/>
                          <a:latin typeface="+mn-lt"/>
                        </a:rPr>
                        <a:t>18</a:t>
                      </a:r>
                      <a:endParaRPr lang="en-AU" sz="1100" b="1" dirty="0">
                        <a:effectLst/>
                        <a:latin typeface="+mn-lt"/>
                        <a:ea typeface="MS Mincho" panose="02020609040205080304" pitchFamily="49" charset="-128"/>
                        <a:cs typeface="Times New Roman" panose="02020603050405020304" pitchFamily="18" charset="0"/>
                      </a:endParaRPr>
                    </a:p>
                  </a:txBody>
                  <a:tcPr marL="30429" marR="30429" marT="0" marB="0" anchor="ctr">
                    <a:solidFill>
                      <a:schemeClr val="bg2">
                        <a:lumMod val="90000"/>
                      </a:schemeClr>
                    </a:solidFill>
                  </a:tcPr>
                </a:tc>
                <a:tc>
                  <a:txBody>
                    <a:bodyPr/>
                    <a:lstStyle/>
                    <a:p>
                      <a:pPr algn="ctr">
                        <a:spcAft>
                          <a:spcPts val="0"/>
                        </a:spcAft>
                      </a:pPr>
                      <a:r>
                        <a:rPr lang="en-US" sz="1100" b="1" dirty="0">
                          <a:effectLst/>
                          <a:latin typeface="+mn-lt"/>
                        </a:rPr>
                        <a:t>19</a:t>
                      </a:r>
                      <a:endParaRPr lang="en-AU" sz="1100" b="1" dirty="0">
                        <a:effectLst/>
                        <a:latin typeface="+mn-lt"/>
                        <a:ea typeface="MS Mincho" panose="02020609040205080304" pitchFamily="49" charset="-128"/>
                        <a:cs typeface="Times New Roman" panose="02020603050405020304" pitchFamily="18" charset="0"/>
                      </a:endParaRPr>
                    </a:p>
                  </a:txBody>
                  <a:tcPr marL="30429" marR="30429" marT="0" marB="0" anchor="ctr">
                    <a:solidFill>
                      <a:schemeClr val="bg2">
                        <a:lumMod val="90000"/>
                      </a:schemeClr>
                    </a:solidFill>
                  </a:tcPr>
                </a:tc>
                <a:tc>
                  <a:txBody>
                    <a:bodyPr/>
                    <a:lstStyle/>
                    <a:p>
                      <a:pPr algn="ctr">
                        <a:spcAft>
                          <a:spcPts val="0"/>
                        </a:spcAft>
                      </a:pPr>
                      <a:r>
                        <a:rPr lang="en-US" sz="1100" b="1" dirty="0">
                          <a:effectLst/>
                          <a:latin typeface="+mn-lt"/>
                        </a:rPr>
                        <a:t>24</a:t>
                      </a:r>
                      <a:endParaRPr lang="en-AU" sz="1100" b="1" dirty="0">
                        <a:effectLst/>
                        <a:latin typeface="+mn-lt"/>
                        <a:ea typeface="MS Mincho" panose="02020609040205080304" pitchFamily="49" charset="-128"/>
                        <a:cs typeface="Times New Roman" panose="02020603050405020304" pitchFamily="18" charset="0"/>
                      </a:endParaRPr>
                    </a:p>
                  </a:txBody>
                  <a:tcPr marL="30429" marR="30429" marT="0" marB="0" anchor="ctr">
                    <a:solidFill>
                      <a:schemeClr val="bg2">
                        <a:lumMod val="90000"/>
                      </a:schemeClr>
                    </a:solidFill>
                  </a:tcPr>
                </a:tc>
                <a:extLst>
                  <a:ext uri="{0D108BD9-81ED-4DB2-BD59-A6C34878D82A}">
                    <a16:rowId xmlns:a16="http://schemas.microsoft.com/office/drawing/2014/main" val="10000"/>
                  </a:ext>
                </a:extLst>
              </a:tr>
              <a:tr h="474348">
                <a:tc>
                  <a:txBody>
                    <a:bodyPr/>
                    <a:lstStyle/>
                    <a:p>
                      <a:pPr algn="ctr">
                        <a:spcAft>
                          <a:spcPts val="0"/>
                        </a:spcAft>
                      </a:pPr>
                      <a:r>
                        <a:rPr lang="en-AU" sz="1100" b="1" dirty="0">
                          <a:effectLst/>
                          <a:latin typeface="+mn-lt"/>
                          <a:ea typeface="MS Mincho" panose="02020609040205080304" pitchFamily="49" charset="-128"/>
                          <a:cs typeface="Times New Roman" panose="02020603050405020304" pitchFamily="18" charset="0"/>
                        </a:rPr>
                        <a:t>A</a:t>
                      </a:r>
                    </a:p>
                  </a:txBody>
                  <a:tcPr marL="30429" marR="30429" marT="0" marB="0" anchor="ctr">
                    <a:solidFill>
                      <a:schemeClr val="bg2">
                        <a:lumMod val="90000"/>
                      </a:schemeClr>
                    </a:solidFill>
                  </a:tcPr>
                </a:tc>
                <a:tc>
                  <a:txBody>
                    <a:bodyPr/>
                    <a:lstStyle/>
                    <a:p>
                      <a:pPr algn="ctr">
                        <a:spcAft>
                          <a:spcPts val="0"/>
                        </a:spcAft>
                      </a:pPr>
                      <a:r>
                        <a:rPr lang="en-US" sz="1100" b="1" dirty="0">
                          <a:effectLst/>
                          <a:latin typeface="+mn-lt"/>
                        </a:rPr>
                        <a:t>3+1</a:t>
                      </a:r>
                      <a:endParaRPr lang="en-AU" sz="1100" b="1" dirty="0">
                        <a:effectLst/>
                        <a:latin typeface="+mn-lt"/>
                      </a:endParaRPr>
                    </a:p>
                    <a:p>
                      <a:pPr algn="ctr">
                        <a:spcAft>
                          <a:spcPts val="0"/>
                        </a:spcAft>
                      </a:pPr>
                      <a:r>
                        <a:rPr lang="en-US" sz="1100" dirty="0">
                          <a:effectLst/>
                          <a:latin typeface="+mn-lt"/>
                        </a:rPr>
                        <a:t>(n=150)</a:t>
                      </a:r>
                      <a:endParaRPr lang="en-AU" sz="1100" dirty="0">
                        <a:effectLst/>
                        <a:latin typeface="+mn-lt"/>
                        <a:ea typeface="MS Mincho" panose="02020609040205080304" pitchFamily="49" charset="-128"/>
                        <a:cs typeface="Times New Roman" panose="02020603050405020304" pitchFamily="18" charset="0"/>
                      </a:endParaRPr>
                    </a:p>
                  </a:txBody>
                  <a:tcPr marL="30429" marR="30429" marT="0" marB="0"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effectLst/>
                          <a:latin typeface="+mn-lt"/>
                        </a:rPr>
                        <a:t>PCV10</a:t>
                      </a:r>
                      <a:endParaRPr lang="en-AU" sz="1100" b="1" dirty="0">
                        <a:effectLst/>
                        <a:latin typeface="+mn-lt"/>
                      </a:endParaRPr>
                    </a:p>
                    <a:p>
                      <a:pPr algn="ctr">
                        <a:spcAft>
                          <a:spcPts val="0"/>
                        </a:spcAft>
                      </a:pPr>
                      <a:r>
                        <a:rPr lang="en-US" sz="1100" dirty="0" err="1">
                          <a:effectLst/>
                          <a:latin typeface="+mn-lt"/>
                        </a:rPr>
                        <a:t>Bld</a:t>
                      </a:r>
                      <a:r>
                        <a:rPr lang="en-US" sz="1100" dirty="0">
                          <a:effectLst/>
                          <a:latin typeface="+mn-lt"/>
                        </a:rPr>
                        <a:t>*</a:t>
                      </a:r>
                      <a:endParaRPr lang="en-AU" sz="1100" dirty="0">
                        <a:effectLst/>
                        <a:latin typeface="+mn-lt"/>
                      </a:endParaRPr>
                    </a:p>
                    <a:p>
                      <a:pPr algn="ctr">
                        <a:spcAft>
                          <a:spcPts val="0"/>
                        </a:spcAft>
                      </a:pPr>
                      <a:r>
                        <a:rPr lang="en-US" sz="1100" dirty="0">
                          <a:effectLst/>
                          <a:latin typeface="+mn-lt"/>
                        </a:rPr>
                        <a:t>NP</a:t>
                      </a:r>
                      <a:endParaRPr lang="en-AU" sz="1100" dirty="0">
                        <a:effectLst/>
                        <a:latin typeface="+mn-lt"/>
                        <a:ea typeface="MS Mincho" panose="02020609040205080304" pitchFamily="49" charset="-128"/>
                        <a:cs typeface="Times New Roman" panose="02020603050405020304" pitchFamily="18" charset="0"/>
                      </a:endParaRPr>
                    </a:p>
                  </a:txBody>
                  <a:tcPr marL="30429" marR="30429" marT="0" marB="0" anchor="ctr"/>
                </a:tc>
                <a:tc>
                  <a:txBody>
                    <a:bodyPr/>
                    <a:lstStyle/>
                    <a:p>
                      <a:pPr algn="ctr">
                        <a:spcAft>
                          <a:spcPts val="0"/>
                        </a:spcAft>
                      </a:pPr>
                      <a:r>
                        <a:rPr lang="en-US" sz="1100" b="1" dirty="0">
                          <a:effectLst/>
                          <a:latin typeface="+mn-lt"/>
                        </a:rPr>
                        <a:t>PCV10</a:t>
                      </a:r>
                      <a:endParaRPr lang="en-AU" sz="1100" b="1" dirty="0">
                        <a:effectLst/>
                        <a:latin typeface="+mn-lt"/>
                      </a:endParaRPr>
                    </a:p>
                  </a:txBody>
                  <a:tcPr marL="30429" marR="30429" marT="0" marB="0" anchor="ctr"/>
                </a:tc>
                <a:tc>
                  <a:txBody>
                    <a:bodyPr/>
                    <a:lstStyle/>
                    <a:p>
                      <a:pPr algn="ctr">
                        <a:spcAft>
                          <a:spcPts val="0"/>
                        </a:spcAft>
                      </a:pPr>
                      <a:r>
                        <a:rPr lang="en-US" sz="1100" b="1" dirty="0">
                          <a:effectLst/>
                          <a:latin typeface="+mn-lt"/>
                        </a:rPr>
                        <a:t>PCV10</a:t>
                      </a:r>
                      <a:endParaRPr lang="en-AU" sz="1100" b="1" dirty="0">
                        <a:effectLst/>
                        <a:latin typeface="+mn-lt"/>
                      </a:endParaRPr>
                    </a:p>
                  </a:txBody>
                  <a:tcPr marL="30429" marR="30429" marT="0" marB="0" anchor="ctr"/>
                </a:tc>
                <a:tc>
                  <a:txBody>
                    <a:bodyPr/>
                    <a:lstStyle/>
                    <a:p>
                      <a:pPr algn="ctr">
                        <a:spcAft>
                          <a:spcPts val="0"/>
                        </a:spcAft>
                      </a:pPr>
                      <a:r>
                        <a:rPr lang="en-US" sz="1100" dirty="0" err="1">
                          <a:effectLst/>
                          <a:latin typeface="+mn-lt"/>
                        </a:rPr>
                        <a:t>Bld</a:t>
                      </a:r>
                      <a:endParaRPr lang="en-AU" sz="1100" dirty="0">
                        <a:effectLst/>
                        <a:latin typeface="+mn-lt"/>
                        <a:ea typeface="MS Mincho" panose="02020609040205080304" pitchFamily="49" charset="-128"/>
                        <a:cs typeface="Times New Roman" panose="02020603050405020304" pitchFamily="18" charset="0"/>
                      </a:endParaRPr>
                    </a:p>
                  </a:txBody>
                  <a:tcPr marL="30429" marR="30429" marT="0" marB="0" anchor="ctr"/>
                </a:tc>
                <a:tc>
                  <a:txBody>
                    <a:bodyPr/>
                    <a:lstStyle/>
                    <a:p>
                      <a:pPr algn="ctr">
                        <a:spcAft>
                          <a:spcPts val="0"/>
                        </a:spcAft>
                      </a:pPr>
                      <a:r>
                        <a:rPr lang="en-US" sz="1100" dirty="0">
                          <a:effectLst/>
                          <a:latin typeface="+mn-lt"/>
                        </a:rPr>
                        <a:t>NP</a:t>
                      </a:r>
                      <a:endParaRPr lang="en-AU" sz="1100" dirty="0">
                        <a:effectLst/>
                        <a:latin typeface="+mn-lt"/>
                        <a:ea typeface="MS Mincho" panose="02020609040205080304" pitchFamily="49" charset="-128"/>
                        <a:cs typeface="Times New Roman" panose="02020603050405020304" pitchFamily="18" charset="0"/>
                      </a:endParaRPr>
                    </a:p>
                    <a:p>
                      <a:pPr algn="ctr">
                        <a:spcAft>
                          <a:spcPts val="0"/>
                        </a:spcAft>
                      </a:pPr>
                      <a:r>
                        <a:rPr lang="en-US" sz="1100" dirty="0">
                          <a:effectLst/>
                          <a:latin typeface="+mn-lt"/>
                        </a:rPr>
                        <a:t> </a:t>
                      </a:r>
                      <a:endParaRPr lang="en-AU" sz="1100" dirty="0">
                        <a:effectLst/>
                        <a:latin typeface="+mn-lt"/>
                        <a:ea typeface="MS Mincho" panose="02020609040205080304" pitchFamily="49" charset="-128"/>
                        <a:cs typeface="Times New Roman" panose="02020603050405020304" pitchFamily="18" charset="0"/>
                      </a:endParaRPr>
                    </a:p>
                  </a:txBody>
                  <a:tcPr marL="30429" marR="30429" marT="0" marB="0" anchor="ctr"/>
                </a:tc>
                <a:tc>
                  <a:txBody>
                    <a:bodyPr/>
                    <a:lstStyle/>
                    <a:p>
                      <a:pPr algn="ctr">
                        <a:spcAft>
                          <a:spcPts val="0"/>
                        </a:spcAft>
                      </a:pPr>
                      <a:r>
                        <a:rPr lang="en-US" sz="1100" dirty="0">
                          <a:effectLst/>
                          <a:latin typeface="+mn-lt"/>
                        </a:rPr>
                        <a:t> </a:t>
                      </a:r>
                      <a:endParaRPr lang="en-AU" sz="1100" dirty="0">
                        <a:effectLst/>
                        <a:latin typeface="+mn-lt"/>
                        <a:ea typeface="MS Mincho" panose="02020609040205080304" pitchFamily="49" charset="-128"/>
                        <a:cs typeface="Times New Roman" panose="02020603050405020304" pitchFamily="18" charset="0"/>
                      </a:endParaRPr>
                    </a:p>
                  </a:txBody>
                  <a:tcPr marL="30429" marR="30429"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effectLst/>
                          <a:latin typeface="+mn-lt"/>
                        </a:rPr>
                        <a:t>PCV10</a:t>
                      </a:r>
                      <a:endParaRPr lang="en-AU" sz="1100" b="1" dirty="0">
                        <a:effectLst/>
                        <a:latin typeface="+mn-lt"/>
                      </a:endParaRPr>
                    </a:p>
                    <a:p>
                      <a:pPr algn="ctr">
                        <a:spcAft>
                          <a:spcPts val="0"/>
                        </a:spcAft>
                      </a:pPr>
                      <a:r>
                        <a:rPr lang="en-US" sz="1100" dirty="0" err="1">
                          <a:effectLst/>
                          <a:latin typeface="+mn-lt"/>
                        </a:rPr>
                        <a:t>Bld</a:t>
                      </a:r>
                      <a:endParaRPr lang="en-AU" sz="1100" dirty="0">
                        <a:effectLst/>
                        <a:latin typeface="+mn-lt"/>
                      </a:endParaRPr>
                    </a:p>
                    <a:p>
                      <a:pPr algn="ctr">
                        <a:spcAft>
                          <a:spcPts val="0"/>
                        </a:spcAft>
                      </a:pPr>
                      <a:r>
                        <a:rPr lang="en-US" sz="1100" dirty="0">
                          <a:effectLst/>
                          <a:latin typeface="+mn-lt"/>
                        </a:rPr>
                        <a:t>NP</a:t>
                      </a:r>
                      <a:endParaRPr lang="en-AU" sz="1100" dirty="0">
                        <a:effectLst/>
                        <a:latin typeface="+mn-lt"/>
                        <a:ea typeface="MS Mincho" panose="02020609040205080304" pitchFamily="49" charset="-128"/>
                        <a:cs typeface="Times New Roman" panose="02020603050405020304" pitchFamily="18" charset="0"/>
                      </a:endParaRPr>
                    </a:p>
                  </a:txBody>
                  <a:tcPr marL="30429" marR="30429" marT="0" marB="0" anchor="ctr"/>
                </a:tc>
                <a:tc>
                  <a:txBody>
                    <a:bodyPr/>
                    <a:lstStyle/>
                    <a:p>
                      <a:pPr algn="ctr">
                        <a:spcAft>
                          <a:spcPts val="0"/>
                        </a:spcAft>
                      </a:pPr>
                      <a:r>
                        <a:rPr lang="en-US" sz="1100" dirty="0">
                          <a:effectLst/>
                          <a:latin typeface="+mn-lt"/>
                        </a:rPr>
                        <a:t> </a:t>
                      </a:r>
                      <a:endParaRPr lang="en-AU" sz="1100" dirty="0">
                        <a:effectLst/>
                        <a:latin typeface="+mn-lt"/>
                        <a:ea typeface="MS Mincho" panose="02020609040205080304" pitchFamily="49" charset="-128"/>
                        <a:cs typeface="Times New Roman" panose="02020603050405020304" pitchFamily="18" charset="0"/>
                      </a:endParaRPr>
                    </a:p>
                  </a:txBody>
                  <a:tcPr marL="30429" marR="30429" marT="0" marB="0" anchor="ctr"/>
                </a:tc>
                <a:tc>
                  <a:txBody>
                    <a:bodyPr/>
                    <a:lstStyle/>
                    <a:p>
                      <a:pPr algn="ctr">
                        <a:spcAft>
                          <a:spcPts val="0"/>
                        </a:spcAft>
                      </a:pPr>
                      <a:r>
                        <a:rPr lang="en-US" sz="1100" dirty="0" err="1">
                          <a:effectLst/>
                          <a:latin typeface="+mn-lt"/>
                        </a:rPr>
                        <a:t>Bld</a:t>
                      </a:r>
                      <a:endParaRPr lang="en-AU" sz="1100" dirty="0">
                        <a:effectLst/>
                        <a:latin typeface="+mn-lt"/>
                        <a:ea typeface="MS Mincho" panose="02020609040205080304" pitchFamily="49" charset="-128"/>
                        <a:cs typeface="Times New Roman" panose="02020603050405020304" pitchFamily="18" charset="0"/>
                      </a:endParaRPr>
                    </a:p>
                  </a:txBody>
                  <a:tcPr marL="30429" marR="30429" marT="0" marB="0" anchor="ctr"/>
                </a:tc>
                <a:tc>
                  <a:txBody>
                    <a:bodyPr/>
                    <a:lstStyle/>
                    <a:p>
                      <a:pPr algn="ctr">
                        <a:spcAft>
                          <a:spcPts val="0"/>
                        </a:spcAft>
                      </a:pPr>
                      <a:r>
                        <a:rPr lang="en-US" sz="1100" dirty="0">
                          <a:effectLst/>
                          <a:latin typeface="+mn-lt"/>
                        </a:rPr>
                        <a:t>NP</a:t>
                      </a:r>
                      <a:endParaRPr lang="en-AU" sz="1100" dirty="0">
                        <a:effectLst/>
                        <a:latin typeface="+mn-lt"/>
                        <a:ea typeface="MS Mincho" panose="02020609040205080304" pitchFamily="49" charset="-128"/>
                        <a:cs typeface="Times New Roman" panose="02020603050405020304" pitchFamily="18" charset="0"/>
                      </a:endParaRPr>
                    </a:p>
                  </a:txBody>
                  <a:tcPr marL="30429" marR="30429" marT="0" marB="0" anchor="ctr"/>
                </a:tc>
                <a:tc>
                  <a:txBody>
                    <a:bodyPr/>
                    <a:lstStyle/>
                    <a:p>
                      <a:pPr algn="ctr">
                        <a:spcAft>
                          <a:spcPts val="0"/>
                        </a:spcAft>
                      </a:pPr>
                      <a:endParaRPr lang="en-AU" sz="1100" dirty="0">
                        <a:effectLst/>
                        <a:latin typeface="+mn-lt"/>
                        <a:ea typeface="MS Mincho" panose="02020609040205080304" pitchFamily="49" charset="-128"/>
                        <a:cs typeface="Times New Roman" panose="02020603050405020304" pitchFamily="18" charset="0"/>
                      </a:endParaRPr>
                    </a:p>
                  </a:txBody>
                  <a:tcPr marL="30429" marR="30429" marT="0" marB="0" anchor="ctr"/>
                </a:tc>
                <a:tc>
                  <a:txBody>
                    <a:bodyPr/>
                    <a:lstStyle/>
                    <a:p>
                      <a:pPr algn="ctr">
                        <a:spcAft>
                          <a:spcPts val="0"/>
                        </a:spcAft>
                      </a:pPr>
                      <a:r>
                        <a:rPr lang="en-US" sz="1100" dirty="0" err="1">
                          <a:effectLst/>
                          <a:latin typeface="+mn-lt"/>
                        </a:rPr>
                        <a:t>Bld</a:t>
                      </a:r>
                      <a:r>
                        <a:rPr lang="en-US" sz="1100" dirty="0">
                          <a:effectLst/>
                          <a:latin typeface="+mn-lt"/>
                        </a:rPr>
                        <a:t>*</a:t>
                      </a:r>
                      <a:endParaRPr lang="en-AU" sz="1100" dirty="0">
                        <a:effectLst/>
                        <a:latin typeface="+mn-lt"/>
                      </a:endParaRPr>
                    </a:p>
                    <a:p>
                      <a:pPr algn="ctr">
                        <a:spcAft>
                          <a:spcPts val="0"/>
                        </a:spcAft>
                      </a:pPr>
                      <a:r>
                        <a:rPr lang="en-US" sz="1100" dirty="0">
                          <a:effectLst/>
                          <a:latin typeface="+mn-lt"/>
                        </a:rPr>
                        <a:t>NP</a:t>
                      </a:r>
                      <a:endParaRPr lang="en-AU" sz="1100" dirty="0">
                        <a:effectLst/>
                        <a:latin typeface="+mn-lt"/>
                        <a:ea typeface="MS Mincho" panose="02020609040205080304" pitchFamily="49" charset="-128"/>
                        <a:cs typeface="Times New Roman" panose="02020603050405020304" pitchFamily="18" charset="0"/>
                      </a:endParaRPr>
                    </a:p>
                  </a:txBody>
                  <a:tcPr marL="30429" marR="30429" marT="0" marB="0" anchor="ctr"/>
                </a:tc>
                <a:tc>
                  <a:txBody>
                    <a:bodyPr/>
                    <a:lstStyle/>
                    <a:p>
                      <a:pPr algn="ctr">
                        <a:spcAft>
                          <a:spcPts val="0"/>
                        </a:spcAft>
                      </a:pPr>
                      <a:r>
                        <a:rPr lang="en-US" sz="1100" dirty="0">
                          <a:effectLst/>
                          <a:latin typeface="+mn-lt"/>
                        </a:rPr>
                        <a:t> </a:t>
                      </a:r>
                      <a:endParaRPr lang="en-AU" sz="1100" dirty="0">
                        <a:effectLst/>
                        <a:latin typeface="+mn-lt"/>
                        <a:ea typeface="MS Mincho" panose="02020609040205080304" pitchFamily="49" charset="-128"/>
                        <a:cs typeface="Times New Roman" panose="02020603050405020304" pitchFamily="18" charset="0"/>
                      </a:endParaRPr>
                    </a:p>
                  </a:txBody>
                  <a:tcPr marL="30429" marR="30429" marT="0" marB="0" anchor="ctr"/>
                </a:tc>
                <a:tc>
                  <a:txBody>
                    <a:bodyPr/>
                    <a:lstStyle/>
                    <a:p>
                      <a:pPr algn="ctr">
                        <a:spcAft>
                          <a:spcPts val="0"/>
                        </a:spcAft>
                      </a:pPr>
                      <a:r>
                        <a:rPr lang="en-US" sz="1100" dirty="0">
                          <a:effectLst/>
                          <a:latin typeface="+mn-lt"/>
                        </a:rPr>
                        <a:t>NP</a:t>
                      </a:r>
                      <a:endParaRPr lang="en-AU" sz="1100" dirty="0">
                        <a:effectLst/>
                        <a:latin typeface="+mn-lt"/>
                        <a:ea typeface="MS Mincho" panose="02020609040205080304" pitchFamily="49" charset="-128"/>
                        <a:cs typeface="Times New Roman" panose="02020603050405020304" pitchFamily="18" charset="0"/>
                      </a:endParaRPr>
                    </a:p>
                  </a:txBody>
                  <a:tcPr marL="30429" marR="30429" marT="0" marB="0" anchor="ctr"/>
                </a:tc>
                <a:extLst>
                  <a:ext uri="{0D108BD9-81ED-4DB2-BD59-A6C34878D82A}">
                    <a16:rowId xmlns:a16="http://schemas.microsoft.com/office/drawing/2014/main" val="10001"/>
                  </a:ext>
                </a:extLst>
              </a:tr>
              <a:tr h="365763">
                <a:tc>
                  <a:txBody>
                    <a:bodyPr/>
                    <a:lstStyle/>
                    <a:p>
                      <a:pPr algn="ctr">
                        <a:spcAft>
                          <a:spcPts val="0"/>
                        </a:spcAft>
                      </a:pPr>
                      <a:r>
                        <a:rPr lang="en-AU" sz="1100" b="1" dirty="0">
                          <a:effectLst/>
                          <a:latin typeface="+mn-lt"/>
                          <a:ea typeface="MS Mincho" panose="02020609040205080304" pitchFamily="49" charset="-128"/>
                          <a:cs typeface="Times New Roman" panose="02020603050405020304" pitchFamily="18" charset="0"/>
                        </a:rPr>
                        <a:t>B</a:t>
                      </a:r>
                    </a:p>
                  </a:txBody>
                  <a:tcPr marL="30429" marR="30429" marT="0" marB="0" anchor="ctr">
                    <a:solidFill>
                      <a:schemeClr val="bg2">
                        <a:lumMod val="90000"/>
                      </a:schemeClr>
                    </a:solidFill>
                  </a:tcPr>
                </a:tc>
                <a:tc>
                  <a:txBody>
                    <a:bodyPr/>
                    <a:lstStyle/>
                    <a:p>
                      <a:pPr algn="ctr">
                        <a:spcAft>
                          <a:spcPts val="0"/>
                        </a:spcAft>
                      </a:pPr>
                      <a:r>
                        <a:rPr lang="en-US" sz="1100" b="1" dirty="0">
                          <a:effectLst/>
                          <a:latin typeface="+mn-lt"/>
                        </a:rPr>
                        <a:t>3+0</a:t>
                      </a:r>
                      <a:endParaRPr lang="en-AU" sz="1100" b="1" dirty="0">
                        <a:effectLst/>
                        <a:latin typeface="+mn-lt"/>
                      </a:endParaRPr>
                    </a:p>
                    <a:p>
                      <a:pPr algn="ctr">
                        <a:spcAft>
                          <a:spcPts val="0"/>
                        </a:spcAft>
                      </a:pPr>
                      <a:r>
                        <a:rPr lang="en-US" sz="1100" dirty="0">
                          <a:effectLst/>
                          <a:latin typeface="+mn-lt"/>
                        </a:rPr>
                        <a:t>(n=150)</a:t>
                      </a:r>
                      <a:endParaRPr lang="en-AU" sz="1100" dirty="0">
                        <a:effectLst/>
                        <a:latin typeface="+mn-lt"/>
                        <a:ea typeface="MS Mincho" panose="02020609040205080304" pitchFamily="49" charset="-128"/>
                        <a:cs typeface="Times New Roman" panose="02020603050405020304" pitchFamily="18" charset="0"/>
                      </a:endParaRPr>
                    </a:p>
                  </a:txBody>
                  <a:tcPr marL="30429" marR="30429" marT="0" marB="0"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effectLst/>
                          <a:latin typeface="+mn-lt"/>
                        </a:rPr>
                        <a:t>PCV10</a:t>
                      </a:r>
                      <a:endParaRPr lang="en-AU" sz="1100" b="1" dirty="0">
                        <a:effectLst/>
                        <a:latin typeface="+mn-lt"/>
                      </a:endParaRPr>
                    </a:p>
                    <a:p>
                      <a:pPr algn="ctr">
                        <a:spcAft>
                          <a:spcPts val="0"/>
                        </a:spcAft>
                      </a:pPr>
                      <a:r>
                        <a:rPr lang="en-US" sz="1100" dirty="0">
                          <a:effectLst/>
                          <a:latin typeface="+mn-lt"/>
                        </a:rPr>
                        <a:t>NP</a:t>
                      </a:r>
                      <a:endParaRPr lang="en-AU" sz="1100" dirty="0">
                        <a:effectLst/>
                        <a:latin typeface="+mn-lt"/>
                        <a:ea typeface="MS Mincho" panose="02020609040205080304" pitchFamily="49" charset="-128"/>
                        <a:cs typeface="Times New Roman" panose="02020603050405020304" pitchFamily="18" charset="0"/>
                      </a:endParaRPr>
                    </a:p>
                  </a:txBody>
                  <a:tcPr marL="30429" marR="30429" marT="0" marB="0" anchor="ctr"/>
                </a:tc>
                <a:tc>
                  <a:txBody>
                    <a:bodyPr/>
                    <a:lstStyle/>
                    <a:p>
                      <a:pPr algn="ctr">
                        <a:spcAft>
                          <a:spcPts val="0"/>
                        </a:spcAft>
                      </a:pPr>
                      <a:r>
                        <a:rPr lang="en-US" sz="1100" b="1" dirty="0">
                          <a:effectLst/>
                          <a:latin typeface="+mn-lt"/>
                        </a:rPr>
                        <a:t>PCV10</a:t>
                      </a:r>
                      <a:endParaRPr lang="en-AU" sz="1100" b="1" dirty="0">
                        <a:effectLst/>
                        <a:latin typeface="+mn-lt"/>
                      </a:endParaRPr>
                    </a:p>
                  </a:txBody>
                  <a:tcPr marL="30429" marR="30429" marT="0" marB="0" anchor="ctr"/>
                </a:tc>
                <a:tc>
                  <a:txBody>
                    <a:bodyPr/>
                    <a:lstStyle/>
                    <a:p>
                      <a:pPr algn="ctr">
                        <a:spcAft>
                          <a:spcPts val="0"/>
                        </a:spcAft>
                      </a:pPr>
                      <a:r>
                        <a:rPr lang="en-US" sz="1100" b="1" dirty="0">
                          <a:effectLst/>
                          <a:latin typeface="+mn-lt"/>
                        </a:rPr>
                        <a:t>PCV10</a:t>
                      </a:r>
                      <a:endParaRPr lang="en-AU" sz="1100" b="1" dirty="0">
                        <a:effectLst/>
                        <a:latin typeface="+mn-lt"/>
                      </a:endParaRPr>
                    </a:p>
                  </a:txBody>
                  <a:tcPr marL="30429" marR="30429" marT="0" marB="0" anchor="ctr"/>
                </a:tc>
                <a:tc>
                  <a:txBody>
                    <a:bodyPr/>
                    <a:lstStyle/>
                    <a:p>
                      <a:pPr algn="ctr">
                        <a:spcAft>
                          <a:spcPts val="0"/>
                        </a:spcAft>
                      </a:pPr>
                      <a:r>
                        <a:rPr lang="en-US" sz="1100" dirty="0" err="1">
                          <a:effectLst/>
                          <a:latin typeface="+mn-lt"/>
                        </a:rPr>
                        <a:t>Bld</a:t>
                      </a:r>
                      <a:endParaRPr lang="en-AU" sz="1100" dirty="0">
                        <a:effectLst/>
                        <a:latin typeface="+mn-lt"/>
                        <a:ea typeface="MS Mincho" panose="02020609040205080304" pitchFamily="49" charset="-128"/>
                        <a:cs typeface="Times New Roman" panose="02020603050405020304" pitchFamily="18" charset="0"/>
                      </a:endParaRPr>
                    </a:p>
                  </a:txBody>
                  <a:tcPr marL="30429" marR="30429" marT="0" marB="0" anchor="ctr"/>
                </a:tc>
                <a:tc>
                  <a:txBody>
                    <a:bodyPr/>
                    <a:lstStyle/>
                    <a:p>
                      <a:pPr algn="ctr">
                        <a:spcAft>
                          <a:spcPts val="0"/>
                        </a:spcAft>
                      </a:pPr>
                      <a:r>
                        <a:rPr lang="en-US" sz="1100" dirty="0" err="1">
                          <a:effectLst/>
                          <a:latin typeface="+mn-lt"/>
                        </a:rPr>
                        <a:t>Bld</a:t>
                      </a:r>
                      <a:endParaRPr lang="en-AU" sz="1100" dirty="0">
                        <a:effectLst/>
                        <a:latin typeface="+mn-lt"/>
                      </a:endParaRPr>
                    </a:p>
                    <a:p>
                      <a:pPr algn="ctr">
                        <a:spcAft>
                          <a:spcPts val="0"/>
                        </a:spcAft>
                      </a:pPr>
                      <a:r>
                        <a:rPr lang="en-US" sz="1100" dirty="0">
                          <a:effectLst/>
                          <a:latin typeface="+mn-lt"/>
                        </a:rPr>
                        <a:t>NP</a:t>
                      </a:r>
                      <a:endParaRPr lang="en-AU" sz="1100" dirty="0">
                        <a:effectLst/>
                        <a:latin typeface="+mn-lt"/>
                        <a:ea typeface="MS Mincho" panose="02020609040205080304" pitchFamily="49" charset="-128"/>
                        <a:cs typeface="Times New Roman" panose="02020603050405020304" pitchFamily="18" charset="0"/>
                      </a:endParaRPr>
                    </a:p>
                  </a:txBody>
                  <a:tcPr marL="30429" marR="30429" marT="0" marB="0" anchor="ctr"/>
                </a:tc>
                <a:tc>
                  <a:txBody>
                    <a:bodyPr/>
                    <a:lstStyle/>
                    <a:p>
                      <a:pPr algn="ctr">
                        <a:spcAft>
                          <a:spcPts val="0"/>
                        </a:spcAft>
                      </a:pPr>
                      <a:r>
                        <a:rPr lang="en-US" sz="1100">
                          <a:effectLst/>
                          <a:latin typeface="+mn-lt"/>
                        </a:rPr>
                        <a:t> </a:t>
                      </a:r>
                      <a:endParaRPr lang="en-AU" sz="1100">
                        <a:effectLst/>
                        <a:latin typeface="+mn-lt"/>
                        <a:ea typeface="MS Mincho" panose="02020609040205080304" pitchFamily="49" charset="-128"/>
                        <a:cs typeface="Times New Roman" panose="02020603050405020304" pitchFamily="18" charset="0"/>
                      </a:endParaRPr>
                    </a:p>
                  </a:txBody>
                  <a:tcPr marL="30429" marR="30429" marT="0" marB="0" anchor="ctr"/>
                </a:tc>
                <a:tc>
                  <a:txBody>
                    <a:bodyPr/>
                    <a:lstStyle/>
                    <a:p>
                      <a:pPr algn="ctr">
                        <a:spcAft>
                          <a:spcPts val="0"/>
                        </a:spcAft>
                      </a:pPr>
                      <a:r>
                        <a:rPr lang="en-US" sz="1100" dirty="0" err="1">
                          <a:effectLst/>
                          <a:latin typeface="+mn-lt"/>
                        </a:rPr>
                        <a:t>Bld</a:t>
                      </a:r>
                      <a:r>
                        <a:rPr lang="en-US" sz="1100" dirty="0">
                          <a:effectLst/>
                          <a:latin typeface="+mn-lt"/>
                        </a:rPr>
                        <a:t>*</a:t>
                      </a:r>
                      <a:endParaRPr lang="en-AU" sz="1100" dirty="0">
                        <a:effectLst/>
                        <a:latin typeface="+mn-lt"/>
                      </a:endParaRPr>
                    </a:p>
                    <a:p>
                      <a:pPr algn="ctr">
                        <a:spcAft>
                          <a:spcPts val="0"/>
                        </a:spcAft>
                      </a:pPr>
                      <a:r>
                        <a:rPr lang="en-US" sz="1100" dirty="0">
                          <a:effectLst/>
                          <a:latin typeface="+mn-lt"/>
                        </a:rPr>
                        <a:t>NP</a:t>
                      </a:r>
                      <a:endParaRPr lang="en-AU" sz="1100" dirty="0">
                        <a:effectLst/>
                        <a:latin typeface="+mn-lt"/>
                        <a:ea typeface="MS Mincho" panose="02020609040205080304" pitchFamily="49" charset="-128"/>
                        <a:cs typeface="Times New Roman" panose="02020603050405020304" pitchFamily="18" charset="0"/>
                      </a:endParaRPr>
                    </a:p>
                  </a:txBody>
                  <a:tcPr marL="30429" marR="30429" marT="0" marB="0" anchor="ctr"/>
                </a:tc>
                <a:tc>
                  <a:txBody>
                    <a:bodyPr/>
                    <a:lstStyle/>
                    <a:p>
                      <a:pPr algn="ctr">
                        <a:spcAft>
                          <a:spcPts val="0"/>
                        </a:spcAft>
                      </a:pPr>
                      <a:r>
                        <a:rPr lang="en-US" sz="1100">
                          <a:effectLst/>
                          <a:latin typeface="+mn-lt"/>
                        </a:rPr>
                        <a:t> </a:t>
                      </a:r>
                      <a:endParaRPr lang="en-AU" sz="1100">
                        <a:effectLst/>
                        <a:latin typeface="+mn-lt"/>
                        <a:ea typeface="MS Mincho" panose="02020609040205080304" pitchFamily="49" charset="-128"/>
                        <a:cs typeface="Times New Roman" panose="02020603050405020304" pitchFamily="18" charset="0"/>
                      </a:endParaRPr>
                    </a:p>
                  </a:txBody>
                  <a:tcPr marL="30429" marR="30429" marT="0" marB="0" anchor="ctr"/>
                </a:tc>
                <a:tc>
                  <a:txBody>
                    <a:bodyPr/>
                    <a:lstStyle/>
                    <a:p>
                      <a:pPr algn="ctr">
                        <a:spcAft>
                          <a:spcPts val="0"/>
                        </a:spcAft>
                      </a:pPr>
                      <a:r>
                        <a:rPr lang="en-US" sz="1100" dirty="0" err="1">
                          <a:effectLst/>
                          <a:latin typeface="+mn-lt"/>
                        </a:rPr>
                        <a:t>Bld</a:t>
                      </a:r>
                      <a:endParaRPr lang="en-AU" sz="1100" dirty="0">
                        <a:effectLst/>
                        <a:latin typeface="+mn-lt"/>
                        <a:ea typeface="MS Mincho" panose="02020609040205080304" pitchFamily="49" charset="-128"/>
                        <a:cs typeface="Times New Roman" panose="02020603050405020304" pitchFamily="18" charset="0"/>
                      </a:endParaRPr>
                    </a:p>
                  </a:txBody>
                  <a:tcPr marL="30429" marR="30429" marT="0" marB="0" anchor="ctr"/>
                </a:tc>
                <a:tc>
                  <a:txBody>
                    <a:bodyPr/>
                    <a:lstStyle/>
                    <a:p>
                      <a:pPr algn="ctr">
                        <a:spcAft>
                          <a:spcPts val="0"/>
                        </a:spcAft>
                      </a:pPr>
                      <a:r>
                        <a:rPr lang="en-US" sz="1100" dirty="0">
                          <a:effectLst/>
                          <a:latin typeface="+mn-lt"/>
                        </a:rPr>
                        <a:t>NP</a:t>
                      </a:r>
                      <a:endParaRPr lang="en-AU" sz="1100" dirty="0">
                        <a:effectLst/>
                        <a:latin typeface="+mn-lt"/>
                        <a:ea typeface="MS Mincho" panose="02020609040205080304" pitchFamily="49" charset="-128"/>
                        <a:cs typeface="Times New Roman" panose="02020603050405020304" pitchFamily="18" charset="0"/>
                      </a:endParaRPr>
                    </a:p>
                  </a:txBody>
                  <a:tcPr marL="30429" marR="30429" marT="0" marB="0" anchor="ctr"/>
                </a:tc>
                <a:tc>
                  <a:txBody>
                    <a:bodyPr/>
                    <a:lstStyle/>
                    <a:p>
                      <a:pPr algn="ctr">
                        <a:spcAft>
                          <a:spcPts val="0"/>
                        </a:spcAft>
                      </a:pPr>
                      <a:endParaRPr lang="en-AU" sz="1100" dirty="0">
                        <a:effectLst/>
                        <a:latin typeface="+mn-lt"/>
                        <a:ea typeface="MS Mincho" panose="02020609040205080304" pitchFamily="49" charset="-128"/>
                        <a:cs typeface="Times New Roman" panose="02020603050405020304" pitchFamily="18" charset="0"/>
                      </a:endParaRPr>
                    </a:p>
                  </a:txBody>
                  <a:tcPr marL="30429" marR="30429" marT="0" marB="0" anchor="ctr"/>
                </a:tc>
                <a:tc>
                  <a:txBody>
                    <a:bodyPr/>
                    <a:lstStyle/>
                    <a:p>
                      <a:pPr algn="ctr">
                        <a:spcAft>
                          <a:spcPts val="0"/>
                        </a:spcAft>
                      </a:pPr>
                      <a:r>
                        <a:rPr lang="en-US" sz="1100" dirty="0" err="1">
                          <a:effectLst/>
                          <a:latin typeface="+mn-lt"/>
                        </a:rPr>
                        <a:t>Bld</a:t>
                      </a:r>
                      <a:r>
                        <a:rPr lang="en-US" sz="1100" dirty="0">
                          <a:effectLst/>
                          <a:latin typeface="+mn-lt"/>
                        </a:rPr>
                        <a:t>*</a:t>
                      </a:r>
                      <a:endParaRPr lang="en-AU" sz="1100" dirty="0">
                        <a:effectLst/>
                        <a:latin typeface="+mn-lt"/>
                      </a:endParaRPr>
                    </a:p>
                    <a:p>
                      <a:pPr algn="ctr">
                        <a:spcAft>
                          <a:spcPts val="0"/>
                        </a:spcAft>
                      </a:pPr>
                      <a:r>
                        <a:rPr lang="en-US" sz="1100" dirty="0">
                          <a:effectLst/>
                          <a:latin typeface="+mn-lt"/>
                        </a:rPr>
                        <a:t>NP</a:t>
                      </a:r>
                      <a:endParaRPr lang="en-AU" sz="1100" dirty="0">
                        <a:effectLst/>
                        <a:latin typeface="+mn-lt"/>
                        <a:ea typeface="MS Mincho" panose="02020609040205080304" pitchFamily="49" charset="-128"/>
                        <a:cs typeface="Times New Roman" panose="02020603050405020304" pitchFamily="18" charset="0"/>
                      </a:endParaRPr>
                    </a:p>
                  </a:txBody>
                  <a:tcPr marL="30429" marR="30429" marT="0" marB="0" anchor="ctr"/>
                </a:tc>
                <a:tc>
                  <a:txBody>
                    <a:bodyPr/>
                    <a:lstStyle/>
                    <a:p>
                      <a:pPr algn="ctr">
                        <a:spcAft>
                          <a:spcPts val="0"/>
                        </a:spcAft>
                      </a:pPr>
                      <a:r>
                        <a:rPr lang="en-US" sz="1100" dirty="0">
                          <a:effectLst/>
                          <a:latin typeface="+mn-lt"/>
                        </a:rPr>
                        <a:t> </a:t>
                      </a:r>
                      <a:endParaRPr lang="en-AU" sz="1100" dirty="0">
                        <a:effectLst/>
                        <a:latin typeface="+mn-lt"/>
                        <a:ea typeface="MS Mincho" panose="02020609040205080304" pitchFamily="49" charset="-128"/>
                        <a:cs typeface="Times New Roman" panose="02020603050405020304" pitchFamily="18" charset="0"/>
                      </a:endParaRPr>
                    </a:p>
                  </a:txBody>
                  <a:tcPr marL="30429" marR="30429" marT="0" marB="0" anchor="ctr"/>
                </a:tc>
                <a:tc>
                  <a:txBody>
                    <a:bodyPr/>
                    <a:lstStyle/>
                    <a:p>
                      <a:pPr algn="ctr">
                        <a:spcAft>
                          <a:spcPts val="0"/>
                        </a:spcAft>
                      </a:pPr>
                      <a:r>
                        <a:rPr lang="en-US" sz="1100" dirty="0">
                          <a:effectLst/>
                          <a:latin typeface="+mn-lt"/>
                        </a:rPr>
                        <a:t>NP</a:t>
                      </a:r>
                      <a:endParaRPr lang="en-AU" sz="1100" dirty="0">
                        <a:effectLst/>
                        <a:latin typeface="+mn-lt"/>
                        <a:ea typeface="MS Mincho" panose="02020609040205080304" pitchFamily="49" charset="-128"/>
                        <a:cs typeface="Times New Roman" panose="02020603050405020304" pitchFamily="18" charset="0"/>
                      </a:endParaRPr>
                    </a:p>
                  </a:txBody>
                  <a:tcPr marL="30429" marR="30429" marT="0" marB="0" anchor="ctr"/>
                </a:tc>
                <a:extLst>
                  <a:ext uri="{0D108BD9-81ED-4DB2-BD59-A6C34878D82A}">
                    <a16:rowId xmlns:a16="http://schemas.microsoft.com/office/drawing/2014/main" val="10002"/>
                  </a:ext>
                </a:extLst>
              </a:tr>
              <a:tr h="350046">
                <a:tc>
                  <a:txBody>
                    <a:bodyPr/>
                    <a:lstStyle/>
                    <a:p>
                      <a:pPr algn="ctr">
                        <a:spcAft>
                          <a:spcPts val="0"/>
                        </a:spcAft>
                      </a:pPr>
                      <a:r>
                        <a:rPr lang="en-AU" sz="1100" b="1" dirty="0">
                          <a:effectLst/>
                          <a:latin typeface="+mn-lt"/>
                          <a:ea typeface="MS Mincho" panose="02020609040205080304" pitchFamily="49" charset="-128"/>
                          <a:cs typeface="Times New Roman" panose="02020603050405020304" pitchFamily="18" charset="0"/>
                        </a:rPr>
                        <a:t>C</a:t>
                      </a:r>
                    </a:p>
                  </a:txBody>
                  <a:tcPr marL="30429" marR="30429" marT="0" marB="0" anchor="ctr">
                    <a:solidFill>
                      <a:schemeClr val="bg2">
                        <a:lumMod val="90000"/>
                      </a:schemeClr>
                    </a:solidFill>
                  </a:tcPr>
                </a:tc>
                <a:tc>
                  <a:txBody>
                    <a:bodyPr/>
                    <a:lstStyle/>
                    <a:p>
                      <a:pPr algn="ctr">
                        <a:spcAft>
                          <a:spcPts val="0"/>
                        </a:spcAft>
                      </a:pPr>
                      <a:r>
                        <a:rPr lang="en-US" sz="1100" b="1" dirty="0">
                          <a:effectLst/>
                          <a:latin typeface="+mn-lt"/>
                        </a:rPr>
                        <a:t>2+1</a:t>
                      </a:r>
                      <a:endParaRPr lang="en-AU" sz="1100" b="1" dirty="0">
                        <a:effectLst/>
                        <a:latin typeface="+mn-lt"/>
                      </a:endParaRPr>
                    </a:p>
                    <a:p>
                      <a:pPr algn="ctr">
                        <a:spcAft>
                          <a:spcPts val="0"/>
                        </a:spcAft>
                      </a:pPr>
                      <a:r>
                        <a:rPr lang="en-US" sz="1100" dirty="0">
                          <a:effectLst/>
                          <a:latin typeface="+mn-lt"/>
                        </a:rPr>
                        <a:t>(n=250)</a:t>
                      </a:r>
                      <a:endParaRPr lang="en-AU" sz="1100" dirty="0">
                        <a:effectLst/>
                        <a:latin typeface="+mn-lt"/>
                        <a:ea typeface="MS Mincho" panose="02020609040205080304" pitchFamily="49" charset="-128"/>
                        <a:cs typeface="Times New Roman" panose="02020603050405020304" pitchFamily="18" charset="0"/>
                      </a:endParaRPr>
                    </a:p>
                  </a:txBody>
                  <a:tcPr marL="30429" marR="30429" marT="0" marB="0"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effectLst/>
                          <a:latin typeface="+mn-lt"/>
                        </a:rPr>
                        <a:t>PCV10</a:t>
                      </a:r>
                      <a:endParaRPr lang="en-AU" sz="1100" b="1" dirty="0">
                        <a:effectLst/>
                        <a:latin typeface="+mn-lt"/>
                      </a:endParaRPr>
                    </a:p>
                    <a:p>
                      <a:pPr algn="ctr">
                        <a:spcAft>
                          <a:spcPts val="0"/>
                        </a:spcAft>
                      </a:pPr>
                      <a:r>
                        <a:rPr lang="en-US" sz="1100" dirty="0">
                          <a:effectLst/>
                          <a:latin typeface="+mn-lt"/>
                        </a:rPr>
                        <a:t>NP</a:t>
                      </a:r>
                      <a:endParaRPr lang="en-AU" sz="1100" dirty="0">
                        <a:effectLst/>
                        <a:latin typeface="+mn-lt"/>
                        <a:ea typeface="MS Mincho" panose="02020609040205080304" pitchFamily="49" charset="-128"/>
                        <a:cs typeface="Times New Roman" panose="02020603050405020304" pitchFamily="18" charset="0"/>
                      </a:endParaRPr>
                    </a:p>
                  </a:txBody>
                  <a:tcPr marL="30429" marR="30429" marT="0" marB="0" anchor="ctr"/>
                </a:tc>
                <a:tc>
                  <a:txBody>
                    <a:bodyPr/>
                    <a:lstStyle/>
                    <a:p>
                      <a:pPr algn="ctr">
                        <a:spcAft>
                          <a:spcPts val="0"/>
                        </a:spcAft>
                      </a:pPr>
                      <a:r>
                        <a:rPr lang="en-US" sz="1100">
                          <a:effectLst/>
                          <a:latin typeface="+mn-lt"/>
                        </a:rPr>
                        <a:t> </a:t>
                      </a:r>
                      <a:endParaRPr lang="en-AU" sz="1100">
                        <a:effectLst/>
                        <a:latin typeface="+mn-lt"/>
                        <a:ea typeface="MS Mincho" panose="02020609040205080304" pitchFamily="49" charset="-128"/>
                        <a:cs typeface="Times New Roman" panose="02020603050405020304" pitchFamily="18" charset="0"/>
                      </a:endParaRPr>
                    </a:p>
                  </a:txBody>
                  <a:tcPr marL="30429" marR="30429" marT="0" marB="0" anchor="ctr"/>
                </a:tc>
                <a:tc>
                  <a:txBody>
                    <a:bodyPr/>
                    <a:lstStyle/>
                    <a:p>
                      <a:pPr algn="ctr">
                        <a:spcAft>
                          <a:spcPts val="0"/>
                        </a:spcAft>
                      </a:pPr>
                      <a:r>
                        <a:rPr lang="en-US" sz="1100" b="1" dirty="0">
                          <a:effectLst/>
                          <a:latin typeface="+mn-lt"/>
                        </a:rPr>
                        <a:t>PCV10</a:t>
                      </a:r>
                      <a:endParaRPr lang="en-AU" sz="1100" b="1" dirty="0">
                        <a:effectLst/>
                        <a:latin typeface="+mn-lt"/>
                      </a:endParaRPr>
                    </a:p>
                  </a:txBody>
                  <a:tcPr marL="30429" marR="30429" marT="0" marB="0" anchor="ctr"/>
                </a:tc>
                <a:tc>
                  <a:txBody>
                    <a:bodyPr/>
                    <a:lstStyle/>
                    <a:p>
                      <a:pPr algn="ctr">
                        <a:spcAft>
                          <a:spcPts val="0"/>
                        </a:spcAft>
                      </a:pPr>
                      <a:r>
                        <a:rPr lang="en-US" sz="1100" dirty="0" err="1">
                          <a:effectLst/>
                          <a:latin typeface="+mn-lt"/>
                        </a:rPr>
                        <a:t>Bld</a:t>
                      </a:r>
                      <a:endParaRPr lang="en-AU" sz="1100" dirty="0">
                        <a:effectLst/>
                        <a:latin typeface="+mn-lt"/>
                        <a:ea typeface="MS Mincho" panose="02020609040205080304" pitchFamily="49" charset="-128"/>
                        <a:cs typeface="Times New Roman" panose="02020603050405020304" pitchFamily="18" charset="0"/>
                      </a:endParaRPr>
                    </a:p>
                  </a:txBody>
                  <a:tcPr marL="30429" marR="30429" marT="0" marB="0" anchor="ctr"/>
                </a:tc>
                <a:tc>
                  <a:txBody>
                    <a:bodyPr/>
                    <a:lstStyle/>
                    <a:p>
                      <a:pPr algn="ctr">
                        <a:spcAft>
                          <a:spcPts val="0"/>
                        </a:spcAft>
                      </a:pPr>
                      <a:r>
                        <a:rPr lang="en-US" sz="1100" dirty="0" err="1">
                          <a:effectLst/>
                          <a:latin typeface="+mn-lt"/>
                        </a:rPr>
                        <a:t>Bld</a:t>
                      </a:r>
                      <a:r>
                        <a:rPr lang="en-US" sz="1100" dirty="0">
                          <a:effectLst/>
                          <a:latin typeface="+mn-lt"/>
                        </a:rPr>
                        <a:t>*</a:t>
                      </a:r>
                      <a:endParaRPr lang="en-AU" sz="1100" dirty="0">
                        <a:effectLst/>
                        <a:latin typeface="+mn-lt"/>
                      </a:endParaRPr>
                    </a:p>
                    <a:p>
                      <a:pPr algn="ctr">
                        <a:spcAft>
                          <a:spcPts val="0"/>
                        </a:spcAft>
                      </a:pPr>
                      <a:r>
                        <a:rPr lang="en-US" sz="1100" dirty="0">
                          <a:effectLst/>
                          <a:latin typeface="+mn-lt"/>
                        </a:rPr>
                        <a:t>NP</a:t>
                      </a:r>
                      <a:endParaRPr lang="en-AU" sz="1100" dirty="0">
                        <a:effectLst/>
                        <a:latin typeface="+mn-lt"/>
                        <a:ea typeface="MS Mincho" panose="02020609040205080304" pitchFamily="49" charset="-128"/>
                        <a:cs typeface="Times New Roman" panose="02020603050405020304" pitchFamily="18" charset="0"/>
                      </a:endParaRPr>
                    </a:p>
                  </a:txBody>
                  <a:tcPr marL="30429" marR="30429" marT="0" marB="0" anchor="ctr"/>
                </a:tc>
                <a:tc>
                  <a:txBody>
                    <a:bodyPr/>
                    <a:lstStyle/>
                    <a:p>
                      <a:pPr algn="ctr">
                        <a:spcAft>
                          <a:spcPts val="0"/>
                        </a:spcAft>
                      </a:pPr>
                      <a:r>
                        <a:rPr lang="en-US" sz="1100">
                          <a:effectLst/>
                          <a:latin typeface="+mn-lt"/>
                        </a:rPr>
                        <a:t> </a:t>
                      </a:r>
                      <a:endParaRPr lang="en-AU" sz="1100">
                        <a:effectLst/>
                        <a:latin typeface="+mn-lt"/>
                        <a:ea typeface="MS Mincho" panose="02020609040205080304" pitchFamily="49" charset="-128"/>
                        <a:cs typeface="Times New Roman" panose="02020603050405020304" pitchFamily="18" charset="0"/>
                      </a:endParaRPr>
                    </a:p>
                  </a:txBody>
                  <a:tcPr marL="30429" marR="30429" marT="0" marB="0" anchor="ctr"/>
                </a:tc>
                <a:tc>
                  <a:txBody>
                    <a:bodyPr/>
                    <a:lstStyle/>
                    <a:p>
                      <a:pPr algn="ctr">
                        <a:spcAft>
                          <a:spcPts val="0"/>
                        </a:spcAft>
                      </a:pPr>
                      <a:r>
                        <a:rPr lang="en-US" sz="1100" dirty="0" err="1">
                          <a:effectLst/>
                          <a:latin typeface="+mn-lt"/>
                        </a:rPr>
                        <a:t>Bld</a:t>
                      </a:r>
                      <a:endParaRPr lang="en-AU" sz="1100" dirty="0">
                        <a:effectLst/>
                        <a:latin typeface="+mn-lt"/>
                      </a:endParaRPr>
                    </a:p>
                    <a:p>
                      <a:pPr algn="ctr">
                        <a:spcAft>
                          <a:spcPts val="0"/>
                        </a:spcAft>
                      </a:pPr>
                      <a:r>
                        <a:rPr lang="en-US" sz="1100" dirty="0">
                          <a:effectLst/>
                          <a:latin typeface="+mn-lt"/>
                        </a:rPr>
                        <a:t>NP</a:t>
                      </a:r>
                      <a:endParaRPr lang="en-AU" sz="1100" dirty="0">
                        <a:effectLst/>
                        <a:latin typeface="+mn-lt"/>
                        <a:ea typeface="MS Mincho" panose="02020609040205080304" pitchFamily="49" charset="-128"/>
                        <a:cs typeface="Times New Roman" panose="02020603050405020304" pitchFamily="18" charset="0"/>
                      </a:endParaRPr>
                    </a:p>
                  </a:txBody>
                  <a:tcPr marL="30429" marR="30429" marT="0" marB="0" anchor="ctr"/>
                </a:tc>
                <a:tc>
                  <a:txBody>
                    <a:bodyPr/>
                    <a:lstStyle/>
                    <a:p>
                      <a:pPr algn="ctr">
                        <a:spcAft>
                          <a:spcPts val="0"/>
                        </a:spcAft>
                      </a:pPr>
                      <a:r>
                        <a:rPr lang="en-US" sz="1100" b="1" dirty="0">
                          <a:effectLst/>
                          <a:latin typeface="+mn-lt"/>
                        </a:rPr>
                        <a:t>PCV10</a:t>
                      </a:r>
                      <a:r>
                        <a:rPr lang="en-US" sz="1100" dirty="0">
                          <a:effectLst/>
                          <a:latin typeface="+mn-lt"/>
                        </a:rPr>
                        <a:t> </a:t>
                      </a:r>
                      <a:endParaRPr lang="en-AU" sz="1100" dirty="0">
                        <a:effectLst/>
                        <a:latin typeface="+mn-lt"/>
                        <a:ea typeface="MS Mincho" panose="02020609040205080304" pitchFamily="49" charset="-128"/>
                        <a:cs typeface="Times New Roman" panose="02020603050405020304" pitchFamily="18" charset="0"/>
                      </a:endParaRPr>
                    </a:p>
                  </a:txBody>
                  <a:tcPr marL="30429" marR="30429" marT="0" marB="0" anchor="ctr"/>
                </a:tc>
                <a:tc>
                  <a:txBody>
                    <a:bodyPr/>
                    <a:lstStyle/>
                    <a:p>
                      <a:pPr algn="ctr">
                        <a:spcAft>
                          <a:spcPts val="0"/>
                        </a:spcAft>
                      </a:pPr>
                      <a:r>
                        <a:rPr lang="en-US" sz="1100" dirty="0" err="1">
                          <a:effectLst/>
                          <a:latin typeface="+mn-lt"/>
                        </a:rPr>
                        <a:t>Bld</a:t>
                      </a:r>
                      <a:endParaRPr lang="en-AU" sz="1100" dirty="0">
                        <a:effectLst/>
                        <a:latin typeface="+mn-lt"/>
                        <a:ea typeface="MS Mincho" panose="02020609040205080304" pitchFamily="49" charset="-128"/>
                        <a:cs typeface="Times New Roman" panose="02020603050405020304" pitchFamily="18" charset="0"/>
                      </a:endParaRPr>
                    </a:p>
                  </a:txBody>
                  <a:tcPr marL="30429" marR="30429" marT="0" marB="0" anchor="ctr"/>
                </a:tc>
                <a:tc>
                  <a:txBody>
                    <a:bodyPr/>
                    <a:lstStyle/>
                    <a:p>
                      <a:pPr algn="ctr">
                        <a:spcAft>
                          <a:spcPts val="0"/>
                        </a:spcAft>
                      </a:pPr>
                      <a:r>
                        <a:rPr lang="en-US" sz="1100" dirty="0">
                          <a:effectLst/>
                          <a:latin typeface="+mn-lt"/>
                        </a:rPr>
                        <a:t>NP</a:t>
                      </a:r>
                      <a:endParaRPr lang="en-AU" sz="1100" dirty="0">
                        <a:effectLst/>
                        <a:latin typeface="+mn-lt"/>
                        <a:ea typeface="MS Mincho" panose="02020609040205080304" pitchFamily="49" charset="-128"/>
                        <a:cs typeface="Times New Roman" panose="02020603050405020304" pitchFamily="18" charset="0"/>
                      </a:endParaRPr>
                    </a:p>
                  </a:txBody>
                  <a:tcPr marL="30429" marR="30429" marT="0" marB="0" anchor="ctr"/>
                </a:tc>
                <a:tc>
                  <a:txBody>
                    <a:bodyPr/>
                    <a:lstStyle/>
                    <a:p>
                      <a:pPr algn="ctr">
                        <a:spcAft>
                          <a:spcPts val="0"/>
                        </a:spcAft>
                      </a:pPr>
                      <a:endParaRPr lang="en-AU" sz="1100" dirty="0">
                        <a:effectLst/>
                        <a:latin typeface="+mn-lt"/>
                        <a:ea typeface="MS Mincho" panose="02020609040205080304" pitchFamily="49" charset="-128"/>
                        <a:cs typeface="Times New Roman" panose="02020603050405020304" pitchFamily="18" charset="0"/>
                      </a:endParaRPr>
                    </a:p>
                  </a:txBody>
                  <a:tcPr marL="30429" marR="30429" marT="0" marB="0" anchor="ctr"/>
                </a:tc>
                <a:tc>
                  <a:txBody>
                    <a:bodyPr/>
                    <a:lstStyle/>
                    <a:p>
                      <a:pPr algn="ctr">
                        <a:spcAft>
                          <a:spcPts val="0"/>
                        </a:spcAft>
                      </a:pPr>
                      <a:r>
                        <a:rPr lang="en-US" sz="1100" dirty="0" err="1">
                          <a:effectLst/>
                          <a:latin typeface="+mn-lt"/>
                        </a:rPr>
                        <a:t>Bld</a:t>
                      </a:r>
                      <a:r>
                        <a:rPr lang="en-US" sz="1100" dirty="0">
                          <a:effectLst/>
                          <a:latin typeface="+mn-lt"/>
                        </a:rPr>
                        <a:t>*</a:t>
                      </a:r>
                      <a:endParaRPr lang="en-AU" sz="1100" dirty="0">
                        <a:effectLst/>
                        <a:latin typeface="+mn-lt"/>
                      </a:endParaRPr>
                    </a:p>
                    <a:p>
                      <a:pPr algn="ctr">
                        <a:spcAft>
                          <a:spcPts val="0"/>
                        </a:spcAft>
                      </a:pPr>
                      <a:r>
                        <a:rPr lang="en-US" sz="1100" dirty="0">
                          <a:effectLst/>
                          <a:latin typeface="+mn-lt"/>
                        </a:rPr>
                        <a:t>NP</a:t>
                      </a:r>
                      <a:endParaRPr lang="en-AU" sz="1100" dirty="0">
                        <a:effectLst/>
                        <a:latin typeface="+mn-lt"/>
                        <a:ea typeface="MS Mincho" panose="02020609040205080304" pitchFamily="49" charset="-128"/>
                        <a:cs typeface="Times New Roman" panose="02020603050405020304" pitchFamily="18" charset="0"/>
                      </a:endParaRPr>
                    </a:p>
                  </a:txBody>
                  <a:tcPr marL="30429" marR="30429" marT="0" marB="0" anchor="ctr"/>
                </a:tc>
                <a:tc>
                  <a:txBody>
                    <a:bodyPr/>
                    <a:lstStyle/>
                    <a:p>
                      <a:pPr algn="ctr">
                        <a:spcAft>
                          <a:spcPts val="0"/>
                        </a:spcAft>
                      </a:pPr>
                      <a:r>
                        <a:rPr lang="en-US" sz="1100" dirty="0">
                          <a:effectLst/>
                          <a:latin typeface="+mn-lt"/>
                        </a:rPr>
                        <a:t> </a:t>
                      </a:r>
                      <a:endParaRPr lang="en-AU" sz="1100" dirty="0">
                        <a:effectLst/>
                        <a:latin typeface="+mn-lt"/>
                        <a:ea typeface="MS Mincho" panose="02020609040205080304" pitchFamily="49" charset="-128"/>
                        <a:cs typeface="Times New Roman" panose="02020603050405020304" pitchFamily="18" charset="0"/>
                      </a:endParaRPr>
                    </a:p>
                  </a:txBody>
                  <a:tcPr marL="30429" marR="30429" marT="0" marB="0" anchor="ctr"/>
                </a:tc>
                <a:tc>
                  <a:txBody>
                    <a:bodyPr/>
                    <a:lstStyle/>
                    <a:p>
                      <a:pPr algn="ctr">
                        <a:spcAft>
                          <a:spcPts val="0"/>
                        </a:spcAft>
                      </a:pPr>
                      <a:r>
                        <a:rPr lang="en-US" sz="1100" dirty="0">
                          <a:effectLst/>
                          <a:latin typeface="+mn-lt"/>
                        </a:rPr>
                        <a:t>NP</a:t>
                      </a:r>
                      <a:endParaRPr lang="en-AU" sz="1100" dirty="0">
                        <a:effectLst/>
                        <a:latin typeface="+mn-lt"/>
                        <a:ea typeface="MS Mincho" panose="02020609040205080304" pitchFamily="49" charset="-128"/>
                        <a:cs typeface="Times New Roman" panose="02020603050405020304" pitchFamily="18" charset="0"/>
                      </a:endParaRPr>
                    </a:p>
                  </a:txBody>
                  <a:tcPr marL="30429" marR="30429" marT="0" marB="0" anchor="ctr"/>
                </a:tc>
                <a:extLst>
                  <a:ext uri="{0D108BD9-81ED-4DB2-BD59-A6C34878D82A}">
                    <a16:rowId xmlns:a16="http://schemas.microsoft.com/office/drawing/2014/main" val="10003"/>
                  </a:ext>
                </a:extLst>
              </a:tr>
              <a:tr h="321469">
                <a:tc>
                  <a:txBody>
                    <a:bodyPr/>
                    <a:lstStyle/>
                    <a:p>
                      <a:pPr algn="ctr">
                        <a:spcAft>
                          <a:spcPts val="0"/>
                        </a:spcAft>
                      </a:pPr>
                      <a:r>
                        <a:rPr lang="en-AU" sz="1100" b="1" dirty="0">
                          <a:effectLst/>
                          <a:latin typeface="+mn-lt"/>
                          <a:ea typeface="MS Mincho" panose="02020609040205080304" pitchFamily="49" charset="-128"/>
                          <a:cs typeface="Times New Roman" panose="02020603050405020304" pitchFamily="18" charset="0"/>
                        </a:rPr>
                        <a:t>D</a:t>
                      </a:r>
                    </a:p>
                  </a:txBody>
                  <a:tcPr marL="30429" marR="30429" marT="0" marB="0" anchor="ctr">
                    <a:solidFill>
                      <a:schemeClr val="bg2">
                        <a:lumMod val="90000"/>
                      </a:schemeClr>
                    </a:solidFill>
                  </a:tcPr>
                </a:tc>
                <a:tc>
                  <a:txBody>
                    <a:bodyPr/>
                    <a:lstStyle/>
                    <a:p>
                      <a:pPr algn="ctr">
                        <a:spcAft>
                          <a:spcPts val="0"/>
                        </a:spcAft>
                      </a:pPr>
                      <a:r>
                        <a:rPr lang="en-US" sz="1100" b="1" dirty="0">
                          <a:effectLst/>
                          <a:latin typeface="+mn-lt"/>
                        </a:rPr>
                        <a:t>1+1</a:t>
                      </a:r>
                      <a:endParaRPr lang="en-AU" sz="1100" b="1" dirty="0">
                        <a:effectLst/>
                        <a:latin typeface="+mn-lt"/>
                      </a:endParaRPr>
                    </a:p>
                    <a:p>
                      <a:pPr algn="ctr">
                        <a:spcAft>
                          <a:spcPts val="0"/>
                        </a:spcAft>
                      </a:pPr>
                      <a:r>
                        <a:rPr lang="en-US" sz="1100" dirty="0">
                          <a:effectLst/>
                          <a:latin typeface="+mn-lt"/>
                        </a:rPr>
                        <a:t>(n=200)</a:t>
                      </a:r>
                      <a:endParaRPr lang="en-AU" sz="1100" dirty="0">
                        <a:effectLst/>
                        <a:latin typeface="+mn-lt"/>
                        <a:ea typeface="MS Mincho" panose="02020609040205080304" pitchFamily="49" charset="-128"/>
                        <a:cs typeface="Times New Roman" panose="02020603050405020304" pitchFamily="18" charset="0"/>
                      </a:endParaRPr>
                    </a:p>
                  </a:txBody>
                  <a:tcPr marL="30429" marR="30429" marT="0" marB="0"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effectLst/>
                          <a:latin typeface="+mn-lt"/>
                        </a:rPr>
                        <a:t>PCV10</a:t>
                      </a:r>
                      <a:endParaRPr lang="en-AU" sz="1100" b="1" dirty="0">
                        <a:effectLst/>
                        <a:latin typeface="+mn-lt"/>
                      </a:endParaRPr>
                    </a:p>
                    <a:p>
                      <a:pPr algn="ctr">
                        <a:spcAft>
                          <a:spcPts val="0"/>
                        </a:spcAft>
                      </a:pPr>
                      <a:r>
                        <a:rPr lang="en-US" sz="1100" dirty="0">
                          <a:effectLst/>
                          <a:latin typeface="+mn-lt"/>
                        </a:rPr>
                        <a:t>NP</a:t>
                      </a:r>
                      <a:endParaRPr lang="en-AU" sz="1100" dirty="0">
                        <a:effectLst/>
                        <a:latin typeface="+mn-lt"/>
                        <a:ea typeface="MS Mincho" panose="02020609040205080304" pitchFamily="49" charset="-128"/>
                        <a:cs typeface="Times New Roman" panose="02020603050405020304" pitchFamily="18" charset="0"/>
                      </a:endParaRPr>
                    </a:p>
                  </a:txBody>
                  <a:tcPr marL="30429" marR="30429" marT="0" marB="0" anchor="ctr"/>
                </a:tc>
                <a:tc>
                  <a:txBody>
                    <a:bodyPr/>
                    <a:lstStyle/>
                    <a:p>
                      <a:pPr algn="ctr">
                        <a:spcAft>
                          <a:spcPts val="0"/>
                        </a:spcAft>
                      </a:pPr>
                      <a:r>
                        <a:rPr lang="en-US" sz="1100" dirty="0" err="1">
                          <a:effectLst/>
                          <a:latin typeface="+mn-lt"/>
                        </a:rPr>
                        <a:t>Bld</a:t>
                      </a:r>
                      <a:endParaRPr lang="en-AU" sz="1100" dirty="0">
                        <a:effectLst/>
                        <a:latin typeface="+mn-lt"/>
                        <a:ea typeface="MS Mincho" panose="02020609040205080304" pitchFamily="49" charset="-128"/>
                        <a:cs typeface="Times New Roman" panose="02020603050405020304" pitchFamily="18" charset="0"/>
                      </a:endParaRPr>
                    </a:p>
                  </a:txBody>
                  <a:tcPr marL="30429" marR="30429" marT="0" marB="0" anchor="ctr"/>
                </a:tc>
                <a:tc>
                  <a:txBody>
                    <a:bodyPr/>
                    <a:lstStyle/>
                    <a:p>
                      <a:pPr algn="ctr">
                        <a:spcAft>
                          <a:spcPts val="0"/>
                        </a:spcAft>
                      </a:pPr>
                      <a:r>
                        <a:rPr lang="en-US" sz="1100" dirty="0">
                          <a:effectLst/>
                          <a:latin typeface="+mn-lt"/>
                        </a:rPr>
                        <a:t> </a:t>
                      </a:r>
                      <a:endParaRPr lang="en-AU" sz="1100" dirty="0">
                        <a:effectLst/>
                        <a:latin typeface="+mn-lt"/>
                      </a:endParaRPr>
                    </a:p>
                  </a:txBody>
                  <a:tcPr marL="30429" marR="30429" marT="0" marB="0" anchor="ctr"/>
                </a:tc>
                <a:tc>
                  <a:txBody>
                    <a:bodyPr/>
                    <a:lstStyle/>
                    <a:p>
                      <a:pPr algn="ctr">
                        <a:spcAft>
                          <a:spcPts val="0"/>
                        </a:spcAft>
                      </a:pPr>
                      <a:r>
                        <a:rPr lang="en-US" sz="1100">
                          <a:effectLst/>
                          <a:latin typeface="+mn-lt"/>
                        </a:rPr>
                        <a:t> </a:t>
                      </a:r>
                      <a:endParaRPr lang="en-AU" sz="1100">
                        <a:effectLst/>
                        <a:latin typeface="+mn-lt"/>
                        <a:ea typeface="MS Mincho" panose="02020609040205080304" pitchFamily="49" charset="-128"/>
                        <a:cs typeface="Times New Roman" panose="02020603050405020304" pitchFamily="18" charset="0"/>
                      </a:endParaRPr>
                    </a:p>
                  </a:txBody>
                  <a:tcPr marL="30429" marR="30429"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effectLst/>
                          <a:latin typeface="+mn-lt"/>
                        </a:rPr>
                        <a:t>PCV10</a:t>
                      </a:r>
                      <a:endParaRPr lang="en-AU" sz="1100" b="1" dirty="0">
                        <a:effectLst/>
                        <a:latin typeface="+mn-lt"/>
                      </a:endParaRPr>
                    </a:p>
                    <a:p>
                      <a:pPr algn="ctr">
                        <a:spcAft>
                          <a:spcPts val="0"/>
                        </a:spcAft>
                      </a:pPr>
                      <a:r>
                        <a:rPr lang="en-US" sz="1100" dirty="0" err="1">
                          <a:effectLst/>
                          <a:latin typeface="+mn-lt"/>
                        </a:rPr>
                        <a:t>Bld</a:t>
                      </a:r>
                      <a:endParaRPr lang="en-AU" sz="1100" dirty="0">
                        <a:effectLst/>
                        <a:latin typeface="+mn-lt"/>
                      </a:endParaRPr>
                    </a:p>
                    <a:p>
                      <a:pPr algn="ctr">
                        <a:spcAft>
                          <a:spcPts val="0"/>
                        </a:spcAft>
                      </a:pPr>
                      <a:r>
                        <a:rPr lang="en-US" sz="1100" dirty="0">
                          <a:effectLst/>
                          <a:latin typeface="+mn-lt"/>
                        </a:rPr>
                        <a:t>NP</a:t>
                      </a:r>
                      <a:endParaRPr lang="en-AU" sz="1100" dirty="0">
                        <a:effectLst/>
                        <a:latin typeface="+mn-lt"/>
                        <a:ea typeface="MS Mincho" panose="02020609040205080304" pitchFamily="49" charset="-128"/>
                        <a:cs typeface="Times New Roman" panose="02020603050405020304" pitchFamily="18" charset="0"/>
                      </a:endParaRPr>
                    </a:p>
                  </a:txBody>
                  <a:tcPr marL="30429" marR="30429" marT="0" marB="0" anchor="ctr"/>
                </a:tc>
                <a:tc>
                  <a:txBody>
                    <a:bodyPr/>
                    <a:lstStyle/>
                    <a:p>
                      <a:pPr algn="ctr">
                        <a:spcAft>
                          <a:spcPts val="0"/>
                        </a:spcAft>
                      </a:pPr>
                      <a:r>
                        <a:rPr lang="en-US" sz="1100" dirty="0" err="1">
                          <a:effectLst/>
                          <a:latin typeface="+mn-lt"/>
                        </a:rPr>
                        <a:t>Bld</a:t>
                      </a:r>
                      <a:endParaRPr lang="en-AU" sz="1100" dirty="0">
                        <a:effectLst/>
                        <a:latin typeface="+mn-lt"/>
                        <a:ea typeface="MS Mincho" panose="02020609040205080304" pitchFamily="49" charset="-128"/>
                        <a:cs typeface="Times New Roman" panose="02020603050405020304" pitchFamily="18" charset="0"/>
                      </a:endParaRPr>
                    </a:p>
                  </a:txBody>
                  <a:tcPr marL="30429" marR="30429" marT="0" marB="0" anchor="ctr"/>
                </a:tc>
                <a:tc>
                  <a:txBody>
                    <a:bodyPr/>
                    <a:lstStyle/>
                    <a:p>
                      <a:pPr algn="ctr">
                        <a:spcAft>
                          <a:spcPts val="0"/>
                        </a:spcAft>
                      </a:pPr>
                      <a:r>
                        <a:rPr lang="en-US" sz="1100" dirty="0" err="1">
                          <a:effectLst/>
                          <a:latin typeface="+mn-lt"/>
                        </a:rPr>
                        <a:t>Bld</a:t>
                      </a:r>
                      <a:r>
                        <a:rPr lang="en-US" sz="1100" dirty="0">
                          <a:effectLst/>
                          <a:latin typeface="+mn-lt"/>
                        </a:rPr>
                        <a:t>*</a:t>
                      </a:r>
                      <a:endParaRPr lang="en-AU" sz="1100" dirty="0">
                        <a:effectLst/>
                        <a:latin typeface="+mn-lt"/>
                      </a:endParaRPr>
                    </a:p>
                    <a:p>
                      <a:pPr algn="ctr">
                        <a:spcAft>
                          <a:spcPts val="0"/>
                        </a:spcAft>
                      </a:pPr>
                      <a:r>
                        <a:rPr lang="en-US" sz="1100" dirty="0">
                          <a:effectLst/>
                          <a:latin typeface="+mn-lt"/>
                        </a:rPr>
                        <a:t>NP</a:t>
                      </a:r>
                      <a:endParaRPr lang="en-AU" sz="1100" dirty="0">
                        <a:effectLst/>
                        <a:latin typeface="+mn-lt"/>
                        <a:ea typeface="MS Mincho" panose="02020609040205080304" pitchFamily="49" charset="-128"/>
                        <a:cs typeface="Times New Roman" panose="02020603050405020304" pitchFamily="18" charset="0"/>
                      </a:endParaRPr>
                    </a:p>
                  </a:txBody>
                  <a:tcPr marL="30429" marR="30429" marT="0" marB="0" anchor="ctr"/>
                </a:tc>
                <a:tc>
                  <a:txBody>
                    <a:bodyPr/>
                    <a:lstStyle/>
                    <a:p>
                      <a:pPr algn="ctr">
                        <a:spcAft>
                          <a:spcPts val="0"/>
                        </a:spcAft>
                      </a:pPr>
                      <a:r>
                        <a:rPr lang="en-US" sz="1100">
                          <a:effectLst/>
                          <a:latin typeface="+mn-lt"/>
                        </a:rPr>
                        <a:t> </a:t>
                      </a:r>
                      <a:endParaRPr lang="en-AU" sz="1100">
                        <a:effectLst/>
                        <a:latin typeface="+mn-lt"/>
                        <a:ea typeface="MS Mincho" panose="02020609040205080304" pitchFamily="49" charset="-128"/>
                        <a:cs typeface="Times New Roman" panose="02020603050405020304" pitchFamily="18" charset="0"/>
                      </a:endParaRPr>
                    </a:p>
                  </a:txBody>
                  <a:tcPr marL="30429" marR="30429" marT="0" marB="0" anchor="ctr"/>
                </a:tc>
                <a:tc>
                  <a:txBody>
                    <a:bodyPr/>
                    <a:lstStyle/>
                    <a:p>
                      <a:pPr algn="ctr">
                        <a:spcAft>
                          <a:spcPts val="0"/>
                        </a:spcAft>
                      </a:pPr>
                      <a:r>
                        <a:rPr lang="en-US" sz="1100">
                          <a:effectLst/>
                          <a:latin typeface="+mn-lt"/>
                        </a:rPr>
                        <a:t> </a:t>
                      </a:r>
                      <a:endParaRPr lang="en-AU" sz="1100">
                        <a:effectLst/>
                        <a:latin typeface="+mn-lt"/>
                        <a:ea typeface="MS Mincho" panose="02020609040205080304" pitchFamily="49" charset="-128"/>
                        <a:cs typeface="Times New Roman" panose="02020603050405020304" pitchFamily="18" charset="0"/>
                      </a:endParaRPr>
                    </a:p>
                  </a:txBody>
                  <a:tcPr marL="30429" marR="30429" marT="0" marB="0" anchor="ctr"/>
                </a:tc>
                <a:tc>
                  <a:txBody>
                    <a:bodyPr/>
                    <a:lstStyle/>
                    <a:p>
                      <a:pPr algn="ctr">
                        <a:spcAft>
                          <a:spcPts val="0"/>
                        </a:spcAft>
                      </a:pPr>
                      <a:r>
                        <a:rPr lang="en-US" sz="1100" dirty="0">
                          <a:effectLst/>
                          <a:latin typeface="+mn-lt"/>
                        </a:rPr>
                        <a:t>NP</a:t>
                      </a:r>
                      <a:endParaRPr lang="en-AU" sz="1100" dirty="0">
                        <a:effectLst/>
                        <a:latin typeface="+mn-lt"/>
                        <a:ea typeface="MS Mincho" panose="02020609040205080304" pitchFamily="49" charset="-128"/>
                        <a:cs typeface="Times New Roman" panose="02020603050405020304" pitchFamily="18" charset="0"/>
                      </a:endParaRPr>
                    </a:p>
                  </a:txBody>
                  <a:tcPr marL="30429" marR="30429" marT="0" marB="0" anchor="ctr"/>
                </a:tc>
                <a:tc>
                  <a:txBody>
                    <a:bodyPr/>
                    <a:lstStyle/>
                    <a:p>
                      <a:pPr algn="ctr">
                        <a:spcAft>
                          <a:spcPts val="0"/>
                        </a:spcAft>
                      </a:pPr>
                      <a:endParaRPr lang="en-AU" sz="1100" dirty="0">
                        <a:effectLst/>
                        <a:latin typeface="+mn-lt"/>
                        <a:ea typeface="MS Mincho" panose="02020609040205080304" pitchFamily="49" charset="-128"/>
                        <a:cs typeface="Times New Roman" panose="02020603050405020304" pitchFamily="18" charset="0"/>
                      </a:endParaRPr>
                    </a:p>
                  </a:txBody>
                  <a:tcPr marL="30429" marR="30429" marT="0" marB="0" anchor="ctr"/>
                </a:tc>
                <a:tc>
                  <a:txBody>
                    <a:bodyPr/>
                    <a:lstStyle/>
                    <a:p>
                      <a:pPr algn="ctr">
                        <a:spcAft>
                          <a:spcPts val="0"/>
                        </a:spcAft>
                      </a:pPr>
                      <a:r>
                        <a:rPr lang="en-US" sz="1100" dirty="0" err="1">
                          <a:effectLst/>
                          <a:latin typeface="+mn-lt"/>
                        </a:rPr>
                        <a:t>Bld</a:t>
                      </a:r>
                      <a:r>
                        <a:rPr lang="en-US" sz="1100" dirty="0">
                          <a:effectLst/>
                          <a:latin typeface="+mn-lt"/>
                        </a:rPr>
                        <a:t>*</a:t>
                      </a:r>
                      <a:endParaRPr lang="en-AU" sz="1100" dirty="0">
                        <a:effectLst/>
                        <a:latin typeface="+mn-lt"/>
                      </a:endParaRPr>
                    </a:p>
                    <a:p>
                      <a:pPr algn="ctr">
                        <a:spcAft>
                          <a:spcPts val="0"/>
                        </a:spcAft>
                      </a:pPr>
                      <a:r>
                        <a:rPr lang="en-US" sz="1100" dirty="0">
                          <a:effectLst/>
                          <a:latin typeface="+mn-lt"/>
                        </a:rPr>
                        <a:t>NP</a:t>
                      </a:r>
                      <a:endParaRPr lang="en-AU" sz="1100" dirty="0">
                        <a:effectLst/>
                        <a:latin typeface="+mn-lt"/>
                        <a:ea typeface="MS Mincho" panose="02020609040205080304" pitchFamily="49" charset="-128"/>
                        <a:cs typeface="Times New Roman" panose="02020603050405020304" pitchFamily="18" charset="0"/>
                      </a:endParaRPr>
                    </a:p>
                  </a:txBody>
                  <a:tcPr marL="30429" marR="30429" marT="0" marB="0" anchor="ctr"/>
                </a:tc>
                <a:tc>
                  <a:txBody>
                    <a:bodyPr/>
                    <a:lstStyle/>
                    <a:p>
                      <a:pPr algn="ctr">
                        <a:spcAft>
                          <a:spcPts val="0"/>
                        </a:spcAft>
                      </a:pPr>
                      <a:r>
                        <a:rPr lang="en-US" sz="1100" dirty="0">
                          <a:effectLst/>
                          <a:latin typeface="+mn-lt"/>
                        </a:rPr>
                        <a:t> </a:t>
                      </a:r>
                      <a:endParaRPr lang="en-AU" sz="1100" dirty="0">
                        <a:effectLst/>
                        <a:latin typeface="+mn-lt"/>
                        <a:ea typeface="MS Mincho" panose="02020609040205080304" pitchFamily="49" charset="-128"/>
                        <a:cs typeface="Times New Roman" panose="02020603050405020304" pitchFamily="18" charset="0"/>
                      </a:endParaRPr>
                    </a:p>
                  </a:txBody>
                  <a:tcPr marL="30429" marR="30429" marT="0" marB="0" anchor="ctr"/>
                </a:tc>
                <a:tc>
                  <a:txBody>
                    <a:bodyPr/>
                    <a:lstStyle/>
                    <a:p>
                      <a:pPr algn="ctr">
                        <a:spcAft>
                          <a:spcPts val="0"/>
                        </a:spcAft>
                      </a:pPr>
                      <a:r>
                        <a:rPr lang="en-US" sz="1100" dirty="0">
                          <a:effectLst/>
                          <a:latin typeface="+mn-lt"/>
                        </a:rPr>
                        <a:t>NP</a:t>
                      </a:r>
                      <a:endParaRPr lang="en-AU" sz="1100" dirty="0">
                        <a:effectLst/>
                        <a:latin typeface="+mn-lt"/>
                      </a:endParaRPr>
                    </a:p>
                  </a:txBody>
                  <a:tcPr marL="30429" marR="30429" marT="0" marB="0" anchor="ctr"/>
                </a:tc>
                <a:extLst>
                  <a:ext uri="{0D108BD9-81ED-4DB2-BD59-A6C34878D82A}">
                    <a16:rowId xmlns:a16="http://schemas.microsoft.com/office/drawing/2014/main" val="10004"/>
                  </a:ext>
                </a:extLst>
              </a:tr>
              <a:tr h="334325">
                <a:tc>
                  <a:txBody>
                    <a:bodyPr/>
                    <a:lstStyle/>
                    <a:p>
                      <a:pPr algn="ctr">
                        <a:spcAft>
                          <a:spcPts val="0"/>
                        </a:spcAft>
                      </a:pPr>
                      <a:r>
                        <a:rPr lang="en-AU" sz="1100" b="1" dirty="0">
                          <a:effectLst/>
                          <a:latin typeface="+mn-lt"/>
                          <a:ea typeface="MS Mincho" panose="02020609040205080304" pitchFamily="49" charset="-128"/>
                          <a:cs typeface="Times New Roman" panose="02020603050405020304" pitchFamily="18" charset="0"/>
                        </a:rPr>
                        <a:t>E</a:t>
                      </a:r>
                    </a:p>
                  </a:txBody>
                  <a:tcPr marL="30429" marR="30429" marT="0" marB="0" anchor="ctr">
                    <a:solidFill>
                      <a:schemeClr val="bg2">
                        <a:lumMod val="90000"/>
                      </a:schemeClr>
                    </a:solidFill>
                  </a:tcPr>
                </a:tc>
                <a:tc>
                  <a:txBody>
                    <a:bodyPr/>
                    <a:lstStyle/>
                    <a:p>
                      <a:pPr algn="ctr">
                        <a:spcAft>
                          <a:spcPts val="0"/>
                        </a:spcAft>
                      </a:pPr>
                      <a:r>
                        <a:rPr lang="en-US" sz="1100" b="1" dirty="0">
                          <a:effectLst/>
                          <a:latin typeface="+mn-lt"/>
                        </a:rPr>
                        <a:t>2+1</a:t>
                      </a:r>
                      <a:endParaRPr lang="en-AU" sz="1100" dirty="0">
                        <a:effectLst/>
                        <a:latin typeface="+mn-lt"/>
                      </a:endParaRPr>
                    </a:p>
                    <a:p>
                      <a:pPr algn="ctr">
                        <a:spcAft>
                          <a:spcPts val="0"/>
                        </a:spcAft>
                      </a:pPr>
                      <a:r>
                        <a:rPr lang="en-US" sz="1100" dirty="0">
                          <a:effectLst/>
                          <a:latin typeface="+mn-lt"/>
                        </a:rPr>
                        <a:t>(n=250)</a:t>
                      </a:r>
                      <a:endParaRPr lang="en-AU" sz="1100" dirty="0">
                        <a:effectLst/>
                        <a:latin typeface="+mn-lt"/>
                        <a:ea typeface="MS Mincho" panose="02020609040205080304" pitchFamily="49" charset="-128"/>
                        <a:cs typeface="Times New Roman" panose="02020603050405020304" pitchFamily="18" charset="0"/>
                      </a:endParaRPr>
                    </a:p>
                  </a:txBody>
                  <a:tcPr marL="30429" marR="30429" marT="0" marB="0" anchor="c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effectLst/>
                          <a:latin typeface="+mn-lt"/>
                        </a:rPr>
                        <a:t>PCV13</a:t>
                      </a:r>
                      <a:endParaRPr lang="en-AU" sz="1100" b="1" dirty="0">
                        <a:effectLst/>
                        <a:latin typeface="+mn-lt"/>
                      </a:endParaRPr>
                    </a:p>
                    <a:p>
                      <a:pPr algn="ctr">
                        <a:spcAft>
                          <a:spcPts val="0"/>
                        </a:spcAft>
                      </a:pPr>
                      <a:r>
                        <a:rPr lang="en-US" sz="1100" dirty="0">
                          <a:effectLst/>
                          <a:latin typeface="+mn-lt"/>
                        </a:rPr>
                        <a:t>NP</a:t>
                      </a:r>
                      <a:endParaRPr lang="en-AU" sz="1100" dirty="0">
                        <a:effectLst/>
                        <a:latin typeface="+mn-lt"/>
                        <a:ea typeface="MS Mincho" panose="02020609040205080304" pitchFamily="49" charset="-128"/>
                        <a:cs typeface="Times New Roman" panose="02020603050405020304" pitchFamily="18" charset="0"/>
                      </a:endParaRPr>
                    </a:p>
                  </a:txBody>
                  <a:tcPr marL="30429" marR="30429" marT="0" marB="0" anchor="ctr"/>
                </a:tc>
                <a:tc>
                  <a:txBody>
                    <a:bodyPr/>
                    <a:lstStyle/>
                    <a:p>
                      <a:pPr algn="ctr">
                        <a:spcAft>
                          <a:spcPts val="0"/>
                        </a:spcAft>
                      </a:pPr>
                      <a:r>
                        <a:rPr lang="en-US" sz="1100" dirty="0" err="1">
                          <a:effectLst/>
                          <a:latin typeface="+mn-lt"/>
                        </a:rPr>
                        <a:t>Bld</a:t>
                      </a:r>
                      <a:r>
                        <a:rPr lang="en-US" sz="1100" dirty="0">
                          <a:effectLst/>
                          <a:latin typeface="+mn-lt"/>
                        </a:rPr>
                        <a:t>*</a:t>
                      </a:r>
                      <a:endParaRPr lang="en-AU" sz="1100" dirty="0">
                        <a:effectLst/>
                        <a:latin typeface="+mn-lt"/>
                        <a:ea typeface="MS Mincho" panose="02020609040205080304" pitchFamily="49" charset="-128"/>
                        <a:cs typeface="Times New Roman" panose="02020603050405020304" pitchFamily="18" charset="0"/>
                      </a:endParaRPr>
                    </a:p>
                  </a:txBody>
                  <a:tcPr marL="30429" marR="30429" marT="0" marB="0" anchor="ctr"/>
                </a:tc>
                <a:tc>
                  <a:txBody>
                    <a:bodyPr/>
                    <a:lstStyle/>
                    <a:p>
                      <a:pPr algn="ctr">
                        <a:spcAft>
                          <a:spcPts val="0"/>
                        </a:spcAft>
                      </a:pPr>
                      <a:r>
                        <a:rPr lang="en-US" sz="1100" b="1" dirty="0">
                          <a:effectLst/>
                          <a:latin typeface="+mn-lt"/>
                        </a:rPr>
                        <a:t>PCV13</a:t>
                      </a:r>
                      <a:endParaRPr lang="en-AU" sz="1100" b="1" dirty="0">
                        <a:effectLst/>
                        <a:latin typeface="+mn-lt"/>
                      </a:endParaRPr>
                    </a:p>
                  </a:txBody>
                  <a:tcPr marL="30429" marR="30429" marT="0" marB="0" anchor="ctr"/>
                </a:tc>
                <a:tc>
                  <a:txBody>
                    <a:bodyPr/>
                    <a:lstStyle/>
                    <a:p>
                      <a:pPr algn="ctr">
                        <a:spcAft>
                          <a:spcPts val="0"/>
                        </a:spcAft>
                      </a:pPr>
                      <a:r>
                        <a:rPr lang="en-US" sz="1100" dirty="0" err="1">
                          <a:effectLst/>
                          <a:latin typeface="+mn-lt"/>
                        </a:rPr>
                        <a:t>Bld</a:t>
                      </a:r>
                      <a:endParaRPr lang="en-AU" sz="1100" dirty="0">
                        <a:effectLst/>
                        <a:latin typeface="+mn-lt"/>
                        <a:ea typeface="MS Mincho" panose="02020609040205080304" pitchFamily="49" charset="-128"/>
                        <a:cs typeface="Times New Roman" panose="02020603050405020304" pitchFamily="18" charset="0"/>
                      </a:endParaRPr>
                    </a:p>
                  </a:txBody>
                  <a:tcPr marL="30429" marR="30429" marT="0" marB="0" anchor="ctr"/>
                </a:tc>
                <a:tc>
                  <a:txBody>
                    <a:bodyPr/>
                    <a:lstStyle/>
                    <a:p>
                      <a:pPr algn="ctr">
                        <a:spcAft>
                          <a:spcPts val="0"/>
                        </a:spcAft>
                      </a:pPr>
                      <a:r>
                        <a:rPr lang="en-US" sz="1100" dirty="0">
                          <a:effectLst/>
                          <a:latin typeface="+mn-lt"/>
                        </a:rPr>
                        <a:t>NP</a:t>
                      </a:r>
                      <a:endParaRPr lang="en-AU" sz="1100" dirty="0">
                        <a:effectLst/>
                        <a:latin typeface="+mn-lt"/>
                        <a:ea typeface="MS Mincho" panose="02020609040205080304" pitchFamily="49" charset="-128"/>
                        <a:cs typeface="Times New Roman" panose="02020603050405020304" pitchFamily="18" charset="0"/>
                      </a:endParaRPr>
                    </a:p>
                    <a:p>
                      <a:pPr algn="ctr">
                        <a:spcAft>
                          <a:spcPts val="0"/>
                        </a:spcAft>
                      </a:pPr>
                      <a:r>
                        <a:rPr lang="en-US" sz="1100" dirty="0">
                          <a:effectLst/>
                          <a:latin typeface="+mn-lt"/>
                        </a:rPr>
                        <a:t> </a:t>
                      </a:r>
                      <a:endParaRPr lang="en-AU" sz="1100" dirty="0">
                        <a:effectLst/>
                        <a:latin typeface="+mn-lt"/>
                        <a:ea typeface="MS Mincho" panose="02020609040205080304" pitchFamily="49" charset="-128"/>
                        <a:cs typeface="Times New Roman" panose="02020603050405020304" pitchFamily="18" charset="0"/>
                      </a:endParaRPr>
                    </a:p>
                  </a:txBody>
                  <a:tcPr marL="30429" marR="30429" marT="0" marB="0" anchor="ctr"/>
                </a:tc>
                <a:tc>
                  <a:txBody>
                    <a:bodyPr/>
                    <a:lstStyle/>
                    <a:p>
                      <a:pPr algn="ctr">
                        <a:spcAft>
                          <a:spcPts val="0"/>
                        </a:spcAft>
                      </a:pPr>
                      <a:r>
                        <a:rPr lang="en-US" sz="1100">
                          <a:effectLst/>
                          <a:latin typeface="+mn-lt"/>
                        </a:rPr>
                        <a:t> </a:t>
                      </a:r>
                      <a:endParaRPr lang="en-AU" sz="1100">
                        <a:effectLst/>
                        <a:latin typeface="+mn-lt"/>
                        <a:ea typeface="MS Mincho" panose="02020609040205080304" pitchFamily="49" charset="-128"/>
                        <a:cs typeface="Times New Roman" panose="02020603050405020304" pitchFamily="18" charset="0"/>
                      </a:endParaRPr>
                    </a:p>
                  </a:txBody>
                  <a:tcPr marL="30429" marR="30429" marT="0" marB="0" anchor="ctr"/>
                </a:tc>
                <a:tc>
                  <a:txBody>
                    <a:bodyPr/>
                    <a:lstStyle/>
                    <a:p>
                      <a:pPr algn="ctr">
                        <a:spcAft>
                          <a:spcPts val="0"/>
                        </a:spcAft>
                      </a:pPr>
                      <a:r>
                        <a:rPr lang="en-US" sz="1100" dirty="0" err="1">
                          <a:effectLst/>
                          <a:latin typeface="+mn-lt"/>
                        </a:rPr>
                        <a:t>Bld</a:t>
                      </a:r>
                      <a:endParaRPr lang="en-AU" sz="1100" dirty="0">
                        <a:effectLst/>
                        <a:latin typeface="+mn-lt"/>
                      </a:endParaRPr>
                    </a:p>
                    <a:p>
                      <a:pPr algn="ctr">
                        <a:spcAft>
                          <a:spcPts val="0"/>
                        </a:spcAft>
                      </a:pPr>
                      <a:r>
                        <a:rPr lang="en-US" sz="1100" dirty="0">
                          <a:effectLst/>
                          <a:latin typeface="+mn-lt"/>
                        </a:rPr>
                        <a:t>NP</a:t>
                      </a:r>
                      <a:endParaRPr lang="en-AU" sz="1100" dirty="0">
                        <a:effectLst/>
                        <a:latin typeface="+mn-lt"/>
                        <a:ea typeface="MS Mincho" panose="02020609040205080304" pitchFamily="49" charset="-128"/>
                        <a:cs typeface="Times New Roman" panose="02020603050405020304" pitchFamily="18" charset="0"/>
                      </a:endParaRPr>
                    </a:p>
                  </a:txBody>
                  <a:tcPr marL="30429" marR="30429" marT="0" marB="0" anchor="ctr"/>
                </a:tc>
                <a:tc>
                  <a:txBody>
                    <a:bodyPr/>
                    <a:lstStyle/>
                    <a:p>
                      <a:pPr algn="ctr">
                        <a:spcAft>
                          <a:spcPts val="0"/>
                        </a:spcAft>
                      </a:pPr>
                      <a:r>
                        <a:rPr lang="en-US" sz="1100" b="1" dirty="0">
                          <a:effectLst/>
                          <a:latin typeface="+mn-lt"/>
                        </a:rPr>
                        <a:t>PCV13</a:t>
                      </a:r>
                      <a:r>
                        <a:rPr lang="en-US" sz="1100" dirty="0">
                          <a:effectLst/>
                          <a:latin typeface="+mn-lt"/>
                        </a:rPr>
                        <a:t> </a:t>
                      </a:r>
                      <a:endParaRPr lang="en-AU" sz="1100" dirty="0">
                        <a:effectLst/>
                        <a:latin typeface="+mn-lt"/>
                        <a:ea typeface="MS Mincho" panose="02020609040205080304" pitchFamily="49" charset="-128"/>
                        <a:cs typeface="Times New Roman" panose="02020603050405020304" pitchFamily="18" charset="0"/>
                      </a:endParaRPr>
                    </a:p>
                  </a:txBody>
                  <a:tcPr marL="30429" marR="30429" marT="0" marB="0" anchor="ctr"/>
                </a:tc>
                <a:tc>
                  <a:txBody>
                    <a:bodyPr/>
                    <a:lstStyle/>
                    <a:p>
                      <a:pPr algn="ctr">
                        <a:spcAft>
                          <a:spcPts val="0"/>
                        </a:spcAft>
                      </a:pPr>
                      <a:r>
                        <a:rPr lang="en-US" sz="1100" dirty="0" err="1">
                          <a:effectLst/>
                          <a:latin typeface="+mn-lt"/>
                        </a:rPr>
                        <a:t>Bld</a:t>
                      </a:r>
                      <a:endParaRPr lang="en-AU" sz="1100" dirty="0">
                        <a:effectLst/>
                        <a:latin typeface="+mn-lt"/>
                        <a:ea typeface="MS Mincho" panose="02020609040205080304" pitchFamily="49" charset="-128"/>
                        <a:cs typeface="Times New Roman" panose="02020603050405020304" pitchFamily="18" charset="0"/>
                      </a:endParaRPr>
                    </a:p>
                  </a:txBody>
                  <a:tcPr marL="30429" marR="30429" marT="0" marB="0" anchor="ctr"/>
                </a:tc>
                <a:tc>
                  <a:txBody>
                    <a:bodyPr/>
                    <a:lstStyle/>
                    <a:p>
                      <a:pPr algn="ctr">
                        <a:spcAft>
                          <a:spcPts val="0"/>
                        </a:spcAft>
                      </a:pPr>
                      <a:r>
                        <a:rPr lang="en-US" sz="1100" dirty="0">
                          <a:effectLst/>
                          <a:latin typeface="+mn-lt"/>
                        </a:rPr>
                        <a:t>NP</a:t>
                      </a:r>
                      <a:endParaRPr lang="en-AU" sz="1100" dirty="0">
                        <a:effectLst/>
                        <a:latin typeface="+mn-lt"/>
                        <a:ea typeface="MS Mincho" panose="02020609040205080304" pitchFamily="49" charset="-128"/>
                        <a:cs typeface="Times New Roman" panose="02020603050405020304" pitchFamily="18" charset="0"/>
                      </a:endParaRPr>
                    </a:p>
                  </a:txBody>
                  <a:tcPr marL="30429" marR="30429" marT="0" marB="0" anchor="ctr"/>
                </a:tc>
                <a:tc>
                  <a:txBody>
                    <a:bodyPr/>
                    <a:lstStyle/>
                    <a:p>
                      <a:pPr algn="ctr">
                        <a:spcAft>
                          <a:spcPts val="0"/>
                        </a:spcAft>
                      </a:pPr>
                      <a:endParaRPr lang="en-AU" sz="1100" dirty="0">
                        <a:effectLst/>
                        <a:latin typeface="+mn-lt"/>
                        <a:ea typeface="MS Mincho" panose="02020609040205080304" pitchFamily="49" charset="-128"/>
                        <a:cs typeface="Times New Roman" panose="02020603050405020304" pitchFamily="18" charset="0"/>
                      </a:endParaRPr>
                    </a:p>
                  </a:txBody>
                  <a:tcPr marL="30429" marR="30429" marT="0" marB="0" anchor="ctr"/>
                </a:tc>
                <a:tc>
                  <a:txBody>
                    <a:bodyPr/>
                    <a:lstStyle/>
                    <a:p>
                      <a:pPr algn="ctr">
                        <a:spcAft>
                          <a:spcPts val="0"/>
                        </a:spcAft>
                      </a:pPr>
                      <a:r>
                        <a:rPr lang="en-US" sz="1100" dirty="0" err="1">
                          <a:effectLst/>
                          <a:latin typeface="+mn-lt"/>
                        </a:rPr>
                        <a:t>Bld</a:t>
                      </a:r>
                      <a:r>
                        <a:rPr lang="en-US" sz="1100" dirty="0">
                          <a:effectLst/>
                          <a:latin typeface="+mn-lt"/>
                        </a:rPr>
                        <a:t>*</a:t>
                      </a:r>
                      <a:endParaRPr lang="en-AU" sz="1100" dirty="0">
                        <a:effectLst/>
                        <a:latin typeface="+mn-lt"/>
                      </a:endParaRPr>
                    </a:p>
                    <a:p>
                      <a:pPr algn="ctr">
                        <a:spcAft>
                          <a:spcPts val="0"/>
                        </a:spcAft>
                      </a:pPr>
                      <a:r>
                        <a:rPr lang="en-US" sz="1100" dirty="0">
                          <a:effectLst/>
                          <a:latin typeface="+mn-lt"/>
                        </a:rPr>
                        <a:t>NP</a:t>
                      </a:r>
                      <a:endParaRPr lang="en-AU" sz="1100" dirty="0">
                        <a:effectLst/>
                        <a:latin typeface="+mn-lt"/>
                        <a:ea typeface="MS Mincho" panose="02020609040205080304" pitchFamily="49" charset="-128"/>
                        <a:cs typeface="Times New Roman" panose="02020603050405020304" pitchFamily="18" charset="0"/>
                      </a:endParaRPr>
                    </a:p>
                  </a:txBody>
                  <a:tcPr marL="30429" marR="30429" marT="0" marB="0" anchor="ctr"/>
                </a:tc>
                <a:tc>
                  <a:txBody>
                    <a:bodyPr/>
                    <a:lstStyle/>
                    <a:p>
                      <a:pPr algn="ctr">
                        <a:spcAft>
                          <a:spcPts val="0"/>
                        </a:spcAft>
                      </a:pPr>
                      <a:r>
                        <a:rPr lang="en-US" sz="1100" dirty="0">
                          <a:effectLst/>
                          <a:latin typeface="+mn-lt"/>
                        </a:rPr>
                        <a:t> </a:t>
                      </a:r>
                      <a:endParaRPr lang="en-AU" sz="1100" dirty="0">
                        <a:effectLst/>
                        <a:latin typeface="+mn-lt"/>
                        <a:ea typeface="MS Mincho" panose="02020609040205080304" pitchFamily="49" charset="-128"/>
                        <a:cs typeface="Times New Roman" panose="02020603050405020304" pitchFamily="18" charset="0"/>
                      </a:endParaRPr>
                    </a:p>
                  </a:txBody>
                  <a:tcPr marL="30429" marR="30429" marT="0" marB="0" anchor="ctr"/>
                </a:tc>
                <a:tc>
                  <a:txBody>
                    <a:bodyPr/>
                    <a:lstStyle/>
                    <a:p>
                      <a:pPr algn="ctr">
                        <a:spcAft>
                          <a:spcPts val="0"/>
                        </a:spcAft>
                      </a:pPr>
                      <a:r>
                        <a:rPr lang="en-US" sz="1100" dirty="0">
                          <a:effectLst/>
                          <a:latin typeface="+mn-lt"/>
                        </a:rPr>
                        <a:t>NP</a:t>
                      </a:r>
                      <a:endParaRPr lang="en-AU" sz="1100" dirty="0">
                        <a:effectLst/>
                        <a:latin typeface="+mn-lt"/>
                        <a:ea typeface="MS Mincho" panose="02020609040205080304" pitchFamily="49" charset="-128"/>
                        <a:cs typeface="Times New Roman" panose="02020603050405020304" pitchFamily="18" charset="0"/>
                      </a:endParaRPr>
                    </a:p>
                  </a:txBody>
                  <a:tcPr marL="30429" marR="30429" marT="0" marB="0" anchor="ctr"/>
                </a:tc>
                <a:extLst>
                  <a:ext uri="{0D108BD9-81ED-4DB2-BD59-A6C34878D82A}">
                    <a16:rowId xmlns:a16="http://schemas.microsoft.com/office/drawing/2014/main" val="10005"/>
                  </a:ext>
                </a:extLst>
              </a:tr>
              <a:tr h="357187">
                <a:tc>
                  <a:txBody>
                    <a:bodyPr/>
                    <a:lstStyle/>
                    <a:p>
                      <a:pPr algn="ctr">
                        <a:spcAft>
                          <a:spcPts val="0"/>
                        </a:spcAft>
                      </a:pPr>
                      <a:r>
                        <a:rPr lang="en-AU" sz="1100" b="1" dirty="0">
                          <a:effectLst/>
                          <a:latin typeface="+mn-lt"/>
                          <a:ea typeface="MS Mincho" panose="02020609040205080304" pitchFamily="49" charset="-128"/>
                          <a:cs typeface="Times New Roman" panose="02020603050405020304" pitchFamily="18" charset="0"/>
                        </a:rPr>
                        <a:t>F</a:t>
                      </a:r>
                    </a:p>
                  </a:txBody>
                  <a:tcPr marL="30429" marR="30429" marT="0" marB="0" anchor="ctr">
                    <a:solidFill>
                      <a:schemeClr val="bg2">
                        <a:lumMod val="90000"/>
                      </a:schemeClr>
                    </a:solidFill>
                  </a:tcPr>
                </a:tc>
                <a:tc>
                  <a:txBody>
                    <a:bodyPr/>
                    <a:lstStyle/>
                    <a:p>
                      <a:pPr algn="ctr">
                        <a:spcAft>
                          <a:spcPts val="0"/>
                        </a:spcAft>
                      </a:pPr>
                      <a:r>
                        <a:rPr lang="en-AU" sz="1100" b="1" dirty="0">
                          <a:effectLst/>
                          <a:latin typeface="+mn-lt"/>
                        </a:rPr>
                        <a:t>0+1</a:t>
                      </a:r>
                    </a:p>
                    <a:p>
                      <a:pPr algn="ctr">
                        <a:spcAft>
                          <a:spcPts val="0"/>
                        </a:spcAft>
                      </a:pPr>
                      <a:r>
                        <a:rPr lang="en-US" sz="1100" dirty="0">
                          <a:effectLst/>
                          <a:latin typeface="+mn-lt"/>
                        </a:rPr>
                        <a:t> (n=200)</a:t>
                      </a:r>
                      <a:endParaRPr lang="en-AU" sz="1100" dirty="0">
                        <a:effectLst/>
                        <a:latin typeface="+mn-lt"/>
                        <a:ea typeface="MS Mincho" panose="02020609040205080304" pitchFamily="49" charset="-128"/>
                        <a:cs typeface="Times New Roman" panose="02020603050405020304" pitchFamily="18" charset="0"/>
                      </a:endParaRPr>
                    </a:p>
                  </a:txBody>
                  <a:tcPr marL="30429" marR="30429" marT="0" marB="0" anchor="ctr">
                    <a:solidFill>
                      <a:schemeClr val="bg2"/>
                    </a:solidFill>
                  </a:tcPr>
                </a:tc>
                <a:tc>
                  <a:txBody>
                    <a:bodyPr/>
                    <a:lstStyle/>
                    <a:p>
                      <a:pPr algn="ctr">
                        <a:spcAft>
                          <a:spcPts val="0"/>
                        </a:spcAft>
                      </a:pPr>
                      <a:r>
                        <a:rPr lang="en-US" sz="1100" dirty="0">
                          <a:effectLst/>
                          <a:latin typeface="+mn-lt"/>
                        </a:rPr>
                        <a:t>NP</a:t>
                      </a:r>
                      <a:endParaRPr lang="en-AU" sz="1100" dirty="0">
                        <a:effectLst/>
                        <a:latin typeface="+mn-lt"/>
                        <a:ea typeface="MS Mincho" panose="02020609040205080304" pitchFamily="49" charset="-128"/>
                        <a:cs typeface="Times New Roman" panose="02020603050405020304" pitchFamily="18" charset="0"/>
                      </a:endParaRPr>
                    </a:p>
                  </a:txBody>
                  <a:tcPr marL="30429" marR="30429" marT="0" marB="0" anchor="ctr"/>
                </a:tc>
                <a:tc>
                  <a:txBody>
                    <a:bodyPr/>
                    <a:lstStyle/>
                    <a:p>
                      <a:endParaRPr lang="en-US" sz="1100" dirty="0">
                        <a:latin typeface="+mn-lt"/>
                      </a:endParaRPr>
                    </a:p>
                  </a:txBody>
                  <a:tcPr marL="30429" marR="30429" marT="0" marB="0" anchor="ctr"/>
                </a:tc>
                <a:tc>
                  <a:txBody>
                    <a:bodyPr/>
                    <a:lstStyle/>
                    <a:p>
                      <a:endParaRPr lang="en-US" sz="1100" dirty="0">
                        <a:latin typeface="+mn-lt"/>
                      </a:endParaRPr>
                    </a:p>
                  </a:txBody>
                  <a:tcPr marL="30429" marR="30429" marT="0" marB="0" anchor="ctr"/>
                </a:tc>
                <a:tc>
                  <a:txBody>
                    <a:bodyPr/>
                    <a:lstStyle/>
                    <a:p>
                      <a:pPr algn="ctr">
                        <a:spcAft>
                          <a:spcPts val="0"/>
                        </a:spcAft>
                      </a:pPr>
                      <a:r>
                        <a:rPr lang="en-US" sz="1100">
                          <a:effectLst/>
                          <a:latin typeface="+mn-lt"/>
                        </a:rPr>
                        <a:t> </a:t>
                      </a:r>
                      <a:endParaRPr lang="en-AU" sz="1100">
                        <a:effectLst/>
                        <a:latin typeface="+mn-lt"/>
                        <a:ea typeface="MS Mincho" panose="02020609040205080304" pitchFamily="49" charset="-128"/>
                        <a:cs typeface="Times New Roman" panose="02020603050405020304" pitchFamily="18" charset="0"/>
                      </a:endParaRPr>
                    </a:p>
                  </a:txBody>
                  <a:tcPr marL="30429" marR="30429" marT="0" marB="0" anchor="ctr"/>
                </a:tc>
                <a:tc>
                  <a:txBody>
                    <a:bodyPr/>
                    <a:lstStyle/>
                    <a:p>
                      <a:pPr algn="ctr">
                        <a:spcAft>
                          <a:spcPts val="0"/>
                        </a:spcAft>
                      </a:pPr>
                      <a:r>
                        <a:rPr lang="en-US" sz="1100" dirty="0">
                          <a:effectLst/>
                          <a:latin typeface="+mn-lt"/>
                        </a:rPr>
                        <a:t>NP</a:t>
                      </a:r>
                      <a:endParaRPr lang="en-AU" sz="1100" dirty="0">
                        <a:effectLst/>
                        <a:latin typeface="+mn-lt"/>
                        <a:ea typeface="MS Mincho" panose="02020609040205080304" pitchFamily="49" charset="-128"/>
                        <a:cs typeface="Times New Roman" panose="02020603050405020304" pitchFamily="18" charset="0"/>
                      </a:endParaRPr>
                    </a:p>
                  </a:txBody>
                  <a:tcPr marL="30429" marR="30429" marT="0" marB="0" anchor="ctr"/>
                </a:tc>
                <a:tc>
                  <a:txBody>
                    <a:bodyPr/>
                    <a:lstStyle/>
                    <a:p>
                      <a:pPr algn="ctr">
                        <a:spcAft>
                          <a:spcPts val="0"/>
                        </a:spcAft>
                      </a:pPr>
                      <a:r>
                        <a:rPr lang="en-US" sz="1100">
                          <a:effectLst/>
                          <a:latin typeface="+mn-lt"/>
                        </a:rPr>
                        <a:t> </a:t>
                      </a:r>
                      <a:endParaRPr lang="en-AU" sz="1100">
                        <a:effectLst/>
                        <a:latin typeface="+mn-lt"/>
                        <a:ea typeface="MS Mincho" panose="02020609040205080304" pitchFamily="49" charset="-128"/>
                        <a:cs typeface="Times New Roman" panose="02020603050405020304" pitchFamily="18" charset="0"/>
                      </a:endParaRPr>
                    </a:p>
                  </a:txBody>
                  <a:tcPr marL="30429" marR="30429" marT="0" marB="0" anchor="ctr"/>
                </a:tc>
                <a:tc>
                  <a:txBody>
                    <a:bodyPr/>
                    <a:lstStyle/>
                    <a:p>
                      <a:pPr algn="ctr">
                        <a:spcAft>
                          <a:spcPts val="0"/>
                        </a:spcAft>
                      </a:pPr>
                      <a:r>
                        <a:rPr lang="en-US" sz="1100" dirty="0">
                          <a:effectLst/>
                          <a:latin typeface="+mn-lt"/>
                        </a:rPr>
                        <a:t>NP</a:t>
                      </a:r>
                      <a:endParaRPr lang="en-AU" sz="1100" dirty="0">
                        <a:effectLst/>
                        <a:latin typeface="+mn-lt"/>
                        <a:ea typeface="MS Mincho" panose="02020609040205080304" pitchFamily="49" charset="-128"/>
                        <a:cs typeface="Times New Roman" panose="02020603050405020304" pitchFamily="18" charset="0"/>
                      </a:endParaRPr>
                    </a:p>
                  </a:txBody>
                  <a:tcPr marL="30429" marR="30429" marT="0" marB="0" anchor="ctr"/>
                </a:tc>
                <a:tc>
                  <a:txBody>
                    <a:bodyPr/>
                    <a:lstStyle/>
                    <a:p>
                      <a:pPr algn="ctr">
                        <a:spcAft>
                          <a:spcPts val="0"/>
                        </a:spcAft>
                      </a:pPr>
                      <a:r>
                        <a:rPr lang="en-US" sz="1100">
                          <a:effectLst/>
                          <a:latin typeface="+mn-lt"/>
                        </a:rPr>
                        <a:t> </a:t>
                      </a:r>
                      <a:endParaRPr lang="en-AU" sz="1100">
                        <a:effectLst/>
                        <a:latin typeface="+mn-lt"/>
                        <a:ea typeface="MS Mincho" panose="02020609040205080304" pitchFamily="49" charset="-128"/>
                        <a:cs typeface="Times New Roman" panose="02020603050405020304" pitchFamily="18" charset="0"/>
                      </a:endParaRPr>
                    </a:p>
                  </a:txBody>
                  <a:tcPr marL="30429" marR="30429" marT="0" marB="0" anchor="ctr"/>
                </a:tc>
                <a:tc>
                  <a:txBody>
                    <a:bodyPr/>
                    <a:lstStyle/>
                    <a:p>
                      <a:pPr algn="ctr">
                        <a:spcAft>
                          <a:spcPts val="0"/>
                        </a:spcAft>
                      </a:pPr>
                      <a:r>
                        <a:rPr lang="en-US" sz="1100">
                          <a:effectLst/>
                          <a:latin typeface="+mn-lt"/>
                        </a:rPr>
                        <a:t> </a:t>
                      </a:r>
                      <a:endParaRPr lang="en-AU" sz="1100">
                        <a:effectLst/>
                        <a:latin typeface="+mn-lt"/>
                        <a:ea typeface="MS Mincho" panose="02020609040205080304" pitchFamily="49" charset="-128"/>
                        <a:cs typeface="Times New Roman" panose="02020603050405020304" pitchFamily="18" charset="0"/>
                      </a:endParaRPr>
                    </a:p>
                  </a:txBody>
                  <a:tcPr marL="30429" marR="30429" marT="0" marB="0" anchor="ctr"/>
                </a:tc>
                <a:tc>
                  <a:txBody>
                    <a:bodyPr/>
                    <a:lstStyle/>
                    <a:p>
                      <a:pPr algn="ctr">
                        <a:spcAft>
                          <a:spcPts val="0"/>
                        </a:spcAft>
                      </a:pPr>
                      <a:r>
                        <a:rPr lang="en-US" sz="1100" dirty="0">
                          <a:effectLst/>
                          <a:latin typeface="+mn-lt"/>
                        </a:rPr>
                        <a:t>NP</a:t>
                      </a:r>
                      <a:endParaRPr lang="en-AU" sz="1100" dirty="0">
                        <a:effectLst/>
                        <a:latin typeface="+mn-lt"/>
                        <a:ea typeface="MS Mincho" panose="02020609040205080304" pitchFamily="49" charset="-128"/>
                        <a:cs typeface="Times New Roman" panose="02020603050405020304" pitchFamily="18" charset="0"/>
                      </a:endParaRPr>
                    </a:p>
                  </a:txBody>
                  <a:tcPr marL="30429" marR="30429" marT="0" marB="0" anchor="ctr"/>
                </a:tc>
                <a:tc>
                  <a:txBody>
                    <a:bodyPr/>
                    <a:lstStyle/>
                    <a:p>
                      <a:pPr algn="ctr">
                        <a:spcAft>
                          <a:spcPts val="0"/>
                        </a:spcAft>
                      </a:pPr>
                      <a:endParaRPr lang="en-AU" sz="1100" dirty="0">
                        <a:effectLst/>
                        <a:latin typeface="+mn-lt"/>
                        <a:ea typeface="MS Mincho" panose="02020609040205080304" pitchFamily="49" charset="-128"/>
                        <a:cs typeface="Times New Roman" panose="02020603050405020304" pitchFamily="18" charset="0"/>
                      </a:endParaRPr>
                    </a:p>
                  </a:txBody>
                  <a:tcPr marL="30429" marR="30429" marT="0" marB="0" anchor="ctr"/>
                </a:tc>
                <a:tc>
                  <a:txBody>
                    <a:bodyPr/>
                    <a:lstStyle/>
                    <a:p>
                      <a:pPr algn="ctr">
                        <a:spcAft>
                          <a:spcPts val="0"/>
                        </a:spcAft>
                      </a:pPr>
                      <a:r>
                        <a:rPr lang="en-US" sz="1100" b="1" dirty="0">
                          <a:effectLst/>
                          <a:latin typeface="+mn-lt"/>
                        </a:rPr>
                        <a:t>PCV10</a:t>
                      </a:r>
                      <a:endParaRPr lang="en-US" sz="1100" b="0" dirty="0">
                        <a:effectLst/>
                        <a:latin typeface="+mn-lt"/>
                      </a:endParaRPr>
                    </a:p>
                    <a:p>
                      <a:pPr algn="ctr">
                        <a:spcAft>
                          <a:spcPts val="0"/>
                        </a:spcAft>
                      </a:pPr>
                      <a:r>
                        <a:rPr lang="en-US" sz="1100" b="0" dirty="0" err="1">
                          <a:effectLst/>
                          <a:latin typeface="+mn-lt"/>
                        </a:rPr>
                        <a:t>Bld</a:t>
                      </a:r>
                      <a:endParaRPr lang="en-AU" sz="1100" dirty="0">
                        <a:effectLst/>
                        <a:latin typeface="+mn-lt"/>
                      </a:endParaRPr>
                    </a:p>
                    <a:p>
                      <a:pPr algn="ctr">
                        <a:spcAft>
                          <a:spcPts val="0"/>
                        </a:spcAft>
                      </a:pPr>
                      <a:r>
                        <a:rPr lang="en-US" sz="1100" dirty="0">
                          <a:effectLst/>
                          <a:latin typeface="+mn-lt"/>
                        </a:rPr>
                        <a:t>NP</a:t>
                      </a:r>
                      <a:endParaRPr lang="en-AU" sz="1100" dirty="0">
                        <a:effectLst/>
                        <a:latin typeface="+mn-lt"/>
                        <a:ea typeface="MS Mincho" panose="02020609040205080304" pitchFamily="49" charset="-128"/>
                        <a:cs typeface="Times New Roman" panose="02020603050405020304" pitchFamily="18" charset="0"/>
                      </a:endParaRPr>
                    </a:p>
                  </a:txBody>
                  <a:tcPr marL="30429" marR="30429" marT="0" marB="0" anchor="ctr"/>
                </a:tc>
                <a:tc>
                  <a:txBody>
                    <a:bodyPr/>
                    <a:lstStyle/>
                    <a:p>
                      <a:pPr algn="ctr">
                        <a:spcAft>
                          <a:spcPts val="0"/>
                        </a:spcAft>
                      </a:pPr>
                      <a:r>
                        <a:rPr lang="en-US" sz="1100" dirty="0" err="1">
                          <a:effectLst/>
                          <a:latin typeface="+mn-lt"/>
                        </a:rPr>
                        <a:t>Bld</a:t>
                      </a:r>
                      <a:r>
                        <a:rPr lang="en-US" sz="1100" dirty="0">
                          <a:effectLst/>
                          <a:latin typeface="+mn-lt"/>
                        </a:rPr>
                        <a:t> </a:t>
                      </a:r>
                      <a:endParaRPr lang="en-AU" sz="1100" dirty="0">
                        <a:effectLst/>
                        <a:latin typeface="+mn-lt"/>
                      </a:endParaRPr>
                    </a:p>
                    <a:p>
                      <a:pPr algn="ctr">
                        <a:spcAft>
                          <a:spcPts val="0"/>
                        </a:spcAft>
                      </a:pPr>
                      <a:r>
                        <a:rPr lang="en-US" sz="1100" dirty="0">
                          <a:effectLst/>
                          <a:latin typeface="+mn-lt"/>
                        </a:rPr>
                        <a:t> </a:t>
                      </a:r>
                      <a:endParaRPr lang="en-AU" sz="1100" dirty="0">
                        <a:effectLst/>
                        <a:latin typeface="+mn-lt"/>
                        <a:ea typeface="MS Mincho" panose="02020609040205080304" pitchFamily="49" charset="-128"/>
                        <a:cs typeface="Times New Roman" panose="02020603050405020304" pitchFamily="18" charset="0"/>
                      </a:endParaRPr>
                    </a:p>
                  </a:txBody>
                  <a:tcPr marL="30429" marR="30429" marT="0" marB="0" anchor="ctr"/>
                </a:tc>
                <a:tc>
                  <a:txBody>
                    <a:bodyPr/>
                    <a:lstStyle/>
                    <a:p>
                      <a:pPr algn="ctr">
                        <a:spcAft>
                          <a:spcPts val="0"/>
                        </a:spcAft>
                      </a:pPr>
                      <a:r>
                        <a:rPr lang="en-US" sz="1100" b="1" dirty="0">
                          <a:effectLst/>
                          <a:latin typeface="+mn-lt"/>
                        </a:rPr>
                        <a:t>PCV10 </a:t>
                      </a:r>
                      <a:endParaRPr lang="en-AU" sz="1100" b="1" dirty="0">
                        <a:effectLst/>
                        <a:latin typeface="+mn-lt"/>
                      </a:endParaRPr>
                    </a:p>
                    <a:p>
                      <a:pPr algn="ctr">
                        <a:spcAft>
                          <a:spcPts val="0"/>
                        </a:spcAft>
                      </a:pPr>
                      <a:r>
                        <a:rPr lang="en-US" sz="1100" dirty="0">
                          <a:effectLst/>
                          <a:latin typeface="+mn-lt"/>
                        </a:rPr>
                        <a:t>NP </a:t>
                      </a:r>
                    </a:p>
                    <a:p>
                      <a:pPr algn="ctr">
                        <a:spcAft>
                          <a:spcPts val="0"/>
                        </a:spcAft>
                      </a:pPr>
                      <a:r>
                        <a:rPr lang="en-US" sz="1100" dirty="0" err="1">
                          <a:effectLst/>
                          <a:latin typeface="+mn-lt"/>
                        </a:rPr>
                        <a:t>Bld</a:t>
                      </a:r>
                      <a:endParaRPr lang="en-AU" sz="1100" dirty="0">
                        <a:effectLst/>
                        <a:latin typeface="+mn-lt"/>
                        <a:ea typeface="MS Mincho" panose="02020609040205080304" pitchFamily="49" charset="-128"/>
                        <a:cs typeface="Times New Roman" panose="02020603050405020304" pitchFamily="18" charset="0"/>
                      </a:endParaRPr>
                    </a:p>
                  </a:txBody>
                  <a:tcPr marL="30429" marR="30429" marT="0" marB="0" anchor="ctr"/>
                </a:tc>
                <a:extLst>
                  <a:ext uri="{0D108BD9-81ED-4DB2-BD59-A6C34878D82A}">
                    <a16:rowId xmlns:a16="http://schemas.microsoft.com/office/drawing/2014/main" val="10006"/>
                  </a:ext>
                </a:extLst>
              </a:tr>
              <a:tr h="442912">
                <a:tc>
                  <a:txBody>
                    <a:bodyPr/>
                    <a:lstStyle/>
                    <a:p>
                      <a:pPr algn="ctr">
                        <a:spcAft>
                          <a:spcPts val="0"/>
                        </a:spcAft>
                      </a:pPr>
                      <a:r>
                        <a:rPr lang="en-AU" sz="1100" b="1" dirty="0">
                          <a:effectLst/>
                          <a:latin typeface="+mn-lt"/>
                          <a:ea typeface="MS Mincho" panose="02020609040205080304" pitchFamily="49" charset="-128"/>
                          <a:cs typeface="Times New Roman" panose="02020603050405020304" pitchFamily="18" charset="0"/>
                        </a:rPr>
                        <a:t>G</a:t>
                      </a:r>
                    </a:p>
                  </a:txBody>
                  <a:tcPr marL="30429" marR="30429" marT="0" marB="0" anchor="ctr">
                    <a:solidFill>
                      <a:schemeClr val="bg2">
                        <a:lumMod val="90000"/>
                      </a:schemeClr>
                    </a:solidFill>
                  </a:tcPr>
                </a:tc>
                <a:tc>
                  <a:txBody>
                    <a:bodyPr/>
                    <a:lstStyle/>
                    <a:p>
                      <a:pPr algn="ctr">
                        <a:spcAft>
                          <a:spcPts val="0"/>
                        </a:spcAft>
                      </a:pPr>
                      <a:r>
                        <a:rPr lang="en-US" sz="1100" dirty="0">
                          <a:effectLst/>
                          <a:latin typeface="+mn-lt"/>
                        </a:rPr>
                        <a:t> </a:t>
                      </a:r>
                      <a:r>
                        <a:rPr lang="en-US" sz="1100" b="1" dirty="0">
                          <a:effectLst/>
                          <a:latin typeface="+mn-lt"/>
                        </a:rPr>
                        <a:t>control</a:t>
                      </a:r>
                    </a:p>
                    <a:p>
                      <a:pPr algn="ctr">
                        <a:spcAft>
                          <a:spcPts val="0"/>
                        </a:spcAft>
                      </a:pPr>
                      <a:r>
                        <a:rPr lang="en-US" sz="1100" b="1" dirty="0">
                          <a:effectLst/>
                          <a:latin typeface="+mn-lt"/>
                        </a:rPr>
                        <a:t> </a:t>
                      </a:r>
                      <a:r>
                        <a:rPr lang="en-US" sz="1100" dirty="0">
                          <a:effectLst/>
                          <a:latin typeface="+mn-lt"/>
                        </a:rPr>
                        <a:t>(n=200)</a:t>
                      </a:r>
                      <a:endParaRPr lang="en-AU" sz="1100" dirty="0">
                        <a:effectLst/>
                        <a:latin typeface="+mn-lt"/>
                        <a:ea typeface="MS Mincho" panose="02020609040205080304" pitchFamily="49" charset="-128"/>
                        <a:cs typeface="Times New Roman" panose="02020603050405020304" pitchFamily="18" charset="0"/>
                      </a:endParaRPr>
                    </a:p>
                  </a:txBody>
                  <a:tcPr marL="30429" marR="30429" marT="0" marB="0" anchor="ctr">
                    <a:solidFill>
                      <a:schemeClr val="bg2"/>
                    </a:solidFill>
                  </a:tcPr>
                </a:tc>
                <a:tc>
                  <a:txBody>
                    <a:bodyPr/>
                    <a:lstStyle/>
                    <a:p>
                      <a:pPr algn="ctr">
                        <a:spcAft>
                          <a:spcPts val="0"/>
                        </a:spcAft>
                      </a:pPr>
                      <a:r>
                        <a:rPr lang="en-US" sz="1100" dirty="0">
                          <a:effectLst/>
                          <a:latin typeface="+mn-lt"/>
                        </a:rPr>
                        <a:t> </a:t>
                      </a:r>
                      <a:endParaRPr lang="en-AU" sz="1100" dirty="0">
                        <a:effectLst/>
                        <a:latin typeface="+mn-lt"/>
                        <a:ea typeface="MS Mincho" panose="02020609040205080304" pitchFamily="49" charset="-128"/>
                        <a:cs typeface="Times New Roman" panose="02020603050405020304" pitchFamily="18" charset="0"/>
                      </a:endParaRPr>
                    </a:p>
                    <a:p>
                      <a:pPr algn="ctr">
                        <a:spcAft>
                          <a:spcPts val="0"/>
                        </a:spcAft>
                      </a:pPr>
                      <a:r>
                        <a:rPr lang="en-US" sz="1100" dirty="0">
                          <a:effectLst/>
                          <a:latin typeface="+mn-lt"/>
                        </a:rPr>
                        <a:t> </a:t>
                      </a:r>
                      <a:endParaRPr lang="en-AU" sz="1100" dirty="0">
                        <a:effectLst/>
                        <a:latin typeface="+mn-lt"/>
                        <a:ea typeface="MS Mincho" panose="02020609040205080304" pitchFamily="49" charset="-128"/>
                        <a:cs typeface="Times New Roman" panose="02020603050405020304" pitchFamily="18" charset="0"/>
                      </a:endParaRPr>
                    </a:p>
                  </a:txBody>
                  <a:tcPr marL="30429" marR="30429" marT="0" marB="0" anchor="ctr"/>
                </a:tc>
                <a:tc>
                  <a:txBody>
                    <a:bodyPr/>
                    <a:lstStyle/>
                    <a:p>
                      <a:pPr algn="ctr">
                        <a:spcAft>
                          <a:spcPts val="0"/>
                        </a:spcAft>
                      </a:pPr>
                      <a:r>
                        <a:rPr lang="en-US" sz="1100" dirty="0">
                          <a:effectLst/>
                          <a:latin typeface="+mn-lt"/>
                        </a:rPr>
                        <a:t> </a:t>
                      </a:r>
                      <a:endParaRPr lang="en-AU" sz="1100" dirty="0">
                        <a:effectLst/>
                        <a:latin typeface="+mn-lt"/>
                        <a:ea typeface="MS Mincho" panose="02020609040205080304" pitchFamily="49" charset="-128"/>
                        <a:cs typeface="Times New Roman" panose="02020603050405020304" pitchFamily="18" charset="0"/>
                      </a:endParaRPr>
                    </a:p>
                  </a:txBody>
                  <a:tcPr marL="30429" marR="30429" marT="0" marB="0" anchor="ctr"/>
                </a:tc>
                <a:tc>
                  <a:txBody>
                    <a:bodyPr/>
                    <a:lstStyle/>
                    <a:p>
                      <a:pPr algn="ctr">
                        <a:spcAft>
                          <a:spcPts val="0"/>
                        </a:spcAft>
                      </a:pPr>
                      <a:r>
                        <a:rPr lang="en-US" sz="1100" dirty="0">
                          <a:effectLst/>
                          <a:latin typeface="+mn-lt"/>
                        </a:rPr>
                        <a:t> </a:t>
                      </a:r>
                      <a:endParaRPr lang="en-AU" sz="1100" dirty="0">
                        <a:effectLst/>
                        <a:latin typeface="+mn-lt"/>
                        <a:ea typeface="MS Mincho" panose="02020609040205080304" pitchFamily="49" charset="-128"/>
                        <a:cs typeface="Times New Roman" panose="02020603050405020304" pitchFamily="18" charset="0"/>
                      </a:endParaRPr>
                    </a:p>
                  </a:txBody>
                  <a:tcPr marL="30429" marR="30429" marT="0" marB="0" anchor="ctr"/>
                </a:tc>
                <a:tc>
                  <a:txBody>
                    <a:bodyPr/>
                    <a:lstStyle/>
                    <a:p>
                      <a:pPr algn="ctr">
                        <a:spcAft>
                          <a:spcPts val="0"/>
                        </a:spcAft>
                      </a:pPr>
                      <a:r>
                        <a:rPr lang="en-US" sz="1100" dirty="0">
                          <a:effectLst/>
                          <a:latin typeface="+mn-lt"/>
                        </a:rPr>
                        <a:t> </a:t>
                      </a:r>
                      <a:endParaRPr lang="en-AU" sz="1100" dirty="0">
                        <a:effectLst/>
                        <a:latin typeface="+mn-lt"/>
                        <a:ea typeface="MS Mincho" panose="02020609040205080304" pitchFamily="49" charset="-128"/>
                        <a:cs typeface="Times New Roman" panose="02020603050405020304" pitchFamily="18" charset="0"/>
                      </a:endParaRPr>
                    </a:p>
                  </a:txBody>
                  <a:tcPr marL="30429" marR="30429" marT="0" marB="0" anchor="ctr"/>
                </a:tc>
                <a:tc>
                  <a:txBody>
                    <a:bodyPr/>
                    <a:lstStyle/>
                    <a:p>
                      <a:pPr algn="ctr">
                        <a:spcAft>
                          <a:spcPts val="0"/>
                        </a:spcAft>
                      </a:pPr>
                      <a:r>
                        <a:rPr lang="en-US" sz="1100" dirty="0">
                          <a:effectLst/>
                          <a:latin typeface="+mn-lt"/>
                        </a:rPr>
                        <a:t> </a:t>
                      </a:r>
                      <a:endParaRPr lang="en-AU" sz="1100" dirty="0">
                        <a:effectLst/>
                        <a:latin typeface="+mn-lt"/>
                        <a:ea typeface="MS Mincho" panose="02020609040205080304" pitchFamily="49" charset="-128"/>
                        <a:cs typeface="Times New Roman" panose="02020603050405020304" pitchFamily="18" charset="0"/>
                      </a:endParaRPr>
                    </a:p>
                    <a:p>
                      <a:pPr algn="ctr">
                        <a:spcAft>
                          <a:spcPts val="0"/>
                        </a:spcAft>
                      </a:pPr>
                      <a:r>
                        <a:rPr lang="en-US" sz="1100" dirty="0">
                          <a:effectLst/>
                          <a:latin typeface="+mn-lt"/>
                        </a:rPr>
                        <a:t> </a:t>
                      </a:r>
                      <a:endParaRPr lang="en-AU" sz="1100" dirty="0">
                        <a:effectLst/>
                        <a:latin typeface="+mn-lt"/>
                        <a:ea typeface="MS Mincho" panose="02020609040205080304" pitchFamily="49" charset="-128"/>
                        <a:cs typeface="Times New Roman" panose="02020603050405020304" pitchFamily="18" charset="0"/>
                      </a:endParaRPr>
                    </a:p>
                  </a:txBody>
                  <a:tcPr marL="30429" marR="30429" marT="0" marB="0" anchor="ctr"/>
                </a:tc>
                <a:tc>
                  <a:txBody>
                    <a:bodyPr/>
                    <a:lstStyle/>
                    <a:p>
                      <a:pPr algn="ctr">
                        <a:spcAft>
                          <a:spcPts val="0"/>
                        </a:spcAft>
                      </a:pPr>
                      <a:r>
                        <a:rPr lang="en-US" sz="1100" dirty="0">
                          <a:effectLst/>
                          <a:latin typeface="+mn-lt"/>
                        </a:rPr>
                        <a:t> </a:t>
                      </a:r>
                      <a:endParaRPr lang="en-AU" sz="1100" dirty="0">
                        <a:effectLst/>
                        <a:latin typeface="+mn-lt"/>
                        <a:ea typeface="MS Mincho" panose="02020609040205080304" pitchFamily="49" charset="-128"/>
                        <a:cs typeface="Times New Roman" panose="02020603050405020304" pitchFamily="18" charset="0"/>
                      </a:endParaRPr>
                    </a:p>
                  </a:txBody>
                  <a:tcPr marL="30429" marR="30429" marT="0" marB="0" anchor="ctr"/>
                </a:tc>
                <a:tc>
                  <a:txBody>
                    <a:bodyPr/>
                    <a:lstStyle/>
                    <a:p>
                      <a:pPr algn="ctr">
                        <a:spcAft>
                          <a:spcPts val="0"/>
                        </a:spcAft>
                      </a:pPr>
                      <a:r>
                        <a:rPr lang="en-US" sz="1100" dirty="0">
                          <a:effectLst/>
                          <a:latin typeface="+mn-lt"/>
                        </a:rPr>
                        <a:t> </a:t>
                      </a:r>
                      <a:endParaRPr lang="en-AU" sz="1100" dirty="0">
                        <a:effectLst/>
                        <a:latin typeface="+mn-lt"/>
                        <a:ea typeface="MS Mincho" panose="02020609040205080304" pitchFamily="49" charset="-128"/>
                        <a:cs typeface="Times New Roman" panose="02020603050405020304" pitchFamily="18" charset="0"/>
                      </a:endParaRPr>
                    </a:p>
                    <a:p>
                      <a:pPr algn="ctr">
                        <a:spcAft>
                          <a:spcPts val="0"/>
                        </a:spcAft>
                      </a:pPr>
                      <a:r>
                        <a:rPr lang="en-US" sz="1100" dirty="0">
                          <a:effectLst/>
                          <a:latin typeface="+mn-lt"/>
                        </a:rPr>
                        <a:t> </a:t>
                      </a:r>
                      <a:endParaRPr lang="en-AU" sz="1100" dirty="0">
                        <a:effectLst/>
                        <a:latin typeface="+mn-lt"/>
                        <a:ea typeface="MS Mincho" panose="02020609040205080304" pitchFamily="49" charset="-128"/>
                        <a:cs typeface="Times New Roman" panose="02020603050405020304" pitchFamily="18" charset="0"/>
                      </a:endParaRPr>
                    </a:p>
                  </a:txBody>
                  <a:tcPr marL="30429" marR="30429" marT="0" marB="0" anchor="ctr"/>
                </a:tc>
                <a:tc>
                  <a:txBody>
                    <a:bodyPr/>
                    <a:lstStyle/>
                    <a:p>
                      <a:pPr algn="ctr">
                        <a:spcAft>
                          <a:spcPts val="0"/>
                        </a:spcAft>
                      </a:pPr>
                      <a:r>
                        <a:rPr lang="en-US" sz="1100" dirty="0">
                          <a:effectLst/>
                          <a:latin typeface="+mn-lt"/>
                        </a:rPr>
                        <a:t> </a:t>
                      </a:r>
                      <a:endParaRPr lang="en-AU" sz="1100" dirty="0">
                        <a:effectLst/>
                        <a:latin typeface="+mn-lt"/>
                        <a:ea typeface="MS Mincho" panose="02020609040205080304" pitchFamily="49" charset="-128"/>
                        <a:cs typeface="Times New Roman" panose="02020603050405020304" pitchFamily="18" charset="0"/>
                      </a:endParaRPr>
                    </a:p>
                  </a:txBody>
                  <a:tcPr marL="30429" marR="30429" marT="0" marB="0" anchor="ctr"/>
                </a:tc>
                <a:tc>
                  <a:txBody>
                    <a:bodyPr/>
                    <a:lstStyle/>
                    <a:p>
                      <a:pPr algn="ctr">
                        <a:spcAft>
                          <a:spcPts val="0"/>
                        </a:spcAft>
                      </a:pPr>
                      <a:r>
                        <a:rPr lang="en-US" sz="1100" dirty="0">
                          <a:effectLst/>
                          <a:latin typeface="+mn-lt"/>
                        </a:rPr>
                        <a:t> </a:t>
                      </a:r>
                      <a:endParaRPr lang="en-AU" sz="1100" dirty="0">
                        <a:effectLst/>
                        <a:latin typeface="+mn-lt"/>
                        <a:ea typeface="MS Mincho" panose="02020609040205080304" pitchFamily="49" charset="-128"/>
                        <a:cs typeface="Times New Roman" panose="02020603050405020304" pitchFamily="18" charset="0"/>
                      </a:endParaRPr>
                    </a:p>
                  </a:txBody>
                  <a:tcPr marL="30429" marR="30429" marT="0" marB="0" anchor="ctr"/>
                </a:tc>
                <a:tc>
                  <a:txBody>
                    <a:bodyPr/>
                    <a:lstStyle/>
                    <a:p>
                      <a:pPr algn="ctr">
                        <a:spcAft>
                          <a:spcPts val="0"/>
                        </a:spcAft>
                      </a:pPr>
                      <a:r>
                        <a:rPr lang="en-US" sz="1100" dirty="0">
                          <a:effectLst/>
                          <a:latin typeface="+mn-lt"/>
                        </a:rPr>
                        <a:t> </a:t>
                      </a:r>
                      <a:endParaRPr lang="en-AU" sz="1100" dirty="0">
                        <a:effectLst/>
                        <a:latin typeface="+mn-lt"/>
                        <a:ea typeface="MS Mincho" panose="02020609040205080304" pitchFamily="49" charset="-128"/>
                        <a:cs typeface="Times New Roman" panose="02020603050405020304" pitchFamily="18" charset="0"/>
                      </a:endParaRPr>
                    </a:p>
                  </a:txBody>
                  <a:tcPr marL="30429" marR="30429" marT="0" marB="0" anchor="ctr"/>
                </a:tc>
                <a:tc>
                  <a:txBody>
                    <a:bodyPr/>
                    <a:lstStyle/>
                    <a:p>
                      <a:pPr algn="ctr">
                        <a:spcAft>
                          <a:spcPts val="0"/>
                        </a:spcAft>
                      </a:pPr>
                      <a:endParaRPr lang="en-AU" sz="1100" dirty="0">
                        <a:effectLst/>
                        <a:latin typeface="+mn-lt"/>
                        <a:ea typeface="MS Mincho" panose="02020609040205080304" pitchFamily="49" charset="-128"/>
                        <a:cs typeface="Times New Roman" panose="02020603050405020304" pitchFamily="18" charset="0"/>
                      </a:endParaRPr>
                    </a:p>
                  </a:txBody>
                  <a:tcPr marL="30429" marR="30429" marT="0" marB="0" anchor="ctr"/>
                </a:tc>
                <a:tc>
                  <a:txBody>
                    <a:bodyPr/>
                    <a:lstStyle/>
                    <a:p>
                      <a:pPr algn="ctr">
                        <a:spcAft>
                          <a:spcPts val="0"/>
                        </a:spcAft>
                      </a:pPr>
                      <a:r>
                        <a:rPr lang="en-US" sz="1100" dirty="0">
                          <a:effectLst/>
                          <a:latin typeface="+mn-lt"/>
                        </a:rPr>
                        <a:t>NP</a:t>
                      </a:r>
                      <a:endParaRPr lang="en-AU" sz="1100" dirty="0">
                        <a:effectLst/>
                        <a:latin typeface="+mn-lt"/>
                        <a:ea typeface="MS Mincho" panose="02020609040205080304" pitchFamily="49" charset="-128"/>
                        <a:cs typeface="Times New Roman" panose="02020603050405020304" pitchFamily="18" charset="0"/>
                      </a:endParaRPr>
                    </a:p>
                  </a:txBody>
                  <a:tcPr marL="30429" marR="30429" marT="0" marB="0" anchor="ctr"/>
                </a:tc>
                <a:tc>
                  <a:txBody>
                    <a:bodyPr/>
                    <a:lstStyle/>
                    <a:p>
                      <a:pPr algn="ctr">
                        <a:spcAft>
                          <a:spcPts val="0"/>
                        </a:spcAft>
                      </a:pPr>
                      <a:r>
                        <a:rPr lang="en-US" sz="1100" dirty="0">
                          <a:effectLst/>
                          <a:latin typeface="+mn-lt"/>
                        </a:rPr>
                        <a:t> </a:t>
                      </a:r>
                      <a:endParaRPr lang="en-AU" sz="1100" dirty="0">
                        <a:effectLst/>
                        <a:latin typeface="+mn-lt"/>
                      </a:endParaRPr>
                    </a:p>
                    <a:p>
                      <a:pPr algn="ctr">
                        <a:spcAft>
                          <a:spcPts val="0"/>
                        </a:spcAft>
                      </a:pPr>
                      <a:r>
                        <a:rPr lang="en-US" sz="1100" dirty="0">
                          <a:effectLst/>
                          <a:latin typeface="+mn-lt"/>
                        </a:rPr>
                        <a:t> </a:t>
                      </a:r>
                      <a:endParaRPr lang="en-AU" sz="1100" dirty="0">
                        <a:effectLst/>
                        <a:latin typeface="+mn-lt"/>
                        <a:ea typeface="MS Mincho" panose="02020609040205080304" pitchFamily="49" charset="-128"/>
                        <a:cs typeface="Times New Roman" panose="02020603050405020304" pitchFamily="18" charset="0"/>
                      </a:endParaRPr>
                    </a:p>
                  </a:txBody>
                  <a:tcPr marL="30429" marR="30429" marT="0" marB="0" anchor="ctr"/>
                </a:tc>
                <a:tc>
                  <a:txBody>
                    <a:bodyPr/>
                    <a:lstStyle/>
                    <a:p>
                      <a:pPr algn="ctr">
                        <a:spcAft>
                          <a:spcPts val="0"/>
                        </a:spcAft>
                      </a:pPr>
                      <a:r>
                        <a:rPr lang="en-US" sz="1100" b="1" dirty="0">
                          <a:effectLst/>
                          <a:latin typeface="+mn-lt"/>
                        </a:rPr>
                        <a:t>PCV10</a:t>
                      </a:r>
                    </a:p>
                    <a:p>
                      <a:pPr algn="ctr">
                        <a:spcAft>
                          <a:spcPts val="0"/>
                        </a:spcAft>
                      </a:pPr>
                      <a:r>
                        <a:rPr lang="en-US" sz="1100" dirty="0">
                          <a:effectLst/>
                          <a:latin typeface="+mn-lt"/>
                        </a:rPr>
                        <a:t>NP</a:t>
                      </a:r>
                      <a:endParaRPr lang="en-AU" sz="1100" dirty="0">
                        <a:effectLst/>
                        <a:latin typeface="+mn-lt"/>
                      </a:endParaRPr>
                    </a:p>
                    <a:p>
                      <a:pPr algn="ctr">
                        <a:spcAft>
                          <a:spcPts val="0"/>
                        </a:spcAft>
                      </a:pPr>
                      <a:r>
                        <a:rPr lang="en-US" sz="1100" dirty="0" err="1">
                          <a:effectLst/>
                          <a:latin typeface="+mn-lt"/>
                        </a:rPr>
                        <a:t>Bld</a:t>
                      </a:r>
                      <a:endParaRPr lang="en-AU" sz="1100" dirty="0">
                        <a:effectLst/>
                        <a:latin typeface="+mn-lt"/>
                      </a:endParaRPr>
                    </a:p>
                  </a:txBody>
                  <a:tcPr marL="30429" marR="30429" marT="0" marB="0" anchor="ctr"/>
                </a:tc>
                <a:extLst>
                  <a:ext uri="{0D108BD9-81ED-4DB2-BD59-A6C34878D82A}">
                    <a16:rowId xmlns:a16="http://schemas.microsoft.com/office/drawing/2014/main" val="10007"/>
                  </a:ext>
                </a:extLst>
              </a:tr>
              <a:tr h="197167">
                <a:tc>
                  <a:txBody>
                    <a:bodyPr/>
                    <a:lstStyle/>
                    <a:p>
                      <a:pPr algn="ctr">
                        <a:spcAft>
                          <a:spcPts val="0"/>
                        </a:spcAft>
                      </a:pPr>
                      <a:endParaRPr lang="en-AU" sz="1100" b="1" dirty="0">
                        <a:effectLst/>
                        <a:latin typeface="+mn-lt"/>
                        <a:ea typeface="MS Mincho" panose="02020609040205080304" pitchFamily="49" charset="-128"/>
                        <a:cs typeface="Times New Roman" panose="02020603050405020304" pitchFamily="18" charset="0"/>
                      </a:endParaRPr>
                    </a:p>
                  </a:txBody>
                  <a:tcPr marL="30429" marR="30429" marT="0" marB="0" anchor="ctr">
                    <a:solidFill>
                      <a:schemeClr val="bg1"/>
                    </a:solidFill>
                  </a:tcPr>
                </a:tc>
                <a:tc>
                  <a:txBody>
                    <a:bodyPr/>
                    <a:lstStyle/>
                    <a:p>
                      <a:pPr algn="ctr">
                        <a:spcAft>
                          <a:spcPts val="0"/>
                        </a:spcAft>
                      </a:pPr>
                      <a:endParaRPr lang="en-AU" sz="1100" dirty="0">
                        <a:effectLst/>
                        <a:latin typeface="+mn-lt"/>
                        <a:ea typeface="MS Mincho" panose="02020609040205080304" pitchFamily="49" charset="-128"/>
                        <a:cs typeface="Times New Roman" panose="02020603050405020304" pitchFamily="18" charset="0"/>
                      </a:endParaRPr>
                    </a:p>
                  </a:txBody>
                  <a:tcPr marL="30429" marR="30429" marT="0" marB="0" anchor="ctr">
                    <a:solidFill>
                      <a:schemeClr val="bg1"/>
                    </a:solidFill>
                  </a:tcPr>
                </a:tc>
                <a:tc>
                  <a:txBody>
                    <a:bodyPr/>
                    <a:lstStyle/>
                    <a:p>
                      <a:pPr algn="ctr">
                        <a:spcAft>
                          <a:spcPts val="0"/>
                        </a:spcAft>
                      </a:pPr>
                      <a:endParaRPr lang="en-AU" sz="1100" dirty="0">
                        <a:effectLst/>
                        <a:latin typeface="+mn-lt"/>
                        <a:ea typeface="MS Mincho" panose="02020609040205080304" pitchFamily="49" charset="-128"/>
                        <a:cs typeface="Times New Roman" panose="02020603050405020304" pitchFamily="18" charset="0"/>
                      </a:endParaRPr>
                    </a:p>
                  </a:txBody>
                  <a:tcPr marL="30429" marR="30429" marT="0" marB="0" anchor="ctr">
                    <a:solidFill>
                      <a:schemeClr val="bg1"/>
                    </a:solidFill>
                  </a:tcPr>
                </a:tc>
                <a:tc>
                  <a:txBody>
                    <a:bodyPr/>
                    <a:lstStyle/>
                    <a:p>
                      <a:pPr algn="ctr">
                        <a:spcAft>
                          <a:spcPts val="0"/>
                        </a:spcAft>
                      </a:pPr>
                      <a:endParaRPr lang="en-AU" sz="1100" dirty="0">
                        <a:effectLst/>
                        <a:latin typeface="+mn-lt"/>
                        <a:ea typeface="MS Mincho" panose="02020609040205080304" pitchFamily="49" charset="-128"/>
                        <a:cs typeface="Times New Roman" panose="02020603050405020304" pitchFamily="18" charset="0"/>
                      </a:endParaRPr>
                    </a:p>
                  </a:txBody>
                  <a:tcPr marL="30429" marR="30429" marT="0" marB="0" anchor="ctr">
                    <a:solidFill>
                      <a:schemeClr val="bg1"/>
                    </a:solidFill>
                  </a:tcPr>
                </a:tc>
                <a:tc>
                  <a:txBody>
                    <a:bodyPr/>
                    <a:lstStyle/>
                    <a:p>
                      <a:pPr algn="ctr">
                        <a:spcAft>
                          <a:spcPts val="0"/>
                        </a:spcAft>
                      </a:pPr>
                      <a:endParaRPr lang="en-AU" sz="1100" dirty="0">
                        <a:effectLst/>
                        <a:latin typeface="+mn-lt"/>
                        <a:ea typeface="MS Mincho" panose="02020609040205080304" pitchFamily="49" charset="-128"/>
                        <a:cs typeface="Times New Roman" panose="02020603050405020304" pitchFamily="18" charset="0"/>
                      </a:endParaRPr>
                    </a:p>
                  </a:txBody>
                  <a:tcPr marL="30429" marR="30429" marT="0" marB="0" anchor="ctr">
                    <a:solidFill>
                      <a:schemeClr val="bg1"/>
                    </a:solidFill>
                  </a:tcPr>
                </a:tc>
                <a:tc>
                  <a:txBody>
                    <a:bodyPr/>
                    <a:lstStyle/>
                    <a:p>
                      <a:pPr algn="ctr">
                        <a:spcAft>
                          <a:spcPts val="0"/>
                        </a:spcAft>
                      </a:pPr>
                      <a:endParaRPr lang="en-AU" sz="1100" dirty="0">
                        <a:effectLst/>
                        <a:latin typeface="+mn-lt"/>
                        <a:ea typeface="MS Mincho" panose="02020609040205080304" pitchFamily="49" charset="-128"/>
                        <a:cs typeface="Times New Roman" panose="02020603050405020304" pitchFamily="18" charset="0"/>
                      </a:endParaRPr>
                    </a:p>
                  </a:txBody>
                  <a:tcPr marL="30429" marR="30429" marT="0" marB="0" anchor="ctr">
                    <a:solidFill>
                      <a:schemeClr val="bg1"/>
                    </a:solidFill>
                  </a:tcPr>
                </a:tc>
                <a:tc>
                  <a:txBody>
                    <a:bodyPr/>
                    <a:lstStyle/>
                    <a:p>
                      <a:pPr algn="ctr">
                        <a:spcAft>
                          <a:spcPts val="0"/>
                        </a:spcAft>
                      </a:pPr>
                      <a:endParaRPr lang="en-AU" sz="1100" dirty="0">
                        <a:effectLst/>
                        <a:latin typeface="+mn-lt"/>
                        <a:ea typeface="MS Mincho" panose="02020609040205080304" pitchFamily="49" charset="-128"/>
                        <a:cs typeface="Times New Roman" panose="02020603050405020304" pitchFamily="18" charset="0"/>
                      </a:endParaRPr>
                    </a:p>
                  </a:txBody>
                  <a:tcPr marL="30429" marR="30429" marT="0" marB="0" anchor="ctr">
                    <a:solidFill>
                      <a:schemeClr val="bg1"/>
                    </a:solidFill>
                  </a:tcPr>
                </a:tc>
                <a:tc>
                  <a:txBody>
                    <a:bodyPr/>
                    <a:lstStyle/>
                    <a:p>
                      <a:pPr algn="ctr">
                        <a:spcAft>
                          <a:spcPts val="0"/>
                        </a:spcAft>
                      </a:pPr>
                      <a:endParaRPr lang="en-AU" sz="1100" dirty="0">
                        <a:effectLst/>
                        <a:latin typeface="+mn-lt"/>
                        <a:ea typeface="MS Mincho" panose="02020609040205080304" pitchFamily="49" charset="-128"/>
                        <a:cs typeface="Times New Roman" panose="02020603050405020304" pitchFamily="18" charset="0"/>
                      </a:endParaRPr>
                    </a:p>
                  </a:txBody>
                  <a:tcPr marL="30429" marR="30429" marT="0" marB="0" anchor="ctr">
                    <a:solidFill>
                      <a:schemeClr val="bg1"/>
                    </a:solidFill>
                  </a:tcPr>
                </a:tc>
                <a:tc>
                  <a:txBody>
                    <a:bodyPr/>
                    <a:lstStyle/>
                    <a:p>
                      <a:pPr algn="ctr">
                        <a:spcAft>
                          <a:spcPts val="0"/>
                        </a:spcAft>
                      </a:pPr>
                      <a:endParaRPr lang="en-AU" sz="1100" dirty="0">
                        <a:effectLst/>
                        <a:latin typeface="+mn-lt"/>
                        <a:ea typeface="MS Mincho" panose="02020609040205080304" pitchFamily="49" charset="-128"/>
                        <a:cs typeface="Times New Roman" panose="02020603050405020304" pitchFamily="18" charset="0"/>
                      </a:endParaRPr>
                    </a:p>
                  </a:txBody>
                  <a:tcPr marL="30429" marR="30429" marT="0" marB="0" anchor="ctr">
                    <a:solidFill>
                      <a:schemeClr val="bg1"/>
                    </a:solidFill>
                  </a:tcPr>
                </a:tc>
                <a:tc>
                  <a:txBody>
                    <a:bodyPr/>
                    <a:lstStyle/>
                    <a:p>
                      <a:pPr algn="ctr">
                        <a:spcAft>
                          <a:spcPts val="0"/>
                        </a:spcAft>
                      </a:pPr>
                      <a:endParaRPr lang="en-AU" sz="1100" dirty="0">
                        <a:effectLst/>
                        <a:latin typeface="+mn-lt"/>
                        <a:ea typeface="MS Mincho" panose="02020609040205080304" pitchFamily="49" charset="-128"/>
                        <a:cs typeface="Times New Roman" panose="02020603050405020304" pitchFamily="18" charset="0"/>
                      </a:endParaRPr>
                    </a:p>
                  </a:txBody>
                  <a:tcPr marL="30429" marR="30429" marT="0" marB="0" anchor="ctr">
                    <a:solidFill>
                      <a:schemeClr val="bg1"/>
                    </a:solidFill>
                  </a:tcPr>
                </a:tc>
                <a:tc>
                  <a:txBody>
                    <a:bodyPr/>
                    <a:lstStyle/>
                    <a:p>
                      <a:pPr algn="ctr">
                        <a:spcAft>
                          <a:spcPts val="0"/>
                        </a:spcAft>
                      </a:pPr>
                      <a:endParaRPr lang="en-AU" sz="1100" dirty="0">
                        <a:effectLst/>
                        <a:latin typeface="+mn-lt"/>
                        <a:ea typeface="MS Mincho" panose="02020609040205080304" pitchFamily="49" charset="-128"/>
                        <a:cs typeface="Times New Roman" panose="02020603050405020304" pitchFamily="18" charset="0"/>
                      </a:endParaRPr>
                    </a:p>
                  </a:txBody>
                  <a:tcPr marL="30429" marR="30429" marT="0" marB="0" anchor="ctr">
                    <a:solidFill>
                      <a:schemeClr val="bg1"/>
                    </a:solidFill>
                  </a:tcPr>
                </a:tc>
                <a:tc>
                  <a:txBody>
                    <a:bodyPr/>
                    <a:lstStyle/>
                    <a:p>
                      <a:pPr algn="ctr">
                        <a:spcAft>
                          <a:spcPts val="0"/>
                        </a:spcAft>
                      </a:pPr>
                      <a:endParaRPr lang="en-AU" sz="1100" dirty="0">
                        <a:effectLst/>
                        <a:latin typeface="+mn-lt"/>
                        <a:ea typeface="MS Mincho" panose="02020609040205080304" pitchFamily="49" charset="-128"/>
                        <a:cs typeface="Times New Roman" panose="02020603050405020304" pitchFamily="18" charset="0"/>
                      </a:endParaRPr>
                    </a:p>
                  </a:txBody>
                  <a:tcPr marL="30429" marR="30429" marT="0" marB="0" anchor="ctr">
                    <a:solidFill>
                      <a:schemeClr val="bg1"/>
                    </a:solidFill>
                  </a:tcPr>
                </a:tc>
                <a:tc>
                  <a:txBody>
                    <a:bodyPr/>
                    <a:lstStyle/>
                    <a:p>
                      <a:pPr algn="ctr">
                        <a:spcAft>
                          <a:spcPts val="0"/>
                        </a:spcAft>
                      </a:pPr>
                      <a:endParaRPr lang="en-AU" sz="1100" dirty="0">
                        <a:effectLst/>
                        <a:latin typeface="+mn-lt"/>
                        <a:ea typeface="MS Mincho" panose="02020609040205080304" pitchFamily="49" charset="-128"/>
                        <a:cs typeface="Times New Roman" panose="02020603050405020304" pitchFamily="18" charset="0"/>
                      </a:endParaRPr>
                    </a:p>
                  </a:txBody>
                  <a:tcPr marL="30429" marR="30429" marT="0" marB="0" anchor="ctr">
                    <a:solidFill>
                      <a:schemeClr val="bg1"/>
                    </a:solidFill>
                  </a:tcPr>
                </a:tc>
                <a:tc>
                  <a:txBody>
                    <a:bodyPr/>
                    <a:lstStyle/>
                    <a:p>
                      <a:pPr algn="ctr">
                        <a:spcAft>
                          <a:spcPts val="0"/>
                        </a:spcAft>
                      </a:pPr>
                      <a:endParaRPr lang="en-AU" sz="1100" dirty="0">
                        <a:effectLst/>
                        <a:latin typeface="+mn-lt"/>
                        <a:ea typeface="MS Mincho" panose="02020609040205080304" pitchFamily="49" charset="-128"/>
                        <a:cs typeface="Times New Roman" panose="02020603050405020304" pitchFamily="18" charset="0"/>
                      </a:endParaRPr>
                    </a:p>
                  </a:txBody>
                  <a:tcPr marL="30429" marR="30429" marT="0" marB="0" anchor="ctr">
                    <a:solidFill>
                      <a:schemeClr val="bg1"/>
                    </a:solidFill>
                  </a:tcPr>
                </a:tc>
                <a:tc>
                  <a:txBody>
                    <a:bodyPr/>
                    <a:lstStyle/>
                    <a:p>
                      <a:pPr algn="ctr">
                        <a:spcAft>
                          <a:spcPts val="0"/>
                        </a:spcAft>
                      </a:pPr>
                      <a:endParaRPr lang="en-AU" sz="1100" dirty="0">
                        <a:effectLst/>
                        <a:latin typeface="+mn-lt"/>
                        <a:ea typeface="MS Mincho" panose="02020609040205080304" pitchFamily="49" charset="-128"/>
                        <a:cs typeface="Times New Roman" panose="02020603050405020304" pitchFamily="18" charset="0"/>
                      </a:endParaRPr>
                    </a:p>
                  </a:txBody>
                  <a:tcPr marL="30429" marR="30429" marT="0" marB="0" anchor="ctr">
                    <a:solidFill>
                      <a:schemeClr val="bg1"/>
                    </a:solidFill>
                  </a:tcPr>
                </a:tc>
                <a:tc>
                  <a:txBody>
                    <a:bodyPr/>
                    <a:lstStyle/>
                    <a:p>
                      <a:pPr algn="ctr">
                        <a:spcAft>
                          <a:spcPts val="0"/>
                        </a:spcAft>
                      </a:pPr>
                      <a:endParaRPr lang="en-AU" sz="1100" dirty="0">
                        <a:effectLst/>
                        <a:latin typeface="+mn-lt"/>
                      </a:endParaRPr>
                    </a:p>
                  </a:txBody>
                  <a:tcPr marL="30429" marR="30429" marT="0" marB="0" anchor="ctr">
                    <a:solidFill>
                      <a:schemeClr val="bg1"/>
                    </a:solidFill>
                  </a:tcPr>
                </a:tc>
                <a:extLst>
                  <a:ext uri="{0D108BD9-81ED-4DB2-BD59-A6C34878D82A}">
                    <a16:rowId xmlns:a16="http://schemas.microsoft.com/office/drawing/2014/main" val="2637131503"/>
                  </a:ext>
                </a:extLst>
              </a:tr>
              <a:tr h="442912">
                <a:tc>
                  <a:txBody>
                    <a:bodyPr/>
                    <a:lstStyle/>
                    <a:p>
                      <a:pPr algn="ctr">
                        <a:spcAft>
                          <a:spcPts val="0"/>
                        </a:spcAft>
                      </a:pPr>
                      <a:r>
                        <a:rPr lang="en-AU" sz="1100" b="1" dirty="0">
                          <a:effectLst/>
                          <a:latin typeface="+mn-lt"/>
                          <a:ea typeface="MS Mincho" panose="02020609040205080304" pitchFamily="49" charset="-128"/>
                          <a:cs typeface="Times New Roman" panose="02020603050405020304" pitchFamily="18" charset="0"/>
                        </a:rPr>
                        <a:t>V</a:t>
                      </a:r>
                    </a:p>
                  </a:txBody>
                  <a:tcPr marL="30429" marR="30429" marT="0" marB="0" anchor="ctr">
                    <a:solidFill>
                      <a:schemeClr val="bg2">
                        <a:lumMod val="90000"/>
                      </a:schemeClr>
                    </a:solidFill>
                  </a:tcPr>
                </a:tc>
                <a:tc>
                  <a:txBody>
                    <a:bodyPr/>
                    <a:lstStyle/>
                    <a:p>
                      <a:pPr algn="ctr">
                        <a:lnSpc>
                          <a:spcPct val="100000"/>
                        </a:lnSpc>
                        <a:spcBef>
                          <a:spcPts val="0"/>
                        </a:spcBef>
                        <a:spcAft>
                          <a:spcPts val="0"/>
                        </a:spcAft>
                      </a:pPr>
                      <a:r>
                        <a:rPr lang="en-AU" sz="1100" b="1" dirty="0">
                          <a:effectLst/>
                          <a:latin typeface="+mn-lt"/>
                        </a:rPr>
                        <a:t>0+1</a:t>
                      </a:r>
                    </a:p>
                    <a:p>
                      <a:pPr algn="ctr">
                        <a:lnSpc>
                          <a:spcPct val="100000"/>
                        </a:lnSpc>
                        <a:spcBef>
                          <a:spcPts val="0"/>
                        </a:spcBef>
                        <a:spcAft>
                          <a:spcPts val="0"/>
                        </a:spcAft>
                      </a:pPr>
                      <a:r>
                        <a:rPr lang="en-AU" sz="1100" dirty="0">
                          <a:effectLst/>
                          <a:latin typeface="+mn-lt"/>
                        </a:rPr>
                        <a:t>n=200</a:t>
                      </a:r>
                      <a:endParaRPr lang="en-AU" sz="1100" dirty="0">
                        <a:effectLst/>
                        <a:latin typeface="+mn-lt"/>
                        <a:ea typeface="Times New Roman" panose="02020603050405020304" pitchFamily="18" charset="0"/>
                        <a:cs typeface="Times New Roman" panose="02020603050405020304" pitchFamily="18" charset="0"/>
                      </a:endParaRPr>
                    </a:p>
                  </a:txBody>
                  <a:tcPr marL="58908" marR="58908" marT="0" marB="0" anchor="ctr">
                    <a:solidFill>
                      <a:schemeClr val="bg2"/>
                    </a:solidFill>
                  </a:tcPr>
                </a:tc>
                <a:tc>
                  <a:txBody>
                    <a:bodyPr/>
                    <a:lstStyle/>
                    <a:p>
                      <a:pPr algn="ctr">
                        <a:spcAft>
                          <a:spcPts val="0"/>
                        </a:spcAft>
                      </a:pPr>
                      <a:endParaRPr lang="en-AU" sz="1100" dirty="0">
                        <a:effectLst/>
                        <a:latin typeface="+mn-lt"/>
                        <a:ea typeface="MS Mincho" panose="02020609040205080304" pitchFamily="49" charset="-128"/>
                        <a:cs typeface="Times New Roman" panose="02020603050405020304" pitchFamily="18" charset="0"/>
                      </a:endParaRPr>
                    </a:p>
                  </a:txBody>
                  <a:tcPr marL="30429" marR="30429" marT="0" marB="0" anchor="ctr"/>
                </a:tc>
                <a:tc>
                  <a:txBody>
                    <a:bodyPr/>
                    <a:lstStyle/>
                    <a:p>
                      <a:pPr algn="ctr">
                        <a:spcAft>
                          <a:spcPts val="0"/>
                        </a:spcAft>
                      </a:pPr>
                      <a:endParaRPr lang="en-AU" sz="1100" dirty="0">
                        <a:effectLst/>
                        <a:latin typeface="+mn-lt"/>
                        <a:ea typeface="MS Mincho" panose="02020609040205080304" pitchFamily="49" charset="-128"/>
                        <a:cs typeface="Times New Roman" panose="02020603050405020304" pitchFamily="18" charset="0"/>
                      </a:endParaRPr>
                    </a:p>
                  </a:txBody>
                  <a:tcPr marL="30429" marR="30429" marT="0" marB="0" anchor="ctr"/>
                </a:tc>
                <a:tc>
                  <a:txBody>
                    <a:bodyPr/>
                    <a:lstStyle/>
                    <a:p>
                      <a:pPr algn="ctr">
                        <a:spcAft>
                          <a:spcPts val="0"/>
                        </a:spcAft>
                      </a:pPr>
                      <a:endParaRPr lang="en-AU" sz="1100" dirty="0">
                        <a:effectLst/>
                        <a:latin typeface="+mn-lt"/>
                        <a:ea typeface="MS Mincho" panose="02020609040205080304" pitchFamily="49" charset="-128"/>
                        <a:cs typeface="Times New Roman" panose="02020603050405020304" pitchFamily="18" charset="0"/>
                      </a:endParaRPr>
                    </a:p>
                  </a:txBody>
                  <a:tcPr marL="30429" marR="30429" marT="0" marB="0" anchor="ctr"/>
                </a:tc>
                <a:tc>
                  <a:txBody>
                    <a:bodyPr/>
                    <a:lstStyle/>
                    <a:p>
                      <a:pPr algn="ctr">
                        <a:spcAft>
                          <a:spcPts val="0"/>
                        </a:spcAft>
                      </a:pPr>
                      <a:endParaRPr lang="en-AU" sz="1100" dirty="0">
                        <a:effectLst/>
                        <a:latin typeface="+mn-lt"/>
                        <a:ea typeface="MS Mincho" panose="02020609040205080304" pitchFamily="49" charset="-128"/>
                        <a:cs typeface="Times New Roman" panose="02020603050405020304" pitchFamily="18" charset="0"/>
                      </a:endParaRPr>
                    </a:p>
                  </a:txBody>
                  <a:tcPr marL="30429" marR="30429"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mn-lt"/>
                          <a:ea typeface="+mn-ea"/>
                          <a:cs typeface="+mn-cs"/>
                        </a:rPr>
                        <a:t>NP</a:t>
                      </a:r>
                      <a:endParaRPr kumimoji="0" lang="en-AU" sz="1100" b="0" i="0" u="none" strike="noStrike" kern="1200" cap="none" spc="0" normalizeH="0" baseline="0" noProof="0" dirty="0">
                        <a:ln>
                          <a:noFill/>
                        </a:ln>
                        <a:solidFill>
                          <a:prstClr val="black"/>
                        </a:solidFill>
                        <a:effectLst/>
                        <a:uLnTx/>
                        <a:uFillTx/>
                        <a:latin typeface="+mn-lt"/>
                        <a:ea typeface="MS Mincho" panose="02020609040205080304" pitchFamily="49" charset="-128"/>
                        <a:cs typeface="Times New Roman" panose="02020603050405020304" pitchFamily="18" charset="0"/>
                      </a:endParaRPr>
                    </a:p>
                  </a:txBody>
                  <a:tcPr marL="30429" marR="30429" marT="0" marB="0" anchor="ctr"/>
                </a:tc>
                <a:tc>
                  <a:txBody>
                    <a:bodyPr/>
                    <a:lstStyle/>
                    <a:p>
                      <a:pPr algn="ctr">
                        <a:spcAft>
                          <a:spcPts val="0"/>
                        </a:spcAft>
                      </a:pPr>
                      <a:endParaRPr lang="en-AU" sz="1100" dirty="0">
                        <a:effectLst/>
                        <a:latin typeface="+mn-lt"/>
                        <a:ea typeface="MS Mincho" panose="02020609040205080304" pitchFamily="49" charset="-128"/>
                        <a:cs typeface="Times New Roman" panose="02020603050405020304" pitchFamily="18" charset="0"/>
                      </a:endParaRPr>
                    </a:p>
                  </a:txBody>
                  <a:tcPr marL="30429" marR="30429" marT="0" marB="0" anchor="ctr"/>
                </a:tc>
                <a:tc>
                  <a:txBody>
                    <a:bodyPr/>
                    <a:lstStyle/>
                    <a:p>
                      <a:pPr algn="ctr">
                        <a:spcAft>
                          <a:spcPts val="0"/>
                        </a:spcAft>
                      </a:pPr>
                      <a:endParaRPr lang="en-AU" sz="1100" dirty="0">
                        <a:effectLst/>
                        <a:latin typeface="+mn-lt"/>
                        <a:ea typeface="MS Mincho" panose="02020609040205080304" pitchFamily="49" charset="-128"/>
                        <a:cs typeface="Times New Roman" panose="02020603050405020304" pitchFamily="18" charset="0"/>
                      </a:endParaRPr>
                    </a:p>
                  </a:txBody>
                  <a:tcPr marL="30429" marR="30429" marT="0" marB="0" anchor="ctr"/>
                </a:tc>
                <a:tc>
                  <a:txBody>
                    <a:bodyPr/>
                    <a:lstStyle/>
                    <a:p>
                      <a:pPr algn="ctr">
                        <a:spcAft>
                          <a:spcPts val="0"/>
                        </a:spcAft>
                      </a:pPr>
                      <a:endParaRPr lang="en-AU" sz="1100" dirty="0">
                        <a:effectLst/>
                        <a:latin typeface="+mn-lt"/>
                        <a:ea typeface="MS Mincho" panose="02020609040205080304" pitchFamily="49" charset="-128"/>
                        <a:cs typeface="Times New Roman" panose="02020603050405020304" pitchFamily="18" charset="0"/>
                      </a:endParaRPr>
                    </a:p>
                  </a:txBody>
                  <a:tcPr marL="30429" marR="30429" marT="0" marB="0" anchor="ctr"/>
                </a:tc>
                <a:tc>
                  <a:txBody>
                    <a:bodyPr/>
                    <a:lstStyle/>
                    <a:p>
                      <a:pPr algn="ctr">
                        <a:spcAft>
                          <a:spcPts val="0"/>
                        </a:spcAft>
                      </a:pPr>
                      <a:endParaRPr lang="en-AU" sz="1100" dirty="0">
                        <a:effectLst/>
                        <a:latin typeface="+mn-lt"/>
                        <a:ea typeface="MS Mincho" panose="02020609040205080304" pitchFamily="49" charset="-128"/>
                        <a:cs typeface="Times New Roman" panose="02020603050405020304" pitchFamily="18" charset="0"/>
                      </a:endParaRPr>
                    </a:p>
                  </a:txBody>
                  <a:tcPr marL="30429" marR="30429" marT="0" marB="0" anchor="ctr"/>
                </a:tc>
                <a:tc>
                  <a:txBody>
                    <a:bodyPr/>
                    <a:lstStyle/>
                    <a:p>
                      <a:pPr algn="ctr">
                        <a:lnSpc>
                          <a:spcPct val="100000"/>
                        </a:lnSpc>
                        <a:spcBef>
                          <a:spcPts val="0"/>
                        </a:spcBef>
                        <a:spcAft>
                          <a:spcPts val="0"/>
                        </a:spcAft>
                      </a:pPr>
                      <a:r>
                        <a:rPr lang="en-AU" sz="1100" b="1" dirty="0">
                          <a:effectLst/>
                          <a:latin typeface="+mn-lt"/>
                        </a:rPr>
                        <a:t>PCV10</a:t>
                      </a:r>
                    </a:p>
                    <a:p>
                      <a:pPr algn="ctr">
                        <a:lnSpc>
                          <a:spcPct val="100000"/>
                        </a:lnSpc>
                        <a:spcBef>
                          <a:spcPts val="0"/>
                        </a:spcBef>
                        <a:spcAft>
                          <a:spcPts val="0"/>
                        </a:spcAft>
                      </a:pPr>
                      <a:r>
                        <a:rPr lang="en-AU" sz="1100" dirty="0">
                          <a:effectLst/>
                          <a:latin typeface="+mn-lt"/>
                        </a:rPr>
                        <a:t>NP</a:t>
                      </a:r>
                    </a:p>
                    <a:p>
                      <a:pPr algn="ctr">
                        <a:lnSpc>
                          <a:spcPct val="100000"/>
                        </a:lnSpc>
                        <a:spcBef>
                          <a:spcPts val="0"/>
                        </a:spcBef>
                        <a:spcAft>
                          <a:spcPts val="0"/>
                        </a:spcAft>
                      </a:pPr>
                      <a:r>
                        <a:rPr lang="en-AU" sz="1100" dirty="0" err="1">
                          <a:effectLst/>
                          <a:latin typeface="+mn-lt"/>
                        </a:rPr>
                        <a:t>Bld</a:t>
                      </a:r>
                      <a:endParaRPr lang="en-AU" sz="1100" dirty="0">
                        <a:effectLst/>
                        <a:latin typeface="+mn-lt"/>
                        <a:ea typeface="Times New Roman" panose="02020603050405020304" pitchFamily="18" charset="0"/>
                        <a:cs typeface="Times New Roman" panose="02020603050405020304" pitchFamily="18" charset="0"/>
                      </a:endParaRPr>
                    </a:p>
                  </a:txBody>
                  <a:tcPr marL="58908" marR="58908" marT="0" marB="0" anchor="ctr"/>
                </a:tc>
                <a:tc>
                  <a:txBody>
                    <a:bodyPr/>
                    <a:lstStyle/>
                    <a:p>
                      <a:pPr algn="ctr">
                        <a:lnSpc>
                          <a:spcPct val="100000"/>
                        </a:lnSpc>
                        <a:spcBef>
                          <a:spcPts val="0"/>
                        </a:spcBef>
                        <a:spcAft>
                          <a:spcPts val="0"/>
                        </a:spcAft>
                      </a:pPr>
                      <a:r>
                        <a:rPr lang="en-AU" sz="1100" dirty="0" err="1">
                          <a:effectLst/>
                          <a:latin typeface="+mn-lt"/>
                          <a:ea typeface="Times New Roman" panose="02020603050405020304" pitchFamily="18" charset="0"/>
                          <a:cs typeface="Times New Roman" panose="02020603050405020304" pitchFamily="18" charset="0"/>
                        </a:rPr>
                        <a:t>Bld</a:t>
                      </a:r>
                      <a:endParaRPr lang="en-AU" sz="1100" dirty="0">
                        <a:effectLst/>
                        <a:latin typeface="+mn-lt"/>
                        <a:ea typeface="Times New Roman" panose="02020603050405020304" pitchFamily="18" charset="0"/>
                        <a:cs typeface="Times New Roman" panose="02020603050405020304" pitchFamily="18" charset="0"/>
                      </a:endParaRPr>
                    </a:p>
                  </a:txBody>
                  <a:tcPr marL="58908" marR="58908"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mn-lt"/>
                          <a:ea typeface="+mn-ea"/>
                          <a:cs typeface="+mn-cs"/>
                        </a:rPr>
                        <a:t>NP</a:t>
                      </a:r>
                      <a:endParaRPr kumimoji="0" lang="en-AU" sz="1100" b="0" i="0" u="none" strike="noStrike" kern="1200" cap="none" spc="0" normalizeH="0" baseline="0" noProof="0" dirty="0">
                        <a:ln>
                          <a:noFill/>
                        </a:ln>
                        <a:solidFill>
                          <a:prstClr val="black"/>
                        </a:solidFill>
                        <a:effectLst/>
                        <a:uLnTx/>
                        <a:uFillTx/>
                        <a:latin typeface="+mn-lt"/>
                        <a:ea typeface="MS Mincho" panose="02020609040205080304" pitchFamily="49" charset="-128"/>
                        <a:cs typeface="Times New Roman" panose="02020603050405020304" pitchFamily="18" charset="0"/>
                      </a:endParaRPr>
                    </a:p>
                  </a:txBody>
                  <a:tcPr marL="30429" marR="30429" marT="0" marB="0" anchor="ctr"/>
                </a:tc>
                <a:tc>
                  <a:txBody>
                    <a:bodyPr/>
                    <a:lstStyle/>
                    <a:p>
                      <a:pPr algn="ctr">
                        <a:spcAft>
                          <a:spcPts val="0"/>
                        </a:spcAft>
                      </a:pPr>
                      <a:endParaRPr lang="en-AU" sz="1100" dirty="0">
                        <a:effectLst/>
                        <a:latin typeface="+mn-lt"/>
                        <a:ea typeface="MS Mincho" panose="02020609040205080304" pitchFamily="49" charset="-128"/>
                        <a:cs typeface="Times New Roman" panose="02020603050405020304" pitchFamily="18" charset="0"/>
                      </a:endParaRPr>
                    </a:p>
                  </a:txBody>
                  <a:tcPr marL="30429" marR="30429" marT="0" marB="0" anchor="ctr"/>
                </a:tc>
                <a:tc>
                  <a:txBody>
                    <a:bodyPr/>
                    <a:lstStyle/>
                    <a:p>
                      <a:pPr algn="ctr">
                        <a:lnSpc>
                          <a:spcPct val="100000"/>
                        </a:lnSpc>
                        <a:spcBef>
                          <a:spcPts val="0"/>
                        </a:spcBef>
                        <a:spcAft>
                          <a:spcPts val="0"/>
                        </a:spcAft>
                      </a:pPr>
                      <a:r>
                        <a:rPr lang="en-AU" sz="1100" dirty="0">
                          <a:effectLst/>
                          <a:latin typeface="+mn-lt"/>
                        </a:rPr>
                        <a:t>NP</a:t>
                      </a:r>
                    </a:p>
                    <a:p>
                      <a:pPr algn="ctr">
                        <a:lnSpc>
                          <a:spcPct val="100000"/>
                        </a:lnSpc>
                        <a:spcBef>
                          <a:spcPts val="0"/>
                        </a:spcBef>
                        <a:spcAft>
                          <a:spcPts val="0"/>
                        </a:spcAft>
                      </a:pPr>
                      <a:r>
                        <a:rPr lang="en-AU" sz="1100" dirty="0" err="1">
                          <a:effectLst/>
                          <a:latin typeface="+mn-lt"/>
                        </a:rPr>
                        <a:t>Bld</a:t>
                      </a:r>
                      <a:endParaRPr lang="en-AU" sz="1100" dirty="0">
                        <a:effectLst/>
                        <a:latin typeface="+mn-lt"/>
                        <a:ea typeface="Times New Roman" panose="02020603050405020304" pitchFamily="18" charset="0"/>
                        <a:cs typeface="Times New Roman" panose="02020603050405020304" pitchFamily="18" charset="0"/>
                      </a:endParaRPr>
                    </a:p>
                  </a:txBody>
                  <a:tcPr marL="58908" marR="58908" marT="0" marB="0"/>
                </a:tc>
                <a:extLst>
                  <a:ext uri="{0D108BD9-81ED-4DB2-BD59-A6C34878D82A}">
                    <a16:rowId xmlns:a16="http://schemas.microsoft.com/office/drawing/2014/main" val="1742941214"/>
                  </a:ext>
                </a:extLst>
              </a:tr>
              <a:tr h="442912">
                <a:tc>
                  <a:txBody>
                    <a:bodyPr/>
                    <a:lstStyle/>
                    <a:p>
                      <a:pPr algn="ctr">
                        <a:spcAft>
                          <a:spcPts val="0"/>
                        </a:spcAft>
                      </a:pPr>
                      <a:r>
                        <a:rPr lang="en-AU" sz="1100" b="1" dirty="0">
                          <a:effectLst/>
                          <a:latin typeface="+mn-lt"/>
                          <a:ea typeface="MS Mincho" panose="02020609040205080304" pitchFamily="49" charset="-128"/>
                          <a:cs typeface="Times New Roman" panose="02020603050405020304" pitchFamily="18" charset="0"/>
                        </a:rPr>
                        <a:t>W</a:t>
                      </a:r>
                    </a:p>
                  </a:txBody>
                  <a:tcPr marL="30429" marR="30429" marT="0" marB="0" anchor="ctr">
                    <a:solidFill>
                      <a:schemeClr val="bg2">
                        <a:lumMod val="90000"/>
                      </a:schemeClr>
                    </a:solidFill>
                  </a:tcPr>
                </a:tc>
                <a:tc>
                  <a:txBody>
                    <a:bodyPr/>
                    <a:lstStyle/>
                    <a:p>
                      <a:pPr algn="ctr">
                        <a:lnSpc>
                          <a:spcPct val="100000"/>
                        </a:lnSpc>
                        <a:spcBef>
                          <a:spcPts val="0"/>
                        </a:spcBef>
                        <a:spcAft>
                          <a:spcPts val="0"/>
                        </a:spcAft>
                      </a:pPr>
                      <a:r>
                        <a:rPr lang="en-AU" sz="1100" b="1" dirty="0">
                          <a:effectLst/>
                          <a:latin typeface="+mn-lt"/>
                        </a:rPr>
                        <a:t>0+1</a:t>
                      </a:r>
                    </a:p>
                    <a:p>
                      <a:pPr algn="ctr">
                        <a:lnSpc>
                          <a:spcPct val="100000"/>
                        </a:lnSpc>
                        <a:spcBef>
                          <a:spcPts val="0"/>
                        </a:spcBef>
                        <a:spcAft>
                          <a:spcPts val="0"/>
                        </a:spcAft>
                      </a:pPr>
                      <a:r>
                        <a:rPr lang="en-AU" sz="1100" dirty="0">
                          <a:effectLst/>
                          <a:latin typeface="+mn-lt"/>
                        </a:rPr>
                        <a:t>n=200</a:t>
                      </a:r>
                      <a:endParaRPr lang="en-AU" sz="1100" dirty="0">
                        <a:effectLst/>
                        <a:latin typeface="+mn-lt"/>
                        <a:ea typeface="Times New Roman" panose="02020603050405020304" pitchFamily="18" charset="0"/>
                        <a:cs typeface="Times New Roman" panose="02020603050405020304" pitchFamily="18" charset="0"/>
                      </a:endParaRPr>
                    </a:p>
                  </a:txBody>
                  <a:tcPr marL="58908" marR="58908" marT="0" marB="0" anchor="ctr">
                    <a:solidFill>
                      <a:schemeClr val="bg2"/>
                    </a:solidFill>
                  </a:tcPr>
                </a:tc>
                <a:tc>
                  <a:txBody>
                    <a:bodyPr/>
                    <a:lstStyle/>
                    <a:p>
                      <a:pPr algn="ctr">
                        <a:spcAft>
                          <a:spcPts val="0"/>
                        </a:spcAft>
                      </a:pPr>
                      <a:endParaRPr lang="en-AU" sz="1100" dirty="0">
                        <a:effectLst/>
                        <a:latin typeface="+mn-lt"/>
                        <a:ea typeface="MS Mincho" panose="02020609040205080304" pitchFamily="49" charset="-128"/>
                        <a:cs typeface="Times New Roman" panose="02020603050405020304" pitchFamily="18" charset="0"/>
                      </a:endParaRPr>
                    </a:p>
                  </a:txBody>
                  <a:tcPr marL="30429" marR="30429" marT="0" marB="0" anchor="ctr"/>
                </a:tc>
                <a:tc>
                  <a:txBody>
                    <a:bodyPr/>
                    <a:lstStyle/>
                    <a:p>
                      <a:pPr algn="ctr">
                        <a:spcAft>
                          <a:spcPts val="0"/>
                        </a:spcAft>
                      </a:pPr>
                      <a:r>
                        <a:rPr lang="en-AU" sz="1100" dirty="0" err="1">
                          <a:effectLst/>
                          <a:latin typeface="+mn-lt"/>
                          <a:ea typeface="MS Mincho" panose="02020609040205080304" pitchFamily="49" charset="-128"/>
                          <a:cs typeface="Times New Roman" panose="02020603050405020304" pitchFamily="18" charset="0"/>
                        </a:rPr>
                        <a:t>Bld</a:t>
                      </a:r>
                      <a:endParaRPr lang="en-AU" sz="1100" dirty="0">
                        <a:effectLst/>
                        <a:latin typeface="+mn-lt"/>
                        <a:ea typeface="MS Mincho" panose="02020609040205080304" pitchFamily="49" charset="-128"/>
                        <a:cs typeface="Times New Roman" panose="02020603050405020304" pitchFamily="18" charset="0"/>
                      </a:endParaRPr>
                    </a:p>
                  </a:txBody>
                  <a:tcPr marL="30429" marR="30429" marT="0" marB="0" anchor="ctr"/>
                </a:tc>
                <a:tc>
                  <a:txBody>
                    <a:bodyPr/>
                    <a:lstStyle/>
                    <a:p>
                      <a:pPr algn="ctr">
                        <a:spcAft>
                          <a:spcPts val="0"/>
                        </a:spcAft>
                      </a:pPr>
                      <a:endParaRPr lang="en-AU" sz="1100" dirty="0">
                        <a:effectLst/>
                        <a:latin typeface="+mn-lt"/>
                        <a:ea typeface="MS Mincho" panose="02020609040205080304" pitchFamily="49" charset="-128"/>
                        <a:cs typeface="Times New Roman" panose="02020603050405020304" pitchFamily="18" charset="0"/>
                      </a:endParaRPr>
                    </a:p>
                  </a:txBody>
                  <a:tcPr marL="30429" marR="30429" marT="0" marB="0" anchor="ctr"/>
                </a:tc>
                <a:tc>
                  <a:txBody>
                    <a:bodyPr/>
                    <a:lstStyle/>
                    <a:p>
                      <a:pPr algn="ctr">
                        <a:spcAft>
                          <a:spcPts val="0"/>
                        </a:spcAft>
                      </a:pPr>
                      <a:endParaRPr lang="en-AU" sz="1100" dirty="0">
                        <a:effectLst/>
                        <a:latin typeface="+mn-lt"/>
                        <a:ea typeface="MS Mincho" panose="02020609040205080304" pitchFamily="49" charset="-128"/>
                        <a:cs typeface="Times New Roman" panose="02020603050405020304" pitchFamily="18" charset="0"/>
                      </a:endParaRPr>
                    </a:p>
                  </a:txBody>
                  <a:tcPr marL="30429" marR="30429"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mn-lt"/>
                          <a:ea typeface="+mn-ea"/>
                          <a:cs typeface="+mn-cs"/>
                        </a:rPr>
                        <a:t>NP</a:t>
                      </a:r>
                      <a:endParaRPr kumimoji="0" lang="en-AU" sz="1100" b="0" i="0" u="none" strike="noStrike" kern="1200" cap="none" spc="0" normalizeH="0" baseline="0" noProof="0" dirty="0">
                        <a:ln>
                          <a:noFill/>
                        </a:ln>
                        <a:solidFill>
                          <a:prstClr val="black"/>
                        </a:solidFill>
                        <a:effectLst/>
                        <a:uLnTx/>
                        <a:uFillTx/>
                        <a:latin typeface="+mn-lt"/>
                        <a:ea typeface="MS Mincho" panose="02020609040205080304" pitchFamily="49" charset="-128"/>
                        <a:cs typeface="Times New Roman" panose="02020603050405020304" pitchFamily="18" charset="0"/>
                      </a:endParaRPr>
                    </a:p>
                  </a:txBody>
                  <a:tcPr marL="30429" marR="30429" marT="0" marB="0" anchor="ctr"/>
                </a:tc>
                <a:tc>
                  <a:txBody>
                    <a:bodyPr/>
                    <a:lstStyle/>
                    <a:p>
                      <a:pPr algn="ctr">
                        <a:spcAft>
                          <a:spcPts val="0"/>
                        </a:spcAft>
                      </a:pPr>
                      <a:endParaRPr lang="en-AU" sz="1100" dirty="0">
                        <a:effectLst/>
                        <a:latin typeface="+mn-lt"/>
                        <a:ea typeface="MS Mincho" panose="02020609040205080304" pitchFamily="49" charset="-128"/>
                        <a:cs typeface="Times New Roman" panose="02020603050405020304" pitchFamily="18" charset="0"/>
                      </a:endParaRPr>
                    </a:p>
                  </a:txBody>
                  <a:tcPr marL="30429" marR="30429" marT="0" marB="0" anchor="ctr"/>
                </a:tc>
                <a:tc>
                  <a:txBody>
                    <a:bodyPr/>
                    <a:lstStyle/>
                    <a:p>
                      <a:pPr algn="ctr">
                        <a:spcAft>
                          <a:spcPts val="0"/>
                        </a:spcAft>
                      </a:pPr>
                      <a:endParaRPr lang="en-AU" sz="1100" dirty="0">
                        <a:effectLst/>
                        <a:latin typeface="+mn-lt"/>
                        <a:ea typeface="MS Mincho" panose="02020609040205080304" pitchFamily="49" charset="-128"/>
                        <a:cs typeface="Times New Roman" panose="02020603050405020304" pitchFamily="18" charset="0"/>
                      </a:endParaRPr>
                    </a:p>
                  </a:txBody>
                  <a:tcPr marL="30429" marR="30429" marT="0" marB="0" anchor="ctr"/>
                </a:tc>
                <a:tc>
                  <a:txBody>
                    <a:bodyPr/>
                    <a:lstStyle/>
                    <a:p>
                      <a:pPr algn="ctr">
                        <a:spcAft>
                          <a:spcPts val="0"/>
                        </a:spcAft>
                      </a:pPr>
                      <a:endParaRPr lang="en-AU" sz="1100" dirty="0">
                        <a:effectLst/>
                        <a:latin typeface="+mn-lt"/>
                        <a:ea typeface="MS Mincho" panose="02020609040205080304" pitchFamily="49" charset="-128"/>
                        <a:cs typeface="Times New Roman" panose="02020603050405020304" pitchFamily="18" charset="0"/>
                      </a:endParaRPr>
                    </a:p>
                  </a:txBody>
                  <a:tcPr marL="30429" marR="30429" marT="0" marB="0" anchor="ctr"/>
                </a:tc>
                <a:tc>
                  <a:txBody>
                    <a:bodyPr/>
                    <a:lstStyle/>
                    <a:p>
                      <a:pPr algn="ctr">
                        <a:spcAft>
                          <a:spcPts val="0"/>
                        </a:spcAft>
                      </a:pPr>
                      <a:endParaRPr lang="en-AU" sz="1100" dirty="0">
                        <a:effectLst/>
                        <a:latin typeface="+mn-lt"/>
                        <a:ea typeface="MS Mincho" panose="02020609040205080304" pitchFamily="49" charset="-128"/>
                        <a:cs typeface="Times New Roman" panose="02020603050405020304" pitchFamily="18" charset="0"/>
                      </a:endParaRPr>
                    </a:p>
                  </a:txBody>
                  <a:tcPr marL="30429" marR="30429" marT="0" marB="0" anchor="ctr"/>
                </a:tc>
                <a:tc>
                  <a:txBody>
                    <a:bodyPr/>
                    <a:lstStyle/>
                    <a:p>
                      <a:pPr algn="ctr">
                        <a:lnSpc>
                          <a:spcPct val="100000"/>
                        </a:lnSpc>
                        <a:spcBef>
                          <a:spcPts val="0"/>
                        </a:spcBef>
                        <a:spcAft>
                          <a:spcPts val="0"/>
                        </a:spcAft>
                      </a:pPr>
                      <a:r>
                        <a:rPr lang="en-AU" sz="1100" b="1" dirty="0">
                          <a:effectLst/>
                          <a:latin typeface="+mn-lt"/>
                        </a:rPr>
                        <a:t>PCV13</a:t>
                      </a:r>
                    </a:p>
                    <a:p>
                      <a:pPr algn="ctr">
                        <a:lnSpc>
                          <a:spcPct val="100000"/>
                        </a:lnSpc>
                        <a:spcBef>
                          <a:spcPts val="0"/>
                        </a:spcBef>
                        <a:spcAft>
                          <a:spcPts val="0"/>
                        </a:spcAft>
                      </a:pPr>
                      <a:r>
                        <a:rPr lang="en-AU" sz="1100" dirty="0">
                          <a:effectLst/>
                          <a:latin typeface="+mn-lt"/>
                        </a:rPr>
                        <a:t>NP</a:t>
                      </a:r>
                    </a:p>
                    <a:p>
                      <a:pPr algn="ctr">
                        <a:lnSpc>
                          <a:spcPct val="100000"/>
                        </a:lnSpc>
                        <a:spcBef>
                          <a:spcPts val="0"/>
                        </a:spcBef>
                        <a:spcAft>
                          <a:spcPts val="0"/>
                        </a:spcAft>
                      </a:pPr>
                      <a:r>
                        <a:rPr lang="en-AU" sz="1100" dirty="0" err="1">
                          <a:effectLst/>
                          <a:latin typeface="+mn-lt"/>
                        </a:rPr>
                        <a:t>Bld</a:t>
                      </a:r>
                      <a:endParaRPr lang="en-AU" sz="1100" dirty="0">
                        <a:effectLst/>
                        <a:latin typeface="+mn-lt"/>
                        <a:ea typeface="Times New Roman" panose="02020603050405020304" pitchFamily="18" charset="0"/>
                        <a:cs typeface="Times New Roman" panose="02020603050405020304" pitchFamily="18" charset="0"/>
                      </a:endParaRPr>
                    </a:p>
                  </a:txBody>
                  <a:tcPr marL="58908" marR="58908"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a:ln>
                            <a:noFill/>
                          </a:ln>
                          <a:solidFill>
                            <a:prstClr val="black"/>
                          </a:solidFill>
                          <a:effectLst/>
                          <a:uLnTx/>
                          <a:uFillTx/>
                          <a:latin typeface="+mn-lt"/>
                          <a:ea typeface="Times New Roman" panose="02020603050405020304" pitchFamily="18" charset="0"/>
                          <a:cs typeface="Times New Roman" panose="02020603050405020304" pitchFamily="18" charset="0"/>
                        </a:rPr>
                        <a:t>Bld</a:t>
                      </a:r>
                      <a:endParaRPr kumimoji="0" lang="en-AU" sz="1100" b="0" i="0" u="none" strike="noStrike" kern="1200" cap="none" spc="0" normalizeH="0" baseline="0" noProof="0" dirty="0">
                        <a:ln>
                          <a:noFill/>
                        </a:ln>
                        <a:solidFill>
                          <a:prstClr val="black"/>
                        </a:solidFill>
                        <a:effectLst/>
                        <a:uLnTx/>
                        <a:uFillTx/>
                        <a:latin typeface="+mn-lt"/>
                        <a:ea typeface="Times New Roman" panose="02020603050405020304" pitchFamily="18" charset="0"/>
                        <a:cs typeface="Times New Roman" panose="02020603050405020304" pitchFamily="18" charset="0"/>
                      </a:endParaRPr>
                    </a:p>
                  </a:txBody>
                  <a:tcPr marL="58908" marR="58908"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mn-lt"/>
                          <a:ea typeface="+mn-ea"/>
                          <a:cs typeface="+mn-cs"/>
                        </a:rPr>
                        <a:t>NP</a:t>
                      </a:r>
                      <a:endParaRPr kumimoji="0" lang="en-AU" sz="1100" b="0" i="0" u="none" strike="noStrike" kern="1200" cap="none" spc="0" normalizeH="0" baseline="0" noProof="0" dirty="0">
                        <a:ln>
                          <a:noFill/>
                        </a:ln>
                        <a:solidFill>
                          <a:prstClr val="black"/>
                        </a:solidFill>
                        <a:effectLst/>
                        <a:uLnTx/>
                        <a:uFillTx/>
                        <a:latin typeface="+mn-lt"/>
                        <a:ea typeface="MS Mincho" panose="02020609040205080304" pitchFamily="49" charset="-128"/>
                        <a:cs typeface="Times New Roman" panose="02020603050405020304" pitchFamily="18" charset="0"/>
                      </a:endParaRPr>
                    </a:p>
                  </a:txBody>
                  <a:tcPr marL="30429" marR="30429" marT="0" marB="0" anchor="ctr"/>
                </a:tc>
                <a:tc>
                  <a:txBody>
                    <a:bodyPr/>
                    <a:lstStyle/>
                    <a:p>
                      <a:pPr algn="ctr">
                        <a:spcAft>
                          <a:spcPts val="0"/>
                        </a:spcAft>
                      </a:pPr>
                      <a:endParaRPr lang="en-AU" sz="1100" dirty="0">
                        <a:effectLst/>
                        <a:latin typeface="+mn-lt"/>
                        <a:ea typeface="MS Mincho" panose="02020609040205080304" pitchFamily="49" charset="-128"/>
                        <a:cs typeface="Times New Roman" panose="02020603050405020304" pitchFamily="18" charset="0"/>
                      </a:endParaRPr>
                    </a:p>
                  </a:txBody>
                  <a:tcPr marL="30429" marR="30429" marT="0" marB="0" anchor="ctr"/>
                </a:tc>
                <a:tc>
                  <a:txBody>
                    <a:bodyPr/>
                    <a:lstStyle/>
                    <a:p>
                      <a:pPr algn="ctr">
                        <a:lnSpc>
                          <a:spcPct val="100000"/>
                        </a:lnSpc>
                        <a:spcBef>
                          <a:spcPts val="0"/>
                        </a:spcBef>
                        <a:spcAft>
                          <a:spcPts val="0"/>
                        </a:spcAft>
                      </a:pPr>
                      <a:r>
                        <a:rPr lang="en-AU" sz="1100" dirty="0">
                          <a:effectLst/>
                          <a:latin typeface="+mn-lt"/>
                        </a:rPr>
                        <a:t>NP</a:t>
                      </a:r>
                    </a:p>
                    <a:p>
                      <a:pPr algn="ctr">
                        <a:lnSpc>
                          <a:spcPct val="100000"/>
                        </a:lnSpc>
                        <a:spcBef>
                          <a:spcPts val="0"/>
                        </a:spcBef>
                        <a:spcAft>
                          <a:spcPts val="0"/>
                        </a:spcAft>
                      </a:pPr>
                      <a:r>
                        <a:rPr lang="en-AU" sz="1100" dirty="0" err="1">
                          <a:effectLst/>
                          <a:latin typeface="+mn-lt"/>
                        </a:rPr>
                        <a:t>Bld</a:t>
                      </a:r>
                      <a:endParaRPr lang="en-AU" sz="1100" dirty="0">
                        <a:effectLst/>
                        <a:latin typeface="+mn-lt"/>
                        <a:ea typeface="Times New Roman" panose="02020603050405020304" pitchFamily="18" charset="0"/>
                        <a:cs typeface="Times New Roman" panose="02020603050405020304" pitchFamily="18" charset="0"/>
                      </a:endParaRPr>
                    </a:p>
                  </a:txBody>
                  <a:tcPr marL="58908" marR="58908" marT="0" marB="0"/>
                </a:tc>
                <a:extLst>
                  <a:ext uri="{0D108BD9-81ED-4DB2-BD59-A6C34878D82A}">
                    <a16:rowId xmlns:a16="http://schemas.microsoft.com/office/drawing/2014/main" val="12109056"/>
                  </a:ext>
                </a:extLst>
              </a:tr>
              <a:tr h="442912">
                <a:tc>
                  <a:txBody>
                    <a:bodyPr/>
                    <a:lstStyle/>
                    <a:p>
                      <a:pPr algn="ctr">
                        <a:spcAft>
                          <a:spcPts val="0"/>
                        </a:spcAft>
                      </a:pPr>
                      <a:r>
                        <a:rPr lang="en-AU" sz="1100" b="1" dirty="0">
                          <a:effectLst/>
                          <a:latin typeface="+mn-lt"/>
                          <a:ea typeface="MS Mincho" panose="02020609040205080304" pitchFamily="49" charset="-128"/>
                          <a:cs typeface="Times New Roman" panose="02020603050405020304" pitchFamily="18" charset="0"/>
                        </a:rPr>
                        <a:t>X</a:t>
                      </a:r>
                    </a:p>
                  </a:txBody>
                  <a:tcPr marL="30429" marR="30429" marT="0" marB="0" anchor="ctr">
                    <a:solidFill>
                      <a:schemeClr val="bg2">
                        <a:lumMod val="90000"/>
                      </a:schemeClr>
                    </a:solidFill>
                  </a:tcPr>
                </a:tc>
                <a:tc>
                  <a:txBody>
                    <a:bodyPr/>
                    <a:lstStyle/>
                    <a:p>
                      <a:pPr algn="ctr">
                        <a:lnSpc>
                          <a:spcPct val="100000"/>
                        </a:lnSpc>
                        <a:spcBef>
                          <a:spcPts val="0"/>
                        </a:spcBef>
                        <a:spcAft>
                          <a:spcPts val="0"/>
                        </a:spcAft>
                      </a:pPr>
                      <a:r>
                        <a:rPr lang="en-AU" sz="1100" b="1" dirty="0">
                          <a:effectLst/>
                          <a:latin typeface="+mn-lt"/>
                        </a:rPr>
                        <a:t>1+1</a:t>
                      </a:r>
                    </a:p>
                    <a:p>
                      <a:pPr algn="ctr">
                        <a:lnSpc>
                          <a:spcPct val="100000"/>
                        </a:lnSpc>
                        <a:spcBef>
                          <a:spcPts val="0"/>
                        </a:spcBef>
                        <a:spcAft>
                          <a:spcPts val="0"/>
                        </a:spcAft>
                      </a:pPr>
                      <a:r>
                        <a:rPr lang="en-AU" sz="1100" dirty="0">
                          <a:effectLst/>
                          <a:latin typeface="+mn-lt"/>
                        </a:rPr>
                        <a:t>n=200</a:t>
                      </a:r>
                      <a:endParaRPr lang="en-AU" sz="1100" dirty="0">
                        <a:effectLst/>
                        <a:latin typeface="+mn-lt"/>
                        <a:ea typeface="Times New Roman" panose="02020603050405020304" pitchFamily="18" charset="0"/>
                        <a:cs typeface="Times New Roman" panose="02020603050405020304" pitchFamily="18" charset="0"/>
                      </a:endParaRPr>
                    </a:p>
                  </a:txBody>
                  <a:tcPr marL="58908" marR="58908" marT="0" marB="0" anchor="ctr">
                    <a:solidFill>
                      <a:schemeClr val="bg2"/>
                    </a:solidFill>
                  </a:tcPr>
                </a:tc>
                <a:tc>
                  <a:txBody>
                    <a:bodyPr/>
                    <a:lstStyle/>
                    <a:p>
                      <a:pPr algn="ctr">
                        <a:spcAft>
                          <a:spcPts val="0"/>
                        </a:spcAft>
                      </a:pPr>
                      <a:r>
                        <a:rPr lang="en-AU" sz="1100" b="1" dirty="0">
                          <a:effectLst/>
                          <a:latin typeface="+mn-lt"/>
                          <a:ea typeface="MS Mincho" panose="02020609040205080304" pitchFamily="49" charset="-128"/>
                          <a:cs typeface="Times New Roman" panose="02020603050405020304" pitchFamily="18" charset="0"/>
                        </a:rPr>
                        <a:t>PCV10</a:t>
                      </a:r>
                    </a:p>
                  </a:txBody>
                  <a:tcPr marL="30429" marR="30429" marT="0" marB="0" anchor="ctr"/>
                </a:tc>
                <a:tc>
                  <a:txBody>
                    <a:bodyPr/>
                    <a:lstStyle/>
                    <a:p>
                      <a:pPr algn="ctr">
                        <a:spcAft>
                          <a:spcPts val="0"/>
                        </a:spcAft>
                      </a:pPr>
                      <a:r>
                        <a:rPr lang="en-AU" sz="1100" dirty="0" err="1">
                          <a:effectLst/>
                          <a:latin typeface="+mn-lt"/>
                          <a:ea typeface="MS Mincho" panose="02020609040205080304" pitchFamily="49" charset="-128"/>
                          <a:cs typeface="Times New Roman" panose="02020603050405020304" pitchFamily="18" charset="0"/>
                        </a:rPr>
                        <a:t>Bld</a:t>
                      </a:r>
                      <a:endParaRPr lang="en-AU" sz="1100" dirty="0">
                        <a:effectLst/>
                        <a:latin typeface="+mn-lt"/>
                        <a:ea typeface="MS Mincho" panose="02020609040205080304" pitchFamily="49" charset="-128"/>
                        <a:cs typeface="Times New Roman" panose="02020603050405020304" pitchFamily="18" charset="0"/>
                      </a:endParaRPr>
                    </a:p>
                  </a:txBody>
                  <a:tcPr marL="30429" marR="30429" marT="0" marB="0" anchor="ctr"/>
                </a:tc>
                <a:tc>
                  <a:txBody>
                    <a:bodyPr/>
                    <a:lstStyle/>
                    <a:p>
                      <a:pPr algn="ctr">
                        <a:spcAft>
                          <a:spcPts val="0"/>
                        </a:spcAft>
                      </a:pPr>
                      <a:endParaRPr lang="en-AU" sz="1100" dirty="0">
                        <a:effectLst/>
                        <a:latin typeface="+mn-lt"/>
                        <a:ea typeface="MS Mincho" panose="02020609040205080304" pitchFamily="49" charset="-128"/>
                        <a:cs typeface="Times New Roman" panose="02020603050405020304" pitchFamily="18" charset="0"/>
                      </a:endParaRPr>
                    </a:p>
                  </a:txBody>
                  <a:tcPr marL="30429" marR="30429" marT="0" marB="0" anchor="ctr"/>
                </a:tc>
                <a:tc>
                  <a:txBody>
                    <a:bodyPr/>
                    <a:lstStyle/>
                    <a:p>
                      <a:pPr algn="ctr">
                        <a:spcAft>
                          <a:spcPts val="0"/>
                        </a:spcAft>
                      </a:pPr>
                      <a:endParaRPr lang="en-AU" sz="1100" dirty="0">
                        <a:effectLst/>
                        <a:latin typeface="+mn-lt"/>
                        <a:ea typeface="MS Mincho" panose="02020609040205080304" pitchFamily="49" charset="-128"/>
                        <a:cs typeface="Times New Roman" panose="02020603050405020304" pitchFamily="18" charset="0"/>
                      </a:endParaRPr>
                    </a:p>
                  </a:txBody>
                  <a:tcPr marL="30429" marR="30429"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mn-lt"/>
                          <a:ea typeface="+mn-ea"/>
                          <a:cs typeface="+mn-cs"/>
                        </a:rPr>
                        <a:t>NP</a:t>
                      </a:r>
                      <a:endParaRPr kumimoji="0" lang="en-AU" sz="1100" b="0" i="0" u="none" strike="noStrike" kern="1200" cap="none" spc="0" normalizeH="0" baseline="0" noProof="0" dirty="0">
                        <a:ln>
                          <a:noFill/>
                        </a:ln>
                        <a:solidFill>
                          <a:prstClr val="black"/>
                        </a:solidFill>
                        <a:effectLst/>
                        <a:uLnTx/>
                        <a:uFillTx/>
                        <a:latin typeface="+mn-lt"/>
                        <a:ea typeface="MS Mincho" panose="02020609040205080304" pitchFamily="49" charset="-128"/>
                        <a:cs typeface="Times New Roman" panose="02020603050405020304" pitchFamily="18" charset="0"/>
                      </a:endParaRPr>
                    </a:p>
                  </a:txBody>
                  <a:tcPr marL="30429" marR="30429" marT="0" marB="0" anchor="ctr"/>
                </a:tc>
                <a:tc>
                  <a:txBody>
                    <a:bodyPr/>
                    <a:lstStyle/>
                    <a:p>
                      <a:pPr algn="ctr">
                        <a:spcAft>
                          <a:spcPts val="0"/>
                        </a:spcAft>
                      </a:pPr>
                      <a:endParaRPr lang="en-AU" sz="1100" dirty="0">
                        <a:effectLst/>
                        <a:latin typeface="+mn-lt"/>
                        <a:ea typeface="MS Mincho" panose="02020609040205080304" pitchFamily="49" charset="-128"/>
                        <a:cs typeface="Times New Roman" panose="02020603050405020304" pitchFamily="18" charset="0"/>
                      </a:endParaRPr>
                    </a:p>
                  </a:txBody>
                  <a:tcPr marL="30429" marR="30429" marT="0" marB="0" anchor="ctr"/>
                </a:tc>
                <a:tc>
                  <a:txBody>
                    <a:bodyPr/>
                    <a:lstStyle/>
                    <a:p>
                      <a:pPr algn="ctr">
                        <a:spcAft>
                          <a:spcPts val="0"/>
                        </a:spcAft>
                      </a:pPr>
                      <a:endParaRPr lang="en-AU" sz="1100" dirty="0">
                        <a:effectLst/>
                        <a:latin typeface="+mn-lt"/>
                        <a:ea typeface="MS Mincho" panose="02020609040205080304" pitchFamily="49" charset="-128"/>
                        <a:cs typeface="Times New Roman" panose="02020603050405020304" pitchFamily="18" charset="0"/>
                      </a:endParaRPr>
                    </a:p>
                  </a:txBody>
                  <a:tcPr marL="30429" marR="30429" marT="0" marB="0" anchor="ctr"/>
                </a:tc>
                <a:tc>
                  <a:txBody>
                    <a:bodyPr/>
                    <a:lstStyle/>
                    <a:p>
                      <a:pPr algn="ctr">
                        <a:spcAft>
                          <a:spcPts val="0"/>
                        </a:spcAft>
                      </a:pPr>
                      <a:endParaRPr lang="en-AU" sz="1100" dirty="0">
                        <a:effectLst/>
                        <a:latin typeface="+mn-lt"/>
                        <a:ea typeface="MS Mincho" panose="02020609040205080304" pitchFamily="49" charset="-128"/>
                        <a:cs typeface="Times New Roman" panose="02020603050405020304" pitchFamily="18" charset="0"/>
                      </a:endParaRPr>
                    </a:p>
                  </a:txBody>
                  <a:tcPr marL="30429" marR="30429" marT="0" marB="0" anchor="ctr"/>
                </a:tc>
                <a:tc>
                  <a:txBody>
                    <a:bodyPr/>
                    <a:lstStyle/>
                    <a:p>
                      <a:pPr algn="ctr">
                        <a:spcAft>
                          <a:spcPts val="0"/>
                        </a:spcAft>
                      </a:pPr>
                      <a:endParaRPr lang="en-AU" sz="1100" dirty="0">
                        <a:effectLst/>
                        <a:latin typeface="+mn-lt"/>
                        <a:ea typeface="MS Mincho" panose="02020609040205080304" pitchFamily="49" charset="-128"/>
                        <a:cs typeface="Times New Roman" panose="02020603050405020304" pitchFamily="18" charset="0"/>
                      </a:endParaRPr>
                    </a:p>
                  </a:txBody>
                  <a:tcPr marL="30429" marR="30429" marT="0" marB="0" anchor="ctr"/>
                </a:tc>
                <a:tc>
                  <a:txBody>
                    <a:bodyPr/>
                    <a:lstStyle/>
                    <a:p>
                      <a:pPr algn="ctr">
                        <a:lnSpc>
                          <a:spcPct val="100000"/>
                        </a:lnSpc>
                        <a:spcBef>
                          <a:spcPts val="0"/>
                        </a:spcBef>
                        <a:spcAft>
                          <a:spcPts val="0"/>
                        </a:spcAft>
                      </a:pPr>
                      <a:r>
                        <a:rPr lang="en-AU" sz="1100" b="1" dirty="0">
                          <a:effectLst/>
                          <a:latin typeface="+mn-lt"/>
                        </a:rPr>
                        <a:t>PCV10</a:t>
                      </a:r>
                    </a:p>
                    <a:p>
                      <a:pPr algn="ctr">
                        <a:lnSpc>
                          <a:spcPct val="100000"/>
                        </a:lnSpc>
                        <a:spcBef>
                          <a:spcPts val="0"/>
                        </a:spcBef>
                        <a:spcAft>
                          <a:spcPts val="0"/>
                        </a:spcAft>
                      </a:pPr>
                      <a:r>
                        <a:rPr lang="en-AU" sz="1100" dirty="0">
                          <a:effectLst/>
                          <a:latin typeface="+mn-lt"/>
                        </a:rPr>
                        <a:t>NP</a:t>
                      </a:r>
                    </a:p>
                    <a:p>
                      <a:pPr algn="ctr">
                        <a:lnSpc>
                          <a:spcPct val="100000"/>
                        </a:lnSpc>
                        <a:spcBef>
                          <a:spcPts val="0"/>
                        </a:spcBef>
                        <a:spcAft>
                          <a:spcPts val="0"/>
                        </a:spcAft>
                      </a:pPr>
                      <a:r>
                        <a:rPr lang="en-AU" sz="1100" dirty="0" err="1">
                          <a:effectLst/>
                          <a:latin typeface="+mn-lt"/>
                        </a:rPr>
                        <a:t>Bld</a:t>
                      </a:r>
                      <a:endParaRPr lang="en-AU" sz="1100" dirty="0">
                        <a:effectLst/>
                        <a:latin typeface="+mn-lt"/>
                        <a:ea typeface="Times New Roman" panose="02020603050405020304" pitchFamily="18" charset="0"/>
                        <a:cs typeface="Times New Roman" panose="02020603050405020304" pitchFamily="18" charset="0"/>
                      </a:endParaRPr>
                    </a:p>
                  </a:txBody>
                  <a:tcPr marL="58908" marR="58908"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a:ln>
                            <a:noFill/>
                          </a:ln>
                          <a:solidFill>
                            <a:prstClr val="black"/>
                          </a:solidFill>
                          <a:effectLst/>
                          <a:uLnTx/>
                          <a:uFillTx/>
                          <a:latin typeface="+mn-lt"/>
                          <a:ea typeface="Times New Roman" panose="02020603050405020304" pitchFamily="18" charset="0"/>
                          <a:cs typeface="Times New Roman" panose="02020603050405020304" pitchFamily="18" charset="0"/>
                        </a:rPr>
                        <a:t>Bld</a:t>
                      </a:r>
                      <a:endParaRPr kumimoji="0" lang="en-AU" sz="1100" b="0" i="0" u="none" strike="noStrike" kern="1200" cap="none" spc="0" normalizeH="0" baseline="0" noProof="0" dirty="0">
                        <a:ln>
                          <a:noFill/>
                        </a:ln>
                        <a:solidFill>
                          <a:prstClr val="black"/>
                        </a:solidFill>
                        <a:effectLst/>
                        <a:uLnTx/>
                        <a:uFillTx/>
                        <a:latin typeface="+mn-lt"/>
                        <a:ea typeface="Times New Roman" panose="02020603050405020304" pitchFamily="18" charset="0"/>
                        <a:cs typeface="Times New Roman" panose="02020603050405020304" pitchFamily="18" charset="0"/>
                      </a:endParaRPr>
                    </a:p>
                  </a:txBody>
                  <a:tcPr marL="58908" marR="58908"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mn-lt"/>
                          <a:ea typeface="+mn-ea"/>
                          <a:cs typeface="+mn-cs"/>
                        </a:rPr>
                        <a:t>NP</a:t>
                      </a:r>
                      <a:endParaRPr kumimoji="0" lang="en-AU" sz="1100" b="0" i="0" u="none" strike="noStrike" kern="1200" cap="none" spc="0" normalizeH="0" baseline="0" noProof="0" dirty="0">
                        <a:ln>
                          <a:noFill/>
                        </a:ln>
                        <a:solidFill>
                          <a:prstClr val="black"/>
                        </a:solidFill>
                        <a:effectLst/>
                        <a:uLnTx/>
                        <a:uFillTx/>
                        <a:latin typeface="+mn-lt"/>
                        <a:ea typeface="MS Mincho" panose="02020609040205080304" pitchFamily="49" charset="-128"/>
                        <a:cs typeface="Times New Roman" panose="02020603050405020304" pitchFamily="18" charset="0"/>
                      </a:endParaRPr>
                    </a:p>
                  </a:txBody>
                  <a:tcPr marL="30429" marR="30429" marT="0" marB="0" anchor="ctr"/>
                </a:tc>
                <a:tc>
                  <a:txBody>
                    <a:bodyPr/>
                    <a:lstStyle/>
                    <a:p>
                      <a:pPr algn="ctr">
                        <a:spcAft>
                          <a:spcPts val="0"/>
                        </a:spcAft>
                      </a:pPr>
                      <a:endParaRPr lang="en-AU" sz="1100" dirty="0">
                        <a:effectLst/>
                        <a:latin typeface="+mn-lt"/>
                        <a:ea typeface="MS Mincho" panose="02020609040205080304" pitchFamily="49" charset="-128"/>
                        <a:cs typeface="Times New Roman" panose="02020603050405020304" pitchFamily="18" charset="0"/>
                      </a:endParaRPr>
                    </a:p>
                  </a:txBody>
                  <a:tcPr marL="30429" marR="30429" marT="0" marB="0" anchor="ctr"/>
                </a:tc>
                <a:tc>
                  <a:txBody>
                    <a:bodyPr/>
                    <a:lstStyle/>
                    <a:p>
                      <a:pPr algn="ctr">
                        <a:lnSpc>
                          <a:spcPct val="100000"/>
                        </a:lnSpc>
                        <a:spcBef>
                          <a:spcPts val="0"/>
                        </a:spcBef>
                        <a:spcAft>
                          <a:spcPts val="0"/>
                        </a:spcAft>
                      </a:pPr>
                      <a:r>
                        <a:rPr lang="en-AU" sz="1100" dirty="0">
                          <a:effectLst/>
                          <a:latin typeface="+mn-lt"/>
                        </a:rPr>
                        <a:t>NP</a:t>
                      </a:r>
                    </a:p>
                    <a:p>
                      <a:pPr algn="ctr">
                        <a:lnSpc>
                          <a:spcPct val="100000"/>
                        </a:lnSpc>
                        <a:spcBef>
                          <a:spcPts val="0"/>
                        </a:spcBef>
                        <a:spcAft>
                          <a:spcPts val="0"/>
                        </a:spcAft>
                      </a:pPr>
                      <a:r>
                        <a:rPr lang="en-AU" sz="1100" dirty="0" err="1">
                          <a:effectLst/>
                          <a:latin typeface="+mn-lt"/>
                        </a:rPr>
                        <a:t>Bld</a:t>
                      </a:r>
                      <a:endParaRPr lang="en-AU" sz="1100" dirty="0">
                        <a:effectLst/>
                        <a:latin typeface="+mn-lt"/>
                        <a:ea typeface="Times New Roman" panose="02020603050405020304" pitchFamily="18" charset="0"/>
                        <a:cs typeface="Times New Roman" panose="02020603050405020304" pitchFamily="18" charset="0"/>
                      </a:endParaRPr>
                    </a:p>
                  </a:txBody>
                  <a:tcPr marL="58908" marR="58908" marT="0" marB="0"/>
                </a:tc>
                <a:extLst>
                  <a:ext uri="{0D108BD9-81ED-4DB2-BD59-A6C34878D82A}">
                    <a16:rowId xmlns:a16="http://schemas.microsoft.com/office/drawing/2014/main" val="702049668"/>
                  </a:ext>
                </a:extLst>
              </a:tr>
              <a:tr h="442912">
                <a:tc>
                  <a:txBody>
                    <a:bodyPr/>
                    <a:lstStyle/>
                    <a:p>
                      <a:pPr algn="ctr">
                        <a:spcAft>
                          <a:spcPts val="0"/>
                        </a:spcAft>
                      </a:pPr>
                      <a:r>
                        <a:rPr lang="en-AU" sz="1100" b="1" dirty="0">
                          <a:effectLst/>
                          <a:latin typeface="+mn-lt"/>
                          <a:ea typeface="MS Mincho" panose="02020609040205080304" pitchFamily="49" charset="-128"/>
                          <a:cs typeface="Times New Roman" panose="02020603050405020304" pitchFamily="18" charset="0"/>
                        </a:rPr>
                        <a:t>Y</a:t>
                      </a:r>
                    </a:p>
                  </a:txBody>
                  <a:tcPr marL="30429" marR="30429" marT="0" marB="0" anchor="ctr">
                    <a:solidFill>
                      <a:schemeClr val="bg2">
                        <a:lumMod val="90000"/>
                      </a:schemeClr>
                    </a:solidFill>
                  </a:tcPr>
                </a:tc>
                <a:tc>
                  <a:txBody>
                    <a:bodyPr/>
                    <a:lstStyle/>
                    <a:p>
                      <a:pPr algn="ctr">
                        <a:lnSpc>
                          <a:spcPct val="100000"/>
                        </a:lnSpc>
                        <a:spcBef>
                          <a:spcPts val="0"/>
                        </a:spcBef>
                        <a:spcAft>
                          <a:spcPts val="0"/>
                        </a:spcAft>
                      </a:pPr>
                      <a:r>
                        <a:rPr lang="en-AU" sz="1100" b="1" dirty="0">
                          <a:effectLst/>
                          <a:latin typeface="+mn-lt"/>
                        </a:rPr>
                        <a:t>1+1</a:t>
                      </a:r>
                    </a:p>
                    <a:p>
                      <a:pPr algn="ctr">
                        <a:lnSpc>
                          <a:spcPct val="100000"/>
                        </a:lnSpc>
                        <a:spcBef>
                          <a:spcPts val="0"/>
                        </a:spcBef>
                        <a:spcAft>
                          <a:spcPts val="0"/>
                        </a:spcAft>
                      </a:pPr>
                      <a:r>
                        <a:rPr lang="en-AU" sz="1100" dirty="0">
                          <a:effectLst/>
                          <a:latin typeface="+mn-lt"/>
                        </a:rPr>
                        <a:t>n=200</a:t>
                      </a:r>
                      <a:endParaRPr lang="en-AU" sz="1100" dirty="0">
                        <a:effectLst/>
                        <a:latin typeface="+mn-lt"/>
                        <a:ea typeface="Times New Roman" panose="02020603050405020304" pitchFamily="18" charset="0"/>
                        <a:cs typeface="Times New Roman" panose="02020603050405020304" pitchFamily="18" charset="0"/>
                      </a:endParaRPr>
                    </a:p>
                  </a:txBody>
                  <a:tcPr marL="58908" marR="58908" marT="0" marB="0" anchor="ctr">
                    <a:solidFill>
                      <a:schemeClr val="bg2"/>
                    </a:solidFill>
                  </a:tcPr>
                </a:tc>
                <a:tc>
                  <a:txBody>
                    <a:bodyPr/>
                    <a:lstStyle/>
                    <a:p>
                      <a:pPr algn="ctr">
                        <a:spcAft>
                          <a:spcPts val="0"/>
                        </a:spcAft>
                      </a:pPr>
                      <a:r>
                        <a:rPr lang="en-AU" sz="1100" b="1" dirty="0">
                          <a:effectLst/>
                          <a:latin typeface="+mn-lt"/>
                          <a:ea typeface="MS Mincho" panose="02020609040205080304" pitchFamily="49" charset="-128"/>
                          <a:cs typeface="Times New Roman" panose="02020603050405020304" pitchFamily="18" charset="0"/>
                        </a:rPr>
                        <a:t>PCV13</a:t>
                      </a:r>
                    </a:p>
                  </a:txBody>
                  <a:tcPr marL="30429" marR="30429" marT="0" marB="0" anchor="ctr"/>
                </a:tc>
                <a:tc>
                  <a:txBody>
                    <a:bodyPr/>
                    <a:lstStyle/>
                    <a:p>
                      <a:pPr algn="ctr">
                        <a:spcAft>
                          <a:spcPts val="0"/>
                        </a:spcAft>
                      </a:pPr>
                      <a:r>
                        <a:rPr lang="en-AU" sz="1100" dirty="0" err="1">
                          <a:effectLst/>
                          <a:latin typeface="+mn-lt"/>
                          <a:ea typeface="MS Mincho" panose="02020609040205080304" pitchFamily="49" charset="-128"/>
                          <a:cs typeface="Times New Roman" panose="02020603050405020304" pitchFamily="18" charset="0"/>
                        </a:rPr>
                        <a:t>Bld</a:t>
                      </a:r>
                      <a:endParaRPr lang="en-AU" sz="1100" dirty="0">
                        <a:effectLst/>
                        <a:latin typeface="+mn-lt"/>
                        <a:ea typeface="MS Mincho" panose="02020609040205080304" pitchFamily="49" charset="-128"/>
                        <a:cs typeface="Times New Roman" panose="02020603050405020304" pitchFamily="18" charset="0"/>
                      </a:endParaRPr>
                    </a:p>
                  </a:txBody>
                  <a:tcPr marL="30429" marR="30429" marT="0" marB="0" anchor="ctr"/>
                </a:tc>
                <a:tc>
                  <a:txBody>
                    <a:bodyPr/>
                    <a:lstStyle/>
                    <a:p>
                      <a:pPr algn="ctr">
                        <a:spcAft>
                          <a:spcPts val="0"/>
                        </a:spcAft>
                      </a:pPr>
                      <a:endParaRPr lang="en-AU" sz="1100" dirty="0">
                        <a:effectLst/>
                        <a:latin typeface="+mn-lt"/>
                        <a:ea typeface="MS Mincho" panose="02020609040205080304" pitchFamily="49" charset="-128"/>
                        <a:cs typeface="Times New Roman" panose="02020603050405020304" pitchFamily="18" charset="0"/>
                      </a:endParaRPr>
                    </a:p>
                  </a:txBody>
                  <a:tcPr marL="30429" marR="30429" marT="0" marB="0" anchor="ctr"/>
                </a:tc>
                <a:tc>
                  <a:txBody>
                    <a:bodyPr/>
                    <a:lstStyle/>
                    <a:p>
                      <a:pPr algn="ctr">
                        <a:spcAft>
                          <a:spcPts val="0"/>
                        </a:spcAft>
                      </a:pPr>
                      <a:endParaRPr lang="en-AU" sz="1100" dirty="0">
                        <a:effectLst/>
                        <a:latin typeface="+mn-lt"/>
                        <a:ea typeface="MS Mincho" panose="02020609040205080304" pitchFamily="49" charset="-128"/>
                        <a:cs typeface="Times New Roman" panose="02020603050405020304" pitchFamily="18" charset="0"/>
                      </a:endParaRPr>
                    </a:p>
                  </a:txBody>
                  <a:tcPr marL="30429" marR="30429"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mn-lt"/>
                          <a:ea typeface="+mn-ea"/>
                          <a:cs typeface="+mn-cs"/>
                        </a:rPr>
                        <a:t>NP</a:t>
                      </a:r>
                      <a:endParaRPr kumimoji="0" lang="en-AU" sz="1100" b="0" i="0" u="none" strike="noStrike" kern="1200" cap="none" spc="0" normalizeH="0" baseline="0" noProof="0" dirty="0">
                        <a:ln>
                          <a:noFill/>
                        </a:ln>
                        <a:solidFill>
                          <a:prstClr val="black"/>
                        </a:solidFill>
                        <a:effectLst/>
                        <a:uLnTx/>
                        <a:uFillTx/>
                        <a:latin typeface="+mn-lt"/>
                        <a:ea typeface="MS Mincho" panose="02020609040205080304" pitchFamily="49" charset="-128"/>
                        <a:cs typeface="Times New Roman" panose="02020603050405020304" pitchFamily="18" charset="0"/>
                      </a:endParaRPr>
                    </a:p>
                  </a:txBody>
                  <a:tcPr marL="30429" marR="30429" marT="0" marB="0" anchor="ctr"/>
                </a:tc>
                <a:tc>
                  <a:txBody>
                    <a:bodyPr/>
                    <a:lstStyle/>
                    <a:p>
                      <a:pPr algn="ctr">
                        <a:spcAft>
                          <a:spcPts val="0"/>
                        </a:spcAft>
                      </a:pPr>
                      <a:endParaRPr lang="en-AU" sz="1100" dirty="0">
                        <a:effectLst/>
                        <a:latin typeface="+mn-lt"/>
                        <a:ea typeface="MS Mincho" panose="02020609040205080304" pitchFamily="49" charset="-128"/>
                        <a:cs typeface="Times New Roman" panose="02020603050405020304" pitchFamily="18" charset="0"/>
                      </a:endParaRPr>
                    </a:p>
                  </a:txBody>
                  <a:tcPr marL="30429" marR="30429" marT="0" marB="0" anchor="ctr"/>
                </a:tc>
                <a:tc>
                  <a:txBody>
                    <a:bodyPr/>
                    <a:lstStyle/>
                    <a:p>
                      <a:pPr algn="ctr">
                        <a:spcAft>
                          <a:spcPts val="0"/>
                        </a:spcAft>
                      </a:pPr>
                      <a:endParaRPr lang="en-AU" sz="1100" dirty="0">
                        <a:effectLst/>
                        <a:latin typeface="+mn-lt"/>
                        <a:ea typeface="MS Mincho" panose="02020609040205080304" pitchFamily="49" charset="-128"/>
                        <a:cs typeface="Times New Roman" panose="02020603050405020304" pitchFamily="18" charset="0"/>
                      </a:endParaRPr>
                    </a:p>
                  </a:txBody>
                  <a:tcPr marL="30429" marR="30429" marT="0" marB="0" anchor="ctr"/>
                </a:tc>
                <a:tc>
                  <a:txBody>
                    <a:bodyPr/>
                    <a:lstStyle/>
                    <a:p>
                      <a:pPr algn="ctr">
                        <a:spcAft>
                          <a:spcPts val="0"/>
                        </a:spcAft>
                      </a:pPr>
                      <a:endParaRPr lang="en-AU" sz="1100" dirty="0">
                        <a:effectLst/>
                        <a:latin typeface="+mn-lt"/>
                        <a:ea typeface="MS Mincho" panose="02020609040205080304" pitchFamily="49" charset="-128"/>
                        <a:cs typeface="Times New Roman" panose="02020603050405020304" pitchFamily="18" charset="0"/>
                      </a:endParaRPr>
                    </a:p>
                  </a:txBody>
                  <a:tcPr marL="30429" marR="30429" marT="0" marB="0" anchor="ctr"/>
                </a:tc>
                <a:tc>
                  <a:txBody>
                    <a:bodyPr/>
                    <a:lstStyle/>
                    <a:p>
                      <a:pPr algn="ctr">
                        <a:spcAft>
                          <a:spcPts val="0"/>
                        </a:spcAft>
                      </a:pPr>
                      <a:endParaRPr lang="en-AU" sz="1100" dirty="0">
                        <a:effectLst/>
                        <a:latin typeface="+mn-lt"/>
                        <a:ea typeface="MS Mincho" panose="02020609040205080304" pitchFamily="49" charset="-128"/>
                        <a:cs typeface="Times New Roman" panose="02020603050405020304" pitchFamily="18" charset="0"/>
                      </a:endParaRPr>
                    </a:p>
                  </a:txBody>
                  <a:tcPr marL="30429" marR="30429" marT="0" marB="0" anchor="ctr"/>
                </a:tc>
                <a:tc>
                  <a:txBody>
                    <a:bodyPr/>
                    <a:lstStyle/>
                    <a:p>
                      <a:pPr algn="ctr">
                        <a:lnSpc>
                          <a:spcPct val="100000"/>
                        </a:lnSpc>
                        <a:spcBef>
                          <a:spcPts val="0"/>
                        </a:spcBef>
                        <a:spcAft>
                          <a:spcPts val="0"/>
                        </a:spcAft>
                      </a:pPr>
                      <a:r>
                        <a:rPr lang="en-AU" sz="1100" b="1" dirty="0">
                          <a:effectLst/>
                          <a:latin typeface="+mn-lt"/>
                        </a:rPr>
                        <a:t>PCV13</a:t>
                      </a:r>
                    </a:p>
                    <a:p>
                      <a:pPr algn="ctr">
                        <a:lnSpc>
                          <a:spcPct val="100000"/>
                        </a:lnSpc>
                        <a:spcBef>
                          <a:spcPts val="0"/>
                        </a:spcBef>
                        <a:spcAft>
                          <a:spcPts val="0"/>
                        </a:spcAft>
                      </a:pPr>
                      <a:r>
                        <a:rPr lang="en-AU" sz="1100" dirty="0">
                          <a:effectLst/>
                          <a:latin typeface="+mn-lt"/>
                        </a:rPr>
                        <a:t>NP</a:t>
                      </a:r>
                    </a:p>
                    <a:p>
                      <a:pPr algn="ctr">
                        <a:lnSpc>
                          <a:spcPct val="100000"/>
                        </a:lnSpc>
                        <a:spcBef>
                          <a:spcPts val="0"/>
                        </a:spcBef>
                        <a:spcAft>
                          <a:spcPts val="0"/>
                        </a:spcAft>
                      </a:pPr>
                      <a:r>
                        <a:rPr lang="en-AU" sz="1100" dirty="0" err="1">
                          <a:effectLst/>
                          <a:latin typeface="+mn-lt"/>
                        </a:rPr>
                        <a:t>Bld</a:t>
                      </a:r>
                      <a:endParaRPr lang="en-AU" sz="1100" dirty="0">
                        <a:effectLst/>
                        <a:latin typeface="+mn-lt"/>
                        <a:ea typeface="Times New Roman" panose="02020603050405020304" pitchFamily="18" charset="0"/>
                        <a:cs typeface="Times New Roman" panose="02020603050405020304" pitchFamily="18" charset="0"/>
                      </a:endParaRPr>
                    </a:p>
                  </a:txBody>
                  <a:tcPr marL="58908" marR="58908"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a:ln>
                            <a:noFill/>
                          </a:ln>
                          <a:solidFill>
                            <a:prstClr val="black"/>
                          </a:solidFill>
                          <a:effectLst/>
                          <a:uLnTx/>
                          <a:uFillTx/>
                          <a:latin typeface="+mn-lt"/>
                          <a:ea typeface="Times New Roman" panose="02020603050405020304" pitchFamily="18" charset="0"/>
                          <a:cs typeface="Times New Roman" panose="02020603050405020304" pitchFamily="18" charset="0"/>
                        </a:rPr>
                        <a:t>Bld</a:t>
                      </a:r>
                      <a:endParaRPr kumimoji="0" lang="en-AU" sz="1100" b="0" i="0" u="none" strike="noStrike" kern="1200" cap="none" spc="0" normalizeH="0" baseline="0" noProof="0" dirty="0">
                        <a:ln>
                          <a:noFill/>
                        </a:ln>
                        <a:solidFill>
                          <a:prstClr val="black"/>
                        </a:solidFill>
                        <a:effectLst/>
                        <a:uLnTx/>
                        <a:uFillTx/>
                        <a:latin typeface="+mn-lt"/>
                        <a:ea typeface="Times New Roman" panose="02020603050405020304" pitchFamily="18" charset="0"/>
                        <a:cs typeface="Times New Roman" panose="02020603050405020304" pitchFamily="18" charset="0"/>
                      </a:endParaRPr>
                    </a:p>
                  </a:txBody>
                  <a:tcPr marL="58908" marR="58908"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mn-lt"/>
                          <a:ea typeface="+mn-ea"/>
                          <a:cs typeface="+mn-cs"/>
                        </a:rPr>
                        <a:t>NP</a:t>
                      </a:r>
                      <a:endParaRPr kumimoji="0" lang="en-AU" sz="1100" b="0" i="0" u="none" strike="noStrike" kern="1200" cap="none" spc="0" normalizeH="0" baseline="0" noProof="0" dirty="0">
                        <a:ln>
                          <a:noFill/>
                        </a:ln>
                        <a:solidFill>
                          <a:prstClr val="black"/>
                        </a:solidFill>
                        <a:effectLst/>
                        <a:uLnTx/>
                        <a:uFillTx/>
                        <a:latin typeface="+mn-lt"/>
                        <a:ea typeface="MS Mincho" panose="02020609040205080304" pitchFamily="49" charset="-128"/>
                        <a:cs typeface="Times New Roman" panose="02020603050405020304" pitchFamily="18" charset="0"/>
                      </a:endParaRPr>
                    </a:p>
                  </a:txBody>
                  <a:tcPr marL="30429" marR="30429" marT="0" marB="0" anchor="ctr"/>
                </a:tc>
                <a:tc>
                  <a:txBody>
                    <a:bodyPr/>
                    <a:lstStyle/>
                    <a:p>
                      <a:pPr algn="ctr">
                        <a:spcAft>
                          <a:spcPts val="0"/>
                        </a:spcAft>
                      </a:pPr>
                      <a:endParaRPr lang="en-AU" sz="1100" dirty="0">
                        <a:effectLst/>
                        <a:latin typeface="+mn-lt"/>
                        <a:ea typeface="MS Mincho" panose="02020609040205080304" pitchFamily="49" charset="-128"/>
                        <a:cs typeface="Times New Roman" panose="02020603050405020304" pitchFamily="18" charset="0"/>
                      </a:endParaRPr>
                    </a:p>
                  </a:txBody>
                  <a:tcPr marL="30429" marR="30429" marT="0" marB="0" anchor="ctr"/>
                </a:tc>
                <a:tc>
                  <a:txBody>
                    <a:bodyPr/>
                    <a:lstStyle/>
                    <a:p>
                      <a:pPr algn="ctr">
                        <a:lnSpc>
                          <a:spcPct val="100000"/>
                        </a:lnSpc>
                        <a:spcBef>
                          <a:spcPts val="0"/>
                        </a:spcBef>
                        <a:spcAft>
                          <a:spcPts val="0"/>
                        </a:spcAft>
                      </a:pPr>
                      <a:r>
                        <a:rPr lang="en-AU" sz="1100" dirty="0">
                          <a:effectLst/>
                          <a:latin typeface="+mn-lt"/>
                        </a:rPr>
                        <a:t>NP</a:t>
                      </a:r>
                    </a:p>
                    <a:p>
                      <a:pPr algn="ctr">
                        <a:lnSpc>
                          <a:spcPct val="100000"/>
                        </a:lnSpc>
                        <a:spcBef>
                          <a:spcPts val="0"/>
                        </a:spcBef>
                        <a:spcAft>
                          <a:spcPts val="0"/>
                        </a:spcAft>
                      </a:pPr>
                      <a:r>
                        <a:rPr lang="en-AU" sz="1100" dirty="0" err="1">
                          <a:effectLst/>
                          <a:latin typeface="+mn-lt"/>
                        </a:rPr>
                        <a:t>Bld</a:t>
                      </a:r>
                      <a:endParaRPr lang="en-AU" sz="1100" dirty="0">
                        <a:effectLst/>
                        <a:latin typeface="+mn-lt"/>
                        <a:ea typeface="Times New Roman" panose="02020603050405020304" pitchFamily="18" charset="0"/>
                        <a:cs typeface="Times New Roman" panose="02020603050405020304" pitchFamily="18" charset="0"/>
                      </a:endParaRPr>
                    </a:p>
                  </a:txBody>
                  <a:tcPr marL="58908" marR="58908" marT="0" marB="0"/>
                </a:tc>
                <a:extLst>
                  <a:ext uri="{0D108BD9-81ED-4DB2-BD59-A6C34878D82A}">
                    <a16:rowId xmlns:a16="http://schemas.microsoft.com/office/drawing/2014/main" val="4181609093"/>
                  </a:ext>
                </a:extLst>
              </a:tr>
              <a:tr h="442912">
                <a:tc>
                  <a:txBody>
                    <a:bodyPr/>
                    <a:lstStyle/>
                    <a:p>
                      <a:pPr algn="ctr">
                        <a:spcAft>
                          <a:spcPts val="0"/>
                        </a:spcAft>
                      </a:pPr>
                      <a:r>
                        <a:rPr lang="en-AU" sz="1100" b="1" dirty="0">
                          <a:effectLst/>
                          <a:latin typeface="+mn-lt"/>
                          <a:ea typeface="MS Mincho" panose="02020609040205080304" pitchFamily="49" charset="-128"/>
                          <a:cs typeface="Times New Roman" panose="02020603050405020304" pitchFamily="18" charset="0"/>
                        </a:rPr>
                        <a:t>Z</a:t>
                      </a:r>
                    </a:p>
                  </a:txBody>
                  <a:tcPr marL="30429" marR="30429" marT="0" marB="0" anchor="ctr">
                    <a:solidFill>
                      <a:schemeClr val="bg2">
                        <a:lumMod val="90000"/>
                      </a:schemeClr>
                    </a:solidFill>
                  </a:tcPr>
                </a:tc>
                <a:tc>
                  <a:txBody>
                    <a:bodyPr/>
                    <a:lstStyle/>
                    <a:p>
                      <a:pPr algn="ctr">
                        <a:lnSpc>
                          <a:spcPct val="100000"/>
                        </a:lnSpc>
                        <a:spcBef>
                          <a:spcPts val="0"/>
                        </a:spcBef>
                        <a:spcAft>
                          <a:spcPts val="0"/>
                        </a:spcAft>
                      </a:pPr>
                      <a:r>
                        <a:rPr lang="en-AU" sz="1100" b="1" dirty="0">
                          <a:effectLst/>
                          <a:latin typeface="+mn-lt"/>
                        </a:rPr>
                        <a:t>control</a:t>
                      </a:r>
                      <a:r>
                        <a:rPr lang="en-AU" sz="1100" dirty="0">
                          <a:effectLst/>
                          <a:latin typeface="+mn-lt"/>
                        </a:rPr>
                        <a:t> n=200</a:t>
                      </a:r>
                      <a:endParaRPr lang="en-AU" sz="1100" dirty="0">
                        <a:effectLst/>
                        <a:latin typeface="+mn-lt"/>
                        <a:ea typeface="Times New Roman" panose="02020603050405020304" pitchFamily="18" charset="0"/>
                        <a:cs typeface="Times New Roman" panose="02020603050405020304" pitchFamily="18" charset="0"/>
                      </a:endParaRPr>
                    </a:p>
                  </a:txBody>
                  <a:tcPr marL="58908" marR="58908" marT="0" marB="0" anchor="ctr">
                    <a:solidFill>
                      <a:schemeClr val="bg2"/>
                    </a:solidFill>
                  </a:tcPr>
                </a:tc>
                <a:tc>
                  <a:txBody>
                    <a:bodyPr/>
                    <a:lstStyle/>
                    <a:p>
                      <a:pPr algn="ctr">
                        <a:spcAft>
                          <a:spcPts val="0"/>
                        </a:spcAft>
                      </a:pPr>
                      <a:endParaRPr lang="en-AU" sz="1100" dirty="0">
                        <a:effectLst/>
                        <a:latin typeface="+mn-lt"/>
                        <a:ea typeface="MS Mincho" panose="02020609040205080304" pitchFamily="49" charset="-128"/>
                        <a:cs typeface="Times New Roman" panose="02020603050405020304" pitchFamily="18" charset="0"/>
                      </a:endParaRPr>
                    </a:p>
                  </a:txBody>
                  <a:tcPr marL="30429" marR="30429" marT="0" marB="0" anchor="ctr"/>
                </a:tc>
                <a:tc>
                  <a:txBody>
                    <a:bodyPr/>
                    <a:lstStyle/>
                    <a:p>
                      <a:pPr algn="ctr">
                        <a:spcAft>
                          <a:spcPts val="0"/>
                        </a:spcAft>
                      </a:pPr>
                      <a:endParaRPr lang="en-AU" sz="1100" dirty="0">
                        <a:effectLst/>
                        <a:latin typeface="+mn-lt"/>
                        <a:ea typeface="MS Mincho" panose="02020609040205080304" pitchFamily="49" charset="-128"/>
                        <a:cs typeface="Times New Roman" panose="02020603050405020304" pitchFamily="18" charset="0"/>
                      </a:endParaRPr>
                    </a:p>
                  </a:txBody>
                  <a:tcPr marL="30429" marR="30429" marT="0" marB="0" anchor="ctr"/>
                </a:tc>
                <a:tc>
                  <a:txBody>
                    <a:bodyPr/>
                    <a:lstStyle/>
                    <a:p>
                      <a:pPr algn="ctr">
                        <a:spcAft>
                          <a:spcPts val="0"/>
                        </a:spcAft>
                      </a:pPr>
                      <a:endParaRPr lang="en-AU" sz="1100" dirty="0">
                        <a:effectLst/>
                        <a:latin typeface="+mn-lt"/>
                        <a:ea typeface="MS Mincho" panose="02020609040205080304" pitchFamily="49" charset="-128"/>
                        <a:cs typeface="Times New Roman" panose="02020603050405020304" pitchFamily="18" charset="0"/>
                      </a:endParaRPr>
                    </a:p>
                  </a:txBody>
                  <a:tcPr marL="30429" marR="30429" marT="0" marB="0" anchor="ctr"/>
                </a:tc>
                <a:tc>
                  <a:txBody>
                    <a:bodyPr/>
                    <a:lstStyle/>
                    <a:p>
                      <a:pPr algn="ctr">
                        <a:spcAft>
                          <a:spcPts val="0"/>
                        </a:spcAft>
                      </a:pPr>
                      <a:endParaRPr lang="en-AU" sz="1100" dirty="0">
                        <a:effectLst/>
                        <a:latin typeface="+mn-lt"/>
                        <a:ea typeface="MS Mincho" panose="02020609040205080304" pitchFamily="49" charset="-128"/>
                        <a:cs typeface="Times New Roman" panose="02020603050405020304" pitchFamily="18" charset="0"/>
                      </a:endParaRPr>
                    </a:p>
                  </a:txBody>
                  <a:tcPr marL="30429" marR="30429"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mn-lt"/>
                          <a:ea typeface="+mn-ea"/>
                          <a:cs typeface="+mn-cs"/>
                        </a:rPr>
                        <a:t>NP</a:t>
                      </a:r>
                      <a:endParaRPr kumimoji="0" lang="en-AU" sz="1100" b="0" i="0" u="none" strike="noStrike" kern="1200" cap="none" spc="0" normalizeH="0" baseline="0" noProof="0" dirty="0">
                        <a:ln>
                          <a:noFill/>
                        </a:ln>
                        <a:solidFill>
                          <a:prstClr val="black"/>
                        </a:solidFill>
                        <a:effectLst/>
                        <a:uLnTx/>
                        <a:uFillTx/>
                        <a:latin typeface="+mn-lt"/>
                        <a:ea typeface="MS Mincho" panose="02020609040205080304" pitchFamily="49" charset="-128"/>
                        <a:cs typeface="Times New Roman" panose="02020603050405020304" pitchFamily="18" charset="0"/>
                      </a:endParaRPr>
                    </a:p>
                  </a:txBody>
                  <a:tcPr marL="30429" marR="30429" marT="0" marB="0" anchor="ctr"/>
                </a:tc>
                <a:tc>
                  <a:txBody>
                    <a:bodyPr/>
                    <a:lstStyle/>
                    <a:p>
                      <a:pPr algn="ctr">
                        <a:spcAft>
                          <a:spcPts val="0"/>
                        </a:spcAft>
                      </a:pPr>
                      <a:endParaRPr lang="en-AU" sz="1100" dirty="0">
                        <a:effectLst/>
                        <a:latin typeface="+mn-lt"/>
                        <a:ea typeface="MS Mincho" panose="02020609040205080304" pitchFamily="49" charset="-128"/>
                        <a:cs typeface="Times New Roman" panose="02020603050405020304" pitchFamily="18" charset="0"/>
                      </a:endParaRPr>
                    </a:p>
                  </a:txBody>
                  <a:tcPr marL="30429" marR="30429" marT="0" marB="0" anchor="ctr"/>
                </a:tc>
                <a:tc>
                  <a:txBody>
                    <a:bodyPr/>
                    <a:lstStyle/>
                    <a:p>
                      <a:pPr algn="ctr">
                        <a:spcAft>
                          <a:spcPts val="0"/>
                        </a:spcAft>
                      </a:pPr>
                      <a:endParaRPr lang="en-AU" sz="1100" dirty="0">
                        <a:effectLst/>
                        <a:latin typeface="+mn-lt"/>
                        <a:ea typeface="MS Mincho" panose="02020609040205080304" pitchFamily="49" charset="-128"/>
                        <a:cs typeface="Times New Roman" panose="02020603050405020304" pitchFamily="18" charset="0"/>
                      </a:endParaRPr>
                    </a:p>
                  </a:txBody>
                  <a:tcPr marL="30429" marR="30429" marT="0" marB="0" anchor="ctr"/>
                </a:tc>
                <a:tc>
                  <a:txBody>
                    <a:bodyPr/>
                    <a:lstStyle/>
                    <a:p>
                      <a:pPr algn="ctr">
                        <a:spcAft>
                          <a:spcPts val="0"/>
                        </a:spcAft>
                      </a:pPr>
                      <a:endParaRPr lang="en-AU" sz="1100" dirty="0">
                        <a:effectLst/>
                        <a:latin typeface="+mn-lt"/>
                        <a:ea typeface="MS Mincho" panose="02020609040205080304" pitchFamily="49" charset="-128"/>
                        <a:cs typeface="Times New Roman" panose="02020603050405020304" pitchFamily="18" charset="0"/>
                      </a:endParaRPr>
                    </a:p>
                  </a:txBody>
                  <a:tcPr marL="30429" marR="30429" marT="0" marB="0" anchor="ctr"/>
                </a:tc>
                <a:tc>
                  <a:txBody>
                    <a:bodyPr/>
                    <a:lstStyle/>
                    <a:p>
                      <a:pPr algn="ctr">
                        <a:spcAft>
                          <a:spcPts val="0"/>
                        </a:spcAft>
                      </a:pPr>
                      <a:endParaRPr lang="en-AU" sz="1100" dirty="0">
                        <a:effectLst/>
                        <a:latin typeface="+mn-lt"/>
                        <a:ea typeface="MS Mincho" panose="02020609040205080304" pitchFamily="49" charset="-128"/>
                        <a:cs typeface="Times New Roman" panose="02020603050405020304" pitchFamily="18" charset="0"/>
                      </a:endParaRPr>
                    </a:p>
                  </a:txBody>
                  <a:tcPr marL="30429" marR="30429" marT="0" marB="0" anchor="ctr"/>
                </a:tc>
                <a:tc>
                  <a:txBody>
                    <a:bodyPr/>
                    <a:lstStyle/>
                    <a:p>
                      <a:pPr algn="ctr">
                        <a:lnSpc>
                          <a:spcPct val="100000"/>
                        </a:lnSpc>
                        <a:spcBef>
                          <a:spcPts val="0"/>
                        </a:spcBef>
                        <a:spcAft>
                          <a:spcPts val="0"/>
                        </a:spcAft>
                      </a:pPr>
                      <a:r>
                        <a:rPr lang="en-AU" sz="1100" dirty="0">
                          <a:effectLst/>
                          <a:latin typeface="+mn-lt"/>
                        </a:rPr>
                        <a:t>NP</a:t>
                      </a:r>
                    </a:p>
                  </a:txBody>
                  <a:tcPr marL="58908" marR="58908"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err="1">
                          <a:ln>
                            <a:noFill/>
                          </a:ln>
                          <a:solidFill>
                            <a:prstClr val="black"/>
                          </a:solidFill>
                          <a:effectLst/>
                          <a:uLnTx/>
                          <a:uFillTx/>
                          <a:latin typeface="+mn-lt"/>
                          <a:ea typeface="Times New Roman" panose="02020603050405020304" pitchFamily="18" charset="0"/>
                          <a:cs typeface="Times New Roman" panose="02020603050405020304" pitchFamily="18" charset="0"/>
                        </a:rPr>
                        <a:t>Bld</a:t>
                      </a:r>
                      <a:endParaRPr kumimoji="0" lang="en-AU" sz="1100" b="0" i="0" u="none" strike="noStrike" kern="1200" cap="none" spc="0" normalizeH="0" baseline="0" noProof="0" dirty="0">
                        <a:ln>
                          <a:noFill/>
                        </a:ln>
                        <a:solidFill>
                          <a:prstClr val="black"/>
                        </a:solidFill>
                        <a:effectLst/>
                        <a:uLnTx/>
                        <a:uFillTx/>
                        <a:latin typeface="+mn-lt"/>
                        <a:ea typeface="Times New Roman" panose="02020603050405020304" pitchFamily="18" charset="0"/>
                        <a:cs typeface="Times New Roman" panose="02020603050405020304" pitchFamily="18" charset="0"/>
                      </a:endParaRPr>
                    </a:p>
                  </a:txBody>
                  <a:tcPr marL="58908" marR="58908"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mn-lt"/>
                          <a:ea typeface="+mn-ea"/>
                          <a:cs typeface="+mn-cs"/>
                        </a:rPr>
                        <a:t>NP</a:t>
                      </a:r>
                      <a:endParaRPr kumimoji="0" lang="en-AU" sz="1100" b="0" i="0" u="none" strike="noStrike" kern="1200" cap="none" spc="0" normalizeH="0" baseline="0" noProof="0" dirty="0">
                        <a:ln>
                          <a:noFill/>
                        </a:ln>
                        <a:solidFill>
                          <a:prstClr val="black"/>
                        </a:solidFill>
                        <a:effectLst/>
                        <a:uLnTx/>
                        <a:uFillTx/>
                        <a:latin typeface="+mn-lt"/>
                        <a:ea typeface="MS Mincho" panose="02020609040205080304" pitchFamily="49" charset="-128"/>
                        <a:cs typeface="Times New Roman" panose="02020603050405020304" pitchFamily="18" charset="0"/>
                      </a:endParaRPr>
                    </a:p>
                  </a:txBody>
                  <a:tcPr marL="30429" marR="30429" marT="0" marB="0" anchor="ctr"/>
                </a:tc>
                <a:tc>
                  <a:txBody>
                    <a:bodyPr/>
                    <a:lstStyle/>
                    <a:p>
                      <a:pPr algn="ctr">
                        <a:spcAft>
                          <a:spcPts val="0"/>
                        </a:spcAft>
                      </a:pPr>
                      <a:endParaRPr lang="en-AU" sz="1100" dirty="0">
                        <a:effectLst/>
                        <a:latin typeface="+mn-lt"/>
                        <a:ea typeface="MS Mincho" panose="02020609040205080304" pitchFamily="49" charset="-128"/>
                        <a:cs typeface="Times New Roman" panose="02020603050405020304" pitchFamily="18" charset="0"/>
                      </a:endParaRPr>
                    </a:p>
                  </a:txBody>
                  <a:tcPr marL="30429" marR="30429" marT="0" marB="0" anchor="ctr"/>
                </a:tc>
                <a:tc>
                  <a:txBody>
                    <a:bodyPr/>
                    <a:lstStyle/>
                    <a:p>
                      <a:pPr algn="ctr">
                        <a:lnSpc>
                          <a:spcPct val="100000"/>
                        </a:lnSpc>
                        <a:spcBef>
                          <a:spcPts val="0"/>
                        </a:spcBef>
                        <a:spcAft>
                          <a:spcPts val="0"/>
                        </a:spcAft>
                      </a:pPr>
                      <a:r>
                        <a:rPr lang="en-AU" sz="1100" b="1" dirty="0">
                          <a:effectLst/>
                          <a:latin typeface="+mn-lt"/>
                        </a:rPr>
                        <a:t>PVC10</a:t>
                      </a:r>
                    </a:p>
                    <a:p>
                      <a:pPr algn="ctr">
                        <a:lnSpc>
                          <a:spcPct val="100000"/>
                        </a:lnSpc>
                        <a:spcBef>
                          <a:spcPts val="0"/>
                        </a:spcBef>
                        <a:spcAft>
                          <a:spcPts val="0"/>
                        </a:spcAft>
                      </a:pPr>
                      <a:r>
                        <a:rPr lang="en-AU" sz="1100" dirty="0">
                          <a:effectLst/>
                          <a:latin typeface="+mn-lt"/>
                        </a:rPr>
                        <a:t>NP</a:t>
                      </a:r>
                    </a:p>
                    <a:p>
                      <a:pPr algn="ctr">
                        <a:lnSpc>
                          <a:spcPct val="100000"/>
                        </a:lnSpc>
                        <a:spcBef>
                          <a:spcPts val="0"/>
                        </a:spcBef>
                        <a:spcAft>
                          <a:spcPts val="0"/>
                        </a:spcAft>
                      </a:pPr>
                      <a:r>
                        <a:rPr lang="en-AU" sz="1100" dirty="0" err="1">
                          <a:effectLst/>
                          <a:latin typeface="+mn-lt"/>
                        </a:rPr>
                        <a:t>Bld</a:t>
                      </a:r>
                      <a:endParaRPr lang="en-AU" sz="1100" dirty="0">
                        <a:effectLst/>
                        <a:latin typeface="+mn-lt"/>
                      </a:endParaRPr>
                    </a:p>
                  </a:txBody>
                  <a:tcPr marL="58908" marR="58908" marT="0" marB="0"/>
                </a:tc>
                <a:extLst>
                  <a:ext uri="{0D108BD9-81ED-4DB2-BD59-A6C34878D82A}">
                    <a16:rowId xmlns:a16="http://schemas.microsoft.com/office/drawing/2014/main" val="1183960818"/>
                  </a:ext>
                </a:extLst>
              </a:tr>
            </a:tbl>
          </a:graphicData>
        </a:graphic>
      </p:graphicFrame>
      <p:sp>
        <p:nvSpPr>
          <p:cNvPr id="2" name="Slide Number Placeholder 1"/>
          <p:cNvSpPr>
            <a:spLocks noGrp="1"/>
          </p:cNvSpPr>
          <p:nvPr>
            <p:ph type="sldNum" sz="quarter" idx="12"/>
          </p:nvPr>
        </p:nvSpPr>
        <p:spPr/>
        <p:txBody>
          <a:bodyPr/>
          <a:lstStyle/>
          <a:p>
            <a:fld id="{2DF862C5-7E41-40F6-B81F-0E869D322C88}" type="slidenum">
              <a:rPr lang="en-US" smtClean="0"/>
              <a:t>23</a:t>
            </a:fld>
            <a:endParaRPr lang="en-US"/>
          </a:p>
        </p:txBody>
      </p:sp>
    </p:spTree>
    <p:extLst>
      <p:ext uri="{BB962C8B-B14F-4D97-AF65-F5344CB8AC3E}">
        <p14:creationId xmlns:p14="http://schemas.microsoft.com/office/powerpoint/2010/main" val="3928886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p:txBody>
          <a:bodyPr/>
          <a:lstStyle/>
          <a:p>
            <a:pPr defTabSz="1219170"/>
            <a:fld id="{D3F7C509-FEEF-45D3-B896-7C07814C0C13}" type="slidenum">
              <a:rPr lang="en-US">
                <a:solidFill>
                  <a:srgbClr val="000000"/>
                </a:solidFill>
              </a:rPr>
              <a:pPr defTabSz="1219170"/>
              <a:t>3</a:t>
            </a:fld>
            <a:endParaRPr lang="en-US" dirty="0">
              <a:solidFill>
                <a:srgbClr val="000000"/>
              </a:solidFill>
            </a:endParaRPr>
          </a:p>
        </p:txBody>
      </p:sp>
      <p:sp>
        <p:nvSpPr>
          <p:cNvPr id="5" name="Title 4"/>
          <p:cNvSpPr>
            <a:spLocks noGrp="1"/>
          </p:cNvSpPr>
          <p:nvPr>
            <p:ph type="title"/>
          </p:nvPr>
        </p:nvSpPr>
        <p:spPr>
          <a:xfrm>
            <a:off x="486833" y="646177"/>
            <a:ext cx="11106151" cy="697577"/>
          </a:xfrm>
        </p:spPr>
        <p:txBody>
          <a:bodyPr/>
          <a:lstStyle/>
          <a:p>
            <a:r>
              <a:rPr lang="en-US" sz="2587" dirty="0"/>
              <a:t>Global PCV Introduction Status - 2006</a:t>
            </a:r>
          </a:p>
        </p:txBody>
      </p:sp>
      <p:pic>
        <p:nvPicPr>
          <p:cNvPr id="7" name="Content Placeholder 3"/>
          <p:cNvPicPr>
            <a:picLocks/>
          </p:cNvPicPr>
          <p:nvPr/>
        </p:nvPicPr>
        <p:blipFill>
          <a:blip r:embed="rId2">
            <a:extLst>
              <a:ext uri="{28A0092B-C50C-407E-A947-70E740481C1C}">
                <a14:useLocalDpi xmlns:a14="http://schemas.microsoft.com/office/drawing/2010/main" val="0"/>
              </a:ext>
            </a:extLst>
          </a:blip>
          <a:srcRect b="16341"/>
          <a:stretch>
            <a:fillRect/>
          </a:stretch>
        </p:blipFill>
        <p:spPr>
          <a:xfrm>
            <a:off x="2085639" y="1563099"/>
            <a:ext cx="8247356" cy="4304301"/>
          </a:xfrm>
          <a:prstGeom prst="rect">
            <a:avLst/>
          </a:prstGeom>
        </p:spPr>
      </p:pic>
      <p:sp>
        <p:nvSpPr>
          <p:cNvPr id="8" name="TextBox 3"/>
          <p:cNvSpPr txBox="1">
            <a:spLocks noChangeArrowheads="1"/>
          </p:cNvSpPr>
          <p:nvPr/>
        </p:nvSpPr>
        <p:spPr bwMode="auto">
          <a:xfrm>
            <a:off x="458805" y="6083029"/>
            <a:ext cx="11123596" cy="292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77" tIns="60936" rIns="121877" bIns="60936" anchor="ctr" anchorCtr="0">
            <a:no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defTabSz="1219170"/>
            <a:r>
              <a:rPr lang="pt-BR" altLang="en-US" sz="1333" i="1" dirty="0">
                <a:solidFill>
                  <a:srgbClr val="977C00"/>
                </a:solidFill>
              </a:rPr>
              <a:t>Source: IVAC/JHSPH – VIMS Report Dec. 2013</a:t>
            </a:r>
          </a:p>
        </p:txBody>
      </p:sp>
    </p:spTree>
    <p:extLst>
      <p:ext uri="{BB962C8B-B14F-4D97-AF65-F5344CB8AC3E}">
        <p14:creationId xmlns:p14="http://schemas.microsoft.com/office/powerpoint/2010/main" val="2994457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p:txBody>
          <a:bodyPr/>
          <a:lstStyle/>
          <a:p>
            <a:pPr defTabSz="1219170"/>
            <a:fld id="{D3F7C509-FEEF-45D3-B896-7C07814C0C13}" type="slidenum">
              <a:rPr lang="en-US">
                <a:solidFill>
                  <a:srgbClr val="000000"/>
                </a:solidFill>
              </a:rPr>
              <a:pPr defTabSz="1219170"/>
              <a:t>4</a:t>
            </a:fld>
            <a:endParaRPr lang="en-US" dirty="0">
              <a:solidFill>
                <a:srgbClr val="000000"/>
              </a:solidFill>
            </a:endParaRPr>
          </a:p>
        </p:txBody>
      </p:sp>
      <p:sp>
        <p:nvSpPr>
          <p:cNvPr id="5" name="Title 4"/>
          <p:cNvSpPr>
            <a:spLocks noGrp="1"/>
          </p:cNvSpPr>
          <p:nvPr>
            <p:ph type="title"/>
          </p:nvPr>
        </p:nvSpPr>
        <p:spPr>
          <a:xfrm>
            <a:off x="486833" y="646177"/>
            <a:ext cx="11106151" cy="697577"/>
          </a:xfrm>
        </p:spPr>
        <p:txBody>
          <a:bodyPr/>
          <a:lstStyle/>
          <a:p>
            <a:r>
              <a:rPr lang="en-US" sz="2587" dirty="0"/>
              <a:t>Global PCV Introduction Status -2012</a:t>
            </a:r>
          </a:p>
        </p:txBody>
      </p:sp>
      <p:sp>
        <p:nvSpPr>
          <p:cNvPr id="8" name="TextBox 3"/>
          <p:cNvSpPr txBox="1">
            <a:spLocks noChangeArrowheads="1"/>
          </p:cNvSpPr>
          <p:nvPr/>
        </p:nvSpPr>
        <p:spPr bwMode="auto">
          <a:xfrm>
            <a:off x="458805" y="6083029"/>
            <a:ext cx="11123596" cy="292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77" tIns="60936" rIns="121877" bIns="60936" anchor="ctr" anchorCtr="0">
            <a:no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defTabSz="1219170"/>
            <a:r>
              <a:rPr lang="pt-BR" altLang="en-US" sz="1333" i="1" dirty="0">
                <a:solidFill>
                  <a:srgbClr val="977C00"/>
                </a:solidFill>
              </a:rPr>
              <a:t>MMWR 2013;62:308-11.</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6063" y="1444168"/>
            <a:ext cx="9223513" cy="4486316"/>
          </a:xfrm>
          <a:prstGeom prst="rect">
            <a:avLst/>
          </a:prstGeom>
        </p:spPr>
      </p:pic>
      <p:sp>
        <p:nvSpPr>
          <p:cNvPr id="10" name="Rectangle 9"/>
          <p:cNvSpPr/>
          <p:nvPr/>
        </p:nvSpPr>
        <p:spPr>
          <a:xfrm>
            <a:off x="458805" y="6527357"/>
            <a:ext cx="1497216" cy="2074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2978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5"/>
          </p:nvPr>
        </p:nvSpPr>
        <p:spPr/>
        <p:txBody>
          <a:bodyPr/>
          <a:lstStyle/>
          <a:p>
            <a:pPr defTabSz="914377">
              <a:defRPr/>
            </a:pPr>
            <a:fld id="{D3F7C509-FEEF-45D3-B896-7C07814C0C13}" type="slidenum">
              <a:rPr lang="en-US" kern="0">
                <a:solidFill>
                  <a:srgbClr val="000000"/>
                </a:solidFill>
              </a:rPr>
              <a:pPr defTabSz="914377">
                <a:defRPr/>
              </a:pPr>
              <a:t>5</a:t>
            </a:fld>
            <a:endParaRPr lang="en-US" kern="0" dirty="0">
              <a:solidFill>
                <a:srgbClr val="000000"/>
              </a:solidFill>
            </a:endParaRPr>
          </a:p>
        </p:txBody>
      </p:sp>
      <p:pic>
        <p:nvPicPr>
          <p:cNvPr id="5" name="Picture 4"/>
          <p:cNvPicPr>
            <a:picLocks noChangeAspect="1"/>
          </p:cNvPicPr>
          <p:nvPr/>
        </p:nvPicPr>
        <p:blipFill>
          <a:blip r:embed="rId3"/>
          <a:stretch>
            <a:fillRect/>
          </a:stretch>
        </p:blipFill>
        <p:spPr>
          <a:xfrm>
            <a:off x="1510748" y="1229330"/>
            <a:ext cx="7958446" cy="5007982"/>
          </a:xfrm>
          <a:prstGeom prst="rect">
            <a:avLst/>
          </a:prstGeom>
        </p:spPr>
      </p:pic>
      <p:sp>
        <p:nvSpPr>
          <p:cNvPr id="7" name="Title 3"/>
          <p:cNvSpPr>
            <a:spLocks noGrp="1"/>
          </p:cNvSpPr>
          <p:nvPr>
            <p:ph type="title"/>
          </p:nvPr>
        </p:nvSpPr>
        <p:spPr>
          <a:xfrm>
            <a:off x="472350" y="424168"/>
            <a:ext cx="11106151" cy="699517"/>
          </a:xfrm>
        </p:spPr>
        <p:txBody>
          <a:bodyPr anchor="ctr"/>
          <a:lstStyle/>
          <a:p>
            <a:r>
              <a:rPr lang="en-US" sz="2587" dirty="0"/>
              <a:t>Global PCV Introduction Status - 2016</a:t>
            </a:r>
          </a:p>
        </p:txBody>
      </p:sp>
      <p:sp>
        <p:nvSpPr>
          <p:cNvPr id="4" name="TextBox 3"/>
          <p:cNvSpPr txBox="1"/>
          <p:nvPr/>
        </p:nvSpPr>
        <p:spPr>
          <a:xfrm>
            <a:off x="486833" y="6527359"/>
            <a:ext cx="5033857" cy="220072"/>
          </a:xfrm>
          <a:prstGeom prst="rect">
            <a:avLst/>
          </a:prstGeom>
          <a:noFill/>
        </p:spPr>
        <p:txBody>
          <a:bodyPr wrap="square" lIns="0" tIns="0" rIns="0" bIns="0" rtlCol="0">
            <a:noAutofit/>
          </a:bodyPr>
          <a:lstStyle/>
          <a:p>
            <a:pPr defTabSz="914377">
              <a:defRPr/>
            </a:pPr>
            <a:r>
              <a:rPr lang="en-US" sz="1400" kern="0" dirty="0">
                <a:solidFill>
                  <a:srgbClr val="000000"/>
                </a:solidFill>
                <a:latin typeface="Arial" pitchFamily="34" charset="0"/>
                <a:cs typeface="Arial" pitchFamily="34" charset="0"/>
              </a:rPr>
              <a:t>Source: IVAC VIEW-Hub and Gavi</a:t>
            </a:r>
          </a:p>
        </p:txBody>
      </p:sp>
      <p:sp>
        <p:nvSpPr>
          <p:cNvPr id="6" name="TextBox 5"/>
          <p:cNvSpPr txBox="1"/>
          <p:nvPr/>
        </p:nvSpPr>
        <p:spPr>
          <a:xfrm>
            <a:off x="1988820" y="5474971"/>
            <a:ext cx="354331" cy="205740"/>
          </a:xfrm>
          <a:prstGeom prst="rect">
            <a:avLst/>
          </a:prstGeom>
          <a:solidFill>
            <a:schemeClr val="bg1"/>
          </a:solidFill>
        </p:spPr>
        <p:txBody>
          <a:bodyPr wrap="square" lIns="0" tIns="0" rIns="0" bIns="0" rtlCol="0">
            <a:noAutofit/>
          </a:bodyPr>
          <a:lstStyle/>
          <a:p>
            <a:pPr defTabSz="914377">
              <a:defRPr/>
            </a:pPr>
            <a:r>
              <a:rPr lang="en-US" sz="900" kern="0" dirty="0">
                <a:solidFill>
                  <a:srgbClr val="000000"/>
                </a:solidFill>
                <a:latin typeface="Arial" pitchFamily="34" charset="0"/>
                <a:cs typeface="Arial" pitchFamily="34" charset="0"/>
              </a:rPr>
              <a:t>(130)</a:t>
            </a:r>
          </a:p>
        </p:txBody>
      </p:sp>
    </p:spTree>
    <p:extLst>
      <p:ext uri="{BB962C8B-B14F-4D97-AF65-F5344CB8AC3E}">
        <p14:creationId xmlns:p14="http://schemas.microsoft.com/office/powerpoint/2010/main" val="675845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70510668"/>
              </p:ext>
            </p:extLst>
          </p:nvPr>
        </p:nvGraphicFramePr>
        <p:xfrm>
          <a:off x="735302" y="920466"/>
          <a:ext cx="11112484" cy="5172664"/>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580967" y="687796"/>
            <a:ext cx="9371012" cy="696912"/>
          </a:xfrm>
        </p:spPr>
        <p:txBody>
          <a:bodyPr/>
          <a:lstStyle/>
          <a:p>
            <a:pPr defTabSz="925324">
              <a:lnSpc>
                <a:spcPts val="2329"/>
              </a:lnSpc>
              <a:defRPr/>
            </a:pPr>
            <a:r>
              <a:rPr lang="en-US" sz="2588" dirty="0"/>
              <a:t>Hib UPTAKE in HIC Vs LIC</a:t>
            </a:r>
          </a:p>
        </p:txBody>
      </p:sp>
      <p:sp>
        <p:nvSpPr>
          <p:cNvPr id="6" name="Slide Number Placeholder 5"/>
          <p:cNvSpPr>
            <a:spLocks noGrp="1"/>
          </p:cNvSpPr>
          <p:nvPr>
            <p:ph type="sldNum" sz="quarter" idx="15"/>
          </p:nvPr>
        </p:nvSpPr>
        <p:spPr/>
        <p:txBody>
          <a:bodyPr/>
          <a:lstStyle/>
          <a:p>
            <a:pPr defTabSz="1219170">
              <a:defRPr/>
            </a:pPr>
            <a:fld id="{AD4DBABF-22F9-49B8-94E4-6319B7F7E3C3}" type="slidenum">
              <a:rPr lang="en-US">
                <a:solidFill>
                  <a:srgbClr val="000000"/>
                </a:solidFill>
              </a:rPr>
              <a:pPr defTabSz="1219170">
                <a:defRPr/>
              </a:pPr>
              <a:t>6</a:t>
            </a:fld>
            <a:endParaRPr lang="en-US" dirty="0">
              <a:solidFill>
                <a:srgbClr val="000000"/>
              </a:solidFill>
            </a:endParaRPr>
          </a:p>
        </p:txBody>
      </p:sp>
      <p:sp>
        <p:nvSpPr>
          <p:cNvPr id="7" name="TextBox 3"/>
          <p:cNvSpPr txBox="1">
            <a:spLocks noChangeArrowheads="1"/>
          </p:cNvSpPr>
          <p:nvPr/>
        </p:nvSpPr>
        <p:spPr bwMode="auto">
          <a:xfrm>
            <a:off x="362761" y="6140611"/>
            <a:ext cx="11123596" cy="292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77" tIns="60936" rIns="121877" bIns="60936" anchor="ctr" anchorCtr="0">
            <a:no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defTabSz="1219170"/>
            <a:r>
              <a:rPr lang="pt-BR" altLang="en-US" sz="1333" i="1" dirty="0">
                <a:solidFill>
                  <a:srgbClr val="977C00"/>
                </a:solidFill>
              </a:rPr>
              <a:t>Source: IVAC/JHSPH – VIMS Report Dec. 2013</a:t>
            </a:r>
          </a:p>
        </p:txBody>
      </p:sp>
    </p:spTree>
    <p:extLst>
      <p:ext uri="{BB962C8B-B14F-4D97-AF65-F5344CB8AC3E}">
        <p14:creationId xmlns:p14="http://schemas.microsoft.com/office/powerpoint/2010/main" val="680879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nvPr>
        </p:nvGraphicFramePr>
        <p:xfrm>
          <a:off x="735302" y="920466"/>
          <a:ext cx="11112484" cy="5172664"/>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580967" y="687796"/>
            <a:ext cx="9371012" cy="696912"/>
          </a:xfrm>
        </p:spPr>
        <p:txBody>
          <a:bodyPr/>
          <a:lstStyle/>
          <a:p>
            <a:pPr defTabSz="925324">
              <a:lnSpc>
                <a:spcPts val="2329"/>
              </a:lnSpc>
              <a:defRPr/>
            </a:pPr>
            <a:r>
              <a:rPr lang="en-US" sz="2588" dirty="0"/>
              <a:t>PCV UPTAKE FASTEST EVER IN LOW Income countries</a:t>
            </a:r>
          </a:p>
        </p:txBody>
      </p:sp>
      <p:sp>
        <p:nvSpPr>
          <p:cNvPr id="6" name="Slide Number Placeholder 5"/>
          <p:cNvSpPr>
            <a:spLocks noGrp="1"/>
          </p:cNvSpPr>
          <p:nvPr>
            <p:ph type="sldNum" sz="quarter" idx="15"/>
          </p:nvPr>
        </p:nvSpPr>
        <p:spPr/>
        <p:txBody>
          <a:bodyPr/>
          <a:lstStyle/>
          <a:p>
            <a:pPr defTabSz="1219170">
              <a:defRPr/>
            </a:pPr>
            <a:fld id="{AD4DBABF-22F9-49B8-94E4-6319B7F7E3C3}" type="slidenum">
              <a:rPr lang="en-US">
                <a:solidFill>
                  <a:srgbClr val="000000"/>
                </a:solidFill>
              </a:rPr>
              <a:pPr defTabSz="1219170">
                <a:defRPr/>
              </a:pPr>
              <a:t>7</a:t>
            </a:fld>
            <a:endParaRPr lang="en-US" dirty="0">
              <a:solidFill>
                <a:srgbClr val="000000"/>
              </a:solidFill>
            </a:endParaRPr>
          </a:p>
        </p:txBody>
      </p:sp>
      <p:sp>
        <p:nvSpPr>
          <p:cNvPr id="7" name="TextBox 3"/>
          <p:cNvSpPr txBox="1">
            <a:spLocks noChangeArrowheads="1"/>
          </p:cNvSpPr>
          <p:nvPr/>
        </p:nvSpPr>
        <p:spPr bwMode="auto">
          <a:xfrm>
            <a:off x="362761" y="6140611"/>
            <a:ext cx="11123596" cy="292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77" tIns="60936" rIns="121877" bIns="60936" anchor="ctr" anchorCtr="0">
            <a:no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defTabSz="1219170"/>
            <a:r>
              <a:rPr lang="pt-BR" altLang="en-US" sz="1333" i="1" dirty="0">
                <a:solidFill>
                  <a:srgbClr val="977C00"/>
                </a:solidFill>
              </a:rPr>
              <a:t>Source: IVAC/JHSPH – VIMS Report Dec. 2013</a:t>
            </a:r>
          </a:p>
        </p:txBody>
      </p:sp>
    </p:spTree>
    <p:extLst>
      <p:ext uri="{BB962C8B-B14F-4D97-AF65-F5344CB8AC3E}">
        <p14:creationId xmlns:p14="http://schemas.microsoft.com/office/powerpoint/2010/main" val="2864265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D3F7C509-FEEF-45D3-B896-7C07814C0C13}" type="slidenum">
              <a:rPr kumimoji="0" lang="en-US" sz="800" b="0" i="0" u="none" strike="noStrike" kern="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14377" rtl="0" eaLnBrk="1" fontAlgn="auto" latinLnBrk="0" hangingPunct="1">
                <a:lnSpc>
                  <a:spcPct val="100000"/>
                </a:lnSpc>
                <a:spcBef>
                  <a:spcPts val="0"/>
                </a:spcBef>
                <a:spcAft>
                  <a:spcPts val="0"/>
                </a:spcAft>
                <a:buClrTx/>
                <a:buSzTx/>
                <a:buFontTx/>
                <a:buNone/>
                <a:tabLst/>
                <a:defRPr/>
              </a:pPr>
              <a:t>8</a:t>
            </a:fld>
            <a:endParaRPr kumimoji="0" lang="en-US" sz="800" b="0" i="0" u="none" strike="noStrike" kern="0" cap="none" spc="0" normalizeH="0" baseline="0" noProof="0" dirty="0">
              <a:ln>
                <a:noFill/>
              </a:ln>
              <a:solidFill>
                <a:srgbClr val="000000"/>
              </a:solidFill>
              <a:effectLst/>
              <a:uLnTx/>
              <a:uFillTx/>
              <a:latin typeface="Arial" pitchFamily="34" charset="0"/>
              <a:ea typeface="+mn-ea"/>
              <a:cs typeface="Arial" pitchFamily="34" charset="0"/>
            </a:endParaRPr>
          </a:p>
        </p:txBody>
      </p:sp>
      <p:pic>
        <p:nvPicPr>
          <p:cNvPr id="5" name="Picture 4"/>
          <p:cNvPicPr>
            <a:picLocks noChangeAspect="1"/>
          </p:cNvPicPr>
          <p:nvPr/>
        </p:nvPicPr>
        <p:blipFill>
          <a:blip r:embed="rId3"/>
          <a:stretch>
            <a:fillRect/>
          </a:stretch>
        </p:blipFill>
        <p:spPr>
          <a:xfrm>
            <a:off x="486833" y="1022596"/>
            <a:ext cx="6800849" cy="4990351"/>
          </a:xfrm>
          <a:prstGeom prst="rect">
            <a:avLst/>
          </a:prstGeom>
        </p:spPr>
      </p:pic>
      <p:sp>
        <p:nvSpPr>
          <p:cNvPr id="7" name="Title 3"/>
          <p:cNvSpPr>
            <a:spLocks noGrp="1"/>
          </p:cNvSpPr>
          <p:nvPr>
            <p:ph type="title"/>
          </p:nvPr>
        </p:nvSpPr>
        <p:spPr>
          <a:xfrm>
            <a:off x="472350" y="424168"/>
            <a:ext cx="11106151" cy="699517"/>
          </a:xfrm>
        </p:spPr>
        <p:txBody>
          <a:bodyPr anchor="ctr"/>
          <a:lstStyle/>
          <a:p>
            <a:r>
              <a:rPr lang="en-US" sz="2587" dirty="0"/>
              <a:t>Global PCV Introduction Status - 2016</a:t>
            </a:r>
          </a:p>
        </p:txBody>
      </p:sp>
      <p:graphicFrame>
        <p:nvGraphicFramePr>
          <p:cNvPr id="2" name="Table 1"/>
          <p:cNvGraphicFramePr>
            <a:graphicFrameLocks noGrp="1"/>
          </p:cNvGraphicFramePr>
          <p:nvPr>
            <p:extLst/>
          </p:nvPr>
        </p:nvGraphicFramePr>
        <p:xfrm>
          <a:off x="7640200" y="1020391"/>
          <a:ext cx="4239494" cy="5095850"/>
        </p:xfrm>
        <a:graphic>
          <a:graphicData uri="http://schemas.openxmlformats.org/drawingml/2006/table">
            <a:tbl>
              <a:tblPr firstRow="1" bandRow="1">
                <a:tableStyleId>{7DF18680-E054-41AD-8BC1-D1AEF772440D}</a:tableStyleId>
              </a:tblPr>
              <a:tblGrid>
                <a:gridCol w="2119747">
                  <a:extLst>
                    <a:ext uri="{9D8B030D-6E8A-4147-A177-3AD203B41FA5}">
                      <a16:colId xmlns:a16="http://schemas.microsoft.com/office/drawing/2014/main" val="1593556929"/>
                    </a:ext>
                  </a:extLst>
                </a:gridCol>
                <a:gridCol w="2119747">
                  <a:extLst>
                    <a:ext uri="{9D8B030D-6E8A-4147-A177-3AD203B41FA5}">
                      <a16:colId xmlns:a16="http://schemas.microsoft.com/office/drawing/2014/main" val="2054486027"/>
                    </a:ext>
                  </a:extLst>
                </a:gridCol>
              </a:tblGrid>
              <a:tr h="411449">
                <a:tc>
                  <a:txBody>
                    <a:bodyPr/>
                    <a:lstStyle/>
                    <a:p>
                      <a:pPr algn="ctr"/>
                      <a:r>
                        <a:rPr lang="en-US" sz="2000" b="1" dirty="0" err="1">
                          <a:latin typeface="Calibri" panose="020F0502020204030204" pitchFamily="34" charset="0"/>
                        </a:rPr>
                        <a:t>Gavi</a:t>
                      </a:r>
                      <a:endParaRPr lang="en-US" sz="2000" b="1" dirty="0">
                        <a:latin typeface="Calibri" panose="020F0502020204030204" pitchFamily="34" charset="0"/>
                      </a:endParaRPr>
                    </a:p>
                  </a:txBody>
                  <a:tcPr anchor="ctr"/>
                </a:tc>
                <a:tc>
                  <a:txBody>
                    <a:bodyPr/>
                    <a:lstStyle/>
                    <a:p>
                      <a:pPr algn="ctr"/>
                      <a:r>
                        <a:rPr lang="en-US" sz="2000" b="1" dirty="0">
                          <a:latin typeface="Calibri" panose="020F0502020204030204" pitchFamily="34" charset="0"/>
                        </a:rPr>
                        <a:t>Global</a:t>
                      </a:r>
                    </a:p>
                  </a:txBody>
                  <a:tcPr anchor="ctr"/>
                </a:tc>
                <a:extLst>
                  <a:ext uri="{0D108BD9-81ED-4DB2-BD59-A6C34878D82A}">
                    <a16:rowId xmlns:a16="http://schemas.microsoft.com/office/drawing/2014/main" val="1092155018"/>
                  </a:ext>
                </a:extLst>
              </a:tr>
              <a:tr h="411449">
                <a:tc gridSpan="2">
                  <a:txBody>
                    <a:bodyPr/>
                    <a:lstStyle/>
                    <a:p>
                      <a:pPr algn="ctr"/>
                      <a:r>
                        <a:rPr lang="en-US" sz="1900" b="1" dirty="0">
                          <a:latin typeface="Calibri" panose="020F0502020204030204" pitchFamily="34" charset="0"/>
                        </a:rPr>
                        <a:t>National</a:t>
                      </a:r>
                      <a:r>
                        <a:rPr lang="en-US" sz="1900" b="1" baseline="0" dirty="0">
                          <a:latin typeface="Calibri" panose="020F0502020204030204" pitchFamily="34" charset="0"/>
                        </a:rPr>
                        <a:t> Introductions (as of Dec 2016)</a:t>
                      </a:r>
                      <a:endParaRPr lang="en-US" sz="1900" b="1" dirty="0">
                        <a:latin typeface="Calibri" panose="020F0502020204030204" pitchFamily="34" charset="0"/>
                      </a:endParaRPr>
                    </a:p>
                  </a:txBody>
                  <a:tcPr anchor="ctr"/>
                </a:tc>
                <a:tc hMerge="1">
                  <a:txBody>
                    <a:bodyPr/>
                    <a:lstStyle/>
                    <a:p>
                      <a:pPr algn="ctr"/>
                      <a:endParaRPr lang="en-US" sz="2000" b="1" dirty="0">
                        <a:latin typeface="Calibri" panose="020F0502020204030204" pitchFamily="34" charset="0"/>
                      </a:endParaRPr>
                    </a:p>
                  </a:txBody>
                  <a:tcPr anchor="ctr"/>
                </a:tc>
                <a:extLst>
                  <a:ext uri="{0D108BD9-81ED-4DB2-BD59-A6C34878D82A}">
                    <a16:rowId xmlns:a16="http://schemas.microsoft.com/office/drawing/2014/main" val="563908328"/>
                  </a:ext>
                </a:extLst>
              </a:tr>
              <a:tr h="411449">
                <a:tc>
                  <a:txBody>
                    <a:bodyPr/>
                    <a:lstStyle/>
                    <a:p>
                      <a:pPr algn="ctr"/>
                      <a:r>
                        <a:rPr lang="en-US" sz="1900" b="1" dirty="0">
                          <a:latin typeface="Calibri" panose="020F0502020204030204" pitchFamily="34" charset="0"/>
                        </a:rPr>
                        <a:t>57 (78%)</a:t>
                      </a:r>
                    </a:p>
                  </a:txBody>
                  <a:tcPr anchor="ctr"/>
                </a:tc>
                <a:tc>
                  <a:txBody>
                    <a:bodyPr/>
                    <a:lstStyle/>
                    <a:p>
                      <a:pPr algn="ctr"/>
                      <a:r>
                        <a:rPr lang="en-US" sz="1900" b="1" dirty="0">
                          <a:latin typeface="Calibri" panose="020F0502020204030204" pitchFamily="34" charset="0"/>
                        </a:rPr>
                        <a:t>139 (72%)</a:t>
                      </a:r>
                      <a:endParaRPr lang="en-US" sz="1900" b="1" baseline="0" dirty="0">
                        <a:latin typeface="Calibri" panose="020F0502020204030204" pitchFamily="34" charset="0"/>
                      </a:endParaRPr>
                    </a:p>
                  </a:txBody>
                  <a:tcPr anchor="ctr"/>
                </a:tc>
                <a:extLst>
                  <a:ext uri="{0D108BD9-81ED-4DB2-BD59-A6C34878D82A}">
                    <a16:rowId xmlns:a16="http://schemas.microsoft.com/office/drawing/2014/main" val="354809224"/>
                  </a:ext>
                </a:extLst>
              </a:tr>
              <a:tr h="411449">
                <a:tc gridSpan="2">
                  <a:txBody>
                    <a:bodyPr/>
                    <a:lstStyle/>
                    <a:p>
                      <a:pPr algn="ctr"/>
                      <a:r>
                        <a:rPr lang="en-US" sz="1900" b="1" dirty="0">
                          <a:latin typeface="Calibri" panose="020F0502020204030204" pitchFamily="34" charset="0"/>
                        </a:rPr>
                        <a:t>Surviving Infants</a:t>
                      </a:r>
                      <a:r>
                        <a:rPr lang="en-US" sz="1900" b="1" baseline="0" dirty="0">
                          <a:latin typeface="Calibri" panose="020F0502020204030204" pitchFamily="34" charset="0"/>
                        </a:rPr>
                        <a:t> have access to PCV</a:t>
                      </a:r>
                      <a:endParaRPr lang="en-US" sz="1900" b="1" dirty="0">
                        <a:latin typeface="Calibri" panose="020F0502020204030204" pitchFamily="34" charset="0"/>
                      </a:endParaRPr>
                    </a:p>
                  </a:txBody>
                  <a:tcPr anchor="ctr"/>
                </a:tc>
                <a:tc hMerge="1">
                  <a:txBody>
                    <a:bodyPr/>
                    <a:lstStyle/>
                    <a:p>
                      <a:pPr algn="ctr"/>
                      <a:endParaRPr lang="en-US" sz="2000" b="1" dirty="0">
                        <a:latin typeface="Calibri" panose="020F0502020204030204" pitchFamily="34" charset="0"/>
                      </a:endParaRPr>
                    </a:p>
                  </a:txBody>
                  <a:tcPr anchor="ctr"/>
                </a:tc>
                <a:extLst>
                  <a:ext uri="{0D108BD9-81ED-4DB2-BD59-A6C34878D82A}">
                    <a16:rowId xmlns:a16="http://schemas.microsoft.com/office/drawing/2014/main" val="2507638623"/>
                  </a:ext>
                </a:extLst>
              </a:tr>
              <a:tr h="411449">
                <a:tc>
                  <a:txBody>
                    <a:bodyPr/>
                    <a:lstStyle/>
                    <a:p>
                      <a:pPr algn="ctr"/>
                      <a:r>
                        <a:rPr lang="en-US" sz="1900" b="1" dirty="0">
                          <a:latin typeface="Calibri" panose="020F0502020204030204" pitchFamily="34" charset="0"/>
                        </a:rPr>
                        <a:t>41M</a:t>
                      </a:r>
                      <a:r>
                        <a:rPr lang="en-US" sz="1900" b="1" baseline="0" dirty="0">
                          <a:latin typeface="Calibri" panose="020F0502020204030204" pitchFamily="34" charset="0"/>
                        </a:rPr>
                        <a:t> (51%)</a:t>
                      </a:r>
                      <a:endParaRPr lang="en-US" sz="1900" b="1" dirty="0">
                        <a:latin typeface="Calibri" panose="020F0502020204030204" pitchFamily="34" charset="0"/>
                      </a:endParaRPr>
                    </a:p>
                  </a:txBody>
                  <a:tcPr anchor="ctr"/>
                </a:tc>
                <a:tc>
                  <a:txBody>
                    <a:bodyPr/>
                    <a:lstStyle/>
                    <a:p>
                      <a:pPr algn="ctr"/>
                      <a:r>
                        <a:rPr lang="en-US" sz="1900" b="1" dirty="0">
                          <a:latin typeface="Calibri" panose="020F0502020204030204" pitchFamily="34" charset="0"/>
                        </a:rPr>
                        <a:t>69M (52%)</a:t>
                      </a:r>
                    </a:p>
                  </a:txBody>
                  <a:tcPr anchor="ctr"/>
                </a:tc>
                <a:extLst>
                  <a:ext uri="{0D108BD9-81ED-4DB2-BD59-A6C34878D82A}">
                    <a16:rowId xmlns:a16="http://schemas.microsoft.com/office/drawing/2014/main" val="980265150"/>
                  </a:ext>
                </a:extLst>
              </a:tr>
              <a:tr h="411449">
                <a:tc gridSpan="2">
                  <a:txBody>
                    <a:bodyPr/>
                    <a:lstStyle/>
                    <a:p>
                      <a:pPr algn="ctr"/>
                      <a:r>
                        <a:rPr lang="en-US" sz="1900" b="1" dirty="0">
                          <a:latin typeface="Calibri" panose="020F0502020204030204" pitchFamily="34" charset="0"/>
                        </a:rPr>
                        <a:t>Surviving</a:t>
                      </a:r>
                      <a:r>
                        <a:rPr lang="en-US" sz="1900" b="1" baseline="0" dirty="0">
                          <a:latin typeface="Calibri" panose="020F0502020204030204" pitchFamily="34" charset="0"/>
                        </a:rPr>
                        <a:t> Infants immunized with PCV</a:t>
                      </a:r>
                      <a:endParaRPr lang="en-US" sz="1900" b="1" dirty="0">
                        <a:latin typeface="Calibri" panose="020F0502020204030204" pitchFamily="34" charset="0"/>
                      </a:endParaRPr>
                    </a:p>
                  </a:txBody>
                  <a:tcPr anchor="ctr"/>
                </a:tc>
                <a:tc hMerge="1">
                  <a:txBody>
                    <a:bodyPr/>
                    <a:lstStyle/>
                    <a:p>
                      <a:pPr algn="ctr"/>
                      <a:endParaRPr lang="en-US" sz="2000" b="1" dirty="0">
                        <a:latin typeface="Calibri" panose="020F0502020204030204" pitchFamily="34" charset="0"/>
                      </a:endParaRPr>
                    </a:p>
                  </a:txBody>
                  <a:tcPr anchor="ctr"/>
                </a:tc>
                <a:extLst>
                  <a:ext uri="{0D108BD9-81ED-4DB2-BD59-A6C34878D82A}">
                    <a16:rowId xmlns:a16="http://schemas.microsoft.com/office/drawing/2014/main" val="2182582739"/>
                  </a:ext>
                </a:extLst>
              </a:tr>
              <a:tr h="411449">
                <a:tc>
                  <a:txBody>
                    <a:bodyPr/>
                    <a:lstStyle/>
                    <a:p>
                      <a:pPr algn="ctr"/>
                      <a:r>
                        <a:rPr lang="en-US" sz="1900" b="1" dirty="0">
                          <a:latin typeface="Calibri" panose="020F0502020204030204" pitchFamily="34" charset="0"/>
                        </a:rPr>
                        <a:t>29M (35%)</a:t>
                      </a:r>
                    </a:p>
                  </a:txBody>
                  <a:tcPr anchor="ctr"/>
                </a:tc>
                <a:tc>
                  <a:txBody>
                    <a:bodyPr/>
                    <a:lstStyle/>
                    <a:p>
                      <a:pPr algn="ctr"/>
                      <a:r>
                        <a:rPr lang="en-US" sz="1900" b="1" dirty="0">
                          <a:latin typeface="Calibri" panose="020F0502020204030204" pitchFamily="34" charset="0"/>
                        </a:rPr>
                        <a:t>53M (37%)</a:t>
                      </a:r>
                    </a:p>
                  </a:txBody>
                  <a:tcPr anchor="ctr"/>
                </a:tc>
                <a:extLst>
                  <a:ext uri="{0D108BD9-81ED-4DB2-BD59-A6C34878D82A}">
                    <a16:rowId xmlns:a16="http://schemas.microsoft.com/office/drawing/2014/main" val="242451121"/>
                  </a:ext>
                </a:extLst>
              </a:tr>
              <a:tr h="660400">
                <a:tc gridSpan="2">
                  <a:txBody>
                    <a:bodyPr/>
                    <a:lstStyle/>
                    <a:p>
                      <a:pPr algn="ctr"/>
                      <a:r>
                        <a:rPr lang="en-US" sz="1900" b="1" baseline="0" dirty="0">
                          <a:latin typeface="Calibri" panose="020F0502020204030204" pitchFamily="34" charset="0"/>
                        </a:rPr>
                        <a:t>Top 10 PCV countries with most unimmunized/</a:t>
                      </a:r>
                      <a:r>
                        <a:rPr lang="en-US" sz="1900" b="1" baseline="0" dirty="0" err="1">
                          <a:latin typeface="Calibri" panose="020F0502020204030204" pitchFamily="34" charset="0"/>
                        </a:rPr>
                        <a:t>underimmunized</a:t>
                      </a:r>
                      <a:r>
                        <a:rPr lang="en-US" sz="1900" b="1" baseline="0" dirty="0">
                          <a:latin typeface="Calibri" panose="020F0502020204030204" pitchFamily="34" charset="0"/>
                        </a:rPr>
                        <a:t> infants</a:t>
                      </a:r>
                      <a:endParaRPr lang="en-US" sz="1900" b="1" dirty="0">
                        <a:latin typeface="Calibri" panose="020F0502020204030204" pitchFamily="34" charset="0"/>
                      </a:endParaRPr>
                    </a:p>
                  </a:txBody>
                  <a:tcPr anchor="ctr"/>
                </a:tc>
                <a:tc hMerge="1">
                  <a:txBody>
                    <a:bodyPr/>
                    <a:lstStyle/>
                    <a:p>
                      <a:pPr algn="ctr"/>
                      <a:endParaRPr lang="en-US" sz="1800" b="1" dirty="0">
                        <a:latin typeface="Calibri" panose="020F0502020204030204" pitchFamily="34" charset="0"/>
                      </a:endParaRPr>
                    </a:p>
                  </a:txBody>
                  <a:tcPr anchor="ctr"/>
                </a:tc>
                <a:extLst>
                  <a:ext uri="{0D108BD9-81ED-4DB2-BD59-A6C34878D82A}">
                    <a16:rowId xmlns:a16="http://schemas.microsoft.com/office/drawing/2014/main" val="2583221661"/>
                  </a:ext>
                </a:extLst>
              </a:tr>
              <a:tr h="1545147">
                <a:tc>
                  <a:txBody>
                    <a:bodyPr/>
                    <a:lstStyle/>
                    <a:p>
                      <a:pPr algn="ctr"/>
                      <a:r>
                        <a:rPr lang="en-US" sz="1600" b="0" dirty="0">
                          <a:latin typeface="Calibri" panose="020F0502020204030204" pitchFamily="34" charset="0"/>
                        </a:rPr>
                        <a:t>Nigeria, Pakistan, Bangladesh, DRC, Uganda, Ethiopia</a:t>
                      </a:r>
                      <a:r>
                        <a:rPr lang="en-US" sz="1600" b="0" baseline="0" dirty="0">
                          <a:latin typeface="Calibri" panose="020F0502020204030204" pitchFamily="34" charset="0"/>
                        </a:rPr>
                        <a:t>, Angola, Nepal, Kenya, Afghanistan</a:t>
                      </a:r>
                      <a:endParaRPr lang="en-US" sz="1600" b="0" dirty="0">
                        <a:latin typeface="Calibri" panose="020F0502020204030204" pitchFamily="34" charset="0"/>
                      </a:endParaRPr>
                    </a:p>
                  </a:txBody>
                  <a:tcPr anchor="ctr"/>
                </a:tc>
                <a:tc>
                  <a:txBody>
                    <a:bodyPr/>
                    <a:lstStyle/>
                    <a:p>
                      <a:pPr algn="ctr"/>
                      <a:r>
                        <a:rPr lang="en-US" sz="1600" b="0" dirty="0">
                          <a:latin typeface="Calibri" panose="020F0502020204030204" pitchFamily="34" charset="0"/>
                        </a:rPr>
                        <a:t>Philippines,</a:t>
                      </a:r>
                      <a:r>
                        <a:rPr lang="en-US" sz="1600" b="0" baseline="0" dirty="0">
                          <a:latin typeface="Calibri" panose="020F0502020204030204" pitchFamily="34" charset="0"/>
                        </a:rPr>
                        <a:t> Venezuela, Poland, South Africa, U.S., Dominican Republic, Brazil, Spain, Mexico, Argentina</a:t>
                      </a:r>
                      <a:endParaRPr lang="en-US" sz="1600" b="0" dirty="0">
                        <a:latin typeface="Calibri" panose="020F0502020204030204" pitchFamily="34" charset="0"/>
                      </a:endParaRPr>
                    </a:p>
                  </a:txBody>
                  <a:tcPr anchor="ctr"/>
                </a:tc>
                <a:extLst>
                  <a:ext uri="{0D108BD9-81ED-4DB2-BD59-A6C34878D82A}">
                    <a16:rowId xmlns:a16="http://schemas.microsoft.com/office/drawing/2014/main" val="213178726"/>
                  </a:ext>
                </a:extLst>
              </a:tr>
            </a:tbl>
          </a:graphicData>
        </a:graphic>
      </p:graphicFrame>
      <p:sp>
        <p:nvSpPr>
          <p:cNvPr id="4" name="TextBox 3"/>
          <p:cNvSpPr txBox="1"/>
          <p:nvPr/>
        </p:nvSpPr>
        <p:spPr>
          <a:xfrm>
            <a:off x="486833" y="6527359"/>
            <a:ext cx="5033857" cy="220072"/>
          </a:xfrm>
          <a:prstGeom prst="rect">
            <a:avLst/>
          </a:prstGeom>
          <a:noFill/>
        </p:spPr>
        <p:txBody>
          <a:bodyPr wrap="square" lIns="0" tIns="0" rIns="0" bIns="0" rtlCol="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Source: IVAC VIEW-Hub and Gavi</a:t>
            </a:r>
          </a:p>
        </p:txBody>
      </p:sp>
      <p:sp>
        <p:nvSpPr>
          <p:cNvPr id="6" name="TextBox 5"/>
          <p:cNvSpPr txBox="1"/>
          <p:nvPr/>
        </p:nvSpPr>
        <p:spPr>
          <a:xfrm>
            <a:off x="1988820" y="5474971"/>
            <a:ext cx="354331" cy="205740"/>
          </a:xfrm>
          <a:prstGeom prst="rect">
            <a:avLst/>
          </a:prstGeom>
          <a:solidFill>
            <a:schemeClr val="bg1"/>
          </a:solidFill>
        </p:spPr>
        <p:txBody>
          <a:bodyPr wrap="square" lIns="0" tIns="0" rIns="0" bIns="0" rtlCol="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(130)</a:t>
            </a:r>
          </a:p>
        </p:txBody>
      </p:sp>
    </p:spTree>
    <p:extLst>
      <p:ext uri="{BB962C8B-B14F-4D97-AF65-F5344CB8AC3E}">
        <p14:creationId xmlns:p14="http://schemas.microsoft.com/office/powerpoint/2010/main" val="192313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F7C509-FEEF-45D3-B896-7C07814C0C13}" type="slidenum">
              <a:rPr kumimoji="0" lang="en-US" sz="800" b="0"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8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pic>
        <p:nvPicPr>
          <p:cNvPr id="2050" name="Picture 2" descr="Gavi co-financing per pha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1742" y="1634834"/>
            <a:ext cx="7927494" cy="452999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172365" y="1099126"/>
            <a:ext cx="1745671" cy="683491"/>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$1,580* on average over the previous three years</a:t>
            </a:r>
          </a:p>
        </p:txBody>
      </p:sp>
      <p:sp>
        <p:nvSpPr>
          <p:cNvPr id="8" name="TextBox 7"/>
          <p:cNvSpPr txBox="1"/>
          <p:nvPr/>
        </p:nvSpPr>
        <p:spPr>
          <a:xfrm>
            <a:off x="3260437" y="1320799"/>
            <a:ext cx="1505528" cy="461818"/>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Above $1,045* but at or below $1,580</a:t>
            </a:r>
          </a:p>
        </p:txBody>
      </p:sp>
      <p:sp>
        <p:nvSpPr>
          <p:cNvPr id="9" name="TextBox 8"/>
          <p:cNvSpPr txBox="1"/>
          <p:nvPr/>
        </p:nvSpPr>
        <p:spPr>
          <a:xfrm>
            <a:off x="858982" y="6164830"/>
            <a:ext cx="6862619" cy="277091"/>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GNI per capita (as per World Bank) threshold in 2015</a:t>
            </a:r>
          </a:p>
        </p:txBody>
      </p:sp>
      <p:sp>
        <p:nvSpPr>
          <p:cNvPr id="12" name="Title 5"/>
          <p:cNvSpPr>
            <a:spLocks noGrp="1"/>
          </p:cNvSpPr>
          <p:nvPr>
            <p:ph type="title"/>
          </p:nvPr>
        </p:nvSpPr>
        <p:spPr>
          <a:xfrm>
            <a:off x="486833" y="646177"/>
            <a:ext cx="11106151" cy="697577"/>
          </a:xfrm>
        </p:spPr>
        <p:txBody>
          <a:bodyPr/>
          <a:lstStyle/>
          <a:p>
            <a:r>
              <a:rPr lang="en-US" sz="2400" dirty="0"/>
              <a:t>Gavi transition process: eligibility </a:t>
            </a:r>
            <a:endParaRPr lang="en-US" sz="1400" dirty="0"/>
          </a:p>
        </p:txBody>
      </p:sp>
      <p:sp>
        <p:nvSpPr>
          <p:cNvPr id="10" name="Rectangle 9"/>
          <p:cNvSpPr/>
          <p:nvPr/>
        </p:nvSpPr>
        <p:spPr>
          <a:xfrm>
            <a:off x="486833" y="6543123"/>
            <a:ext cx="1514495" cy="523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4938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5_Foundation Master Slides">
  <a:themeElements>
    <a:clrScheme name="Bill &amp; Melinda Gates Foundation Colors Jan 2014">
      <a:dk1>
        <a:srgbClr val="59452A"/>
      </a:dk1>
      <a:lt1>
        <a:srgbClr val="FFFFFF"/>
      </a:lt1>
      <a:dk2>
        <a:srgbClr val="D5CB99"/>
      </a:dk2>
      <a:lt2>
        <a:srgbClr val="B6985E"/>
      </a:lt2>
      <a:accent1>
        <a:srgbClr val="977C00"/>
      </a:accent1>
      <a:accent2>
        <a:srgbClr val="CE6B29"/>
      </a:accent2>
      <a:accent3>
        <a:srgbClr val="8CB7C7"/>
      </a:accent3>
      <a:accent4>
        <a:srgbClr val="9B242D"/>
      </a:accent4>
      <a:accent5>
        <a:srgbClr val="AAA092"/>
      </a:accent5>
      <a:accent6>
        <a:srgbClr val="000000"/>
      </a:accent6>
      <a:hlink>
        <a:srgbClr val="3086AB"/>
      </a:hlink>
      <a:folHlink>
        <a:srgbClr val="3086AB"/>
      </a:folHlink>
    </a:clrScheme>
    <a:fontScheme name="Foundation PPT Fonts - Jan 2014">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defRPr sz="1400" smtClean="0">
            <a:solidFill>
              <a:schemeClr val="accent6"/>
            </a:solidFill>
            <a:latin typeface="Arial" pitchFamily="34" charset="0"/>
            <a:cs typeface="Arial" pitchFamily="34" charset="0"/>
          </a:defRPr>
        </a:defPPr>
      </a:lstStyle>
    </a:txDef>
  </a:objectDefaults>
  <a:extraClrSchemeLst/>
  <a:extLst>
    <a:ext uri="{05A4C25C-085E-4340-85A3-A5531E510DB2}">
      <thm15:themeFamily xmlns:thm15="http://schemas.microsoft.com/office/thememl/2012/main" name="Co-chair Presentation Template 2015.potx" id="{17203A8E-BBC4-4122-B7F4-C9297E350333}" vid="{A45DCB7E-BF11-48FE-8284-6CECAE0DF33B}"/>
    </a:ext>
  </a:extLst>
</a:theme>
</file>

<file path=ppt/theme/theme2.xml><?xml version="1.0" encoding="utf-8"?>
<a:theme xmlns:a="http://schemas.openxmlformats.org/drawingml/2006/main" name="Foundation Master Slides">
  <a:themeElements>
    <a:clrScheme name="Foundation PPT Color Palette - Jan 2014">
      <a:dk1>
        <a:srgbClr val="59452A"/>
      </a:dk1>
      <a:lt1>
        <a:srgbClr val="FFFFFF"/>
      </a:lt1>
      <a:dk2>
        <a:srgbClr val="D5CB99"/>
      </a:dk2>
      <a:lt2>
        <a:srgbClr val="B6985E"/>
      </a:lt2>
      <a:accent1>
        <a:srgbClr val="977C00"/>
      </a:accent1>
      <a:accent2>
        <a:srgbClr val="CE6B29"/>
      </a:accent2>
      <a:accent3>
        <a:srgbClr val="8CB7C7"/>
      </a:accent3>
      <a:accent4>
        <a:srgbClr val="9B242D"/>
      </a:accent4>
      <a:accent5>
        <a:srgbClr val="AAA092"/>
      </a:accent5>
      <a:accent6>
        <a:srgbClr val="000000"/>
      </a:accent6>
      <a:hlink>
        <a:srgbClr val="3086AB"/>
      </a:hlink>
      <a:folHlink>
        <a:srgbClr val="3086AB"/>
      </a:folHlink>
    </a:clrScheme>
    <a:fontScheme name="Foundation PPT Fonts - Jan 2014">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defRPr sz="1400" smtClean="0">
            <a:solidFill>
              <a:schemeClr val="accent6"/>
            </a:solidFill>
            <a:latin typeface="Arial" pitchFamily="34" charset="0"/>
            <a:cs typeface="Arial" pitchFamily="34" charset="0"/>
          </a:defRPr>
        </a:defPPr>
      </a:lstStyle>
    </a:txDef>
  </a:objectDefaults>
  <a:extraClrSchemeLst/>
  <a:extLst>
    <a:ext uri="{05A4C25C-085E-4340-85A3-A5531E510DB2}">
      <thm15:themeFamily xmlns:thm15="http://schemas.microsoft.com/office/thememl/2012/main" name="PPT Expanded Template_Aug 6 2014.potx [Read-Only]" id="{66C6BAEC-4ADD-4F5A-AB72-D0601CB4E13B}" vid="{333F6449-45CD-47D1-AFFC-93B27C01FA67}"/>
    </a:ext>
  </a:extLst>
</a:theme>
</file>

<file path=ppt/theme/theme3.xml><?xml version="1.0" encoding="utf-8"?>
<a:theme xmlns:a="http://schemas.openxmlformats.org/drawingml/2006/main" name="blank">
  <a:themeElements>
    <a:clrScheme name="Foundation PPT Color Palette - Jan 2014">
      <a:dk1>
        <a:srgbClr val="59452A"/>
      </a:dk1>
      <a:lt1>
        <a:srgbClr val="FFFFFF"/>
      </a:lt1>
      <a:dk2>
        <a:srgbClr val="D5CB99"/>
      </a:dk2>
      <a:lt2>
        <a:srgbClr val="B6985E"/>
      </a:lt2>
      <a:accent1>
        <a:srgbClr val="977C00"/>
      </a:accent1>
      <a:accent2>
        <a:srgbClr val="CE6B29"/>
      </a:accent2>
      <a:accent3>
        <a:srgbClr val="8CB7C7"/>
      </a:accent3>
      <a:accent4>
        <a:srgbClr val="9B242D"/>
      </a:accent4>
      <a:accent5>
        <a:srgbClr val="AAA092"/>
      </a:accent5>
      <a:accent6>
        <a:srgbClr val="000000"/>
      </a:accent6>
      <a:hlink>
        <a:srgbClr val="3086AB"/>
      </a:hlink>
      <a:folHlink>
        <a:srgbClr val="3086AB"/>
      </a:folHlink>
    </a:clrScheme>
    <a:fontScheme name="Foundation PPT Fonts - Jan 2014">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defRPr sz="1400" smtClean="0">
            <a:solidFill>
              <a:schemeClr val="accent6"/>
            </a:solidFill>
            <a:latin typeface="Arial" pitchFamily="34" charset="0"/>
            <a:cs typeface="Arial" pitchFamily="34" charset="0"/>
          </a:defRPr>
        </a:defPPr>
      </a:lstStyle>
    </a:txDef>
  </a:objectDefaults>
  <a:extraClrSchemeLst/>
</a:theme>
</file>

<file path=ppt/theme/theme4.xml><?xml version="1.0" encoding="utf-8"?>
<a:theme xmlns:a="http://schemas.openxmlformats.org/drawingml/2006/main" name="1_Foundation Master Slides">
  <a:themeElements>
    <a:clrScheme name="Foundation PPT Color Palette - Jan 2014">
      <a:dk1>
        <a:srgbClr val="59452A"/>
      </a:dk1>
      <a:lt1>
        <a:srgbClr val="FFFFFF"/>
      </a:lt1>
      <a:dk2>
        <a:srgbClr val="D5CB99"/>
      </a:dk2>
      <a:lt2>
        <a:srgbClr val="B6985E"/>
      </a:lt2>
      <a:accent1>
        <a:srgbClr val="977C00"/>
      </a:accent1>
      <a:accent2>
        <a:srgbClr val="CE6B29"/>
      </a:accent2>
      <a:accent3>
        <a:srgbClr val="8CB7C7"/>
      </a:accent3>
      <a:accent4>
        <a:srgbClr val="9B242D"/>
      </a:accent4>
      <a:accent5>
        <a:srgbClr val="AAA092"/>
      </a:accent5>
      <a:accent6>
        <a:srgbClr val="000000"/>
      </a:accent6>
      <a:hlink>
        <a:srgbClr val="3086AB"/>
      </a:hlink>
      <a:folHlink>
        <a:srgbClr val="3086AB"/>
      </a:folHlink>
    </a:clrScheme>
    <a:fontScheme name="Foundation PPT Fonts - Jan 2014">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defRPr sz="1400" smtClean="0">
            <a:solidFill>
              <a:schemeClr val="accent6"/>
            </a:solidFill>
            <a:latin typeface="Arial" pitchFamily="34" charset="0"/>
            <a:cs typeface="Arial" pitchFamily="34" charset="0"/>
          </a:defRPr>
        </a:defPPr>
      </a:lstStyle>
    </a:txDef>
  </a:objectDefaults>
  <a:extraClrSchemeLst/>
  <a:extLst>
    <a:ext uri="{05A4C25C-085E-4340-85A3-A5531E510DB2}">
      <thm15:themeFamily xmlns:thm15="http://schemas.microsoft.com/office/thememl/2012/main" name="PPT Expanded Template_Aug 6 2014.pptx" id="{904C1D42-FB93-43CE-81E1-3D6C51E9A806}" vid="{FF34ABB3-6C50-4173-9652-7A8AD2305300}"/>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Mat Imm Initiat_overview_draft1">
  <a:themeElements>
    <a:clrScheme name="Bill &amp; Melinda Gates Foundation June 2009">
      <a:dk1>
        <a:srgbClr val="59452A"/>
      </a:dk1>
      <a:lt1>
        <a:srgbClr val="FFFFFF"/>
      </a:lt1>
      <a:dk2>
        <a:srgbClr val="D5CB99"/>
      </a:dk2>
      <a:lt2>
        <a:srgbClr val="B6985E"/>
      </a:lt2>
      <a:accent1>
        <a:srgbClr val="977C00"/>
      </a:accent1>
      <a:accent2>
        <a:srgbClr val="CE6B29"/>
      </a:accent2>
      <a:accent3>
        <a:srgbClr val="8CB7C7"/>
      </a:accent3>
      <a:accent4>
        <a:srgbClr val="9B242D"/>
      </a:accent4>
      <a:accent5>
        <a:srgbClr val="AAA092"/>
      </a:accent5>
      <a:accent6>
        <a:srgbClr val="000000"/>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ln w="12700">
          <a:solidFill>
            <a:schemeClr val="accent1"/>
          </a:solidFill>
        </a:ln>
      </a:spPr>
      <a:bodyPr vert="horz" lIns="0" tIns="0" rIns="0" bIns="0" rtlCol="0" anchor="t" anchorCtr="0">
        <a:noAutofit/>
      </a:bodyPr>
      <a:lstStyle>
        <a:defPPr algn="ctr">
          <a:defRPr sz="1400" b="1" dirty="0" smtClean="0">
            <a:latin typeface="Calibri" panose="020F0502020204030204" pitchFamily="34" charset="0"/>
          </a:defRPr>
        </a:defPPr>
      </a:lstStyle>
    </a:txDef>
  </a:objectDefaults>
  <a:extraClrScheme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ill &amp; Melinda Gates Foundation Colors Jan 2014">
    <a:dk1>
      <a:srgbClr val="59452A"/>
    </a:dk1>
    <a:lt1>
      <a:srgbClr val="FFFFFF"/>
    </a:lt1>
    <a:dk2>
      <a:srgbClr val="D5CB99"/>
    </a:dk2>
    <a:lt2>
      <a:srgbClr val="B6985E"/>
    </a:lt2>
    <a:accent1>
      <a:srgbClr val="977C00"/>
    </a:accent1>
    <a:accent2>
      <a:srgbClr val="CE6B29"/>
    </a:accent2>
    <a:accent3>
      <a:srgbClr val="8CB7C7"/>
    </a:accent3>
    <a:accent4>
      <a:srgbClr val="9B242D"/>
    </a:accent4>
    <a:accent5>
      <a:srgbClr val="AAA092"/>
    </a:accent5>
    <a:accent6>
      <a:srgbClr val="000000"/>
    </a:accent6>
    <a:hlink>
      <a:srgbClr val="3086AB"/>
    </a:hlink>
    <a:folHlink>
      <a:srgbClr val="3086AB"/>
    </a:folHlink>
  </a:clrScheme>
  <a:fontScheme name="Foundation PPT Fonts - Jan 2014">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Bill &amp; Melinda Gates Foundation Colors Jan 2014">
    <a:dk1>
      <a:srgbClr val="59452A"/>
    </a:dk1>
    <a:lt1>
      <a:srgbClr val="FFFFFF"/>
    </a:lt1>
    <a:dk2>
      <a:srgbClr val="D5CB99"/>
    </a:dk2>
    <a:lt2>
      <a:srgbClr val="B6985E"/>
    </a:lt2>
    <a:accent1>
      <a:srgbClr val="977C00"/>
    </a:accent1>
    <a:accent2>
      <a:srgbClr val="CE6B29"/>
    </a:accent2>
    <a:accent3>
      <a:srgbClr val="8CB7C7"/>
    </a:accent3>
    <a:accent4>
      <a:srgbClr val="9B242D"/>
    </a:accent4>
    <a:accent5>
      <a:srgbClr val="AAA092"/>
    </a:accent5>
    <a:accent6>
      <a:srgbClr val="000000"/>
    </a:accent6>
    <a:hlink>
      <a:srgbClr val="3086AB"/>
    </a:hlink>
    <a:folHlink>
      <a:srgbClr val="3086AB"/>
    </a:folHlink>
  </a:clrScheme>
  <a:fontScheme name="Foundation PPT Fonts - Jan 2014">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1915</TotalTime>
  <Words>2556</Words>
  <Application>Microsoft Office PowerPoint</Application>
  <PresentationFormat>Widescreen</PresentationFormat>
  <Paragraphs>2122</Paragraphs>
  <Slides>23</Slides>
  <Notes>11</Notes>
  <HiddenSlides>0</HiddenSlides>
  <MMClips>0</MMClips>
  <ScaleCrop>false</ScaleCrop>
  <HeadingPairs>
    <vt:vector size="6" baseType="variant">
      <vt:variant>
        <vt:lpstr>Fonts Used</vt:lpstr>
      </vt:variant>
      <vt:variant>
        <vt:i4>9</vt:i4>
      </vt:variant>
      <vt:variant>
        <vt:lpstr>Theme</vt:lpstr>
      </vt:variant>
      <vt:variant>
        <vt:i4>7</vt:i4>
      </vt:variant>
      <vt:variant>
        <vt:lpstr>Slide Titles</vt:lpstr>
      </vt:variant>
      <vt:variant>
        <vt:i4>23</vt:i4>
      </vt:variant>
    </vt:vector>
  </HeadingPairs>
  <TitlesOfParts>
    <vt:vector size="39" baseType="lpstr">
      <vt:lpstr>Arial</vt:lpstr>
      <vt:lpstr>Calibri</vt:lpstr>
      <vt:lpstr>Calibri Light</vt:lpstr>
      <vt:lpstr>MS Mincho</vt:lpstr>
      <vt:lpstr>Segoe</vt:lpstr>
      <vt:lpstr>Tahoma</vt:lpstr>
      <vt:lpstr>Times New Roman</vt:lpstr>
      <vt:lpstr>Times Roman</vt:lpstr>
      <vt:lpstr>Wingdings</vt:lpstr>
      <vt:lpstr>5_Foundation Master Slides</vt:lpstr>
      <vt:lpstr>Foundation Master Slides</vt:lpstr>
      <vt:lpstr>blank</vt:lpstr>
      <vt:lpstr>1_Foundation Master Slides</vt:lpstr>
      <vt:lpstr>Office Theme</vt:lpstr>
      <vt:lpstr>Mat Imm Initiat_overview_draft1</vt:lpstr>
      <vt:lpstr>2_Office Theme</vt:lpstr>
      <vt:lpstr>Current status of PCV alternate dosing strategy studies</vt:lpstr>
      <vt:lpstr>Pneumococcus Strategy</vt:lpstr>
      <vt:lpstr>Global PCV Introduction Status - 2006</vt:lpstr>
      <vt:lpstr>Global PCV Introduction Status -2012</vt:lpstr>
      <vt:lpstr>Global PCV Introduction Status - 2016</vt:lpstr>
      <vt:lpstr>Hib UPTAKE in HIC Vs LIC</vt:lpstr>
      <vt:lpstr>PCV UPTAKE FASTEST EVER IN LOW Income countries</vt:lpstr>
      <vt:lpstr>Global PCV Introduction Status - 2016</vt:lpstr>
      <vt:lpstr>Gavi transition process: eligibility </vt:lpstr>
      <vt:lpstr>Gavi Transition Process: Country GROUPINGS as of 01/01/17 </vt:lpstr>
      <vt:lpstr>Alternate dosing strategy studies</vt:lpstr>
      <vt:lpstr>BMGF Sponsored Alternate PCV Dosing Studies</vt:lpstr>
      <vt:lpstr>PCV Dosing Recommendation Process</vt:lpstr>
      <vt:lpstr>PowerPoint Presentation</vt:lpstr>
      <vt:lpstr>United kingdom</vt:lpstr>
      <vt:lpstr>India</vt:lpstr>
      <vt:lpstr>South Africa</vt:lpstr>
      <vt:lpstr>Vietnam – Ho Chi Mihn</vt:lpstr>
      <vt:lpstr>Vietnam – Nha trang</vt:lpstr>
      <vt:lpstr>India Alternative PCV Dosing Study</vt:lpstr>
      <vt:lpstr> Study Timelines</vt:lpstr>
      <vt:lpstr>South Africa Alternate Dose Study Design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Alternate Dosing Strategy</dc:title>
  <dc:creator>Kristin Savage</dc:creator>
  <cp:lastModifiedBy>Donna Adams</cp:lastModifiedBy>
  <cp:revision>59</cp:revision>
  <dcterms:created xsi:type="dcterms:W3CDTF">2017-02-17T22:53:06Z</dcterms:created>
  <dcterms:modified xsi:type="dcterms:W3CDTF">2017-04-20T16:16:02Z</dcterms:modified>
</cp:coreProperties>
</file>