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0" r:id="rId2"/>
    <p:sldId id="290" r:id="rId3"/>
    <p:sldId id="300" r:id="rId4"/>
    <p:sldId id="272" r:id="rId5"/>
    <p:sldId id="274" r:id="rId6"/>
    <p:sldId id="304" r:id="rId7"/>
    <p:sldId id="306" r:id="rId8"/>
    <p:sldId id="273" r:id="rId9"/>
    <p:sldId id="307" r:id="rId10"/>
    <p:sldId id="308" r:id="rId11"/>
    <p:sldId id="298" r:id="rId12"/>
    <p:sldId id="305" r:id="rId13"/>
    <p:sldId id="310" r:id="rId14"/>
    <p:sldId id="302" r:id="rId15"/>
    <p:sldId id="309" r:id="rId16"/>
    <p:sldId id="303" r:id="rId17"/>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617">
          <p15:clr>
            <a:srgbClr val="A4A3A4"/>
          </p15:clr>
        </p15:guide>
        <p15:guide id="2" orient="horz" pos="110">
          <p15:clr>
            <a:srgbClr val="A4A3A4"/>
          </p15:clr>
        </p15:guide>
        <p15:guide id="3" pos="22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bie Duber" initials="HD" lastIdx="6" clrIdx="0">
    <p:extLst>
      <p:ext uri="{19B8F6BF-5375-455C-9EA6-DF929625EA0E}">
        <p15:presenceInfo xmlns:p15="http://schemas.microsoft.com/office/powerpoint/2012/main" userId="S-1-5-21-1432448116-3596794978-2099202681-1259" providerId="AD"/>
      </p:ext>
    </p:extLst>
  </p:cmAuthor>
  <p:cmAuthor id="2" name="Bethany Huntley" initials="BH" lastIdx="8" clrIdx="1">
    <p:extLst>
      <p:ext uri="{19B8F6BF-5375-455C-9EA6-DF929625EA0E}">
        <p15:presenceInfo xmlns:p15="http://schemas.microsoft.com/office/powerpoint/2012/main" userId="S-1-5-21-1432448116-3596794978-2099202681-8352" providerId="AD"/>
      </p:ext>
    </p:extLst>
  </p:cmAuthor>
  <p:cmAuthor id="3" name="David Phillips" initials="DP" lastIdx="5" clrIdx="2">
    <p:extLst>
      <p:ext uri="{19B8F6BF-5375-455C-9EA6-DF929625EA0E}">
        <p15:presenceInfo xmlns:p15="http://schemas.microsoft.com/office/powerpoint/2012/main" userId="S-1-5-21-1432448116-3596794978-2099202681-1167" providerId="AD"/>
      </p:ext>
    </p:extLst>
  </p:cmAuthor>
  <p:cmAuthor id="4" name="Jennifer Ross" initials="JR" lastIdx="3" clrIdx="3">
    <p:extLst>
      <p:ext uri="{19B8F6BF-5375-455C-9EA6-DF929625EA0E}">
        <p15:presenceInfo xmlns:p15="http://schemas.microsoft.com/office/powerpoint/2012/main" userId="S-1-5-21-1432448116-3596794978-2099202681-84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2C6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1" autoAdjust="0"/>
    <p:restoredTop sz="88561" autoAdjust="0"/>
  </p:normalViewPr>
  <p:slideViewPr>
    <p:cSldViewPr snapToGrid="0">
      <p:cViewPr varScale="1">
        <p:scale>
          <a:sx n="76" d="100"/>
          <a:sy n="76" d="100"/>
        </p:scale>
        <p:origin x="426" y="48"/>
      </p:cViewPr>
      <p:guideLst>
        <p:guide orient="horz" pos="1617"/>
        <p:guide orient="horz" pos="110"/>
        <p:guide pos="229"/>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9-04-04T09:28:02.320" idx="1">
    <p:pos x="2685" y="2454"/>
    <p:text>Will work on condensing this legend.</p:text>
    <p:extLst>
      <p:ext uri="{C676402C-5697-4E1C-873F-D02D1690AC5C}">
        <p15:threadingInfo xmlns:p15="http://schemas.microsoft.com/office/powerpoint/2012/main" timeZoneBias="420"/>
      </p:ext>
    </p:extLst>
  </p:cm>
  <p:cm authorId="4" dt="2019-04-04T09:28:32.779" idx="2">
    <p:pos x="2685" y="2550"/>
    <p:text>Reference is Dowdy, et al. Plos One 2013.</p:text>
    <p:extLst>
      <p:ext uri="{C676402C-5697-4E1C-873F-D02D1690AC5C}">
        <p15:threadingInfo xmlns:p15="http://schemas.microsoft.com/office/powerpoint/2012/main" timeZoneBias="420">
          <p15:parentCm authorId="4"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19-04-04T09:45:23.936" idx="3">
    <p:pos x="3094" y="537"/>
    <p:text>Will modify this table to better represent in this space</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124A0-0DBF-4AB1-8BA2-C241F917DD6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DC5E6A01-4C93-4F5B-B379-42CABC3D2852}">
      <dgm:prSet phldrT="[Text]" custT="1"/>
      <dgm:spPr/>
      <dgm:t>
        <a:bodyPr/>
        <a:lstStyle/>
        <a:p>
          <a:r>
            <a:rPr lang="en-US" sz="1800" dirty="0" smtClean="0"/>
            <a:t>Local Results</a:t>
          </a:r>
          <a:endParaRPr lang="en-US" sz="1800" dirty="0"/>
        </a:p>
      </dgm:t>
    </dgm:pt>
    <dgm:pt modelId="{95CD6279-CEF8-43F1-B63F-BD65B7BFB9D6}" type="parTrans" cxnId="{EBE8F291-2FE6-4049-A5BE-5FA45B5BF676}">
      <dgm:prSet/>
      <dgm:spPr/>
      <dgm:t>
        <a:bodyPr/>
        <a:lstStyle/>
        <a:p>
          <a:endParaRPr lang="en-US"/>
        </a:p>
      </dgm:t>
    </dgm:pt>
    <dgm:pt modelId="{867C87C0-876D-4DC2-AE8D-164001D07168}" type="sibTrans" cxnId="{EBE8F291-2FE6-4049-A5BE-5FA45B5BF676}">
      <dgm:prSet/>
      <dgm:spPr/>
      <dgm:t>
        <a:bodyPr/>
        <a:lstStyle/>
        <a:p>
          <a:endParaRPr lang="en-US"/>
        </a:p>
      </dgm:t>
    </dgm:pt>
    <dgm:pt modelId="{D2909DC3-3512-4AFD-8BE4-91629CB3689B}">
      <dgm:prSet phldrT="[Text]" custT="1"/>
      <dgm:spPr/>
      <dgm:t>
        <a:bodyPr/>
        <a:lstStyle/>
        <a:p>
          <a:r>
            <a:rPr lang="en-US" sz="1800" dirty="0" smtClean="0"/>
            <a:t>Global Fund Policy &amp; Guidance</a:t>
          </a:r>
          <a:endParaRPr lang="en-US" sz="1800" dirty="0"/>
        </a:p>
      </dgm:t>
    </dgm:pt>
    <dgm:pt modelId="{1AFF98B7-B992-4AFB-AF81-88D1007E6B52}" type="parTrans" cxnId="{2E4F89B7-8D77-420E-B1D1-92F6221F5D8C}">
      <dgm:prSet/>
      <dgm:spPr/>
      <dgm:t>
        <a:bodyPr/>
        <a:lstStyle/>
        <a:p>
          <a:endParaRPr lang="en-US"/>
        </a:p>
      </dgm:t>
    </dgm:pt>
    <dgm:pt modelId="{CA22CBF0-EEDF-4D8B-BB2F-778430846CDB}" type="sibTrans" cxnId="{2E4F89B7-8D77-420E-B1D1-92F6221F5D8C}">
      <dgm:prSet/>
      <dgm:spPr/>
      <dgm:t>
        <a:bodyPr/>
        <a:lstStyle/>
        <a:p>
          <a:endParaRPr lang="en-US"/>
        </a:p>
      </dgm:t>
    </dgm:pt>
    <dgm:pt modelId="{D38A5F8B-1931-48B2-8158-82C26B22F163}">
      <dgm:prSet phldrT="[Text]" custT="1"/>
      <dgm:spPr/>
      <dgm:t>
        <a:bodyPr/>
        <a:lstStyle/>
        <a:p>
          <a:r>
            <a:rPr lang="en-US" sz="1800" dirty="0" smtClean="0"/>
            <a:t>Country-Level Programs</a:t>
          </a:r>
          <a:endParaRPr lang="en-US" sz="1800" dirty="0"/>
        </a:p>
      </dgm:t>
    </dgm:pt>
    <dgm:pt modelId="{43619685-D250-4FA2-AD0C-BF0B6302B40A}" type="parTrans" cxnId="{7965B7D5-2112-43D1-8276-7C8A22128D8A}">
      <dgm:prSet/>
      <dgm:spPr/>
      <dgm:t>
        <a:bodyPr/>
        <a:lstStyle/>
        <a:p>
          <a:endParaRPr lang="en-US"/>
        </a:p>
      </dgm:t>
    </dgm:pt>
    <dgm:pt modelId="{9B5B748C-3178-482D-8CA9-D3F19EF2094A}" type="sibTrans" cxnId="{7965B7D5-2112-43D1-8276-7C8A22128D8A}">
      <dgm:prSet/>
      <dgm:spPr/>
      <dgm:t>
        <a:bodyPr/>
        <a:lstStyle/>
        <a:p>
          <a:endParaRPr lang="en-US"/>
        </a:p>
      </dgm:t>
    </dgm:pt>
    <dgm:pt modelId="{110BDC44-CA5A-40FA-A0E4-C662325C96A0}" type="pres">
      <dgm:prSet presAssocID="{3F4124A0-0DBF-4AB1-8BA2-C241F917DD6E}" presName="cycle" presStyleCnt="0">
        <dgm:presLayoutVars>
          <dgm:dir/>
          <dgm:resizeHandles val="exact"/>
        </dgm:presLayoutVars>
      </dgm:prSet>
      <dgm:spPr/>
      <dgm:t>
        <a:bodyPr/>
        <a:lstStyle/>
        <a:p>
          <a:endParaRPr lang="en-US"/>
        </a:p>
      </dgm:t>
    </dgm:pt>
    <dgm:pt modelId="{018FD54E-1DD2-4440-8389-C29709B04672}" type="pres">
      <dgm:prSet presAssocID="{DC5E6A01-4C93-4F5B-B379-42CABC3D2852}" presName="dummy" presStyleCnt="0"/>
      <dgm:spPr/>
    </dgm:pt>
    <dgm:pt modelId="{6CC8E0E6-3572-4714-BD20-F073D1C2E2FC}" type="pres">
      <dgm:prSet presAssocID="{DC5E6A01-4C93-4F5B-B379-42CABC3D2852}" presName="node" presStyleLbl="revTx" presStyleIdx="0" presStyleCnt="3" custScaleX="117352">
        <dgm:presLayoutVars>
          <dgm:bulletEnabled val="1"/>
        </dgm:presLayoutVars>
      </dgm:prSet>
      <dgm:spPr/>
      <dgm:t>
        <a:bodyPr/>
        <a:lstStyle/>
        <a:p>
          <a:endParaRPr lang="en-US"/>
        </a:p>
      </dgm:t>
    </dgm:pt>
    <dgm:pt modelId="{41FC6AF2-AEF9-4AC3-80F0-CA28204C74ED}" type="pres">
      <dgm:prSet presAssocID="{867C87C0-876D-4DC2-AE8D-164001D07168}" presName="sibTrans" presStyleLbl="node1" presStyleIdx="0" presStyleCnt="3"/>
      <dgm:spPr/>
      <dgm:t>
        <a:bodyPr/>
        <a:lstStyle/>
        <a:p>
          <a:endParaRPr lang="en-US"/>
        </a:p>
      </dgm:t>
    </dgm:pt>
    <dgm:pt modelId="{6A192086-CFD3-4701-9A40-EF4560F1CD15}" type="pres">
      <dgm:prSet presAssocID="{D2909DC3-3512-4AFD-8BE4-91629CB3689B}" presName="dummy" presStyleCnt="0"/>
      <dgm:spPr/>
    </dgm:pt>
    <dgm:pt modelId="{D33934B5-5E1F-452A-8394-60BA7863B05D}" type="pres">
      <dgm:prSet presAssocID="{D2909DC3-3512-4AFD-8BE4-91629CB3689B}" presName="node" presStyleLbl="revTx" presStyleIdx="1" presStyleCnt="3" custScaleX="117352">
        <dgm:presLayoutVars>
          <dgm:bulletEnabled val="1"/>
        </dgm:presLayoutVars>
      </dgm:prSet>
      <dgm:spPr/>
      <dgm:t>
        <a:bodyPr/>
        <a:lstStyle/>
        <a:p>
          <a:endParaRPr lang="en-US"/>
        </a:p>
      </dgm:t>
    </dgm:pt>
    <dgm:pt modelId="{042E5078-BF95-4EB1-B986-34D02CEBE047}" type="pres">
      <dgm:prSet presAssocID="{CA22CBF0-EEDF-4D8B-BB2F-778430846CDB}" presName="sibTrans" presStyleLbl="node1" presStyleIdx="1" presStyleCnt="3"/>
      <dgm:spPr/>
      <dgm:t>
        <a:bodyPr/>
        <a:lstStyle/>
        <a:p>
          <a:endParaRPr lang="en-US"/>
        </a:p>
      </dgm:t>
    </dgm:pt>
    <dgm:pt modelId="{A68A26D4-12D9-4140-B1ED-A369FDFF2AAC}" type="pres">
      <dgm:prSet presAssocID="{D38A5F8B-1931-48B2-8158-82C26B22F163}" presName="dummy" presStyleCnt="0"/>
      <dgm:spPr/>
    </dgm:pt>
    <dgm:pt modelId="{CB856EFD-CFAC-4D0D-AD9A-EB8F31C6FD75}" type="pres">
      <dgm:prSet presAssocID="{D38A5F8B-1931-48B2-8158-82C26B22F163}" presName="node" presStyleLbl="revTx" presStyleIdx="2" presStyleCnt="3" custScaleX="117352">
        <dgm:presLayoutVars>
          <dgm:bulletEnabled val="1"/>
        </dgm:presLayoutVars>
      </dgm:prSet>
      <dgm:spPr/>
      <dgm:t>
        <a:bodyPr/>
        <a:lstStyle/>
        <a:p>
          <a:endParaRPr lang="en-US"/>
        </a:p>
      </dgm:t>
    </dgm:pt>
    <dgm:pt modelId="{6EDBF36B-27EA-453F-B86D-A2B78BAD5DA3}" type="pres">
      <dgm:prSet presAssocID="{9B5B748C-3178-482D-8CA9-D3F19EF2094A}" presName="sibTrans" presStyleLbl="node1" presStyleIdx="2" presStyleCnt="3"/>
      <dgm:spPr/>
      <dgm:t>
        <a:bodyPr/>
        <a:lstStyle/>
        <a:p>
          <a:endParaRPr lang="en-US"/>
        </a:p>
      </dgm:t>
    </dgm:pt>
  </dgm:ptLst>
  <dgm:cxnLst>
    <dgm:cxn modelId="{32A1E90B-604E-4BD8-AD56-2911744017B6}" type="presOf" srcId="{9B5B748C-3178-482D-8CA9-D3F19EF2094A}" destId="{6EDBF36B-27EA-453F-B86D-A2B78BAD5DA3}" srcOrd="0" destOrd="0" presId="urn:microsoft.com/office/officeart/2005/8/layout/cycle1"/>
    <dgm:cxn modelId="{7092A7DC-4FD4-487C-BD54-762E52DB0EAE}" type="presOf" srcId="{867C87C0-876D-4DC2-AE8D-164001D07168}" destId="{41FC6AF2-AEF9-4AC3-80F0-CA28204C74ED}" srcOrd="0" destOrd="0" presId="urn:microsoft.com/office/officeart/2005/8/layout/cycle1"/>
    <dgm:cxn modelId="{BC279771-E3E2-4D91-B808-4A3032AF4100}" type="presOf" srcId="{DC5E6A01-4C93-4F5B-B379-42CABC3D2852}" destId="{6CC8E0E6-3572-4714-BD20-F073D1C2E2FC}" srcOrd="0" destOrd="0" presId="urn:microsoft.com/office/officeart/2005/8/layout/cycle1"/>
    <dgm:cxn modelId="{7965B7D5-2112-43D1-8276-7C8A22128D8A}" srcId="{3F4124A0-0DBF-4AB1-8BA2-C241F917DD6E}" destId="{D38A5F8B-1931-48B2-8158-82C26B22F163}" srcOrd="2" destOrd="0" parTransId="{43619685-D250-4FA2-AD0C-BF0B6302B40A}" sibTransId="{9B5B748C-3178-482D-8CA9-D3F19EF2094A}"/>
    <dgm:cxn modelId="{89E10E77-339F-4EF0-A053-AF2EB32A39BE}" type="presOf" srcId="{CA22CBF0-EEDF-4D8B-BB2F-778430846CDB}" destId="{042E5078-BF95-4EB1-B986-34D02CEBE047}" srcOrd="0" destOrd="0" presId="urn:microsoft.com/office/officeart/2005/8/layout/cycle1"/>
    <dgm:cxn modelId="{1EEEB7F2-F542-48AC-9811-B722A20AF904}" type="presOf" srcId="{3F4124A0-0DBF-4AB1-8BA2-C241F917DD6E}" destId="{110BDC44-CA5A-40FA-A0E4-C662325C96A0}" srcOrd="0" destOrd="0" presId="urn:microsoft.com/office/officeart/2005/8/layout/cycle1"/>
    <dgm:cxn modelId="{2E4F89B7-8D77-420E-B1D1-92F6221F5D8C}" srcId="{3F4124A0-0DBF-4AB1-8BA2-C241F917DD6E}" destId="{D2909DC3-3512-4AFD-8BE4-91629CB3689B}" srcOrd="1" destOrd="0" parTransId="{1AFF98B7-B992-4AFB-AF81-88D1007E6B52}" sibTransId="{CA22CBF0-EEDF-4D8B-BB2F-778430846CDB}"/>
    <dgm:cxn modelId="{94A2FAD4-259C-47F5-81F8-C82B582E5143}" type="presOf" srcId="{D2909DC3-3512-4AFD-8BE4-91629CB3689B}" destId="{D33934B5-5E1F-452A-8394-60BA7863B05D}" srcOrd="0" destOrd="0" presId="urn:microsoft.com/office/officeart/2005/8/layout/cycle1"/>
    <dgm:cxn modelId="{19DB5D95-54A7-4D90-B9E8-3D6954FC9A83}" type="presOf" srcId="{D38A5F8B-1931-48B2-8158-82C26B22F163}" destId="{CB856EFD-CFAC-4D0D-AD9A-EB8F31C6FD75}" srcOrd="0" destOrd="0" presId="urn:microsoft.com/office/officeart/2005/8/layout/cycle1"/>
    <dgm:cxn modelId="{EBE8F291-2FE6-4049-A5BE-5FA45B5BF676}" srcId="{3F4124A0-0DBF-4AB1-8BA2-C241F917DD6E}" destId="{DC5E6A01-4C93-4F5B-B379-42CABC3D2852}" srcOrd="0" destOrd="0" parTransId="{95CD6279-CEF8-43F1-B63F-BD65B7BFB9D6}" sibTransId="{867C87C0-876D-4DC2-AE8D-164001D07168}"/>
    <dgm:cxn modelId="{E4435B56-7455-4F4B-B1AA-BB8BFF496EB7}" type="presParOf" srcId="{110BDC44-CA5A-40FA-A0E4-C662325C96A0}" destId="{018FD54E-1DD2-4440-8389-C29709B04672}" srcOrd="0" destOrd="0" presId="urn:microsoft.com/office/officeart/2005/8/layout/cycle1"/>
    <dgm:cxn modelId="{70DD50DD-A10F-418D-9DBD-94918C16DAB3}" type="presParOf" srcId="{110BDC44-CA5A-40FA-A0E4-C662325C96A0}" destId="{6CC8E0E6-3572-4714-BD20-F073D1C2E2FC}" srcOrd="1" destOrd="0" presId="urn:microsoft.com/office/officeart/2005/8/layout/cycle1"/>
    <dgm:cxn modelId="{DD9A2F72-3117-4551-A48E-F8F7A4F1B122}" type="presParOf" srcId="{110BDC44-CA5A-40FA-A0E4-C662325C96A0}" destId="{41FC6AF2-AEF9-4AC3-80F0-CA28204C74ED}" srcOrd="2" destOrd="0" presId="urn:microsoft.com/office/officeart/2005/8/layout/cycle1"/>
    <dgm:cxn modelId="{8C1ABDC0-8E68-4B81-80F5-EDA415071BDA}" type="presParOf" srcId="{110BDC44-CA5A-40FA-A0E4-C662325C96A0}" destId="{6A192086-CFD3-4701-9A40-EF4560F1CD15}" srcOrd="3" destOrd="0" presId="urn:microsoft.com/office/officeart/2005/8/layout/cycle1"/>
    <dgm:cxn modelId="{821E2048-E766-4AB2-B23F-A9653B63EAE5}" type="presParOf" srcId="{110BDC44-CA5A-40FA-A0E4-C662325C96A0}" destId="{D33934B5-5E1F-452A-8394-60BA7863B05D}" srcOrd="4" destOrd="0" presId="urn:microsoft.com/office/officeart/2005/8/layout/cycle1"/>
    <dgm:cxn modelId="{91B45F35-43DE-4C4B-BC2B-230588033C0B}" type="presParOf" srcId="{110BDC44-CA5A-40FA-A0E4-C662325C96A0}" destId="{042E5078-BF95-4EB1-B986-34D02CEBE047}" srcOrd="5" destOrd="0" presId="urn:microsoft.com/office/officeart/2005/8/layout/cycle1"/>
    <dgm:cxn modelId="{B0E8FA9B-D96B-4EAF-A4C5-F2597DFBACAC}" type="presParOf" srcId="{110BDC44-CA5A-40FA-A0E4-C662325C96A0}" destId="{A68A26D4-12D9-4140-B1ED-A369FDFF2AAC}" srcOrd="6" destOrd="0" presId="urn:microsoft.com/office/officeart/2005/8/layout/cycle1"/>
    <dgm:cxn modelId="{71BE9769-1F6C-4ADA-8F78-D455AD1DE979}" type="presParOf" srcId="{110BDC44-CA5A-40FA-A0E4-C662325C96A0}" destId="{CB856EFD-CFAC-4D0D-AD9A-EB8F31C6FD75}" srcOrd="7" destOrd="0" presId="urn:microsoft.com/office/officeart/2005/8/layout/cycle1"/>
    <dgm:cxn modelId="{CCA1D179-A615-479C-A4F1-ED459E414E2D}" type="presParOf" srcId="{110BDC44-CA5A-40FA-A0E4-C662325C96A0}" destId="{6EDBF36B-27EA-453F-B86D-A2B78BAD5DA3}"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8E0E6-3572-4714-BD20-F073D1C2E2FC}">
      <dsp:nvSpPr>
        <dsp:cNvPr id="0" name=""/>
        <dsp:cNvSpPr/>
      </dsp:nvSpPr>
      <dsp:spPr>
        <a:xfrm>
          <a:off x="1453482" y="176328"/>
          <a:ext cx="1052002" cy="89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Local Results</a:t>
          </a:r>
          <a:endParaRPr lang="en-US" sz="1800" kern="1200" dirty="0"/>
        </a:p>
      </dsp:txBody>
      <dsp:txXfrm>
        <a:off x="1453482" y="176328"/>
        <a:ext cx="1052002" cy="896450"/>
      </dsp:txXfrm>
    </dsp:sp>
    <dsp:sp modelId="{41FC6AF2-AEF9-4AC3-80F0-CA28204C74ED}">
      <dsp:nvSpPr>
        <dsp:cNvPr id="0" name=""/>
        <dsp:cNvSpPr/>
      </dsp:nvSpPr>
      <dsp:spPr>
        <a:xfrm>
          <a:off x="165688" y="-84"/>
          <a:ext cx="2119798" cy="2119798"/>
        </a:xfrm>
        <a:prstGeom prst="circularArrow">
          <a:avLst>
            <a:gd name="adj1" fmla="val 8246"/>
            <a:gd name="adj2" fmla="val 575945"/>
            <a:gd name="adj3" fmla="val 2593627"/>
            <a:gd name="adj4" fmla="val 51194"/>
            <a:gd name="adj5" fmla="val 96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3934B5-5E1F-452A-8394-60BA7863B05D}">
      <dsp:nvSpPr>
        <dsp:cNvPr id="0" name=""/>
        <dsp:cNvSpPr/>
      </dsp:nvSpPr>
      <dsp:spPr>
        <a:xfrm>
          <a:off x="699586" y="1482114"/>
          <a:ext cx="1052002" cy="89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Global Fund Policy &amp; Guidance</a:t>
          </a:r>
          <a:endParaRPr lang="en-US" sz="1800" kern="1200" dirty="0"/>
        </a:p>
      </dsp:txBody>
      <dsp:txXfrm>
        <a:off x="699586" y="1482114"/>
        <a:ext cx="1052002" cy="896450"/>
      </dsp:txXfrm>
    </dsp:sp>
    <dsp:sp modelId="{042E5078-BF95-4EB1-B986-34D02CEBE047}">
      <dsp:nvSpPr>
        <dsp:cNvPr id="0" name=""/>
        <dsp:cNvSpPr/>
      </dsp:nvSpPr>
      <dsp:spPr>
        <a:xfrm>
          <a:off x="165688" y="-84"/>
          <a:ext cx="2119798" cy="2119798"/>
        </a:xfrm>
        <a:prstGeom prst="circularArrow">
          <a:avLst>
            <a:gd name="adj1" fmla="val 8246"/>
            <a:gd name="adj2" fmla="val 575945"/>
            <a:gd name="adj3" fmla="val 10172862"/>
            <a:gd name="adj4" fmla="val 7630429"/>
            <a:gd name="adj5" fmla="val 96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856EFD-CFAC-4D0D-AD9A-EB8F31C6FD75}">
      <dsp:nvSpPr>
        <dsp:cNvPr id="0" name=""/>
        <dsp:cNvSpPr/>
      </dsp:nvSpPr>
      <dsp:spPr>
        <a:xfrm>
          <a:off x="-54309" y="176328"/>
          <a:ext cx="1052002" cy="89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Country-Level Programs</a:t>
          </a:r>
          <a:endParaRPr lang="en-US" sz="1800" kern="1200" dirty="0"/>
        </a:p>
      </dsp:txBody>
      <dsp:txXfrm>
        <a:off x="-54309" y="176328"/>
        <a:ext cx="1052002" cy="896450"/>
      </dsp:txXfrm>
    </dsp:sp>
    <dsp:sp modelId="{6EDBF36B-27EA-453F-B86D-A2B78BAD5DA3}">
      <dsp:nvSpPr>
        <dsp:cNvPr id="0" name=""/>
        <dsp:cNvSpPr/>
      </dsp:nvSpPr>
      <dsp:spPr>
        <a:xfrm>
          <a:off x="165688" y="-84"/>
          <a:ext cx="2119798" cy="2119798"/>
        </a:xfrm>
        <a:prstGeom prst="circularArrow">
          <a:avLst>
            <a:gd name="adj1" fmla="val 8246"/>
            <a:gd name="adj2" fmla="val 575945"/>
            <a:gd name="adj3" fmla="val 16534635"/>
            <a:gd name="adj4" fmla="val 15289420"/>
            <a:gd name="adj5" fmla="val 96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F7F0950-DD71-48EC-948F-2D6829375BC3}" type="slidenum">
              <a:rPr lang="en-US" altLang="en-US"/>
              <a:pPr/>
              <a:t>‹#›</a:t>
            </a:fld>
            <a:endParaRPr lang="en-US" altLang="en-US"/>
          </a:p>
        </p:txBody>
      </p:sp>
    </p:spTree>
    <p:extLst>
      <p:ext uri="{BB962C8B-B14F-4D97-AF65-F5344CB8AC3E}">
        <p14:creationId xmlns:p14="http://schemas.microsoft.com/office/powerpoint/2010/main" val="3847562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cbi-nlm-nih-gov.offcampus.lib.washington.edu/pmc/articles/PMC3797738/#B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381000" y="685800"/>
            <a:ext cx="6096000" cy="3429000"/>
          </a:xfrm>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6CC7DC11-E271-475F-8F05-50DF6EF9969A}" type="slidenum">
              <a:rPr lang="en-US" altLang="en-US"/>
              <a:pPr>
                <a:spcBef>
                  <a:spcPct val="0"/>
                </a:spcBef>
              </a:pPr>
              <a:t>3</a:t>
            </a:fld>
            <a:endParaRPr lang="en-US" altLang="en-US"/>
          </a:p>
        </p:txBody>
      </p:sp>
    </p:spTree>
    <p:extLst>
      <p:ext uri="{BB962C8B-B14F-4D97-AF65-F5344CB8AC3E}">
        <p14:creationId xmlns:p14="http://schemas.microsoft.com/office/powerpoint/2010/main" val="105128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4</a:t>
            </a:fld>
            <a:endParaRPr lang="en-US" altLang="en-US"/>
          </a:p>
        </p:txBody>
      </p:sp>
    </p:spTree>
    <p:extLst>
      <p:ext uri="{BB962C8B-B14F-4D97-AF65-F5344CB8AC3E}">
        <p14:creationId xmlns:p14="http://schemas.microsoft.com/office/powerpoint/2010/main" val="4253630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cap="all"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Projected TB Epidemics After Implementation of a Case-Finding Intervention in Karachi, </a:t>
            </a:r>
            <a:r>
              <a:rPr lang="en-US" sz="1200" b="1" dirty="0" err="1" smtClean="0"/>
              <a:t>Pakistan.</a:t>
            </a:r>
            <a:r>
              <a:rPr lang="en-US" sz="1200" dirty="0" err="1" smtClean="0"/>
              <a:t>TB</a:t>
            </a:r>
            <a:r>
              <a:rPr lang="en-US" sz="1200" dirty="0" smtClean="0"/>
              <a:t> incidence is shown in red, prevalence in blue, and notification rates in green. Dotted lines represent the counterfactual scenario of no intervention, whereas solid lines presume that the intervention is maintained at equal intensity for five years. The primary analysis assumes an underlying TB incidence of 231 per 100,000/year (representative of Pakistan [</a:t>
            </a:r>
            <a:r>
              <a:rPr lang="en-US" sz="1200" dirty="0" smtClean="0">
                <a:hlinkClick r:id="rId3"/>
              </a:rPr>
              <a:t>1</a:t>
            </a:r>
            <a:r>
              <a:rPr lang="en-US" sz="1200" dirty="0" smtClean="0"/>
              <a:t>]) in 2008, whereas the high-incidence scenario assumes a baseline incidence of 350 per 100,000/year. In the primary analysis, case notifications rise transiently above both incidence and prevalence because both incident and prevalent cases are simultaneously being detected and treated.</a:t>
            </a:r>
          </a:p>
          <a:p>
            <a:endParaRPr lang="en-US" sz="1200" b="1" i="0" kern="1200" cap="all" dirty="0" smtClean="0">
              <a:solidFill>
                <a:schemeClr val="tx1"/>
              </a:solidFill>
              <a:effectLst/>
              <a:latin typeface="Arial" charset="0"/>
              <a:ea typeface="+mn-ea"/>
              <a:cs typeface="+mn-cs"/>
            </a:endParaRPr>
          </a:p>
          <a:p>
            <a:endParaRPr lang="en-US" sz="1200" b="1" i="0" kern="1200" cap="all" dirty="0" smtClean="0">
              <a:solidFill>
                <a:schemeClr val="tx1"/>
              </a:solidFill>
              <a:effectLst/>
              <a:latin typeface="Arial" charset="0"/>
              <a:ea typeface="+mn-ea"/>
              <a:cs typeface="+mn-cs"/>
            </a:endParaRPr>
          </a:p>
          <a:p>
            <a:r>
              <a:rPr lang="en-US" sz="1200" b="1" i="0" kern="1200" cap="all" dirty="0" smtClean="0">
                <a:solidFill>
                  <a:schemeClr val="tx1"/>
                </a:solidFill>
                <a:effectLst/>
                <a:latin typeface="Arial" charset="0"/>
                <a:ea typeface="+mn-ea"/>
                <a:cs typeface="+mn-cs"/>
              </a:rPr>
              <a:t>BACKGROUND:</a:t>
            </a:r>
          </a:p>
          <a:p>
            <a:r>
              <a:rPr lang="en-US" sz="1200" b="0" i="0" kern="1200" dirty="0" smtClean="0">
                <a:solidFill>
                  <a:schemeClr val="tx1"/>
                </a:solidFill>
                <a:effectLst/>
                <a:latin typeface="Arial" charset="0"/>
                <a:ea typeface="+mn-ea"/>
                <a:cs typeface="+mn-cs"/>
              </a:rPr>
              <a:t>The potential population-level impact of private-sector initiatives for tuberculosis (TB) case finding in Southeast Asia remains uncertain. In 2011, the Indus Hospital TB Control Program in Karachi, Pakistan, undertook an aggressive case-finding campaign that doubled notification rates, providing an opportunity to investigate potential population-level effects.</a:t>
            </a:r>
          </a:p>
          <a:p>
            <a:r>
              <a:rPr lang="en-US" sz="1200" b="1" i="0" kern="1200" cap="all" dirty="0" smtClean="0">
                <a:solidFill>
                  <a:schemeClr val="tx1"/>
                </a:solidFill>
                <a:effectLst/>
                <a:latin typeface="Arial" charset="0"/>
                <a:ea typeface="+mn-ea"/>
                <a:cs typeface="+mn-cs"/>
              </a:rPr>
              <a:t>METHODS:</a:t>
            </a:r>
          </a:p>
          <a:p>
            <a:r>
              <a:rPr lang="en-US" sz="1200" b="0" i="0" kern="1200" dirty="0" smtClean="0">
                <a:solidFill>
                  <a:schemeClr val="tx1"/>
                </a:solidFill>
                <a:effectLst/>
                <a:latin typeface="Arial" charset="0"/>
                <a:ea typeface="+mn-ea"/>
                <a:cs typeface="+mn-cs"/>
              </a:rPr>
              <a:t>We constructed an age-structured compartmental model of TB in the intervention area. We fit the model using field and literature data, assuming that TB incidence equaled the estimated nationwide incidence in Pakistan (primary analysis), or 1.5 times greater (high-incidence scenario). We modeled the intervention as an increase in the rate of formal-sector TB diagnosis and evaluated the potential impact of sustaining this rate for five years.</a:t>
            </a:r>
          </a:p>
          <a:p>
            <a:r>
              <a:rPr lang="en-US" sz="1200" b="1" i="0" kern="1200" cap="all" dirty="0" smtClean="0">
                <a:solidFill>
                  <a:schemeClr val="tx1"/>
                </a:solidFill>
                <a:effectLst/>
                <a:latin typeface="Arial" charset="0"/>
                <a:ea typeface="+mn-ea"/>
                <a:cs typeface="+mn-cs"/>
              </a:rPr>
              <a:t>RESULTS:</a:t>
            </a:r>
          </a:p>
          <a:p>
            <a:r>
              <a:rPr lang="en-US" sz="1200" b="0" i="0" kern="1200" dirty="0" smtClean="0">
                <a:solidFill>
                  <a:schemeClr val="tx1"/>
                </a:solidFill>
                <a:effectLst/>
                <a:latin typeface="Arial" charset="0"/>
                <a:ea typeface="+mn-ea"/>
                <a:cs typeface="+mn-cs"/>
              </a:rPr>
              <a:t>In the primary analysis, the five-year intervention averted 24% (95% uncertainty range, UR: 18-30%) of five-year cumulative TB cases and 52% (95% UR: 45-57%) of cumulative TB deaths. Corresponding reductions in the high-incidence scenario were 12% (95% UR: 8-17%) and 27% (95% UR: 21-34%), although the absolute number of lives saved was higher. At the end of five years, TB notification rates in the primary analysis were below their 2010 baseline, incidence had dropped by 45%, and annual mortality had fallen by 72%. About half of the cumulative impact on incidence and mortality could be achieved with a one-year intervention.</a:t>
            </a:r>
          </a:p>
          <a:p>
            <a:r>
              <a:rPr lang="en-US" sz="1200" b="1" i="0" kern="1200" cap="all" dirty="0" smtClean="0">
                <a:solidFill>
                  <a:schemeClr val="tx1"/>
                </a:solidFill>
                <a:effectLst/>
                <a:latin typeface="Arial" charset="0"/>
                <a:ea typeface="+mn-ea"/>
                <a:cs typeface="+mn-cs"/>
              </a:rPr>
              <a:t>CONCLUSIONS:</a:t>
            </a:r>
          </a:p>
          <a:p>
            <a:r>
              <a:rPr lang="en-US" sz="1200" b="0" i="0" kern="1200" dirty="0" smtClean="0">
                <a:solidFill>
                  <a:schemeClr val="tx1"/>
                </a:solidFill>
                <a:effectLst/>
                <a:latin typeface="Arial" charset="0"/>
                <a:ea typeface="+mn-ea"/>
                <a:cs typeface="+mn-cs"/>
              </a:rPr>
              <a:t>Sustained, multifaceted, and innovative approaches to TB case-finding in Asian megacities can have substantial community-wide epidemiological impact.</a:t>
            </a:r>
          </a:p>
          <a:p>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5</a:t>
            </a:fld>
            <a:endParaRPr lang="en-US" altLang="en-US"/>
          </a:p>
        </p:txBody>
      </p:sp>
    </p:spTree>
    <p:extLst>
      <p:ext uri="{BB962C8B-B14F-4D97-AF65-F5344CB8AC3E}">
        <p14:creationId xmlns:p14="http://schemas.microsoft.com/office/powerpoint/2010/main" val="2023567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8</a:t>
            </a:fld>
            <a:endParaRPr lang="en-US" altLang="en-US"/>
          </a:p>
        </p:txBody>
      </p:sp>
    </p:spTree>
    <p:extLst>
      <p:ext uri="{BB962C8B-B14F-4D97-AF65-F5344CB8AC3E}">
        <p14:creationId xmlns:p14="http://schemas.microsoft.com/office/powerpoint/2010/main" val="2936025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Each of the 16 variables had the same weight for the estimation of the index value. Subsequently, a specific value or sub index was created for each variable, ranging from "0" to "1". The sum of the 16 sub-indexes was further denominated as the </a:t>
            </a:r>
            <a:r>
              <a:rPr lang="en-US" sz="1200" b="1" kern="1200" dirty="0" smtClean="0">
                <a:solidFill>
                  <a:schemeClr val="tx1"/>
                </a:solidFill>
                <a:effectLst/>
                <a:latin typeface="Arial" charset="0"/>
                <a:ea typeface="+mn-ea"/>
                <a:cs typeface="+mn-cs"/>
              </a:rPr>
              <a:t>classification index. </a:t>
            </a:r>
            <a:r>
              <a:rPr lang="en-US" sz="1200" kern="1200" dirty="0" smtClean="0">
                <a:solidFill>
                  <a:schemeClr val="tx1"/>
                </a:solidFill>
                <a:effectLst/>
                <a:latin typeface="Arial" charset="0"/>
                <a:ea typeface="+mn-ea"/>
                <a:cs typeface="+mn-cs"/>
              </a:rPr>
              <a:t>  To calculate the value of each sub index departments were arranged by their variable values, assigning a “1” to the highest and a “0” to the lowest, while the rest of the departments were distributed accordingly and proportionally to its position. </a:t>
            </a:r>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9</a:t>
            </a:fld>
            <a:endParaRPr lang="en-US" altLang="en-US"/>
          </a:p>
        </p:txBody>
      </p:sp>
    </p:spTree>
    <p:extLst>
      <p:ext uri="{BB962C8B-B14F-4D97-AF65-F5344CB8AC3E}">
        <p14:creationId xmlns:p14="http://schemas.microsoft.com/office/powerpoint/2010/main" val="3946571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11</a:t>
            </a:fld>
            <a:endParaRPr lang="en-US" altLang="en-US"/>
          </a:p>
        </p:txBody>
      </p:sp>
    </p:spTree>
    <p:extLst>
      <p:ext uri="{BB962C8B-B14F-4D97-AF65-F5344CB8AC3E}">
        <p14:creationId xmlns:p14="http://schemas.microsoft.com/office/powerpoint/2010/main" val="8998612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emf"/><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4167"/>
          <a:stretch/>
        </p:blipFill>
        <p:spPr bwMode="auto">
          <a:xfrm>
            <a:off x="1" y="4688025"/>
            <a:ext cx="9151963" cy="462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Rectangle 2"/>
          <p:cNvSpPr>
            <a:spLocks noGrp="1" noChangeArrowheads="1"/>
          </p:cNvSpPr>
          <p:nvPr>
            <p:ph type="ctrTitle"/>
          </p:nvPr>
        </p:nvSpPr>
        <p:spPr>
          <a:xfrm>
            <a:off x="358775" y="1701496"/>
            <a:ext cx="7772400" cy="615553"/>
          </a:xfrm>
        </p:spPr>
        <p:txBody>
          <a:bodyPr anchor="b"/>
          <a:lstStyle>
            <a:lvl1pPr>
              <a:defRPr sz="3400">
                <a:solidFill>
                  <a:schemeClr val="accent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63538" y="2736530"/>
            <a:ext cx="7789863" cy="323165"/>
          </a:xfrm>
        </p:spPr>
        <p:txBody>
          <a:bodyPr/>
          <a:lstStyle>
            <a:lvl1pPr>
              <a:buFontTx/>
              <a:buNone/>
              <a:defRPr sz="1800">
                <a:solidFill>
                  <a:schemeClr val="tx1"/>
                </a:solidFill>
              </a:defRPr>
            </a:lvl1pPr>
          </a:lstStyle>
          <a:p>
            <a:pPr lvl="0"/>
            <a:r>
              <a:rPr lang="en-US" dirty="0" smtClean="0"/>
              <a:t>Click to edit Master text styles</a:t>
            </a:r>
          </a:p>
        </p:txBody>
      </p:sp>
      <p:cxnSp>
        <p:nvCxnSpPr>
          <p:cNvPr id="12" name="Straight Connector 11"/>
          <p:cNvCxnSpPr/>
          <p:nvPr userDrawn="1"/>
        </p:nvCxnSpPr>
        <p:spPr>
          <a:xfrm>
            <a:off x="457200" y="2520899"/>
            <a:ext cx="82296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483078" y="4400012"/>
            <a:ext cx="2868422" cy="213943"/>
            <a:chOff x="457200" y="4117997"/>
            <a:chExt cx="2868422" cy="213943"/>
          </a:xfrm>
        </p:grpSpPr>
        <p:pic>
          <p:nvPicPr>
            <p:cNvPr id="14" name="Picture 13"/>
            <p:cNvPicPr>
              <a:picLocks noChangeAspect="1"/>
            </p:cNvPicPr>
            <p:nvPr userDrawn="1"/>
          </p:nvPicPr>
          <p:blipFill rotWithShape="1">
            <a:blip r:embed="rId3">
              <a:lum bright="-30000"/>
            </a:blip>
            <a:srcRect l="13858"/>
            <a:stretch/>
          </p:blipFill>
          <p:spPr>
            <a:xfrm>
              <a:off x="837644" y="4117998"/>
              <a:ext cx="2487978" cy="213942"/>
            </a:xfrm>
            <a:prstGeom prst="rect">
              <a:avLst/>
            </a:prstGeom>
          </p:spPr>
        </p:pic>
        <p:pic>
          <p:nvPicPr>
            <p:cNvPr id="15" name="Picture 14"/>
            <p:cNvPicPr>
              <a:picLocks noChangeAspect="1"/>
            </p:cNvPicPr>
            <p:nvPr userDrawn="1"/>
          </p:nvPicPr>
          <p:blipFill rotWithShape="1">
            <a:blip r:embed="rId3">
              <a:lum/>
            </a:blip>
            <a:srcRect r="87556"/>
            <a:stretch/>
          </p:blipFill>
          <p:spPr>
            <a:xfrm>
              <a:off x="457200" y="4117997"/>
              <a:ext cx="359411" cy="213942"/>
            </a:xfrm>
            <a:prstGeom prst="rect">
              <a:avLst/>
            </a:prstGeom>
          </p:spPr>
        </p:pic>
      </p:grpSp>
      <p:pic>
        <p:nvPicPr>
          <p:cNvPr id="16" name="Picture 58" descr="C:\Users\Sarah\Desktop\IHME_logo_rgb-0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658191" y="4422699"/>
            <a:ext cx="3075857" cy="1912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IHME_logo_acr_RGB_sm.png"/>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465826" y="335091"/>
            <a:ext cx="1409278" cy="458382"/>
          </a:xfrm>
          <a:prstGeom prst="rect">
            <a:avLst/>
          </a:prstGeom>
        </p:spPr>
      </p:pic>
      <p:grpSp>
        <p:nvGrpSpPr>
          <p:cNvPr id="2" name="Group 1"/>
          <p:cNvGrpSpPr/>
          <p:nvPr userDrawn="1"/>
        </p:nvGrpSpPr>
        <p:grpSpPr>
          <a:xfrm>
            <a:off x="5067968" y="410231"/>
            <a:ext cx="3405281" cy="308102"/>
            <a:chOff x="5067968" y="410231"/>
            <a:chExt cx="3405281" cy="308102"/>
          </a:xfrm>
        </p:grpSpPr>
        <p:grpSp>
          <p:nvGrpSpPr>
            <p:cNvPr id="18" name="Group 17"/>
            <p:cNvGrpSpPr/>
            <p:nvPr userDrawn="1"/>
          </p:nvGrpSpPr>
          <p:grpSpPr>
            <a:xfrm>
              <a:off x="5067968" y="410231"/>
              <a:ext cx="2442990" cy="308102"/>
              <a:chOff x="6118160" y="4634273"/>
              <a:chExt cx="1678873" cy="211734"/>
            </a:xfrm>
          </p:grpSpPr>
          <p:pic>
            <p:nvPicPr>
              <p:cNvPr id="20" name="Picture 2" descr="Image result for idrc uganda"/>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17740" t="25329" r="18024" b="28199"/>
              <a:stretch/>
            </p:blipFill>
            <p:spPr bwMode="auto">
              <a:xfrm>
                <a:off x="7139551" y="4634273"/>
                <a:ext cx="487546" cy="211734"/>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p:cNvCxnSpPr/>
              <p:nvPr userDrawn="1"/>
            </p:nvCxnSpPr>
            <p:spPr>
              <a:xfrm>
                <a:off x="7797033" y="4659748"/>
                <a:ext cx="0" cy="146761"/>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118160" y="4659426"/>
                <a:ext cx="681519" cy="180656"/>
              </a:xfrm>
              <a:prstGeom prst="rect">
                <a:avLst/>
              </a:prstGeom>
            </p:spPr>
          </p:pic>
          <p:cxnSp>
            <p:nvCxnSpPr>
              <p:cNvPr id="23" name="Straight Connector 22"/>
              <p:cNvCxnSpPr/>
              <p:nvPr userDrawn="1"/>
            </p:nvCxnSpPr>
            <p:spPr>
              <a:xfrm>
                <a:off x="6969615" y="4659748"/>
                <a:ext cx="0" cy="146761"/>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pic>
          <p:nvPicPr>
            <p:cNvPr id="25" name="Picture 24">
              <a:extLst>
                <a:ext uri="{FF2B5EF4-FFF2-40B4-BE49-F238E27FC236}">
                  <a16:creationId xmlns:a16="http://schemas.microsoft.com/office/drawing/2014/main" id="{C58CB808-9996-4434-9CDF-9890D672F475}"/>
                </a:ext>
              </a:extLst>
            </p:cNvPr>
            <p:cNvPicPr/>
            <p:nvPr userDrawn="1"/>
          </p:nvPicPr>
          <p:blipFill>
            <a:blip r:embed="rId8"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758239" y="426943"/>
              <a:ext cx="715010" cy="271145"/>
            </a:xfrm>
            <a:prstGeom prst="rect">
              <a:avLst/>
            </a:prstGeom>
          </p:spPr>
        </p:pic>
      </p:grpSp>
    </p:spTree>
    <p:extLst>
      <p:ext uri="{BB962C8B-B14F-4D97-AF65-F5344CB8AC3E}">
        <p14:creationId xmlns:p14="http://schemas.microsoft.com/office/powerpoint/2010/main" val="386339169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column table with header">
    <p:spTree>
      <p:nvGrpSpPr>
        <p:cNvPr id="1" name=""/>
        <p:cNvGrpSpPr/>
        <p:nvPr/>
      </p:nvGrpSpPr>
      <p:grpSpPr>
        <a:xfrm>
          <a:off x="0" y="0"/>
          <a:ext cx="0" cy="0"/>
          <a:chOff x="0" y="0"/>
          <a:chExt cx="0" cy="0"/>
        </a:xfrm>
      </p:grpSpPr>
      <p:sp>
        <p:nvSpPr>
          <p:cNvPr id="3" name="Title 1"/>
          <p:cNvSpPr>
            <a:spLocks noGrp="1"/>
          </p:cNvSpPr>
          <p:nvPr>
            <p:ph type="title"/>
          </p:nvPr>
        </p:nvSpPr>
        <p:spPr>
          <a:xfrm>
            <a:off x="363538" y="177800"/>
            <a:ext cx="8229600" cy="5539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lvl1pPr>
          </a:lstStyle>
          <a:p>
            <a:pPr lvl="0"/>
            <a:r>
              <a:rPr lang="en-US" dirty="0" smtClean="0"/>
              <a:t>Click to edit Master title style</a:t>
            </a:r>
            <a:endParaRPr lang="en-US" dirty="0"/>
          </a:p>
        </p:txBody>
      </p:sp>
      <p:sp>
        <p:nvSpPr>
          <p:cNvPr id="4" name="Text Placeholder 3"/>
          <p:cNvSpPr>
            <a:spLocks noGrp="1"/>
          </p:cNvSpPr>
          <p:nvPr>
            <p:ph type="body" sz="quarter" idx="10"/>
          </p:nvPr>
        </p:nvSpPr>
        <p:spPr>
          <a:xfrm>
            <a:off x="363538" y="1438275"/>
            <a:ext cx="2531035" cy="2977242"/>
          </a:xfrm>
          <a:noFill/>
        </p:spPr>
        <p:txBody>
          <a:bodyPr lIns="91440" tIns="91440" rIns="91440" bIns="91440">
            <a:noAutofit/>
          </a:bodyPr>
          <a:lstStyle>
            <a:lvl1pPr marL="0" indent="0">
              <a:lnSpc>
                <a:spcPct val="100000"/>
              </a:lnSpc>
              <a:spcBef>
                <a:spcPts val="0"/>
              </a:spcBef>
              <a:spcAft>
                <a:spcPts val="600"/>
              </a:spcAft>
              <a:buClr>
                <a:schemeClr val="accent1"/>
              </a:buClr>
              <a:buNone/>
              <a:defRPr sz="1600">
                <a:solidFill>
                  <a:schemeClr val="tx1"/>
                </a:solidFill>
              </a:defRPr>
            </a:lvl1pPr>
            <a:lvl2pPr>
              <a:lnSpc>
                <a:spcPct val="100000"/>
              </a:lnSpc>
              <a:spcBef>
                <a:spcPts val="72"/>
              </a:spcBef>
              <a:buClr>
                <a:schemeClr val="accent2"/>
              </a:buClr>
              <a:defRPr sz="1600"/>
            </a:lvl2pPr>
            <a:lvl3pPr>
              <a:lnSpc>
                <a:spcPct val="100000"/>
              </a:lnSpc>
              <a:spcBef>
                <a:spcPts val="72"/>
              </a:spcBef>
              <a:buClr>
                <a:schemeClr val="accent2"/>
              </a:buClr>
              <a:defRPr sz="1600"/>
            </a:lvl3pPr>
            <a:lvl4pPr>
              <a:lnSpc>
                <a:spcPct val="100000"/>
              </a:lnSpc>
              <a:spcBef>
                <a:spcPts val="72"/>
              </a:spcBef>
              <a:buClr>
                <a:schemeClr val="accent2"/>
              </a:buClr>
              <a:defRPr sz="1600"/>
            </a:lvl4pPr>
            <a:lvl5pPr>
              <a:lnSpc>
                <a:spcPct val="100000"/>
              </a:lnSpc>
              <a:spcBef>
                <a:spcPts val="72"/>
              </a:spcBef>
              <a:buClr>
                <a:schemeClr val="accent2"/>
              </a:buClr>
              <a:defRPr sz="1600"/>
            </a:lvl5pPr>
          </a:lstStyle>
          <a:p>
            <a:pPr lvl="0"/>
            <a:r>
              <a:rPr lang="en-US" dirty="0" smtClean="0"/>
              <a:t>Click to edit Master text styles</a:t>
            </a:r>
          </a:p>
        </p:txBody>
      </p:sp>
      <p:cxnSp>
        <p:nvCxnSpPr>
          <p:cNvPr id="5" name="Straight Connector 4"/>
          <p:cNvCxnSpPr/>
          <p:nvPr/>
        </p:nvCxnSpPr>
        <p:spPr>
          <a:xfrm>
            <a:off x="457200" y="864725"/>
            <a:ext cx="82296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3"/>
          <p:cNvSpPr>
            <a:spLocks noGrp="1"/>
          </p:cNvSpPr>
          <p:nvPr>
            <p:ph type="body" sz="quarter" idx="13" hasCustomPrompt="1"/>
          </p:nvPr>
        </p:nvSpPr>
        <p:spPr>
          <a:xfrm>
            <a:off x="363538" y="870334"/>
            <a:ext cx="2531035" cy="565891"/>
          </a:xfrm>
        </p:spPr>
        <p:txBody>
          <a:bodyPr anchor="ctr" anchorCtr="0">
            <a:noAutofit/>
          </a:bodyPr>
          <a:lstStyle>
            <a:lvl1pPr marL="0" indent="0" algn="ctr">
              <a:lnSpc>
                <a:spcPct val="100000"/>
              </a:lnSpc>
              <a:spcBef>
                <a:spcPts val="72"/>
              </a:spcBef>
              <a:buClr>
                <a:schemeClr val="accent2"/>
              </a:buClr>
              <a:buNone/>
              <a:defRPr sz="1800" b="1" i="0" baseline="0">
                <a:solidFill>
                  <a:schemeClr val="tx1"/>
                </a:solidFill>
              </a:defRPr>
            </a:lvl1pPr>
            <a:lvl2pPr>
              <a:lnSpc>
                <a:spcPts val="3600"/>
              </a:lnSpc>
              <a:spcBef>
                <a:spcPts val="72"/>
              </a:spcBef>
              <a:buClr>
                <a:schemeClr val="accent2"/>
              </a:buClr>
              <a:defRPr/>
            </a:lvl2pPr>
            <a:lvl3pPr>
              <a:lnSpc>
                <a:spcPts val="3600"/>
              </a:lnSpc>
              <a:spcBef>
                <a:spcPts val="72"/>
              </a:spcBef>
              <a:buClr>
                <a:schemeClr val="accent2"/>
              </a:buClr>
              <a:defRPr/>
            </a:lvl3pPr>
            <a:lvl4pPr>
              <a:lnSpc>
                <a:spcPts val="3600"/>
              </a:lnSpc>
              <a:spcBef>
                <a:spcPts val="72"/>
              </a:spcBef>
              <a:buClr>
                <a:schemeClr val="accent2"/>
              </a:buClr>
              <a:defRPr/>
            </a:lvl4pPr>
            <a:lvl5pPr>
              <a:lnSpc>
                <a:spcPts val="3600"/>
              </a:lnSpc>
              <a:spcBef>
                <a:spcPts val="72"/>
              </a:spcBef>
              <a:buClr>
                <a:schemeClr val="accent2"/>
              </a:buClr>
              <a:defRPr/>
            </a:lvl5pPr>
          </a:lstStyle>
          <a:p>
            <a:pPr lvl="0"/>
            <a:r>
              <a:rPr lang="en-US" dirty="0" smtClean="0"/>
              <a:t>Explanatory text</a:t>
            </a:r>
            <a:endParaRPr lang="en-US" dirty="0"/>
          </a:p>
        </p:txBody>
      </p:sp>
      <p:sp>
        <p:nvSpPr>
          <p:cNvPr id="14" name="Text Placeholder 3"/>
          <p:cNvSpPr>
            <a:spLocks noGrp="1"/>
          </p:cNvSpPr>
          <p:nvPr>
            <p:ph type="body" sz="quarter" idx="14"/>
          </p:nvPr>
        </p:nvSpPr>
        <p:spPr>
          <a:xfrm>
            <a:off x="3260273" y="1438275"/>
            <a:ext cx="2531035" cy="2977242"/>
          </a:xfrm>
          <a:noFill/>
        </p:spPr>
        <p:txBody>
          <a:bodyPr lIns="91440" tIns="91440" rIns="91440" bIns="91440">
            <a:noAutofit/>
          </a:bodyPr>
          <a:lstStyle>
            <a:lvl1pPr marL="0" indent="0">
              <a:lnSpc>
                <a:spcPct val="100000"/>
              </a:lnSpc>
              <a:spcBef>
                <a:spcPts val="0"/>
              </a:spcBef>
              <a:spcAft>
                <a:spcPts val="600"/>
              </a:spcAft>
              <a:buClr>
                <a:schemeClr val="accent1"/>
              </a:buClr>
              <a:buNone/>
              <a:defRPr sz="1600">
                <a:solidFill>
                  <a:schemeClr val="tx1"/>
                </a:solidFill>
              </a:defRPr>
            </a:lvl1pPr>
            <a:lvl2pPr>
              <a:lnSpc>
                <a:spcPct val="100000"/>
              </a:lnSpc>
              <a:spcBef>
                <a:spcPts val="72"/>
              </a:spcBef>
              <a:buClr>
                <a:schemeClr val="accent2"/>
              </a:buClr>
              <a:defRPr sz="1600"/>
            </a:lvl2pPr>
            <a:lvl3pPr>
              <a:lnSpc>
                <a:spcPct val="100000"/>
              </a:lnSpc>
              <a:spcBef>
                <a:spcPts val="72"/>
              </a:spcBef>
              <a:buClr>
                <a:schemeClr val="accent2"/>
              </a:buClr>
              <a:defRPr sz="1600"/>
            </a:lvl3pPr>
            <a:lvl4pPr>
              <a:lnSpc>
                <a:spcPct val="100000"/>
              </a:lnSpc>
              <a:spcBef>
                <a:spcPts val="72"/>
              </a:spcBef>
              <a:buClr>
                <a:schemeClr val="accent2"/>
              </a:buClr>
              <a:defRPr sz="1600"/>
            </a:lvl4pPr>
            <a:lvl5pPr>
              <a:lnSpc>
                <a:spcPct val="100000"/>
              </a:lnSpc>
              <a:spcBef>
                <a:spcPts val="72"/>
              </a:spcBef>
              <a:buClr>
                <a:schemeClr val="accent2"/>
              </a:buClr>
              <a:defRPr sz="1600"/>
            </a:lvl5pPr>
          </a:lstStyle>
          <a:p>
            <a:pPr lvl="0"/>
            <a:r>
              <a:rPr lang="en-US" dirty="0" smtClean="0"/>
              <a:t>Click to edit Master text styles</a:t>
            </a:r>
          </a:p>
        </p:txBody>
      </p:sp>
      <p:sp>
        <p:nvSpPr>
          <p:cNvPr id="15" name="Text Placeholder 3"/>
          <p:cNvSpPr>
            <a:spLocks noGrp="1"/>
          </p:cNvSpPr>
          <p:nvPr>
            <p:ph type="body" sz="quarter" idx="15" hasCustomPrompt="1"/>
          </p:nvPr>
        </p:nvSpPr>
        <p:spPr>
          <a:xfrm>
            <a:off x="3260273" y="870334"/>
            <a:ext cx="2531035" cy="565891"/>
          </a:xfrm>
        </p:spPr>
        <p:txBody>
          <a:bodyPr anchor="ctr" anchorCtr="0">
            <a:noAutofit/>
          </a:bodyPr>
          <a:lstStyle>
            <a:lvl1pPr marL="0" indent="0" algn="ctr">
              <a:lnSpc>
                <a:spcPct val="100000"/>
              </a:lnSpc>
              <a:spcBef>
                <a:spcPts val="72"/>
              </a:spcBef>
              <a:buClr>
                <a:schemeClr val="accent2"/>
              </a:buClr>
              <a:buNone/>
              <a:defRPr sz="1800" b="1" i="0" baseline="0">
                <a:solidFill>
                  <a:schemeClr val="tx1"/>
                </a:solidFill>
              </a:defRPr>
            </a:lvl1pPr>
            <a:lvl2pPr>
              <a:lnSpc>
                <a:spcPts val="3600"/>
              </a:lnSpc>
              <a:spcBef>
                <a:spcPts val="72"/>
              </a:spcBef>
              <a:buClr>
                <a:schemeClr val="accent2"/>
              </a:buClr>
              <a:defRPr/>
            </a:lvl2pPr>
            <a:lvl3pPr>
              <a:lnSpc>
                <a:spcPts val="3600"/>
              </a:lnSpc>
              <a:spcBef>
                <a:spcPts val="72"/>
              </a:spcBef>
              <a:buClr>
                <a:schemeClr val="accent2"/>
              </a:buClr>
              <a:defRPr/>
            </a:lvl3pPr>
            <a:lvl4pPr>
              <a:lnSpc>
                <a:spcPts val="3600"/>
              </a:lnSpc>
              <a:spcBef>
                <a:spcPts val="72"/>
              </a:spcBef>
              <a:buClr>
                <a:schemeClr val="accent2"/>
              </a:buClr>
              <a:defRPr/>
            </a:lvl4pPr>
            <a:lvl5pPr>
              <a:lnSpc>
                <a:spcPts val="3600"/>
              </a:lnSpc>
              <a:spcBef>
                <a:spcPts val="72"/>
              </a:spcBef>
              <a:buClr>
                <a:schemeClr val="accent2"/>
              </a:buClr>
              <a:defRPr/>
            </a:lvl5pPr>
          </a:lstStyle>
          <a:p>
            <a:pPr lvl="0"/>
            <a:r>
              <a:rPr lang="en-US" dirty="0" smtClean="0"/>
              <a:t>Explanatory text</a:t>
            </a:r>
            <a:endParaRPr lang="en-US" dirty="0"/>
          </a:p>
        </p:txBody>
      </p:sp>
      <p:sp>
        <p:nvSpPr>
          <p:cNvPr id="16" name="Text Placeholder 3"/>
          <p:cNvSpPr>
            <a:spLocks noGrp="1"/>
          </p:cNvSpPr>
          <p:nvPr>
            <p:ph type="body" sz="quarter" idx="16"/>
          </p:nvPr>
        </p:nvSpPr>
        <p:spPr>
          <a:xfrm>
            <a:off x="6176754" y="1438275"/>
            <a:ext cx="2531035" cy="2977242"/>
          </a:xfrm>
          <a:noFill/>
        </p:spPr>
        <p:txBody>
          <a:bodyPr lIns="91440" tIns="91440" rIns="91440" bIns="91440">
            <a:noAutofit/>
          </a:bodyPr>
          <a:lstStyle>
            <a:lvl1pPr marL="0" indent="0">
              <a:lnSpc>
                <a:spcPct val="100000"/>
              </a:lnSpc>
              <a:spcBef>
                <a:spcPts val="0"/>
              </a:spcBef>
              <a:spcAft>
                <a:spcPts val="600"/>
              </a:spcAft>
              <a:buClr>
                <a:schemeClr val="accent1"/>
              </a:buClr>
              <a:buNone/>
              <a:defRPr sz="1600">
                <a:solidFill>
                  <a:schemeClr val="tx1"/>
                </a:solidFill>
              </a:defRPr>
            </a:lvl1pPr>
            <a:lvl2pPr>
              <a:lnSpc>
                <a:spcPct val="100000"/>
              </a:lnSpc>
              <a:spcBef>
                <a:spcPts val="72"/>
              </a:spcBef>
              <a:buClr>
                <a:schemeClr val="accent2"/>
              </a:buClr>
              <a:defRPr sz="1600"/>
            </a:lvl2pPr>
            <a:lvl3pPr>
              <a:lnSpc>
                <a:spcPct val="100000"/>
              </a:lnSpc>
              <a:spcBef>
                <a:spcPts val="72"/>
              </a:spcBef>
              <a:buClr>
                <a:schemeClr val="accent2"/>
              </a:buClr>
              <a:defRPr sz="1600"/>
            </a:lvl3pPr>
            <a:lvl4pPr>
              <a:lnSpc>
                <a:spcPct val="100000"/>
              </a:lnSpc>
              <a:spcBef>
                <a:spcPts val="72"/>
              </a:spcBef>
              <a:buClr>
                <a:schemeClr val="accent2"/>
              </a:buClr>
              <a:defRPr sz="1600"/>
            </a:lvl4pPr>
            <a:lvl5pPr>
              <a:lnSpc>
                <a:spcPct val="100000"/>
              </a:lnSpc>
              <a:spcBef>
                <a:spcPts val="72"/>
              </a:spcBef>
              <a:buClr>
                <a:schemeClr val="accent2"/>
              </a:buClr>
              <a:defRPr sz="1600"/>
            </a:lvl5pPr>
          </a:lstStyle>
          <a:p>
            <a:pPr lvl="0"/>
            <a:r>
              <a:rPr lang="en-US" dirty="0" smtClean="0"/>
              <a:t>Click to edit Master text styles</a:t>
            </a:r>
          </a:p>
        </p:txBody>
      </p:sp>
      <p:sp>
        <p:nvSpPr>
          <p:cNvPr id="17" name="Text Placeholder 3"/>
          <p:cNvSpPr>
            <a:spLocks noGrp="1"/>
          </p:cNvSpPr>
          <p:nvPr>
            <p:ph type="body" sz="quarter" idx="17" hasCustomPrompt="1"/>
          </p:nvPr>
        </p:nvSpPr>
        <p:spPr>
          <a:xfrm>
            <a:off x="6176754" y="870334"/>
            <a:ext cx="2531035" cy="565891"/>
          </a:xfrm>
        </p:spPr>
        <p:txBody>
          <a:bodyPr anchor="ctr" anchorCtr="0">
            <a:noAutofit/>
          </a:bodyPr>
          <a:lstStyle>
            <a:lvl1pPr marL="0" indent="0" algn="ctr">
              <a:lnSpc>
                <a:spcPct val="100000"/>
              </a:lnSpc>
              <a:spcBef>
                <a:spcPts val="72"/>
              </a:spcBef>
              <a:buClr>
                <a:schemeClr val="accent2"/>
              </a:buClr>
              <a:buNone/>
              <a:defRPr sz="1800" b="1" i="0" baseline="0">
                <a:solidFill>
                  <a:schemeClr val="tx1"/>
                </a:solidFill>
              </a:defRPr>
            </a:lvl1pPr>
            <a:lvl2pPr>
              <a:lnSpc>
                <a:spcPts val="3600"/>
              </a:lnSpc>
              <a:spcBef>
                <a:spcPts val="72"/>
              </a:spcBef>
              <a:buClr>
                <a:schemeClr val="accent2"/>
              </a:buClr>
              <a:defRPr/>
            </a:lvl2pPr>
            <a:lvl3pPr>
              <a:lnSpc>
                <a:spcPts val="3600"/>
              </a:lnSpc>
              <a:spcBef>
                <a:spcPts val="72"/>
              </a:spcBef>
              <a:buClr>
                <a:schemeClr val="accent2"/>
              </a:buClr>
              <a:defRPr/>
            </a:lvl3pPr>
            <a:lvl4pPr>
              <a:lnSpc>
                <a:spcPts val="3600"/>
              </a:lnSpc>
              <a:spcBef>
                <a:spcPts val="72"/>
              </a:spcBef>
              <a:buClr>
                <a:schemeClr val="accent2"/>
              </a:buClr>
              <a:defRPr/>
            </a:lvl4pPr>
            <a:lvl5pPr>
              <a:lnSpc>
                <a:spcPts val="3600"/>
              </a:lnSpc>
              <a:spcBef>
                <a:spcPts val="72"/>
              </a:spcBef>
              <a:buClr>
                <a:schemeClr val="accent2"/>
              </a:buClr>
              <a:defRPr/>
            </a:lvl5pPr>
          </a:lstStyle>
          <a:p>
            <a:pPr lvl="0"/>
            <a:r>
              <a:rPr lang="en-US" dirty="0" smtClean="0"/>
              <a:t>Explanatory text</a:t>
            </a:r>
            <a:endParaRPr lang="en-US" dirty="0"/>
          </a:p>
        </p:txBody>
      </p:sp>
      <p:cxnSp>
        <p:nvCxnSpPr>
          <p:cNvPr id="18" name="Straight Connector 17"/>
          <p:cNvCxnSpPr/>
          <p:nvPr/>
        </p:nvCxnSpPr>
        <p:spPr>
          <a:xfrm>
            <a:off x="457200" y="1436224"/>
            <a:ext cx="82296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57200" y="864725"/>
            <a:ext cx="82296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457200" y="1436224"/>
            <a:ext cx="82296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076575" y="866776"/>
            <a:ext cx="0" cy="3548742"/>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5984421" y="866776"/>
            <a:ext cx="0" cy="3548742"/>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5" name="Rectangle 6"/>
          <p:cNvSpPr>
            <a:spLocks noGrp="1" noChangeArrowheads="1"/>
          </p:cNvSpPr>
          <p:nvPr userDrawn="1">
            <p:ph type="sldNum" sz="quarter" idx="18"/>
          </p:nvPr>
        </p:nvSpPr>
        <p:spPr>
          <a:xfrm>
            <a:off x="4684868" y="4623550"/>
            <a:ext cx="309700" cy="215444"/>
          </a:xfrm>
          <a:prstGeom prst="rect">
            <a:avLst/>
          </a:prstGeom>
          <a:noFill/>
        </p:spPr>
        <p:txBody>
          <a:bodyPr wrap="none" rtlCol="0">
            <a:spAutoFit/>
          </a:bodyPr>
          <a:lstStyle>
            <a:lvl1pPr>
              <a:defRPr lang="en-US" smtClean="0"/>
            </a:lvl1pPr>
          </a:lstStyle>
          <a:p>
            <a:pPr algn="ctr"/>
            <a:fld id="{F1E776F5-9A26-455E-BF09-7D727D022004}" type="slidenum">
              <a:rPr lang="en-US" smtClean="0"/>
              <a:pPr algn="ctr"/>
              <a:t>‹#›</a:t>
            </a:fld>
            <a:endParaRPr lang="en-US"/>
          </a:p>
        </p:txBody>
      </p:sp>
      <p:sp>
        <p:nvSpPr>
          <p:cNvPr id="2" name="TextBox 1"/>
          <p:cNvSpPr txBox="1"/>
          <p:nvPr userDrawn="1"/>
        </p:nvSpPr>
        <p:spPr>
          <a:xfrm>
            <a:off x="7981406" y="4506688"/>
            <a:ext cx="842554" cy="369332"/>
          </a:xfrm>
          <a:prstGeom prst="rect">
            <a:avLst/>
          </a:prstGeom>
          <a:solidFill>
            <a:schemeClr val="bg1"/>
          </a:solidFill>
        </p:spPr>
        <p:txBody>
          <a:bodyPr wrap="square" rtlCol="0">
            <a:spAutoFit/>
          </a:bodyPr>
          <a:lstStyle/>
          <a:p>
            <a:pPr>
              <a:spcBef>
                <a:spcPts val="54"/>
              </a:spcBef>
              <a:buClr>
                <a:schemeClr val="accent1"/>
              </a:buClr>
              <a:buSzPct val="110000"/>
            </a:pPr>
            <a:endParaRPr lang="fr-FR" sz="1800" dirty="0" err="1" smtClean="0"/>
          </a:p>
        </p:txBody>
      </p:sp>
      <p:pic>
        <p:nvPicPr>
          <p:cNvPr id="20" name="Picture 19">
            <a:extLst>
              <a:ext uri="{FF2B5EF4-FFF2-40B4-BE49-F238E27FC236}">
                <a16:creationId xmlns:a16="http://schemas.microsoft.com/office/drawing/2014/main" id="{C58CB808-9996-4434-9CDF-9890D672F475}"/>
              </a:ext>
            </a:extLst>
          </p:cNvPr>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051513" y="4623550"/>
            <a:ext cx="541625" cy="205394"/>
          </a:xfrm>
          <a:prstGeom prst="rect">
            <a:avLst/>
          </a:prstGeom>
        </p:spPr>
      </p:pic>
    </p:spTree>
    <p:extLst>
      <p:ext uri="{BB962C8B-B14F-4D97-AF65-F5344CB8AC3E}">
        <p14:creationId xmlns:p14="http://schemas.microsoft.com/office/powerpoint/2010/main" val="3916059159"/>
      </p:ext>
    </p:extLst>
  </p:cSld>
  <p:clrMapOvr>
    <a:masterClrMapping/>
  </p:clrMapOvr>
  <p:transition>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rop-in Image Vertical">
    <p:spTree>
      <p:nvGrpSpPr>
        <p:cNvPr id="1" name=""/>
        <p:cNvGrpSpPr/>
        <p:nvPr/>
      </p:nvGrpSpPr>
      <p:grpSpPr>
        <a:xfrm>
          <a:off x="0" y="0"/>
          <a:ext cx="0" cy="0"/>
          <a:chOff x="0" y="0"/>
          <a:chExt cx="0" cy="0"/>
        </a:xfrm>
      </p:grpSpPr>
      <p:sp>
        <p:nvSpPr>
          <p:cNvPr id="3" name="Title 1"/>
          <p:cNvSpPr>
            <a:spLocks noGrp="1"/>
          </p:cNvSpPr>
          <p:nvPr>
            <p:ph type="title"/>
          </p:nvPr>
        </p:nvSpPr>
        <p:spPr>
          <a:xfrm>
            <a:off x="364018" y="170815"/>
            <a:ext cx="8229600" cy="5539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lvl1pPr>
          </a:lstStyle>
          <a:p>
            <a:pPr lvl="0"/>
            <a:r>
              <a:rPr lang="en-US" dirty="0" smtClean="0"/>
              <a:t>Click to edit Master title style</a:t>
            </a:r>
            <a:endParaRPr lang="en-US" dirty="0"/>
          </a:p>
        </p:txBody>
      </p:sp>
      <p:sp>
        <p:nvSpPr>
          <p:cNvPr id="5" name="Text Placeholder 3"/>
          <p:cNvSpPr>
            <a:spLocks noGrp="1"/>
          </p:cNvSpPr>
          <p:nvPr>
            <p:ph type="body" sz="quarter" idx="10"/>
          </p:nvPr>
        </p:nvSpPr>
        <p:spPr>
          <a:xfrm>
            <a:off x="363538" y="937700"/>
            <a:ext cx="2336800" cy="3492375"/>
          </a:xfrm>
        </p:spPr>
        <p:txBody>
          <a:bodyPr tIns="45720" rIns="91440" bIns="45720">
            <a:noAutofit/>
          </a:bodyPr>
          <a:lstStyle>
            <a:lvl1pPr marL="0" indent="0">
              <a:lnSpc>
                <a:spcPct val="100000"/>
              </a:lnSpc>
              <a:spcBef>
                <a:spcPts val="0"/>
              </a:spcBef>
              <a:spcAft>
                <a:spcPts val="600"/>
              </a:spcAft>
              <a:buClr>
                <a:schemeClr val="accent2"/>
              </a:buClr>
              <a:buNone/>
              <a:defRPr sz="1600">
                <a:solidFill>
                  <a:schemeClr val="tx1"/>
                </a:solidFill>
              </a:defRPr>
            </a:lvl1pPr>
            <a:lvl2pPr>
              <a:lnSpc>
                <a:spcPts val="3000"/>
              </a:lnSpc>
              <a:spcBef>
                <a:spcPts val="72"/>
              </a:spcBef>
              <a:buClr>
                <a:schemeClr val="accent2"/>
              </a:buClr>
              <a:defRPr sz="2400"/>
            </a:lvl2pPr>
            <a:lvl3pPr>
              <a:lnSpc>
                <a:spcPts val="3000"/>
              </a:lnSpc>
              <a:spcBef>
                <a:spcPts val="72"/>
              </a:spcBef>
              <a:buClr>
                <a:schemeClr val="accent2"/>
              </a:buClr>
              <a:defRPr sz="2400"/>
            </a:lvl3pPr>
            <a:lvl4pPr>
              <a:lnSpc>
                <a:spcPts val="3000"/>
              </a:lnSpc>
              <a:spcBef>
                <a:spcPts val="72"/>
              </a:spcBef>
              <a:buClr>
                <a:schemeClr val="accent2"/>
              </a:buClr>
              <a:defRPr sz="2400"/>
            </a:lvl4pPr>
            <a:lvl5pPr>
              <a:lnSpc>
                <a:spcPts val="3000"/>
              </a:lnSpc>
              <a:spcBef>
                <a:spcPts val="72"/>
              </a:spcBef>
              <a:buClr>
                <a:schemeClr val="accent2"/>
              </a:buClr>
              <a:defRPr sz="2400"/>
            </a:lvl5pPr>
          </a:lstStyle>
          <a:p>
            <a:pPr lvl="0"/>
            <a:r>
              <a:rPr lang="en-US" dirty="0" smtClean="0"/>
              <a:t>Click to edit Master text styles</a:t>
            </a:r>
          </a:p>
        </p:txBody>
      </p:sp>
      <p:sp>
        <p:nvSpPr>
          <p:cNvPr id="8" name="Rectangle 6"/>
          <p:cNvSpPr>
            <a:spLocks noGrp="1" noChangeArrowheads="1"/>
          </p:cNvSpPr>
          <p:nvPr>
            <p:ph type="sldNum" sz="quarter" idx="11"/>
          </p:nvPr>
        </p:nvSpPr>
        <p:spPr>
          <a:xfrm>
            <a:off x="4684868" y="4623550"/>
            <a:ext cx="309700" cy="215444"/>
          </a:xfrm>
          <a:prstGeom prst="rect">
            <a:avLst/>
          </a:prstGeom>
          <a:noFill/>
        </p:spPr>
        <p:txBody>
          <a:bodyPr wrap="none" rtlCol="0">
            <a:spAutoFit/>
          </a:bodyPr>
          <a:lstStyle>
            <a:lvl1pPr>
              <a:defRPr lang="en-US" smtClean="0"/>
            </a:lvl1pPr>
          </a:lstStyle>
          <a:p>
            <a:pPr algn="ctr"/>
            <a:fld id="{F1E776F5-9A26-455E-BF09-7D727D022004}" type="slidenum">
              <a:rPr lang="en-US" smtClean="0"/>
              <a:pPr algn="ctr"/>
              <a:t>‹#›</a:t>
            </a:fld>
            <a:endParaRPr lang="en-US"/>
          </a:p>
        </p:txBody>
      </p:sp>
      <p:sp>
        <p:nvSpPr>
          <p:cNvPr id="9" name="Picture Placeholder 8"/>
          <p:cNvSpPr>
            <a:spLocks noGrp="1"/>
          </p:cNvSpPr>
          <p:nvPr>
            <p:ph type="pic" sz="quarter" idx="12"/>
          </p:nvPr>
        </p:nvSpPr>
        <p:spPr>
          <a:xfrm>
            <a:off x="3200401" y="937699"/>
            <a:ext cx="5438775" cy="3500438"/>
          </a:xfrm>
        </p:spPr>
        <p:txBody>
          <a:bodyPr/>
          <a:lstStyle>
            <a:lvl1pPr marL="0" indent="0">
              <a:buNone/>
              <a:defRPr/>
            </a:lvl1pPr>
          </a:lstStyle>
          <a:p>
            <a:endParaRPr lang="en-US" dirty="0"/>
          </a:p>
        </p:txBody>
      </p:sp>
      <p:sp>
        <p:nvSpPr>
          <p:cNvPr id="2" name="TextBox 1"/>
          <p:cNvSpPr txBox="1"/>
          <p:nvPr userDrawn="1"/>
        </p:nvSpPr>
        <p:spPr>
          <a:xfrm>
            <a:off x="7929154" y="4514681"/>
            <a:ext cx="927463" cy="369332"/>
          </a:xfrm>
          <a:prstGeom prst="rect">
            <a:avLst/>
          </a:prstGeom>
          <a:solidFill>
            <a:schemeClr val="bg1"/>
          </a:solidFill>
        </p:spPr>
        <p:txBody>
          <a:bodyPr wrap="square" rtlCol="0">
            <a:spAutoFit/>
          </a:bodyPr>
          <a:lstStyle/>
          <a:p>
            <a:pPr>
              <a:spcBef>
                <a:spcPts val="54"/>
              </a:spcBef>
              <a:buClr>
                <a:schemeClr val="accent1"/>
              </a:buClr>
              <a:buSzPct val="110000"/>
            </a:pPr>
            <a:endParaRPr lang="fr-FR" sz="1800" dirty="0" err="1" smtClean="0"/>
          </a:p>
        </p:txBody>
      </p:sp>
      <p:pic>
        <p:nvPicPr>
          <p:cNvPr id="7" name="Picture 6">
            <a:extLst>
              <a:ext uri="{FF2B5EF4-FFF2-40B4-BE49-F238E27FC236}">
                <a16:creationId xmlns:a16="http://schemas.microsoft.com/office/drawing/2014/main" id="{C58CB808-9996-4434-9CDF-9890D672F475}"/>
              </a:ext>
            </a:extLst>
          </p:cNvPr>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051513" y="4623550"/>
            <a:ext cx="541625" cy="205394"/>
          </a:xfrm>
          <a:prstGeom prst="rect">
            <a:avLst/>
          </a:prstGeom>
        </p:spPr>
      </p:pic>
    </p:spTree>
    <p:extLst>
      <p:ext uri="{BB962C8B-B14F-4D97-AF65-F5344CB8AC3E}">
        <p14:creationId xmlns:p14="http://schemas.microsoft.com/office/powerpoint/2010/main" val="242128392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rop-in Image Horizontal">
    <p:spTree>
      <p:nvGrpSpPr>
        <p:cNvPr id="1" name=""/>
        <p:cNvGrpSpPr/>
        <p:nvPr/>
      </p:nvGrpSpPr>
      <p:grpSpPr>
        <a:xfrm>
          <a:off x="0" y="0"/>
          <a:ext cx="0" cy="0"/>
          <a:chOff x="0" y="0"/>
          <a:chExt cx="0" cy="0"/>
        </a:xfrm>
      </p:grpSpPr>
      <p:sp>
        <p:nvSpPr>
          <p:cNvPr id="3" name="Title 1"/>
          <p:cNvSpPr>
            <a:spLocks noGrp="1"/>
          </p:cNvSpPr>
          <p:nvPr>
            <p:ph type="title"/>
          </p:nvPr>
        </p:nvSpPr>
        <p:spPr>
          <a:xfrm>
            <a:off x="364603" y="177011"/>
            <a:ext cx="8229600" cy="5539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lvl1pPr>
          </a:lstStyle>
          <a:p>
            <a:pPr lvl="0"/>
            <a:r>
              <a:rPr lang="en-US" dirty="0" smtClean="0"/>
              <a:t>Click to edit Master title style</a:t>
            </a:r>
            <a:endParaRPr lang="en-US" dirty="0"/>
          </a:p>
        </p:txBody>
      </p:sp>
      <p:sp>
        <p:nvSpPr>
          <p:cNvPr id="5" name="Text Placeholder 3"/>
          <p:cNvSpPr>
            <a:spLocks noGrp="1"/>
          </p:cNvSpPr>
          <p:nvPr>
            <p:ph type="body" sz="quarter" idx="10"/>
          </p:nvPr>
        </p:nvSpPr>
        <p:spPr>
          <a:xfrm>
            <a:off x="363538" y="3671393"/>
            <a:ext cx="8229600" cy="486725"/>
          </a:xfrm>
        </p:spPr>
        <p:txBody>
          <a:bodyPr tIns="45720" rIns="91440" bIns="45720">
            <a:noAutofit/>
          </a:bodyPr>
          <a:lstStyle>
            <a:lvl1pPr marL="0" indent="0">
              <a:lnSpc>
                <a:spcPct val="100000"/>
              </a:lnSpc>
              <a:spcBef>
                <a:spcPts val="0"/>
              </a:spcBef>
              <a:spcAft>
                <a:spcPts val="600"/>
              </a:spcAft>
              <a:buClr>
                <a:schemeClr val="accent2"/>
              </a:buClr>
              <a:buNone/>
              <a:defRPr sz="1600">
                <a:solidFill>
                  <a:schemeClr val="tx1"/>
                </a:solidFill>
              </a:defRPr>
            </a:lvl1pPr>
            <a:lvl2pPr>
              <a:lnSpc>
                <a:spcPts val="3000"/>
              </a:lnSpc>
              <a:spcBef>
                <a:spcPts val="72"/>
              </a:spcBef>
              <a:buClr>
                <a:schemeClr val="accent2"/>
              </a:buClr>
              <a:defRPr sz="2400"/>
            </a:lvl2pPr>
            <a:lvl3pPr>
              <a:lnSpc>
                <a:spcPts val="3000"/>
              </a:lnSpc>
              <a:spcBef>
                <a:spcPts val="72"/>
              </a:spcBef>
              <a:buClr>
                <a:schemeClr val="accent2"/>
              </a:buClr>
              <a:defRPr sz="2400"/>
            </a:lvl3pPr>
            <a:lvl4pPr>
              <a:lnSpc>
                <a:spcPts val="3000"/>
              </a:lnSpc>
              <a:spcBef>
                <a:spcPts val="72"/>
              </a:spcBef>
              <a:buClr>
                <a:schemeClr val="accent2"/>
              </a:buClr>
              <a:defRPr sz="2400"/>
            </a:lvl4pPr>
            <a:lvl5pPr>
              <a:lnSpc>
                <a:spcPts val="3000"/>
              </a:lnSpc>
              <a:spcBef>
                <a:spcPts val="72"/>
              </a:spcBef>
              <a:buClr>
                <a:schemeClr val="accent2"/>
              </a:buClr>
              <a:defRPr sz="2400"/>
            </a:lvl5pPr>
          </a:lstStyle>
          <a:p>
            <a:pPr lvl="0"/>
            <a:r>
              <a:rPr lang="en-US" dirty="0" smtClean="0"/>
              <a:t>Click to edit Master text styles</a:t>
            </a:r>
          </a:p>
        </p:txBody>
      </p:sp>
      <p:sp>
        <p:nvSpPr>
          <p:cNvPr id="7" name="Slide Number Placeholder 6"/>
          <p:cNvSpPr>
            <a:spLocks noGrp="1" noChangeArrowheads="1"/>
          </p:cNvSpPr>
          <p:nvPr>
            <p:ph type="sldNum" sz="quarter" idx="11"/>
          </p:nvPr>
        </p:nvSpPr>
        <p:spPr>
          <a:xfrm>
            <a:off x="4684868" y="4623550"/>
            <a:ext cx="309700" cy="215444"/>
          </a:xfrm>
          <a:prstGeom prst="rect">
            <a:avLst/>
          </a:prstGeom>
          <a:noFill/>
        </p:spPr>
        <p:txBody>
          <a:bodyPr wrap="none" rtlCol="0">
            <a:spAutoFit/>
          </a:bodyPr>
          <a:lstStyle>
            <a:lvl1pPr>
              <a:defRPr lang="en-US" smtClean="0"/>
            </a:lvl1pPr>
          </a:lstStyle>
          <a:p>
            <a:pPr algn="ctr"/>
            <a:fld id="{F1E776F5-9A26-455E-BF09-7D727D022004}" type="slidenum">
              <a:rPr lang="en-US" smtClean="0"/>
              <a:pPr algn="ctr"/>
              <a:t>‹#›</a:t>
            </a:fld>
            <a:endParaRPr lang="en-US"/>
          </a:p>
        </p:txBody>
      </p:sp>
      <p:sp>
        <p:nvSpPr>
          <p:cNvPr id="4" name="Picture Placeholder 3"/>
          <p:cNvSpPr>
            <a:spLocks noGrp="1"/>
          </p:cNvSpPr>
          <p:nvPr>
            <p:ph type="pic" sz="quarter" idx="12"/>
          </p:nvPr>
        </p:nvSpPr>
        <p:spPr>
          <a:xfrm>
            <a:off x="364603" y="910829"/>
            <a:ext cx="8234362" cy="2660061"/>
          </a:xfrm>
        </p:spPr>
        <p:txBody>
          <a:bodyPr/>
          <a:lstStyle>
            <a:lvl1pPr marL="0" indent="0">
              <a:buNone/>
              <a:defRPr/>
            </a:lvl1pPr>
          </a:lstStyle>
          <a:p>
            <a:endParaRPr lang="en-US"/>
          </a:p>
        </p:txBody>
      </p:sp>
      <p:sp>
        <p:nvSpPr>
          <p:cNvPr id="2" name="TextBox 1"/>
          <p:cNvSpPr txBox="1"/>
          <p:nvPr userDrawn="1"/>
        </p:nvSpPr>
        <p:spPr>
          <a:xfrm>
            <a:off x="7942217" y="4513220"/>
            <a:ext cx="973183" cy="369332"/>
          </a:xfrm>
          <a:prstGeom prst="rect">
            <a:avLst/>
          </a:prstGeom>
          <a:solidFill>
            <a:schemeClr val="bg1"/>
          </a:solidFill>
        </p:spPr>
        <p:txBody>
          <a:bodyPr wrap="square" rtlCol="0">
            <a:spAutoFit/>
          </a:bodyPr>
          <a:lstStyle/>
          <a:p>
            <a:pPr>
              <a:spcBef>
                <a:spcPts val="54"/>
              </a:spcBef>
              <a:buClr>
                <a:schemeClr val="accent1"/>
              </a:buClr>
              <a:buSzPct val="110000"/>
            </a:pPr>
            <a:endParaRPr lang="fr-FR" sz="1800" dirty="0" err="1" smtClean="0"/>
          </a:p>
        </p:txBody>
      </p:sp>
      <p:pic>
        <p:nvPicPr>
          <p:cNvPr id="8" name="Picture 7">
            <a:extLst>
              <a:ext uri="{FF2B5EF4-FFF2-40B4-BE49-F238E27FC236}">
                <a16:creationId xmlns:a16="http://schemas.microsoft.com/office/drawing/2014/main" id="{C58CB808-9996-4434-9CDF-9890D672F475}"/>
              </a:ext>
            </a:extLst>
          </p:cNvPr>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051513" y="4623550"/>
            <a:ext cx="541625" cy="205394"/>
          </a:xfrm>
          <a:prstGeom prst="rect">
            <a:avLst/>
          </a:prstGeom>
        </p:spPr>
      </p:pic>
    </p:spTree>
    <p:extLst>
      <p:ext uri="{BB962C8B-B14F-4D97-AF65-F5344CB8AC3E}">
        <p14:creationId xmlns:p14="http://schemas.microsoft.com/office/powerpoint/2010/main" val="69782536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and Text Overlay">
    <p:spTree>
      <p:nvGrpSpPr>
        <p:cNvPr id="1" name=""/>
        <p:cNvGrpSpPr/>
        <p:nvPr/>
      </p:nvGrpSpPr>
      <p:grpSpPr>
        <a:xfrm>
          <a:off x="0" y="0"/>
          <a:ext cx="0" cy="0"/>
          <a:chOff x="0" y="0"/>
          <a:chExt cx="0" cy="0"/>
        </a:xfrm>
      </p:grpSpPr>
      <p:sp>
        <p:nvSpPr>
          <p:cNvPr id="4" name="Picture Placeholder 21"/>
          <p:cNvSpPr>
            <a:spLocks noGrp="1"/>
          </p:cNvSpPr>
          <p:nvPr>
            <p:ph type="pic" sz="quarter" idx="12"/>
          </p:nvPr>
        </p:nvSpPr>
        <p:spPr>
          <a:xfrm>
            <a:off x="0" y="0"/>
            <a:ext cx="9144000" cy="4524375"/>
          </a:xfrm>
        </p:spPr>
        <p:txBody>
          <a:bodyPr anchor="t" anchorCtr="0">
            <a:normAutofit/>
          </a:bodyPr>
          <a:lstStyle>
            <a:lvl1pPr marL="0" indent="0">
              <a:buNone/>
              <a:defRPr sz="2200">
                <a:solidFill>
                  <a:schemeClr val="tx1"/>
                </a:solidFill>
              </a:defRPr>
            </a:lvl1pPr>
          </a:lstStyle>
          <a:p>
            <a:r>
              <a:rPr lang="en-US" dirty="0" smtClean="0"/>
              <a:t>Click icon to add picture</a:t>
            </a:r>
            <a:endParaRPr lang="en-US" dirty="0"/>
          </a:p>
        </p:txBody>
      </p:sp>
      <p:sp>
        <p:nvSpPr>
          <p:cNvPr id="14" name="Title 1"/>
          <p:cNvSpPr>
            <a:spLocks noGrp="1"/>
          </p:cNvSpPr>
          <p:nvPr>
            <p:ph type="title"/>
          </p:nvPr>
        </p:nvSpPr>
        <p:spPr>
          <a:xfrm>
            <a:off x="363538" y="168552"/>
            <a:ext cx="8229600" cy="5539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solidFill>
                  <a:schemeClr val="bg1"/>
                </a:solidFill>
              </a:defRPr>
            </a:lvl1pPr>
          </a:lstStyle>
          <a:p>
            <a:pPr lvl="0"/>
            <a:r>
              <a:rPr lang="en-US" dirty="0" smtClean="0"/>
              <a:t>Click to edit Master title style</a:t>
            </a:r>
            <a:endParaRPr lang="en-US" dirty="0"/>
          </a:p>
        </p:txBody>
      </p:sp>
      <p:sp>
        <p:nvSpPr>
          <p:cNvPr id="15" name="Text Placeholder 3"/>
          <p:cNvSpPr>
            <a:spLocks noGrp="1"/>
          </p:cNvSpPr>
          <p:nvPr>
            <p:ph type="body" sz="quarter" idx="10" hasCustomPrompt="1"/>
          </p:nvPr>
        </p:nvSpPr>
        <p:spPr>
          <a:xfrm>
            <a:off x="363538" y="1779413"/>
            <a:ext cx="4120953" cy="2362706"/>
          </a:xfrm>
        </p:spPr>
        <p:txBody>
          <a:bodyPr lIns="91440" rIns="91440" anchor="t" anchorCtr="0">
            <a:noAutofit/>
          </a:bodyPr>
          <a:lstStyle>
            <a:lvl1pPr marL="0" indent="0">
              <a:lnSpc>
                <a:spcPct val="100000"/>
              </a:lnSpc>
              <a:spcBef>
                <a:spcPts val="72"/>
              </a:spcBef>
              <a:buClr>
                <a:schemeClr val="accent2"/>
              </a:buClr>
              <a:buNone/>
              <a:defRPr sz="1600">
                <a:solidFill>
                  <a:schemeClr val="bg1"/>
                </a:solidFill>
              </a:defRPr>
            </a:lvl1pPr>
            <a:lvl2pPr>
              <a:lnSpc>
                <a:spcPts val="3000"/>
              </a:lnSpc>
              <a:spcBef>
                <a:spcPts val="72"/>
              </a:spcBef>
              <a:buClr>
                <a:schemeClr val="accent2"/>
              </a:buClr>
              <a:defRPr sz="2400"/>
            </a:lvl2pPr>
            <a:lvl3pPr>
              <a:lnSpc>
                <a:spcPts val="3000"/>
              </a:lnSpc>
              <a:spcBef>
                <a:spcPts val="72"/>
              </a:spcBef>
              <a:buClr>
                <a:schemeClr val="accent2"/>
              </a:buClr>
              <a:defRPr sz="2400"/>
            </a:lvl3pPr>
            <a:lvl4pPr>
              <a:lnSpc>
                <a:spcPts val="3000"/>
              </a:lnSpc>
              <a:spcBef>
                <a:spcPts val="72"/>
              </a:spcBef>
              <a:buClr>
                <a:schemeClr val="accent2"/>
              </a:buClr>
              <a:defRPr sz="2400"/>
            </a:lvl4pPr>
            <a:lvl5pPr>
              <a:lnSpc>
                <a:spcPts val="3000"/>
              </a:lnSpc>
              <a:spcBef>
                <a:spcPts val="72"/>
              </a:spcBef>
              <a:buClr>
                <a:schemeClr val="accent2"/>
              </a:buClr>
              <a:defRPr sz="2400"/>
            </a:lvl5pPr>
          </a:lstStyle>
          <a:p>
            <a:pPr lvl="0"/>
            <a:r>
              <a:rPr lang="en-US" dirty="0" smtClean="0"/>
              <a:t>Text goes here</a:t>
            </a:r>
            <a:endParaRPr lang="en-US" dirty="0"/>
          </a:p>
        </p:txBody>
      </p:sp>
      <p:sp>
        <p:nvSpPr>
          <p:cNvPr id="5" name="Rectangle 6"/>
          <p:cNvSpPr>
            <a:spLocks noGrp="1" noChangeArrowheads="1"/>
          </p:cNvSpPr>
          <p:nvPr>
            <p:ph type="sldNum" sz="quarter" idx="13"/>
          </p:nvPr>
        </p:nvSpPr>
        <p:spPr>
          <a:xfrm>
            <a:off x="4684868" y="4623550"/>
            <a:ext cx="309700" cy="215444"/>
          </a:xfrm>
          <a:prstGeom prst="rect">
            <a:avLst/>
          </a:prstGeom>
          <a:noFill/>
        </p:spPr>
        <p:txBody>
          <a:bodyPr wrap="none" rtlCol="0">
            <a:spAutoFit/>
          </a:bodyPr>
          <a:lstStyle>
            <a:lvl1pPr>
              <a:defRPr lang="en-US" smtClean="0"/>
            </a:lvl1pPr>
          </a:lstStyle>
          <a:p>
            <a:pPr algn="ctr"/>
            <a:fld id="{F1E776F5-9A26-455E-BF09-7D727D022004}" type="slidenum">
              <a:rPr lang="en-US" smtClean="0"/>
              <a:pPr algn="ctr"/>
              <a:t>‹#›</a:t>
            </a:fld>
            <a:endParaRPr lang="en-US"/>
          </a:p>
        </p:txBody>
      </p:sp>
      <p:sp>
        <p:nvSpPr>
          <p:cNvPr id="2" name="TextBox 1"/>
          <p:cNvSpPr txBox="1"/>
          <p:nvPr userDrawn="1"/>
        </p:nvSpPr>
        <p:spPr>
          <a:xfrm>
            <a:off x="7961811" y="4524375"/>
            <a:ext cx="868680" cy="369332"/>
          </a:xfrm>
          <a:prstGeom prst="rect">
            <a:avLst/>
          </a:prstGeom>
          <a:solidFill>
            <a:schemeClr val="bg1"/>
          </a:solidFill>
        </p:spPr>
        <p:txBody>
          <a:bodyPr wrap="square" rtlCol="0">
            <a:spAutoFit/>
          </a:bodyPr>
          <a:lstStyle/>
          <a:p>
            <a:pPr>
              <a:spcBef>
                <a:spcPts val="54"/>
              </a:spcBef>
              <a:buClr>
                <a:schemeClr val="accent1"/>
              </a:buClr>
              <a:buSzPct val="110000"/>
            </a:pPr>
            <a:endParaRPr lang="fr-FR" sz="1800" dirty="0" err="1" smtClean="0"/>
          </a:p>
        </p:txBody>
      </p:sp>
      <p:pic>
        <p:nvPicPr>
          <p:cNvPr id="7" name="Picture 6">
            <a:extLst>
              <a:ext uri="{FF2B5EF4-FFF2-40B4-BE49-F238E27FC236}">
                <a16:creationId xmlns:a16="http://schemas.microsoft.com/office/drawing/2014/main" id="{C58CB808-9996-4434-9CDF-9890D672F475}"/>
              </a:ext>
            </a:extLst>
          </p:cNvPr>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051513" y="4623550"/>
            <a:ext cx="541625" cy="205394"/>
          </a:xfrm>
          <a:prstGeom prst="rect">
            <a:avLst/>
          </a:prstGeom>
        </p:spPr>
      </p:pic>
    </p:spTree>
    <p:extLst>
      <p:ext uri="{BB962C8B-B14F-4D97-AF65-F5344CB8AC3E}">
        <p14:creationId xmlns:p14="http://schemas.microsoft.com/office/powerpoint/2010/main" val="146932541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Image &amp; Caption">
    <p:spTree>
      <p:nvGrpSpPr>
        <p:cNvPr id="1" name=""/>
        <p:cNvGrpSpPr/>
        <p:nvPr/>
      </p:nvGrpSpPr>
      <p:grpSpPr>
        <a:xfrm>
          <a:off x="0" y="0"/>
          <a:ext cx="0" cy="0"/>
          <a:chOff x="0" y="0"/>
          <a:chExt cx="0" cy="0"/>
        </a:xfrm>
      </p:grpSpPr>
      <p:sp>
        <p:nvSpPr>
          <p:cNvPr id="3" name="Title 1"/>
          <p:cNvSpPr>
            <a:spLocks noGrp="1"/>
          </p:cNvSpPr>
          <p:nvPr>
            <p:ph type="title"/>
          </p:nvPr>
        </p:nvSpPr>
        <p:spPr>
          <a:xfrm>
            <a:off x="363538" y="168552"/>
            <a:ext cx="8229600" cy="5539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lvl1pPr>
          </a:lstStyle>
          <a:p>
            <a:pPr lvl="0"/>
            <a:r>
              <a:rPr lang="en-US" dirty="0" smtClean="0"/>
              <a:t>Click to edit Master title style</a:t>
            </a:r>
            <a:endParaRPr lang="en-US" dirty="0"/>
          </a:p>
        </p:txBody>
      </p:sp>
      <p:sp>
        <p:nvSpPr>
          <p:cNvPr id="4" name="Picture Placeholder 21"/>
          <p:cNvSpPr>
            <a:spLocks noGrp="1"/>
          </p:cNvSpPr>
          <p:nvPr>
            <p:ph type="pic" sz="quarter" idx="12"/>
          </p:nvPr>
        </p:nvSpPr>
        <p:spPr>
          <a:xfrm>
            <a:off x="0" y="778999"/>
            <a:ext cx="9144000" cy="3687992"/>
          </a:xfrm>
        </p:spPr>
        <p:txBody>
          <a:bodyPr>
            <a:normAutofit/>
          </a:bodyPr>
          <a:lstStyle>
            <a:lvl1pPr marL="0" indent="0">
              <a:buNone/>
              <a:defRPr sz="2200">
                <a:solidFill>
                  <a:schemeClr val="tx1"/>
                </a:solidFill>
              </a:defRPr>
            </a:lvl1pPr>
          </a:lstStyle>
          <a:p>
            <a:r>
              <a:rPr lang="en-US" dirty="0" smtClean="0"/>
              <a:t>Click icon to add picture</a:t>
            </a:r>
            <a:endParaRPr lang="en-US" dirty="0"/>
          </a:p>
        </p:txBody>
      </p:sp>
      <p:sp>
        <p:nvSpPr>
          <p:cNvPr id="6" name="Text Placeholder 3"/>
          <p:cNvSpPr>
            <a:spLocks noGrp="1"/>
          </p:cNvSpPr>
          <p:nvPr>
            <p:ph type="body" sz="quarter" idx="13" hasCustomPrompt="1"/>
          </p:nvPr>
        </p:nvSpPr>
        <p:spPr>
          <a:xfrm>
            <a:off x="457200" y="4481349"/>
            <a:ext cx="8229600" cy="661968"/>
          </a:xfrm>
        </p:spPr>
        <p:txBody>
          <a:bodyPr bIns="137160" anchor="ctr" anchorCtr="0">
            <a:noAutofit/>
          </a:bodyPr>
          <a:lstStyle>
            <a:lvl1pPr marL="0" indent="0" algn="ctr">
              <a:lnSpc>
                <a:spcPct val="100000"/>
              </a:lnSpc>
              <a:spcBef>
                <a:spcPts val="72"/>
              </a:spcBef>
              <a:buClr>
                <a:schemeClr val="accent2"/>
              </a:buClr>
              <a:buNone/>
              <a:defRPr sz="1600" b="0" i="0" baseline="0">
                <a:solidFill>
                  <a:schemeClr val="tx1"/>
                </a:solidFill>
              </a:defRPr>
            </a:lvl1pPr>
            <a:lvl2pPr>
              <a:lnSpc>
                <a:spcPts val="3600"/>
              </a:lnSpc>
              <a:spcBef>
                <a:spcPts val="72"/>
              </a:spcBef>
              <a:buClr>
                <a:schemeClr val="accent2"/>
              </a:buClr>
              <a:defRPr/>
            </a:lvl2pPr>
            <a:lvl3pPr>
              <a:lnSpc>
                <a:spcPts val="3600"/>
              </a:lnSpc>
              <a:spcBef>
                <a:spcPts val="72"/>
              </a:spcBef>
              <a:buClr>
                <a:schemeClr val="accent2"/>
              </a:buClr>
              <a:defRPr/>
            </a:lvl3pPr>
            <a:lvl4pPr>
              <a:lnSpc>
                <a:spcPts val="3600"/>
              </a:lnSpc>
              <a:spcBef>
                <a:spcPts val="72"/>
              </a:spcBef>
              <a:buClr>
                <a:schemeClr val="accent2"/>
              </a:buClr>
              <a:defRPr/>
            </a:lvl4pPr>
            <a:lvl5pPr>
              <a:lnSpc>
                <a:spcPts val="3600"/>
              </a:lnSpc>
              <a:spcBef>
                <a:spcPts val="72"/>
              </a:spcBef>
              <a:buClr>
                <a:schemeClr val="accent2"/>
              </a:buClr>
              <a:defRPr/>
            </a:lvl5pPr>
          </a:lstStyle>
          <a:p>
            <a:pPr lvl="0"/>
            <a:r>
              <a:rPr lang="en-US" dirty="0" smtClean="0"/>
              <a:t>Explanatory text</a:t>
            </a:r>
            <a:endParaRPr lang="en-US" dirty="0"/>
          </a:p>
        </p:txBody>
      </p:sp>
    </p:spTree>
    <p:extLst>
      <p:ext uri="{BB962C8B-B14F-4D97-AF65-F5344CB8AC3E}">
        <p14:creationId xmlns:p14="http://schemas.microsoft.com/office/powerpoint/2010/main" val="83467043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Image and Header">
    <p:spTree>
      <p:nvGrpSpPr>
        <p:cNvPr id="1" name=""/>
        <p:cNvGrpSpPr/>
        <p:nvPr/>
      </p:nvGrpSpPr>
      <p:grpSpPr>
        <a:xfrm>
          <a:off x="0" y="0"/>
          <a:ext cx="0" cy="0"/>
          <a:chOff x="0" y="0"/>
          <a:chExt cx="0" cy="0"/>
        </a:xfrm>
      </p:grpSpPr>
      <p:sp>
        <p:nvSpPr>
          <p:cNvPr id="3" name="Title 1"/>
          <p:cNvSpPr>
            <a:spLocks noGrp="1"/>
          </p:cNvSpPr>
          <p:nvPr>
            <p:ph type="title"/>
          </p:nvPr>
        </p:nvSpPr>
        <p:spPr>
          <a:xfrm>
            <a:off x="363538" y="170815"/>
            <a:ext cx="8229600" cy="5539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lvl1pPr>
          </a:lstStyle>
          <a:p>
            <a:pPr lvl="0"/>
            <a:r>
              <a:rPr lang="en-US" dirty="0" smtClean="0"/>
              <a:t>Click to edit Master title style</a:t>
            </a:r>
            <a:endParaRPr lang="en-US" dirty="0"/>
          </a:p>
        </p:txBody>
      </p:sp>
      <p:sp>
        <p:nvSpPr>
          <p:cNvPr id="4" name="Picture Placeholder 21"/>
          <p:cNvSpPr>
            <a:spLocks noGrp="1"/>
          </p:cNvSpPr>
          <p:nvPr>
            <p:ph type="pic" sz="quarter" idx="12"/>
          </p:nvPr>
        </p:nvSpPr>
        <p:spPr>
          <a:xfrm>
            <a:off x="0" y="778999"/>
            <a:ext cx="9144000" cy="4364501"/>
          </a:xfrm>
        </p:spPr>
        <p:txBody>
          <a:bodyPr>
            <a:normAutofit/>
          </a:bodyPr>
          <a:lstStyle>
            <a:lvl1pPr marL="0" indent="0">
              <a:buNone/>
              <a:defRPr sz="2200"/>
            </a:lvl1pPr>
          </a:lstStyle>
          <a:p>
            <a:r>
              <a:rPr lang="en-US" dirty="0" smtClean="0"/>
              <a:t>Click icon to add picture</a:t>
            </a:r>
            <a:endParaRPr lang="en-US" dirty="0"/>
          </a:p>
        </p:txBody>
      </p:sp>
    </p:spTree>
    <p:extLst>
      <p:ext uri="{BB962C8B-B14F-4D97-AF65-F5344CB8AC3E}">
        <p14:creationId xmlns:p14="http://schemas.microsoft.com/office/powerpoint/2010/main" val="270116779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Full Bleed Image">
    <p:spTree>
      <p:nvGrpSpPr>
        <p:cNvPr id="1" name=""/>
        <p:cNvGrpSpPr/>
        <p:nvPr/>
      </p:nvGrpSpPr>
      <p:grpSpPr>
        <a:xfrm>
          <a:off x="0" y="0"/>
          <a:ext cx="0" cy="0"/>
          <a:chOff x="0" y="0"/>
          <a:chExt cx="0" cy="0"/>
        </a:xfrm>
      </p:grpSpPr>
      <p:sp>
        <p:nvSpPr>
          <p:cNvPr id="3" name="Picture Placeholder 21"/>
          <p:cNvSpPr>
            <a:spLocks noGrp="1"/>
          </p:cNvSpPr>
          <p:nvPr>
            <p:ph type="pic" sz="quarter" idx="12"/>
          </p:nvPr>
        </p:nvSpPr>
        <p:spPr>
          <a:xfrm>
            <a:off x="0" y="0"/>
            <a:ext cx="9144000" cy="5143500"/>
          </a:xfrm>
        </p:spPr>
        <p:txBody>
          <a:bodyPr anchor="t" anchorCtr="0">
            <a:normAutofit/>
          </a:bodyPr>
          <a:lstStyle>
            <a:lvl1pPr marL="0" indent="0">
              <a:buNone/>
              <a:defRPr sz="2200">
                <a:solidFill>
                  <a:schemeClr val="tx1"/>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348837967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8004710" y="4504837"/>
            <a:ext cx="855617" cy="369332"/>
          </a:xfrm>
          <a:prstGeom prst="rect">
            <a:avLst/>
          </a:prstGeom>
          <a:solidFill>
            <a:schemeClr val="bg1"/>
          </a:solidFill>
        </p:spPr>
        <p:txBody>
          <a:bodyPr wrap="square" rtlCol="0">
            <a:spAutoFit/>
          </a:bodyPr>
          <a:lstStyle/>
          <a:p>
            <a:pPr>
              <a:spcBef>
                <a:spcPts val="54"/>
              </a:spcBef>
              <a:buClr>
                <a:schemeClr val="accent1"/>
              </a:buClr>
              <a:buSzPct val="110000"/>
            </a:pPr>
            <a:endParaRPr lang="fr-FR" sz="1800" dirty="0" err="1" smtClean="0"/>
          </a:p>
        </p:txBody>
      </p:sp>
      <p:sp>
        <p:nvSpPr>
          <p:cNvPr id="2" name="Title 1"/>
          <p:cNvSpPr>
            <a:spLocks noGrp="1"/>
          </p:cNvSpPr>
          <p:nvPr>
            <p:ph type="title"/>
          </p:nvPr>
        </p:nvSpPr>
        <p:spPr/>
        <p:txBody>
          <a:bodyPr/>
          <a:lstStyle>
            <a:lvl1pPr>
              <a:defRPr sz="2600" b="1"/>
            </a:lvl1pPr>
          </a:lstStyle>
          <a:p>
            <a:r>
              <a:rPr lang="en-US" dirty="0" smtClean="0"/>
              <a:t>Click to edit Master title style</a:t>
            </a:r>
            <a:endParaRPr lang="en-US" dirty="0"/>
          </a:p>
        </p:txBody>
      </p:sp>
      <p:sp>
        <p:nvSpPr>
          <p:cNvPr id="3" name="Content Placeholder 2"/>
          <p:cNvSpPr>
            <a:spLocks noGrp="1"/>
          </p:cNvSpPr>
          <p:nvPr>
            <p:ph idx="1"/>
          </p:nvPr>
        </p:nvSpPr>
        <p:spPr>
          <a:xfrm>
            <a:off x="363538" y="857250"/>
            <a:ext cx="8229600" cy="3318965"/>
          </a:xfrm>
        </p:spPr>
        <p:txBody>
          <a:bodyPr/>
          <a:lstStyle>
            <a:lvl1pPr>
              <a:buClr>
                <a:schemeClr val="accent1"/>
              </a:buClr>
              <a:buSzPct val="120000"/>
              <a:defRPr sz="1800">
                <a:solidFill>
                  <a:schemeClr val="tx1"/>
                </a:solidFill>
              </a:defRPr>
            </a:lvl1pPr>
            <a:lvl2pPr>
              <a:buSzPct val="90000"/>
              <a:buFont typeface="Courier New" pitchFamily="49" charset="0"/>
              <a:buChar char="o"/>
              <a:defRPr sz="1600">
                <a:solidFill>
                  <a:schemeClr val="tx1"/>
                </a:solidFill>
              </a:defRPr>
            </a:lvl2pPr>
            <a:lvl3pPr>
              <a:buSzPct val="90000"/>
              <a:buFont typeface="Arial" pitchFamily="34" charset="0"/>
              <a:buChar char="─"/>
              <a:defRPr sz="1400">
                <a:solidFill>
                  <a:schemeClr val="tx1"/>
                </a:solidFill>
              </a:defRPr>
            </a:lvl3pPr>
            <a:lvl4pPr>
              <a:buFont typeface="Arial" pitchFamily="34" charset="0"/>
              <a:buChar char="»"/>
              <a:defRPr sz="1600">
                <a:solidFill>
                  <a:schemeClr val="bg2">
                    <a:lumMod val="50000"/>
                  </a:schemeClr>
                </a:solidFill>
              </a:defRPr>
            </a:lvl4pPr>
            <a:lvl5pPr>
              <a:defRPr sz="1600">
                <a:solidFill>
                  <a:schemeClr val="bg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6"/>
          <p:cNvSpPr>
            <a:spLocks noGrp="1" noChangeArrowheads="1"/>
          </p:cNvSpPr>
          <p:nvPr>
            <p:ph type="sldNum" sz="quarter" idx="4"/>
          </p:nvPr>
        </p:nvSpPr>
        <p:spPr>
          <a:xfrm>
            <a:off x="4684868" y="4623550"/>
            <a:ext cx="309700" cy="215444"/>
          </a:xfrm>
          <a:prstGeom prst="rect">
            <a:avLst/>
          </a:prstGeom>
          <a:noFill/>
        </p:spPr>
        <p:txBody>
          <a:bodyPr wrap="none" rtlCol="0">
            <a:spAutoFit/>
          </a:bodyPr>
          <a:lstStyle>
            <a:lvl1pPr>
              <a:defRPr lang="en-US" altLang="en-US" sz="800" smtClean="0">
                <a:solidFill>
                  <a:schemeClr val="tx1"/>
                </a:solidFill>
              </a:defRPr>
            </a:lvl1pPr>
          </a:lstStyle>
          <a:p>
            <a:pPr algn="ctr"/>
            <a:fld id="{F1E776F5-9A26-455E-BF09-7D727D022004}" type="slidenum">
              <a:rPr lang="en-US" smtClean="0"/>
              <a:pPr algn="ctr"/>
              <a:t>‹#›</a:t>
            </a:fld>
            <a:endParaRPr lang="en-US"/>
          </a:p>
        </p:txBody>
      </p:sp>
      <p:pic>
        <p:nvPicPr>
          <p:cNvPr id="6" name="Picture 5">
            <a:extLst>
              <a:ext uri="{FF2B5EF4-FFF2-40B4-BE49-F238E27FC236}">
                <a16:creationId xmlns:a16="http://schemas.microsoft.com/office/drawing/2014/main" id="{C58CB808-9996-4434-9CDF-9890D672F475}"/>
              </a:ext>
            </a:extLst>
          </p:cNvPr>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051513" y="4623550"/>
            <a:ext cx="541625" cy="205394"/>
          </a:xfrm>
          <a:prstGeom prst="rect">
            <a:avLst/>
          </a:prstGeom>
        </p:spPr>
      </p:pic>
    </p:spTree>
    <p:extLst>
      <p:ext uri="{BB962C8B-B14F-4D97-AF65-F5344CB8AC3E}">
        <p14:creationId xmlns:p14="http://schemas.microsoft.com/office/powerpoint/2010/main" val="156459718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_No first bullet">
    <p:spTree>
      <p:nvGrpSpPr>
        <p:cNvPr id="1" name=""/>
        <p:cNvGrpSpPr/>
        <p:nvPr/>
      </p:nvGrpSpPr>
      <p:grpSpPr>
        <a:xfrm>
          <a:off x="0" y="0"/>
          <a:ext cx="0" cy="0"/>
          <a:chOff x="0" y="0"/>
          <a:chExt cx="0" cy="0"/>
        </a:xfrm>
      </p:grpSpPr>
      <p:sp>
        <p:nvSpPr>
          <p:cNvPr id="4" name="TextBox 3"/>
          <p:cNvSpPr txBox="1"/>
          <p:nvPr userDrawn="1"/>
        </p:nvSpPr>
        <p:spPr>
          <a:xfrm>
            <a:off x="8001000" y="4513217"/>
            <a:ext cx="770709" cy="369332"/>
          </a:xfrm>
          <a:prstGeom prst="rect">
            <a:avLst/>
          </a:prstGeom>
          <a:solidFill>
            <a:schemeClr val="bg1"/>
          </a:solidFill>
        </p:spPr>
        <p:txBody>
          <a:bodyPr wrap="square" rtlCol="0">
            <a:spAutoFit/>
          </a:bodyPr>
          <a:lstStyle/>
          <a:p>
            <a:pPr>
              <a:spcBef>
                <a:spcPts val="54"/>
              </a:spcBef>
              <a:buClr>
                <a:schemeClr val="accent1"/>
              </a:buClr>
              <a:buSzPct val="110000"/>
            </a:pPr>
            <a:endParaRPr lang="fr-FR" sz="1800" dirty="0" err="1" smtClean="0"/>
          </a:p>
        </p:txBody>
      </p:sp>
      <p:sp>
        <p:nvSpPr>
          <p:cNvPr id="2" name="Title 1"/>
          <p:cNvSpPr>
            <a:spLocks noGrp="1"/>
          </p:cNvSpPr>
          <p:nvPr>
            <p:ph type="title"/>
          </p:nvPr>
        </p:nvSpPr>
        <p:spPr>
          <a:xfrm>
            <a:off x="363538" y="169300"/>
            <a:ext cx="8191500" cy="492443"/>
          </a:xfrm>
        </p:spPr>
        <p:txBody>
          <a:bodyPr/>
          <a:lstStyle>
            <a:lvl1pPr>
              <a:defRPr sz="2600" b="1"/>
            </a:lvl1pPr>
          </a:lstStyle>
          <a:p>
            <a:r>
              <a:rPr lang="en-US" smtClean="0"/>
              <a:t>Click to edit Master title style</a:t>
            </a:r>
            <a:endParaRPr lang="en-US" dirty="0"/>
          </a:p>
        </p:txBody>
      </p:sp>
      <p:sp>
        <p:nvSpPr>
          <p:cNvPr id="3" name="Content Placeholder 2"/>
          <p:cNvSpPr>
            <a:spLocks noGrp="1"/>
          </p:cNvSpPr>
          <p:nvPr>
            <p:ph idx="1"/>
          </p:nvPr>
        </p:nvSpPr>
        <p:spPr>
          <a:xfrm>
            <a:off x="363538" y="857250"/>
            <a:ext cx="8229600" cy="3339437"/>
          </a:xfrm>
        </p:spPr>
        <p:txBody>
          <a:bodyPr/>
          <a:lstStyle>
            <a:lvl1pPr marL="0" indent="0">
              <a:buClr>
                <a:schemeClr val="accent1"/>
              </a:buClr>
              <a:buSzPct val="120000"/>
              <a:buNone/>
              <a:defRPr sz="1800">
                <a:solidFill>
                  <a:schemeClr val="tx1"/>
                </a:solidFill>
              </a:defRPr>
            </a:lvl1pPr>
            <a:lvl2pPr>
              <a:buSzPct val="90000"/>
              <a:buFont typeface="Courier New" pitchFamily="49" charset="0"/>
              <a:buChar char="o"/>
              <a:defRPr sz="1600">
                <a:solidFill>
                  <a:schemeClr val="tx1"/>
                </a:solidFill>
              </a:defRPr>
            </a:lvl2pPr>
            <a:lvl3pPr>
              <a:buSzPct val="90000"/>
              <a:buFont typeface="Arial" pitchFamily="34" charset="0"/>
              <a:buChar char="─"/>
              <a:defRPr sz="1400">
                <a:solidFill>
                  <a:schemeClr val="tx1"/>
                </a:solidFill>
              </a:defRPr>
            </a:lvl3pPr>
            <a:lvl4pPr>
              <a:buFont typeface="Arial" pitchFamily="34" charset="0"/>
              <a:buChar char="»"/>
              <a:defRPr sz="1600">
                <a:solidFill>
                  <a:schemeClr val="bg2">
                    <a:lumMod val="50000"/>
                  </a:schemeClr>
                </a:solidFill>
              </a:defRPr>
            </a:lvl4pPr>
            <a:lvl5pPr>
              <a:defRPr sz="1600">
                <a:solidFill>
                  <a:schemeClr val="bg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6"/>
          <p:cNvSpPr>
            <a:spLocks noGrp="1" noChangeArrowheads="1"/>
          </p:cNvSpPr>
          <p:nvPr>
            <p:ph type="sldNum" sz="quarter" idx="4"/>
          </p:nvPr>
        </p:nvSpPr>
        <p:spPr>
          <a:xfrm>
            <a:off x="4684868" y="4623550"/>
            <a:ext cx="309700" cy="215444"/>
          </a:xfrm>
          <a:prstGeom prst="rect">
            <a:avLst/>
          </a:prstGeom>
          <a:noFill/>
        </p:spPr>
        <p:txBody>
          <a:bodyPr wrap="none" rtlCol="0">
            <a:spAutoFit/>
          </a:bodyPr>
          <a:lstStyle>
            <a:lvl1pPr>
              <a:defRPr lang="en-US" smtClean="0"/>
            </a:lvl1pPr>
          </a:lstStyle>
          <a:p>
            <a:pPr algn="ctr"/>
            <a:fld id="{F1E776F5-9A26-455E-BF09-7D727D022004}" type="slidenum">
              <a:rPr lang="en-US" smtClean="0"/>
              <a:pPr algn="ctr"/>
              <a:t>‹#›</a:t>
            </a:fld>
            <a:endParaRPr lang="en-US"/>
          </a:p>
        </p:txBody>
      </p:sp>
      <p:pic>
        <p:nvPicPr>
          <p:cNvPr id="7" name="Picture 6">
            <a:extLst>
              <a:ext uri="{FF2B5EF4-FFF2-40B4-BE49-F238E27FC236}">
                <a16:creationId xmlns:a16="http://schemas.microsoft.com/office/drawing/2014/main" id="{C58CB808-9996-4434-9CDF-9890D672F475}"/>
              </a:ext>
            </a:extLst>
          </p:cNvPr>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051513" y="4623550"/>
            <a:ext cx="541625" cy="205394"/>
          </a:xfrm>
          <a:prstGeom prst="rect">
            <a:avLst/>
          </a:prstGeom>
        </p:spPr>
      </p:pic>
    </p:spTree>
    <p:extLst>
      <p:ext uri="{BB962C8B-B14F-4D97-AF65-F5344CB8AC3E}">
        <p14:creationId xmlns:p14="http://schemas.microsoft.com/office/powerpoint/2010/main" val="213864135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numbered bullets">
    <p:spTree>
      <p:nvGrpSpPr>
        <p:cNvPr id="1" name=""/>
        <p:cNvGrpSpPr/>
        <p:nvPr/>
      </p:nvGrpSpPr>
      <p:grpSpPr>
        <a:xfrm>
          <a:off x="0" y="0"/>
          <a:ext cx="0" cy="0"/>
          <a:chOff x="0" y="0"/>
          <a:chExt cx="0" cy="0"/>
        </a:xfrm>
      </p:grpSpPr>
      <p:sp>
        <p:nvSpPr>
          <p:cNvPr id="2" name="Title 1"/>
          <p:cNvSpPr>
            <a:spLocks noGrp="1"/>
          </p:cNvSpPr>
          <p:nvPr>
            <p:ph type="title"/>
          </p:nvPr>
        </p:nvSpPr>
        <p:spPr>
          <a:xfrm>
            <a:off x="363538" y="169300"/>
            <a:ext cx="8191500" cy="492443"/>
          </a:xfrm>
        </p:spPr>
        <p:txBody>
          <a:bodyPr/>
          <a:lstStyle>
            <a:lvl1pPr>
              <a:defRPr sz="26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3538" y="857250"/>
            <a:ext cx="8229600" cy="3237078"/>
          </a:xfrm>
        </p:spPr>
        <p:txBody>
          <a:bodyPr/>
          <a:lstStyle>
            <a:lvl1pPr marL="344488" indent="-344488">
              <a:buClr>
                <a:schemeClr val="accent1"/>
              </a:buClr>
              <a:buSzPct val="100000"/>
              <a:buFont typeface="+mj-lt"/>
              <a:buAutoNum type="arabicPeriod"/>
              <a:defRPr sz="1800">
                <a:solidFill>
                  <a:schemeClr val="tx1"/>
                </a:solidFill>
              </a:defRPr>
            </a:lvl1pPr>
            <a:lvl2pPr marL="647700" indent="-285750">
              <a:buSzPct val="90000"/>
              <a:buFont typeface="+mj-lt"/>
              <a:buAutoNum type="alphaLcPeriod"/>
              <a:defRPr sz="1600">
                <a:solidFill>
                  <a:schemeClr val="tx1"/>
                </a:solidFill>
              </a:defRPr>
            </a:lvl2pPr>
            <a:lvl3pPr marL="889000" indent="-198438">
              <a:buSzPct val="90000"/>
              <a:buFont typeface="+mj-lt"/>
              <a:buAutoNum type="romanLcPeriod"/>
              <a:defRPr sz="1400">
                <a:solidFill>
                  <a:schemeClr val="tx1"/>
                </a:solidFill>
              </a:defRPr>
            </a:lvl3pPr>
            <a:lvl4pPr>
              <a:buFont typeface="Arial" pitchFamily="34" charset="0"/>
              <a:buChar char="»"/>
              <a:defRPr sz="1600">
                <a:solidFill>
                  <a:schemeClr val="bg2">
                    <a:lumMod val="50000"/>
                  </a:schemeClr>
                </a:solidFill>
              </a:defRPr>
            </a:lvl4pPr>
            <a:lvl5pPr>
              <a:defRPr sz="1600">
                <a:solidFill>
                  <a:schemeClr val="bg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6"/>
          <p:cNvSpPr>
            <a:spLocks noGrp="1" noChangeArrowheads="1"/>
          </p:cNvSpPr>
          <p:nvPr>
            <p:ph type="sldNum" sz="quarter" idx="4"/>
          </p:nvPr>
        </p:nvSpPr>
        <p:spPr>
          <a:xfrm>
            <a:off x="4684868" y="4623550"/>
            <a:ext cx="309700" cy="215444"/>
          </a:xfrm>
          <a:prstGeom prst="rect">
            <a:avLst/>
          </a:prstGeom>
          <a:noFill/>
        </p:spPr>
        <p:txBody>
          <a:bodyPr wrap="none" rtlCol="0">
            <a:spAutoFit/>
          </a:bodyPr>
          <a:lstStyle>
            <a:lvl1pPr>
              <a:defRPr lang="en-US" smtClean="0"/>
            </a:lvl1pPr>
          </a:lstStyle>
          <a:p>
            <a:pPr algn="ctr"/>
            <a:fld id="{F1E776F5-9A26-455E-BF09-7D727D022004}" type="slidenum">
              <a:rPr lang="en-US" smtClean="0"/>
              <a:pPr algn="ctr"/>
              <a:t>‹#›</a:t>
            </a:fld>
            <a:endParaRPr lang="en-US"/>
          </a:p>
        </p:txBody>
      </p:sp>
      <p:sp>
        <p:nvSpPr>
          <p:cNvPr id="4" name="TextBox 3"/>
          <p:cNvSpPr txBox="1"/>
          <p:nvPr userDrawn="1"/>
        </p:nvSpPr>
        <p:spPr>
          <a:xfrm>
            <a:off x="7987937" y="4520482"/>
            <a:ext cx="868680" cy="369332"/>
          </a:xfrm>
          <a:prstGeom prst="rect">
            <a:avLst/>
          </a:prstGeom>
          <a:solidFill>
            <a:schemeClr val="bg1"/>
          </a:solidFill>
        </p:spPr>
        <p:txBody>
          <a:bodyPr wrap="square" rtlCol="0">
            <a:spAutoFit/>
          </a:bodyPr>
          <a:lstStyle/>
          <a:p>
            <a:pPr>
              <a:spcBef>
                <a:spcPts val="54"/>
              </a:spcBef>
              <a:buClr>
                <a:schemeClr val="accent1"/>
              </a:buClr>
              <a:buSzPct val="110000"/>
            </a:pPr>
            <a:endParaRPr lang="fr-FR" sz="1800" dirty="0" err="1" smtClean="0"/>
          </a:p>
        </p:txBody>
      </p:sp>
      <p:pic>
        <p:nvPicPr>
          <p:cNvPr id="6" name="Picture 5">
            <a:extLst>
              <a:ext uri="{FF2B5EF4-FFF2-40B4-BE49-F238E27FC236}">
                <a16:creationId xmlns:a16="http://schemas.microsoft.com/office/drawing/2014/main" id="{C58CB808-9996-4434-9CDF-9890D672F475}"/>
              </a:ext>
            </a:extLst>
          </p:cNvPr>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051513" y="4623550"/>
            <a:ext cx="541625" cy="205394"/>
          </a:xfrm>
          <a:prstGeom prst="rect">
            <a:avLst/>
          </a:prstGeom>
        </p:spPr>
      </p:pic>
    </p:spTree>
    <p:extLst>
      <p:ext uri="{BB962C8B-B14F-4D97-AF65-F5344CB8AC3E}">
        <p14:creationId xmlns:p14="http://schemas.microsoft.com/office/powerpoint/2010/main" val="94683340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6"/>
          <p:cNvSpPr>
            <a:spLocks noGrp="1" noChangeArrowheads="1"/>
          </p:cNvSpPr>
          <p:nvPr>
            <p:ph type="sldNum" sz="quarter" idx="4"/>
          </p:nvPr>
        </p:nvSpPr>
        <p:spPr>
          <a:xfrm>
            <a:off x="4684868" y="4623550"/>
            <a:ext cx="309700" cy="215444"/>
          </a:xfrm>
          <a:prstGeom prst="rect">
            <a:avLst/>
          </a:prstGeom>
          <a:noFill/>
        </p:spPr>
        <p:txBody>
          <a:bodyPr wrap="none" rtlCol="0">
            <a:spAutoFit/>
          </a:bodyPr>
          <a:lstStyle>
            <a:lvl1pPr>
              <a:defRPr lang="en-US" smtClean="0"/>
            </a:lvl1pPr>
          </a:lstStyle>
          <a:p>
            <a:pPr algn="ctr"/>
            <a:fld id="{F1E776F5-9A26-455E-BF09-7D727D022004}" type="slidenum">
              <a:rPr lang="en-US" smtClean="0"/>
              <a:pPr algn="ctr"/>
              <a:t>‹#›</a:t>
            </a:fld>
            <a:endParaRPr lang="en-US"/>
          </a:p>
        </p:txBody>
      </p:sp>
      <p:sp>
        <p:nvSpPr>
          <p:cNvPr id="3" name="TextBox 2"/>
          <p:cNvSpPr txBox="1"/>
          <p:nvPr userDrawn="1"/>
        </p:nvSpPr>
        <p:spPr>
          <a:xfrm>
            <a:off x="7942217" y="4487091"/>
            <a:ext cx="842554" cy="369332"/>
          </a:xfrm>
          <a:prstGeom prst="rect">
            <a:avLst/>
          </a:prstGeom>
          <a:solidFill>
            <a:schemeClr val="bg1"/>
          </a:solidFill>
        </p:spPr>
        <p:txBody>
          <a:bodyPr wrap="square" rtlCol="0">
            <a:spAutoFit/>
          </a:bodyPr>
          <a:lstStyle/>
          <a:p>
            <a:pPr>
              <a:spcBef>
                <a:spcPts val="54"/>
              </a:spcBef>
              <a:buClr>
                <a:schemeClr val="accent1"/>
              </a:buClr>
              <a:buSzPct val="110000"/>
            </a:pPr>
            <a:endParaRPr lang="fr-FR" sz="1800" dirty="0" err="1" smtClean="0"/>
          </a:p>
        </p:txBody>
      </p:sp>
      <p:pic>
        <p:nvPicPr>
          <p:cNvPr id="5" name="Picture 4">
            <a:extLst>
              <a:ext uri="{FF2B5EF4-FFF2-40B4-BE49-F238E27FC236}">
                <a16:creationId xmlns:a16="http://schemas.microsoft.com/office/drawing/2014/main" id="{C58CB808-9996-4434-9CDF-9890D672F475}"/>
              </a:ext>
            </a:extLst>
          </p:cNvPr>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051513" y="4623550"/>
            <a:ext cx="541625" cy="205394"/>
          </a:xfrm>
          <a:prstGeom prst="rect">
            <a:avLst/>
          </a:prstGeom>
        </p:spPr>
      </p:pic>
    </p:spTree>
    <p:extLst>
      <p:ext uri="{BB962C8B-B14F-4D97-AF65-F5344CB8AC3E}">
        <p14:creationId xmlns:p14="http://schemas.microsoft.com/office/powerpoint/2010/main" val="410332110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a:xfrm>
            <a:off x="4684868" y="4623550"/>
            <a:ext cx="309700" cy="215444"/>
          </a:xfrm>
          <a:prstGeom prst="rect">
            <a:avLst/>
          </a:prstGeom>
          <a:noFill/>
        </p:spPr>
        <p:txBody>
          <a:bodyPr wrap="none" rtlCol="0">
            <a:spAutoFit/>
          </a:bodyPr>
          <a:lstStyle>
            <a:lvl1pPr>
              <a:defRPr lang="en-US" smtClean="0"/>
            </a:lvl1pPr>
          </a:lstStyle>
          <a:p>
            <a:pPr algn="ctr"/>
            <a:fld id="{F1E776F5-9A26-455E-BF09-7D727D022004}" type="slidenum">
              <a:rPr lang="en-US" smtClean="0"/>
              <a:pPr algn="ctr"/>
              <a:t>‹#›</a:t>
            </a:fld>
            <a:endParaRPr lang="en-US"/>
          </a:p>
        </p:txBody>
      </p:sp>
    </p:spTree>
    <p:extLst>
      <p:ext uri="{BB962C8B-B14F-4D97-AF65-F5344CB8AC3E}">
        <p14:creationId xmlns:p14="http://schemas.microsoft.com/office/powerpoint/2010/main" val="152016862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1_Title,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362836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3538" y="855023"/>
            <a:ext cx="4038600" cy="3495201"/>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855023"/>
            <a:ext cx="4038600" cy="3495201"/>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6"/>
          <p:cNvSpPr>
            <a:spLocks noGrp="1" noChangeArrowheads="1"/>
          </p:cNvSpPr>
          <p:nvPr>
            <p:ph type="sldNum" sz="quarter" idx="4"/>
          </p:nvPr>
        </p:nvSpPr>
        <p:spPr>
          <a:xfrm>
            <a:off x="4684868" y="4623550"/>
            <a:ext cx="309700" cy="215444"/>
          </a:xfrm>
          <a:prstGeom prst="rect">
            <a:avLst/>
          </a:prstGeom>
          <a:noFill/>
        </p:spPr>
        <p:txBody>
          <a:bodyPr wrap="none" rtlCol="0">
            <a:spAutoFit/>
          </a:bodyPr>
          <a:lstStyle>
            <a:lvl1pPr>
              <a:defRPr lang="en-US" smtClean="0"/>
            </a:lvl1pPr>
          </a:lstStyle>
          <a:p>
            <a:pPr algn="ctr"/>
            <a:fld id="{F1E776F5-9A26-455E-BF09-7D727D022004}" type="slidenum">
              <a:rPr lang="en-US" smtClean="0"/>
              <a:pPr algn="ctr"/>
              <a:t>‹#›</a:t>
            </a:fld>
            <a:endParaRPr lang="en-US"/>
          </a:p>
        </p:txBody>
      </p:sp>
      <p:sp>
        <p:nvSpPr>
          <p:cNvPr id="5" name="TextBox 4"/>
          <p:cNvSpPr txBox="1"/>
          <p:nvPr userDrawn="1"/>
        </p:nvSpPr>
        <p:spPr>
          <a:xfrm>
            <a:off x="7994469" y="4506690"/>
            <a:ext cx="829491" cy="369332"/>
          </a:xfrm>
          <a:prstGeom prst="rect">
            <a:avLst/>
          </a:prstGeom>
          <a:solidFill>
            <a:schemeClr val="bg1"/>
          </a:solidFill>
        </p:spPr>
        <p:txBody>
          <a:bodyPr wrap="square" rtlCol="0">
            <a:spAutoFit/>
          </a:bodyPr>
          <a:lstStyle/>
          <a:p>
            <a:pPr>
              <a:spcBef>
                <a:spcPts val="54"/>
              </a:spcBef>
              <a:buClr>
                <a:schemeClr val="accent1"/>
              </a:buClr>
              <a:buSzPct val="110000"/>
            </a:pPr>
            <a:endParaRPr lang="fr-FR" sz="1800" dirty="0" err="1" smtClean="0"/>
          </a:p>
        </p:txBody>
      </p:sp>
      <p:pic>
        <p:nvPicPr>
          <p:cNvPr id="7" name="Picture 6">
            <a:extLst>
              <a:ext uri="{FF2B5EF4-FFF2-40B4-BE49-F238E27FC236}">
                <a16:creationId xmlns:a16="http://schemas.microsoft.com/office/drawing/2014/main" id="{C58CB808-9996-4434-9CDF-9890D672F475}"/>
              </a:ext>
            </a:extLst>
          </p:cNvPr>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051513" y="4623550"/>
            <a:ext cx="541625" cy="205394"/>
          </a:xfrm>
          <a:prstGeom prst="rect">
            <a:avLst/>
          </a:prstGeom>
        </p:spPr>
      </p:pic>
    </p:spTree>
    <p:extLst>
      <p:ext uri="{BB962C8B-B14F-4D97-AF65-F5344CB8AC3E}">
        <p14:creationId xmlns:p14="http://schemas.microsoft.com/office/powerpoint/2010/main" val="149617166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ith subheading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3538" y="748353"/>
            <a:ext cx="4040188" cy="623248"/>
          </a:xfrm>
        </p:spPr>
        <p:txBody>
          <a:bodyPr anchor="b"/>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63538" y="1371599"/>
            <a:ext cx="4040188" cy="3040040"/>
          </a:xfrm>
        </p:spPr>
        <p:txBody>
          <a:bodyPr/>
          <a:lstStyle>
            <a:lvl1pPr>
              <a:spcBef>
                <a:spcPts val="600"/>
              </a:spcBef>
              <a:defRPr sz="1600">
                <a:solidFill>
                  <a:schemeClr val="tx1"/>
                </a:solidFill>
              </a:defRPr>
            </a:lvl1pPr>
            <a:lvl2pPr>
              <a:spcBef>
                <a:spcPts val="600"/>
              </a:spcBef>
              <a:defRPr sz="1400">
                <a:solidFill>
                  <a:schemeClr val="tx1"/>
                </a:solidFill>
              </a:defRPr>
            </a:lvl2pPr>
            <a:lvl3pPr>
              <a:spcBef>
                <a:spcPts val="600"/>
              </a:spcBef>
              <a:defRPr sz="1200">
                <a:solidFill>
                  <a:schemeClr val="tx1"/>
                </a:solidFill>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6" y="757260"/>
            <a:ext cx="4041775" cy="623248"/>
          </a:xfrm>
        </p:spPr>
        <p:txBody>
          <a:bodyPr anchor="b"/>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380506"/>
            <a:ext cx="4041775" cy="3041369"/>
          </a:xfrm>
        </p:spPr>
        <p:txBody>
          <a:bodyPr/>
          <a:lstStyle>
            <a:lvl1pPr>
              <a:spcBef>
                <a:spcPts val="600"/>
              </a:spcBef>
              <a:defRPr sz="1600">
                <a:solidFill>
                  <a:schemeClr val="tx1"/>
                </a:solidFill>
              </a:defRPr>
            </a:lvl1pPr>
            <a:lvl2pPr>
              <a:spcBef>
                <a:spcPts val="600"/>
              </a:spcBef>
              <a:defRPr sz="1400">
                <a:solidFill>
                  <a:schemeClr val="tx1"/>
                </a:solidFill>
              </a:defRPr>
            </a:lvl2pPr>
            <a:lvl3pPr>
              <a:spcBef>
                <a:spcPts val="600"/>
              </a:spcBef>
              <a:defRPr sz="1200">
                <a:solidFill>
                  <a:schemeClr val="tx1"/>
                </a:solidFill>
              </a:defRPr>
            </a:lvl3pPr>
            <a:lvl4pPr>
              <a:spcBef>
                <a:spcPts val="600"/>
              </a:spcBef>
              <a:defRPr sz="1200">
                <a:solidFill>
                  <a:schemeClr val="tx1"/>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itle 1"/>
          <p:cNvSpPr>
            <a:spLocks noGrp="1"/>
          </p:cNvSpPr>
          <p:nvPr>
            <p:ph type="title"/>
          </p:nvPr>
        </p:nvSpPr>
        <p:spPr>
          <a:xfrm>
            <a:off x="363538" y="169300"/>
            <a:ext cx="8191500" cy="553998"/>
          </a:xfrm>
        </p:spPr>
        <p:txBody>
          <a:bodyPr/>
          <a:lstStyle/>
          <a:p>
            <a:r>
              <a:rPr lang="en-US" dirty="0" smtClean="0"/>
              <a:t>Click to edit Master title style</a:t>
            </a:r>
            <a:endParaRPr lang="en-US" dirty="0"/>
          </a:p>
        </p:txBody>
      </p:sp>
      <p:sp>
        <p:nvSpPr>
          <p:cNvPr id="9" name="Rectangle 6"/>
          <p:cNvSpPr>
            <a:spLocks noGrp="1" noChangeArrowheads="1"/>
          </p:cNvSpPr>
          <p:nvPr>
            <p:ph type="sldNum" sz="quarter" idx="10"/>
          </p:nvPr>
        </p:nvSpPr>
        <p:spPr>
          <a:xfrm>
            <a:off x="4684868" y="4623550"/>
            <a:ext cx="309700" cy="215444"/>
          </a:xfrm>
          <a:prstGeom prst="rect">
            <a:avLst/>
          </a:prstGeom>
          <a:noFill/>
        </p:spPr>
        <p:txBody>
          <a:bodyPr wrap="none" rtlCol="0">
            <a:spAutoFit/>
          </a:bodyPr>
          <a:lstStyle>
            <a:lvl1pPr>
              <a:defRPr lang="en-US" smtClean="0"/>
            </a:lvl1pPr>
          </a:lstStyle>
          <a:p>
            <a:pPr algn="ctr"/>
            <a:fld id="{F1E776F5-9A26-455E-BF09-7D727D022004}" type="slidenum">
              <a:rPr lang="en-US" smtClean="0"/>
              <a:pPr algn="ctr"/>
              <a:t>‹#›</a:t>
            </a:fld>
            <a:endParaRPr lang="en-US"/>
          </a:p>
        </p:txBody>
      </p:sp>
      <p:sp>
        <p:nvSpPr>
          <p:cNvPr id="2" name="TextBox 1"/>
          <p:cNvSpPr txBox="1"/>
          <p:nvPr userDrawn="1"/>
        </p:nvSpPr>
        <p:spPr>
          <a:xfrm>
            <a:off x="8020596" y="4526281"/>
            <a:ext cx="816428" cy="369332"/>
          </a:xfrm>
          <a:prstGeom prst="rect">
            <a:avLst/>
          </a:prstGeom>
          <a:solidFill>
            <a:schemeClr val="bg1"/>
          </a:solidFill>
        </p:spPr>
        <p:txBody>
          <a:bodyPr wrap="square" rtlCol="0">
            <a:spAutoFit/>
          </a:bodyPr>
          <a:lstStyle/>
          <a:p>
            <a:pPr>
              <a:spcBef>
                <a:spcPts val="54"/>
              </a:spcBef>
              <a:buClr>
                <a:schemeClr val="accent1"/>
              </a:buClr>
              <a:buSzPct val="110000"/>
            </a:pPr>
            <a:endParaRPr lang="fr-FR" sz="1800" dirty="0" err="1" smtClean="0"/>
          </a:p>
        </p:txBody>
      </p:sp>
      <p:pic>
        <p:nvPicPr>
          <p:cNvPr id="10" name="Picture 9">
            <a:extLst>
              <a:ext uri="{FF2B5EF4-FFF2-40B4-BE49-F238E27FC236}">
                <a16:creationId xmlns:a16="http://schemas.microsoft.com/office/drawing/2014/main" id="{C58CB808-9996-4434-9CDF-9890D672F475}"/>
              </a:ext>
            </a:extLst>
          </p:cNvPr>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051513" y="4623550"/>
            <a:ext cx="541625" cy="205394"/>
          </a:xfrm>
          <a:prstGeom prst="rect">
            <a:avLst/>
          </a:prstGeom>
        </p:spPr>
      </p:pic>
    </p:spTree>
    <p:extLst>
      <p:ext uri="{BB962C8B-B14F-4D97-AF65-F5344CB8AC3E}">
        <p14:creationId xmlns:p14="http://schemas.microsoft.com/office/powerpoint/2010/main" val="111473863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63538" y="169300"/>
            <a:ext cx="81915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smtClean="0"/>
              <a:t>Click to edit Master title style</a:t>
            </a:r>
          </a:p>
        </p:txBody>
      </p:sp>
      <p:sp>
        <p:nvSpPr>
          <p:cNvPr id="1028" name="Rectangle 3"/>
          <p:cNvSpPr>
            <a:spLocks noGrp="1" noChangeArrowheads="1"/>
          </p:cNvSpPr>
          <p:nvPr>
            <p:ph type="body" idx="1"/>
          </p:nvPr>
        </p:nvSpPr>
        <p:spPr bwMode="auto">
          <a:xfrm>
            <a:off x="363538" y="858441"/>
            <a:ext cx="8199438" cy="31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pic>
        <p:nvPicPr>
          <p:cNvPr id="6" name="Picture 2"/>
          <p:cNvPicPr>
            <a:picLocks noChangeAspect="1" noChangeArrowheads="1"/>
          </p:cNvPicPr>
          <p:nvPr userDrawn="1"/>
        </p:nvPicPr>
        <p:blipFill rotWithShape="1">
          <a:blip r:embed="rId18">
            <a:extLst>
              <a:ext uri="{28A0092B-C50C-407E-A947-70E740481C1C}">
                <a14:useLocalDpi xmlns:a14="http://schemas.microsoft.com/office/drawing/2010/main" val="0"/>
              </a:ext>
            </a:extLst>
          </a:blip>
          <a:srcRect t="24167"/>
          <a:stretch/>
        </p:blipFill>
        <p:spPr bwMode="auto">
          <a:xfrm>
            <a:off x="1" y="4908835"/>
            <a:ext cx="9151963" cy="241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6"/>
          <p:cNvSpPr>
            <a:spLocks noGrp="1" noChangeArrowheads="1"/>
          </p:cNvSpPr>
          <p:nvPr>
            <p:ph type="sldNum" sz="quarter" idx="4"/>
          </p:nvPr>
        </p:nvSpPr>
        <p:spPr>
          <a:xfrm>
            <a:off x="4684868" y="4623550"/>
            <a:ext cx="309700" cy="215444"/>
          </a:xfrm>
          <a:prstGeom prst="rect">
            <a:avLst/>
          </a:prstGeom>
          <a:noFill/>
        </p:spPr>
        <p:txBody>
          <a:bodyPr wrap="none" rtlCol="0">
            <a:spAutoFit/>
          </a:bodyPr>
          <a:lstStyle>
            <a:lvl1pPr>
              <a:defRPr lang="en-US" altLang="en-US" sz="800" smtClean="0">
                <a:solidFill>
                  <a:schemeClr val="tx1"/>
                </a:solidFill>
              </a:defRPr>
            </a:lvl1pPr>
          </a:lstStyle>
          <a:p>
            <a:pPr algn="ctr"/>
            <a:fld id="{F1E776F5-9A26-455E-BF09-7D727D022004}" type="slidenum">
              <a:rPr lang="en-US" smtClean="0"/>
              <a:pPr algn="ctr"/>
              <a:t>‹#›</a:t>
            </a:fld>
            <a:endParaRPr lang="en-US" dirty="0"/>
          </a:p>
        </p:txBody>
      </p:sp>
      <p:grpSp>
        <p:nvGrpSpPr>
          <p:cNvPr id="15" name="Group 14"/>
          <p:cNvGrpSpPr/>
          <p:nvPr userDrawn="1"/>
        </p:nvGrpSpPr>
        <p:grpSpPr>
          <a:xfrm>
            <a:off x="451582" y="4637041"/>
            <a:ext cx="2812318" cy="202816"/>
            <a:chOff x="451582" y="4588285"/>
            <a:chExt cx="3011671" cy="217192"/>
          </a:xfrm>
        </p:grpSpPr>
        <p:pic>
          <p:nvPicPr>
            <p:cNvPr id="16" name="Picture 15" descr="IHME_logo_acr_RGB_sm.png"/>
            <p:cNvPicPr>
              <a:picLocks/>
            </p:cNvPicPr>
            <p:nvPr userDrawn="1"/>
          </p:nvPicPr>
          <p:blipFill>
            <a:blip r:embed="rId19" cstate="print">
              <a:extLst>
                <a:ext uri="{28A0092B-C50C-407E-A947-70E740481C1C}">
                  <a14:useLocalDpi xmlns:a14="http://schemas.microsoft.com/office/drawing/2010/main" val="0"/>
                </a:ext>
              </a:extLst>
            </a:blip>
            <a:stretch>
              <a:fillRect/>
            </a:stretch>
          </p:blipFill>
          <p:spPr>
            <a:xfrm>
              <a:off x="451582" y="4588285"/>
              <a:ext cx="670914" cy="217192"/>
            </a:xfrm>
            <a:prstGeom prst="rect">
              <a:avLst/>
            </a:prstGeom>
          </p:spPr>
        </p:pic>
        <p:cxnSp>
          <p:nvCxnSpPr>
            <p:cNvPr id="17" name="Straight Connector 16"/>
            <p:cNvCxnSpPr/>
            <p:nvPr userDrawn="1"/>
          </p:nvCxnSpPr>
          <p:spPr>
            <a:xfrm>
              <a:off x="1263573" y="4605293"/>
              <a:ext cx="0" cy="189061"/>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rotWithShape="1">
            <a:blip r:embed="rId20">
              <a:lum bright="-30000"/>
            </a:blip>
            <a:srcRect l="13858"/>
            <a:stretch/>
          </p:blipFill>
          <p:spPr>
            <a:xfrm>
              <a:off x="1679866" y="4623146"/>
              <a:ext cx="1783387" cy="153354"/>
            </a:xfrm>
            <a:prstGeom prst="rect">
              <a:avLst/>
            </a:prstGeom>
          </p:spPr>
        </p:pic>
        <p:pic>
          <p:nvPicPr>
            <p:cNvPr id="19" name="Picture 18"/>
            <p:cNvPicPr>
              <a:picLocks/>
            </p:cNvPicPr>
            <p:nvPr userDrawn="1"/>
          </p:nvPicPr>
          <p:blipFill rotWithShape="1">
            <a:blip r:embed="rId20">
              <a:lum/>
            </a:blip>
            <a:srcRect r="87556"/>
            <a:stretch/>
          </p:blipFill>
          <p:spPr>
            <a:xfrm>
              <a:off x="1392699" y="4625681"/>
              <a:ext cx="257864" cy="153354"/>
            </a:xfrm>
            <a:prstGeom prst="rect">
              <a:avLst/>
            </a:prstGeom>
          </p:spPr>
        </p:pic>
      </p:grpSp>
      <p:grpSp>
        <p:nvGrpSpPr>
          <p:cNvPr id="27" name="Group 26"/>
          <p:cNvGrpSpPr/>
          <p:nvPr userDrawn="1"/>
        </p:nvGrpSpPr>
        <p:grpSpPr>
          <a:xfrm>
            <a:off x="6186527" y="4632582"/>
            <a:ext cx="2486934" cy="211734"/>
            <a:chOff x="6118160" y="4634273"/>
            <a:chExt cx="2486934" cy="211734"/>
          </a:xfrm>
        </p:grpSpPr>
        <p:pic>
          <p:nvPicPr>
            <p:cNvPr id="28" name="Picture 8"/>
            <p:cNvPicPr>
              <a:picLocks noChangeAspect="1" noChangeArrowheads="1"/>
            </p:cNvPicPr>
            <p:nvPr userDrawn="1"/>
          </p:nvPicPr>
          <p:blipFill>
            <a:blip r:embed="rId21" cstate="print">
              <a:extLst>
                <a:ext uri="{28A0092B-C50C-407E-A947-70E740481C1C}">
                  <a14:useLocalDpi xmlns:a14="http://schemas.microsoft.com/office/drawing/2010/main" val="0"/>
                </a:ext>
              </a:extLst>
            </a:blip>
            <a:stretch>
              <a:fillRect/>
            </a:stretch>
          </p:blipFill>
          <p:spPr bwMode="auto">
            <a:xfrm>
              <a:off x="7966967" y="4650278"/>
              <a:ext cx="638127" cy="16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Image result for idrc uganda"/>
            <p:cNvPicPr>
              <a:picLocks noChangeAspect="1" noChangeArrowheads="1"/>
            </p:cNvPicPr>
            <p:nvPr userDrawn="1"/>
          </p:nvPicPr>
          <p:blipFill rotWithShape="1">
            <a:blip r:embed="rId22" cstate="print">
              <a:extLst>
                <a:ext uri="{28A0092B-C50C-407E-A947-70E740481C1C}">
                  <a14:useLocalDpi xmlns:a14="http://schemas.microsoft.com/office/drawing/2010/main" val="0"/>
                </a:ext>
              </a:extLst>
            </a:blip>
            <a:srcRect l="17740" t="25329" r="18024" b="28199"/>
            <a:stretch/>
          </p:blipFill>
          <p:spPr bwMode="auto">
            <a:xfrm>
              <a:off x="7139551" y="4634273"/>
              <a:ext cx="487546" cy="211734"/>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Connector 29"/>
            <p:cNvCxnSpPr/>
            <p:nvPr userDrawn="1"/>
          </p:nvCxnSpPr>
          <p:spPr>
            <a:xfrm>
              <a:off x="7797033" y="4659748"/>
              <a:ext cx="0" cy="146761"/>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31" name="Picture 30"/>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118160" y="4659426"/>
              <a:ext cx="681519" cy="180656"/>
            </a:xfrm>
            <a:prstGeom prst="rect">
              <a:avLst/>
            </a:prstGeom>
          </p:spPr>
        </p:pic>
        <p:cxnSp>
          <p:nvCxnSpPr>
            <p:cNvPr id="32" name="Straight Connector 31"/>
            <p:cNvCxnSpPr/>
            <p:nvPr userDrawn="1"/>
          </p:nvCxnSpPr>
          <p:spPr>
            <a:xfrm>
              <a:off x="6969615" y="4659748"/>
              <a:ext cx="0" cy="146761"/>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85" r:id="rId1"/>
    <p:sldLayoutId id="2147483678" r:id="rId2"/>
    <p:sldLayoutId id="2147483687" r:id="rId3"/>
    <p:sldLayoutId id="2147483686" r:id="rId4"/>
    <p:sldLayoutId id="2147483681" r:id="rId5"/>
    <p:sldLayoutId id="2147483682" r:id="rId6"/>
    <p:sldLayoutId id="2147483688" r:id="rId7"/>
    <p:sldLayoutId id="2147483679" r:id="rId8"/>
    <p:sldLayoutId id="2147483680" r:id="rId9"/>
    <p:sldLayoutId id="2147483689" r:id="rId10"/>
    <p:sldLayoutId id="2147483690" r:id="rId11"/>
    <p:sldLayoutId id="2147483691" r:id="rId12"/>
    <p:sldLayoutId id="2147483694" r:id="rId13"/>
    <p:sldLayoutId id="2147483695" r:id="rId14"/>
    <p:sldLayoutId id="2147483696" r:id="rId15"/>
    <p:sldLayoutId id="2147483697" r:id="rId16"/>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26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Arial" charset="0"/>
        </a:defRPr>
      </a:lvl2pPr>
      <a:lvl3pPr algn="l" rtl="0" eaLnBrk="0" fontAlgn="base" hangingPunct="0">
        <a:spcBef>
          <a:spcPct val="0"/>
        </a:spcBef>
        <a:spcAft>
          <a:spcPct val="0"/>
        </a:spcAft>
        <a:defRPr sz="3200" b="1">
          <a:solidFill>
            <a:schemeClr val="accent1"/>
          </a:solidFill>
          <a:latin typeface="Arial" charset="0"/>
        </a:defRPr>
      </a:lvl3pPr>
      <a:lvl4pPr algn="l" rtl="0" eaLnBrk="0" fontAlgn="base" hangingPunct="0">
        <a:spcBef>
          <a:spcPct val="0"/>
        </a:spcBef>
        <a:spcAft>
          <a:spcPct val="0"/>
        </a:spcAft>
        <a:defRPr sz="3200" b="1">
          <a:solidFill>
            <a:schemeClr val="accent1"/>
          </a:solidFill>
          <a:latin typeface="Arial" charset="0"/>
        </a:defRPr>
      </a:lvl4pPr>
      <a:lvl5pPr algn="l" rtl="0" eaLnBrk="0" fontAlgn="base" hangingPunct="0">
        <a:spcBef>
          <a:spcPct val="0"/>
        </a:spcBef>
        <a:spcAft>
          <a:spcPct val="0"/>
        </a:spcAft>
        <a:defRPr sz="3200" b="1">
          <a:solidFill>
            <a:schemeClr val="accent1"/>
          </a:solidFill>
          <a:latin typeface="Arial" charset="0"/>
        </a:defRPr>
      </a:lvl5pPr>
      <a:lvl6pPr marL="457200" algn="l" rtl="0" eaLnBrk="1" fontAlgn="base" hangingPunct="1">
        <a:spcBef>
          <a:spcPct val="0"/>
        </a:spcBef>
        <a:spcAft>
          <a:spcPct val="0"/>
        </a:spcAft>
        <a:defRPr sz="2400">
          <a:solidFill>
            <a:schemeClr val="accent1"/>
          </a:solidFill>
          <a:latin typeface="Arial" charset="0"/>
        </a:defRPr>
      </a:lvl6pPr>
      <a:lvl7pPr marL="914400" algn="l" rtl="0" eaLnBrk="1" fontAlgn="base" hangingPunct="1">
        <a:spcBef>
          <a:spcPct val="0"/>
        </a:spcBef>
        <a:spcAft>
          <a:spcPct val="0"/>
        </a:spcAft>
        <a:defRPr sz="2400">
          <a:solidFill>
            <a:schemeClr val="accent1"/>
          </a:solidFill>
          <a:latin typeface="Arial" charset="0"/>
        </a:defRPr>
      </a:lvl7pPr>
      <a:lvl8pPr marL="1371600" algn="l" rtl="0" eaLnBrk="1" fontAlgn="base" hangingPunct="1">
        <a:spcBef>
          <a:spcPct val="0"/>
        </a:spcBef>
        <a:spcAft>
          <a:spcPct val="0"/>
        </a:spcAft>
        <a:defRPr sz="2400">
          <a:solidFill>
            <a:schemeClr val="accent1"/>
          </a:solidFill>
          <a:latin typeface="Arial" charset="0"/>
        </a:defRPr>
      </a:lvl8pPr>
      <a:lvl9pPr marL="1828800" algn="l" rtl="0" eaLnBrk="1" fontAlgn="base" hangingPunct="1">
        <a:spcBef>
          <a:spcPct val="0"/>
        </a:spcBef>
        <a:spcAft>
          <a:spcPct val="0"/>
        </a:spcAft>
        <a:defRPr sz="2400">
          <a:solidFill>
            <a:schemeClr val="accent1"/>
          </a:solidFill>
          <a:latin typeface="Arial" charset="0"/>
        </a:defRPr>
      </a:lvl9pPr>
    </p:titleStyle>
    <p:bodyStyle>
      <a:lvl1pPr marL="231775" indent="-231775" algn="l" rtl="0" eaLnBrk="0" fontAlgn="base" hangingPunct="0">
        <a:spcBef>
          <a:spcPts val="600"/>
        </a:spcBef>
        <a:spcAft>
          <a:spcPct val="0"/>
        </a:spcAft>
        <a:buClr>
          <a:schemeClr val="accent1"/>
        </a:buClr>
        <a:buSzPct val="120000"/>
        <a:buChar char="•"/>
        <a:defRPr sz="1800">
          <a:solidFill>
            <a:schemeClr val="tx1"/>
          </a:solidFill>
          <a:latin typeface="+mn-lt"/>
          <a:ea typeface="+mn-ea"/>
          <a:cs typeface="+mn-cs"/>
        </a:defRPr>
      </a:lvl1pPr>
      <a:lvl2pPr marL="566738" indent="-220663" algn="l" rtl="0" eaLnBrk="0" fontAlgn="base" hangingPunct="0">
        <a:spcBef>
          <a:spcPts val="600"/>
        </a:spcBef>
        <a:spcAft>
          <a:spcPct val="0"/>
        </a:spcAft>
        <a:buClr>
          <a:schemeClr val="accent1"/>
        </a:buClr>
        <a:buSzPct val="90000"/>
        <a:buFont typeface="Courier New" pitchFamily="49" charset="0"/>
        <a:buChar char="o"/>
        <a:defRPr sz="1600">
          <a:solidFill>
            <a:schemeClr val="tx1"/>
          </a:solidFill>
          <a:latin typeface="+mn-lt"/>
        </a:defRPr>
      </a:lvl2pPr>
      <a:lvl3pPr marL="912813" indent="-231775" algn="l" rtl="0" eaLnBrk="0" fontAlgn="base" hangingPunct="0">
        <a:spcBef>
          <a:spcPts val="600"/>
        </a:spcBef>
        <a:spcAft>
          <a:spcPct val="0"/>
        </a:spcAft>
        <a:buClr>
          <a:schemeClr val="accent1"/>
        </a:buClr>
        <a:buSzPct val="90000"/>
        <a:buFont typeface="Arial" pitchFamily="34" charset="0"/>
        <a:buChar char="─"/>
        <a:defRPr sz="1400">
          <a:solidFill>
            <a:schemeClr val="tx1"/>
          </a:solidFill>
          <a:latin typeface="+mn-lt"/>
        </a:defRPr>
      </a:lvl3pPr>
      <a:lvl4pPr marL="1258888" indent="-231775" algn="l" rtl="0" eaLnBrk="0" fontAlgn="base" hangingPunct="0">
        <a:spcBef>
          <a:spcPct val="45000"/>
        </a:spcBef>
        <a:spcAft>
          <a:spcPct val="0"/>
        </a:spcAft>
        <a:buClr>
          <a:schemeClr val="accent1"/>
        </a:buClr>
        <a:buFont typeface="Arial" pitchFamily="34" charset="0"/>
        <a:buChar char="»"/>
        <a:defRPr sz="1600">
          <a:solidFill>
            <a:srgbClr val="404040"/>
          </a:solidFill>
          <a:latin typeface="+mn-lt"/>
        </a:defRPr>
      </a:lvl4pPr>
      <a:lvl5pPr marL="1597025" indent="-223838" algn="l" rtl="0" eaLnBrk="0" fontAlgn="base" hangingPunct="0">
        <a:spcBef>
          <a:spcPct val="45000"/>
        </a:spcBef>
        <a:spcAft>
          <a:spcPct val="0"/>
        </a:spcAft>
        <a:buChar char="»"/>
        <a:defRPr sz="1600">
          <a:solidFill>
            <a:schemeClr val="tx1"/>
          </a:solidFill>
          <a:latin typeface="+mn-lt"/>
        </a:defRPr>
      </a:lvl5pPr>
      <a:lvl6pPr marL="2054225" indent="-223838" algn="l" rtl="0" eaLnBrk="1" fontAlgn="base" hangingPunct="1">
        <a:spcBef>
          <a:spcPct val="45000"/>
        </a:spcBef>
        <a:spcAft>
          <a:spcPct val="0"/>
        </a:spcAft>
        <a:buChar char="»"/>
        <a:defRPr sz="1200">
          <a:solidFill>
            <a:schemeClr val="tx1"/>
          </a:solidFill>
          <a:latin typeface="+mn-lt"/>
        </a:defRPr>
      </a:lvl6pPr>
      <a:lvl7pPr marL="2511425" indent="-223838" algn="l" rtl="0" eaLnBrk="1" fontAlgn="base" hangingPunct="1">
        <a:spcBef>
          <a:spcPct val="45000"/>
        </a:spcBef>
        <a:spcAft>
          <a:spcPct val="0"/>
        </a:spcAft>
        <a:buChar char="»"/>
        <a:defRPr sz="1200">
          <a:solidFill>
            <a:schemeClr val="tx1"/>
          </a:solidFill>
          <a:latin typeface="+mn-lt"/>
        </a:defRPr>
      </a:lvl7pPr>
      <a:lvl8pPr marL="2968625" indent="-223838" algn="l" rtl="0" eaLnBrk="1" fontAlgn="base" hangingPunct="1">
        <a:spcBef>
          <a:spcPct val="45000"/>
        </a:spcBef>
        <a:spcAft>
          <a:spcPct val="0"/>
        </a:spcAft>
        <a:buChar char="»"/>
        <a:defRPr sz="1200">
          <a:solidFill>
            <a:schemeClr val="tx1"/>
          </a:solidFill>
          <a:latin typeface="+mn-lt"/>
        </a:defRPr>
      </a:lvl8pPr>
      <a:lvl9pPr marL="3425825" indent="-223838" algn="l" rtl="0" eaLnBrk="1" fontAlgn="base" hangingPunct="1">
        <a:spcBef>
          <a:spcPct val="45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heglobalfund.org/en/technical-evaluation-reference-group/prospective-country-evaluations/" TargetMode="External"/><Relationship Id="rId2" Type="http://schemas.openxmlformats.org/officeDocument/2006/relationships/hyperlink" Target="http://www.healthdata.org/pce"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775" y="1178276"/>
            <a:ext cx="7772400" cy="1138773"/>
          </a:xfrm>
        </p:spPr>
        <p:txBody>
          <a:bodyPr/>
          <a:lstStyle/>
          <a:p>
            <a:r>
              <a:rPr lang="en-US" dirty="0" smtClean="0"/>
              <a:t>Prioritizing TB Active Case Detection in Guatemala</a:t>
            </a:r>
            <a:endParaRPr lang="fr-FR" dirty="0"/>
          </a:p>
        </p:txBody>
      </p:sp>
      <p:sp>
        <p:nvSpPr>
          <p:cNvPr id="3" name="Text Placeholder 2"/>
          <p:cNvSpPr>
            <a:spLocks noGrp="1"/>
          </p:cNvSpPr>
          <p:nvPr>
            <p:ph type="body" sz="quarter" idx="10"/>
          </p:nvPr>
        </p:nvSpPr>
        <p:spPr/>
        <p:txBody>
          <a:bodyPr/>
          <a:lstStyle/>
          <a:p>
            <a:r>
              <a:rPr lang="en-US" dirty="0" smtClean="0"/>
              <a:t>Jennifer Ross, MD, MPH</a:t>
            </a:r>
          </a:p>
          <a:p>
            <a:r>
              <a:rPr lang="en-US" dirty="0" smtClean="0"/>
              <a:t>Institute for Disease Modeling Symposium</a:t>
            </a:r>
          </a:p>
          <a:p>
            <a:r>
              <a:rPr lang="en-US" dirty="0" smtClean="0"/>
              <a:t>April 15, 2019</a:t>
            </a:r>
          </a:p>
        </p:txBody>
      </p:sp>
    </p:spTree>
    <p:extLst>
      <p:ext uri="{BB962C8B-B14F-4D97-AF65-F5344CB8AC3E}">
        <p14:creationId xmlns:p14="http://schemas.microsoft.com/office/powerpoint/2010/main" val="151707171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 </a:t>
            </a:r>
            <a:r>
              <a:rPr lang="en-US" dirty="0" smtClean="0"/>
              <a:t>– quantitative analysis</a:t>
            </a:r>
            <a:endParaRPr lang="en-US" dirty="0"/>
          </a:p>
        </p:txBody>
      </p:sp>
      <p:sp>
        <p:nvSpPr>
          <p:cNvPr id="3" name="Content Placeholder 2"/>
          <p:cNvSpPr>
            <a:spLocks noGrp="1"/>
          </p:cNvSpPr>
          <p:nvPr>
            <p:ph idx="1"/>
          </p:nvPr>
        </p:nvSpPr>
        <p:spPr/>
        <p:txBody>
          <a:bodyPr/>
          <a:lstStyle/>
          <a:p>
            <a:r>
              <a:rPr lang="en-US" dirty="0"/>
              <a:t>Yield of outreach worker case finding in 2017</a:t>
            </a:r>
          </a:p>
          <a:p>
            <a:r>
              <a:rPr lang="en-US" dirty="0" smtClean="0"/>
              <a:t>PCE </a:t>
            </a:r>
            <a:r>
              <a:rPr lang="en-US" dirty="0" smtClean="0"/>
              <a:t>alternatives to current prioritization </a:t>
            </a:r>
            <a:r>
              <a:rPr lang="en-US" dirty="0" smtClean="0"/>
              <a:t>strategy</a:t>
            </a:r>
            <a:endParaRPr lang="en-US" dirty="0" smtClean="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10</a:t>
            </a:fld>
            <a:endParaRPr lang="en-US"/>
          </a:p>
        </p:txBody>
      </p:sp>
    </p:spTree>
    <p:extLst>
      <p:ext uri="{BB962C8B-B14F-4D97-AF65-F5344CB8AC3E}">
        <p14:creationId xmlns:p14="http://schemas.microsoft.com/office/powerpoint/2010/main" val="154643191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Findings – Household contact screening - 2017</a:t>
            </a:r>
            <a:endParaRPr lang="fr-FR" dirty="0"/>
          </a:p>
        </p:txBody>
      </p:sp>
      <p:sp>
        <p:nvSpPr>
          <p:cNvPr id="3" name="Content Placeholder 2"/>
          <p:cNvSpPr>
            <a:spLocks noGrp="1"/>
          </p:cNvSpPr>
          <p:nvPr>
            <p:ph sz="half" idx="1"/>
          </p:nvPr>
        </p:nvSpPr>
        <p:spPr/>
        <p:txBody>
          <a:bodyPr/>
          <a:lstStyle/>
          <a:p>
            <a:pPr eaLnBrk="1" fontAlgn="t" hangingPunct="1"/>
            <a:r>
              <a:rPr lang="en-US" dirty="0" smtClean="0"/>
              <a:t>9 outreach </a:t>
            </a:r>
            <a:r>
              <a:rPr lang="en-US" dirty="0" smtClean="0"/>
              <a:t>teams</a:t>
            </a:r>
          </a:p>
          <a:p>
            <a:pPr eaLnBrk="1" fontAlgn="t" hangingPunct="1"/>
            <a:r>
              <a:rPr lang="en-US" dirty="0" smtClean="0"/>
              <a:t>Yield among persons with respiratory symptoms</a:t>
            </a:r>
            <a:endParaRPr lang="en-US" dirty="0" smtClean="0"/>
          </a:p>
          <a:p>
            <a:pPr lvl="1" eaLnBrk="1" fontAlgn="t" hangingPunct="1"/>
            <a:r>
              <a:rPr lang="en-US" dirty="0" smtClean="0"/>
              <a:t>2861 </a:t>
            </a:r>
            <a:r>
              <a:rPr lang="en-US" dirty="0" smtClean="0"/>
              <a:t>contacts </a:t>
            </a:r>
            <a:r>
              <a:rPr lang="en-US" dirty="0" smtClean="0"/>
              <a:t>with respiratory symptoms screened</a:t>
            </a:r>
            <a:endParaRPr lang="en-US" dirty="0"/>
          </a:p>
          <a:p>
            <a:pPr lvl="1" eaLnBrk="1" fontAlgn="t" hangingPunct="1"/>
            <a:r>
              <a:rPr lang="en-US" dirty="0" smtClean="0"/>
              <a:t>136 </a:t>
            </a:r>
            <a:r>
              <a:rPr lang="en-US" dirty="0" smtClean="0"/>
              <a:t>contacts </a:t>
            </a:r>
            <a:r>
              <a:rPr lang="en-US" dirty="0" smtClean="0"/>
              <a:t>with bacteriologically confirmed TB </a:t>
            </a:r>
            <a:r>
              <a:rPr lang="en-US" dirty="0" smtClean="0"/>
              <a:t>identified</a:t>
            </a:r>
          </a:p>
          <a:p>
            <a:pPr lvl="1" eaLnBrk="1" fontAlgn="t" hangingPunct="1"/>
            <a:r>
              <a:rPr lang="en-US" dirty="0" smtClean="0"/>
              <a:t>Screen 21 to find 1</a:t>
            </a:r>
            <a:endParaRPr lang="en-US" dirty="0" smtClean="0"/>
          </a:p>
          <a:p>
            <a:pPr lvl="1" eaLnBrk="1" fontAlgn="t" hangingPunct="1"/>
            <a:r>
              <a:rPr lang="en-US" dirty="0" smtClean="0"/>
              <a:t>Contributed 10.3% of bacteriologically confirmed cases in these municipalities</a:t>
            </a:r>
          </a:p>
          <a:p>
            <a:pPr eaLnBrk="1" fontAlgn="t" hangingPunct="1"/>
            <a:r>
              <a:rPr lang="en-US" dirty="0" smtClean="0"/>
              <a:t>Additional yield 462 child &lt;5 </a:t>
            </a:r>
            <a:r>
              <a:rPr lang="en-US" dirty="0" smtClean="0"/>
              <a:t>contacts (nearly 50% of total)</a:t>
            </a:r>
            <a:endParaRPr lang="en-US" dirty="0"/>
          </a:p>
          <a:p>
            <a:pPr marL="0" indent="0">
              <a:buNone/>
            </a:pPr>
            <a:endParaRPr lang="en-US" dirty="0" smtClean="0"/>
          </a:p>
          <a:p>
            <a:pPr lvl="1"/>
            <a:endParaRPr lang="en-US" dirty="0" smtClean="0"/>
          </a:p>
        </p:txBody>
      </p:sp>
      <p:pic>
        <p:nvPicPr>
          <p:cNvPr id="6" name="Content Placeholder 5"/>
          <p:cNvPicPr>
            <a:picLocks noGrp="1" noChangeAspect="1"/>
          </p:cNvPicPr>
          <p:nvPr>
            <p:ph sz="half" idx="2"/>
          </p:nvPr>
        </p:nvPicPr>
        <p:blipFill>
          <a:blip r:embed="rId3"/>
          <a:stretch>
            <a:fillRect/>
          </a:stretch>
        </p:blipFill>
        <p:spPr>
          <a:xfrm>
            <a:off x="4293033" y="1233492"/>
            <a:ext cx="4378918" cy="3310012"/>
          </a:xfrm>
          <a:prstGeom prst="rect">
            <a:avLst/>
          </a:prstGeom>
        </p:spPr>
      </p:pic>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11</a:t>
            </a:fld>
            <a:endParaRPr lang="en-US"/>
          </a:p>
        </p:txBody>
      </p:sp>
      <p:sp>
        <p:nvSpPr>
          <p:cNvPr id="7" name="TextBox 6"/>
          <p:cNvSpPr txBox="1"/>
          <p:nvPr/>
        </p:nvSpPr>
        <p:spPr>
          <a:xfrm>
            <a:off x="4839718" y="806228"/>
            <a:ext cx="3158172" cy="536044"/>
          </a:xfrm>
          <a:prstGeom prst="rect">
            <a:avLst/>
          </a:prstGeom>
          <a:noFill/>
        </p:spPr>
        <p:txBody>
          <a:bodyPr wrap="none" rtlCol="0">
            <a:spAutoFit/>
          </a:bodyPr>
          <a:lstStyle/>
          <a:p>
            <a:pPr>
              <a:spcBef>
                <a:spcPts val="54"/>
              </a:spcBef>
              <a:buClr>
                <a:schemeClr val="accent1"/>
              </a:buClr>
              <a:buSzPct val="110000"/>
            </a:pPr>
            <a:r>
              <a:rPr lang="en-US" sz="1400" dirty="0" smtClean="0"/>
              <a:t>Bacteriologically-confirmed TB cases,</a:t>
            </a:r>
          </a:p>
          <a:p>
            <a:pPr>
              <a:spcBef>
                <a:spcPts val="54"/>
              </a:spcBef>
              <a:buClr>
                <a:schemeClr val="accent1"/>
              </a:buClr>
              <a:buSzPct val="110000"/>
            </a:pPr>
            <a:r>
              <a:rPr lang="en-US" sz="1400" dirty="0" smtClean="0"/>
              <a:t>outreach teams vs. routine reporting</a:t>
            </a:r>
          </a:p>
        </p:txBody>
      </p:sp>
      <p:sp>
        <p:nvSpPr>
          <p:cNvPr id="8" name="TextBox 7"/>
          <p:cNvSpPr txBox="1"/>
          <p:nvPr/>
        </p:nvSpPr>
        <p:spPr>
          <a:xfrm>
            <a:off x="8293260" y="2402568"/>
            <a:ext cx="757382" cy="400110"/>
          </a:xfrm>
          <a:prstGeom prst="rect">
            <a:avLst/>
          </a:prstGeom>
          <a:solidFill>
            <a:schemeClr val="bg1"/>
          </a:solidFill>
        </p:spPr>
        <p:txBody>
          <a:bodyPr wrap="square" rtlCol="0">
            <a:spAutoFit/>
          </a:bodyPr>
          <a:lstStyle/>
          <a:p>
            <a:pPr>
              <a:spcBef>
                <a:spcPts val="54"/>
              </a:spcBef>
              <a:buClr>
                <a:schemeClr val="accent1"/>
              </a:buClr>
              <a:buSzPct val="110000"/>
            </a:pPr>
            <a:r>
              <a:rPr lang="en-US" sz="1000" dirty="0" smtClean="0"/>
              <a:t>Total Outreach</a:t>
            </a:r>
          </a:p>
        </p:txBody>
      </p:sp>
    </p:spTree>
    <p:extLst>
      <p:ext uri="{BB962C8B-B14F-4D97-AF65-F5344CB8AC3E}">
        <p14:creationId xmlns:p14="http://schemas.microsoft.com/office/powerpoint/2010/main" val="332467371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
            </a:r>
            <a:r>
              <a:rPr lang="en-US" dirty="0" smtClean="0"/>
              <a:t>eographic strategy updated by PCE</a:t>
            </a:r>
            <a:endParaRPr lang="en-US" dirty="0"/>
          </a:p>
        </p:txBody>
      </p:sp>
      <p:sp>
        <p:nvSpPr>
          <p:cNvPr id="5" name="Content Placeholder 4"/>
          <p:cNvSpPr>
            <a:spLocks noGrp="1"/>
          </p:cNvSpPr>
          <p:nvPr>
            <p:ph sz="half" idx="1"/>
          </p:nvPr>
        </p:nvSpPr>
        <p:spPr>
          <a:xfrm>
            <a:off x="363538" y="711187"/>
            <a:ext cx="4952594" cy="3495201"/>
          </a:xfrm>
        </p:spPr>
        <p:txBody>
          <a:bodyPr/>
          <a:lstStyle/>
          <a:p>
            <a:r>
              <a:rPr lang="en-US" dirty="0" smtClean="0"/>
              <a:t>Updates departmental selection</a:t>
            </a:r>
          </a:p>
          <a:p>
            <a:pPr lvl="1"/>
            <a:r>
              <a:rPr lang="en-US" dirty="0" smtClean="0"/>
              <a:t>Inverts ranking</a:t>
            </a:r>
          </a:p>
          <a:p>
            <a:pPr lvl="2"/>
            <a:r>
              <a:rPr lang="en-US" dirty="0" smtClean="0"/>
              <a:t>TB treatment success - lower success rate leads to higher prioritization</a:t>
            </a:r>
          </a:p>
          <a:p>
            <a:pPr lvl="2"/>
            <a:r>
              <a:rPr lang="en-US" dirty="0" smtClean="0"/>
              <a:t>Detection of persons with respiratory symptoms</a:t>
            </a:r>
          </a:p>
          <a:p>
            <a:pPr lvl="1"/>
            <a:r>
              <a:rPr lang="en-US" dirty="0" smtClean="0"/>
              <a:t>Removes prison from the index and adds all departments with a prison to the list</a:t>
            </a:r>
          </a:p>
          <a:p>
            <a:pPr lvl="1"/>
            <a:r>
              <a:rPr lang="en-US" dirty="0" smtClean="0"/>
              <a:t>Adds change in TB case notification rate 2012 - 2016</a:t>
            </a:r>
          </a:p>
          <a:p>
            <a:r>
              <a:rPr lang="en-US" dirty="0" smtClean="0"/>
              <a:t>Standardizes continuous variables, calculates z-scores</a:t>
            </a:r>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12</a:t>
            </a:fld>
            <a:endParaRPr lang="en-US"/>
          </a:p>
        </p:txBody>
      </p:sp>
      <p:pic>
        <p:nvPicPr>
          <p:cNvPr id="6" name="Picture 5"/>
          <p:cNvPicPr>
            <a:picLocks noChangeAspect="1"/>
          </p:cNvPicPr>
          <p:nvPr/>
        </p:nvPicPr>
        <p:blipFill>
          <a:blip r:embed="rId2"/>
          <a:stretch>
            <a:fillRect/>
          </a:stretch>
        </p:blipFill>
        <p:spPr>
          <a:xfrm>
            <a:off x="6027287" y="3323371"/>
            <a:ext cx="967083" cy="1053137"/>
          </a:xfrm>
          <a:prstGeom prst="rect">
            <a:avLst/>
          </a:prstGeom>
        </p:spPr>
      </p:pic>
      <p:sp>
        <p:nvSpPr>
          <p:cNvPr id="8" name="TextBox 7"/>
          <p:cNvSpPr txBox="1"/>
          <p:nvPr/>
        </p:nvSpPr>
        <p:spPr>
          <a:xfrm>
            <a:off x="7078386" y="3469781"/>
            <a:ext cx="2153900" cy="646331"/>
          </a:xfrm>
          <a:prstGeom prst="rect">
            <a:avLst/>
          </a:prstGeom>
          <a:noFill/>
        </p:spPr>
        <p:txBody>
          <a:bodyPr wrap="square" rtlCol="0">
            <a:spAutoFit/>
          </a:bodyPr>
          <a:lstStyle/>
          <a:p>
            <a:pPr>
              <a:spcBef>
                <a:spcPts val="54"/>
              </a:spcBef>
              <a:buClr>
                <a:schemeClr val="accent1"/>
              </a:buClr>
              <a:buSzPct val="110000"/>
            </a:pPr>
            <a:r>
              <a:rPr lang="en-US" sz="1800" dirty="0" smtClean="0"/>
              <a:t>Jorge </a:t>
            </a:r>
            <a:r>
              <a:rPr lang="en-US" sz="1800" dirty="0" err="1" smtClean="0"/>
              <a:t>Matute</a:t>
            </a:r>
            <a:r>
              <a:rPr lang="en-US" sz="1800" dirty="0" smtClean="0"/>
              <a:t>, CIESAR</a:t>
            </a:r>
            <a:endParaRPr lang="en-US" sz="1800" dirty="0" smtClean="0"/>
          </a:p>
        </p:txBody>
      </p:sp>
    </p:spTree>
    <p:extLst>
      <p:ext uri="{BB962C8B-B14F-4D97-AF65-F5344CB8AC3E}">
        <p14:creationId xmlns:p14="http://schemas.microsoft.com/office/powerpoint/2010/main" val="202617706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prioritized departments</a:t>
            </a:r>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13</a:t>
            </a:fld>
            <a:endParaRPr lang="en-US"/>
          </a:p>
        </p:txBody>
      </p:sp>
      <p:sp>
        <p:nvSpPr>
          <p:cNvPr id="6" name="Oval 5"/>
          <p:cNvSpPr/>
          <p:nvPr/>
        </p:nvSpPr>
        <p:spPr>
          <a:xfrm>
            <a:off x="2699060" y="897102"/>
            <a:ext cx="5990896" cy="367651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04648" y="902840"/>
            <a:ext cx="5990896" cy="367651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44088" y="1450427"/>
            <a:ext cx="2188254" cy="4552015"/>
          </a:xfrm>
          <a:prstGeom prst="rect">
            <a:avLst/>
          </a:prstGeom>
          <a:noFill/>
        </p:spPr>
        <p:txBody>
          <a:bodyPr wrap="square" rtlCol="0">
            <a:spAutoFit/>
          </a:bodyPr>
          <a:lstStyle/>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Calibri" panose="020F0502020204030204" pitchFamily="34" charset="0"/>
              </a:rPr>
              <a:t>Suchitepéquez</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Calibri" panose="020F0502020204030204" pitchFamily="34" charset="0"/>
              </a:rPr>
              <a:t>Retalhuleu</a:t>
            </a:r>
          </a:p>
          <a:p>
            <a:pPr>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Calibri" panose="020F0502020204030204" pitchFamily="34" charset="0"/>
              </a:rPr>
              <a:t>Quetzaltenango</a:t>
            </a:r>
          </a:p>
          <a:p>
            <a:pPr>
              <a:lnSpc>
                <a:spcPct val="115000"/>
              </a:lnSpc>
              <a:spcBef>
                <a:spcPts val="0"/>
              </a:spcBef>
              <a:spcAft>
                <a:spcPts val="0"/>
              </a:spcAft>
            </a:pPr>
            <a:r>
              <a:rPr lang="en-US" dirty="0">
                <a:latin typeface="Calibri" panose="020F0502020204030204" pitchFamily="34" charset="0"/>
                <a:ea typeface="Calibri" panose="020F0502020204030204" pitchFamily="34" charset="0"/>
                <a:cs typeface="Calibri" panose="020F0502020204030204" pitchFamily="34" charset="0"/>
              </a:rPr>
              <a:t>Huehuetenango </a:t>
            </a:r>
            <a:endParaRPr lang="en-US" dirty="0" smtClean="0">
              <a:latin typeface="Calibri" panose="020F0502020204030204" pitchFamily="34" charset="0"/>
              <a:ea typeface="Calibri" panose="020F0502020204030204" pitchFamily="34" charset="0"/>
              <a:cs typeface="Calibri" panose="020F0502020204030204" pitchFamily="34" charset="0"/>
            </a:endParaRPr>
          </a:p>
          <a:p>
            <a:pPr>
              <a:lnSpc>
                <a:spcPct val="115000"/>
              </a:lnSpc>
              <a:spcBef>
                <a:spcPts val="0"/>
              </a:spcBef>
              <a:spcAft>
                <a:spcPts val="0"/>
              </a:spcAft>
            </a:pPr>
            <a:r>
              <a:rPr lang="en-US" dirty="0">
                <a:latin typeface="Calibri" panose="020F0502020204030204" pitchFamily="34" charset="0"/>
                <a:ea typeface="Calibri" panose="020F0502020204030204" pitchFamily="34" charset="0"/>
                <a:cs typeface="Calibri" panose="020F0502020204030204" pitchFamily="34" charset="0"/>
              </a:rPr>
              <a:t>Alta </a:t>
            </a:r>
            <a:r>
              <a:rPr lang="en-US" dirty="0" err="1" smtClean="0">
                <a:latin typeface="Calibri" panose="020F0502020204030204" pitchFamily="34" charset="0"/>
                <a:ea typeface="Calibri" panose="020F0502020204030204" pitchFamily="34" charset="0"/>
                <a:cs typeface="Calibri" panose="020F0502020204030204" pitchFamily="34" charset="0"/>
              </a:rPr>
              <a:t>Verapaz</a:t>
            </a:r>
            <a:endParaRPr lang="en-US" dirty="0" smtClean="0">
              <a:latin typeface="Calibri" panose="020F0502020204030204" pitchFamily="34" charset="0"/>
              <a:ea typeface="Calibri" panose="020F0502020204030204" pitchFamily="34" charset="0"/>
              <a:cs typeface="Calibri" panose="020F0502020204030204" pitchFamily="34" charset="0"/>
            </a:endParaRPr>
          </a:p>
          <a:p>
            <a:pPr>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Calibri" panose="020F0502020204030204" pitchFamily="34" charset="0"/>
              </a:rPr>
              <a:t>Izabal</a:t>
            </a:r>
          </a:p>
          <a:p>
            <a:pPr>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Calibri" panose="020F0502020204030204" pitchFamily="34" charset="0"/>
              </a:rPr>
              <a:t>Guatemala</a:t>
            </a:r>
          </a:p>
          <a:p>
            <a:pPr>
              <a:lnSpc>
                <a:spcPct val="115000"/>
              </a:lnSpc>
              <a:spcBef>
                <a:spcPts val="0"/>
              </a:spcBef>
              <a:spcAft>
                <a:spcPts val="0"/>
              </a:spcAft>
            </a:pPr>
            <a:r>
              <a:rPr lang="en-US" dirty="0">
                <a:latin typeface="Calibri" panose="020F0502020204030204" pitchFamily="34" charset="0"/>
                <a:ea typeface="Calibri" panose="020F0502020204030204" pitchFamily="34" charset="0"/>
                <a:cs typeface="Calibri" panose="020F0502020204030204" pitchFamily="34" charset="0"/>
              </a:rPr>
              <a:t>Escuintla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p:cNvSpPr txBox="1"/>
          <p:nvPr/>
        </p:nvSpPr>
        <p:spPr>
          <a:xfrm>
            <a:off x="804043" y="1873994"/>
            <a:ext cx="1545021" cy="729430"/>
          </a:xfrm>
          <a:prstGeom prst="rect">
            <a:avLst/>
          </a:prstGeom>
          <a:noFill/>
        </p:spPr>
        <p:txBody>
          <a:bodyPr wrap="square" rtlCol="0">
            <a:spAutoFit/>
          </a:bodyPr>
          <a:lstStyle/>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Calibri" panose="020F0502020204030204" pitchFamily="34" charset="0"/>
              </a:rPr>
              <a:t>San Marcos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Calibri" panose="020F0502020204030204" pitchFamily="34" charset="0"/>
              </a:rPr>
              <a:t>Quiché</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6442197" y="1508235"/>
            <a:ext cx="2188254" cy="3914918"/>
          </a:xfrm>
          <a:prstGeom prst="rect">
            <a:avLst/>
          </a:prstGeom>
          <a:noFill/>
        </p:spPr>
        <p:txBody>
          <a:bodyPr wrap="square" rtlCol="0">
            <a:spAutoFit/>
          </a:bodyPr>
          <a:lstStyle/>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Calibri" panose="020F0502020204030204" pitchFamily="34" charset="0"/>
              </a:rPr>
              <a:t>Jutiapa</a:t>
            </a: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Calibri" panose="020F0502020204030204" pitchFamily="34" charset="0"/>
              </a:rPr>
              <a:t>Zacapa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dirty="0">
                <a:latin typeface="Calibri" panose="020F0502020204030204" pitchFamily="34" charset="0"/>
                <a:ea typeface="Calibri" panose="020F0502020204030204" pitchFamily="34" charset="0"/>
                <a:cs typeface="Calibri" panose="020F0502020204030204" pitchFamily="34" charset="0"/>
              </a:rPr>
              <a:t>Chimaltenango</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dirty="0">
                <a:latin typeface="Calibri" panose="020F0502020204030204" pitchFamily="34" charset="0"/>
                <a:ea typeface="Calibri" panose="020F0502020204030204" pitchFamily="34" charset="0"/>
                <a:cs typeface="Calibri" panose="020F0502020204030204" pitchFamily="34" charset="0"/>
              </a:rPr>
              <a:t>Sacatepéquez</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dirty="0">
                <a:latin typeface="Calibri" panose="020F0502020204030204" pitchFamily="34" charset="0"/>
                <a:ea typeface="Calibri" panose="020F0502020204030204" pitchFamily="34" charset="0"/>
                <a:cs typeface="Calibri" panose="020F0502020204030204" pitchFamily="34" charset="0"/>
              </a:rPr>
              <a:t>Totonicapán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dirty="0">
                <a:latin typeface="Calibri" panose="020F0502020204030204" pitchFamily="34" charset="0"/>
                <a:ea typeface="Calibri" panose="020F0502020204030204" pitchFamily="34" charset="0"/>
                <a:cs typeface="Calibri" panose="020F0502020204030204" pitchFamily="34" charset="0"/>
              </a:rPr>
              <a:t>Santa Rosa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2812832" y="966346"/>
            <a:ext cx="1174528" cy="392159"/>
          </a:xfrm>
          <a:prstGeom prst="rect">
            <a:avLst/>
          </a:prstGeom>
          <a:noFill/>
        </p:spPr>
        <p:txBody>
          <a:bodyPr wrap="square" rtlCol="0">
            <a:spAutoFit/>
          </a:bodyPr>
          <a:lstStyle/>
          <a:p>
            <a:pPr marL="0" marR="0">
              <a:lnSpc>
                <a:spcPct val="115000"/>
              </a:lnSpc>
              <a:spcBef>
                <a:spcPts val="0"/>
              </a:spcBef>
              <a:spcAft>
                <a:spcPts val="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NTP</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p:cNvSpPr txBox="1"/>
          <p:nvPr/>
        </p:nvSpPr>
        <p:spPr>
          <a:xfrm>
            <a:off x="5837844" y="966346"/>
            <a:ext cx="1174528" cy="392159"/>
          </a:xfrm>
          <a:prstGeom prst="rect">
            <a:avLst/>
          </a:prstGeom>
          <a:noFill/>
        </p:spPr>
        <p:txBody>
          <a:bodyPr wrap="square" rtlCol="0">
            <a:spAutoFit/>
          </a:bodyPr>
          <a:lstStyle/>
          <a:p>
            <a:pPr marL="0" marR="0">
              <a:lnSpc>
                <a:spcPct val="115000"/>
              </a:lnSpc>
              <a:spcBef>
                <a:spcPts val="0"/>
              </a:spcBef>
              <a:spcAft>
                <a:spcPts val="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PCE</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201427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findings</a:t>
            </a:r>
            <a:endParaRPr lang="en-US" dirty="0"/>
          </a:p>
        </p:txBody>
      </p:sp>
      <p:sp>
        <p:nvSpPr>
          <p:cNvPr id="3" name="Content Placeholder 2"/>
          <p:cNvSpPr>
            <a:spLocks noGrp="1"/>
          </p:cNvSpPr>
          <p:nvPr>
            <p:ph sz="half" idx="1"/>
          </p:nvPr>
        </p:nvSpPr>
        <p:spPr>
          <a:xfrm>
            <a:off x="363538" y="855023"/>
            <a:ext cx="4763408" cy="3495201"/>
          </a:xfrm>
        </p:spPr>
        <p:txBody>
          <a:bodyPr/>
          <a:lstStyle/>
          <a:p>
            <a:r>
              <a:rPr lang="en-US" dirty="0" smtClean="0"/>
              <a:t>Alternative prioritization strategy</a:t>
            </a:r>
          </a:p>
          <a:p>
            <a:pPr lvl="1"/>
            <a:r>
              <a:rPr lang="en-US" dirty="0" smtClean="0"/>
              <a:t>Shared with national TB program and Global Fund Technical Evaluation Reference Group</a:t>
            </a:r>
            <a:endParaRPr lang="en-US" dirty="0"/>
          </a:p>
          <a:p>
            <a:r>
              <a:rPr lang="en-US" dirty="0" smtClean="0"/>
              <a:t>Ongoing evaluation</a:t>
            </a:r>
          </a:p>
          <a:p>
            <a:pPr lvl="1"/>
            <a:r>
              <a:rPr lang="en-US" dirty="0" smtClean="0"/>
              <a:t>Scale-up of outreach worker activities in </a:t>
            </a:r>
            <a:r>
              <a:rPr lang="en-US" dirty="0" smtClean="0"/>
              <a:t>Global </a:t>
            </a:r>
            <a:r>
              <a:rPr lang="en-US" dirty="0" smtClean="0"/>
              <a:t>Fund </a:t>
            </a:r>
            <a:r>
              <a:rPr lang="en-US" dirty="0" smtClean="0"/>
              <a:t>grant 2019 – 2022</a:t>
            </a:r>
            <a:endParaRPr lang="en-US" dirty="0" smtClean="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14</a:t>
            </a:fld>
            <a:endParaRPr lang="en-US"/>
          </a:p>
        </p:txBody>
      </p:sp>
      <p:pic>
        <p:nvPicPr>
          <p:cNvPr id="6" name="Picture 2"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9654" y="357129"/>
            <a:ext cx="3231446" cy="449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36347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idx="1"/>
          </p:nvPr>
        </p:nvSpPr>
        <p:spPr/>
        <p:txBody>
          <a:bodyPr/>
          <a:lstStyle/>
          <a:p>
            <a:r>
              <a:rPr lang="en-US" dirty="0" smtClean="0"/>
              <a:t>Evaluation </a:t>
            </a:r>
            <a:r>
              <a:rPr lang="en-US" dirty="0" smtClean="0"/>
              <a:t>of case finding yield in 2018 and </a:t>
            </a:r>
            <a:r>
              <a:rPr lang="en-US" dirty="0" smtClean="0"/>
              <a:t>2019</a:t>
            </a:r>
          </a:p>
          <a:p>
            <a:r>
              <a:rPr lang="en-US" dirty="0"/>
              <a:t>Statistical modeling</a:t>
            </a:r>
          </a:p>
          <a:p>
            <a:pPr lvl="1"/>
            <a:r>
              <a:rPr lang="en-US" dirty="0"/>
              <a:t>Estimate </a:t>
            </a:r>
            <a:r>
              <a:rPr lang="en-US" dirty="0" smtClean="0"/>
              <a:t>yield </a:t>
            </a:r>
            <a:r>
              <a:rPr lang="en-US" dirty="0"/>
              <a:t>of outreach scale-up under </a:t>
            </a:r>
            <a:r>
              <a:rPr lang="en-US" dirty="0" smtClean="0"/>
              <a:t>alternative prioritization strategies</a:t>
            </a:r>
          </a:p>
          <a:p>
            <a:pPr lvl="1"/>
            <a:r>
              <a:rPr lang="en-US" dirty="0" smtClean="0"/>
              <a:t>Consider a prioritization strategy that includes TB mortality</a:t>
            </a: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15</a:t>
            </a:fld>
            <a:endParaRPr lang="en-US"/>
          </a:p>
        </p:txBody>
      </p:sp>
    </p:spTree>
    <p:extLst>
      <p:ext uri="{BB962C8B-B14F-4D97-AF65-F5344CB8AC3E}">
        <p14:creationId xmlns:p14="http://schemas.microsoft.com/office/powerpoint/2010/main" val="31003456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sz="half" idx="1"/>
          </p:nvPr>
        </p:nvSpPr>
        <p:spPr/>
        <p:txBody>
          <a:bodyPr/>
          <a:lstStyle/>
          <a:p>
            <a:r>
              <a:rPr lang="en-US" dirty="0" smtClean="0"/>
              <a:t>CIESAR team</a:t>
            </a:r>
          </a:p>
          <a:p>
            <a:pPr marL="346075" lvl="1" indent="0">
              <a:spcBef>
                <a:spcPts val="0"/>
              </a:spcBef>
              <a:buNone/>
            </a:pPr>
            <a:r>
              <a:rPr lang="en-US" sz="1400" dirty="0" smtClean="0"/>
              <a:t>Guillermo Ambrosio</a:t>
            </a:r>
          </a:p>
          <a:p>
            <a:pPr marL="346075" lvl="1" indent="0">
              <a:spcBef>
                <a:spcPts val="0"/>
              </a:spcBef>
              <a:buNone/>
            </a:pPr>
            <a:r>
              <a:rPr lang="en-US" sz="1400" dirty="0" smtClean="0"/>
              <a:t>Carmen Cerezo</a:t>
            </a:r>
          </a:p>
          <a:p>
            <a:pPr marL="346075" lvl="1" indent="0">
              <a:spcBef>
                <a:spcPts val="0"/>
              </a:spcBef>
              <a:buNone/>
            </a:pPr>
            <a:r>
              <a:rPr lang="en-US" sz="1400" dirty="0" smtClean="0"/>
              <a:t>Edgar Kestler</a:t>
            </a:r>
          </a:p>
          <a:p>
            <a:pPr marL="346075" lvl="1" indent="0">
              <a:spcBef>
                <a:spcPts val="0"/>
              </a:spcBef>
              <a:buNone/>
            </a:pPr>
            <a:r>
              <a:rPr lang="en-US" sz="1400" dirty="0" smtClean="0"/>
              <a:t>Enrique Maldonado</a:t>
            </a:r>
          </a:p>
          <a:p>
            <a:pPr marL="346075" lvl="1" indent="0">
              <a:spcBef>
                <a:spcPts val="0"/>
              </a:spcBef>
              <a:buNone/>
            </a:pPr>
            <a:r>
              <a:rPr lang="en-US" sz="1400" dirty="0" smtClean="0"/>
              <a:t>Jorge </a:t>
            </a:r>
            <a:r>
              <a:rPr lang="en-US" sz="1400" dirty="0" err="1" smtClean="0"/>
              <a:t>Matute</a:t>
            </a:r>
            <a:endParaRPr lang="en-US" sz="1400" dirty="0" smtClean="0"/>
          </a:p>
          <a:p>
            <a:pPr marL="346075" lvl="1" indent="0">
              <a:spcBef>
                <a:spcPts val="0"/>
              </a:spcBef>
              <a:buNone/>
            </a:pPr>
            <a:r>
              <a:rPr lang="en-US" sz="1400" dirty="0" smtClean="0"/>
              <a:t>Rosario Orozco</a:t>
            </a:r>
          </a:p>
          <a:p>
            <a:pPr marL="346075" lvl="1" indent="0">
              <a:spcBef>
                <a:spcPts val="0"/>
              </a:spcBef>
              <a:buNone/>
            </a:pPr>
            <a:r>
              <a:rPr lang="en-US" sz="1400" dirty="0" smtClean="0"/>
              <a:t>Margarita Ramirez</a:t>
            </a:r>
          </a:p>
          <a:p>
            <a:pPr marL="346075" lvl="1" indent="0">
              <a:spcBef>
                <a:spcPts val="0"/>
              </a:spcBef>
              <a:buNone/>
            </a:pPr>
            <a:r>
              <a:rPr lang="en-US" sz="1400" dirty="0" smtClean="0"/>
              <a:t>Sandra Saenz </a:t>
            </a:r>
            <a:r>
              <a:rPr lang="en-US" sz="1400" dirty="0" err="1" smtClean="0"/>
              <a:t>Tajeda</a:t>
            </a:r>
            <a:endParaRPr lang="en-US" sz="1400" dirty="0" smtClean="0"/>
          </a:p>
          <a:p>
            <a:r>
              <a:rPr lang="en-US" dirty="0"/>
              <a:t>IHME &amp; PATH Prospective Country Evaluation team</a:t>
            </a:r>
          </a:p>
          <a:p>
            <a:pPr lvl="1"/>
            <a:r>
              <a:rPr lang="en-US" dirty="0">
                <a:hlinkClick r:id="rId2"/>
              </a:rPr>
              <a:t>http://www.healthdata.org/pce</a:t>
            </a:r>
            <a:endParaRPr lang="en-US" dirty="0"/>
          </a:p>
          <a:p>
            <a:pPr marL="346075" lvl="1" indent="0">
              <a:buNone/>
            </a:pPr>
            <a:endParaRPr lang="en-US" dirty="0" smtClean="0"/>
          </a:p>
          <a:p>
            <a:pPr lvl="1"/>
            <a:endParaRPr lang="en-US" dirty="0" smtClean="0"/>
          </a:p>
          <a:p>
            <a:pPr marL="0" indent="0">
              <a:buNone/>
            </a:pPr>
            <a:endParaRPr lang="en-US" dirty="0"/>
          </a:p>
        </p:txBody>
      </p:sp>
      <p:sp>
        <p:nvSpPr>
          <p:cNvPr id="5" name="Content Placeholder 4"/>
          <p:cNvSpPr>
            <a:spLocks noGrp="1"/>
          </p:cNvSpPr>
          <p:nvPr>
            <p:ph sz="half" idx="2"/>
          </p:nvPr>
        </p:nvSpPr>
        <p:spPr/>
        <p:txBody>
          <a:bodyPr/>
          <a:lstStyle/>
          <a:p>
            <a:r>
              <a:rPr lang="en-US" dirty="0" smtClean="0"/>
              <a:t>National </a:t>
            </a:r>
            <a:r>
              <a:rPr lang="en-US" dirty="0"/>
              <a:t>TB Program </a:t>
            </a:r>
            <a:r>
              <a:rPr lang="en-US" dirty="0" smtClean="0"/>
              <a:t>Guatemala</a:t>
            </a:r>
          </a:p>
          <a:p>
            <a:pPr marL="0" indent="0">
              <a:buNone/>
            </a:pPr>
            <a:endParaRPr lang="en-US" dirty="0"/>
          </a:p>
          <a:p>
            <a:r>
              <a:rPr lang="en-US" dirty="0"/>
              <a:t>Funding – Technical Evaluation Reference Group of the Global Fund to Fight AIDS, TB, and Malaria</a:t>
            </a:r>
          </a:p>
          <a:p>
            <a:pPr lvl="1"/>
            <a:r>
              <a:rPr lang="en-US" dirty="0">
                <a:hlinkClick r:id="rId3"/>
              </a:rPr>
              <a:t>https://www.theglobalfund.org/en/technical-evaluation-reference-group/prospective-country-evaluations/</a:t>
            </a:r>
            <a:endParaRPr lang="en-US" dirty="0"/>
          </a:p>
          <a:p>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16</a:t>
            </a:fld>
            <a:endParaRPr lang="en-US"/>
          </a:p>
        </p:txBody>
      </p:sp>
    </p:spTree>
    <p:extLst>
      <p:ext uri="{BB962C8B-B14F-4D97-AF65-F5344CB8AC3E}">
        <p14:creationId xmlns:p14="http://schemas.microsoft.com/office/powerpoint/2010/main" val="21769841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sz="half" idx="1"/>
          </p:nvPr>
        </p:nvSpPr>
        <p:spPr/>
        <p:txBody>
          <a:bodyPr/>
          <a:lstStyle/>
          <a:p>
            <a:r>
              <a:rPr lang="en-US" sz="2400" dirty="0" smtClean="0"/>
              <a:t>Credits to CIESAR team</a:t>
            </a:r>
          </a:p>
          <a:p>
            <a:r>
              <a:rPr lang="en-US" sz="2400" dirty="0" smtClean="0"/>
              <a:t>TB epidemiology in Guatemala</a:t>
            </a:r>
          </a:p>
          <a:p>
            <a:r>
              <a:rPr lang="en-US" sz="2400" dirty="0" smtClean="0"/>
              <a:t>Methodology </a:t>
            </a:r>
          </a:p>
          <a:p>
            <a:r>
              <a:rPr lang="en-US" sz="2400" dirty="0" smtClean="0"/>
              <a:t>Key findings</a:t>
            </a:r>
          </a:p>
          <a:p>
            <a:r>
              <a:rPr lang="en-US" sz="2400" dirty="0" smtClean="0"/>
              <a:t>Use of findings </a:t>
            </a:r>
          </a:p>
          <a:p>
            <a:r>
              <a:rPr lang="en-US" sz="2400" dirty="0" smtClean="0"/>
              <a:t>Future plans</a:t>
            </a:r>
          </a:p>
          <a:p>
            <a:endParaRPr lang="en-US" dirty="0" smtClean="0"/>
          </a:p>
          <a:p>
            <a:endParaRPr lang="en-US" dirty="0" smtClean="0"/>
          </a:p>
          <a:p>
            <a:endParaRPr lang="fr-FR"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2</a:t>
            </a:fld>
            <a:endParaRPr lang="en-US"/>
          </a:p>
        </p:txBody>
      </p:sp>
      <p:pic>
        <p:nvPicPr>
          <p:cNvPr id="7" name="Picture 6"/>
          <p:cNvPicPr>
            <a:picLocks noChangeAspect="1"/>
          </p:cNvPicPr>
          <p:nvPr/>
        </p:nvPicPr>
        <p:blipFill rotWithShape="1">
          <a:blip r:embed="rId2"/>
          <a:srcRect l="1435"/>
          <a:stretch/>
        </p:blipFill>
        <p:spPr>
          <a:xfrm>
            <a:off x="5040122" y="814582"/>
            <a:ext cx="3128181" cy="3056652"/>
          </a:xfrm>
          <a:prstGeom prst="rect">
            <a:avLst/>
          </a:prstGeom>
          <a:ln>
            <a:solidFill>
              <a:schemeClr val="tx2"/>
            </a:solidFill>
          </a:ln>
        </p:spPr>
      </p:pic>
    </p:spTree>
    <p:extLst>
      <p:ext uri="{BB962C8B-B14F-4D97-AF65-F5344CB8AC3E}">
        <p14:creationId xmlns:p14="http://schemas.microsoft.com/office/powerpoint/2010/main" val="209353566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Global Fund Prospective Country Evaluation</a:t>
            </a:r>
            <a:endParaRPr lang="en-US" dirty="0"/>
          </a:p>
        </p:txBody>
      </p:sp>
      <p:sp>
        <p:nvSpPr>
          <p:cNvPr id="7" name="Content Placeholder 6"/>
          <p:cNvSpPr>
            <a:spLocks noGrp="1"/>
          </p:cNvSpPr>
          <p:nvPr>
            <p:ph idx="1"/>
          </p:nvPr>
        </p:nvSpPr>
        <p:spPr>
          <a:xfrm>
            <a:off x="6348" y="807975"/>
            <a:ext cx="3386931" cy="3815575"/>
          </a:xfrm>
        </p:spPr>
        <p:txBody>
          <a:bodyPr/>
          <a:lstStyle/>
          <a:p>
            <a:pPr>
              <a:buSzPct val="80000"/>
              <a:buFont typeface="Courier New" panose="02070309020205020404" pitchFamily="49" charset="0"/>
              <a:buChar char="o"/>
            </a:pPr>
            <a:r>
              <a:rPr lang="en-US" dirty="0" smtClean="0"/>
              <a:t>Mixed methods, prospective evaluation of the Global Fund business model from country perspective</a:t>
            </a:r>
          </a:p>
          <a:p>
            <a:pPr>
              <a:buSzPct val="80000"/>
              <a:buFont typeface="Courier New" panose="02070309020205020404" pitchFamily="49" charset="0"/>
              <a:buChar char="o"/>
            </a:pPr>
            <a:endParaRPr lang="en-US" dirty="0"/>
          </a:p>
          <a:p>
            <a:pPr>
              <a:buSzPct val="80000"/>
              <a:buFont typeface="Courier New" panose="02070309020205020404" pitchFamily="49" charset="0"/>
              <a:buChar char="o"/>
            </a:pPr>
            <a:r>
              <a:rPr lang="en-US" dirty="0" smtClean="0"/>
              <a:t>Partnership w/ organizations in DRC, Guatemala, Uganda</a:t>
            </a:r>
          </a:p>
          <a:p>
            <a:pPr>
              <a:buSzPct val="80000"/>
              <a:buFont typeface="Courier New" panose="02070309020205020404" pitchFamily="49" charset="0"/>
              <a:buChar char="o"/>
            </a:pPr>
            <a:endParaRPr lang="en-US" dirty="0"/>
          </a:p>
          <a:p>
            <a:pPr>
              <a:buSzPct val="80000"/>
              <a:buFont typeface="Courier New" panose="02070309020205020404" pitchFamily="49" charset="0"/>
              <a:buChar char="o"/>
            </a:pPr>
            <a:r>
              <a:rPr lang="en-US" dirty="0" smtClean="0"/>
              <a:t>Platform for disseminating the latest results to global and national policy-makers and program implementers</a:t>
            </a:r>
            <a:endParaRPr lang="en-US" dirty="0"/>
          </a:p>
        </p:txBody>
      </p:sp>
      <p:sp>
        <p:nvSpPr>
          <p:cNvPr id="25" name="Slide Number Placeholder 24"/>
          <p:cNvSpPr>
            <a:spLocks noGrp="1"/>
          </p:cNvSpPr>
          <p:nvPr>
            <p:ph type="sldNum" sz="quarter" idx="4"/>
          </p:nvPr>
        </p:nvSpPr>
        <p:spPr/>
        <p:txBody>
          <a:bodyPr/>
          <a:lstStyle/>
          <a:p>
            <a:fld id="{F1E776F5-9A26-455E-BF09-7D727D022004}" type="slidenum">
              <a:rPr lang="en-US" smtClean="0"/>
              <a:pPr/>
              <a:t>3</a:t>
            </a:fld>
            <a:endParaRPr lang="en-US"/>
          </a:p>
        </p:txBody>
      </p:sp>
      <p:graphicFrame>
        <p:nvGraphicFramePr>
          <p:cNvPr id="2" name="Diagram 1"/>
          <p:cNvGraphicFramePr/>
          <p:nvPr>
            <p:extLst/>
          </p:nvPr>
        </p:nvGraphicFramePr>
        <p:xfrm>
          <a:off x="4872019" y="1392983"/>
          <a:ext cx="2451175" cy="2379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entagon 4"/>
          <p:cNvSpPr/>
          <p:nvPr/>
        </p:nvSpPr>
        <p:spPr>
          <a:xfrm>
            <a:off x="3464719" y="1512709"/>
            <a:ext cx="1298388" cy="295675"/>
          </a:xfrm>
          <a:prstGeom prst="homePlate">
            <a:avLst/>
          </a:prstGeom>
          <a:ln>
            <a:solidFill>
              <a:schemeClr val="bg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smtClean="0"/>
              <a:t>Resource Tracking</a:t>
            </a:r>
            <a:endParaRPr lang="en-US" sz="1200" dirty="0"/>
          </a:p>
        </p:txBody>
      </p:sp>
      <p:sp>
        <p:nvSpPr>
          <p:cNvPr id="9" name="Pentagon 8"/>
          <p:cNvSpPr/>
          <p:nvPr/>
        </p:nvSpPr>
        <p:spPr>
          <a:xfrm>
            <a:off x="3464719" y="2065577"/>
            <a:ext cx="1298388" cy="295675"/>
          </a:xfrm>
          <a:prstGeom prst="homePlate">
            <a:avLst/>
          </a:prstGeom>
          <a:ln>
            <a:solidFill>
              <a:schemeClr val="bg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smtClean="0"/>
              <a:t>Health System Monitoring</a:t>
            </a:r>
            <a:endParaRPr lang="en-US" sz="1200" dirty="0"/>
          </a:p>
        </p:txBody>
      </p:sp>
      <p:sp>
        <p:nvSpPr>
          <p:cNvPr id="10" name="Pentagon 9"/>
          <p:cNvSpPr/>
          <p:nvPr/>
        </p:nvSpPr>
        <p:spPr>
          <a:xfrm>
            <a:off x="3464719" y="2618445"/>
            <a:ext cx="1298388" cy="295675"/>
          </a:xfrm>
          <a:prstGeom prst="homePlate">
            <a:avLst/>
          </a:prstGeom>
          <a:ln>
            <a:solidFill>
              <a:schemeClr val="bg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smtClean="0"/>
              <a:t>Local Burden</a:t>
            </a:r>
            <a:endParaRPr lang="en-US" sz="1200" dirty="0"/>
          </a:p>
        </p:txBody>
      </p:sp>
      <p:sp>
        <p:nvSpPr>
          <p:cNvPr id="11" name="Pentagon 10"/>
          <p:cNvSpPr/>
          <p:nvPr/>
        </p:nvSpPr>
        <p:spPr>
          <a:xfrm>
            <a:off x="3464719" y="3171314"/>
            <a:ext cx="1298388" cy="295675"/>
          </a:xfrm>
          <a:prstGeom prst="homePlate">
            <a:avLst/>
          </a:prstGeom>
          <a:ln>
            <a:solidFill>
              <a:schemeClr val="bg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smtClean="0"/>
              <a:t>Qualitative Research</a:t>
            </a:r>
            <a:endParaRPr lang="en-US" sz="1200" dirty="0"/>
          </a:p>
        </p:txBody>
      </p:sp>
      <p:sp>
        <p:nvSpPr>
          <p:cNvPr id="12" name="Right Arrow 11"/>
          <p:cNvSpPr/>
          <p:nvPr/>
        </p:nvSpPr>
        <p:spPr>
          <a:xfrm>
            <a:off x="7120479" y="1206289"/>
            <a:ext cx="334004" cy="484632"/>
          </a:xfrm>
          <a:prstGeom prst="rightArrow">
            <a:avLst>
              <a:gd name="adj1" fmla="val 50000"/>
              <a:gd name="adj2" fmla="val 6639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7305732" y="2203989"/>
            <a:ext cx="334004" cy="484632"/>
          </a:xfrm>
          <a:prstGeom prst="rightArrow">
            <a:avLst>
              <a:gd name="adj1" fmla="val 50000"/>
              <a:gd name="adj2" fmla="val 6639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7120479" y="3201689"/>
            <a:ext cx="334004" cy="484632"/>
          </a:xfrm>
          <a:prstGeom prst="rightArrow">
            <a:avLst>
              <a:gd name="adj1" fmla="val 50000"/>
              <a:gd name="adj2" fmla="val 6639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Terminator 18"/>
          <p:cNvSpPr/>
          <p:nvPr/>
        </p:nvSpPr>
        <p:spPr>
          <a:xfrm>
            <a:off x="7537318" y="1024333"/>
            <a:ext cx="1294090" cy="848543"/>
          </a:xfrm>
          <a:prstGeom prst="flowChartTerminator">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54"/>
              </a:spcBef>
              <a:buClr>
                <a:schemeClr val="accent1"/>
              </a:buClr>
              <a:buSzPct val="110000"/>
            </a:pPr>
            <a:r>
              <a:rPr lang="en-US" sz="1200" dirty="0">
                <a:solidFill>
                  <a:schemeClr val="bg2"/>
                </a:solidFill>
              </a:rPr>
              <a:t>Reports to GF </a:t>
            </a:r>
            <a:r>
              <a:rPr lang="en-US" sz="1200" dirty="0" smtClean="0">
                <a:solidFill>
                  <a:schemeClr val="bg2"/>
                </a:solidFill>
              </a:rPr>
              <a:t>Grant &amp; Policy-Makers</a:t>
            </a:r>
            <a:endParaRPr lang="en-US" sz="1200" dirty="0">
              <a:solidFill>
                <a:schemeClr val="bg2"/>
              </a:solidFill>
            </a:endParaRPr>
          </a:p>
        </p:txBody>
      </p:sp>
      <p:sp>
        <p:nvSpPr>
          <p:cNvPr id="21" name="Flowchart: Terminator 20"/>
          <p:cNvSpPr/>
          <p:nvPr/>
        </p:nvSpPr>
        <p:spPr>
          <a:xfrm>
            <a:off x="7711176" y="2026812"/>
            <a:ext cx="1294090" cy="848543"/>
          </a:xfrm>
          <a:prstGeom prst="flowChartTerminator">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54"/>
              </a:spcBef>
              <a:buClr>
                <a:schemeClr val="accent1"/>
              </a:buClr>
              <a:buSzPct val="110000"/>
            </a:pPr>
            <a:r>
              <a:rPr lang="en-US" sz="1200" dirty="0" smtClean="0">
                <a:solidFill>
                  <a:schemeClr val="bg2"/>
                </a:solidFill>
              </a:rPr>
              <a:t>Reports to National Programs &amp; Grantees</a:t>
            </a:r>
            <a:endParaRPr lang="en-US" sz="1200" dirty="0">
              <a:solidFill>
                <a:schemeClr val="bg2"/>
              </a:solidFill>
            </a:endParaRPr>
          </a:p>
        </p:txBody>
      </p:sp>
      <p:sp>
        <p:nvSpPr>
          <p:cNvPr id="22" name="Flowchart: Terminator 21"/>
          <p:cNvSpPr/>
          <p:nvPr/>
        </p:nvSpPr>
        <p:spPr>
          <a:xfrm>
            <a:off x="7537318" y="3029292"/>
            <a:ext cx="1294090" cy="848543"/>
          </a:xfrm>
          <a:prstGeom prst="flowChartTerminator">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54"/>
              </a:spcBef>
              <a:buClr>
                <a:schemeClr val="accent1"/>
              </a:buClr>
              <a:buSzPct val="110000"/>
            </a:pPr>
            <a:r>
              <a:rPr lang="en-US" sz="1200" dirty="0" smtClean="0">
                <a:solidFill>
                  <a:schemeClr val="bg2"/>
                </a:solidFill>
              </a:rPr>
              <a:t>Ongoing Dissemination to Country Implementers</a:t>
            </a:r>
            <a:endParaRPr lang="en-US" sz="1200" dirty="0">
              <a:solidFill>
                <a:schemeClr val="bg2"/>
              </a:solidFill>
            </a:endParaRPr>
          </a:p>
        </p:txBody>
      </p:sp>
    </p:spTree>
    <p:extLst>
      <p:ext uri="{BB962C8B-B14F-4D97-AF65-F5344CB8AC3E}">
        <p14:creationId xmlns:p14="http://schemas.microsoft.com/office/powerpoint/2010/main" val="8915563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TB Epidemiology in Guatemala</a:t>
            </a:r>
            <a:endParaRPr lang="fr-FR" dirty="0"/>
          </a:p>
        </p:txBody>
      </p:sp>
      <p:sp>
        <p:nvSpPr>
          <p:cNvPr id="3" name="Content Placeholder 2"/>
          <p:cNvSpPr>
            <a:spLocks noGrp="1"/>
          </p:cNvSpPr>
          <p:nvPr>
            <p:ph sz="half" idx="1"/>
          </p:nvPr>
        </p:nvSpPr>
        <p:spPr/>
        <p:txBody>
          <a:bodyPr/>
          <a:lstStyle/>
          <a:p>
            <a:r>
              <a:rPr lang="en-US" dirty="0" smtClean="0"/>
              <a:t>Medium </a:t>
            </a:r>
            <a:r>
              <a:rPr lang="en-US" dirty="0" smtClean="0">
                <a:sym typeface="Wingdings" panose="05000000000000000000" pitchFamily="2" charset="2"/>
              </a:rPr>
              <a:t> low-burden for TB per Global Fund classification</a:t>
            </a:r>
          </a:p>
          <a:p>
            <a:r>
              <a:rPr lang="en-US" dirty="0"/>
              <a:t>Disproportionate burden in men, PLHIV, prisoners </a:t>
            </a:r>
            <a:endParaRPr lang="en-US" dirty="0" smtClean="0">
              <a:sym typeface="Wingdings" panose="05000000000000000000" pitchFamily="2" charset="2"/>
            </a:endParaRPr>
          </a:p>
          <a:p>
            <a:r>
              <a:rPr lang="en-US" dirty="0" smtClean="0"/>
              <a:t>3445 (all-forms) TB cases notified in 2017</a:t>
            </a:r>
          </a:p>
          <a:p>
            <a:pPr lvl="1"/>
            <a:r>
              <a:rPr lang="en-US" dirty="0" smtClean="0"/>
              <a:t>5% gap below GBD estimates</a:t>
            </a:r>
          </a:p>
          <a:p>
            <a:pPr lvl="1"/>
            <a:r>
              <a:rPr lang="en-US" dirty="0" smtClean="0"/>
              <a:t>20% gap below WHO estimates</a:t>
            </a:r>
          </a:p>
          <a:p>
            <a:pPr lvl="1"/>
            <a:endParaRPr lang="en-US" dirty="0" smtClean="0"/>
          </a:p>
          <a:p>
            <a:endParaRPr lang="fr-FR" dirty="0"/>
          </a:p>
        </p:txBody>
      </p:sp>
      <p:sp>
        <p:nvSpPr>
          <p:cNvPr id="5" name="Content Placeholder 4"/>
          <p:cNvSpPr>
            <a:spLocks noGrp="1"/>
          </p:cNvSpPr>
          <p:nvPr>
            <p:ph sz="half" idx="2"/>
          </p:nvPr>
        </p:nvSpPr>
        <p:spPr/>
        <p:txBody>
          <a:bodyPr/>
          <a:lstStyle/>
          <a:p>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4</a:t>
            </a:fld>
            <a:endParaRPr lang="en-US"/>
          </a:p>
        </p:txBody>
      </p:sp>
      <p:grpSp>
        <p:nvGrpSpPr>
          <p:cNvPr id="12" name="Group 11"/>
          <p:cNvGrpSpPr/>
          <p:nvPr/>
        </p:nvGrpSpPr>
        <p:grpSpPr>
          <a:xfrm>
            <a:off x="4661077" y="771312"/>
            <a:ext cx="3218991" cy="3145315"/>
            <a:chOff x="4661077" y="771313"/>
            <a:chExt cx="3658673" cy="3632191"/>
          </a:xfrm>
        </p:grpSpPr>
        <p:pic>
          <p:nvPicPr>
            <p:cNvPr id="6" name="Imagen 29"/>
            <p:cNvPicPr>
              <a:picLocks noChangeAspect="1"/>
            </p:cNvPicPr>
            <p:nvPr/>
          </p:nvPicPr>
          <p:blipFill>
            <a:blip r:embed="rId3" cstate="print"/>
            <a:srcRect t="1978" b="8695"/>
            <a:stretch>
              <a:fillRect/>
            </a:stretch>
          </p:blipFill>
          <p:spPr>
            <a:xfrm>
              <a:off x="4661077" y="771313"/>
              <a:ext cx="3658673" cy="3632191"/>
            </a:xfrm>
            <a:prstGeom prst="rect">
              <a:avLst/>
            </a:prstGeom>
            <a:ln>
              <a:solidFill>
                <a:schemeClr val="tx2"/>
              </a:solidFill>
            </a:ln>
          </p:spPr>
        </p:pic>
        <p:sp>
          <p:nvSpPr>
            <p:cNvPr id="7" name="CuadroTexto 36"/>
            <p:cNvSpPr txBox="1"/>
            <p:nvPr/>
          </p:nvSpPr>
          <p:spPr>
            <a:xfrm>
              <a:off x="5962443" y="1117682"/>
              <a:ext cx="103018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2"/>
                  </a:solidFill>
                  <a:effectLst/>
                  <a:uLnTx/>
                  <a:uFillTx/>
                  <a:latin typeface="Arial"/>
                  <a:ea typeface="+mn-ea"/>
                  <a:cs typeface="+mn-cs"/>
                </a:rPr>
                <a:t>MEX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2"/>
                  </a:solidFill>
                  <a:latin typeface="Arial"/>
                  <a:cs typeface="+mn-cs"/>
                </a:rPr>
                <a:t>17.2</a:t>
              </a:r>
              <a:endParaRPr kumimoji="0" lang="en-US" sz="1600" b="0" i="0" u="none" strike="noStrike" kern="1200" cap="none" spc="0" normalizeH="0" baseline="0" noProof="0" dirty="0">
                <a:ln>
                  <a:noFill/>
                </a:ln>
                <a:solidFill>
                  <a:schemeClr val="accent2"/>
                </a:solidFill>
                <a:effectLst/>
                <a:uLnTx/>
                <a:uFillTx/>
                <a:latin typeface="Arial"/>
                <a:cs typeface="+mn-cs"/>
              </a:endParaRPr>
            </a:p>
          </p:txBody>
        </p:sp>
        <p:sp>
          <p:nvSpPr>
            <p:cNvPr id="8" name="CuadroTexto 36"/>
            <p:cNvSpPr txBox="1"/>
            <p:nvPr/>
          </p:nvSpPr>
          <p:spPr>
            <a:xfrm>
              <a:off x="5961827" y="3772628"/>
              <a:ext cx="103018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2"/>
                  </a:solidFill>
                  <a:effectLst/>
                  <a:uLnTx/>
                  <a:uFillTx/>
                  <a:latin typeface="Arial"/>
                  <a:ea typeface="+mn-ea"/>
                  <a:cs typeface="+mn-cs"/>
                </a:rPr>
                <a:t>SLV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accent2"/>
                  </a:solidFill>
                  <a:latin typeface="Arial"/>
                  <a:cs typeface="+mn-cs"/>
                </a:rPr>
                <a:t>28.6</a:t>
              </a:r>
              <a:endParaRPr kumimoji="0" lang="en-US" sz="1600" b="0" i="0" u="none" strike="noStrike" kern="1200" cap="none" spc="0" normalizeH="0" baseline="0" noProof="0" dirty="0">
                <a:ln>
                  <a:noFill/>
                </a:ln>
                <a:solidFill>
                  <a:schemeClr val="accent2"/>
                </a:solidFill>
                <a:effectLst/>
                <a:uLnTx/>
                <a:uFillTx/>
                <a:latin typeface="Arial"/>
                <a:cs typeface="+mn-cs"/>
              </a:endParaRPr>
            </a:p>
          </p:txBody>
        </p:sp>
        <p:sp>
          <p:nvSpPr>
            <p:cNvPr id="9" name="CuadroTexto 36"/>
            <p:cNvSpPr txBox="1"/>
            <p:nvPr/>
          </p:nvSpPr>
          <p:spPr>
            <a:xfrm>
              <a:off x="5360090" y="3236618"/>
              <a:ext cx="103018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2"/>
                  </a:solidFill>
                  <a:effectLst/>
                  <a:uLnTx/>
                  <a:uFillTx/>
                  <a:latin typeface="Arial"/>
                  <a:ea typeface="+mn-ea"/>
                  <a:cs typeface="+mn-cs"/>
                </a:rPr>
                <a:t>GTM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2"/>
                  </a:solidFill>
                  <a:latin typeface="Arial"/>
                  <a:cs typeface="+mn-cs"/>
                </a:rPr>
                <a:t>20.5</a:t>
              </a:r>
              <a:endParaRPr kumimoji="0" lang="en-US" sz="1600" b="0" i="0" u="none" strike="noStrike" kern="1200" cap="none" spc="0" normalizeH="0" baseline="0" noProof="0" dirty="0">
                <a:ln>
                  <a:noFill/>
                </a:ln>
                <a:solidFill>
                  <a:schemeClr val="accent2"/>
                </a:solidFill>
                <a:effectLst/>
                <a:uLnTx/>
                <a:uFillTx/>
                <a:latin typeface="Arial"/>
                <a:cs typeface="+mn-cs"/>
              </a:endParaRPr>
            </a:p>
          </p:txBody>
        </p:sp>
        <p:sp>
          <p:nvSpPr>
            <p:cNvPr id="10" name="CuadroTexto 36"/>
            <p:cNvSpPr txBox="1"/>
            <p:nvPr/>
          </p:nvSpPr>
          <p:spPr>
            <a:xfrm>
              <a:off x="6934579" y="3229814"/>
              <a:ext cx="103018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2"/>
                  </a:solidFill>
                  <a:effectLst/>
                  <a:uLnTx/>
                  <a:uFillTx/>
                  <a:latin typeface="Arial"/>
                  <a:ea typeface="+mn-ea"/>
                  <a:cs typeface="+mn-cs"/>
                </a:rPr>
                <a:t>HON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2"/>
                  </a:solidFill>
                  <a:latin typeface="Arial"/>
                  <a:cs typeface="+mn-cs"/>
                </a:rPr>
                <a:t>34.5</a:t>
              </a:r>
              <a:endParaRPr kumimoji="0" lang="en-US" sz="1600" b="0" i="0" u="none" strike="noStrike" kern="1200" cap="none" spc="0" normalizeH="0" baseline="0" noProof="0" dirty="0">
                <a:ln>
                  <a:noFill/>
                </a:ln>
                <a:solidFill>
                  <a:schemeClr val="accent2"/>
                </a:solidFill>
                <a:effectLst/>
                <a:uLnTx/>
                <a:uFillTx/>
                <a:latin typeface="Arial"/>
                <a:cs typeface="+mn-cs"/>
              </a:endParaRPr>
            </a:p>
          </p:txBody>
        </p:sp>
      </p:grpSp>
      <p:sp>
        <p:nvSpPr>
          <p:cNvPr id="11" name="TextBox 10"/>
          <p:cNvSpPr txBox="1"/>
          <p:nvPr/>
        </p:nvSpPr>
        <p:spPr>
          <a:xfrm>
            <a:off x="4592419" y="3885320"/>
            <a:ext cx="3775393" cy="628377"/>
          </a:xfrm>
          <a:prstGeom prst="rect">
            <a:avLst/>
          </a:prstGeom>
          <a:noFill/>
        </p:spPr>
        <p:txBody>
          <a:bodyPr wrap="none" rtlCol="0">
            <a:spAutoFit/>
          </a:bodyPr>
          <a:lstStyle/>
          <a:p>
            <a:pPr>
              <a:spcBef>
                <a:spcPts val="54"/>
              </a:spcBef>
              <a:buClr>
                <a:schemeClr val="accent1"/>
              </a:buClr>
              <a:buSzPct val="110000"/>
            </a:pPr>
            <a:r>
              <a:rPr lang="en-US" sz="1800" dirty="0" smtClean="0"/>
              <a:t>TB</a:t>
            </a:r>
            <a:r>
              <a:rPr lang="en-US" sz="1600" dirty="0" smtClean="0"/>
              <a:t> incidence per 100,000 persons.</a:t>
            </a:r>
          </a:p>
          <a:p>
            <a:pPr>
              <a:spcBef>
                <a:spcPts val="54"/>
              </a:spcBef>
              <a:buClr>
                <a:schemeClr val="accent1"/>
              </a:buClr>
              <a:buSzPct val="110000"/>
            </a:pPr>
            <a:r>
              <a:rPr lang="en-US" sz="1600" dirty="0" smtClean="0"/>
              <a:t>Global Burden of Diseases Study 2017.</a:t>
            </a:r>
          </a:p>
        </p:txBody>
      </p:sp>
    </p:spTree>
    <p:extLst>
      <p:ext uri="{BB962C8B-B14F-4D97-AF65-F5344CB8AC3E}">
        <p14:creationId xmlns:p14="http://schemas.microsoft.com/office/powerpoint/2010/main" val="413537524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case detection - find missing persons</a:t>
            </a:r>
            <a:endParaRPr lang="fr-FR" dirty="0"/>
          </a:p>
        </p:txBody>
      </p:sp>
      <p:sp>
        <p:nvSpPr>
          <p:cNvPr id="3" name="Content Placeholder 2"/>
          <p:cNvSpPr>
            <a:spLocks noGrp="1"/>
          </p:cNvSpPr>
          <p:nvPr>
            <p:ph sz="half" idx="1"/>
          </p:nvPr>
        </p:nvSpPr>
        <p:spPr>
          <a:xfrm>
            <a:off x="363538" y="855022"/>
            <a:ext cx="4321330" cy="3495201"/>
          </a:xfrm>
        </p:spPr>
        <p:txBody>
          <a:bodyPr/>
          <a:lstStyle/>
          <a:p>
            <a:r>
              <a:rPr lang="en-US" dirty="0" smtClean="0"/>
              <a:t>Estimated 3.4 million (34%) of persons with TB globally not notified to national TB programs in 2017.</a:t>
            </a:r>
            <a:r>
              <a:rPr lang="en-US" baseline="30000" dirty="0" smtClean="0"/>
              <a:t>1</a:t>
            </a:r>
            <a:endParaRPr lang="en-US" dirty="0" smtClean="0"/>
          </a:p>
          <a:p>
            <a:r>
              <a:rPr lang="en-US" dirty="0" smtClean="0"/>
              <a:t>Scaling up a “proven strategy”</a:t>
            </a:r>
            <a:r>
              <a:rPr lang="en-US" baseline="30000" dirty="0" smtClean="0"/>
              <a:t>2</a:t>
            </a:r>
            <a:endParaRPr lang="en-US" dirty="0" smtClean="0"/>
          </a:p>
          <a:p>
            <a:r>
              <a:rPr lang="en-US" dirty="0" smtClean="0"/>
              <a:t>Expensive </a:t>
            </a:r>
            <a:r>
              <a:rPr lang="en-US" dirty="0" smtClean="0">
                <a:sym typeface="Wingdings" panose="05000000000000000000" pitchFamily="2" charset="2"/>
              </a:rPr>
              <a:t> need for </a:t>
            </a:r>
            <a:r>
              <a:rPr lang="en-US" dirty="0" smtClean="0">
                <a:sym typeface="Wingdings" panose="05000000000000000000" pitchFamily="2" charset="2"/>
              </a:rPr>
              <a:t>prioritization</a:t>
            </a:r>
            <a:r>
              <a:rPr lang="en-US" baseline="30000" dirty="0" smtClean="0">
                <a:sym typeface="Wingdings" panose="05000000000000000000" pitchFamily="2" charset="2"/>
              </a:rPr>
              <a:t>3</a:t>
            </a:r>
            <a:endParaRPr lang="en-US" dirty="0" smtClean="0"/>
          </a:p>
          <a:p>
            <a:r>
              <a:rPr lang="en-US" dirty="0" smtClean="0"/>
              <a:t>Prioritization strategies</a:t>
            </a:r>
            <a:r>
              <a:rPr lang="en-US" dirty="0"/>
              <a:t> </a:t>
            </a:r>
            <a:r>
              <a:rPr lang="en-US" dirty="0" smtClean="0"/>
              <a:t>– risk </a:t>
            </a:r>
            <a:r>
              <a:rPr lang="en-US" dirty="0" smtClean="0"/>
              <a:t>groups</a:t>
            </a:r>
            <a:r>
              <a:rPr lang="en-US" baseline="30000" dirty="0" smtClean="0"/>
              <a:t>2,3</a:t>
            </a:r>
            <a:endParaRPr lang="en-US" dirty="0" smtClean="0"/>
          </a:p>
          <a:p>
            <a:pPr lvl="1"/>
            <a:r>
              <a:rPr lang="en-US" dirty="0" smtClean="0"/>
              <a:t>Household contacts</a:t>
            </a:r>
          </a:p>
          <a:p>
            <a:pPr lvl="1"/>
            <a:r>
              <a:rPr lang="en-US" dirty="0" smtClean="0"/>
              <a:t>Prisoners</a:t>
            </a:r>
          </a:p>
          <a:p>
            <a:pPr lvl="1"/>
            <a:r>
              <a:rPr lang="en-US" dirty="0" smtClean="0"/>
              <a:t>Male-focused workplace </a:t>
            </a:r>
            <a:r>
              <a:rPr lang="en-US" dirty="0" smtClean="0"/>
              <a:t>interventions</a:t>
            </a:r>
          </a:p>
          <a:p>
            <a:pPr lvl="1"/>
            <a:r>
              <a:rPr lang="en-US" dirty="0" smtClean="0"/>
              <a:t>Geographic prioritization?</a:t>
            </a:r>
            <a:endParaRPr lang="en-US" dirty="0" smtClean="0"/>
          </a:p>
          <a:p>
            <a:pPr marL="346075" lvl="1" indent="0">
              <a:buNone/>
            </a:pPr>
            <a:endParaRPr lang="en-US" dirty="0" smtClean="0"/>
          </a:p>
        </p:txBody>
      </p:sp>
      <p:sp>
        <p:nvSpPr>
          <p:cNvPr id="5" name="Content Placeholder 4"/>
          <p:cNvSpPr>
            <a:spLocks noGrp="1"/>
          </p:cNvSpPr>
          <p:nvPr>
            <p:ph sz="half" idx="2"/>
          </p:nvPr>
        </p:nvSpPr>
        <p:spPr/>
        <p:txBody>
          <a:bodyPr/>
          <a:lstStyle/>
          <a:p>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5</a:t>
            </a:fld>
            <a:endParaRPr lang="en-US"/>
          </a:p>
        </p:txBody>
      </p:sp>
      <p:pic>
        <p:nvPicPr>
          <p:cNvPr id="6" name="Picture 5"/>
          <p:cNvPicPr>
            <a:picLocks noChangeAspect="1"/>
          </p:cNvPicPr>
          <p:nvPr/>
        </p:nvPicPr>
        <p:blipFill>
          <a:blip r:embed="rId3"/>
          <a:stretch>
            <a:fillRect/>
          </a:stretch>
        </p:blipFill>
        <p:spPr>
          <a:xfrm>
            <a:off x="2101650" y="12996584"/>
            <a:ext cx="6453388" cy="6920341"/>
          </a:xfrm>
          <a:prstGeom prst="rect">
            <a:avLst/>
          </a:prstGeom>
        </p:spPr>
      </p:pic>
      <p:pic>
        <p:nvPicPr>
          <p:cNvPr id="7" name="Picture 6"/>
          <p:cNvPicPr>
            <a:picLocks noChangeAspect="1"/>
          </p:cNvPicPr>
          <p:nvPr/>
        </p:nvPicPr>
        <p:blipFill rotWithShape="1">
          <a:blip r:embed="rId3"/>
          <a:srcRect r="-2008" b="49456"/>
          <a:stretch/>
        </p:blipFill>
        <p:spPr>
          <a:xfrm>
            <a:off x="4576911" y="1077170"/>
            <a:ext cx="4274834" cy="2271426"/>
          </a:xfrm>
          <a:prstGeom prst="rect">
            <a:avLst/>
          </a:prstGeom>
        </p:spPr>
      </p:pic>
      <p:sp>
        <p:nvSpPr>
          <p:cNvPr id="9" name="TextBox 8"/>
          <p:cNvSpPr txBox="1"/>
          <p:nvPr/>
        </p:nvSpPr>
        <p:spPr>
          <a:xfrm>
            <a:off x="294169" y="4046205"/>
            <a:ext cx="4830762" cy="625812"/>
          </a:xfrm>
          <a:prstGeom prst="rect">
            <a:avLst/>
          </a:prstGeom>
          <a:noFill/>
        </p:spPr>
        <p:txBody>
          <a:bodyPr wrap="square" rtlCol="0">
            <a:spAutoFit/>
          </a:bodyPr>
          <a:lstStyle/>
          <a:p>
            <a:pPr>
              <a:spcBef>
                <a:spcPts val="54"/>
              </a:spcBef>
              <a:buClr>
                <a:schemeClr val="accent1"/>
              </a:buClr>
              <a:buSzPct val="110000"/>
            </a:pPr>
            <a:r>
              <a:rPr lang="en-US" sz="1100" dirty="0" smtClean="0"/>
              <a:t>1. WHO. Global TB Report 2018.</a:t>
            </a:r>
          </a:p>
          <a:p>
            <a:pPr>
              <a:spcBef>
                <a:spcPts val="54"/>
              </a:spcBef>
              <a:buClr>
                <a:schemeClr val="accent1"/>
              </a:buClr>
              <a:buSzPct val="110000"/>
            </a:pPr>
            <a:r>
              <a:rPr lang="en-US" sz="1100" dirty="0" smtClean="0"/>
              <a:t>2. Reid, et al. Lancet Commission on </a:t>
            </a:r>
            <a:r>
              <a:rPr lang="en-US" sz="1100" dirty="0" smtClean="0"/>
              <a:t>TB. 2019.</a:t>
            </a:r>
          </a:p>
          <a:p>
            <a:pPr>
              <a:spcBef>
                <a:spcPts val="54"/>
              </a:spcBef>
              <a:buClr>
                <a:schemeClr val="accent1"/>
              </a:buClr>
              <a:buSzPct val="110000"/>
            </a:pPr>
            <a:r>
              <a:rPr lang="en-US" sz="1100" dirty="0" smtClean="0"/>
              <a:t>3. WHO Guidance on Systematic Screening for TB. 2013, 2015. </a:t>
            </a:r>
            <a:endParaRPr lang="en-US" sz="1100" dirty="0" smtClean="0"/>
          </a:p>
        </p:txBody>
      </p:sp>
      <p:sp>
        <p:nvSpPr>
          <p:cNvPr id="11" name="TextBox 10"/>
          <p:cNvSpPr txBox="1"/>
          <p:nvPr/>
        </p:nvSpPr>
        <p:spPr>
          <a:xfrm>
            <a:off x="4753708" y="3264877"/>
            <a:ext cx="4830762" cy="276999"/>
          </a:xfrm>
          <a:prstGeom prst="rect">
            <a:avLst/>
          </a:prstGeom>
          <a:noFill/>
        </p:spPr>
        <p:txBody>
          <a:bodyPr wrap="square" rtlCol="0">
            <a:spAutoFit/>
          </a:bodyPr>
          <a:lstStyle/>
          <a:p>
            <a:pPr>
              <a:spcBef>
                <a:spcPts val="54"/>
              </a:spcBef>
              <a:buClr>
                <a:schemeClr val="accent1"/>
              </a:buClr>
              <a:buSzPct val="110000"/>
            </a:pPr>
            <a:r>
              <a:rPr lang="en-US" sz="1200" dirty="0" smtClean="0"/>
              <a:t>Dowdy, et al. </a:t>
            </a:r>
            <a:r>
              <a:rPr lang="en-US" sz="1200" dirty="0" err="1" smtClean="0"/>
              <a:t>Plos</a:t>
            </a:r>
            <a:r>
              <a:rPr lang="en-US" sz="1200" dirty="0"/>
              <a:t> </a:t>
            </a:r>
            <a:r>
              <a:rPr lang="en-US" sz="1200" dirty="0" smtClean="0"/>
              <a:t>One 2013.</a:t>
            </a:r>
            <a:endParaRPr lang="en-US" sz="1200" dirty="0" smtClean="0"/>
          </a:p>
        </p:txBody>
      </p:sp>
    </p:spTree>
    <p:extLst>
      <p:ext uri="{BB962C8B-B14F-4D97-AF65-F5344CB8AC3E}">
        <p14:creationId xmlns:p14="http://schemas.microsoft.com/office/powerpoint/2010/main" val="410978710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 </a:t>
            </a:r>
            <a:r>
              <a:rPr lang="en-US" dirty="0" smtClean="0"/>
              <a:t>Process Evaluation </a:t>
            </a:r>
            <a:r>
              <a:rPr lang="en-US" dirty="0" smtClean="0"/>
              <a:t>and </a:t>
            </a:r>
            <a:r>
              <a:rPr lang="en-US" dirty="0" smtClean="0"/>
              <a:t>Analysis</a:t>
            </a:r>
            <a:endParaRPr lang="en-US" dirty="0"/>
          </a:p>
        </p:txBody>
      </p:sp>
      <p:sp>
        <p:nvSpPr>
          <p:cNvPr id="3" name="Content Placeholder 2"/>
          <p:cNvSpPr>
            <a:spLocks noGrp="1"/>
          </p:cNvSpPr>
          <p:nvPr>
            <p:ph idx="1"/>
          </p:nvPr>
        </p:nvSpPr>
        <p:spPr/>
        <p:txBody>
          <a:bodyPr/>
          <a:lstStyle/>
          <a:p>
            <a:r>
              <a:rPr lang="en-US" dirty="0" smtClean="0"/>
              <a:t>Process evaluation</a:t>
            </a:r>
          </a:p>
          <a:p>
            <a:pPr lvl="1"/>
            <a:r>
              <a:rPr lang="en-US" dirty="0" smtClean="0"/>
              <a:t>Review </a:t>
            </a:r>
            <a:r>
              <a:rPr lang="en-US" dirty="0" smtClean="0"/>
              <a:t>historical and current prioritization strategies in </a:t>
            </a:r>
            <a:r>
              <a:rPr lang="en-US" dirty="0" smtClean="0"/>
              <a:t>Guatemala</a:t>
            </a:r>
          </a:p>
          <a:p>
            <a:pPr lvl="1"/>
            <a:r>
              <a:rPr lang="en-US" dirty="0" smtClean="0"/>
              <a:t>Stakeholder interviews</a:t>
            </a:r>
            <a:endParaRPr lang="en-US" dirty="0" smtClean="0"/>
          </a:p>
          <a:p>
            <a:r>
              <a:rPr lang="en-US" dirty="0" smtClean="0"/>
              <a:t>Quantitative analysis</a:t>
            </a:r>
          </a:p>
          <a:p>
            <a:pPr lvl="1"/>
            <a:r>
              <a:rPr lang="en-US" dirty="0"/>
              <a:t>Evaluate yield </a:t>
            </a:r>
            <a:r>
              <a:rPr lang="en-US" dirty="0" smtClean="0"/>
              <a:t>(cases detected) of </a:t>
            </a:r>
            <a:r>
              <a:rPr lang="en-US" dirty="0"/>
              <a:t>current </a:t>
            </a:r>
            <a:r>
              <a:rPr lang="en-US" dirty="0" smtClean="0"/>
              <a:t>strategies</a:t>
            </a:r>
            <a:endParaRPr lang="en-US" dirty="0" smtClean="0"/>
          </a:p>
          <a:p>
            <a:pPr lvl="1"/>
            <a:r>
              <a:rPr lang="en-US" dirty="0" smtClean="0"/>
              <a:t>Explore </a:t>
            </a:r>
            <a:r>
              <a:rPr lang="en-US" dirty="0" smtClean="0"/>
              <a:t>alternative variables and variable </a:t>
            </a:r>
            <a:r>
              <a:rPr lang="en-US" dirty="0" smtClean="0"/>
              <a:t>transformations for prioritization</a:t>
            </a:r>
            <a:endParaRPr lang="en-US" dirty="0" smtClean="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6</a:t>
            </a:fld>
            <a:endParaRPr lang="en-US"/>
          </a:p>
        </p:txBody>
      </p:sp>
    </p:spTree>
    <p:extLst>
      <p:ext uri="{BB962C8B-B14F-4D97-AF65-F5344CB8AC3E}">
        <p14:creationId xmlns:p14="http://schemas.microsoft.com/office/powerpoint/2010/main" val="201456880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 </a:t>
            </a:r>
            <a:r>
              <a:rPr lang="en-US" dirty="0" smtClean="0"/>
              <a:t>– Process evaluation</a:t>
            </a:r>
            <a:endParaRPr lang="en-US" dirty="0"/>
          </a:p>
        </p:txBody>
      </p:sp>
      <p:sp>
        <p:nvSpPr>
          <p:cNvPr id="3" name="Content Placeholder 2"/>
          <p:cNvSpPr>
            <a:spLocks noGrp="1"/>
          </p:cNvSpPr>
          <p:nvPr>
            <p:ph idx="1"/>
          </p:nvPr>
        </p:nvSpPr>
        <p:spPr/>
        <p:txBody>
          <a:bodyPr/>
          <a:lstStyle/>
          <a:p>
            <a:r>
              <a:rPr lang="en-US" dirty="0" smtClean="0"/>
              <a:t>Two </a:t>
            </a:r>
            <a:r>
              <a:rPr lang="en-US" dirty="0" smtClean="0"/>
              <a:t>recent </a:t>
            </a:r>
            <a:r>
              <a:rPr lang="en-US" dirty="0" smtClean="0"/>
              <a:t>geographic prioritization exercises</a:t>
            </a:r>
          </a:p>
          <a:p>
            <a:pPr lvl="1"/>
            <a:r>
              <a:rPr lang="en-US" dirty="0" smtClean="0"/>
              <a:t>Support from national TB program and international stakeholders</a:t>
            </a:r>
          </a:p>
          <a:p>
            <a:pPr lvl="1"/>
            <a:r>
              <a:rPr lang="en-US" dirty="0" smtClean="0"/>
              <a:t>Included in National Strategic Plan 2016-2020 and donor funding requests</a:t>
            </a:r>
          </a:p>
          <a:p>
            <a:r>
              <a:rPr lang="en-US" dirty="0" smtClean="0"/>
              <a:t>Primary prioritized activity - Outreach team </a:t>
            </a:r>
          </a:p>
          <a:p>
            <a:pPr marL="0" indent="0">
              <a:buNone/>
            </a:pPr>
            <a:r>
              <a:rPr lang="en-US" dirty="0" smtClean="0"/>
              <a:t>Functions:</a:t>
            </a:r>
          </a:p>
          <a:p>
            <a:pPr lvl="1"/>
            <a:r>
              <a:rPr lang="en-US" dirty="0" smtClean="0"/>
              <a:t>Household screening of contacts for respiratory symptoms</a:t>
            </a:r>
          </a:p>
          <a:p>
            <a:pPr lvl="1"/>
            <a:r>
              <a:rPr lang="en-US" dirty="0" smtClean="0"/>
              <a:t>TB treatment adherence support</a:t>
            </a:r>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7</a:t>
            </a:fld>
            <a:endParaRPr lang="en-US"/>
          </a:p>
        </p:txBody>
      </p:sp>
    </p:spTree>
    <p:extLst>
      <p:ext uri="{BB962C8B-B14F-4D97-AF65-F5344CB8AC3E}">
        <p14:creationId xmlns:p14="http://schemas.microsoft.com/office/powerpoint/2010/main" val="279162895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38" y="169300"/>
            <a:ext cx="8191500" cy="461665"/>
          </a:xfrm>
        </p:spPr>
        <p:txBody>
          <a:bodyPr/>
          <a:lstStyle/>
          <a:p>
            <a:r>
              <a:rPr lang="en-GB" sz="2400" dirty="0" smtClean="0"/>
              <a:t>Evolution of </a:t>
            </a:r>
            <a:r>
              <a:rPr lang="en-GB" sz="2400" dirty="0" smtClean="0"/>
              <a:t>geographically-prioritized </a:t>
            </a:r>
            <a:r>
              <a:rPr lang="en-GB" sz="2400" dirty="0" smtClean="0"/>
              <a:t>TB </a:t>
            </a:r>
            <a:r>
              <a:rPr lang="en-GB" sz="2400" dirty="0" smtClean="0"/>
              <a:t>strategies</a:t>
            </a:r>
            <a:endParaRPr lang="fr-FR" sz="2400" dirty="0"/>
          </a:p>
        </p:txBody>
      </p:sp>
      <p:sp>
        <p:nvSpPr>
          <p:cNvPr id="3" name="Content Placeholder 2"/>
          <p:cNvSpPr>
            <a:spLocks noGrp="1"/>
          </p:cNvSpPr>
          <p:nvPr>
            <p:ph sz="half" idx="1"/>
          </p:nvPr>
        </p:nvSpPr>
        <p:spPr>
          <a:xfrm>
            <a:off x="363538" y="855023"/>
            <a:ext cx="4257830" cy="3495201"/>
          </a:xfrm>
        </p:spPr>
        <p:txBody>
          <a:bodyPr/>
          <a:lstStyle/>
          <a:p>
            <a:pPr eaLnBrk="1" fontAlgn="auto" hangingPunct="1"/>
            <a:r>
              <a:rPr lang="en-US" dirty="0" smtClean="0"/>
              <a:t>National Strategic Plan, 2016 – </a:t>
            </a:r>
            <a:r>
              <a:rPr lang="en-US" dirty="0" smtClean="0"/>
              <a:t>2020</a:t>
            </a:r>
            <a:endParaRPr lang="en-US" dirty="0" smtClean="0"/>
          </a:p>
          <a:p>
            <a:pPr marL="688975" lvl="1" indent="-342900" eaLnBrk="1" fontAlgn="auto" hangingPunct="1">
              <a:buFont typeface="+mj-lt"/>
              <a:buAutoNum type="arabicPeriod"/>
            </a:pPr>
            <a:r>
              <a:rPr lang="en-US" dirty="0" smtClean="0"/>
              <a:t>Select 8 departments by TB case notification </a:t>
            </a:r>
            <a:r>
              <a:rPr lang="en-US" dirty="0" smtClean="0"/>
              <a:t>rate (cases/100,000 pop).</a:t>
            </a:r>
            <a:endParaRPr lang="en-US" dirty="0" smtClean="0"/>
          </a:p>
          <a:p>
            <a:pPr marL="688975" lvl="1" indent="-342900" eaLnBrk="1" fontAlgn="auto" hangingPunct="1">
              <a:buFont typeface="+mj-lt"/>
              <a:buAutoNum type="arabicPeriod"/>
            </a:pPr>
            <a:r>
              <a:rPr lang="en-US" dirty="0" smtClean="0"/>
              <a:t>Select 50 municipalities within these departments by index:</a:t>
            </a:r>
          </a:p>
          <a:p>
            <a:pPr marL="1035050" lvl="2" indent="-342900" eaLnBrk="1" fontAlgn="auto" hangingPunct="1">
              <a:buFont typeface="Arial" panose="020B0604020202020204" pitchFamily="34" charset="0"/>
              <a:buChar char="•"/>
            </a:pPr>
            <a:r>
              <a:rPr lang="en-US" dirty="0" smtClean="0"/>
              <a:t>TB case notification rate, 2014</a:t>
            </a:r>
          </a:p>
          <a:p>
            <a:pPr marL="1035050" lvl="2" indent="-342900" eaLnBrk="1" fontAlgn="auto" hangingPunct="1">
              <a:buFont typeface="Arial" panose="020B0604020202020204" pitchFamily="34" charset="0"/>
              <a:buChar char="•"/>
            </a:pPr>
            <a:r>
              <a:rPr lang="en-US" dirty="0" smtClean="0"/>
              <a:t>Proportion of population – in poverty, indigenous, rural</a:t>
            </a:r>
          </a:p>
          <a:p>
            <a:pPr marL="1035050" lvl="2" indent="-342900" eaLnBrk="1" fontAlgn="auto" hangingPunct="1">
              <a:buFont typeface="Arial" panose="020B0604020202020204" pitchFamily="34" charset="0"/>
              <a:buChar char="•"/>
            </a:pPr>
            <a:r>
              <a:rPr lang="en-US" dirty="0" smtClean="0"/>
              <a:t>Marginalization index, 2007 </a:t>
            </a:r>
            <a:r>
              <a:rPr lang="en-US" sz="900" dirty="0" smtClean="0"/>
              <a:t>(literacy, primary school completion, piped water, dirt floor, electricity, sewer, household crowding)</a:t>
            </a:r>
          </a:p>
          <a:p>
            <a:pPr marL="1035050" lvl="2" indent="-342900" eaLnBrk="1" fontAlgn="auto" hangingPunct="1">
              <a:buFont typeface="Arial" panose="020B0604020202020204" pitchFamily="34" charset="0"/>
              <a:buChar char="•"/>
            </a:pPr>
            <a:r>
              <a:rPr lang="en-US" dirty="0" smtClean="0"/>
              <a:t>Major public health services</a:t>
            </a:r>
          </a:p>
          <a:p>
            <a:pPr lvl="1" eaLnBrk="1" fontAlgn="auto" hangingPunct="1"/>
            <a:endParaRPr lang="en-US" dirty="0" smtClean="0"/>
          </a:p>
          <a:p>
            <a:endParaRPr lang="en-US" dirty="0" smtClean="0"/>
          </a:p>
          <a:p>
            <a:pPr lvl="1"/>
            <a:endParaRPr lang="en-US" dirty="0" smtClean="0"/>
          </a:p>
        </p:txBody>
      </p:sp>
      <p:pic>
        <p:nvPicPr>
          <p:cNvPr id="6" name="Content Placeholder 5"/>
          <p:cNvPicPr>
            <a:picLocks noGrp="1" noChangeAspect="1"/>
          </p:cNvPicPr>
          <p:nvPr>
            <p:ph sz="half" idx="2"/>
          </p:nvPr>
        </p:nvPicPr>
        <p:blipFill>
          <a:blip r:embed="rId3"/>
          <a:stretch>
            <a:fillRect/>
          </a:stretch>
        </p:blipFill>
        <p:spPr>
          <a:xfrm>
            <a:off x="4684868" y="968383"/>
            <a:ext cx="4001932" cy="3135302"/>
          </a:xfrm>
          <a:prstGeom prst="rect">
            <a:avLst/>
          </a:prstGeom>
        </p:spPr>
      </p:pic>
      <p:sp>
        <p:nvSpPr>
          <p:cNvPr id="4" name="Slide Number Placeholder 3"/>
          <p:cNvSpPr>
            <a:spLocks noGrp="1"/>
          </p:cNvSpPr>
          <p:nvPr>
            <p:ph type="sldNum" sz="quarter" idx="4"/>
          </p:nvPr>
        </p:nvSpPr>
        <p:spPr/>
        <p:txBody>
          <a:bodyPr/>
          <a:lstStyle/>
          <a:p>
            <a:pPr algn="ctr"/>
            <a:fld id="{F1E776F5-9A26-455E-BF09-7D727D022004}" type="slidenum">
              <a:rPr lang="en-US" smtClean="0"/>
              <a:pPr algn="ctr"/>
              <a:t>8</a:t>
            </a:fld>
            <a:endParaRPr lang="en-US"/>
          </a:p>
        </p:txBody>
      </p:sp>
      <p:sp>
        <p:nvSpPr>
          <p:cNvPr id="7" name="TextBox 6"/>
          <p:cNvSpPr txBox="1"/>
          <p:nvPr/>
        </p:nvSpPr>
        <p:spPr>
          <a:xfrm>
            <a:off x="4718050" y="4093095"/>
            <a:ext cx="3905250" cy="461665"/>
          </a:xfrm>
          <a:prstGeom prst="rect">
            <a:avLst/>
          </a:prstGeom>
          <a:noFill/>
        </p:spPr>
        <p:txBody>
          <a:bodyPr wrap="square" rtlCol="0">
            <a:spAutoFit/>
          </a:bodyPr>
          <a:lstStyle/>
          <a:p>
            <a:pPr>
              <a:spcBef>
                <a:spcPts val="54"/>
              </a:spcBef>
              <a:buClr>
                <a:schemeClr val="accent1"/>
              </a:buClr>
              <a:buSzPct val="110000"/>
            </a:pPr>
            <a:r>
              <a:rPr lang="en-US" sz="1200" dirty="0" smtClean="0"/>
              <a:t>Municipality-prioritization map. National Strategic Plan for Tuberculosis. Guatemala 2016 – 2020.</a:t>
            </a:r>
          </a:p>
        </p:txBody>
      </p:sp>
    </p:spTree>
    <p:extLst>
      <p:ext uri="{BB962C8B-B14F-4D97-AF65-F5344CB8AC3E}">
        <p14:creationId xmlns:p14="http://schemas.microsoft.com/office/powerpoint/2010/main" val="39166601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prioritization NTP in 2017</a:t>
            </a:r>
            <a:endParaRPr lang="en-US" dirty="0"/>
          </a:p>
        </p:txBody>
      </p:sp>
      <p:sp>
        <p:nvSpPr>
          <p:cNvPr id="5" name="Content Placeholder 4"/>
          <p:cNvSpPr>
            <a:spLocks noGrp="1"/>
          </p:cNvSpPr>
          <p:nvPr>
            <p:ph sz="half" idx="1"/>
          </p:nvPr>
        </p:nvSpPr>
        <p:spPr>
          <a:xfrm>
            <a:off x="363537" y="855023"/>
            <a:ext cx="5040881" cy="3495201"/>
          </a:xfrm>
        </p:spPr>
        <p:txBody>
          <a:bodyPr/>
          <a:lstStyle/>
          <a:p>
            <a:r>
              <a:rPr lang="en-US" dirty="0" smtClean="0"/>
              <a:t>Global Fund Funding Request, 2019 – 2023.</a:t>
            </a:r>
          </a:p>
          <a:p>
            <a:pPr marL="688975" lvl="1" indent="-342900">
              <a:buFont typeface="+mj-lt"/>
              <a:buAutoNum type="arabicPeriod"/>
            </a:pPr>
            <a:r>
              <a:rPr lang="en-US" dirty="0" smtClean="0"/>
              <a:t>Prioritize 10 departments by index (equal weighting)</a:t>
            </a:r>
          </a:p>
          <a:p>
            <a:pPr marL="692150" lvl="2" indent="0">
              <a:buNone/>
            </a:pPr>
            <a:r>
              <a:rPr lang="en-US" sz="1100" dirty="0" smtClean="0"/>
              <a:t>Population density 2015, case notification rate 2017, respiratory symptoms, lab sputum sample quality, percentage detection pediatric cases, diabetes prevalence, HIV prevalence 2016, notification rate among prisoners, treatment success rate (first-line),  proportion in poverty, indigenous, chronic malnutrition, literacy, household overcrowding, geographic accessibility, GINI index 2014.</a:t>
            </a:r>
          </a:p>
          <a:p>
            <a:pPr marL="688975" lvl="1" indent="-342900">
              <a:buFont typeface="+mj-lt"/>
              <a:buAutoNum type="arabicPeriod"/>
            </a:pPr>
            <a:r>
              <a:rPr lang="en-US" dirty="0" smtClean="0"/>
              <a:t>Prioritize 47 municipalities within </a:t>
            </a:r>
            <a:r>
              <a:rPr lang="en-US" dirty="0" smtClean="0"/>
              <a:t>departments</a:t>
            </a:r>
          </a:p>
          <a:p>
            <a:pPr marL="1035050" lvl="2" indent="-342900">
              <a:buFont typeface="Arial" panose="020B0604020202020204" pitchFamily="34" charset="0"/>
              <a:buChar char="•"/>
            </a:pPr>
            <a:r>
              <a:rPr lang="en-US" dirty="0" smtClean="0"/>
              <a:t>Shorter index</a:t>
            </a:r>
          </a:p>
          <a:p>
            <a:pPr marL="1035050" lvl="2" indent="-342900">
              <a:buFont typeface="Arial" panose="020B0604020202020204" pitchFamily="34" charset="0"/>
              <a:buChar char="•"/>
            </a:pPr>
            <a:r>
              <a:rPr lang="en-US" dirty="0" smtClean="0"/>
              <a:t>Department capitals</a:t>
            </a:r>
            <a:endParaRPr lang="en-US" dirty="0" smtClean="0"/>
          </a:p>
          <a:p>
            <a:pPr marL="0" indent="0">
              <a:buNone/>
            </a:pPr>
            <a:r>
              <a:rPr lang="en-US" dirty="0"/>
              <a:t>	</a:t>
            </a:r>
          </a:p>
        </p:txBody>
      </p:sp>
      <p:sp>
        <p:nvSpPr>
          <p:cNvPr id="6" name="Content Placeholder 5"/>
          <p:cNvSpPr>
            <a:spLocks noGrp="1"/>
          </p:cNvSpPr>
          <p:nvPr>
            <p:ph sz="half" idx="2"/>
          </p:nvPr>
        </p:nvSpPr>
        <p:spPr>
          <a:xfrm>
            <a:off x="4704958" y="855023"/>
            <a:ext cx="3007535" cy="3495201"/>
          </a:xfrm>
        </p:spPr>
        <p:txBody>
          <a:bodyPr/>
          <a:lstStyle/>
          <a:p>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9</a:t>
            </a:fld>
            <a:endParaRPr lang="en-US"/>
          </a:p>
        </p:txBody>
      </p:sp>
      <p:pic>
        <p:nvPicPr>
          <p:cNvPr id="7" name="Picture 6"/>
          <p:cNvPicPr>
            <a:picLocks noChangeAspect="1"/>
          </p:cNvPicPr>
          <p:nvPr/>
        </p:nvPicPr>
        <p:blipFill>
          <a:blip r:embed="rId3"/>
          <a:stretch>
            <a:fillRect/>
          </a:stretch>
        </p:blipFill>
        <p:spPr>
          <a:xfrm>
            <a:off x="5693858" y="908159"/>
            <a:ext cx="2831830" cy="2846186"/>
          </a:xfrm>
          <a:prstGeom prst="rect">
            <a:avLst/>
          </a:prstGeom>
          <a:ln>
            <a:solidFill>
              <a:schemeClr val="tx1"/>
            </a:solidFill>
          </a:ln>
        </p:spPr>
      </p:pic>
      <p:sp>
        <p:nvSpPr>
          <p:cNvPr id="8" name="TextBox 7"/>
          <p:cNvSpPr txBox="1"/>
          <p:nvPr/>
        </p:nvSpPr>
        <p:spPr>
          <a:xfrm>
            <a:off x="5966191" y="3768931"/>
            <a:ext cx="2480166" cy="659155"/>
          </a:xfrm>
          <a:prstGeom prst="rect">
            <a:avLst/>
          </a:prstGeom>
          <a:noFill/>
        </p:spPr>
        <p:txBody>
          <a:bodyPr wrap="none" rtlCol="0">
            <a:spAutoFit/>
          </a:bodyPr>
          <a:lstStyle/>
          <a:p>
            <a:pPr>
              <a:spcBef>
                <a:spcPts val="54"/>
              </a:spcBef>
              <a:buClr>
                <a:schemeClr val="accent1"/>
              </a:buClr>
              <a:buSzPct val="110000"/>
            </a:pPr>
            <a:r>
              <a:rPr lang="en-US" sz="1800" dirty="0" smtClean="0"/>
              <a:t>47 municipalities </a:t>
            </a:r>
            <a:endParaRPr lang="en-US" sz="1800" dirty="0" smtClean="0"/>
          </a:p>
          <a:p>
            <a:pPr>
              <a:spcBef>
                <a:spcPts val="54"/>
              </a:spcBef>
              <a:buClr>
                <a:schemeClr val="accent1"/>
              </a:buClr>
              <a:buSzPct val="110000"/>
            </a:pPr>
            <a:r>
              <a:rPr lang="en-US" sz="1800" dirty="0" smtClean="0"/>
              <a:t>prioritized </a:t>
            </a:r>
            <a:r>
              <a:rPr lang="en-US" sz="1800" dirty="0" smtClean="0"/>
              <a:t>for outreach</a:t>
            </a:r>
          </a:p>
        </p:txBody>
      </p:sp>
    </p:spTree>
    <p:extLst>
      <p:ext uri="{BB962C8B-B14F-4D97-AF65-F5344CB8AC3E}">
        <p14:creationId xmlns:p14="http://schemas.microsoft.com/office/powerpoint/2010/main" val="94917456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HME ppt template_1109">
  <a:themeElements>
    <a:clrScheme name="Custom 6">
      <a:dk1>
        <a:srgbClr val="000000"/>
      </a:dk1>
      <a:lt1>
        <a:srgbClr val="FFFFFF"/>
      </a:lt1>
      <a:dk2>
        <a:srgbClr val="000000"/>
      </a:dk2>
      <a:lt2>
        <a:srgbClr val="5F5F5F"/>
      </a:lt2>
      <a:accent1>
        <a:srgbClr val="5BBB0E"/>
      </a:accent1>
      <a:accent2>
        <a:srgbClr val="308600"/>
      </a:accent2>
      <a:accent3>
        <a:srgbClr val="4B3892"/>
      </a:accent3>
      <a:accent4>
        <a:srgbClr val="A6A6A6"/>
      </a:accent4>
      <a:accent5>
        <a:srgbClr val="16540A"/>
      </a:accent5>
      <a:accent6>
        <a:srgbClr val="CD6F49"/>
      </a:accent6>
      <a:hlink>
        <a:srgbClr val="4D8540"/>
      </a:hlink>
      <a:folHlink>
        <a:srgbClr val="4D854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spcBef>
            <a:spcPts val="54"/>
          </a:spcBef>
          <a:buClr>
            <a:schemeClr val="accent1"/>
          </a:buClr>
          <a:buSzPct val="110000"/>
          <a:defRPr sz="1800" dirty="0" err="1"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48AA43"/>
        </a:accent1>
        <a:accent2>
          <a:srgbClr val="333399"/>
        </a:accent2>
        <a:accent3>
          <a:srgbClr val="FFFFFF"/>
        </a:accent3>
        <a:accent4>
          <a:srgbClr val="000000"/>
        </a:accent4>
        <a:accent5>
          <a:srgbClr val="B1D2B0"/>
        </a:accent5>
        <a:accent6>
          <a:srgbClr val="2D2D8A"/>
        </a:accent6>
        <a:hlink>
          <a:srgbClr val="009999"/>
        </a:hlink>
        <a:folHlink>
          <a:srgbClr val="92C67C"/>
        </a:folHlink>
      </a:clrScheme>
      <a:clrMap bg1="lt1" tx1="dk1" bg2="lt2" tx2="dk2" accent1="accent1" accent2="accent2" accent3="accent3" accent4="accent4" accent5="accent5" accent6="accent6" hlink="hlink" folHlink="folHlink"/>
    </a:extraClrScheme>
    <a:extraClrScheme>
      <a:clrScheme name="Default Design 14">
        <a:dk1>
          <a:srgbClr val="4C5B52"/>
        </a:dk1>
        <a:lt1>
          <a:srgbClr val="FFFFFF"/>
        </a:lt1>
        <a:dk2>
          <a:srgbClr val="000000"/>
        </a:dk2>
        <a:lt2>
          <a:srgbClr val="808080"/>
        </a:lt2>
        <a:accent1>
          <a:srgbClr val="48AA43"/>
        </a:accent1>
        <a:accent2>
          <a:srgbClr val="333399"/>
        </a:accent2>
        <a:accent3>
          <a:srgbClr val="FFFFFF"/>
        </a:accent3>
        <a:accent4>
          <a:srgbClr val="404C45"/>
        </a:accent4>
        <a:accent5>
          <a:srgbClr val="B1D2B0"/>
        </a:accent5>
        <a:accent6>
          <a:srgbClr val="2D2D8A"/>
        </a:accent6>
        <a:hlink>
          <a:srgbClr val="009999"/>
        </a:hlink>
        <a:folHlink>
          <a:srgbClr val="92C67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IHME ppt template_1109</Template>
  <TotalTime>2984</TotalTime>
  <Words>1118</Words>
  <Application>Microsoft Office PowerPoint</Application>
  <PresentationFormat>On-screen Show (16:9)</PresentationFormat>
  <Paragraphs>203</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Courier New</vt:lpstr>
      <vt:lpstr>Times New Roman</vt:lpstr>
      <vt:lpstr>Wingdings</vt:lpstr>
      <vt:lpstr>IHME ppt template_1109</vt:lpstr>
      <vt:lpstr>Prioritizing TB Active Case Detection in Guatemala</vt:lpstr>
      <vt:lpstr>Presentation Outline</vt:lpstr>
      <vt:lpstr>Global Fund Prospective Country Evaluation</vt:lpstr>
      <vt:lpstr>TB Epidemiology in Guatemala</vt:lpstr>
      <vt:lpstr>Active case detection - find missing persons</vt:lpstr>
      <vt:lpstr>Methods – Process Evaluation and Analysis</vt:lpstr>
      <vt:lpstr>Key findings – Process evaluation</vt:lpstr>
      <vt:lpstr>Evolution of geographically-prioritized TB strategies</vt:lpstr>
      <vt:lpstr>Updated prioritization NTP in 2017</vt:lpstr>
      <vt:lpstr>Key findings – quantitative analysis</vt:lpstr>
      <vt:lpstr>Findings – Household contact screening - 2017</vt:lpstr>
      <vt:lpstr>Geographic strategy updated by PCE</vt:lpstr>
      <vt:lpstr>Comparing prioritized departments</vt:lpstr>
      <vt:lpstr>Use of findings</vt:lpstr>
      <vt:lpstr>Future plans</vt:lpstr>
      <vt:lpstr>Acknowledgements</vt:lpstr>
    </vt:vector>
  </TitlesOfParts>
  <Company>UW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Information</dc:title>
  <dc:creator>Nebula</dc:creator>
  <cp:lastModifiedBy>Jennifer Ross</cp:lastModifiedBy>
  <cp:revision>201</cp:revision>
  <dcterms:created xsi:type="dcterms:W3CDTF">2009-11-17T17:26:05Z</dcterms:created>
  <dcterms:modified xsi:type="dcterms:W3CDTF">2019-04-15T19:16:42Z</dcterms:modified>
</cp:coreProperties>
</file>