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4"/>
    <p:sldMasterId id="2147483746" r:id="rId5"/>
  </p:sldMasterIdLst>
  <p:notesMasterIdLst>
    <p:notesMasterId r:id="rId24"/>
  </p:notesMasterIdLst>
  <p:handoutMasterIdLst>
    <p:handoutMasterId r:id="rId25"/>
  </p:handoutMasterIdLst>
  <p:sldIdLst>
    <p:sldId id="311" r:id="rId6"/>
    <p:sldId id="364" r:id="rId7"/>
    <p:sldId id="391" r:id="rId8"/>
    <p:sldId id="277" r:id="rId9"/>
    <p:sldId id="272" r:id="rId10"/>
    <p:sldId id="258" r:id="rId11"/>
    <p:sldId id="386" r:id="rId12"/>
    <p:sldId id="387" r:id="rId13"/>
    <p:sldId id="349" r:id="rId14"/>
    <p:sldId id="370" r:id="rId15"/>
    <p:sldId id="262" r:id="rId16"/>
    <p:sldId id="390" r:id="rId17"/>
    <p:sldId id="385" r:id="rId18"/>
    <p:sldId id="344" r:id="rId19"/>
    <p:sldId id="373" r:id="rId20"/>
    <p:sldId id="378" r:id="rId21"/>
    <p:sldId id="380" r:id="rId22"/>
    <p:sldId id="362" r:id="rId23"/>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44" userDrawn="1">
          <p15:clr>
            <a:srgbClr val="A4A3A4"/>
          </p15:clr>
        </p15:guide>
        <p15:guide id="2" pos="4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lutsker, Larry" initials="SL" lastIdx="17" clrIdx="0">
    <p:extLst>
      <p:ext uri="{19B8F6BF-5375-455C-9EA6-DF929625EA0E}">
        <p15:presenceInfo xmlns:p15="http://schemas.microsoft.com/office/powerpoint/2012/main" userId="S::lslutsker@path.org::46a7bae678b541a4" providerId="AD"/>
      </p:ext>
    </p:extLst>
  </p:cmAuthor>
  <p:cmAuthor id="2" name="Rutagwera, Marie-Reine" initials="RM" lastIdx="9" clrIdx="1">
    <p:extLst>
      <p:ext uri="{19B8F6BF-5375-455C-9EA6-DF929625EA0E}">
        <p15:presenceInfo xmlns:p15="http://schemas.microsoft.com/office/powerpoint/2012/main" userId="S-1-5-21-1559300689-131104032-281947949-195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83A"/>
    <a:srgbClr val="263E8D"/>
    <a:srgbClr val="F84F4F"/>
    <a:srgbClr val="D3721F"/>
    <a:srgbClr val="EEC125"/>
    <a:srgbClr val="126939"/>
    <a:srgbClr val="303279"/>
    <a:srgbClr val="933030"/>
    <a:srgbClr val="F5F9F9"/>
    <a:srgbClr val="5154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2339" autoAdjust="0"/>
  </p:normalViewPr>
  <p:slideViewPr>
    <p:cSldViewPr snapToGrid="0" snapToObjects="1" showGuides="1">
      <p:cViewPr varScale="1">
        <p:scale>
          <a:sx n="79" d="100"/>
          <a:sy n="79" d="100"/>
        </p:scale>
        <p:origin x="744" y="45"/>
      </p:cViewPr>
      <p:guideLst>
        <p:guide orient="horz" pos="144"/>
        <p:guide pos="48"/>
      </p:guideLst>
    </p:cSldViewPr>
  </p:slideViewPr>
  <p:notesTextViewPr>
    <p:cViewPr>
      <p:scale>
        <a:sx n="1" d="1"/>
        <a:sy n="1" d="1"/>
      </p:scale>
      <p:origin x="0" y="0"/>
    </p:cViewPr>
  </p:notesTextViewPr>
  <p:notesViewPr>
    <p:cSldViewPr snapToGrid="0" snapToObjects="1">
      <p:cViewPr varScale="1">
        <p:scale>
          <a:sx n="152" d="100"/>
          <a:sy n="152" d="100"/>
        </p:scale>
        <p:origin x="4592" y="200"/>
      </p:cViewPr>
      <p:guideLst/>
    </p:cSldViewPr>
  </p:notesViewPr>
  <p:gridSpacing cx="73152" cy="73152"/>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149F4E-6B91-CF4F-A903-687E1D47CC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AF5B058-1118-784A-A19F-CC9CED1183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8C183A-93B6-884B-9376-627642F719B2}" type="datetime1">
              <a:rPr lang="en-US" smtClean="0"/>
              <a:t>4/15/2019</a:t>
            </a:fld>
            <a:endParaRPr lang="en-US"/>
          </a:p>
        </p:txBody>
      </p:sp>
      <p:sp>
        <p:nvSpPr>
          <p:cNvPr id="4" name="Footer Placeholder 3">
            <a:extLst>
              <a:ext uri="{FF2B5EF4-FFF2-40B4-BE49-F238E27FC236}">
                <a16:creationId xmlns:a16="http://schemas.microsoft.com/office/drawing/2014/main" id="{10D72566-7248-C04B-8FCB-84E564141EF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3E06C40-D4EB-AB44-B268-A66190479F6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D73FD2-A9B1-844D-BE54-8813EC7EA117}" type="slidenum">
              <a:rPr lang="en-US" smtClean="0"/>
              <a:t>‹#›</a:t>
            </a:fld>
            <a:endParaRPr lang="en-US"/>
          </a:p>
        </p:txBody>
      </p:sp>
    </p:spTree>
    <p:extLst>
      <p:ext uri="{BB962C8B-B14F-4D97-AF65-F5344CB8AC3E}">
        <p14:creationId xmlns:p14="http://schemas.microsoft.com/office/powerpoint/2010/main" val="334573312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9A44C7-5E44-374B-B603-8904A479430B}" type="datetime1">
              <a:rPr lang="en-US" smtClean="0"/>
              <a:t>4/15/2019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780FF7-5471-054E-ABA0-7DACD7F178D9}" type="slidenum">
              <a:rPr lang="en-US" smtClean="0"/>
              <a:t>‹#›</a:t>
            </a:fld>
            <a:endParaRPr lang="en-US"/>
          </a:p>
        </p:txBody>
      </p:sp>
    </p:spTree>
    <p:extLst>
      <p:ext uri="{BB962C8B-B14F-4D97-AF65-F5344CB8AC3E}">
        <p14:creationId xmlns:p14="http://schemas.microsoft.com/office/powerpoint/2010/main" val="252207665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9C9A44C7-5E44-374B-B603-8904A479430B}" type="datetime1">
              <a:rPr lang="en-US" smtClean="0"/>
              <a:t>4/15/2019</a:t>
            </a:fld>
            <a:endParaRPr lang="en-US"/>
          </a:p>
        </p:txBody>
      </p:sp>
      <p:sp>
        <p:nvSpPr>
          <p:cNvPr id="5" name="Slide Number Placeholder 4"/>
          <p:cNvSpPr>
            <a:spLocks noGrp="1"/>
          </p:cNvSpPr>
          <p:nvPr>
            <p:ph type="sldNum" sz="quarter" idx="11"/>
          </p:nvPr>
        </p:nvSpPr>
        <p:spPr/>
        <p:txBody>
          <a:bodyPr/>
          <a:lstStyle/>
          <a:p>
            <a:fld id="{CC780FF7-5471-054E-ABA0-7DACD7F178D9}" type="slidenum">
              <a:rPr lang="en-US" smtClean="0"/>
              <a:t>2</a:t>
            </a:fld>
            <a:endParaRPr lang="en-US"/>
          </a:p>
        </p:txBody>
      </p:sp>
    </p:spTree>
    <p:extLst>
      <p:ext uri="{BB962C8B-B14F-4D97-AF65-F5344CB8AC3E}">
        <p14:creationId xmlns:p14="http://schemas.microsoft.com/office/powerpoint/2010/main" val="3500114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mean time of 1 </a:t>
            </a:r>
            <a:r>
              <a:rPr lang="en-US" dirty="0" err="1"/>
              <a:t>hr</a:t>
            </a:r>
            <a:r>
              <a:rPr lang="en-US" dirty="0"/>
              <a:t> to around 15 min </a:t>
            </a:r>
          </a:p>
        </p:txBody>
      </p:sp>
      <p:sp>
        <p:nvSpPr>
          <p:cNvPr id="4" name="Date Placeholder 3"/>
          <p:cNvSpPr>
            <a:spLocks noGrp="1"/>
          </p:cNvSpPr>
          <p:nvPr>
            <p:ph type="dt" idx="1"/>
          </p:nvPr>
        </p:nvSpPr>
        <p:spPr/>
        <p:txBody>
          <a:bodyPr/>
          <a:lstStyle/>
          <a:p>
            <a:fld id="{9C9A44C7-5E44-374B-B603-8904A479430B}" type="datetime1">
              <a:rPr lang="en-US" smtClean="0"/>
              <a:t>4/15/2019</a:t>
            </a:fld>
            <a:endParaRPr lang="en-US"/>
          </a:p>
        </p:txBody>
      </p:sp>
      <p:sp>
        <p:nvSpPr>
          <p:cNvPr id="5" name="Slide Number Placeholder 4"/>
          <p:cNvSpPr>
            <a:spLocks noGrp="1"/>
          </p:cNvSpPr>
          <p:nvPr>
            <p:ph type="sldNum" sz="quarter" idx="5"/>
          </p:nvPr>
        </p:nvSpPr>
        <p:spPr/>
        <p:txBody>
          <a:bodyPr/>
          <a:lstStyle/>
          <a:p>
            <a:fld id="{CC780FF7-5471-054E-ABA0-7DACD7F178D9}" type="slidenum">
              <a:rPr lang="en-US" smtClean="0"/>
              <a:t>11</a:t>
            </a:fld>
            <a:endParaRPr lang="en-US"/>
          </a:p>
        </p:txBody>
      </p:sp>
    </p:spTree>
    <p:extLst>
      <p:ext uri="{BB962C8B-B14F-4D97-AF65-F5344CB8AC3E}">
        <p14:creationId xmlns:p14="http://schemas.microsoft.com/office/powerpoint/2010/main" val="3699472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mean time of about 30min to around 10min </a:t>
            </a:r>
          </a:p>
        </p:txBody>
      </p:sp>
      <p:sp>
        <p:nvSpPr>
          <p:cNvPr id="4" name="Date Placeholder 3"/>
          <p:cNvSpPr>
            <a:spLocks noGrp="1"/>
          </p:cNvSpPr>
          <p:nvPr>
            <p:ph type="dt" idx="1"/>
          </p:nvPr>
        </p:nvSpPr>
        <p:spPr/>
        <p:txBody>
          <a:bodyPr/>
          <a:lstStyle/>
          <a:p>
            <a:fld id="{9C9A44C7-5E44-374B-B603-8904A479430B}" type="datetime1">
              <a:rPr lang="en-US" smtClean="0"/>
              <a:t>4/15/2019</a:t>
            </a:fld>
            <a:endParaRPr lang="en-US"/>
          </a:p>
        </p:txBody>
      </p:sp>
      <p:sp>
        <p:nvSpPr>
          <p:cNvPr id="5" name="Slide Number Placeholder 4"/>
          <p:cNvSpPr>
            <a:spLocks noGrp="1"/>
          </p:cNvSpPr>
          <p:nvPr>
            <p:ph type="sldNum" sz="quarter" idx="5"/>
          </p:nvPr>
        </p:nvSpPr>
        <p:spPr/>
        <p:txBody>
          <a:bodyPr/>
          <a:lstStyle/>
          <a:p>
            <a:fld id="{CC780FF7-5471-054E-ABA0-7DACD7F178D9}" type="slidenum">
              <a:rPr lang="en-US" smtClean="0"/>
              <a:t>12</a:t>
            </a:fld>
            <a:endParaRPr lang="en-US"/>
          </a:p>
        </p:txBody>
      </p:sp>
    </p:spTree>
    <p:extLst>
      <p:ext uri="{BB962C8B-B14F-4D97-AF65-F5344CB8AC3E}">
        <p14:creationId xmlns:p14="http://schemas.microsoft.com/office/powerpoint/2010/main" val="3493466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9C9A44C7-5E44-374B-B603-8904A479430B}" type="datetime1">
              <a:rPr lang="en-US" smtClean="0"/>
              <a:t>4/15/2019</a:t>
            </a:fld>
            <a:endParaRPr lang="en-US"/>
          </a:p>
        </p:txBody>
      </p:sp>
      <p:sp>
        <p:nvSpPr>
          <p:cNvPr id="5" name="Slide Number Placeholder 4"/>
          <p:cNvSpPr>
            <a:spLocks noGrp="1"/>
          </p:cNvSpPr>
          <p:nvPr>
            <p:ph type="sldNum" sz="quarter" idx="5"/>
          </p:nvPr>
        </p:nvSpPr>
        <p:spPr/>
        <p:txBody>
          <a:bodyPr/>
          <a:lstStyle/>
          <a:p>
            <a:fld id="{CC780FF7-5471-054E-ABA0-7DACD7F178D9}" type="slidenum">
              <a:rPr lang="en-US" smtClean="0"/>
              <a:t>13</a:t>
            </a:fld>
            <a:endParaRPr lang="en-US"/>
          </a:p>
        </p:txBody>
      </p:sp>
    </p:spTree>
    <p:extLst>
      <p:ext uri="{BB962C8B-B14F-4D97-AF65-F5344CB8AC3E}">
        <p14:creationId xmlns:p14="http://schemas.microsoft.com/office/powerpoint/2010/main" val="354818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a:t>supply chain (RDT &amp; anti-malarial drugs), transportation ( parts for broken bikes , lack of rain gear)</a:t>
            </a:r>
            <a:endParaRPr lang="en-US" dirty="0"/>
          </a:p>
        </p:txBody>
      </p:sp>
      <p:sp>
        <p:nvSpPr>
          <p:cNvPr id="4" name="Date Placeholder 3"/>
          <p:cNvSpPr>
            <a:spLocks noGrp="1"/>
          </p:cNvSpPr>
          <p:nvPr>
            <p:ph type="dt" idx="10"/>
          </p:nvPr>
        </p:nvSpPr>
        <p:spPr/>
        <p:txBody>
          <a:bodyPr/>
          <a:lstStyle/>
          <a:p>
            <a:fld id="{9C9A44C7-5E44-374B-B603-8904A479430B}" type="datetime1">
              <a:rPr lang="en-US" smtClean="0"/>
              <a:t>4/15/2019</a:t>
            </a:fld>
            <a:endParaRPr lang="en-US"/>
          </a:p>
        </p:txBody>
      </p:sp>
      <p:sp>
        <p:nvSpPr>
          <p:cNvPr id="5" name="Slide Number Placeholder 4"/>
          <p:cNvSpPr>
            <a:spLocks noGrp="1"/>
          </p:cNvSpPr>
          <p:nvPr>
            <p:ph type="sldNum" sz="quarter" idx="11"/>
          </p:nvPr>
        </p:nvSpPr>
        <p:spPr/>
        <p:txBody>
          <a:bodyPr/>
          <a:lstStyle/>
          <a:p>
            <a:fld id="{CC780FF7-5471-054E-ABA0-7DACD7F178D9}" type="slidenum">
              <a:rPr lang="en-US" smtClean="0"/>
              <a:t>15</a:t>
            </a:fld>
            <a:endParaRPr lang="en-US"/>
          </a:p>
        </p:txBody>
      </p:sp>
    </p:spTree>
    <p:extLst>
      <p:ext uri="{BB962C8B-B14F-4D97-AF65-F5344CB8AC3E}">
        <p14:creationId xmlns:p14="http://schemas.microsoft.com/office/powerpoint/2010/main" val="4234400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9C9A44C7-5E44-374B-B603-8904A479430B}" type="datetime1">
              <a:rPr lang="en-US" smtClean="0"/>
              <a:t>4/15/2019</a:t>
            </a:fld>
            <a:endParaRPr lang="en-US"/>
          </a:p>
        </p:txBody>
      </p:sp>
      <p:sp>
        <p:nvSpPr>
          <p:cNvPr id="5" name="Slide Number Placeholder 4"/>
          <p:cNvSpPr>
            <a:spLocks noGrp="1"/>
          </p:cNvSpPr>
          <p:nvPr>
            <p:ph type="sldNum" sz="quarter" idx="11"/>
          </p:nvPr>
        </p:nvSpPr>
        <p:spPr/>
        <p:txBody>
          <a:bodyPr/>
          <a:lstStyle/>
          <a:p>
            <a:fld id="{CC780FF7-5471-054E-ABA0-7DACD7F178D9}" type="slidenum">
              <a:rPr lang="en-US" smtClean="0"/>
              <a:t>16</a:t>
            </a:fld>
            <a:endParaRPr lang="en-US"/>
          </a:p>
        </p:txBody>
      </p:sp>
    </p:spTree>
    <p:extLst>
      <p:ext uri="{BB962C8B-B14F-4D97-AF65-F5344CB8AC3E}">
        <p14:creationId xmlns:p14="http://schemas.microsoft.com/office/powerpoint/2010/main" val="2827110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Date Placeholder 3"/>
          <p:cNvSpPr>
            <a:spLocks noGrp="1"/>
          </p:cNvSpPr>
          <p:nvPr>
            <p:ph type="dt" idx="10"/>
          </p:nvPr>
        </p:nvSpPr>
        <p:spPr/>
        <p:txBody>
          <a:bodyPr/>
          <a:lstStyle/>
          <a:p>
            <a:fld id="{9C9A44C7-5E44-374B-B603-8904A479430B}" type="datetime1">
              <a:rPr lang="en-US" smtClean="0"/>
              <a:t>4/15/2019</a:t>
            </a:fld>
            <a:endParaRPr lang="en-US"/>
          </a:p>
        </p:txBody>
      </p:sp>
      <p:sp>
        <p:nvSpPr>
          <p:cNvPr id="5" name="Slide Number Placeholder 4"/>
          <p:cNvSpPr>
            <a:spLocks noGrp="1"/>
          </p:cNvSpPr>
          <p:nvPr>
            <p:ph type="sldNum" sz="quarter" idx="11"/>
          </p:nvPr>
        </p:nvSpPr>
        <p:spPr/>
        <p:txBody>
          <a:bodyPr/>
          <a:lstStyle/>
          <a:p>
            <a:fld id="{CC780FF7-5471-054E-ABA0-7DACD7F178D9}" type="slidenum">
              <a:rPr lang="en-US" smtClean="0"/>
              <a:t>17</a:t>
            </a:fld>
            <a:endParaRPr lang="en-US"/>
          </a:p>
        </p:txBody>
      </p:sp>
    </p:spTree>
    <p:extLst>
      <p:ext uri="{BB962C8B-B14F-4D97-AF65-F5344CB8AC3E}">
        <p14:creationId xmlns:p14="http://schemas.microsoft.com/office/powerpoint/2010/main" val="3091988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9C9A44C7-5E44-374B-B603-8904A479430B}" type="datetime1">
              <a:rPr lang="en-US" smtClean="0"/>
              <a:t>4/15/2019</a:t>
            </a:fld>
            <a:endParaRPr lang="en-US"/>
          </a:p>
        </p:txBody>
      </p:sp>
      <p:sp>
        <p:nvSpPr>
          <p:cNvPr id="5" name="Slide Number Placeholder 4"/>
          <p:cNvSpPr>
            <a:spLocks noGrp="1"/>
          </p:cNvSpPr>
          <p:nvPr>
            <p:ph type="sldNum" sz="quarter" idx="11"/>
          </p:nvPr>
        </p:nvSpPr>
        <p:spPr/>
        <p:txBody>
          <a:bodyPr/>
          <a:lstStyle/>
          <a:p>
            <a:fld id="{CC780FF7-5471-054E-ABA0-7DACD7F178D9}" type="slidenum">
              <a:rPr lang="en-US" smtClean="0"/>
              <a:t>3</a:t>
            </a:fld>
            <a:endParaRPr lang="en-US"/>
          </a:p>
        </p:txBody>
      </p:sp>
    </p:spTree>
    <p:extLst>
      <p:ext uri="{BB962C8B-B14F-4D97-AF65-F5344CB8AC3E}">
        <p14:creationId xmlns:p14="http://schemas.microsoft.com/office/powerpoint/2010/main" val="1725071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Zambia’s malaria burden is still quite high in</a:t>
            </a:r>
            <a:r>
              <a:rPr lang="en-US" baseline="0" dirty="0"/>
              <a:t> most areas of the country. </a:t>
            </a:r>
            <a:r>
              <a:rPr lang="en-US" dirty="0"/>
              <a:t>The need to greatly expand malaria treatment coverage has been documented.</a:t>
            </a:r>
            <a:r>
              <a:rPr lang="en-US" baseline="0" dirty="0"/>
              <a:t> </a:t>
            </a:r>
          </a:p>
          <a:p>
            <a:r>
              <a:rPr lang="en-US" baseline="0" dirty="0"/>
              <a:t> The graphic here shows an example of the gap in case management coverage using 2012 data in Zambia. Light colored bars are children under 5 and dark colored bars are individuals 5 and older. Of all children under 5 with confirmed malaria, 55% sought treatment from an appropriate provider; of those, 71% received a blood test; of those 86% received appropriate treatment; and finally, of those, 73% completed the treatment. In the end, only 25% of children under 5 with confirmed malaria received effective treatment.</a:t>
            </a:r>
            <a:endParaRPr lang="en-US" dirty="0"/>
          </a:p>
        </p:txBody>
      </p:sp>
      <p:sp>
        <p:nvSpPr>
          <p:cNvPr id="4" name="Slide Number Placeholder 3"/>
          <p:cNvSpPr>
            <a:spLocks noGrp="1"/>
          </p:cNvSpPr>
          <p:nvPr>
            <p:ph type="sldNum" sz="quarter" idx="10"/>
          </p:nvPr>
        </p:nvSpPr>
        <p:spPr/>
        <p:txBody>
          <a:bodyPr/>
          <a:lstStyle/>
          <a:p>
            <a:fld id="{B15BB583-EF18-4D44-ADC7-4472B778F101}" type="slidenum">
              <a:rPr lang="en-US" smtClean="0"/>
              <a:t>4</a:t>
            </a:fld>
            <a:endParaRPr lang="en-US"/>
          </a:p>
        </p:txBody>
      </p:sp>
    </p:spTree>
    <p:extLst>
      <p:ext uri="{BB962C8B-B14F-4D97-AF65-F5344CB8AC3E}">
        <p14:creationId xmlns:p14="http://schemas.microsoft.com/office/powerpoint/2010/main" val="1756163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critical to understand where increased access to treatment may be most beneficial for burden reduction</a:t>
            </a:r>
          </a:p>
        </p:txBody>
      </p:sp>
      <p:sp>
        <p:nvSpPr>
          <p:cNvPr id="4" name="Date Placeholder 3"/>
          <p:cNvSpPr>
            <a:spLocks noGrp="1"/>
          </p:cNvSpPr>
          <p:nvPr>
            <p:ph type="dt" idx="1"/>
          </p:nvPr>
        </p:nvSpPr>
        <p:spPr/>
        <p:txBody>
          <a:bodyPr/>
          <a:lstStyle/>
          <a:p>
            <a:fld id="{9C9A44C7-5E44-374B-B603-8904A479430B}" type="datetime1">
              <a:rPr lang="en-US" smtClean="0"/>
              <a:t>4/15/2019</a:t>
            </a:fld>
            <a:endParaRPr lang="en-US"/>
          </a:p>
        </p:txBody>
      </p:sp>
      <p:sp>
        <p:nvSpPr>
          <p:cNvPr id="5" name="Slide Number Placeholder 4"/>
          <p:cNvSpPr>
            <a:spLocks noGrp="1"/>
          </p:cNvSpPr>
          <p:nvPr>
            <p:ph type="sldNum" sz="quarter" idx="5"/>
          </p:nvPr>
        </p:nvSpPr>
        <p:spPr/>
        <p:txBody>
          <a:bodyPr/>
          <a:lstStyle/>
          <a:p>
            <a:fld id="{CC780FF7-5471-054E-ABA0-7DACD7F178D9}" type="slidenum">
              <a:rPr lang="en-US" smtClean="0"/>
              <a:t>5</a:t>
            </a:fld>
            <a:endParaRPr lang="en-US"/>
          </a:p>
        </p:txBody>
      </p:sp>
    </p:spTree>
    <p:extLst>
      <p:ext uri="{BB962C8B-B14F-4D97-AF65-F5344CB8AC3E}">
        <p14:creationId xmlns:p14="http://schemas.microsoft.com/office/powerpoint/2010/main" val="3716810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rural Zambia, most patients walk to the health facilities . M</a:t>
            </a:r>
            <a:r>
              <a:rPr lang="en-GB" sz="1200" kern="1200" dirty="0" err="1">
                <a:solidFill>
                  <a:schemeClr val="tx1"/>
                </a:solidFill>
                <a:effectLst/>
                <a:latin typeface="+mn-lt"/>
                <a:ea typeface="+mn-ea"/>
                <a:cs typeface="+mn-cs"/>
              </a:rPr>
              <a:t>otorised</a:t>
            </a:r>
            <a:r>
              <a:rPr lang="en-GB" sz="1200" kern="1200" dirty="0">
                <a:solidFill>
                  <a:schemeClr val="tx1"/>
                </a:solidFill>
                <a:effectLst/>
                <a:latin typeface="+mn-lt"/>
                <a:ea typeface="+mn-ea"/>
                <a:cs typeface="+mn-cs"/>
              </a:rPr>
              <a:t> transport = all forms of transport faster than walking with maximum speed capped at 5 km/hr across any pixel </a:t>
            </a:r>
            <a:endParaRPr lang="en-US" dirty="0"/>
          </a:p>
          <a:p>
            <a:r>
              <a:rPr lang="en-GB" sz="1200" dirty="0"/>
              <a:t>Yellow indicates travel time of less than 15 min; mostly characterised among those with motorised transport </a:t>
            </a:r>
          </a:p>
          <a:p>
            <a:r>
              <a:rPr lang="en-GB" sz="1200" dirty="0"/>
              <a:t>Dark Purple with those with mean travel of more than 4 hours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Mean travel time for most patients is more than 1 hour  making access to prompt treatment a big challenge </a:t>
            </a:r>
          </a:p>
          <a:p>
            <a:endParaRPr lang="en-US" dirty="0"/>
          </a:p>
        </p:txBody>
      </p:sp>
      <p:sp>
        <p:nvSpPr>
          <p:cNvPr id="4" name="Date Placeholder 3"/>
          <p:cNvSpPr>
            <a:spLocks noGrp="1"/>
          </p:cNvSpPr>
          <p:nvPr>
            <p:ph type="dt" idx="1"/>
          </p:nvPr>
        </p:nvSpPr>
        <p:spPr/>
        <p:txBody>
          <a:bodyPr/>
          <a:lstStyle/>
          <a:p>
            <a:fld id="{9C9A44C7-5E44-374B-B603-8904A479430B}" type="datetime1">
              <a:rPr lang="en-US" smtClean="0"/>
              <a:t>4/15/2019</a:t>
            </a:fld>
            <a:endParaRPr lang="en-US"/>
          </a:p>
        </p:txBody>
      </p:sp>
      <p:sp>
        <p:nvSpPr>
          <p:cNvPr id="5" name="Slide Number Placeholder 4"/>
          <p:cNvSpPr>
            <a:spLocks noGrp="1"/>
          </p:cNvSpPr>
          <p:nvPr>
            <p:ph type="sldNum" sz="quarter" idx="5"/>
          </p:nvPr>
        </p:nvSpPr>
        <p:spPr/>
        <p:txBody>
          <a:bodyPr/>
          <a:lstStyle/>
          <a:p>
            <a:fld id="{CC780FF7-5471-054E-ABA0-7DACD7F178D9}" type="slidenum">
              <a:rPr lang="en-US" smtClean="0"/>
              <a:t>6</a:t>
            </a:fld>
            <a:endParaRPr lang="en-US"/>
          </a:p>
        </p:txBody>
      </p:sp>
    </p:spTree>
    <p:extLst>
      <p:ext uri="{BB962C8B-B14F-4D97-AF65-F5344CB8AC3E}">
        <p14:creationId xmlns:p14="http://schemas.microsoft.com/office/powerpoint/2010/main" val="3793266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9C9A44C7-5E44-374B-B603-8904A479430B}" type="datetime1">
              <a:rPr lang="en-US" smtClean="0"/>
              <a:t>4/15/2019</a:t>
            </a:fld>
            <a:endParaRPr lang="en-US"/>
          </a:p>
        </p:txBody>
      </p:sp>
      <p:sp>
        <p:nvSpPr>
          <p:cNvPr id="5" name="Slide Number Placeholder 4"/>
          <p:cNvSpPr>
            <a:spLocks noGrp="1"/>
          </p:cNvSpPr>
          <p:nvPr>
            <p:ph type="sldNum" sz="quarter" idx="5"/>
          </p:nvPr>
        </p:nvSpPr>
        <p:spPr/>
        <p:txBody>
          <a:bodyPr/>
          <a:lstStyle/>
          <a:p>
            <a:fld id="{CC780FF7-5471-054E-ABA0-7DACD7F178D9}" type="slidenum">
              <a:rPr lang="en-US" smtClean="0"/>
              <a:t>7</a:t>
            </a:fld>
            <a:endParaRPr lang="en-US"/>
          </a:p>
        </p:txBody>
      </p:sp>
    </p:spTree>
    <p:extLst>
      <p:ext uri="{BB962C8B-B14F-4D97-AF65-F5344CB8AC3E}">
        <p14:creationId xmlns:p14="http://schemas.microsoft.com/office/powerpoint/2010/main" val="3537312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Need to update the map . as of March 2019 . ˜6200 CHWs trained!</a:t>
            </a:r>
          </a:p>
          <a:p>
            <a:endParaRPr lang="en-US" dirty="0"/>
          </a:p>
        </p:txBody>
      </p:sp>
      <p:sp>
        <p:nvSpPr>
          <p:cNvPr id="4" name="Date Placeholder 3"/>
          <p:cNvSpPr>
            <a:spLocks noGrp="1"/>
          </p:cNvSpPr>
          <p:nvPr>
            <p:ph type="dt" idx="10"/>
          </p:nvPr>
        </p:nvSpPr>
        <p:spPr/>
        <p:txBody>
          <a:bodyPr/>
          <a:lstStyle/>
          <a:p>
            <a:fld id="{9C9A44C7-5E44-374B-B603-8904A479430B}" type="datetime1">
              <a:rPr lang="en-US" smtClean="0"/>
              <a:t>4/15/2019</a:t>
            </a:fld>
            <a:endParaRPr lang="en-US"/>
          </a:p>
        </p:txBody>
      </p:sp>
      <p:sp>
        <p:nvSpPr>
          <p:cNvPr id="5" name="Slide Number Placeholder 4"/>
          <p:cNvSpPr>
            <a:spLocks noGrp="1"/>
          </p:cNvSpPr>
          <p:nvPr>
            <p:ph type="sldNum" sz="quarter" idx="11"/>
          </p:nvPr>
        </p:nvSpPr>
        <p:spPr/>
        <p:txBody>
          <a:bodyPr/>
          <a:lstStyle/>
          <a:p>
            <a:fld id="{CC780FF7-5471-054E-ABA0-7DACD7F178D9}" type="slidenum">
              <a:rPr lang="en-US" smtClean="0"/>
              <a:t>8</a:t>
            </a:fld>
            <a:endParaRPr lang="en-US"/>
          </a:p>
        </p:txBody>
      </p:sp>
    </p:spTree>
    <p:extLst>
      <p:ext uri="{BB962C8B-B14F-4D97-AF65-F5344CB8AC3E}">
        <p14:creationId xmlns:p14="http://schemas.microsoft.com/office/powerpoint/2010/main" val="1686506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9C9A44C7-5E44-374B-B603-8904A479430B}" type="datetime1">
              <a:rPr lang="en-US" smtClean="0"/>
              <a:t>4/15/2019</a:t>
            </a:fld>
            <a:endParaRPr lang="en-US"/>
          </a:p>
        </p:txBody>
      </p:sp>
      <p:sp>
        <p:nvSpPr>
          <p:cNvPr id="5" name="Slide Number Placeholder 4"/>
          <p:cNvSpPr>
            <a:spLocks noGrp="1"/>
          </p:cNvSpPr>
          <p:nvPr>
            <p:ph type="sldNum" sz="quarter" idx="11"/>
          </p:nvPr>
        </p:nvSpPr>
        <p:spPr/>
        <p:txBody>
          <a:bodyPr/>
          <a:lstStyle/>
          <a:p>
            <a:fld id="{CC780FF7-5471-054E-ABA0-7DACD7F178D9}" type="slidenum">
              <a:rPr lang="en-US" smtClean="0"/>
              <a:t>9</a:t>
            </a:fld>
            <a:endParaRPr lang="en-US"/>
          </a:p>
        </p:txBody>
      </p:sp>
    </p:spTree>
    <p:extLst>
      <p:ext uri="{BB962C8B-B14F-4D97-AF65-F5344CB8AC3E}">
        <p14:creationId xmlns:p14="http://schemas.microsoft.com/office/powerpoint/2010/main" val="1304064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The map on the left shows that prior addition of CHWs most patients travelled over  20km to access health services  a distance that has been to less that 5km ( right map) </a:t>
            </a:r>
          </a:p>
        </p:txBody>
      </p:sp>
      <p:sp>
        <p:nvSpPr>
          <p:cNvPr id="4" name="Date Placeholder 3"/>
          <p:cNvSpPr>
            <a:spLocks noGrp="1"/>
          </p:cNvSpPr>
          <p:nvPr>
            <p:ph type="dt" idx="10"/>
          </p:nvPr>
        </p:nvSpPr>
        <p:spPr/>
        <p:txBody>
          <a:bodyPr/>
          <a:lstStyle/>
          <a:p>
            <a:fld id="{9C9A44C7-5E44-374B-B603-8904A479430B}" type="datetime1">
              <a:rPr lang="en-US" smtClean="0"/>
              <a:t>4/15/2019</a:t>
            </a:fld>
            <a:endParaRPr lang="en-US"/>
          </a:p>
        </p:txBody>
      </p:sp>
      <p:sp>
        <p:nvSpPr>
          <p:cNvPr id="5" name="Slide Number Placeholder 4"/>
          <p:cNvSpPr>
            <a:spLocks noGrp="1"/>
          </p:cNvSpPr>
          <p:nvPr>
            <p:ph type="sldNum" sz="quarter" idx="11"/>
          </p:nvPr>
        </p:nvSpPr>
        <p:spPr/>
        <p:txBody>
          <a:bodyPr/>
          <a:lstStyle/>
          <a:p>
            <a:fld id="{CC780FF7-5471-054E-ABA0-7DACD7F178D9}" type="slidenum">
              <a:rPr lang="en-US" smtClean="0"/>
              <a:t>10</a:t>
            </a:fld>
            <a:endParaRPr lang="en-US"/>
          </a:p>
        </p:txBody>
      </p:sp>
    </p:spTree>
    <p:extLst>
      <p:ext uri="{BB962C8B-B14F-4D97-AF65-F5344CB8AC3E}">
        <p14:creationId xmlns:p14="http://schemas.microsoft.com/office/powerpoint/2010/main" val="14580075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TH: Blank Header/Foot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0795491" y="6286500"/>
            <a:ext cx="685309" cy="294957"/>
          </a:xfrm>
          <a:prstGeom prst="rect">
            <a:avLst/>
          </a:prstGeom>
        </p:spPr>
      </p:pic>
      <p:sp>
        <p:nvSpPr>
          <p:cNvPr id="10" name="Slide Number Placeholder 49">
            <a:extLst/>
          </p:cNvPr>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accent4">
                    <a:lumMod val="75000"/>
                  </a:schemeClr>
                </a:solidFill>
                <a:latin typeface="Arial" panose="020B0604020202020204" pitchFamily="34" charset="0"/>
                <a:cs typeface="Arial" panose="020B0604020202020204" pitchFamily="34" charset="0"/>
              </a:rPr>
              <a:pPr algn="r"/>
              <a:t>‹#›</a:t>
            </a:fld>
            <a:endParaRPr lang="en-US" dirty="0">
              <a:solidFill>
                <a:schemeClr val="accent4">
                  <a:lumMod val="75000"/>
                </a:schemeClr>
              </a:solidFill>
              <a:latin typeface="Arial" panose="020B0604020202020204" pitchFamily="34" charset="0"/>
              <a:cs typeface="Arial" panose="020B0604020202020204" pitchFamily="34" charset="0"/>
            </a:endParaRPr>
          </a:p>
        </p:txBody>
      </p:sp>
      <p:sp>
        <p:nvSpPr>
          <p:cNvPr id="11" name="Text Placeholder 8"/>
          <p:cNvSpPr>
            <a:spLocks noGrp="1"/>
          </p:cNvSpPr>
          <p:nvPr>
            <p:ph type="body" sz="quarter" idx="11" hasCustomPrompt="1"/>
          </p:nvPr>
        </p:nvSpPr>
        <p:spPr>
          <a:xfrm>
            <a:off x="943149" y="6437267"/>
            <a:ext cx="6096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dirty="0"/>
              <a:t>Optional footer text (program team name, etc.)</a:t>
            </a:r>
          </a:p>
        </p:txBody>
      </p:sp>
      <p:sp>
        <p:nvSpPr>
          <p:cNvPr id="12"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accent4">
                    <a:lumMod val="75000"/>
                  </a:schemeClr>
                </a:solidFill>
              </a:defRPr>
            </a:lvl1pPr>
            <a:lvl2pPr>
              <a:defRPr sz="700"/>
            </a:lvl2pPr>
            <a:lvl3pPr>
              <a:defRPr sz="700"/>
            </a:lvl3pPr>
            <a:lvl4pPr>
              <a:defRPr sz="700"/>
            </a:lvl4pPr>
            <a:lvl5pPr>
              <a:defRPr sz="700"/>
            </a:lvl5pPr>
          </a:lstStyle>
          <a:p>
            <a:pPr lvl="0"/>
            <a:r>
              <a:rPr lang="en-US" dirty="0"/>
              <a:t>Presentation Title | Chapter Title</a:t>
            </a:r>
          </a:p>
        </p:txBody>
      </p:sp>
    </p:spTree>
    <p:extLst>
      <p:ext uri="{BB962C8B-B14F-4D97-AF65-F5344CB8AC3E}">
        <p14:creationId xmlns:p14="http://schemas.microsoft.com/office/powerpoint/2010/main" val="2811688962"/>
      </p:ext>
    </p:extLst>
  </p:cSld>
  <p:clrMapOvr>
    <a:masterClrMapping/>
  </p:clrMapOvr>
  <p:extLst mod="1">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TH: Single column intro Half Graphic">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6197600" y="0"/>
            <a:ext cx="5994400" cy="6858000"/>
          </a:xfrm>
          <a:prstGeom prst="rect">
            <a:avLst/>
          </a:prstGeom>
          <a:noFill/>
          <a:ln>
            <a:noFill/>
          </a:ln>
        </p:spPr>
        <p:txBody>
          <a:bodyPr/>
          <a:lstStyle/>
          <a:p>
            <a:pPr lvl="0"/>
            <a:endParaRPr lang="en-US" dirty="0"/>
          </a:p>
        </p:txBody>
      </p:sp>
      <p:sp>
        <p:nvSpPr>
          <p:cNvPr id="5" name="Text Placeholder 4"/>
          <p:cNvSpPr>
            <a:spLocks noGrp="1"/>
          </p:cNvSpPr>
          <p:nvPr>
            <p:ph type="body" sz="quarter" idx="11" hasCustomPrompt="1"/>
          </p:nvPr>
        </p:nvSpPr>
        <p:spPr>
          <a:xfrm>
            <a:off x="762000" y="2743200"/>
            <a:ext cx="5283200" cy="1315450"/>
          </a:xfrm>
          <a:prstGeom prst="rect">
            <a:avLst/>
          </a:prstGeom>
        </p:spPr>
        <p:txBody>
          <a:bodyPr/>
          <a:lstStyle>
            <a:lvl1pPr>
              <a:defRPr sz="3200">
                <a:solidFill>
                  <a:schemeClr val="accent2"/>
                </a:solidFill>
              </a:defRPr>
            </a:lvl1pPr>
          </a:lstStyle>
          <a:p>
            <a:pPr lvl="0"/>
            <a:r>
              <a:rPr lang="en-US" dirty="0"/>
              <a:t>Single column </a:t>
            </a:r>
            <a:br>
              <a:rPr lang="en-US" dirty="0"/>
            </a:br>
            <a:r>
              <a:rPr lang="en-US" dirty="0"/>
              <a:t>w/ introductory copy</a:t>
            </a:r>
          </a:p>
        </p:txBody>
      </p:sp>
      <p:sp>
        <p:nvSpPr>
          <p:cNvPr id="7" name="Text Placeholder 6"/>
          <p:cNvSpPr>
            <a:spLocks noGrp="1"/>
          </p:cNvSpPr>
          <p:nvPr>
            <p:ph type="body" sz="quarter" idx="12" hasCustomPrompt="1"/>
          </p:nvPr>
        </p:nvSpPr>
        <p:spPr>
          <a:xfrm>
            <a:off x="762000" y="4114800"/>
            <a:ext cx="5283200" cy="2171700"/>
          </a:xfrm>
          <a:prstGeom prst="rect">
            <a:avLst/>
          </a:prstGeom>
        </p:spPr>
        <p:txBody>
          <a:bodyPr/>
          <a:lstStyle>
            <a:lvl1pPr>
              <a:defRPr sz="1700"/>
            </a:lvl1pPr>
            <a:lvl2pPr>
              <a:defRPr sz="1400"/>
            </a:lvl2pPr>
            <a:lvl3pPr>
              <a:defRPr sz="1400"/>
            </a:lvl3pPr>
            <a:lvl4pPr>
              <a:defRPr sz="1400"/>
            </a:lvl4pPr>
            <a:lvl5pPr>
              <a:defRPr sz="1400"/>
            </a:lvl5pPr>
          </a:lstStyle>
          <a:p>
            <a:pPr lvl="0"/>
            <a:r>
              <a:rPr lang="en-US" dirty="0"/>
              <a:t>This is used for a simple impact page with a medium amount of copy. It’s intended to hold a few talking points. The page should look clear and concise. </a:t>
            </a:r>
          </a:p>
        </p:txBody>
      </p:sp>
      <p:pic>
        <p:nvPicPr>
          <p:cNvPr id="10" name="Picture 9"/>
          <p:cNvPicPr>
            <a:picLocks noChangeAspect="1"/>
          </p:cNvPicPr>
          <p:nvPr userDrawn="1"/>
        </p:nvPicPr>
        <p:blipFill>
          <a:blip r:embed="rId2"/>
          <a:stretch>
            <a:fillRect/>
          </a:stretch>
        </p:blipFill>
        <p:spPr>
          <a:xfrm>
            <a:off x="10795491" y="6286500"/>
            <a:ext cx="685309" cy="294957"/>
          </a:xfrm>
          <a:prstGeom prst="rect">
            <a:avLst/>
          </a:prstGeom>
        </p:spPr>
      </p:pic>
      <p:sp>
        <p:nvSpPr>
          <p:cNvPr id="11" name="Slide Number Placeholder 49">
            <a:extLst/>
          </p:cNvPr>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accent4">
                    <a:lumMod val="75000"/>
                  </a:schemeClr>
                </a:solidFill>
                <a:latin typeface="Arial" panose="020B0604020202020204" pitchFamily="34" charset="0"/>
                <a:cs typeface="Arial" panose="020B0604020202020204" pitchFamily="34" charset="0"/>
              </a:rPr>
              <a:pPr algn="r"/>
              <a:t>‹#›</a:t>
            </a:fld>
            <a:endParaRPr lang="en-US" dirty="0">
              <a:solidFill>
                <a:schemeClr val="accent4">
                  <a:lumMod val="75000"/>
                </a:schemeClr>
              </a:solidFill>
              <a:latin typeface="Arial" panose="020B0604020202020204" pitchFamily="34" charset="0"/>
              <a:cs typeface="Arial" panose="020B0604020202020204" pitchFamily="34" charset="0"/>
            </a:endParaRPr>
          </a:p>
        </p:txBody>
      </p:sp>
      <p:sp>
        <p:nvSpPr>
          <p:cNvPr id="12" name="Text Placeholder 8"/>
          <p:cNvSpPr>
            <a:spLocks noGrp="1"/>
          </p:cNvSpPr>
          <p:nvPr>
            <p:ph type="body" sz="quarter" idx="14" hasCustomPrompt="1"/>
          </p:nvPr>
        </p:nvSpPr>
        <p:spPr>
          <a:xfrm>
            <a:off x="943149" y="6437267"/>
            <a:ext cx="6096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dirty="0"/>
              <a:t>Optional footer text (program team name, etc.)</a:t>
            </a:r>
          </a:p>
        </p:txBody>
      </p:sp>
      <p:sp>
        <p:nvSpPr>
          <p:cNvPr id="13"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accent4">
                    <a:lumMod val="75000"/>
                  </a:schemeClr>
                </a:solidFill>
              </a:defRPr>
            </a:lvl1pPr>
            <a:lvl2pPr>
              <a:defRPr sz="700"/>
            </a:lvl2pPr>
            <a:lvl3pPr>
              <a:defRPr sz="700"/>
            </a:lvl3pPr>
            <a:lvl4pPr>
              <a:defRPr sz="700"/>
            </a:lvl4pPr>
            <a:lvl5pPr>
              <a:defRPr sz="700"/>
            </a:lvl5pPr>
          </a:lstStyle>
          <a:p>
            <a:pPr lvl="0"/>
            <a:r>
              <a:rPr lang="en-US" dirty="0"/>
              <a:t>Presentation Title | Chapter Title</a:t>
            </a:r>
          </a:p>
        </p:txBody>
      </p:sp>
    </p:spTree>
    <p:extLst>
      <p:ext uri="{BB962C8B-B14F-4D97-AF65-F5344CB8AC3E}">
        <p14:creationId xmlns:p14="http://schemas.microsoft.com/office/powerpoint/2010/main" val="3640535380"/>
      </p:ext>
    </p:extLst>
  </p:cSld>
  <p:clrMapOvr>
    <a:masterClrMapping/>
  </p:clrMapOvr>
  <p:extLst mod="1">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TH: Full page 2-up Graphics">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13"/>
          </p:nvPr>
        </p:nvSpPr>
        <p:spPr>
          <a:xfrm>
            <a:off x="762000" y="1219200"/>
            <a:ext cx="5283200" cy="5067300"/>
          </a:xfrm>
          <a:prstGeom prst="rect">
            <a:avLst/>
          </a:prstGeom>
          <a:noFill/>
          <a:ln>
            <a:noFill/>
          </a:ln>
        </p:spPr>
        <p:txBody>
          <a:bodyPr/>
          <a:lstStyle/>
          <a:p>
            <a:pPr lvl="0"/>
            <a:endParaRPr lang="en-US" dirty="0"/>
          </a:p>
        </p:txBody>
      </p:sp>
      <p:sp>
        <p:nvSpPr>
          <p:cNvPr id="8" name="Content Placeholder 5"/>
          <p:cNvSpPr>
            <a:spLocks noGrp="1"/>
          </p:cNvSpPr>
          <p:nvPr>
            <p:ph sz="quarter" idx="14"/>
          </p:nvPr>
        </p:nvSpPr>
        <p:spPr>
          <a:xfrm>
            <a:off x="6197600" y="1219200"/>
            <a:ext cx="5283200" cy="5067300"/>
          </a:xfrm>
          <a:prstGeom prst="rect">
            <a:avLst/>
          </a:prstGeom>
          <a:noFill/>
          <a:ln>
            <a:noFill/>
          </a:ln>
        </p:spPr>
        <p:txBody>
          <a:bodyPr/>
          <a:lstStyle/>
          <a:p>
            <a:pPr lvl="0"/>
            <a:endParaRPr lang="en-US" dirty="0"/>
          </a:p>
        </p:txBody>
      </p:sp>
      <p:pic>
        <p:nvPicPr>
          <p:cNvPr id="12" name="Picture 11"/>
          <p:cNvPicPr>
            <a:picLocks noChangeAspect="1"/>
          </p:cNvPicPr>
          <p:nvPr userDrawn="1"/>
        </p:nvPicPr>
        <p:blipFill>
          <a:blip r:embed="rId2"/>
          <a:stretch>
            <a:fillRect/>
          </a:stretch>
        </p:blipFill>
        <p:spPr>
          <a:xfrm>
            <a:off x="10795491" y="6286500"/>
            <a:ext cx="685309" cy="294957"/>
          </a:xfrm>
          <a:prstGeom prst="rect">
            <a:avLst/>
          </a:prstGeom>
        </p:spPr>
      </p:pic>
      <p:sp>
        <p:nvSpPr>
          <p:cNvPr id="13" name="Slide Number Placeholder 49">
            <a:extLst/>
          </p:cNvPr>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accent4">
                    <a:lumMod val="75000"/>
                  </a:schemeClr>
                </a:solidFill>
                <a:latin typeface="Arial" panose="020B0604020202020204" pitchFamily="34" charset="0"/>
                <a:cs typeface="Arial" panose="020B0604020202020204" pitchFamily="34" charset="0"/>
              </a:rPr>
              <a:pPr algn="r"/>
              <a:t>‹#›</a:t>
            </a:fld>
            <a:endParaRPr lang="en-US" dirty="0">
              <a:solidFill>
                <a:schemeClr val="accent4">
                  <a:lumMod val="75000"/>
                </a:schemeClr>
              </a:solidFill>
              <a:latin typeface="Arial" panose="020B0604020202020204" pitchFamily="34" charset="0"/>
              <a:cs typeface="Arial" panose="020B0604020202020204" pitchFamily="34" charset="0"/>
            </a:endParaRPr>
          </a:p>
        </p:txBody>
      </p:sp>
      <p:sp>
        <p:nvSpPr>
          <p:cNvPr id="14" name="Text Placeholder 8"/>
          <p:cNvSpPr>
            <a:spLocks noGrp="1"/>
          </p:cNvSpPr>
          <p:nvPr>
            <p:ph type="body" sz="quarter" idx="15" hasCustomPrompt="1"/>
          </p:nvPr>
        </p:nvSpPr>
        <p:spPr>
          <a:xfrm>
            <a:off x="943149" y="6437267"/>
            <a:ext cx="6096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dirty="0"/>
              <a:t>Optional footer text (program team name, etc.)</a:t>
            </a:r>
          </a:p>
        </p:txBody>
      </p:sp>
      <p:sp>
        <p:nvSpPr>
          <p:cNvPr id="15"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accent4">
                    <a:lumMod val="75000"/>
                  </a:schemeClr>
                </a:solidFill>
              </a:defRPr>
            </a:lvl1pPr>
            <a:lvl2pPr>
              <a:defRPr sz="700"/>
            </a:lvl2pPr>
            <a:lvl3pPr>
              <a:defRPr sz="700"/>
            </a:lvl3pPr>
            <a:lvl4pPr>
              <a:defRPr sz="700"/>
            </a:lvl4pPr>
            <a:lvl5pPr>
              <a:defRPr sz="700"/>
            </a:lvl5pPr>
          </a:lstStyle>
          <a:p>
            <a:pPr lvl="0"/>
            <a:r>
              <a:rPr lang="en-US" dirty="0"/>
              <a:t>Presentation Title | Chapter Title</a:t>
            </a:r>
          </a:p>
        </p:txBody>
      </p:sp>
    </p:spTree>
    <p:extLst>
      <p:ext uri="{BB962C8B-B14F-4D97-AF65-F5344CB8AC3E}">
        <p14:creationId xmlns:p14="http://schemas.microsoft.com/office/powerpoint/2010/main" val="1798682081"/>
      </p:ext>
    </p:extLst>
  </p:cSld>
  <p:clrMapOvr>
    <a:masterClrMapping/>
  </p:clrMapOvr>
  <p:extLst mod="1">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TH: Single thought Half Graphic">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6197600" y="0"/>
            <a:ext cx="5994400" cy="6858000"/>
          </a:xfrm>
          <a:prstGeom prst="rect">
            <a:avLst/>
          </a:prstGeom>
          <a:noFill/>
          <a:ln>
            <a:noFill/>
          </a:ln>
        </p:spPr>
        <p:txBody>
          <a:bodyPr/>
          <a:lstStyle/>
          <a:p>
            <a:pPr lvl="0"/>
            <a:endParaRPr lang="en-US" dirty="0"/>
          </a:p>
        </p:txBody>
      </p:sp>
      <p:sp>
        <p:nvSpPr>
          <p:cNvPr id="5" name="Text Placeholder 4"/>
          <p:cNvSpPr>
            <a:spLocks noGrp="1"/>
          </p:cNvSpPr>
          <p:nvPr>
            <p:ph type="body" sz="quarter" idx="11" hasCustomPrompt="1"/>
          </p:nvPr>
        </p:nvSpPr>
        <p:spPr>
          <a:xfrm>
            <a:off x="762000" y="2743200"/>
            <a:ext cx="5283200" cy="1315450"/>
          </a:xfrm>
          <a:prstGeom prst="rect">
            <a:avLst/>
          </a:prstGeom>
        </p:spPr>
        <p:txBody>
          <a:bodyPr/>
          <a:lstStyle>
            <a:lvl1pPr>
              <a:defRPr sz="3200">
                <a:solidFill>
                  <a:schemeClr val="accent2"/>
                </a:solidFill>
              </a:defRPr>
            </a:lvl1pPr>
          </a:lstStyle>
          <a:p>
            <a:pPr>
              <a:lnSpc>
                <a:spcPts val="4000"/>
              </a:lnSpc>
            </a:pPr>
            <a:r>
              <a:rPr lang="en-US" sz="3200" dirty="0">
                <a:solidFill>
                  <a:srgbClr val="F84F4F"/>
                </a:solidFill>
                <a:latin typeface="Arial" panose="020B0604020202020204" pitchFamily="34" charset="0"/>
                <a:cs typeface="Arial" panose="020B0604020202020204" pitchFamily="34" charset="0"/>
              </a:rPr>
              <a:t>This is a single thought you want to emphasize with a vertical image.</a:t>
            </a:r>
          </a:p>
        </p:txBody>
      </p:sp>
      <p:pic>
        <p:nvPicPr>
          <p:cNvPr id="8" name="Picture 7"/>
          <p:cNvPicPr>
            <a:picLocks noChangeAspect="1"/>
          </p:cNvPicPr>
          <p:nvPr userDrawn="1"/>
        </p:nvPicPr>
        <p:blipFill>
          <a:blip r:embed="rId2"/>
          <a:stretch>
            <a:fillRect/>
          </a:stretch>
        </p:blipFill>
        <p:spPr>
          <a:xfrm>
            <a:off x="10795491" y="6286500"/>
            <a:ext cx="685309" cy="294957"/>
          </a:xfrm>
          <a:prstGeom prst="rect">
            <a:avLst/>
          </a:prstGeom>
        </p:spPr>
      </p:pic>
      <p:sp>
        <p:nvSpPr>
          <p:cNvPr id="10" name="Slide Number Placeholder 49">
            <a:extLst/>
          </p:cNvPr>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accent4">
                    <a:lumMod val="75000"/>
                  </a:schemeClr>
                </a:solidFill>
                <a:latin typeface="Arial" panose="020B0604020202020204" pitchFamily="34" charset="0"/>
                <a:cs typeface="Arial" panose="020B0604020202020204" pitchFamily="34" charset="0"/>
              </a:rPr>
              <a:pPr algn="r"/>
              <a:t>‹#›</a:t>
            </a:fld>
            <a:endParaRPr lang="en-US" dirty="0">
              <a:solidFill>
                <a:schemeClr val="accent4">
                  <a:lumMod val="75000"/>
                </a:schemeClr>
              </a:solidFill>
              <a:latin typeface="Arial" panose="020B0604020202020204" pitchFamily="34" charset="0"/>
              <a:cs typeface="Arial" panose="020B0604020202020204" pitchFamily="34" charset="0"/>
            </a:endParaRPr>
          </a:p>
        </p:txBody>
      </p:sp>
      <p:sp>
        <p:nvSpPr>
          <p:cNvPr id="11" name="Text Placeholder 8"/>
          <p:cNvSpPr>
            <a:spLocks noGrp="1"/>
          </p:cNvSpPr>
          <p:nvPr>
            <p:ph type="body" sz="quarter" idx="14" hasCustomPrompt="1"/>
          </p:nvPr>
        </p:nvSpPr>
        <p:spPr>
          <a:xfrm>
            <a:off x="943149" y="6437267"/>
            <a:ext cx="6096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dirty="0"/>
              <a:t>Optional footer text (program team name, etc.)</a:t>
            </a:r>
          </a:p>
        </p:txBody>
      </p:sp>
      <p:sp>
        <p:nvSpPr>
          <p:cNvPr id="12"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accent4">
                    <a:lumMod val="75000"/>
                  </a:schemeClr>
                </a:solidFill>
              </a:defRPr>
            </a:lvl1pPr>
            <a:lvl2pPr>
              <a:defRPr sz="700"/>
            </a:lvl2pPr>
            <a:lvl3pPr>
              <a:defRPr sz="700"/>
            </a:lvl3pPr>
            <a:lvl4pPr>
              <a:defRPr sz="700"/>
            </a:lvl4pPr>
            <a:lvl5pPr>
              <a:defRPr sz="700"/>
            </a:lvl5pPr>
          </a:lstStyle>
          <a:p>
            <a:pPr lvl="0"/>
            <a:r>
              <a:rPr lang="en-US" dirty="0"/>
              <a:t>Presentation Title | Chapter Title</a:t>
            </a:r>
          </a:p>
        </p:txBody>
      </p:sp>
    </p:spTree>
    <p:extLst>
      <p:ext uri="{BB962C8B-B14F-4D97-AF65-F5344CB8AC3E}">
        <p14:creationId xmlns:p14="http://schemas.microsoft.com/office/powerpoint/2010/main" val="1111883921"/>
      </p:ext>
    </p:extLst>
  </p:cSld>
  <p:clrMapOvr>
    <a:masterClrMapping/>
  </p:clrMapOvr>
  <p:extLst mod="1">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TH: Shapes/Numbers graphic">
    <p:spTree>
      <p:nvGrpSpPr>
        <p:cNvPr id="1" name=""/>
        <p:cNvGrpSpPr/>
        <p:nvPr/>
      </p:nvGrpSpPr>
      <p:grpSpPr>
        <a:xfrm>
          <a:off x="0" y="0"/>
          <a:ext cx="0" cy="0"/>
          <a:chOff x="0" y="0"/>
          <a:chExt cx="0" cy="0"/>
        </a:xfrm>
      </p:grpSpPr>
      <p:sp>
        <p:nvSpPr>
          <p:cNvPr id="16" name="Rectangle 15"/>
          <p:cNvSpPr/>
          <p:nvPr userDrawn="1"/>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Hexagon 6">
            <a:extLst/>
          </p:cNvPr>
          <p:cNvSpPr/>
          <p:nvPr/>
        </p:nvSpPr>
        <p:spPr>
          <a:xfrm>
            <a:off x="3137632" y="851824"/>
            <a:ext cx="5959926" cy="513786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7">
            <a:extLst/>
          </p:cNvPr>
          <p:cNvSpPr/>
          <p:nvPr/>
        </p:nvSpPr>
        <p:spPr>
          <a:xfrm>
            <a:off x="1" y="792108"/>
            <a:ext cx="3014597" cy="5197583"/>
          </a:xfrm>
          <a:custGeom>
            <a:avLst/>
            <a:gdLst>
              <a:gd name="connsiteX0" fmla="*/ 0 w 2259599"/>
              <a:gd name="connsiteY0" fmla="*/ 0 h 3895861"/>
              <a:gd name="connsiteX1" fmla="*/ 2259599 w 2259599"/>
              <a:gd name="connsiteY1" fmla="*/ 3895861 h 3895861"/>
              <a:gd name="connsiteX2" fmla="*/ 0 w 2259599"/>
              <a:gd name="connsiteY2" fmla="*/ 3895861 h 3895861"/>
            </a:gdLst>
            <a:ahLst/>
            <a:cxnLst>
              <a:cxn ang="0">
                <a:pos x="connsiteX0" y="connsiteY0"/>
              </a:cxn>
              <a:cxn ang="0">
                <a:pos x="connsiteX1" y="connsiteY1"/>
              </a:cxn>
              <a:cxn ang="0">
                <a:pos x="connsiteX2" y="connsiteY2"/>
              </a:cxn>
            </a:cxnLst>
            <a:rect l="l" t="t" r="r" b="b"/>
            <a:pathLst>
              <a:path w="2259599" h="3895861">
                <a:moveTo>
                  <a:pt x="0" y="0"/>
                </a:moveTo>
                <a:lnTo>
                  <a:pt x="2259599" y="3895861"/>
                </a:lnTo>
                <a:lnTo>
                  <a:pt x="0" y="3895861"/>
                </a:lnTo>
                <a:close/>
              </a:path>
            </a:pathLst>
          </a:custGeom>
          <a:solidFill>
            <a:srgbClr val="933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8">
            <a:extLst/>
          </p:cNvPr>
          <p:cNvSpPr/>
          <p:nvPr/>
        </p:nvSpPr>
        <p:spPr>
          <a:xfrm>
            <a:off x="9746018" y="857664"/>
            <a:ext cx="2453261" cy="5126184"/>
          </a:xfrm>
          <a:custGeom>
            <a:avLst/>
            <a:gdLst>
              <a:gd name="connsiteX0" fmla="*/ 1838848 w 1838848"/>
              <a:gd name="connsiteY0" fmla="*/ 0 h 3842344"/>
              <a:gd name="connsiteX1" fmla="*/ 1838848 w 1838848"/>
              <a:gd name="connsiteY1" fmla="*/ 3842344 h 3842344"/>
              <a:gd name="connsiteX2" fmla="*/ 1728674 w 1838848"/>
              <a:gd name="connsiteY2" fmla="*/ 3836781 h 3842344"/>
              <a:gd name="connsiteX3" fmla="*/ 0 w 1838848"/>
              <a:gd name="connsiteY3" fmla="*/ 1921172 h 3842344"/>
              <a:gd name="connsiteX4" fmla="*/ 1728674 w 1838848"/>
              <a:gd name="connsiteY4" fmla="*/ 5564 h 3842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848" h="3842344">
                <a:moveTo>
                  <a:pt x="1838848" y="0"/>
                </a:moveTo>
                <a:lnTo>
                  <a:pt x="1838848" y="3842344"/>
                </a:lnTo>
                <a:lnTo>
                  <a:pt x="1728674" y="3836781"/>
                </a:lnTo>
                <a:cubicBezTo>
                  <a:pt x="757704" y="3738173"/>
                  <a:pt x="0" y="2918159"/>
                  <a:pt x="0" y="1921172"/>
                </a:cubicBezTo>
                <a:cubicBezTo>
                  <a:pt x="0" y="924186"/>
                  <a:pt x="757704" y="104171"/>
                  <a:pt x="1728674" y="5564"/>
                </a:cubicBezTo>
                <a:close/>
              </a:path>
            </a:pathLst>
          </a:custGeom>
          <a:solidFill>
            <a:srgbClr val="933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p:cNvSpPr>
            <a:spLocks noGrp="1"/>
          </p:cNvSpPr>
          <p:nvPr userDrawn="1">
            <p:ph type="body" sz="quarter" idx="12" hasCustomPrompt="1"/>
          </p:nvPr>
        </p:nvSpPr>
        <p:spPr>
          <a:xfrm>
            <a:off x="4430081" y="2406422"/>
            <a:ext cx="3375025" cy="1200150"/>
          </a:xfrm>
          <a:prstGeom prst="rect">
            <a:avLst/>
          </a:prstGeom>
        </p:spPr>
        <p:txBody>
          <a:bodyPr/>
          <a:lstStyle>
            <a:lvl1pPr algn="ctr">
              <a:defRPr sz="8200">
                <a:solidFill>
                  <a:schemeClr val="accent2"/>
                </a:solidFill>
              </a:defRPr>
            </a:lvl1pPr>
          </a:lstStyle>
          <a:p>
            <a:pPr lvl="0"/>
            <a:r>
              <a:rPr lang="en-US" dirty="0"/>
              <a:t>100%</a:t>
            </a:r>
          </a:p>
        </p:txBody>
      </p:sp>
      <p:sp>
        <p:nvSpPr>
          <p:cNvPr id="15" name="Text Placeholder 13"/>
          <p:cNvSpPr>
            <a:spLocks noGrp="1"/>
          </p:cNvSpPr>
          <p:nvPr userDrawn="1">
            <p:ph type="body" sz="quarter" idx="13" hasCustomPrompt="1"/>
          </p:nvPr>
        </p:nvSpPr>
        <p:spPr>
          <a:xfrm>
            <a:off x="4430081" y="3654197"/>
            <a:ext cx="3375025" cy="928024"/>
          </a:xfrm>
          <a:prstGeom prst="rect">
            <a:avLst/>
          </a:prstGeom>
        </p:spPr>
        <p:txBody>
          <a:bodyPr/>
          <a:lstStyle>
            <a:lvl1pPr algn="ctr">
              <a:defRPr sz="1000">
                <a:solidFill>
                  <a:schemeClr val="accent2"/>
                </a:solidFill>
              </a:defRPr>
            </a:lvl1pPr>
          </a:lstStyle>
          <a:p>
            <a:pPr lvl="0"/>
            <a:r>
              <a:rPr lang="en-US" dirty="0"/>
              <a:t>Further context</a:t>
            </a:r>
          </a:p>
          <a:p>
            <a:pPr lvl="0"/>
            <a:r>
              <a:rPr lang="en-US" dirty="0"/>
              <a:t>For number(s)</a:t>
            </a:r>
          </a:p>
        </p:txBody>
      </p:sp>
      <p:pic>
        <p:nvPicPr>
          <p:cNvPr id="12" name="Picture 11"/>
          <p:cNvPicPr>
            <a:picLocks noChangeAspect="1"/>
          </p:cNvPicPr>
          <p:nvPr userDrawn="1"/>
        </p:nvPicPr>
        <p:blipFill>
          <a:blip r:embed="rId2"/>
          <a:stretch>
            <a:fillRect/>
          </a:stretch>
        </p:blipFill>
        <p:spPr>
          <a:xfrm>
            <a:off x="10795491" y="6286500"/>
            <a:ext cx="685309" cy="294956"/>
          </a:xfrm>
          <a:prstGeom prst="rect">
            <a:avLst/>
          </a:prstGeom>
        </p:spPr>
      </p:pic>
      <p:sp>
        <p:nvSpPr>
          <p:cNvPr id="13" name="Slide Number Placeholder 49">
            <a:extLst/>
          </p:cNvPr>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bg1"/>
                </a:solidFill>
                <a:latin typeface="Arial" panose="020B0604020202020204" pitchFamily="34" charset="0"/>
                <a:cs typeface="Arial" panose="020B0604020202020204" pitchFamily="34" charset="0"/>
              </a:rPr>
              <a:pPr algn="r"/>
              <a:t>‹#›</a:t>
            </a:fld>
            <a:endParaRPr lang="en-US" dirty="0">
              <a:solidFill>
                <a:schemeClr val="bg1"/>
              </a:solidFill>
              <a:latin typeface="Arial" panose="020B0604020202020204" pitchFamily="34" charset="0"/>
              <a:cs typeface="Arial" panose="020B0604020202020204" pitchFamily="34" charset="0"/>
            </a:endParaRPr>
          </a:p>
        </p:txBody>
      </p:sp>
      <p:sp>
        <p:nvSpPr>
          <p:cNvPr id="17" name="Text Placeholder 8"/>
          <p:cNvSpPr>
            <a:spLocks noGrp="1"/>
          </p:cNvSpPr>
          <p:nvPr>
            <p:ph type="body" sz="quarter" idx="14" hasCustomPrompt="1"/>
          </p:nvPr>
        </p:nvSpPr>
        <p:spPr>
          <a:xfrm>
            <a:off x="943149" y="6437267"/>
            <a:ext cx="6096000" cy="165100"/>
          </a:xfrm>
          <a:prstGeom prst="rect">
            <a:avLst/>
          </a:prstGeom>
        </p:spPr>
        <p:txBody>
          <a:bodyPr/>
          <a:lstStyle>
            <a:lvl1pPr algn="l">
              <a:defRPr sz="700">
                <a:solidFill>
                  <a:schemeClr val="bg1"/>
                </a:solidFill>
              </a:defRPr>
            </a:lvl1pPr>
            <a:lvl2pPr>
              <a:defRPr sz="700"/>
            </a:lvl2pPr>
            <a:lvl3pPr>
              <a:defRPr sz="700"/>
            </a:lvl3pPr>
            <a:lvl4pPr>
              <a:defRPr sz="700"/>
            </a:lvl4pPr>
            <a:lvl5pPr>
              <a:defRPr sz="700"/>
            </a:lvl5pPr>
          </a:lstStyle>
          <a:p>
            <a:pPr lvl="0"/>
            <a:r>
              <a:rPr lang="en-US" dirty="0"/>
              <a:t>Optional footer text (program team name, etc.)</a:t>
            </a:r>
          </a:p>
        </p:txBody>
      </p:sp>
      <p:sp>
        <p:nvSpPr>
          <p:cNvPr id="18"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bg1"/>
                </a:solidFill>
              </a:defRPr>
            </a:lvl1pPr>
            <a:lvl2pPr>
              <a:defRPr sz="700"/>
            </a:lvl2pPr>
            <a:lvl3pPr>
              <a:defRPr sz="700"/>
            </a:lvl3pPr>
            <a:lvl4pPr>
              <a:defRPr sz="700"/>
            </a:lvl4pPr>
            <a:lvl5pPr>
              <a:defRPr sz="700"/>
            </a:lvl5pPr>
          </a:lstStyle>
          <a:p>
            <a:pPr lvl="0"/>
            <a:r>
              <a:rPr lang="en-US" dirty="0"/>
              <a:t>Presentation Title | Chapter Title</a:t>
            </a:r>
          </a:p>
        </p:txBody>
      </p:sp>
    </p:spTree>
    <p:extLst>
      <p:ext uri="{BB962C8B-B14F-4D97-AF65-F5344CB8AC3E}">
        <p14:creationId xmlns:p14="http://schemas.microsoft.com/office/powerpoint/2010/main" val="793737606"/>
      </p:ext>
    </p:extLst>
  </p:cSld>
  <p:clrMapOvr>
    <a:masterClrMapping/>
  </p:clrMapOvr>
  <p:extLst mod="1">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TH: Section divider Purpl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Shape 5"/>
          <p:cNvSpPr/>
          <p:nvPr userDrawn="1"/>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303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1" hasCustomPrompt="1"/>
          </p:nvPr>
        </p:nvSpPr>
        <p:spPr>
          <a:xfrm>
            <a:off x="2133600" y="2019300"/>
            <a:ext cx="7908925" cy="2819400"/>
          </a:xfrm>
          <a:prstGeom prst="rect">
            <a:avLst/>
          </a:prstGeom>
        </p:spPr>
        <p:txBody>
          <a:bodyPr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or</a:t>
            </a:r>
            <a:br>
              <a:rPr lang="en-US" dirty="0"/>
            </a:br>
            <a:r>
              <a:rPr lang="en-US" dirty="0"/>
              <a:t>section divider.</a:t>
            </a:r>
          </a:p>
        </p:txBody>
      </p:sp>
      <p:pic>
        <p:nvPicPr>
          <p:cNvPr id="8" name="Picture 7"/>
          <p:cNvPicPr>
            <a:picLocks noChangeAspect="1"/>
          </p:cNvPicPr>
          <p:nvPr userDrawn="1"/>
        </p:nvPicPr>
        <p:blipFill>
          <a:blip r:embed="rId2"/>
          <a:stretch>
            <a:fillRect/>
          </a:stretch>
        </p:blipFill>
        <p:spPr>
          <a:xfrm>
            <a:off x="10795491" y="6286500"/>
            <a:ext cx="685309" cy="294956"/>
          </a:xfrm>
          <a:prstGeom prst="rect">
            <a:avLst/>
          </a:prstGeom>
        </p:spPr>
      </p:pic>
      <p:sp>
        <p:nvSpPr>
          <p:cNvPr id="10" name="Slide Number Placeholder 49">
            <a:extLst/>
          </p:cNvPr>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bg1"/>
                </a:solidFill>
                <a:latin typeface="Arial" panose="020B0604020202020204" pitchFamily="34" charset="0"/>
                <a:cs typeface="Arial" panose="020B0604020202020204" pitchFamily="34" charset="0"/>
              </a:rPr>
              <a:pPr algn="r"/>
              <a:t>‹#›</a:t>
            </a:fld>
            <a:endParaRPr lang="en-US" dirty="0">
              <a:solidFill>
                <a:schemeClr val="bg1"/>
              </a:solidFill>
              <a:latin typeface="Arial" panose="020B0604020202020204" pitchFamily="34" charset="0"/>
              <a:cs typeface="Arial" panose="020B0604020202020204" pitchFamily="34" charset="0"/>
            </a:endParaRPr>
          </a:p>
        </p:txBody>
      </p:sp>
      <p:sp>
        <p:nvSpPr>
          <p:cNvPr id="12" name="Text Placeholder 8"/>
          <p:cNvSpPr>
            <a:spLocks noGrp="1"/>
          </p:cNvSpPr>
          <p:nvPr>
            <p:ph type="body" sz="quarter" idx="12" hasCustomPrompt="1"/>
          </p:nvPr>
        </p:nvSpPr>
        <p:spPr>
          <a:xfrm>
            <a:off x="943149" y="6437267"/>
            <a:ext cx="6096000" cy="165100"/>
          </a:xfrm>
          <a:prstGeom prst="rect">
            <a:avLst/>
          </a:prstGeom>
        </p:spPr>
        <p:txBody>
          <a:bodyPr/>
          <a:lstStyle>
            <a:lvl1pPr algn="l">
              <a:defRPr sz="700">
                <a:solidFill>
                  <a:schemeClr val="bg1"/>
                </a:solidFill>
              </a:defRPr>
            </a:lvl1pPr>
            <a:lvl2pPr>
              <a:defRPr sz="700"/>
            </a:lvl2pPr>
            <a:lvl3pPr>
              <a:defRPr sz="700"/>
            </a:lvl3pPr>
            <a:lvl4pPr>
              <a:defRPr sz="700"/>
            </a:lvl4pPr>
            <a:lvl5pPr>
              <a:defRPr sz="700"/>
            </a:lvl5pPr>
          </a:lstStyle>
          <a:p>
            <a:pPr lvl="0"/>
            <a:r>
              <a:rPr lang="en-US" dirty="0"/>
              <a:t>Optional footer text (program team name, etc.)</a:t>
            </a:r>
          </a:p>
        </p:txBody>
      </p:sp>
      <p:sp>
        <p:nvSpPr>
          <p:cNvPr id="13"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bg1"/>
                </a:solidFill>
              </a:defRPr>
            </a:lvl1pPr>
            <a:lvl2pPr>
              <a:defRPr sz="700"/>
            </a:lvl2pPr>
            <a:lvl3pPr>
              <a:defRPr sz="700"/>
            </a:lvl3pPr>
            <a:lvl4pPr>
              <a:defRPr sz="700"/>
            </a:lvl4pPr>
            <a:lvl5pPr>
              <a:defRPr sz="700"/>
            </a:lvl5pPr>
          </a:lstStyle>
          <a:p>
            <a:pPr lvl="0"/>
            <a:r>
              <a:rPr lang="en-US" dirty="0"/>
              <a:t>Presentation Title | Chapter Title</a:t>
            </a:r>
          </a:p>
        </p:txBody>
      </p:sp>
    </p:spTree>
    <p:extLst>
      <p:ext uri="{BB962C8B-B14F-4D97-AF65-F5344CB8AC3E}">
        <p14:creationId xmlns:p14="http://schemas.microsoft.com/office/powerpoint/2010/main" val="615036142"/>
      </p:ext>
    </p:extLst>
  </p:cSld>
  <p:clrMapOvr>
    <a:masterClrMapping/>
  </p:clrMapOvr>
  <p:extLst mod="1">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TH: Section divider Red">
    <p:spTree>
      <p:nvGrpSpPr>
        <p:cNvPr id="1" name=""/>
        <p:cNvGrpSpPr/>
        <p:nvPr/>
      </p:nvGrpSpPr>
      <p:grpSpPr>
        <a:xfrm>
          <a:off x="0" y="0"/>
          <a:ext cx="0" cy="0"/>
          <a:chOff x="0" y="0"/>
          <a:chExt cx="0" cy="0"/>
        </a:xfrm>
      </p:grpSpPr>
      <p:sp>
        <p:nvSpPr>
          <p:cNvPr id="7" name="Rectangle 6"/>
          <p:cNvSpPr/>
          <p:nvPr userDrawn="1"/>
        </p:nvSpPr>
        <p:spPr>
          <a:xfrm>
            <a:off x="7139" y="0"/>
            <a:ext cx="12192000" cy="6858000"/>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4488498" y="1801445"/>
            <a:ext cx="3240404" cy="3255110"/>
            <a:chOff x="3033544" y="1728371"/>
            <a:chExt cx="3240404" cy="3255110"/>
          </a:xfrm>
        </p:grpSpPr>
        <p:sp>
          <p:nvSpPr>
            <p:cNvPr id="10" name="Oval 9"/>
            <p:cNvSpPr/>
            <p:nvPr/>
          </p:nvSpPr>
          <p:spPr>
            <a:xfrm>
              <a:off x="3033544" y="3671889"/>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033544" y="1728372"/>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962356" y="3671888"/>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962356" y="1728371"/>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Placeholder 10"/>
          <p:cNvSpPr>
            <a:spLocks noGrp="1"/>
          </p:cNvSpPr>
          <p:nvPr>
            <p:ph type="body" sz="quarter" idx="11" hasCustomPrompt="1"/>
          </p:nvPr>
        </p:nvSpPr>
        <p:spPr>
          <a:xfrm>
            <a:off x="2133600" y="2019300"/>
            <a:ext cx="7908925" cy="2819400"/>
          </a:xfrm>
          <a:prstGeom prst="rect">
            <a:avLst/>
          </a:prstGeom>
        </p:spPr>
        <p:txBody>
          <a:bodyPr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or</a:t>
            </a:r>
            <a:br>
              <a:rPr lang="en-US" dirty="0"/>
            </a:br>
            <a:r>
              <a:rPr lang="en-US" dirty="0"/>
              <a:t>section divider.</a:t>
            </a:r>
          </a:p>
        </p:txBody>
      </p:sp>
      <p:pic>
        <p:nvPicPr>
          <p:cNvPr id="15" name="Picture 14"/>
          <p:cNvPicPr>
            <a:picLocks noChangeAspect="1"/>
          </p:cNvPicPr>
          <p:nvPr userDrawn="1"/>
        </p:nvPicPr>
        <p:blipFill>
          <a:blip r:embed="rId2"/>
          <a:stretch>
            <a:fillRect/>
          </a:stretch>
        </p:blipFill>
        <p:spPr>
          <a:xfrm>
            <a:off x="10795491" y="6286500"/>
            <a:ext cx="685309" cy="294956"/>
          </a:xfrm>
          <a:prstGeom prst="rect">
            <a:avLst/>
          </a:prstGeom>
        </p:spPr>
      </p:pic>
      <p:sp>
        <p:nvSpPr>
          <p:cNvPr id="16" name="Slide Number Placeholder 49">
            <a:extLst/>
          </p:cNvPr>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bg1"/>
                </a:solidFill>
                <a:latin typeface="Arial" panose="020B0604020202020204" pitchFamily="34" charset="0"/>
                <a:cs typeface="Arial" panose="020B0604020202020204" pitchFamily="34" charset="0"/>
              </a:rPr>
              <a:pPr algn="r"/>
              <a:t>‹#›</a:t>
            </a:fld>
            <a:endParaRPr lang="en-US" dirty="0">
              <a:solidFill>
                <a:schemeClr val="bg1"/>
              </a:solidFill>
              <a:latin typeface="Arial" panose="020B0604020202020204" pitchFamily="34" charset="0"/>
              <a:cs typeface="Arial" panose="020B0604020202020204" pitchFamily="34" charset="0"/>
            </a:endParaRPr>
          </a:p>
        </p:txBody>
      </p:sp>
      <p:sp>
        <p:nvSpPr>
          <p:cNvPr id="17" name="Text Placeholder 8"/>
          <p:cNvSpPr>
            <a:spLocks noGrp="1"/>
          </p:cNvSpPr>
          <p:nvPr>
            <p:ph type="body" sz="quarter" idx="12" hasCustomPrompt="1"/>
          </p:nvPr>
        </p:nvSpPr>
        <p:spPr>
          <a:xfrm>
            <a:off x="943149" y="6437267"/>
            <a:ext cx="6096000" cy="165100"/>
          </a:xfrm>
          <a:prstGeom prst="rect">
            <a:avLst/>
          </a:prstGeom>
        </p:spPr>
        <p:txBody>
          <a:bodyPr/>
          <a:lstStyle>
            <a:lvl1pPr algn="l">
              <a:defRPr sz="700">
                <a:solidFill>
                  <a:schemeClr val="bg1"/>
                </a:solidFill>
              </a:defRPr>
            </a:lvl1pPr>
            <a:lvl2pPr>
              <a:defRPr sz="700"/>
            </a:lvl2pPr>
            <a:lvl3pPr>
              <a:defRPr sz="700"/>
            </a:lvl3pPr>
            <a:lvl4pPr>
              <a:defRPr sz="700"/>
            </a:lvl4pPr>
            <a:lvl5pPr>
              <a:defRPr sz="700"/>
            </a:lvl5pPr>
          </a:lstStyle>
          <a:p>
            <a:pPr lvl="0"/>
            <a:r>
              <a:rPr lang="en-US" dirty="0"/>
              <a:t>Optional footer text (program team name, etc.)</a:t>
            </a:r>
          </a:p>
        </p:txBody>
      </p:sp>
      <p:sp>
        <p:nvSpPr>
          <p:cNvPr id="18"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bg1"/>
                </a:solidFill>
              </a:defRPr>
            </a:lvl1pPr>
            <a:lvl2pPr>
              <a:defRPr sz="700"/>
            </a:lvl2pPr>
            <a:lvl3pPr>
              <a:defRPr sz="700"/>
            </a:lvl3pPr>
            <a:lvl4pPr>
              <a:defRPr sz="700"/>
            </a:lvl4pPr>
            <a:lvl5pPr>
              <a:defRPr sz="700"/>
            </a:lvl5pPr>
          </a:lstStyle>
          <a:p>
            <a:pPr lvl="0"/>
            <a:r>
              <a:rPr lang="en-US" dirty="0"/>
              <a:t>Presentation Title | Chapter Title</a:t>
            </a:r>
          </a:p>
        </p:txBody>
      </p:sp>
    </p:spTree>
    <p:extLst>
      <p:ext uri="{BB962C8B-B14F-4D97-AF65-F5344CB8AC3E}">
        <p14:creationId xmlns:p14="http://schemas.microsoft.com/office/powerpoint/2010/main" val="1353852123"/>
      </p:ext>
    </p:extLst>
  </p:cSld>
  <p:clrMapOvr>
    <a:masterClrMapping/>
  </p:clrMapOvr>
  <p:extLst mod="1">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TH: Section divider Green">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126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bg1"/>
                </a:solidFill>
              </a:defRPr>
            </a:lvl1pPr>
            <a:lvl2pPr>
              <a:defRPr sz="700"/>
            </a:lvl2pPr>
            <a:lvl3pPr>
              <a:defRPr sz="700"/>
            </a:lvl3pPr>
            <a:lvl4pPr>
              <a:defRPr sz="700"/>
            </a:lvl4pPr>
            <a:lvl5pPr>
              <a:defRPr sz="700"/>
            </a:lvl5pPr>
          </a:lstStyle>
          <a:p>
            <a:pPr lvl="0"/>
            <a:r>
              <a:rPr lang="en-US" dirty="0"/>
              <a:t>Presentation Title | Chapter Title</a:t>
            </a:r>
          </a:p>
        </p:txBody>
      </p:sp>
      <p:sp>
        <p:nvSpPr>
          <p:cNvPr id="15" name="Triangle 11">
            <a:extLst/>
          </p:cNvPr>
          <p:cNvSpPr/>
          <p:nvPr userDrawn="1"/>
        </p:nvSpPr>
        <p:spPr>
          <a:xfrm rot="5400000">
            <a:off x="4544758" y="2072835"/>
            <a:ext cx="3155716" cy="2720445"/>
          </a:xfrm>
          <a:prstGeom prst="triangle">
            <a:avLst/>
          </a:prstGeom>
          <a:solidFill>
            <a:srgbClr val="1E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1" hasCustomPrompt="1"/>
          </p:nvPr>
        </p:nvSpPr>
        <p:spPr>
          <a:xfrm>
            <a:off x="2133600" y="2019300"/>
            <a:ext cx="7908925" cy="2819400"/>
          </a:xfrm>
          <a:prstGeom prst="rect">
            <a:avLst/>
          </a:prstGeom>
        </p:spPr>
        <p:txBody>
          <a:bodyPr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or</a:t>
            </a:r>
            <a:br>
              <a:rPr lang="en-US" dirty="0"/>
            </a:br>
            <a:r>
              <a:rPr lang="en-US" dirty="0"/>
              <a:t>section divider.</a:t>
            </a:r>
          </a:p>
        </p:txBody>
      </p:sp>
      <p:pic>
        <p:nvPicPr>
          <p:cNvPr id="8" name="Picture 7"/>
          <p:cNvPicPr>
            <a:picLocks noChangeAspect="1"/>
          </p:cNvPicPr>
          <p:nvPr userDrawn="1"/>
        </p:nvPicPr>
        <p:blipFill>
          <a:blip r:embed="rId2"/>
          <a:stretch>
            <a:fillRect/>
          </a:stretch>
        </p:blipFill>
        <p:spPr>
          <a:xfrm>
            <a:off x="10795491" y="6286500"/>
            <a:ext cx="685309" cy="294956"/>
          </a:xfrm>
          <a:prstGeom prst="rect">
            <a:avLst/>
          </a:prstGeom>
        </p:spPr>
      </p:pic>
      <p:sp>
        <p:nvSpPr>
          <p:cNvPr id="10" name="Slide Number Placeholder 49">
            <a:extLst/>
          </p:cNvPr>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bg1"/>
                </a:solidFill>
                <a:latin typeface="Arial" panose="020B0604020202020204" pitchFamily="34" charset="0"/>
                <a:cs typeface="Arial" panose="020B0604020202020204" pitchFamily="34" charset="0"/>
              </a:rPr>
              <a:pPr algn="r"/>
              <a:t>‹#›</a:t>
            </a:fld>
            <a:endParaRPr lang="en-US" dirty="0">
              <a:solidFill>
                <a:schemeClr val="bg1"/>
              </a:solidFill>
              <a:latin typeface="Arial" panose="020B0604020202020204" pitchFamily="34" charset="0"/>
              <a:cs typeface="Arial" panose="020B0604020202020204" pitchFamily="34" charset="0"/>
            </a:endParaRPr>
          </a:p>
        </p:txBody>
      </p:sp>
      <p:sp>
        <p:nvSpPr>
          <p:cNvPr id="12" name="Text Placeholder 8"/>
          <p:cNvSpPr>
            <a:spLocks noGrp="1"/>
          </p:cNvSpPr>
          <p:nvPr>
            <p:ph type="body" sz="quarter" idx="12" hasCustomPrompt="1"/>
          </p:nvPr>
        </p:nvSpPr>
        <p:spPr>
          <a:xfrm>
            <a:off x="943149" y="6437267"/>
            <a:ext cx="6096000" cy="165100"/>
          </a:xfrm>
          <a:prstGeom prst="rect">
            <a:avLst/>
          </a:prstGeom>
        </p:spPr>
        <p:txBody>
          <a:bodyPr/>
          <a:lstStyle>
            <a:lvl1pPr algn="l">
              <a:defRPr sz="700">
                <a:solidFill>
                  <a:schemeClr val="bg1"/>
                </a:solidFill>
              </a:defRPr>
            </a:lvl1pPr>
            <a:lvl2pPr>
              <a:defRPr sz="700"/>
            </a:lvl2pPr>
            <a:lvl3pPr>
              <a:defRPr sz="700"/>
            </a:lvl3pPr>
            <a:lvl4pPr>
              <a:defRPr sz="700"/>
            </a:lvl4pPr>
            <a:lvl5pPr>
              <a:defRPr sz="700"/>
            </a:lvl5pPr>
          </a:lstStyle>
          <a:p>
            <a:pPr lvl="0"/>
            <a:r>
              <a:rPr lang="en-US" dirty="0"/>
              <a:t>Optional footer text (program team name, etc.)</a:t>
            </a:r>
          </a:p>
        </p:txBody>
      </p:sp>
    </p:spTree>
    <p:extLst>
      <p:ext uri="{BB962C8B-B14F-4D97-AF65-F5344CB8AC3E}">
        <p14:creationId xmlns:p14="http://schemas.microsoft.com/office/powerpoint/2010/main" val="3785229463"/>
      </p:ext>
    </p:extLst>
  </p:cSld>
  <p:clrMapOvr>
    <a:masterClrMapping/>
  </p:clrMapOvr>
  <p:extLst mod="1">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41" name="Group 40"/>
          <p:cNvGrpSpPr/>
          <p:nvPr userDrawn="1"/>
        </p:nvGrpSpPr>
        <p:grpSpPr>
          <a:xfrm>
            <a:off x="227013" y="995320"/>
            <a:ext cx="11623457" cy="5402992"/>
            <a:chOff x="227013" y="2359644"/>
            <a:chExt cx="8688387" cy="4038668"/>
          </a:xfrm>
        </p:grpSpPr>
        <p:grpSp>
          <p:nvGrpSpPr>
            <p:cNvPr id="3" name="Group 4">
              <a:extLst/>
            </p:cNvPr>
            <p:cNvGrpSpPr>
              <a:grpSpLocks/>
            </p:cNvGrpSpPr>
            <p:nvPr userDrawn="1"/>
          </p:nvGrpSpPr>
          <p:grpSpPr bwMode="auto">
            <a:xfrm>
              <a:off x="227014" y="2586658"/>
              <a:ext cx="8688386" cy="1034294"/>
              <a:chOff x="227013" y="1050711"/>
              <a:chExt cx="5214937" cy="1621331"/>
            </a:xfrm>
          </p:grpSpPr>
          <p:sp>
            <p:nvSpPr>
              <p:cNvPr id="4" name="Rectangle 3">
                <a:extLst/>
              </p:cNvPr>
              <p:cNvSpPr/>
              <p:nvPr userDrawn="1"/>
            </p:nvSpPr>
            <p:spPr>
              <a:xfrm>
                <a:off x="227013" y="1050711"/>
                <a:ext cx="1738312" cy="1621331"/>
              </a:xfrm>
              <a:prstGeom prst="rect">
                <a:avLst/>
              </a:prstGeom>
              <a:solidFill>
                <a:srgbClr val="F7505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Path Red</a:t>
                </a:r>
              </a:p>
              <a:p>
                <a:pPr>
                  <a:defRPr/>
                </a:pPr>
                <a:r>
                  <a:rPr lang="en-US" sz="600" dirty="0">
                    <a:latin typeface="Arial" panose="020B0604020202020204" pitchFamily="34" charset="0"/>
                    <a:cs typeface="Arial" panose="020B0604020202020204" pitchFamily="34" charset="0"/>
                  </a:rPr>
                  <a:t>RGB: 246, 80, 80</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F65050</a:t>
                </a:r>
              </a:p>
            </p:txBody>
          </p:sp>
          <p:sp>
            <p:nvSpPr>
              <p:cNvPr id="5" name="Rectangle 4">
                <a:extLst/>
              </p:cNvPr>
              <p:cNvSpPr/>
              <p:nvPr userDrawn="1"/>
            </p:nvSpPr>
            <p:spPr>
              <a:xfrm>
                <a:off x="1965325" y="1050711"/>
                <a:ext cx="1736725" cy="1621331"/>
              </a:xfrm>
              <a:prstGeom prst="rect">
                <a:avLst/>
              </a:prstGeom>
              <a:solidFill>
                <a:srgbClr val="454E6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dirty="0">
                    <a:latin typeface="Arial" panose="020B0604020202020204" pitchFamily="34" charset="0"/>
                    <a:cs typeface="Arial" panose="020B0604020202020204" pitchFamily="34" charset="0"/>
                  </a:rPr>
                  <a:t>Path Grey</a:t>
                </a:r>
              </a:p>
              <a:p>
                <a:pPr>
                  <a:defRPr/>
                </a:pPr>
                <a:r>
                  <a:rPr lang="en-US" sz="600" dirty="0">
                    <a:latin typeface="Arial" panose="020B0604020202020204" pitchFamily="34" charset="0"/>
                    <a:cs typeface="Arial" panose="020B0604020202020204" pitchFamily="34" charset="0"/>
                  </a:rPr>
                  <a:t>RGB: 70, 79, 97</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464F60</a:t>
                </a:r>
              </a:p>
            </p:txBody>
          </p:sp>
          <p:sp>
            <p:nvSpPr>
              <p:cNvPr id="6" name="Rectangle 5">
                <a:extLst/>
              </p:cNvPr>
              <p:cNvSpPr/>
              <p:nvPr userDrawn="1"/>
            </p:nvSpPr>
            <p:spPr>
              <a:xfrm>
                <a:off x="3705225" y="1050711"/>
                <a:ext cx="1736725" cy="1621331"/>
              </a:xfrm>
              <a:prstGeom prst="rect">
                <a:avLst/>
              </a:prstGeom>
              <a:solidFill>
                <a:srgbClr val="EBEDEE"/>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dirty="0">
                    <a:solidFill>
                      <a:srgbClr val="454E60"/>
                    </a:solidFill>
                    <a:latin typeface="Arial" panose="020B0604020202020204" pitchFamily="34" charset="0"/>
                    <a:cs typeface="Arial" panose="020B0604020202020204" pitchFamily="34" charset="0"/>
                  </a:rPr>
                  <a:t>Path Light Grey</a:t>
                </a:r>
              </a:p>
              <a:p>
                <a:pPr>
                  <a:defRPr/>
                </a:pPr>
                <a:r>
                  <a:rPr lang="en-US" sz="600" dirty="0">
                    <a:solidFill>
                      <a:srgbClr val="454E60"/>
                    </a:solidFill>
                    <a:latin typeface="Arial" panose="020B0604020202020204" pitchFamily="34" charset="0"/>
                    <a:cs typeface="Arial" panose="020B0604020202020204" pitchFamily="34" charset="0"/>
                  </a:rPr>
                  <a:t>RGB: 235, 237, 238</a:t>
                </a:r>
                <a:br>
                  <a:rPr lang="en-US" sz="600" dirty="0">
                    <a:solidFill>
                      <a:srgbClr val="454E60"/>
                    </a:solidFill>
                    <a:latin typeface="Arial" panose="020B0604020202020204" pitchFamily="34" charset="0"/>
                    <a:cs typeface="Arial" panose="020B0604020202020204" pitchFamily="34" charset="0"/>
                  </a:rPr>
                </a:br>
                <a:r>
                  <a:rPr lang="en-US" sz="600" dirty="0">
                    <a:solidFill>
                      <a:srgbClr val="454E60"/>
                    </a:solidFill>
                    <a:latin typeface="Arial" panose="020B0604020202020204" pitchFamily="34" charset="0"/>
                    <a:cs typeface="Arial" panose="020B0604020202020204" pitchFamily="34" charset="0"/>
                  </a:rPr>
                  <a:t>HEX: EBEDEE</a:t>
                </a:r>
              </a:p>
            </p:txBody>
          </p:sp>
        </p:grpSp>
        <p:sp>
          <p:nvSpPr>
            <p:cNvPr id="7" name="TextBox 6">
              <a:extLst/>
            </p:cNvPr>
            <p:cNvSpPr txBox="1">
              <a:spLocks noChangeArrowheads="1"/>
            </p:cNvSpPr>
            <p:nvPr userDrawn="1"/>
          </p:nvSpPr>
          <p:spPr bwMode="auto">
            <a:xfrm>
              <a:off x="227013" y="2359644"/>
              <a:ext cx="3290887"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1" dirty="0">
                  <a:solidFill>
                    <a:srgbClr val="454E60"/>
                  </a:solidFill>
                  <a:latin typeface="Arial" panose="020B0604020202020204" pitchFamily="34" charset="0"/>
                  <a:cs typeface="Arial" panose="020B0604020202020204" pitchFamily="34" charset="0"/>
                </a:rPr>
                <a:t>Core Colors</a:t>
              </a:r>
            </a:p>
          </p:txBody>
        </p:sp>
        <p:sp>
          <p:nvSpPr>
            <p:cNvPr id="8" name="TextBox 7">
              <a:extLst/>
            </p:cNvPr>
            <p:cNvSpPr txBox="1">
              <a:spLocks noChangeArrowheads="1"/>
            </p:cNvSpPr>
            <p:nvPr userDrawn="1"/>
          </p:nvSpPr>
          <p:spPr bwMode="auto">
            <a:xfrm>
              <a:off x="227013" y="3854005"/>
              <a:ext cx="3290887"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1" dirty="0">
                  <a:solidFill>
                    <a:srgbClr val="454E60"/>
                  </a:solidFill>
                  <a:latin typeface="Arial" panose="020B0604020202020204" pitchFamily="34" charset="0"/>
                  <a:cs typeface="Arial" panose="020B0604020202020204" pitchFamily="34" charset="0"/>
                </a:rPr>
                <a:t>Extended Data Visualization Colors</a:t>
              </a:r>
            </a:p>
          </p:txBody>
        </p:sp>
        <p:sp>
          <p:nvSpPr>
            <p:cNvPr id="9" name="Rectangle 8">
              <a:extLst/>
            </p:cNvPr>
            <p:cNvSpPr/>
            <p:nvPr userDrawn="1"/>
          </p:nvSpPr>
          <p:spPr bwMode="auto">
            <a:xfrm>
              <a:off x="3487738" y="4094169"/>
              <a:ext cx="1085850" cy="482600"/>
            </a:xfrm>
            <a:prstGeom prst="rect">
              <a:avLst/>
            </a:prstGeom>
            <a:solidFill>
              <a:srgbClr val="FCDBD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rgbClr val="00383D"/>
                  </a:solidFill>
                  <a:latin typeface="Arial" panose="020B0604020202020204" pitchFamily="34" charset="0"/>
                  <a:cs typeface="Arial" panose="020B0604020202020204" pitchFamily="34" charset="0"/>
                </a:rPr>
                <a:t>Red Infographic 4</a:t>
              </a:r>
            </a:p>
            <a:p>
              <a:pPr>
                <a:defRPr/>
              </a:pPr>
              <a:r>
                <a:rPr lang="en-US" sz="600" dirty="0">
                  <a:solidFill>
                    <a:srgbClr val="00383D"/>
                  </a:solidFill>
                  <a:latin typeface="Arial" panose="020B0604020202020204" pitchFamily="34" charset="0"/>
                  <a:cs typeface="Arial" panose="020B0604020202020204" pitchFamily="34" charset="0"/>
                </a:rPr>
                <a:t>RGB: 253, 220, 220</a:t>
              </a:r>
              <a:br>
                <a:rPr lang="en-US" sz="600" dirty="0">
                  <a:solidFill>
                    <a:srgbClr val="00383D"/>
                  </a:solidFill>
                  <a:latin typeface="Arial" panose="020B0604020202020204" pitchFamily="34" charset="0"/>
                  <a:cs typeface="Arial" panose="020B0604020202020204" pitchFamily="34" charset="0"/>
                </a:rPr>
              </a:br>
              <a:r>
                <a:rPr lang="en-US" sz="600" dirty="0">
                  <a:solidFill>
                    <a:srgbClr val="00383D"/>
                  </a:solidFill>
                  <a:latin typeface="Arial" panose="020B0604020202020204" pitchFamily="34" charset="0"/>
                  <a:cs typeface="Arial" panose="020B0604020202020204" pitchFamily="34" charset="0"/>
                </a:rPr>
                <a:t>HEX: FDDCDC</a:t>
              </a:r>
            </a:p>
          </p:txBody>
        </p:sp>
        <p:sp>
          <p:nvSpPr>
            <p:cNvPr id="10" name="Rectangle 9">
              <a:extLst/>
            </p:cNvPr>
            <p:cNvSpPr/>
            <p:nvPr userDrawn="1"/>
          </p:nvSpPr>
          <p:spPr bwMode="auto">
            <a:xfrm>
              <a:off x="2405063" y="4094169"/>
              <a:ext cx="1085850" cy="482600"/>
            </a:xfrm>
            <a:prstGeom prst="rect">
              <a:avLst/>
            </a:prstGeom>
            <a:solidFill>
              <a:srgbClr val="FA999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Red Infographic 3</a:t>
              </a:r>
            </a:p>
            <a:p>
              <a:pPr>
                <a:defRPr/>
              </a:pPr>
              <a:r>
                <a:rPr lang="en-US" sz="600" dirty="0">
                  <a:latin typeface="Arial" panose="020B0604020202020204" pitchFamily="34" charset="0"/>
                  <a:cs typeface="Arial" panose="020B0604020202020204" pitchFamily="34" charset="0"/>
                </a:rPr>
                <a:t>RGB: 247, 114, 114</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F77272</a:t>
              </a:r>
            </a:p>
          </p:txBody>
        </p:sp>
        <p:sp>
          <p:nvSpPr>
            <p:cNvPr id="11" name="Rectangle 10">
              <a:extLst/>
            </p:cNvPr>
            <p:cNvSpPr/>
            <p:nvPr userDrawn="1"/>
          </p:nvSpPr>
          <p:spPr bwMode="auto">
            <a:xfrm>
              <a:off x="1323975" y="4094169"/>
              <a:ext cx="1085850" cy="482600"/>
            </a:xfrm>
            <a:prstGeom prst="rect">
              <a:avLst/>
            </a:prstGeom>
            <a:solidFill>
              <a:srgbClr val="93303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Red Infographic 2</a:t>
              </a:r>
            </a:p>
            <a:p>
              <a:pPr>
                <a:defRPr/>
              </a:pPr>
              <a:r>
                <a:rPr lang="en-US" sz="600" dirty="0">
                  <a:latin typeface="Arial" panose="020B0604020202020204" pitchFamily="34" charset="0"/>
                  <a:cs typeface="Arial" panose="020B0604020202020204" pitchFamily="34" charset="0"/>
                </a:rPr>
                <a:t>RGB: 147, 48, 48</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933030</a:t>
              </a:r>
            </a:p>
          </p:txBody>
        </p:sp>
        <p:sp>
          <p:nvSpPr>
            <p:cNvPr id="12" name="Rectangle 11">
              <a:extLst/>
            </p:cNvPr>
            <p:cNvSpPr/>
            <p:nvPr userDrawn="1"/>
          </p:nvSpPr>
          <p:spPr bwMode="auto">
            <a:xfrm>
              <a:off x="239713" y="4094169"/>
              <a:ext cx="1085850" cy="482600"/>
            </a:xfrm>
            <a:prstGeom prst="rect">
              <a:avLst/>
            </a:prstGeom>
            <a:solidFill>
              <a:srgbClr val="F6505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Red Infographic 1</a:t>
              </a:r>
            </a:p>
            <a:p>
              <a:pPr>
                <a:defRPr/>
              </a:pPr>
              <a:r>
                <a:rPr lang="en-US" sz="600" dirty="0">
                  <a:latin typeface="Arial" panose="020B0604020202020204" pitchFamily="34" charset="0"/>
                  <a:cs typeface="Arial" panose="020B0604020202020204" pitchFamily="34" charset="0"/>
                </a:rPr>
                <a:t>RGB: 246, 80, 80</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F65050</a:t>
              </a:r>
            </a:p>
          </p:txBody>
        </p:sp>
        <p:sp>
          <p:nvSpPr>
            <p:cNvPr id="13" name="Rectangle 12">
              <a:extLst/>
            </p:cNvPr>
            <p:cNvSpPr/>
            <p:nvPr userDrawn="1"/>
          </p:nvSpPr>
          <p:spPr bwMode="auto">
            <a:xfrm>
              <a:off x="7829550" y="4094169"/>
              <a:ext cx="1085850" cy="482600"/>
            </a:xfrm>
            <a:prstGeom prst="rect">
              <a:avLst/>
            </a:prstGeom>
            <a:solidFill>
              <a:srgbClr val="62202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Red Infographic 8</a:t>
              </a:r>
            </a:p>
            <a:p>
              <a:pPr>
                <a:defRPr/>
              </a:pPr>
              <a:r>
                <a:rPr lang="en-US" sz="600" dirty="0">
                  <a:latin typeface="Arial" panose="020B0604020202020204" pitchFamily="34" charset="0"/>
                  <a:cs typeface="Arial" panose="020B0604020202020204" pitchFamily="34" charset="0"/>
                </a:rPr>
                <a:t>RGB: 98, 32, 32</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622020</a:t>
              </a:r>
            </a:p>
          </p:txBody>
        </p:sp>
        <p:sp>
          <p:nvSpPr>
            <p:cNvPr id="14" name="Rectangle 13">
              <a:extLst/>
            </p:cNvPr>
            <p:cNvSpPr/>
            <p:nvPr userDrawn="1"/>
          </p:nvSpPr>
          <p:spPr bwMode="auto">
            <a:xfrm>
              <a:off x="6743700" y="4094169"/>
              <a:ext cx="1085850" cy="482600"/>
            </a:xfrm>
            <a:prstGeom prst="rect">
              <a:avLst/>
            </a:prstGeom>
            <a:solidFill>
              <a:srgbClr val="F8727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Red Infographic 7</a:t>
              </a:r>
            </a:p>
            <a:p>
              <a:pPr>
                <a:defRPr/>
              </a:pPr>
              <a:r>
                <a:rPr lang="en-US" sz="600" dirty="0">
                  <a:latin typeface="Arial" panose="020B0604020202020204" pitchFamily="34" charset="0"/>
                  <a:cs typeface="Arial" panose="020B0604020202020204" pitchFamily="34" charset="0"/>
                </a:rPr>
                <a:t>RGB: 248, 114, 114</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F87272</a:t>
              </a:r>
            </a:p>
          </p:txBody>
        </p:sp>
        <p:sp>
          <p:nvSpPr>
            <p:cNvPr id="15" name="Rectangle 14">
              <a:extLst/>
            </p:cNvPr>
            <p:cNvSpPr/>
            <p:nvPr userDrawn="1"/>
          </p:nvSpPr>
          <p:spPr bwMode="auto">
            <a:xfrm>
              <a:off x="5659438" y="4094169"/>
              <a:ext cx="1085850" cy="482600"/>
            </a:xfrm>
            <a:prstGeom prst="rect">
              <a:avLst/>
            </a:prstGeom>
            <a:solidFill>
              <a:srgbClr val="FBBAB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Red Infographic 6</a:t>
              </a:r>
            </a:p>
            <a:p>
              <a:pPr>
                <a:defRPr/>
              </a:pPr>
              <a:r>
                <a:rPr lang="en-US" sz="600" dirty="0">
                  <a:latin typeface="Arial" panose="020B0604020202020204" pitchFamily="34" charset="0"/>
                  <a:cs typeface="Arial" panose="020B0604020202020204" pitchFamily="34" charset="0"/>
                </a:rPr>
                <a:t>RGB: 251, 185, 185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FBB9B9</a:t>
              </a:r>
            </a:p>
          </p:txBody>
        </p:sp>
        <p:sp>
          <p:nvSpPr>
            <p:cNvPr id="16" name="Rectangle 15">
              <a:extLst/>
            </p:cNvPr>
            <p:cNvSpPr/>
            <p:nvPr userDrawn="1"/>
          </p:nvSpPr>
          <p:spPr bwMode="auto">
            <a:xfrm>
              <a:off x="4573588" y="4094169"/>
              <a:ext cx="1085850" cy="482600"/>
            </a:xfrm>
            <a:prstGeom prst="rect">
              <a:avLst/>
            </a:prstGeom>
            <a:solidFill>
              <a:srgbClr val="C4403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Red Infographic 5</a:t>
              </a:r>
            </a:p>
            <a:p>
              <a:pPr>
                <a:defRPr/>
              </a:pPr>
              <a:r>
                <a:rPr lang="en-US" sz="600" dirty="0">
                  <a:latin typeface="Arial" panose="020B0604020202020204" pitchFamily="34" charset="0"/>
                  <a:cs typeface="Arial" panose="020B0604020202020204" pitchFamily="34" charset="0"/>
                </a:rPr>
                <a:t>RGB: 196, 64, 64</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C44040  </a:t>
              </a:r>
            </a:p>
          </p:txBody>
        </p:sp>
        <p:sp>
          <p:nvSpPr>
            <p:cNvPr id="17" name="Rectangle 16">
              <a:extLst/>
            </p:cNvPr>
            <p:cNvSpPr/>
            <p:nvPr userDrawn="1"/>
          </p:nvSpPr>
          <p:spPr bwMode="auto">
            <a:xfrm>
              <a:off x="3487738" y="5313369"/>
              <a:ext cx="1085850" cy="482600"/>
            </a:xfrm>
            <a:prstGeom prst="rect">
              <a:avLst/>
            </a:prstGeom>
            <a:solidFill>
              <a:srgbClr val="CFE7E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rgbClr val="00383D"/>
                  </a:solidFill>
                  <a:latin typeface="Arial" panose="020B0604020202020204" pitchFamily="34" charset="0"/>
                  <a:cs typeface="Arial" panose="020B0604020202020204" pitchFamily="34" charset="0"/>
                </a:rPr>
                <a:t>Teal Infographic 4</a:t>
              </a:r>
            </a:p>
            <a:p>
              <a:pPr>
                <a:defRPr/>
              </a:pPr>
              <a:r>
                <a:rPr lang="en-US" sz="600" dirty="0">
                  <a:solidFill>
                    <a:srgbClr val="00383D"/>
                  </a:solidFill>
                  <a:latin typeface="Arial" panose="020B0604020202020204" pitchFamily="34" charset="0"/>
                  <a:cs typeface="Arial" panose="020B0604020202020204" pitchFamily="34" charset="0"/>
                </a:rPr>
                <a:t>RGB: 207, 231, 239</a:t>
              </a:r>
              <a:br>
                <a:rPr lang="en-US" sz="600" dirty="0">
                  <a:solidFill>
                    <a:srgbClr val="00383D"/>
                  </a:solidFill>
                  <a:latin typeface="Arial" panose="020B0604020202020204" pitchFamily="34" charset="0"/>
                  <a:cs typeface="Arial" panose="020B0604020202020204" pitchFamily="34" charset="0"/>
                </a:rPr>
              </a:br>
              <a:r>
                <a:rPr lang="en-US" sz="600" dirty="0">
                  <a:solidFill>
                    <a:srgbClr val="00383D"/>
                  </a:solidFill>
                  <a:latin typeface="Arial" panose="020B0604020202020204" pitchFamily="34" charset="0"/>
                  <a:cs typeface="Arial" panose="020B0604020202020204" pitchFamily="34" charset="0"/>
                </a:rPr>
                <a:t>HEX: CFE7EF</a:t>
              </a:r>
            </a:p>
          </p:txBody>
        </p:sp>
        <p:sp>
          <p:nvSpPr>
            <p:cNvPr id="18" name="Rectangle 17">
              <a:extLst/>
            </p:cNvPr>
            <p:cNvSpPr/>
            <p:nvPr userDrawn="1"/>
          </p:nvSpPr>
          <p:spPr bwMode="auto">
            <a:xfrm>
              <a:off x="2405063" y="5313369"/>
              <a:ext cx="1085850" cy="482600"/>
            </a:xfrm>
            <a:prstGeom prst="rect">
              <a:avLst/>
            </a:prstGeom>
            <a:solidFill>
              <a:srgbClr val="6FB7C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Teal Infographic 3</a:t>
              </a:r>
            </a:p>
            <a:p>
              <a:pPr>
                <a:defRPr/>
              </a:pPr>
              <a:r>
                <a:rPr lang="en-US" sz="600" dirty="0">
                  <a:latin typeface="Arial" panose="020B0604020202020204" pitchFamily="34" charset="0"/>
                  <a:cs typeface="Arial" panose="020B0604020202020204" pitchFamily="34" charset="0"/>
                </a:rPr>
                <a:t>RGB: 111, 183, 207</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6FB7CF</a:t>
              </a:r>
            </a:p>
          </p:txBody>
        </p:sp>
        <p:sp>
          <p:nvSpPr>
            <p:cNvPr id="19" name="Rectangle 18">
              <a:extLst/>
            </p:cNvPr>
            <p:cNvSpPr/>
            <p:nvPr userDrawn="1"/>
          </p:nvSpPr>
          <p:spPr bwMode="auto">
            <a:xfrm>
              <a:off x="1325563" y="5311925"/>
              <a:ext cx="1085850" cy="484043"/>
            </a:xfrm>
            <a:prstGeom prst="rect">
              <a:avLst/>
            </a:prstGeom>
            <a:solidFill>
              <a:srgbClr val="09516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Teal Infographic 2</a:t>
              </a:r>
            </a:p>
            <a:p>
              <a:pPr>
                <a:defRPr/>
              </a:pPr>
              <a:r>
                <a:rPr lang="en-US" sz="600" dirty="0">
                  <a:latin typeface="Arial" panose="020B0604020202020204" pitchFamily="34" charset="0"/>
                  <a:cs typeface="Arial" panose="020B0604020202020204" pitchFamily="34" charset="0"/>
                </a:rPr>
                <a:t>RGB: 9, 81, 105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095169</a:t>
              </a:r>
            </a:p>
          </p:txBody>
        </p:sp>
        <p:sp>
          <p:nvSpPr>
            <p:cNvPr id="20" name="Rectangle 19">
              <a:extLst/>
            </p:cNvPr>
            <p:cNvSpPr/>
            <p:nvPr userDrawn="1"/>
          </p:nvSpPr>
          <p:spPr bwMode="auto">
            <a:xfrm>
              <a:off x="239713" y="5313369"/>
              <a:ext cx="1085850" cy="482600"/>
            </a:xfrm>
            <a:prstGeom prst="rect">
              <a:avLst/>
            </a:prstGeom>
            <a:solidFill>
              <a:srgbClr val="0F87A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Teal Infographic 1</a:t>
              </a:r>
            </a:p>
            <a:p>
              <a:pPr>
                <a:defRPr/>
              </a:pPr>
              <a:r>
                <a:rPr lang="en-US" sz="600" dirty="0">
                  <a:latin typeface="Arial" panose="020B0604020202020204" pitchFamily="34" charset="0"/>
                  <a:cs typeface="Arial" panose="020B0604020202020204" pitchFamily="34" charset="0"/>
                </a:rPr>
                <a:t>RGB: 15, 135, 175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0F87AF</a:t>
              </a:r>
            </a:p>
          </p:txBody>
        </p:sp>
        <p:sp>
          <p:nvSpPr>
            <p:cNvPr id="21" name="Rectangle 20">
              <a:extLst/>
            </p:cNvPr>
            <p:cNvSpPr/>
            <p:nvPr userDrawn="1"/>
          </p:nvSpPr>
          <p:spPr bwMode="auto">
            <a:xfrm>
              <a:off x="7829550" y="5313369"/>
              <a:ext cx="1085850" cy="482600"/>
            </a:xfrm>
            <a:prstGeom prst="rect">
              <a:avLst/>
            </a:prstGeom>
            <a:solidFill>
              <a:srgbClr val="06364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Teal Infographic 8</a:t>
              </a:r>
            </a:p>
            <a:p>
              <a:pPr>
                <a:defRPr/>
              </a:pPr>
              <a:r>
                <a:rPr lang="en-US" sz="600" dirty="0">
                  <a:latin typeface="Arial" panose="020B0604020202020204" pitchFamily="34" charset="0"/>
                  <a:cs typeface="Arial" panose="020B0604020202020204" pitchFamily="34" charset="0"/>
                </a:rPr>
                <a:t>RGB: 6, 54, 70</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063646</a:t>
              </a:r>
            </a:p>
          </p:txBody>
        </p:sp>
        <p:sp>
          <p:nvSpPr>
            <p:cNvPr id="22" name="Rectangle 21">
              <a:extLst/>
            </p:cNvPr>
            <p:cNvSpPr/>
            <p:nvPr userDrawn="1"/>
          </p:nvSpPr>
          <p:spPr bwMode="auto">
            <a:xfrm>
              <a:off x="6743700" y="5313369"/>
              <a:ext cx="1085850" cy="482600"/>
            </a:xfrm>
            <a:prstGeom prst="rect">
              <a:avLst/>
            </a:prstGeom>
            <a:solidFill>
              <a:srgbClr val="3F9F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Teal Infographic 7</a:t>
              </a:r>
            </a:p>
            <a:p>
              <a:pPr>
                <a:defRPr/>
              </a:pPr>
              <a:r>
                <a:rPr lang="en-US" sz="600" dirty="0">
                  <a:latin typeface="Arial" panose="020B0604020202020204" pitchFamily="34" charset="0"/>
                  <a:cs typeface="Arial" panose="020B0604020202020204" pitchFamily="34" charset="0"/>
                </a:rPr>
                <a:t>RGB: 63, 159, 191</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3F9FBF</a:t>
              </a:r>
            </a:p>
          </p:txBody>
        </p:sp>
        <p:sp>
          <p:nvSpPr>
            <p:cNvPr id="23" name="Rectangle 22">
              <a:extLst/>
            </p:cNvPr>
            <p:cNvSpPr/>
            <p:nvPr userDrawn="1"/>
          </p:nvSpPr>
          <p:spPr bwMode="auto">
            <a:xfrm>
              <a:off x="5659438" y="5313369"/>
              <a:ext cx="1085850" cy="482600"/>
            </a:xfrm>
            <a:prstGeom prst="rect">
              <a:avLst/>
            </a:prstGeom>
            <a:solidFill>
              <a:srgbClr val="9FCFD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Teal Infographic 6</a:t>
              </a:r>
            </a:p>
            <a:p>
              <a:pPr>
                <a:defRPr/>
              </a:pPr>
              <a:r>
                <a:rPr lang="en-US" sz="600" dirty="0">
                  <a:latin typeface="Arial" panose="020B0604020202020204" pitchFamily="34" charset="0"/>
                  <a:cs typeface="Arial" panose="020B0604020202020204" pitchFamily="34" charset="0"/>
                </a:rPr>
                <a:t>RGB: 159, 207, 223</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9FCFDF</a:t>
              </a:r>
            </a:p>
          </p:txBody>
        </p:sp>
        <p:sp>
          <p:nvSpPr>
            <p:cNvPr id="24" name="Rectangle 23">
              <a:extLst/>
            </p:cNvPr>
            <p:cNvSpPr/>
            <p:nvPr userDrawn="1"/>
          </p:nvSpPr>
          <p:spPr bwMode="auto">
            <a:xfrm>
              <a:off x="4573588" y="5313369"/>
              <a:ext cx="1085850" cy="482600"/>
            </a:xfrm>
            <a:prstGeom prst="rect">
              <a:avLst/>
            </a:prstGeom>
            <a:solidFill>
              <a:srgbClr val="0C6C8C"/>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Teal Infographic 5</a:t>
              </a:r>
            </a:p>
            <a:p>
              <a:pPr>
                <a:defRPr/>
              </a:pPr>
              <a:r>
                <a:rPr lang="en-US" sz="600" dirty="0">
                  <a:latin typeface="Arial" panose="020B0604020202020204" pitchFamily="34" charset="0"/>
                  <a:cs typeface="Arial" panose="020B0604020202020204" pitchFamily="34" charset="0"/>
                </a:rPr>
                <a:t>RGB: 12, 108, 140</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0C6C8C</a:t>
              </a:r>
            </a:p>
          </p:txBody>
        </p:sp>
        <p:sp>
          <p:nvSpPr>
            <p:cNvPr id="25" name="Rectangle 24">
              <a:extLst/>
            </p:cNvPr>
            <p:cNvSpPr/>
            <p:nvPr userDrawn="1"/>
          </p:nvSpPr>
          <p:spPr bwMode="auto">
            <a:xfrm>
              <a:off x="3487738" y="4709583"/>
              <a:ext cx="1085850" cy="482600"/>
            </a:xfrm>
            <a:prstGeom prst="rect">
              <a:avLst/>
            </a:prstGeom>
            <a:solidFill>
              <a:srgbClr val="DDDCF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rgbClr val="00383D"/>
                  </a:solidFill>
                  <a:latin typeface="Arial" panose="020B0604020202020204" pitchFamily="34" charset="0"/>
                  <a:cs typeface="Arial" panose="020B0604020202020204" pitchFamily="34" charset="0"/>
                </a:rPr>
                <a:t>Purple Infographic 4</a:t>
              </a:r>
            </a:p>
            <a:p>
              <a:pPr>
                <a:defRPr/>
              </a:pPr>
              <a:r>
                <a:rPr lang="en-US" sz="600" dirty="0">
                  <a:solidFill>
                    <a:srgbClr val="00383D"/>
                  </a:solidFill>
                  <a:latin typeface="Arial" panose="020B0604020202020204" pitchFamily="34" charset="0"/>
                  <a:cs typeface="Arial" panose="020B0604020202020204" pitchFamily="34" charset="0"/>
                </a:rPr>
                <a:t>RGB: 220, 220, 245</a:t>
              </a:r>
              <a:br>
                <a:rPr lang="en-US" sz="600" dirty="0">
                  <a:solidFill>
                    <a:srgbClr val="00383D"/>
                  </a:solidFill>
                  <a:latin typeface="Arial" panose="020B0604020202020204" pitchFamily="34" charset="0"/>
                  <a:cs typeface="Arial" panose="020B0604020202020204" pitchFamily="34" charset="0"/>
                </a:rPr>
              </a:br>
              <a:r>
                <a:rPr lang="en-US" sz="600" dirty="0">
                  <a:solidFill>
                    <a:srgbClr val="00383D"/>
                  </a:solidFill>
                  <a:latin typeface="Arial" panose="020B0604020202020204" pitchFamily="34" charset="0"/>
                  <a:cs typeface="Arial" panose="020B0604020202020204" pitchFamily="34" charset="0"/>
                </a:rPr>
                <a:t>HEX: DDDCF5</a:t>
              </a:r>
            </a:p>
          </p:txBody>
        </p:sp>
        <p:sp>
          <p:nvSpPr>
            <p:cNvPr id="26" name="Rectangle 25">
              <a:extLst/>
            </p:cNvPr>
            <p:cNvSpPr/>
            <p:nvPr userDrawn="1"/>
          </p:nvSpPr>
          <p:spPr bwMode="auto">
            <a:xfrm>
              <a:off x="2405063" y="4709583"/>
              <a:ext cx="1085850" cy="482600"/>
            </a:xfrm>
            <a:prstGeom prst="rect">
              <a:avLst/>
            </a:prstGeom>
            <a:solidFill>
              <a:srgbClr val="9697E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Purple Infographic 3</a:t>
              </a:r>
            </a:p>
            <a:p>
              <a:pPr>
                <a:defRPr/>
              </a:pPr>
              <a:r>
                <a:rPr lang="en-US" sz="600" dirty="0">
                  <a:latin typeface="Arial" panose="020B0604020202020204" pitchFamily="34" charset="0"/>
                  <a:cs typeface="Arial" panose="020B0604020202020204" pitchFamily="34" charset="0"/>
                </a:rPr>
                <a:t>RGB: 150, 150, 225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9697E2</a:t>
              </a:r>
            </a:p>
          </p:txBody>
        </p:sp>
        <p:sp>
          <p:nvSpPr>
            <p:cNvPr id="27" name="Rectangle 26">
              <a:extLst/>
            </p:cNvPr>
            <p:cNvSpPr/>
            <p:nvPr userDrawn="1"/>
          </p:nvSpPr>
          <p:spPr bwMode="auto">
            <a:xfrm>
              <a:off x="1323975" y="4709583"/>
              <a:ext cx="1085850" cy="482600"/>
            </a:xfrm>
            <a:prstGeom prst="rect">
              <a:avLst/>
            </a:prstGeom>
            <a:solidFill>
              <a:srgbClr val="2F2F7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Purple Infographic 2</a:t>
              </a:r>
            </a:p>
            <a:p>
              <a:pPr>
                <a:defRPr/>
              </a:pPr>
              <a:r>
                <a:rPr lang="en-US" sz="600" dirty="0">
                  <a:latin typeface="Arial" panose="020B0604020202020204" pitchFamily="34" charset="0"/>
                  <a:cs typeface="Arial" panose="020B0604020202020204" pitchFamily="34" charset="0"/>
                </a:rPr>
                <a:t>RGB: 48, 48, 123</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2F2F7B</a:t>
              </a:r>
            </a:p>
          </p:txBody>
        </p:sp>
        <p:sp>
          <p:nvSpPr>
            <p:cNvPr id="28" name="Rectangle 27">
              <a:extLst/>
            </p:cNvPr>
            <p:cNvSpPr/>
            <p:nvPr userDrawn="1"/>
          </p:nvSpPr>
          <p:spPr bwMode="auto">
            <a:xfrm>
              <a:off x="239713" y="4709583"/>
              <a:ext cx="1085850" cy="482600"/>
            </a:xfrm>
            <a:prstGeom prst="rect">
              <a:avLst/>
            </a:prstGeom>
            <a:solidFill>
              <a:srgbClr val="504FCD"/>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Purple Infographic 1</a:t>
              </a:r>
            </a:p>
            <a:p>
              <a:pPr>
                <a:defRPr/>
              </a:pPr>
              <a:r>
                <a:rPr lang="en-US" sz="600" dirty="0">
                  <a:latin typeface="Arial" panose="020B0604020202020204" pitchFamily="34" charset="0"/>
                  <a:cs typeface="Arial" panose="020B0604020202020204" pitchFamily="34" charset="0"/>
                </a:rPr>
                <a:t>RGB: 80, 80, 205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5050CD</a:t>
              </a:r>
            </a:p>
          </p:txBody>
        </p:sp>
        <p:sp>
          <p:nvSpPr>
            <p:cNvPr id="29" name="Rectangle 28">
              <a:extLst/>
            </p:cNvPr>
            <p:cNvSpPr/>
            <p:nvPr userDrawn="1"/>
          </p:nvSpPr>
          <p:spPr bwMode="auto">
            <a:xfrm>
              <a:off x="7829550" y="4709583"/>
              <a:ext cx="1085850" cy="482600"/>
            </a:xfrm>
            <a:prstGeom prst="rect">
              <a:avLst/>
            </a:prstGeom>
            <a:solidFill>
              <a:srgbClr val="1F205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Purple Infographic 8</a:t>
              </a:r>
            </a:p>
            <a:p>
              <a:pPr>
                <a:defRPr/>
              </a:pPr>
              <a:r>
                <a:rPr lang="en-US" sz="600" dirty="0">
                  <a:latin typeface="Arial" panose="020B0604020202020204" pitchFamily="34" charset="0"/>
                  <a:cs typeface="Arial" panose="020B0604020202020204" pitchFamily="34" charset="0"/>
                </a:rPr>
                <a:t>RGB: 32, 32, 82</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1F2052</a:t>
              </a:r>
            </a:p>
          </p:txBody>
        </p:sp>
        <p:sp>
          <p:nvSpPr>
            <p:cNvPr id="30" name="Rectangle 29">
              <a:extLst/>
            </p:cNvPr>
            <p:cNvSpPr/>
            <p:nvPr userDrawn="1"/>
          </p:nvSpPr>
          <p:spPr bwMode="auto">
            <a:xfrm>
              <a:off x="6743700" y="4709583"/>
              <a:ext cx="1085850" cy="482600"/>
            </a:xfrm>
            <a:prstGeom prst="rect">
              <a:avLst/>
            </a:prstGeom>
            <a:solidFill>
              <a:srgbClr val="7272D7"/>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Purple Infographic 7</a:t>
              </a:r>
            </a:p>
            <a:p>
              <a:pPr>
                <a:defRPr/>
              </a:pPr>
              <a:r>
                <a:rPr lang="en-US" sz="600" dirty="0">
                  <a:latin typeface="Arial" panose="020B0604020202020204" pitchFamily="34" charset="0"/>
                  <a:cs typeface="Arial" panose="020B0604020202020204" pitchFamily="34" charset="0"/>
                </a:rPr>
                <a:t>RGB: 114, 114, 215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7272D7</a:t>
              </a:r>
            </a:p>
          </p:txBody>
        </p:sp>
        <p:sp>
          <p:nvSpPr>
            <p:cNvPr id="31" name="Rectangle 30">
              <a:extLst/>
            </p:cNvPr>
            <p:cNvSpPr/>
            <p:nvPr userDrawn="1"/>
          </p:nvSpPr>
          <p:spPr bwMode="auto">
            <a:xfrm>
              <a:off x="5659438" y="4709583"/>
              <a:ext cx="1085850" cy="482600"/>
            </a:xfrm>
            <a:prstGeom prst="rect">
              <a:avLst/>
            </a:prstGeom>
            <a:solidFill>
              <a:srgbClr val="B9B9E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Purple Infographic 6</a:t>
              </a:r>
            </a:p>
            <a:p>
              <a:pPr>
                <a:defRPr/>
              </a:pPr>
              <a:r>
                <a:rPr lang="en-US" sz="600" dirty="0">
                  <a:latin typeface="Arial" panose="020B0604020202020204" pitchFamily="34" charset="0"/>
                  <a:cs typeface="Arial" panose="020B0604020202020204" pitchFamily="34" charset="0"/>
                </a:rPr>
                <a:t>RGB: 185, 185, 235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B9B9EB</a:t>
              </a:r>
            </a:p>
          </p:txBody>
        </p:sp>
        <p:sp>
          <p:nvSpPr>
            <p:cNvPr id="32" name="Rectangle 31">
              <a:extLst/>
            </p:cNvPr>
            <p:cNvSpPr/>
            <p:nvPr userDrawn="1"/>
          </p:nvSpPr>
          <p:spPr bwMode="auto">
            <a:xfrm>
              <a:off x="4573588" y="4709583"/>
              <a:ext cx="1085850" cy="482600"/>
            </a:xfrm>
            <a:prstGeom prst="rect">
              <a:avLst/>
            </a:prstGeom>
            <a:solidFill>
              <a:srgbClr val="4040A4"/>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Purple Infographic 5</a:t>
              </a:r>
            </a:p>
            <a:p>
              <a:pPr>
                <a:defRPr/>
              </a:pPr>
              <a:r>
                <a:rPr lang="en-US" sz="600" dirty="0">
                  <a:latin typeface="Arial" panose="020B0604020202020204" pitchFamily="34" charset="0"/>
                  <a:cs typeface="Arial" panose="020B0604020202020204" pitchFamily="34" charset="0"/>
                </a:rPr>
                <a:t>RGB: 64, 64, 164</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4040A4</a:t>
              </a:r>
            </a:p>
          </p:txBody>
        </p:sp>
        <p:sp>
          <p:nvSpPr>
            <p:cNvPr id="33" name="Rectangle 32">
              <a:extLst/>
            </p:cNvPr>
            <p:cNvSpPr/>
            <p:nvPr userDrawn="1"/>
          </p:nvSpPr>
          <p:spPr bwMode="auto">
            <a:xfrm>
              <a:off x="3487738" y="5915712"/>
              <a:ext cx="1085850" cy="482600"/>
            </a:xfrm>
            <a:prstGeom prst="rect">
              <a:avLst/>
            </a:prstGeom>
            <a:solidFill>
              <a:srgbClr val="D3F0D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rgbClr val="00383D"/>
                  </a:solidFill>
                  <a:latin typeface="Arial" panose="020B0604020202020204" pitchFamily="34" charset="0"/>
                  <a:cs typeface="Arial" panose="020B0604020202020204" pitchFamily="34" charset="0"/>
                </a:rPr>
                <a:t>Teal Infographic 4</a:t>
              </a:r>
            </a:p>
            <a:p>
              <a:pPr>
                <a:defRPr/>
              </a:pPr>
              <a:r>
                <a:rPr lang="en-US" sz="600" dirty="0">
                  <a:solidFill>
                    <a:srgbClr val="00383D"/>
                  </a:solidFill>
                  <a:latin typeface="Arial" panose="020B0604020202020204" pitchFamily="34" charset="0"/>
                  <a:cs typeface="Arial" panose="020B0604020202020204" pitchFamily="34" charset="0"/>
                </a:rPr>
                <a:t>RGB: 210, 239, 223</a:t>
              </a:r>
            </a:p>
            <a:p>
              <a:pPr>
                <a:defRPr/>
              </a:pPr>
              <a:r>
                <a:rPr lang="en-US" sz="600" dirty="0">
                  <a:solidFill>
                    <a:srgbClr val="00383D"/>
                  </a:solidFill>
                  <a:latin typeface="Arial" panose="020B0604020202020204" pitchFamily="34" charset="0"/>
                  <a:cs typeface="Arial" panose="020B0604020202020204" pitchFamily="34" charset="0"/>
                </a:rPr>
                <a:t>HEX: D3F0DF</a:t>
              </a:r>
            </a:p>
          </p:txBody>
        </p:sp>
        <p:sp>
          <p:nvSpPr>
            <p:cNvPr id="34" name="Rectangle 33">
              <a:extLst/>
            </p:cNvPr>
            <p:cNvSpPr/>
            <p:nvPr userDrawn="1"/>
          </p:nvSpPr>
          <p:spPr bwMode="auto">
            <a:xfrm>
              <a:off x="2405063" y="5915712"/>
              <a:ext cx="1085850" cy="482600"/>
            </a:xfrm>
            <a:prstGeom prst="rect">
              <a:avLst/>
            </a:prstGeom>
            <a:solidFill>
              <a:srgbClr val="78CF9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Teal Infographic 3</a:t>
              </a:r>
            </a:p>
            <a:p>
              <a:pPr>
                <a:defRPr/>
              </a:pPr>
              <a:r>
                <a:rPr lang="en-US" sz="600" dirty="0">
                  <a:latin typeface="Arial" panose="020B0604020202020204" pitchFamily="34" charset="0"/>
                  <a:cs typeface="Arial" panose="020B0604020202020204" pitchFamily="34" charset="0"/>
                </a:rPr>
                <a:t>RGB: 110, 207, 159</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78CF9F</a:t>
              </a:r>
            </a:p>
          </p:txBody>
        </p:sp>
        <p:sp>
          <p:nvSpPr>
            <p:cNvPr id="35" name="Rectangle 34">
              <a:extLst/>
            </p:cNvPr>
            <p:cNvSpPr/>
            <p:nvPr userDrawn="1"/>
          </p:nvSpPr>
          <p:spPr bwMode="auto">
            <a:xfrm>
              <a:off x="1323975" y="5915712"/>
              <a:ext cx="1085850" cy="482600"/>
            </a:xfrm>
            <a:prstGeom prst="rect">
              <a:avLst/>
            </a:prstGeom>
            <a:solidFill>
              <a:srgbClr val="12693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Teal Infographic 2</a:t>
              </a:r>
            </a:p>
            <a:p>
              <a:pPr>
                <a:defRPr/>
              </a:pPr>
              <a:r>
                <a:rPr lang="en-US" sz="600" dirty="0">
                  <a:latin typeface="Arial" panose="020B0604020202020204" pitchFamily="34" charset="0"/>
                  <a:cs typeface="Arial" panose="020B0604020202020204" pitchFamily="34" charset="0"/>
                </a:rPr>
                <a:t>RGB: 18, 105, 57</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126939</a:t>
              </a:r>
            </a:p>
          </p:txBody>
        </p:sp>
        <p:sp>
          <p:nvSpPr>
            <p:cNvPr id="36" name="Rectangle 35">
              <a:extLst/>
            </p:cNvPr>
            <p:cNvSpPr/>
            <p:nvPr userDrawn="1"/>
          </p:nvSpPr>
          <p:spPr bwMode="auto">
            <a:xfrm>
              <a:off x="239713" y="5915712"/>
              <a:ext cx="1085850" cy="482600"/>
            </a:xfrm>
            <a:prstGeom prst="rect">
              <a:avLst/>
            </a:prstGeom>
            <a:solidFill>
              <a:srgbClr val="1EAF5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Green Infographic 1</a:t>
              </a:r>
            </a:p>
            <a:p>
              <a:pPr>
                <a:defRPr/>
              </a:pPr>
              <a:r>
                <a:rPr lang="en-US" sz="600" dirty="0">
                  <a:solidFill>
                    <a:schemeClr val="bg1"/>
                  </a:solidFill>
                  <a:latin typeface="Arial" panose="020B0604020202020204" pitchFamily="34" charset="0"/>
                  <a:cs typeface="Arial" panose="020B0604020202020204" pitchFamily="34" charset="0"/>
                </a:rPr>
                <a:t>RGB: 30, 175, 95</a:t>
              </a:r>
              <a:br>
                <a:rPr lang="en-US" sz="600" dirty="0">
                  <a:solidFill>
                    <a:schemeClr val="bg1"/>
                  </a:solidFill>
                  <a:latin typeface="Arial" panose="020B0604020202020204" pitchFamily="34" charset="0"/>
                  <a:cs typeface="Arial" panose="020B0604020202020204" pitchFamily="34" charset="0"/>
                </a:rPr>
              </a:br>
              <a:r>
                <a:rPr lang="en-US" sz="600" dirty="0">
                  <a:solidFill>
                    <a:schemeClr val="bg1"/>
                  </a:solidFill>
                  <a:latin typeface="Arial" panose="020B0604020202020204" pitchFamily="34" charset="0"/>
                  <a:cs typeface="Arial" panose="020B0604020202020204" pitchFamily="34" charset="0"/>
                </a:rPr>
                <a:t>HEX: 1EAF5F</a:t>
              </a:r>
            </a:p>
          </p:txBody>
        </p:sp>
        <p:sp>
          <p:nvSpPr>
            <p:cNvPr id="37" name="Rectangle 36">
              <a:extLst/>
            </p:cNvPr>
            <p:cNvSpPr/>
            <p:nvPr userDrawn="1"/>
          </p:nvSpPr>
          <p:spPr bwMode="auto">
            <a:xfrm>
              <a:off x="7829550" y="5915712"/>
              <a:ext cx="1085850" cy="482600"/>
            </a:xfrm>
            <a:prstGeom prst="rect">
              <a:avLst/>
            </a:prstGeom>
            <a:solidFill>
              <a:srgbClr val="0B462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Teal Infographic 8</a:t>
              </a:r>
            </a:p>
            <a:p>
              <a:pPr>
                <a:defRPr/>
              </a:pPr>
              <a:r>
                <a:rPr lang="en-US" sz="600" dirty="0">
                  <a:solidFill>
                    <a:schemeClr val="bg1"/>
                  </a:solidFill>
                  <a:latin typeface="Arial" panose="020B0604020202020204" pitchFamily="34" charset="0"/>
                  <a:cs typeface="Arial" panose="020B0604020202020204" pitchFamily="34" charset="0"/>
                </a:rPr>
                <a:t>RGB:12, 70, 38</a:t>
              </a:r>
              <a:br>
                <a:rPr lang="en-US" sz="600" dirty="0">
                  <a:solidFill>
                    <a:schemeClr val="bg1"/>
                  </a:solidFill>
                  <a:latin typeface="Arial" panose="020B0604020202020204" pitchFamily="34" charset="0"/>
                  <a:cs typeface="Arial" panose="020B0604020202020204" pitchFamily="34" charset="0"/>
                </a:rPr>
              </a:br>
              <a:r>
                <a:rPr lang="en-US" sz="600" dirty="0">
                  <a:solidFill>
                    <a:schemeClr val="bg1"/>
                  </a:solidFill>
                  <a:latin typeface="Arial" panose="020B0604020202020204" pitchFamily="34" charset="0"/>
                  <a:cs typeface="Arial" panose="020B0604020202020204" pitchFamily="34" charset="0"/>
                </a:rPr>
                <a:t>HEX: 0B4625</a:t>
              </a:r>
            </a:p>
          </p:txBody>
        </p:sp>
        <p:sp>
          <p:nvSpPr>
            <p:cNvPr id="38" name="Rectangle 37">
              <a:extLst/>
            </p:cNvPr>
            <p:cNvSpPr/>
            <p:nvPr userDrawn="1"/>
          </p:nvSpPr>
          <p:spPr bwMode="auto">
            <a:xfrm>
              <a:off x="6743700" y="5915712"/>
              <a:ext cx="1085850" cy="482600"/>
            </a:xfrm>
            <a:prstGeom prst="rect">
              <a:avLst/>
            </a:prstGeom>
            <a:solidFill>
              <a:srgbClr val="4ABF7E"/>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Teal Infographic 7</a:t>
              </a:r>
            </a:p>
            <a:p>
              <a:pPr>
                <a:defRPr/>
              </a:pPr>
              <a:r>
                <a:rPr lang="en-US" sz="600" dirty="0">
                  <a:latin typeface="Arial" panose="020B0604020202020204" pitchFamily="34" charset="0"/>
                  <a:cs typeface="Arial" panose="020B0604020202020204" pitchFamily="34" charset="0"/>
                </a:rPr>
                <a:t>RGB: 74, 191, 126</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4ABF7E</a:t>
              </a:r>
            </a:p>
          </p:txBody>
        </p:sp>
        <p:sp>
          <p:nvSpPr>
            <p:cNvPr id="39" name="Rectangle 38">
              <a:extLst/>
            </p:cNvPr>
            <p:cNvSpPr/>
            <p:nvPr userDrawn="1"/>
          </p:nvSpPr>
          <p:spPr bwMode="auto">
            <a:xfrm>
              <a:off x="5659438" y="5915712"/>
              <a:ext cx="1085850" cy="482600"/>
            </a:xfrm>
            <a:prstGeom prst="rect">
              <a:avLst/>
            </a:prstGeom>
            <a:solidFill>
              <a:srgbClr val="A6DF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Teal Infographic 6</a:t>
              </a:r>
            </a:p>
            <a:p>
              <a:pPr>
                <a:defRPr/>
              </a:pPr>
              <a:r>
                <a:rPr lang="en-US" sz="600" dirty="0">
                  <a:latin typeface="Arial" panose="020B0604020202020204" pitchFamily="34" charset="0"/>
                  <a:cs typeface="Arial" panose="020B0604020202020204" pitchFamily="34" charset="0"/>
                </a:rPr>
                <a:t>RGB: 165, 223, 191</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A6DFBF</a:t>
              </a:r>
            </a:p>
          </p:txBody>
        </p:sp>
        <p:sp>
          <p:nvSpPr>
            <p:cNvPr id="40" name="Rectangle 39">
              <a:extLst/>
            </p:cNvPr>
            <p:cNvSpPr/>
            <p:nvPr userDrawn="1"/>
          </p:nvSpPr>
          <p:spPr bwMode="auto">
            <a:xfrm>
              <a:off x="4573588" y="5915712"/>
              <a:ext cx="1085850" cy="482600"/>
            </a:xfrm>
            <a:prstGeom prst="rect">
              <a:avLst/>
            </a:prstGeom>
            <a:solidFill>
              <a:srgbClr val="188C4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Teal Infographic 5</a:t>
              </a:r>
            </a:p>
            <a:p>
              <a:pPr>
                <a:defRPr/>
              </a:pPr>
              <a:r>
                <a:rPr lang="en-US" sz="600" dirty="0">
                  <a:latin typeface="Arial" panose="020B0604020202020204" pitchFamily="34" charset="0"/>
                  <a:cs typeface="Arial" panose="020B0604020202020204" pitchFamily="34" charset="0"/>
                </a:rPr>
                <a:t>RGB: 24, 140, 76</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188C4B </a:t>
              </a:r>
            </a:p>
          </p:txBody>
        </p:sp>
      </p:grpSp>
    </p:spTree>
    <p:extLst>
      <p:ext uri="{BB962C8B-B14F-4D97-AF65-F5344CB8AC3E}">
        <p14:creationId xmlns:p14="http://schemas.microsoft.com/office/powerpoint/2010/main" val="2023937883"/>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10972800" cy="944562"/>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04800" y="1295401"/>
            <a:ext cx="10972800" cy="1946275"/>
          </a:xfrm>
        </p:spPr>
        <p:txBody>
          <a:bodyPr/>
          <a:lstStyle>
            <a:lvl1pPr>
              <a:defRPr sz="2400" baseline="0"/>
            </a:lvl1pPr>
            <a:lvl2pPr>
              <a:buSzPct val="75000"/>
              <a:defRPr baseline="0"/>
            </a:lvl2pPr>
            <a:lvl3pPr>
              <a:buSzPct val="75000"/>
              <a:defRPr baseline="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381000" y="6469063"/>
            <a:ext cx="2743200" cy="180975"/>
          </a:xfrm>
          <a:prstGeom prst="rect">
            <a:avLst/>
          </a:prstGeom>
        </p:spPr>
        <p:txBody>
          <a:bodyPr lIns="0" tIns="0" rIns="0" bIns="0"/>
          <a:lstStyle>
            <a:lvl1pPr>
              <a:defRPr sz="1000">
                <a:solidFill>
                  <a:schemeClr val="bg1"/>
                </a:solidFill>
              </a:defRPr>
            </a:lvl1pPr>
          </a:lstStyle>
          <a:p>
            <a:r>
              <a:rPr lang="en-US" dirty="0"/>
              <a:t>Slide </a:t>
            </a:r>
            <a:fld id="{169D5D48-03A9-4E7B-A5D6-79B86BF9AD52}" type="slidenum">
              <a:rPr lang="en-US" smtClean="0"/>
              <a:pPr/>
              <a:t>‹#›</a:t>
            </a:fld>
            <a:endParaRPr lang="en-US" dirty="0"/>
          </a:p>
        </p:txBody>
      </p:sp>
    </p:spTree>
    <p:extLst>
      <p:ext uri="{BB962C8B-B14F-4D97-AF65-F5344CB8AC3E}">
        <p14:creationId xmlns:p14="http://schemas.microsoft.com/office/powerpoint/2010/main" val="3362233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ATH: Beige Title slide w/ editable photo sha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Rectangle 5"/>
          <p:cNvSpPr/>
          <p:nvPr/>
        </p:nvSpPr>
        <p:spPr>
          <a:xfrm>
            <a:off x="0" y="0"/>
            <a:ext cx="12192000" cy="687705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b" anchorCtr="0"/>
          <a:lstStyle/>
          <a:p>
            <a:pPr algn="ctr"/>
            <a:endParaRPr lang="en-US"/>
          </a:p>
        </p:txBody>
      </p:sp>
      <p:sp>
        <p:nvSpPr>
          <p:cNvPr id="7" name="Rectangle 6">
            <a:extLst/>
          </p:cNvPr>
          <p:cNvSpPr>
            <a:spLocks noChangeAspect="1"/>
          </p:cNvSpPr>
          <p:nvPr/>
        </p:nvSpPr>
        <p:spPr>
          <a:xfrm>
            <a:off x="8312150" y="1"/>
            <a:ext cx="2927350" cy="14562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Freeform: Shape 7">
            <a:extLst/>
          </p:cNvPr>
          <p:cNvSpPr>
            <a:spLocks noChangeAspect="1"/>
          </p:cNvSpPr>
          <p:nvPr/>
        </p:nvSpPr>
        <p:spPr>
          <a:xfrm>
            <a:off x="8312150"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9" name="Freeform: Shape 8"/>
          <p:cNvSpPr>
            <a:spLocks noChangeAspect="1"/>
          </p:cNvSpPr>
          <p:nvPr/>
        </p:nvSpPr>
        <p:spPr>
          <a:xfrm>
            <a:off x="8335645" y="1755503"/>
            <a:ext cx="2880360" cy="3336415"/>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noFill/>
          <a:ln w="15875">
            <a:solidFill>
              <a:schemeClr val="accent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22"/>
          <p:cNvSpPr>
            <a:spLocks noGrp="1"/>
          </p:cNvSpPr>
          <p:nvPr>
            <p:ph type="body" sz="quarter" idx="15" hasCustomPrompt="1"/>
          </p:nvPr>
        </p:nvSpPr>
        <p:spPr>
          <a:xfrm>
            <a:off x="11921553" y="208248"/>
            <a:ext cx="147432" cy="3065893"/>
          </a:xfrm>
          <a:prstGeom prst="rect">
            <a:avLst/>
          </a:prstGeom>
        </p:spPr>
        <p:txBody>
          <a:bodyPr vert="vert270" lIns="0" tIns="0" rIns="0" bIns="0" anchor="t" anchorCtr="0"/>
          <a:lstStyle>
            <a:lvl1pPr algn="r">
              <a:defRPr sz="600" baseline="0">
                <a:solidFill>
                  <a:schemeClr val="bg1">
                    <a:lumMod val="50000"/>
                  </a:schemeClr>
                </a:solidFill>
              </a:defRPr>
            </a:lvl1pPr>
          </a:lstStyle>
          <a:p>
            <a:pPr lvl="0"/>
            <a:r>
              <a:rPr lang="en-US"/>
              <a:t>Photo: Name</a:t>
            </a:r>
          </a:p>
        </p:txBody>
      </p:sp>
      <p:pic>
        <p:nvPicPr>
          <p:cNvPr id="11" name="Picture 10">
            <a:extLst/>
          </p:cNvPr>
          <p:cNvPicPr>
            <a:picLocks noChangeAspect="1"/>
          </p:cNvPicPr>
          <p:nvPr/>
        </p:nvPicPr>
        <p:blipFill>
          <a:blip r:embed="rId2"/>
          <a:stretch>
            <a:fillRect/>
          </a:stretch>
        </p:blipFill>
        <p:spPr>
          <a:xfrm>
            <a:off x="762000" y="5875631"/>
            <a:ext cx="994416" cy="418605"/>
          </a:xfrm>
          <a:prstGeom prst="rect">
            <a:avLst/>
          </a:prstGeom>
        </p:spPr>
      </p:pic>
      <p:sp>
        <p:nvSpPr>
          <p:cNvPr id="12" name="Text Placeholder 11"/>
          <p:cNvSpPr>
            <a:spLocks noGrp="1"/>
          </p:cNvSpPr>
          <p:nvPr>
            <p:ph type="body" sz="quarter" idx="16" hasCustomPrompt="1"/>
          </p:nvPr>
        </p:nvSpPr>
        <p:spPr>
          <a:xfrm>
            <a:off x="762000" y="593931"/>
            <a:ext cx="2540000" cy="214988"/>
          </a:xfrm>
          <a:prstGeom prst="rect">
            <a:avLst/>
          </a:prstGeom>
        </p:spPr>
        <p:txBody>
          <a:bodyPr lIns="0" tIns="0" rIns="0" bIns="0"/>
          <a:lstStyle>
            <a:lvl1pPr algn="l">
              <a:spcBef>
                <a:spcPts val="0"/>
              </a:spcBef>
              <a:defRPr sz="900" b="1">
                <a:solidFill>
                  <a:schemeClr val="tx1"/>
                </a:solidFill>
              </a:defRPr>
            </a:lvl1pPr>
          </a:lstStyle>
          <a:p>
            <a:pPr lvl="0"/>
            <a:r>
              <a:rPr lang="en-US"/>
              <a:t>Month Day, Year – Arial bold 9 pt. black</a:t>
            </a:r>
          </a:p>
        </p:txBody>
      </p:sp>
      <p:sp>
        <p:nvSpPr>
          <p:cNvPr id="13" name="Text Placeholder 18"/>
          <p:cNvSpPr>
            <a:spLocks noGrp="1"/>
          </p:cNvSpPr>
          <p:nvPr>
            <p:ph type="body" sz="quarter" idx="14" hasCustomPrompt="1"/>
          </p:nvPr>
        </p:nvSpPr>
        <p:spPr>
          <a:xfrm>
            <a:off x="762000" y="4600880"/>
            <a:ext cx="5334000" cy="647700"/>
          </a:xfrm>
          <a:prstGeom prst="rect">
            <a:avLst/>
          </a:prstGeom>
        </p:spPr>
        <p:txBody>
          <a:bodyPr lIns="0" tIns="0" rIns="0" bIns="0"/>
          <a:lstStyle>
            <a:lvl1pPr algn="l">
              <a:spcBef>
                <a:spcPts val="0"/>
              </a:spcBef>
              <a:spcAft>
                <a:spcPts val="0"/>
              </a:spcAft>
              <a:defRPr sz="1100" baseline="0">
                <a:solidFill>
                  <a:schemeClr val="tx1"/>
                </a:solidFill>
                <a:latin typeface="+mn-lt"/>
              </a:defRPr>
            </a:lvl1pPr>
            <a:lvl2pPr algn="l">
              <a:defRPr sz="900"/>
            </a:lvl2pPr>
            <a:lvl3pPr algn="l">
              <a:defRPr sz="900"/>
            </a:lvl3pPr>
            <a:lvl4pPr algn="l">
              <a:defRPr sz="900"/>
            </a:lvl4pPr>
            <a:lvl5pPr algn="l">
              <a:defRPr sz="900"/>
            </a:lvl5pPr>
          </a:lstStyle>
          <a:p>
            <a:pPr lvl="0"/>
            <a:r>
              <a:rPr lang="en-US"/>
              <a:t>Presenter Name - Arial 11 pt. black</a:t>
            </a:r>
            <a:br>
              <a:rPr lang="en-US"/>
            </a:br>
            <a:r>
              <a:rPr lang="en-US"/>
              <a:t>Presenter Title – Arial 11 pt. black</a:t>
            </a:r>
          </a:p>
        </p:txBody>
      </p:sp>
      <p:sp>
        <p:nvSpPr>
          <p:cNvPr id="14" name="Text Placeholder 4"/>
          <p:cNvSpPr>
            <a:spLocks noGrp="1"/>
          </p:cNvSpPr>
          <p:nvPr>
            <p:ph type="body" sz="quarter" idx="17" hasCustomPrompt="1"/>
          </p:nvPr>
        </p:nvSpPr>
        <p:spPr>
          <a:xfrm>
            <a:off x="762001" y="2019300"/>
            <a:ext cx="5333999" cy="1447801"/>
          </a:xfrm>
          <a:prstGeom prst="rect">
            <a:avLst/>
          </a:prstGeom>
        </p:spPr>
        <p:txBody>
          <a:bodyPr lIns="0" tIns="0" rIns="0" bIns="0" anchor="b" anchorCtr="0">
            <a:noAutofit/>
          </a:bodyPr>
          <a:lstStyle>
            <a:lvl1pPr>
              <a:defRPr sz="3600" baseline="0">
                <a:solidFill>
                  <a:schemeClr val="tx1"/>
                </a:solidFill>
              </a:defRPr>
            </a:lvl1pPr>
          </a:lstStyle>
          <a:p>
            <a:pPr lvl="0"/>
            <a:r>
              <a:rPr lang="en-US"/>
              <a:t>Presentation title option 1 – Arial 36 pt. black</a:t>
            </a:r>
          </a:p>
        </p:txBody>
      </p:sp>
      <p:sp>
        <p:nvSpPr>
          <p:cNvPr id="15" name="Text Placeholder 8"/>
          <p:cNvSpPr>
            <a:spLocks noGrp="1"/>
          </p:cNvSpPr>
          <p:nvPr>
            <p:ph type="body" sz="quarter" idx="18" hasCustomPrompt="1"/>
          </p:nvPr>
        </p:nvSpPr>
        <p:spPr>
          <a:xfrm>
            <a:off x="762000" y="3650041"/>
            <a:ext cx="5334000" cy="557213"/>
          </a:xfrm>
          <a:prstGeom prst="rect">
            <a:avLst/>
          </a:prstGeom>
        </p:spPr>
        <p:txBody>
          <a:bodyPr lIns="0" tIns="0" rIns="0" bIns="0"/>
          <a:lstStyle>
            <a:lvl1pPr>
              <a:defRPr sz="1600">
                <a:solidFill>
                  <a:schemeClr val="tx1"/>
                </a:solidFill>
              </a:defRPr>
            </a:lvl1pPr>
          </a:lstStyle>
          <a:p>
            <a:pPr lvl="0"/>
            <a:r>
              <a:rPr lang="en-US"/>
              <a:t>Presentation subtitle – Arial 16 pt. black</a:t>
            </a:r>
          </a:p>
        </p:txBody>
      </p:sp>
      <p:cxnSp>
        <p:nvCxnSpPr>
          <p:cNvPr id="16" name="Straight Connector 15"/>
          <p:cNvCxnSpPr/>
          <p:nvPr/>
        </p:nvCxnSpPr>
        <p:spPr>
          <a:xfrm>
            <a:off x="9773055" y="1854740"/>
            <a:ext cx="0" cy="3138792"/>
          </a:xfrm>
          <a:prstGeom prst="line">
            <a:avLst/>
          </a:prstGeom>
          <a:ln w="12700" cap="flat" cmpd="sng" algn="ctr">
            <a:solidFill>
              <a:schemeClr val="accent1"/>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7" name="Rectangle 16"/>
          <p:cNvSpPr/>
          <p:nvPr/>
        </p:nvSpPr>
        <p:spPr>
          <a:xfrm>
            <a:off x="9777572" y="2165816"/>
            <a:ext cx="821059" cy="307777"/>
          </a:xfrm>
          <a:prstGeom prst="rect">
            <a:avLst/>
          </a:prstGeom>
        </p:spPr>
        <p:txBody>
          <a:bodyPr wrap="none">
            <a:spAutoFit/>
          </a:bodyPr>
          <a:lstStyle/>
          <a:p>
            <a:r>
              <a:rPr lang="en-US" sz="1400" i="0" kern="1200" baseline="0">
                <a:solidFill>
                  <a:schemeClr val="accent1"/>
                </a:solidFill>
                <a:latin typeface="Arial" panose="020B0604020202020204" pitchFamily="34" charset="0"/>
                <a:ea typeface="+mn-ea"/>
                <a:cs typeface="+mn-cs"/>
              </a:rPr>
              <a:t>3.71” h </a:t>
            </a:r>
            <a:endParaRPr lang="en-US" sz="1400">
              <a:solidFill>
                <a:schemeClr val="accent1"/>
              </a:solidFill>
            </a:endParaRPr>
          </a:p>
        </p:txBody>
      </p:sp>
      <p:cxnSp>
        <p:nvCxnSpPr>
          <p:cNvPr id="18" name="Straight Connector 17"/>
          <p:cNvCxnSpPr/>
          <p:nvPr/>
        </p:nvCxnSpPr>
        <p:spPr>
          <a:xfrm flipH="1">
            <a:off x="8398213" y="3400223"/>
            <a:ext cx="2749685" cy="47827"/>
          </a:xfrm>
          <a:prstGeom prst="line">
            <a:avLst/>
          </a:prstGeom>
          <a:ln w="12700" cap="flat" cmpd="sng" algn="ctr">
            <a:solidFill>
              <a:schemeClr val="accent1"/>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9" name="Rectangle 18"/>
          <p:cNvSpPr/>
          <p:nvPr/>
        </p:nvSpPr>
        <p:spPr>
          <a:xfrm>
            <a:off x="10340501" y="3400223"/>
            <a:ext cx="721672" cy="307777"/>
          </a:xfrm>
          <a:prstGeom prst="rect">
            <a:avLst/>
          </a:prstGeom>
        </p:spPr>
        <p:txBody>
          <a:bodyPr wrap="none">
            <a:spAutoFit/>
          </a:bodyPr>
          <a:lstStyle/>
          <a:p>
            <a:r>
              <a:rPr lang="en-US" sz="1400" i="0" kern="1200" baseline="0">
                <a:solidFill>
                  <a:schemeClr val="accent1"/>
                </a:solidFill>
                <a:latin typeface="Arial" panose="020B0604020202020204" pitchFamily="34" charset="0"/>
                <a:ea typeface="+mn-ea"/>
                <a:cs typeface="+mn-cs"/>
              </a:rPr>
              <a:t>3.2” w </a:t>
            </a:r>
            <a:endParaRPr lang="en-US" sz="1400">
              <a:solidFill>
                <a:schemeClr val="accent1"/>
              </a:solidFill>
            </a:endParaRPr>
          </a:p>
        </p:txBody>
      </p:sp>
      <p:sp>
        <p:nvSpPr>
          <p:cNvPr id="20" name="SmartArt Placeholder 11"/>
          <p:cNvSpPr>
            <a:spLocks noGrp="1"/>
          </p:cNvSpPr>
          <p:nvPr>
            <p:ph type="dgm" sz="quarter" idx="19"/>
          </p:nvPr>
        </p:nvSpPr>
        <p:spPr>
          <a:xfrm rot="16200000">
            <a:off x="8061175" y="1960670"/>
            <a:ext cx="3392424" cy="2926080"/>
          </a:xfrm>
          <a:prstGeom prst="hexagon">
            <a:avLst/>
          </a:prstGeom>
          <a:blipFill dpi="0" rotWithShape="0">
            <a:blip r:embed="rId3"/>
            <a:srcRect/>
            <a:stretch>
              <a:fillRect l="-45837" r="-8745"/>
            </a:stretch>
          </a:blipFill>
        </p:spPr>
        <p:txBody>
          <a:bodyPr vert="vert" anchor="ctr" anchorCtr="0"/>
          <a:lstStyle>
            <a:lvl1pPr algn="ctr">
              <a:defRPr sz="3200" baseline="0">
                <a:solidFill>
                  <a:schemeClr val="bg1"/>
                </a:solidFill>
              </a:defRPr>
            </a:lvl1pPr>
          </a:lstStyle>
          <a:p>
            <a:r>
              <a:rPr lang="en-US"/>
              <a:t>Click icon to add SmartArt graphic</a:t>
            </a:r>
          </a:p>
        </p:txBody>
      </p:sp>
    </p:spTree>
    <p:extLst>
      <p:ext uri="{BB962C8B-B14F-4D97-AF65-F5344CB8AC3E}">
        <p14:creationId xmlns:p14="http://schemas.microsoft.com/office/powerpoint/2010/main" val="102884842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TH: Blank Header/Footer White text">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12192000" cy="6858000"/>
          </a:xfrm>
          <a:prstGeom prst="rect">
            <a:avLst/>
          </a:prstGeom>
          <a:solidFill>
            <a:schemeClr val="tx2"/>
          </a:solidFill>
          <a:ln>
            <a:noFill/>
          </a:ln>
        </p:spPr>
        <p:txBody>
          <a:bodyPr/>
          <a:lstStyle>
            <a:lvl1pPr>
              <a:defRPr sz="1600" baseline="0">
                <a:solidFill>
                  <a:schemeClr val="bg1"/>
                </a:solidFill>
              </a:defRPr>
            </a:lvl1pPr>
          </a:lstStyle>
          <a:p>
            <a:r>
              <a:rPr lang="en-US" dirty="0"/>
              <a:t>  Dark colored background (change or delete as needed) – White header/footer text</a:t>
            </a:r>
          </a:p>
        </p:txBody>
      </p:sp>
      <p:pic>
        <p:nvPicPr>
          <p:cNvPr id="6" name="Picture 5"/>
          <p:cNvPicPr>
            <a:picLocks noChangeAspect="1"/>
          </p:cNvPicPr>
          <p:nvPr userDrawn="1"/>
        </p:nvPicPr>
        <p:blipFill>
          <a:blip r:embed="rId2"/>
          <a:stretch>
            <a:fillRect/>
          </a:stretch>
        </p:blipFill>
        <p:spPr>
          <a:xfrm>
            <a:off x="10795491" y="6286500"/>
            <a:ext cx="685309" cy="294956"/>
          </a:xfrm>
          <a:prstGeom prst="rect">
            <a:avLst/>
          </a:prstGeom>
        </p:spPr>
      </p:pic>
      <p:sp>
        <p:nvSpPr>
          <p:cNvPr id="7" name="Slide Number Placeholder 49">
            <a:extLst/>
          </p:cNvPr>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bg1"/>
                </a:solidFill>
                <a:latin typeface="Arial" panose="020B0604020202020204" pitchFamily="34" charset="0"/>
                <a:cs typeface="Arial" panose="020B0604020202020204" pitchFamily="34" charset="0"/>
              </a:rPr>
              <a:pPr algn="r"/>
              <a:t>‹#›</a:t>
            </a:fld>
            <a:endParaRPr lang="en-US" dirty="0">
              <a:solidFill>
                <a:schemeClr val="bg1"/>
              </a:solidFill>
              <a:latin typeface="Arial" panose="020B0604020202020204" pitchFamily="34" charset="0"/>
              <a:cs typeface="Arial" panose="020B0604020202020204" pitchFamily="34" charset="0"/>
            </a:endParaRPr>
          </a:p>
        </p:txBody>
      </p:sp>
      <p:sp>
        <p:nvSpPr>
          <p:cNvPr id="8" name="Text Placeholder 8"/>
          <p:cNvSpPr>
            <a:spLocks noGrp="1"/>
          </p:cNvSpPr>
          <p:nvPr>
            <p:ph type="body" sz="quarter" idx="12" hasCustomPrompt="1"/>
          </p:nvPr>
        </p:nvSpPr>
        <p:spPr>
          <a:xfrm>
            <a:off x="943149" y="6437267"/>
            <a:ext cx="6096000" cy="165100"/>
          </a:xfrm>
          <a:prstGeom prst="rect">
            <a:avLst/>
          </a:prstGeom>
        </p:spPr>
        <p:txBody>
          <a:bodyPr/>
          <a:lstStyle>
            <a:lvl1pPr algn="l">
              <a:defRPr sz="700">
                <a:solidFill>
                  <a:schemeClr val="bg1"/>
                </a:solidFill>
              </a:defRPr>
            </a:lvl1pPr>
            <a:lvl2pPr>
              <a:defRPr sz="700"/>
            </a:lvl2pPr>
            <a:lvl3pPr>
              <a:defRPr sz="700"/>
            </a:lvl3pPr>
            <a:lvl4pPr>
              <a:defRPr sz="700"/>
            </a:lvl4pPr>
            <a:lvl5pPr>
              <a:defRPr sz="700"/>
            </a:lvl5pPr>
          </a:lstStyle>
          <a:p>
            <a:pPr lvl="0"/>
            <a:r>
              <a:rPr lang="en-US" dirty="0"/>
              <a:t>Optional footer text (program team name, etc.)</a:t>
            </a:r>
          </a:p>
        </p:txBody>
      </p:sp>
      <p:sp>
        <p:nvSpPr>
          <p:cNvPr id="10"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bg1"/>
                </a:solidFill>
              </a:defRPr>
            </a:lvl1pPr>
            <a:lvl2pPr>
              <a:defRPr sz="700"/>
            </a:lvl2pPr>
            <a:lvl3pPr>
              <a:defRPr sz="700"/>
            </a:lvl3pPr>
            <a:lvl4pPr>
              <a:defRPr sz="700"/>
            </a:lvl4pPr>
            <a:lvl5pPr>
              <a:defRPr sz="700"/>
            </a:lvl5pPr>
          </a:lstStyle>
          <a:p>
            <a:pPr lvl="0"/>
            <a:r>
              <a:rPr lang="en-US" dirty="0"/>
              <a:t>Presentation Title | Chapter Title</a:t>
            </a:r>
          </a:p>
        </p:txBody>
      </p:sp>
    </p:spTree>
    <p:extLst>
      <p:ext uri="{BB962C8B-B14F-4D97-AF65-F5344CB8AC3E}">
        <p14:creationId xmlns:p14="http://schemas.microsoft.com/office/powerpoint/2010/main" val="310043909"/>
      </p:ext>
    </p:extLst>
  </p:cSld>
  <p:clrMapOvr>
    <a:masterClrMapping/>
  </p:clrMapOvr>
  <p:extLst mod="1">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TH: Beige Title slide w/ shap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Rectangle 5"/>
          <p:cNvSpPr/>
          <p:nvPr/>
        </p:nvSpPr>
        <p:spPr>
          <a:xfrm>
            <a:off x="0" y="-5291"/>
            <a:ext cx="12192000" cy="6858003"/>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0" tIns="0" rIns="0" bIns="0" rtlCol="0" anchor="b" anchorCtr="0"/>
          <a:lstStyle/>
          <a:p>
            <a:pPr algn="ctr"/>
            <a:endParaRPr lang="en-US"/>
          </a:p>
        </p:txBody>
      </p:sp>
      <p:pic>
        <p:nvPicPr>
          <p:cNvPr id="7" name="Picture 6">
            <a:extLst/>
          </p:cNvPr>
          <p:cNvPicPr>
            <a:picLocks noChangeAspect="1"/>
          </p:cNvPicPr>
          <p:nvPr/>
        </p:nvPicPr>
        <p:blipFill>
          <a:blip r:embed="rId2"/>
          <a:stretch>
            <a:fillRect/>
          </a:stretch>
        </p:blipFill>
        <p:spPr>
          <a:xfrm>
            <a:off x="762000" y="5875631"/>
            <a:ext cx="994416" cy="418605"/>
          </a:xfrm>
          <a:prstGeom prst="rect">
            <a:avLst/>
          </a:prstGeom>
        </p:spPr>
      </p:pic>
      <p:sp>
        <p:nvSpPr>
          <p:cNvPr id="8" name="Rectangle 7">
            <a:extLst/>
          </p:cNvPr>
          <p:cNvSpPr>
            <a:spLocks noChangeAspect="1"/>
          </p:cNvSpPr>
          <p:nvPr/>
        </p:nvSpPr>
        <p:spPr>
          <a:xfrm>
            <a:off x="8312150" y="1"/>
            <a:ext cx="2927350" cy="1456267"/>
          </a:xfrm>
          <a:prstGeom prst="rect">
            <a:avLst/>
          </a:prstGeom>
          <a:solidFill>
            <a:srgbClr val="F84F4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Freeform: Shape 8"/>
          <p:cNvSpPr>
            <a:spLocks noChangeAspect="1"/>
          </p:cNvSpPr>
          <p:nvPr/>
        </p:nvSpPr>
        <p:spPr>
          <a:xfrm>
            <a:off x="8312151" y="1760840"/>
            <a:ext cx="2926083" cy="3389377"/>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solidFill>
            <a:srgbClr val="F84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Shape 9">
            <a:extLst/>
          </p:cNvPr>
          <p:cNvSpPr>
            <a:spLocks noChangeAspect="1"/>
          </p:cNvSpPr>
          <p:nvPr/>
        </p:nvSpPr>
        <p:spPr>
          <a:xfrm>
            <a:off x="8312150"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rgbClr val="F84F4F"/>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11" name="Text Placeholder 11"/>
          <p:cNvSpPr>
            <a:spLocks noGrp="1"/>
          </p:cNvSpPr>
          <p:nvPr>
            <p:ph type="body" sz="quarter" idx="13" hasCustomPrompt="1"/>
          </p:nvPr>
        </p:nvSpPr>
        <p:spPr>
          <a:xfrm>
            <a:off x="762000" y="593931"/>
            <a:ext cx="2540000" cy="214988"/>
          </a:xfrm>
          <a:prstGeom prst="rect">
            <a:avLst/>
          </a:prstGeom>
        </p:spPr>
        <p:txBody>
          <a:bodyPr lIns="0" tIns="0" rIns="0" bIns="0"/>
          <a:lstStyle>
            <a:lvl1pPr algn="l">
              <a:spcBef>
                <a:spcPts val="0"/>
              </a:spcBef>
              <a:defRPr sz="900" b="1">
                <a:solidFill>
                  <a:schemeClr val="tx1"/>
                </a:solidFill>
              </a:defRPr>
            </a:lvl1pPr>
          </a:lstStyle>
          <a:p>
            <a:pPr lvl="0"/>
            <a:r>
              <a:rPr lang="en-US"/>
              <a:t>Month Day, Year – Arial bold 9 pt. black</a:t>
            </a:r>
          </a:p>
        </p:txBody>
      </p:sp>
      <p:sp>
        <p:nvSpPr>
          <p:cNvPr id="12" name="Text Placeholder 18"/>
          <p:cNvSpPr>
            <a:spLocks noGrp="1"/>
          </p:cNvSpPr>
          <p:nvPr>
            <p:ph type="body" sz="quarter" idx="14" hasCustomPrompt="1"/>
          </p:nvPr>
        </p:nvSpPr>
        <p:spPr>
          <a:xfrm>
            <a:off x="762000" y="4600880"/>
            <a:ext cx="5334000" cy="647700"/>
          </a:xfrm>
          <a:prstGeom prst="rect">
            <a:avLst/>
          </a:prstGeom>
        </p:spPr>
        <p:txBody>
          <a:bodyPr lIns="0" tIns="0" rIns="0" bIns="0"/>
          <a:lstStyle>
            <a:lvl1pPr algn="l">
              <a:defRPr sz="1100" baseline="0">
                <a:solidFill>
                  <a:schemeClr val="tx1"/>
                </a:solidFill>
                <a:latin typeface="+mn-lt"/>
              </a:defRPr>
            </a:lvl1pPr>
            <a:lvl2pPr algn="l">
              <a:defRPr sz="900"/>
            </a:lvl2pPr>
            <a:lvl3pPr algn="l">
              <a:defRPr sz="900"/>
            </a:lvl3pPr>
            <a:lvl4pPr algn="l">
              <a:defRPr sz="900"/>
            </a:lvl4pPr>
            <a:lvl5pPr algn="l">
              <a:defRPr sz="900"/>
            </a:lvl5pPr>
          </a:lstStyle>
          <a:p>
            <a:pPr lvl="0"/>
            <a:r>
              <a:rPr lang="en-US"/>
              <a:t>Presenter Name - Arial 11 pt. black</a:t>
            </a:r>
            <a:br>
              <a:rPr lang="en-US"/>
            </a:br>
            <a:r>
              <a:rPr lang="en-US"/>
              <a:t>Presenter Title – Arial 11 pt. black</a:t>
            </a:r>
          </a:p>
        </p:txBody>
      </p:sp>
      <p:sp>
        <p:nvSpPr>
          <p:cNvPr id="13" name="Text Placeholder 4"/>
          <p:cNvSpPr>
            <a:spLocks noGrp="1"/>
          </p:cNvSpPr>
          <p:nvPr>
            <p:ph type="body" sz="quarter" idx="16" hasCustomPrompt="1"/>
          </p:nvPr>
        </p:nvSpPr>
        <p:spPr>
          <a:xfrm>
            <a:off x="762000" y="2185988"/>
            <a:ext cx="5333999" cy="1281113"/>
          </a:xfrm>
          <a:prstGeom prst="rect">
            <a:avLst/>
          </a:prstGeom>
        </p:spPr>
        <p:txBody>
          <a:bodyPr lIns="0" tIns="0" rIns="0" bIns="0" anchor="b" anchorCtr="0">
            <a:normAutofit/>
          </a:bodyPr>
          <a:lstStyle>
            <a:lvl1pPr>
              <a:defRPr sz="3600" baseline="0">
                <a:solidFill>
                  <a:schemeClr val="tx1"/>
                </a:solidFill>
              </a:defRPr>
            </a:lvl1pPr>
          </a:lstStyle>
          <a:p>
            <a:pPr lvl="0"/>
            <a:r>
              <a:rPr lang="en-US"/>
              <a:t>Presentation title option 1 – Arial 36 pt. black</a:t>
            </a:r>
          </a:p>
        </p:txBody>
      </p:sp>
      <p:sp>
        <p:nvSpPr>
          <p:cNvPr id="14" name="Text Placeholder 8"/>
          <p:cNvSpPr>
            <a:spLocks noGrp="1"/>
          </p:cNvSpPr>
          <p:nvPr>
            <p:ph type="body" sz="quarter" idx="17" hasCustomPrompt="1"/>
          </p:nvPr>
        </p:nvSpPr>
        <p:spPr>
          <a:xfrm>
            <a:off x="761999" y="3650041"/>
            <a:ext cx="5333999" cy="557213"/>
          </a:xfrm>
          <a:prstGeom prst="rect">
            <a:avLst/>
          </a:prstGeom>
        </p:spPr>
        <p:txBody>
          <a:bodyPr lIns="0" tIns="0" rIns="0" bIns="0"/>
          <a:lstStyle>
            <a:lvl1pPr>
              <a:defRPr sz="1600">
                <a:solidFill>
                  <a:schemeClr val="tx1"/>
                </a:solidFill>
              </a:defRPr>
            </a:lvl1pPr>
          </a:lstStyle>
          <a:p>
            <a:pPr lvl="0"/>
            <a:r>
              <a:rPr lang="en-US"/>
              <a:t>Presentation subtitle – Arial 16 pt. black</a:t>
            </a:r>
          </a:p>
        </p:txBody>
      </p:sp>
    </p:spTree>
    <p:extLst>
      <p:ext uri="{BB962C8B-B14F-4D97-AF65-F5344CB8AC3E}">
        <p14:creationId xmlns:p14="http://schemas.microsoft.com/office/powerpoint/2010/main" val="1511787871"/>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TH: Red Title slide w/ editable photo sha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Rectangle 5"/>
          <p:cNvSpPr/>
          <p:nvPr/>
        </p:nvSpPr>
        <p:spPr>
          <a:xfrm>
            <a:off x="0" y="-5291"/>
            <a:ext cx="12192000" cy="68580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b" anchorCtr="0"/>
          <a:lstStyle/>
          <a:p>
            <a:pPr algn="ctr"/>
            <a:endParaRPr lang="en-US"/>
          </a:p>
        </p:txBody>
      </p:sp>
      <p:pic>
        <p:nvPicPr>
          <p:cNvPr id="7" name="Picture 6">
            <a:extLst/>
          </p:cNvPr>
          <p:cNvPicPr>
            <a:picLocks noChangeAspect="1"/>
          </p:cNvPicPr>
          <p:nvPr/>
        </p:nvPicPr>
        <p:blipFill>
          <a:blip r:embed="rId2"/>
          <a:stretch>
            <a:fillRect/>
          </a:stretch>
        </p:blipFill>
        <p:spPr>
          <a:xfrm>
            <a:off x="762000" y="5894337"/>
            <a:ext cx="994416" cy="381192"/>
          </a:xfrm>
          <a:prstGeom prst="rect">
            <a:avLst/>
          </a:prstGeom>
        </p:spPr>
      </p:pic>
      <p:sp>
        <p:nvSpPr>
          <p:cNvPr id="8" name="Rectangle 7">
            <a:extLst/>
          </p:cNvPr>
          <p:cNvSpPr>
            <a:spLocks noChangeAspect="1"/>
          </p:cNvSpPr>
          <p:nvPr/>
        </p:nvSpPr>
        <p:spPr>
          <a:xfrm>
            <a:off x="8312150" y="1"/>
            <a:ext cx="2927350" cy="14562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Freeform: Shape 8">
            <a:extLst/>
          </p:cNvPr>
          <p:cNvSpPr>
            <a:spLocks noChangeAspect="1"/>
          </p:cNvSpPr>
          <p:nvPr/>
        </p:nvSpPr>
        <p:spPr>
          <a:xfrm>
            <a:off x="8312150"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10" name="Freeform: Shape 9"/>
          <p:cNvSpPr>
            <a:spLocks noChangeAspect="1"/>
          </p:cNvSpPr>
          <p:nvPr/>
        </p:nvSpPr>
        <p:spPr>
          <a:xfrm>
            <a:off x="8335645" y="1755503"/>
            <a:ext cx="2880360" cy="3336415"/>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noFill/>
          <a:ln w="15875">
            <a:solidFill>
              <a:schemeClr val="accent2"/>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22"/>
          <p:cNvSpPr>
            <a:spLocks noGrp="1"/>
          </p:cNvSpPr>
          <p:nvPr>
            <p:ph type="body" sz="quarter" idx="15" hasCustomPrompt="1"/>
          </p:nvPr>
        </p:nvSpPr>
        <p:spPr>
          <a:xfrm>
            <a:off x="11921553" y="208248"/>
            <a:ext cx="147432" cy="3065893"/>
          </a:xfrm>
          <a:prstGeom prst="rect">
            <a:avLst/>
          </a:prstGeom>
        </p:spPr>
        <p:txBody>
          <a:bodyPr vert="vert270" lIns="0" tIns="0" rIns="0" bIns="0" anchor="t" anchorCtr="0"/>
          <a:lstStyle>
            <a:lvl1pPr algn="r">
              <a:defRPr sz="600" baseline="0">
                <a:solidFill>
                  <a:schemeClr val="bg1"/>
                </a:solidFill>
              </a:defRPr>
            </a:lvl1pPr>
          </a:lstStyle>
          <a:p>
            <a:pPr lvl="0"/>
            <a:r>
              <a:rPr lang="en-US"/>
              <a:t>Photo: Name</a:t>
            </a:r>
          </a:p>
        </p:txBody>
      </p:sp>
      <p:sp>
        <p:nvSpPr>
          <p:cNvPr id="13" name="Text Placeholder 11"/>
          <p:cNvSpPr>
            <a:spLocks noGrp="1"/>
          </p:cNvSpPr>
          <p:nvPr>
            <p:ph type="body" sz="quarter" idx="19" hasCustomPrompt="1"/>
          </p:nvPr>
        </p:nvSpPr>
        <p:spPr>
          <a:xfrm>
            <a:off x="762000" y="593931"/>
            <a:ext cx="2540000" cy="214988"/>
          </a:xfrm>
          <a:prstGeom prst="rect">
            <a:avLst/>
          </a:prstGeom>
        </p:spPr>
        <p:txBody>
          <a:bodyPr lIns="0" tIns="0" rIns="0" bIns="0"/>
          <a:lstStyle>
            <a:lvl1pPr algn="l">
              <a:spcBef>
                <a:spcPts val="0"/>
              </a:spcBef>
              <a:defRPr sz="900" b="1">
                <a:solidFill>
                  <a:schemeClr val="bg1"/>
                </a:solidFill>
              </a:defRPr>
            </a:lvl1pPr>
          </a:lstStyle>
          <a:p>
            <a:pPr lvl="0"/>
            <a:r>
              <a:rPr lang="en-US"/>
              <a:t>Month Day, Year – Arial bold 9 pt. black</a:t>
            </a:r>
          </a:p>
        </p:txBody>
      </p:sp>
      <p:sp>
        <p:nvSpPr>
          <p:cNvPr id="14" name="Text Placeholder 18"/>
          <p:cNvSpPr>
            <a:spLocks noGrp="1"/>
          </p:cNvSpPr>
          <p:nvPr>
            <p:ph type="body" sz="quarter" idx="14" hasCustomPrompt="1"/>
          </p:nvPr>
        </p:nvSpPr>
        <p:spPr>
          <a:xfrm>
            <a:off x="762000" y="4600880"/>
            <a:ext cx="5334000" cy="647700"/>
          </a:xfrm>
          <a:prstGeom prst="rect">
            <a:avLst/>
          </a:prstGeom>
        </p:spPr>
        <p:txBody>
          <a:bodyPr lIns="0" tIns="0" rIns="0" bIns="0"/>
          <a:lstStyle>
            <a:lvl1pPr algn="l">
              <a:spcBef>
                <a:spcPts val="0"/>
              </a:spcBef>
              <a:spcAft>
                <a:spcPts val="0"/>
              </a:spcAft>
              <a:defRPr sz="1100" baseline="0">
                <a:solidFill>
                  <a:schemeClr val="bg1"/>
                </a:solidFill>
                <a:latin typeface="+mn-lt"/>
              </a:defRPr>
            </a:lvl1pPr>
            <a:lvl2pPr algn="l">
              <a:defRPr sz="900"/>
            </a:lvl2pPr>
            <a:lvl3pPr algn="l">
              <a:defRPr sz="900"/>
            </a:lvl3pPr>
            <a:lvl4pPr algn="l">
              <a:defRPr sz="900"/>
            </a:lvl4pPr>
            <a:lvl5pPr algn="l">
              <a:defRPr sz="900"/>
            </a:lvl5pPr>
          </a:lstStyle>
          <a:p>
            <a:pPr lvl="0"/>
            <a:r>
              <a:rPr lang="en-US"/>
              <a:t>Presenter Name - Arial 11 pt. black</a:t>
            </a:r>
            <a:br>
              <a:rPr lang="en-US"/>
            </a:br>
            <a:r>
              <a:rPr lang="en-US"/>
              <a:t>Presenter Title – Arial 11 pt. black</a:t>
            </a:r>
          </a:p>
        </p:txBody>
      </p:sp>
      <p:sp>
        <p:nvSpPr>
          <p:cNvPr id="15" name="Text Placeholder 4"/>
          <p:cNvSpPr>
            <a:spLocks noGrp="1"/>
          </p:cNvSpPr>
          <p:nvPr>
            <p:ph type="body" sz="quarter" idx="16" hasCustomPrompt="1"/>
          </p:nvPr>
        </p:nvSpPr>
        <p:spPr>
          <a:xfrm>
            <a:off x="762000" y="2185988"/>
            <a:ext cx="5333999" cy="1281113"/>
          </a:xfrm>
          <a:prstGeom prst="rect">
            <a:avLst/>
          </a:prstGeom>
        </p:spPr>
        <p:txBody>
          <a:bodyPr lIns="0" tIns="0" rIns="0" bIns="0" anchor="b" anchorCtr="0">
            <a:normAutofit/>
          </a:bodyPr>
          <a:lstStyle>
            <a:lvl1pPr>
              <a:defRPr sz="3600" baseline="0">
                <a:solidFill>
                  <a:schemeClr val="bg1"/>
                </a:solidFill>
              </a:defRPr>
            </a:lvl1pPr>
          </a:lstStyle>
          <a:p>
            <a:pPr lvl="0"/>
            <a:r>
              <a:rPr lang="en-US"/>
              <a:t>Presentation title option 1 </a:t>
            </a:r>
            <a:br>
              <a:rPr lang="en-US"/>
            </a:br>
            <a:r>
              <a:rPr lang="en-US"/>
              <a:t>– Arial 36 pt. black</a:t>
            </a:r>
          </a:p>
        </p:txBody>
      </p:sp>
      <p:sp>
        <p:nvSpPr>
          <p:cNvPr id="16" name="Text Placeholder 8"/>
          <p:cNvSpPr>
            <a:spLocks noGrp="1"/>
          </p:cNvSpPr>
          <p:nvPr>
            <p:ph type="body" sz="quarter" idx="17" hasCustomPrompt="1"/>
          </p:nvPr>
        </p:nvSpPr>
        <p:spPr>
          <a:xfrm>
            <a:off x="762000" y="3650041"/>
            <a:ext cx="5334000" cy="557213"/>
          </a:xfrm>
          <a:prstGeom prst="rect">
            <a:avLst/>
          </a:prstGeom>
        </p:spPr>
        <p:txBody>
          <a:bodyPr lIns="0" tIns="0" rIns="0" bIns="0"/>
          <a:lstStyle>
            <a:lvl1pPr>
              <a:defRPr sz="1600">
                <a:solidFill>
                  <a:schemeClr val="bg1"/>
                </a:solidFill>
              </a:defRPr>
            </a:lvl1pPr>
          </a:lstStyle>
          <a:p>
            <a:pPr lvl="0"/>
            <a:r>
              <a:rPr lang="en-US"/>
              <a:t>Presentation subtitle – Arial 16 pt. black</a:t>
            </a:r>
          </a:p>
        </p:txBody>
      </p:sp>
      <p:cxnSp>
        <p:nvCxnSpPr>
          <p:cNvPr id="17" name="Straight Connector 16"/>
          <p:cNvCxnSpPr/>
          <p:nvPr userDrawn="1"/>
        </p:nvCxnSpPr>
        <p:spPr>
          <a:xfrm>
            <a:off x="9773055" y="1854740"/>
            <a:ext cx="0" cy="3138792"/>
          </a:xfrm>
          <a:prstGeom prst="line">
            <a:avLst/>
          </a:prstGeom>
          <a:ln w="12700" cap="flat" cmpd="sng" algn="ctr">
            <a:solidFill>
              <a:schemeClr val="accent2"/>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8" name="Rectangle 17"/>
          <p:cNvSpPr/>
          <p:nvPr userDrawn="1"/>
        </p:nvSpPr>
        <p:spPr>
          <a:xfrm>
            <a:off x="9777572" y="2165816"/>
            <a:ext cx="821059" cy="307777"/>
          </a:xfrm>
          <a:prstGeom prst="rect">
            <a:avLst/>
          </a:prstGeom>
          <a:ln>
            <a:noFill/>
          </a:ln>
        </p:spPr>
        <p:txBody>
          <a:bodyPr wrap="none">
            <a:spAutoFit/>
          </a:bodyPr>
          <a:lstStyle/>
          <a:p>
            <a:r>
              <a:rPr lang="en-US" sz="1400" i="0" kern="1200" baseline="0">
                <a:solidFill>
                  <a:schemeClr val="accent2"/>
                </a:solidFill>
                <a:latin typeface="Arial" panose="020B0604020202020204" pitchFamily="34" charset="0"/>
                <a:ea typeface="+mn-ea"/>
                <a:cs typeface="+mn-cs"/>
              </a:rPr>
              <a:t>3.71” h </a:t>
            </a:r>
            <a:endParaRPr lang="en-US" sz="1400">
              <a:solidFill>
                <a:schemeClr val="accent2"/>
              </a:solidFill>
            </a:endParaRPr>
          </a:p>
        </p:txBody>
      </p:sp>
      <p:cxnSp>
        <p:nvCxnSpPr>
          <p:cNvPr id="19" name="Straight Connector 18"/>
          <p:cNvCxnSpPr/>
          <p:nvPr userDrawn="1"/>
        </p:nvCxnSpPr>
        <p:spPr>
          <a:xfrm flipH="1">
            <a:off x="8398213" y="3400223"/>
            <a:ext cx="2749685" cy="47827"/>
          </a:xfrm>
          <a:prstGeom prst="line">
            <a:avLst/>
          </a:prstGeom>
          <a:ln w="12700" cap="flat" cmpd="sng" algn="ctr">
            <a:solidFill>
              <a:schemeClr val="accent2"/>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0" name="Rectangle 19"/>
          <p:cNvSpPr/>
          <p:nvPr userDrawn="1"/>
        </p:nvSpPr>
        <p:spPr>
          <a:xfrm>
            <a:off x="10340501" y="3400223"/>
            <a:ext cx="721672" cy="307777"/>
          </a:xfrm>
          <a:prstGeom prst="rect">
            <a:avLst/>
          </a:prstGeom>
          <a:ln>
            <a:noFill/>
          </a:ln>
        </p:spPr>
        <p:txBody>
          <a:bodyPr wrap="none">
            <a:spAutoFit/>
          </a:bodyPr>
          <a:lstStyle/>
          <a:p>
            <a:r>
              <a:rPr lang="en-US" sz="1400" i="0" kern="1200" baseline="0">
                <a:solidFill>
                  <a:schemeClr val="accent2"/>
                </a:solidFill>
                <a:latin typeface="Arial" panose="020B0604020202020204" pitchFamily="34" charset="0"/>
                <a:ea typeface="+mn-ea"/>
                <a:cs typeface="+mn-cs"/>
              </a:rPr>
              <a:t>3.2” w </a:t>
            </a:r>
            <a:endParaRPr lang="en-US" sz="1400">
              <a:solidFill>
                <a:schemeClr val="accent2"/>
              </a:solidFill>
            </a:endParaRPr>
          </a:p>
        </p:txBody>
      </p:sp>
      <p:sp>
        <p:nvSpPr>
          <p:cNvPr id="11" name="SmartArt Placeholder 11"/>
          <p:cNvSpPr>
            <a:spLocks noGrp="1"/>
          </p:cNvSpPr>
          <p:nvPr>
            <p:ph type="dgm" sz="quarter" idx="18"/>
          </p:nvPr>
        </p:nvSpPr>
        <p:spPr>
          <a:xfrm rot="16200000">
            <a:off x="8080248" y="1960670"/>
            <a:ext cx="3392424" cy="2926080"/>
          </a:xfrm>
          <a:prstGeom prst="hexagon">
            <a:avLst/>
          </a:prstGeom>
          <a:blipFill dpi="0" rotWithShape="0">
            <a:blip r:embed="rId3"/>
            <a:srcRect/>
            <a:stretch>
              <a:fillRect l="-45837" r="-8745"/>
            </a:stretch>
          </a:blipFill>
        </p:spPr>
        <p:txBody>
          <a:bodyPr vert="vert" anchor="ctr" anchorCtr="0"/>
          <a:lstStyle>
            <a:lvl1pPr algn="ctr">
              <a:defRPr sz="3200" baseline="0">
                <a:solidFill>
                  <a:schemeClr val="bg1"/>
                </a:solidFill>
              </a:defRPr>
            </a:lvl1pPr>
          </a:lstStyle>
          <a:p>
            <a:r>
              <a:rPr lang="en-US"/>
              <a:t>Click icon to add SmartArt graphic</a:t>
            </a:r>
          </a:p>
        </p:txBody>
      </p:sp>
    </p:spTree>
    <p:extLst>
      <p:ext uri="{BB962C8B-B14F-4D97-AF65-F5344CB8AC3E}">
        <p14:creationId xmlns:p14="http://schemas.microsoft.com/office/powerpoint/2010/main" val="3257927331"/>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TH: Red Title slide w/ shap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Rectangle 5"/>
          <p:cNvSpPr/>
          <p:nvPr/>
        </p:nvSpPr>
        <p:spPr>
          <a:xfrm>
            <a:off x="0" y="-5291"/>
            <a:ext cx="12192000" cy="68580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b" anchorCtr="0"/>
          <a:lstStyle/>
          <a:p>
            <a:pPr algn="ctr"/>
            <a:endParaRPr lang="en-US"/>
          </a:p>
        </p:txBody>
      </p:sp>
      <p:pic>
        <p:nvPicPr>
          <p:cNvPr id="7" name="Picture 6">
            <a:extLst/>
          </p:cNvPr>
          <p:cNvPicPr>
            <a:picLocks noChangeAspect="1"/>
          </p:cNvPicPr>
          <p:nvPr/>
        </p:nvPicPr>
        <p:blipFill>
          <a:blip r:embed="rId2"/>
          <a:stretch>
            <a:fillRect/>
          </a:stretch>
        </p:blipFill>
        <p:spPr>
          <a:xfrm>
            <a:off x="762000" y="5894337"/>
            <a:ext cx="994416" cy="381192"/>
          </a:xfrm>
          <a:prstGeom prst="rect">
            <a:avLst/>
          </a:prstGeom>
        </p:spPr>
      </p:pic>
      <p:sp>
        <p:nvSpPr>
          <p:cNvPr id="8" name="Rectangle 7">
            <a:extLst/>
          </p:cNvPr>
          <p:cNvSpPr>
            <a:spLocks noChangeAspect="1"/>
          </p:cNvSpPr>
          <p:nvPr/>
        </p:nvSpPr>
        <p:spPr>
          <a:xfrm>
            <a:off x="8312150" y="1"/>
            <a:ext cx="2927350" cy="14562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Freeform: Shape 8">
            <a:extLst/>
          </p:cNvPr>
          <p:cNvSpPr>
            <a:spLocks noChangeAspect="1"/>
          </p:cNvSpPr>
          <p:nvPr/>
        </p:nvSpPr>
        <p:spPr>
          <a:xfrm>
            <a:off x="8312150"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10" name="Freeform: Shape 9"/>
          <p:cNvSpPr>
            <a:spLocks noChangeAspect="1"/>
          </p:cNvSpPr>
          <p:nvPr/>
        </p:nvSpPr>
        <p:spPr>
          <a:xfrm>
            <a:off x="8312151" y="1760840"/>
            <a:ext cx="2926083" cy="3389377"/>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11"/>
          <p:cNvSpPr>
            <a:spLocks noGrp="1"/>
          </p:cNvSpPr>
          <p:nvPr>
            <p:ph type="body" sz="quarter" idx="13" hasCustomPrompt="1"/>
          </p:nvPr>
        </p:nvSpPr>
        <p:spPr>
          <a:xfrm>
            <a:off x="762000" y="593931"/>
            <a:ext cx="2540000" cy="214988"/>
          </a:xfrm>
          <a:prstGeom prst="rect">
            <a:avLst/>
          </a:prstGeom>
        </p:spPr>
        <p:txBody>
          <a:bodyPr lIns="0" tIns="0" rIns="0" bIns="0"/>
          <a:lstStyle>
            <a:lvl1pPr algn="l">
              <a:spcBef>
                <a:spcPts val="0"/>
              </a:spcBef>
              <a:defRPr sz="900" b="1">
                <a:solidFill>
                  <a:schemeClr val="bg1"/>
                </a:solidFill>
              </a:defRPr>
            </a:lvl1pPr>
          </a:lstStyle>
          <a:p>
            <a:pPr lvl="0"/>
            <a:r>
              <a:rPr lang="en-US"/>
              <a:t>Month Day, Year – Arial bold 9 pt. black</a:t>
            </a:r>
          </a:p>
        </p:txBody>
      </p:sp>
      <p:sp>
        <p:nvSpPr>
          <p:cNvPr id="12" name="Text Placeholder 18"/>
          <p:cNvSpPr>
            <a:spLocks noGrp="1"/>
          </p:cNvSpPr>
          <p:nvPr>
            <p:ph type="body" sz="quarter" idx="14" hasCustomPrompt="1"/>
          </p:nvPr>
        </p:nvSpPr>
        <p:spPr>
          <a:xfrm>
            <a:off x="762000" y="4600880"/>
            <a:ext cx="5334000" cy="647700"/>
          </a:xfrm>
          <a:prstGeom prst="rect">
            <a:avLst/>
          </a:prstGeom>
        </p:spPr>
        <p:txBody>
          <a:bodyPr lIns="0" tIns="0" rIns="0" bIns="0"/>
          <a:lstStyle>
            <a:lvl1pPr algn="l">
              <a:defRPr sz="1100" baseline="0">
                <a:solidFill>
                  <a:schemeClr val="bg1"/>
                </a:solidFill>
                <a:latin typeface="+mn-lt"/>
              </a:defRPr>
            </a:lvl1pPr>
            <a:lvl2pPr algn="l">
              <a:defRPr sz="900"/>
            </a:lvl2pPr>
            <a:lvl3pPr algn="l">
              <a:defRPr sz="900"/>
            </a:lvl3pPr>
            <a:lvl4pPr algn="l">
              <a:defRPr sz="900"/>
            </a:lvl4pPr>
            <a:lvl5pPr algn="l">
              <a:defRPr sz="900"/>
            </a:lvl5pPr>
          </a:lstStyle>
          <a:p>
            <a:pPr lvl="0"/>
            <a:r>
              <a:rPr lang="en-US"/>
              <a:t>Presenter Name - Arial 11 pt. black</a:t>
            </a:r>
            <a:br>
              <a:rPr lang="en-US"/>
            </a:br>
            <a:r>
              <a:rPr lang="en-US"/>
              <a:t>Presenter Title – Arial 11 pt. black</a:t>
            </a:r>
          </a:p>
        </p:txBody>
      </p:sp>
      <p:sp>
        <p:nvSpPr>
          <p:cNvPr id="13" name="Text Placeholder 4"/>
          <p:cNvSpPr>
            <a:spLocks noGrp="1"/>
          </p:cNvSpPr>
          <p:nvPr>
            <p:ph type="body" sz="quarter" idx="16" hasCustomPrompt="1"/>
          </p:nvPr>
        </p:nvSpPr>
        <p:spPr>
          <a:xfrm>
            <a:off x="762001" y="2185988"/>
            <a:ext cx="5334000" cy="1281113"/>
          </a:xfrm>
          <a:prstGeom prst="rect">
            <a:avLst/>
          </a:prstGeom>
        </p:spPr>
        <p:txBody>
          <a:bodyPr lIns="0" tIns="0" rIns="0" bIns="0" anchor="b" anchorCtr="0">
            <a:normAutofit/>
          </a:bodyPr>
          <a:lstStyle>
            <a:lvl1pPr>
              <a:defRPr sz="3600" baseline="0">
                <a:solidFill>
                  <a:schemeClr val="bg1"/>
                </a:solidFill>
              </a:defRPr>
            </a:lvl1pPr>
          </a:lstStyle>
          <a:p>
            <a:pPr lvl="0"/>
            <a:r>
              <a:rPr lang="en-US"/>
              <a:t>Presentation title option 2 </a:t>
            </a:r>
            <a:br>
              <a:rPr lang="en-US"/>
            </a:br>
            <a:r>
              <a:rPr lang="en-US"/>
              <a:t>– Arial 36 pt. black</a:t>
            </a:r>
          </a:p>
        </p:txBody>
      </p:sp>
      <p:sp>
        <p:nvSpPr>
          <p:cNvPr id="14" name="Text Placeholder 8"/>
          <p:cNvSpPr>
            <a:spLocks noGrp="1"/>
          </p:cNvSpPr>
          <p:nvPr>
            <p:ph type="body" sz="quarter" idx="17" hasCustomPrompt="1"/>
          </p:nvPr>
        </p:nvSpPr>
        <p:spPr>
          <a:xfrm>
            <a:off x="762000" y="3650041"/>
            <a:ext cx="5334000" cy="557213"/>
          </a:xfrm>
          <a:prstGeom prst="rect">
            <a:avLst/>
          </a:prstGeom>
        </p:spPr>
        <p:txBody>
          <a:bodyPr lIns="0" tIns="0" rIns="0" bIns="0"/>
          <a:lstStyle>
            <a:lvl1pPr>
              <a:defRPr sz="1600">
                <a:solidFill>
                  <a:schemeClr val="bg1"/>
                </a:solidFill>
              </a:defRPr>
            </a:lvl1pPr>
          </a:lstStyle>
          <a:p>
            <a:pPr lvl="0"/>
            <a:r>
              <a:rPr lang="en-US"/>
              <a:t>Presentation subtitle – Arial 16 pt. black</a:t>
            </a:r>
          </a:p>
        </p:txBody>
      </p:sp>
    </p:spTree>
    <p:extLst>
      <p:ext uri="{BB962C8B-B14F-4D97-AF65-F5344CB8AC3E}">
        <p14:creationId xmlns:p14="http://schemas.microsoft.com/office/powerpoint/2010/main" val="1720176836"/>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TH: blank page">
    <p:spTree>
      <p:nvGrpSpPr>
        <p:cNvPr id="1" name=""/>
        <p:cNvGrpSpPr/>
        <p:nvPr/>
      </p:nvGrpSpPr>
      <p:grpSpPr>
        <a:xfrm>
          <a:off x="0" y="0"/>
          <a:ext cx="0" cy="0"/>
          <a:chOff x="0" y="0"/>
          <a:chExt cx="0" cy="0"/>
        </a:xfrm>
      </p:grpSpPr>
      <p:sp>
        <p:nvSpPr>
          <p:cNvPr id="3" name="Rectangle 2"/>
          <p:cNvSpPr/>
          <p:nvPr/>
        </p:nvSpPr>
        <p:spPr>
          <a:xfrm>
            <a:off x="532737" y="6146358"/>
            <a:ext cx="11131826" cy="5724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8619871"/>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ATH: TOC, short">
    <p:spTree>
      <p:nvGrpSpPr>
        <p:cNvPr id="1" name=""/>
        <p:cNvGrpSpPr/>
        <p:nvPr/>
      </p:nvGrpSpPr>
      <p:grpSpPr>
        <a:xfrm>
          <a:off x="0" y="0"/>
          <a:ext cx="0" cy="0"/>
          <a:chOff x="0" y="0"/>
          <a:chExt cx="0" cy="0"/>
        </a:xfrm>
      </p:grpSpPr>
      <p:sp>
        <p:nvSpPr>
          <p:cNvPr id="3" name="Text Placeholder 4"/>
          <p:cNvSpPr>
            <a:spLocks noGrp="1"/>
          </p:cNvSpPr>
          <p:nvPr>
            <p:ph type="body" sz="quarter" idx="13" hasCustomPrompt="1"/>
          </p:nvPr>
        </p:nvSpPr>
        <p:spPr>
          <a:xfrm>
            <a:off x="2680138" y="4767068"/>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4" name="Text Placeholder 4"/>
          <p:cNvSpPr>
            <a:spLocks noGrp="1"/>
          </p:cNvSpPr>
          <p:nvPr>
            <p:ph type="body" sz="quarter" idx="15" hasCustomPrompt="1"/>
          </p:nvPr>
        </p:nvSpPr>
        <p:spPr>
          <a:xfrm>
            <a:off x="2680138" y="5404680"/>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5" name="Rectangle 4"/>
          <p:cNvSpPr/>
          <p:nvPr/>
        </p:nvSpPr>
        <p:spPr>
          <a:xfrm>
            <a:off x="532737" y="6257676"/>
            <a:ext cx="11131826" cy="4611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4"/>
          <p:cNvSpPr>
            <a:spLocks noGrp="1"/>
          </p:cNvSpPr>
          <p:nvPr>
            <p:ph type="body" sz="quarter" idx="20" hasCustomPrompt="1"/>
          </p:nvPr>
        </p:nvSpPr>
        <p:spPr>
          <a:xfrm>
            <a:off x="2680138" y="3486324"/>
            <a:ext cx="7034924" cy="538920"/>
          </a:xfrm>
          <a:prstGeom prst="rect">
            <a:avLst/>
          </a:prstGeom>
        </p:spPr>
        <p:txBody>
          <a:bodyPr lIns="0" tIns="0" rIns="0" bIns="0"/>
          <a:lstStyle>
            <a:lvl1pPr>
              <a:defRPr sz="3200">
                <a:solidFill>
                  <a:schemeClr val="tx1"/>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active</a:t>
            </a:r>
            <a:endParaRPr lang="en-US" sz="1400">
              <a:latin typeface="Arial" panose="020B0604020202020204" pitchFamily="34" charset="0"/>
              <a:cs typeface="Arial" panose="020B0604020202020204" pitchFamily="34" charset="0"/>
            </a:endParaRPr>
          </a:p>
        </p:txBody>
      </p:sp>
      <p:sp>
        <p:nvSpPr>
          <p:cNvPr id="7" name="Text Placeholder 4"/>
          <p:cNvSpPr>
            <a:spLocks noGrp="1"/>
          </p:cNvSpPr>
          <p:nvPr>
            <p:ph type="body" sz="quarter" idx="21" hasCustomPrompt="1"/>
          </p:nvPr>
        </p:nvSpPr>
        <p:spPr>
          <a:xfrm>
            <a:off x="2680138" y="4123487"/>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8" name="Text Placeholder 4"/>
          <p:cNvSpPr>
            <a:spLocks noGrp="1"/>
          </p:cNvSpPr>
          <p:nvPr>
            <p:ph type="body" sz="quarter" idx="25" hasCustomPrompt="1"/>
          </p:nvPr>
        </p:nvSpPr>
        <p:spPr>
          <a:xfrm>
            <a:off x="762000" y="3486324"/>
            <a:ext cx="633248" cy="538920"/>
          </a:xfrm>
          <a:prstGeom prst="rect">
            <a:avLst/>
          </a:prstGeom>
        </p:spPr>
        <p:txBody>
          <a:bodyPr lIns="0" tIns="0" rIns="0" bIns="0"/>
          <a:lstStyle>
            <a:lvl1pPr>
              <a:defRPr sz="3200">
                <a:solidFill>
                  <a:schemeClr val="accent1"/>
                </a:solidFill>
              </a:defRPr>
            </a:lvl1pPr>
          </a:lstStyle>
          <a:p>
            <a:pPr lvl="0"/>
            <a:r>
              <a:rPr lang="en-US"/>
              <a:t>1</a:t>
            </a:r>
          </a:p>
        </p:txBody>
      </p:sp>
      <p:sp>
        <p:nvSpPr>
          <p:cNvPr id="9" name="Text Placeholder 4"/>
          <p:cNvSpPr>
            <a:spLocks noGrp="1"/>
          </p:cNvSpPr>
          <p:nvPr>
            <p:ph type="body" sz="quarter" idx="26" hasCustomPrompt="1"/>
          </p:nvPr>
        </p:nvSpPr>
        <p:spPr>
          <a:xfrm>
            <a:off x="762000" y="4124644"/>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2</a:t>
            </a:r>
          </a:p>
        </p:txBody>
      </p:sp>
      <p:sp>
        <p:nvSpPr>
          <p:cNvPr id="10" name="Text Placeholder 4"/>
          <p:cNvSpPr>
            <a:spLocks noGrp="1"/>
          </p:cNvSpPr>
          <p:nvPr>
            <p:ph type="body" sz="quarter" idx="27" hasCustomPrompt="1"/>
          </p:nvPr>
        </p:nvSpPr>
        <p:spPr>
          <a:xfrm>
            <a:off x="762000" y="4767068"/>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3</a:t>
            </a:r>
          </a:p>
        </p:txBody>
      </p:sp>
      <p:sp>
        <p:nvSpPr>
          <p:cNvPr id="11" name="Text Placeholder 4"/>
          <p:cNvSpPr>
            <a:spLocks noGrp="1"/>
          </p:cNvSpPr>
          <p:nvPr>
            <p:ph type="body" sz="quarter" idx="28" hasCustomPrompt="1"/>
          </p:nvPr>
        </p:nvSpPr>
        <p:spPr>
          <a:xfrm>
            <a:off x="762000" y="5404680"/>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4</a:t>
            </a:r>
          </a:p>
        </p:txBody>
      </p:sp>
    </p:spTree>
    <p:extLst>
      <p:ext uri="{BB962C8B-B14F-4D97-AF65-F5344CB8AC3E}">
        <p14:creationId xmlns:p14="http://schemas.microsoft.com/office/powerpoint/2010/main" val="2937493823"/>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ATH: TOC, long">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762000" y="931587"/>
            <a:ext cx="633248" cy="538920"/>
          </a:xfrm>
          <a:prstGeom prst="rect">
            <a:avLst/>
          </a:prstGeom>
        </p:spPr>
        <p:txBody>
          <a:bodyPr lIns="0" tIns="0" rIns="0" bIns="0"/>
          <a:lstStyle>
            <a:lvl1pPr>
              <a:defRPr sz="3200">
                <a:solidFill>
                  <a:schemeClr val="accent1"/>
                </a:solidFill>
              </a:defRPr>
            </a:lvl1pPr>
          </a:lstStyle>
          <a:p>
            <a:pPr lvl="0"/>
            <a:r>
              <a:rPr lang="en-US"/>
              <a:t>1</a:t>
            </a:r>
          </a:p>
        </p:txBody>
      </p:sp>
      <p:sp>
        <p:nvSpPr>
          <p:cNvPr id="4" name="Text Placeholder 4"/>
          <p:cNvSpPr>
            <a:spLocks noGrp="1"/>
          </p:cNvSpPr>
          <p:nvPr>
            <p:ph type="body" sz="quarter" idx="11" hasCustomPrompt="1"/>
          </p:nvPr>
        </p:nvSpPr>
        <p:spPr>
          <a:xfrm>
            <a:off x="2680138" y="931587"/>
            <a:ext cx="7034924" cy="538920"/>
          </a:xfrm>
          <a:prstGeom prst="rect">
            <a:avLst/>
          </a:prstGeom>
        </p:spPr>
        <p:txBody>
          <a:bodyPr lIns="0" tIns="0" rIns="0" bIns="0"/>
          <a:lstStyle>
            <a:lvl1pPr>
              <a:defRPr sz="3200">
                <a:solidFill>
                  <a:schemeClr val="tx1"/>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active</a:t>
            </a:r>
            <a:endParaRPr lang="en-US" sz="140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762000" y="1569907"/>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2</a:t>
            </a:r>
          </a:p>
        </p:txBody>
      </p:sp>
      <p:sp>
        <p:nvSpPr>
          <p:cNvPr id="6" name="Text Placeholder 4"/>
          <p:cNvSpPr>
            <a:spLocks noGrp="1"/>
          </p:cNvSpPr>
          <p:nvPr>
            <p:ph type="body" sz="quarter" idx="13" hasCustomPrompt="1"/>
          </p:nvPr>
        </p:nvSpPr>
        <p:spPr>
          <a:xfrm>
            <a:off x="2680138" y="4767068"/>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7" name="Text Placeholder 4"/>
          <p:cNvSpPr>
            <a:spLocks noGrp="1"/>
          </p:cNvSpPr>
          <p:nvPr>
            <p:ph type="body" sz="quarter" idx="14" hasCustomPrompt="1"/>
          </p:nvPr>
        </p:nvSpPr>
        <p:spPr>
          <a:xfrm>
            <a:off x="762000" y="2213562"/>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3</a:t>
            </a:r>
          </a:p>
        </p:txBody>
      </p:sp>
      <p:sp>
        <p:nvSpPr>
          <p:cNvPr id="8" name="Text Placeholder 4"/>
          <p:cNvSpPr>
            <a:spLocks noGrp="1"/>
          </p:cNvSpPr>
          <p:nvPr>
            <p:ph type="body" sz="quarter" idx="15" hasCustomPrompt="1"/>
          </p:nvPr>
        </p:nvSpPr>
        <p:spPr>
          <a:xfrm>
            <a:off x="2680138" y="5404680"/>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9" name="Text Placeholder 4"/>
          <p:cNvSpPr>
            <a:spLocks noGrp="1"/>
          </p:cNvSpPr>
          <p:nvPr>
            <p:ph type="body" sz="quarter" idx="16" hasCustomPrompt="1"/>
          </p:nvPr>
        </p:nvSpPr>
        <p:spPr>
          <a:xfrm>
            <a:off x="762000" y="2849943"/>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4</a:t>
            </a:r>
          </a:p>
        </p:txBody>
      </p:sp>
      <p:sp>
        <p:nvSpPr>
          <p:cNvPr id="10" name="Rectangle 9"/>
          <p:cNvSpPr/>
          <p:nvPr/>
        </p:nvSpPr>
        <p:spPr>
          <a:xfrm>
            <a:off x="532737" y="6257676"/>
            <a:ext cx="11131826" cy="4611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4"/>
          <p:cNvSpPr>
            <a:spLocks noGrp="1"/>
          </p:cNvSpPr>
          <p:nvPr>
            <p:ph type="body" sz="quarter" idx="20" hasCustomPrompt="1"/>
          </p:nvPr>
        </p:nvSpPr>
        <p:spPr>
          <a:xfrm>
            <a:off x="2680138" y="3486324"/>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12" name="Text Placeholder 4"/>
          <p:cNvSpPr>
            <a:spLocks noGrp="1"/>
          </p:cNvSpPr>
          <p:nvPr>
            <p:ph type="body" sz="quarter" idx="21" hasCustomPrompt="1"/>
          </p:nvPr>
        </p:nvSpPr>
        <p:spPr>
          <a:xfrm>
            <a:off x="2680138" y="4123487"/>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13" name="Text Placeholder 4"/>
          <p:cNvSpPr>
            <a:spLocks noGrp="1"/>
          </p:cNvSpPr>
          <p:nvPr>
            <p:ph type="body" sz="quarter" idx="22" hasCustomPrompt="1"/>
          </p:nvPr>
        </p:nvSpPr>
        <p:spPr>
          <a:xfrm>
            <a:off x="2680138" y="2849943"/>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14" name="Text Placeholder 4"/>
          <p:cNvSpPr>
            <a:spLocks noGrp="1"/>
          </p:cNvSpPr>
          <p:nvPr>
            <p:ph type="body" sz="quarter" idx="23" hasCustomPrompt="1"/>
          </p:nvPr>
        </p:nvSpPr>
        <p:spPr>
          <a:xfrm>
            <a:off x="2680138" y="1569907"/>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15" name="Text Placeholder 4"/>
          <p:cNvSpPr>
            <a:spLocks noGrp="1"/>
          </p:cNvSpPr>
          <p:nvPr>
            <p:ph type="body" sz="quarter" idx="24" hasCustomPrompt="1"/>
          </p:nvPr>
        </p:nvSpPr>
        <p:spPr>
          <a:xfrm>
            <a:off x="2680138" y="2213562"/>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16" name="Text Placeholder 4"/>
          <p:cNvSpPr>
            <a:spLocks noGrp="1"/>
          </p:cNvSpPr>
          <p:nvPr>
            <p:ph type="body" sz="quarter" idx="25" hasCustomPrompt="1"/>
          </p:nvPr>
        </p:nvSpPr>
        <p:spPr>
          <a:xfrm>
            <a:off x="762000" y="3486324"/>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5</a:t>
            </a:r>
          </a:p>
        </p:txBody>
      </p:sp>
      <p:sp>
        <p:nvSpPr>
          <p:cNvPr id="17" name="Text Placeholder 4"/>
          <p:cNvSpPr>
            <a:spLocks noGrp="1"/>
          </p:cNvSpPr>
          <p:nvPr>
            <p:ph type="body" sz="quarter" idx="26" hasCustomPrompt="1"/>
          </p:nvPr>
        </p:nvSpPr>
        <p:spPr>
          <a:xfrm>
            <a:off x="762000" y="4124644"/>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6</a:t>
            </a:r>
          </a:p>
        </p:txBody>
      </p:sp>
      <p:sp>
        <p:nvSpPr>
          <p:cNvPr id="18" name="Text Placeholder 4"/>
          <p:cNvSpPr>
            <a:spLocks noGrp="1"/>
          </p:cNvSpPr>
          <p:nvPr>
            <p:ph type="body" sz="quarter" idx="27" hasCustomPrompt="1"/>
          </p:nvPr>
        </p:nvSpPr>
        <p:spPr>
          <a:xfrm>
            <a:off x="762000" y="4767068"/>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7</a:t>
            </a:r>
          </a:p>
        </p:txBody>
      </p:sp>
      <p:sp>
        <p:nvSpPr>
          <p:cNvPr id="19" name="Text Placeholder 4"/>
          <p:cNvSpPr>
            <a:spLocks noGrp="1"/>
          </p:cNvSpPr>
          <p:nvPr>
            <p:ph type="body" sz="quarter" idx="28" hasCustomPrompt="1"/>
          </p:nvPr>
        </p:nvSpPr>
        <p:spPr>
          <a:xfrm>
            <a:off x="762000" y="5404680"/>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8</a:t>
            </a:r>
          </a:p>
        </p:txBody>
      </p:sp>
    </p:spTree>
    <p:extLst>
      <p:ext uri="{BB962C8B-B14F-4D97-AF65-F5344CB8AC3E}">
        <p14:creationId xmlns:p14="http://schemas.microsoft.com/office/powerpoint/2010/main" val="956282549"/>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TH: Red Section Brea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sp>
        <p:nvSpPr>
          <p:cNvPr id="7" name="Text Placeholder 10"/>
          <p:cNvSpPr>
            <a:spLocks noGrp="1"/>
          </p:cNvSpPr>
          <p:nvPr>
            <p:ph type="body" sz="quarter" idx="13" hasCustomPrompt="1"/>
          </p:nvPr>
        </p:nvSpPr>
        <p:spPr>
          <a:xfrm>
            <a:off x="762000" y="838200"/>
            <a:ext cx="8829545" cy="2819400"/>
          </a:xfrm>
          <a:prstGeom prst="rect">
            <a:avLst/>
          </a:prstGeom>
        </p:spPr>
        <p:txBody>
          <a:bodyPr lIns="0" tIns="0" rIns="0" bIns="0" anchor="t" anchorCtr="0"/>
          <a:lstStyle>
            <a:lvl1pPr algn="l">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Section title – Arial 48 pt. white. Text goes here.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22392"/>
            <a:ext cx="12192000" cy="850286"/>
          </a:xfrm>
          <a:prstGeom prst="rect">
            <a:avLst/>
          </a:prstGeom>
        </p:spPr>
      </p:pic>
    </p:spTree>
    <p:extLst>
      <p:ext uri="{BB962C8B-B14F-4D97-AF65-F5344CB8AC3E}">
        <p14:creationId xmlns:p14="http://schemas.microsoft.com/office/powerpoint/2010/main" val="1282817357"/>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TH: Purple Section Brea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22392"/>
            <a:ext cx="12191999" cy="850286"/>
          </a:xfrm>
          <a:prstGeom prst="rect">
            <a:avLst/>
          </a:prstGeom>
        </p:spPr>
      </p:pic>
      <p:sp>
        <p:nvSpPr>
          <p:cNvPr id="7" name="Text Placeholder 10"/>
          <p:cNvSpPr>
            <a:spLocks noGrp="1"/>
          </p:cNvSpPr>
          <p:nvPr>
            <p:ph type="body" sz="quarter" idx="13" hasCustomPrompt="1"/>
          </p:nvPr>
        </p:nvSpPr>
        <p:spPr>
          <a:xfrm>
            <a:off x="762000" y="838200"/>
            <a:ext cx="8829545" cy="2819400"/>
          </a:xfrm>
          <a:prstGeom prst="rect">
            <a:avLst/>
          </a:prstGeom>
        </p:spPr>
        <p:txBody>
          <a:bodyPr lIns="0" tIns="0" rIns="0" bIns="0" anchor="t" anchorCtr="0"/>
          <a:lstStyle>
            <a:lvl1pPr algn="l">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Section title – Arial 48 pt. white. Text goes here.</a:t>
            </a:r>
          </a:p>
        </p:txBody>
      </p:sp>
    </p:spTree>
    <p:extLst>
      <p:ext uri="{BB962C8B-B14F-4D97-AF65-F5344CB8AC3E}">
        <p14:creationId xmlns:p14="http://schemas.microsoft.com/office/powerpoint/2010/main" val="3923138972"/>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TH: Teal Section Brea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sp>
        <p:nvSpPr>
          <p:cNvPr id="7" name="Text Placeholder 10"/>
          <p:cNvSpPr>
            <a:spLocks noGrp="1"/>
          </p:cNvSpPr>
          <p:nvPr>
            <p:ph type="body" sz="quarter" idx="13" hasCustomPrompt="1"/>
          </p:nvPr>
        </p:nvSpPr>
        <p:spPr>
          <a:xfrm>
            <a:off x="762000" y="838200"/>
            <a:ext cx="8829545" cy="2819400"/>
          </a:xfrm>
          <a:prstGeom prst="rect">
            <a:avLst/>
          </a:prstGeom>
        </p:spPr>
        <p:txBody>
          <a:bodyPr lIns="0" tIns="0" rIns="0" bIns="0" anchor="t" anchorCtr="0"/>
          <a:lstStyle>
            <a:lvl1pPr algn="l">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Section title – Arial 48 pt. white. Text goes here.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22392"/>
            <a:ext cx="12191999" cy="850286"/>
          </a:xfrm>
          <a:prstGeom prst="rect">
            <a:avLst/>
          </a:prstGeom>
        </p:spPr>
      </p:pic>
    </p:spTree>
    <p:extLst>
      <p:ext uri="{BB962C8B-B14F-4D97-AF65-F5344CB8AC3E}">
        <p14:creationId xmlns:p14="http://schemas.microsoft.com/office/powerpoint/2010/main" val="969977507"/>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ATH: Green Section Brea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sp>
        <p:nvSpPr>
          <p:cNvPr id="7" name="Text Placeholder 10"/>
          <p:cNvSpPr>
            <a:spLocks noGrp="1"/>
          </p:cNvSpPr>
          <p:nvPr>
            <p:ph type="body" sz="quarter" idx="13" hasCustomPrompt="1"/>
          </p:nvPr>
        </p:nvSpPr>
        <p:spPr>
          <a:xfrm>
            <a:off x="762000" y="838200"/>
            <a:ext cx="8829545" cy="2819400"/>
          </a:xfrm>
          <a:prstGeom prst="rect">
            <a:avLst/>
          </a:prstGeom>
        </p:spPr>
        <p:txBody>
          <a:bodyPr lIns="0" tIns="0" rIns="0" bIns="0" anchor="t" anchorCtr="0"/>
          <a:lstStyle>
            <a:lvl1pPr algn="l">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Section title – Arial 48 pt. white. Text goes here.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24410"/>
            <a:ext cx="12191999" cy="850286"/>
          </a:xfrm>
          <a:prstGeom prst="rect">
            <a:avLst/>
          </a:prstGeom>
        </p:spPr>
      </p:pic>
    </p:spTree>
    <p:extLst>
      <p:ext uri="{BB962C8B-B14F-4D97-AF65-F5344CB8AC3E}">
        <p14:creationId xmlns:p14="http://schemas.microsoft.com/office/powerpoint/2010/main" val="368528728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TH: Single column intro with half page dark colored objec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762000" y="2743200"/>
            <a:ext cx="5283200" cy="1315450"/>
          </a:xfrm>
          <a:prstGeom prst="rect">
            <a:avLst/>
          </a:prstGeom>
        </p:spPr>
        <p:txBody>
          <a:bodyPr/>
          <a:lstStyle>
            <a:lvl1pPr>
              <a:defRPr sz="3200">
                <a:solidFill>
                  <a:schemeClr val="accent2"/>
                </a:solidFill>
              </a:defRPr>
            </a:lvl1pPr>
          </a:lstStyle>
          <a:p>
            <a:pPr lvl="0"/>
            <a:r>
              <a:rPr lang="en-US" dirty="0"/>
              <a:t>Single column </a:t>
            </a:r>
            <a:br>
              <a:rPr lang="en-US" dirty="0"/>
            </a:br>
            <a:r>
              <a:rPr lang="en-US" dirty="0"/>
              <a:t>w/ introductory copy</a:t>
            </a:r>
          </a:p>
        </p:txBody>
      </p:sp>
      <p:sp>
        <p:nvSpPr>
          <p:cNvPr id="7" name="Text Placeholder 6"/>
          <p:cNvSpPr>
            <a:spLocks noGrp="1"/>
          </p:cNvSpPr>
          <p:nvPr>
            <p:ph type="body" sz="quarter" idx="12" hasCustomPrompt="1"/>
          </p:nvPr>
        </p:nvSpPr>
        <p:spPr>
          <a:xfrm>
            <a:off x="762000" y="4114800"/>
            <a:ext cx="5283200" cy="2171700"/>
          </a:xfrm>
          <a:prstGeom prst="rect">
            <a:avLst/>
          </a:prstGeom>
        </p:spPr>
        <p:txBody>
          <a:bodyPr/>
          <a:lstStyle>
            <a:lvl1pPr>
              <a:defRPr sz="1700"/>
            </a:lvl1pPr>
            <a:lvl2pPr>
              <a:defRPr sz="1400"/>
            </a:lvl2pPr>
            <a:lvl3pPr>
              <a:defRPr sz="1400"/>
            </a:lvl3pPr>
            <a:lvl4pPr>
              <a:defRPr sz="1400"/>
            </a:lvl4pPr>
            <a:lvl5pPr>
              <a:defRPr sz="1400"/>
            </a:lvl5pPr>
          </a:lstStyle>
          <a:p>
            <a:pPr lvl="0"/>
            <a:r>
              <a:rPr lang="en-US" dirty="0"/>
              <a:t>This is used for a simple impact page with a medium amount of copy. It’s intended to hold a few talking points. The page should look clear and concise. </a:t>
            </a:r>
          </a:p>
        </p:txBody>
      </p:sp>
      <p:pic>
        <p:nvPicPr>
          <p:cNvPr id="8" name="Picture 7"/>
          <p:cNvPicPr>
            <a:picLocks noChangeAspect="1"/>
          </p:cNvPicPr>
          <p:nvPr userDrawn="1"/>
        </p:nvPicPr>
        <p:blipFill>
          <a:blip r:embed="rId2"/>
          <a:stretch>
            <a:fillRect/>
          </a:stretch>
        </p:blipFill>
        <p:spPr>
          <a:xfrm>
            <a:off x="10795491" y="6286500"/>
            <a:ext cx="685309" cy="294957"/>
          </a:xfrm>
          <a:prstGeom prst="rect">
            <a:avLst/>
          </a:prstGeom>
        </p:spPr>
      </p:pic>
      <p:sp>
        <p:nvSpPr>
          <p:cNvPr id="10" name="Slide Number Placeholder 49">
            <a:extLst/>
          </p:cNvPr>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accent4">
                    <a:lumMod val="75000"/>
                  </a:schemeClr>
                </a:solidFill>
                <a:latin typeface="Arial" panose="020B0604020202020204" pitchFamily="34" charset="0"/>
                <a:cs typeface="Arial" panose="020B0604020202020204" pitchFamily="34" charset="0"/>
              </a:rPr>
              <a:pPr algn="r"/>
              <a:t>‹#›</a:t>
            </a:fld>
            <a:endParaRPr lang="en-US" dirty="0">
              <a:solidFill>
                <a:schemeClr val="accent4">
                  <a:lumMod val="75000"/>
                </a:schemeClr>
              </a:solidFill>
              <a:latin typeface="Arial" panose="020B0604020202020204" pitchFamily="34" charset="0"/>
              <a:cs typeface="Arial" panose="020B0604020202020204" pitchFamily="34" charset="0"/>
            </a:endParaRPr>
          </a:p>
        </p:txBody>
      </p:sp>
      <p:sp>
        <p:nvSpPr>
          <p:cNvPr id="11" name="Text Placeholder 8"/>
          <p:cNvSpPr>
            <a:spLocks noGrp="1"/>
          </p:cNvSpPr>
          <p:nvPr>
            <p:ph type="body" sz="quarter" idx="13" hasCustomPrompt="1"/>
          </p:nvPr>
        </p:nvSpPr>
        <p:spPr>
          <a:xfrm>
            <a:off x="943149" y="6437267"/>
            <a:ext cx="6096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dirty="0"/>
              <a:t>Optional footer text (program team name, etc.)</a:t>
            </a:r>
          </a:p>
        </p:txBody>
      </p:sp>
      <p:sp>
        <p:nvSpPr>
          <p:cNvPr id="12"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accent4">
                    <a:lumMod val="75000"/>
                  </a:schemeClr>
                </a:solidFill>
              </a:defRPr>
            </a:lvl1pPr>
            <a:lvl2pPr>
              <a:defRPr sz="700"/>
            </a:lvl2pPr>
            <a:lvl3pPr>
              <a:defRPr sz="700"/>
            </a:lvl3pPr>
            <a:lvl4pPr>
              <a:defRPr sz="700"/>
            </a:lvl4pPr>
            <a:lvl5pPr>
              <a:defRPr sz="700"/>
            </a:lvl5pPr>
          </a:lstStyle>
          <a:p>
            <a:pPr lvl="0"/>
            <a:r>
              <a:rPr lang="en-US" dirty="0"/>
              <a:t>Presentation Title | Chapter Title</a:t>
            </a:r>
          </a:p>
        </p:txBody>
      </p:sp>
      <p:sp>
        <p:nvSpPr>
          <p:cNvPr id="13" name="Picture Placeholder 4"/>
          <p:cNvSpPr>
            <a:spLocks noGrp="1"/>
          </p:cNvSpPr>
          <p:nvPr>
            <p:ph type="pic" sz="quarter" idx="14" hasCustomPrompt="1"/>
          </p:nvPr>
        </p:nvSpPr>
        <p:spPr>
          <a:xfrm>
            <a:off x="6197600" y="0"/>
            <a:ext cx="5994400" cy="6858000"/>
          </a:xfrm>
          <a:prstGeom prst="rect">
            <a:avLst/>
          </a:prstGeom>
          <a:solidFill>
            <a:schemeClr val="tx2"/>
          </a:solidFill>
          <a:ln>
            <a:noFill/>
          </a:ln>
        </p:spPr>
        <p:txBody>
          <a:bodyPr/>
          <a:lstStyle>
            <a:lvl1pPr>
              <a:defRPr sz="1600" baseline="0">
                <a:solidFill>
                  <a:schemeClr val="bg1"/>
                </a:solidFill>
              </a:defRPr>
            </a:lvl1pPr>
          </a:lstStyle>
          <a:p>
            <a:r>
              <a:rPr lang="en-US" dirty="0"/>
              <a:t> Half page dark colored background (change or delete as needed) – White header/footer text</a:t>
            </a:r>
          </a:p>
        </p:txBody>
      </p:sp>
    </p:spTree>
    <p:extLst>
      <p:ext uri="{BB962C8B-B14F-4D97-AF65-F5344CB8AC3E}">
        <p14:creationId xmlns:p14="http://schemas.microsoft.com/office/powerpoint/2010/main" val="3782447056"/>
      </p:ext>
    </p:extLst>
  </p:cSld>
  <p:clrMapOvr>
    <a:masterClrMapping/>
  </p:clrMapOvr>
  <p:extLst mod="1">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ATH: Blank page with Header/Foot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Tree>
    <p:extLst>
      <p:ext uri="{BB962C8B-B14F-4D97-AF65-F5344CB8AC3E}">
        <p14:creationId xmlns:p14="http://schemas.microsoft.com/office/powerpoint/2010/main" val="3033626543"/>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ATH: Two column text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Text Placeholder 4"/>
          <p:cNvSpPr>
            <a:spLocks noGrp="1"/>
          </p:cNvSpPr>
          <p:nvPr>
            <p:ph type="body" sz="quarter" idx="13" hasCustomPrompt="1"/>
          </p:nvPr>
        </p:nvSpPr>
        <p:spPr>
          <a:xfrm>
            <a:off x="762000" y="847224"/>
            <a:ext cx="10718800" cy="1045371"/>
          </a:xfrm>
          <a:prstGeom prst="rect">
            <a:avLst/>
          </a:prstGeom>
        </p:spPr>
        <p:txBody>
          <a:bodyPr lIns="0" tIns="0" rIns="0" bIns="0"/>
          <a:lstStyle>
            <a:lvl1pPr>
              <a:defRPr sz="3200" baseline="0">
                <a:solidFill>
                  <a:schemeClr val="accent1"/>
                </a:solidFill>
              </a:defRPr>
            </a:lvl1pPr>
          </a:lstStyle>
          <a:p>
            <a:pPr>
              <a:lnSpc>
                <a:spcPts val="4000"/>
              </a:lnSpc>
              <a:spcAft>
                <a:spcPts val="1800"/>
              </a:spcAft>
            </a:pPr>
            <a:r>
              <a:rPr lang="en-US" sz="3200">
                <a:solidFill>
                  <a:srgbClr val="F65050"/>
                </a:solidFill>
                <a:latin typeface="Arial" panose="020B0604020202020204" pitchFamily="34" charset="0"/>
                <a:cs typeface="Arial" panose="020B0604020202020204" pitchFamily="34" charset="0"/>
              </a:rPr>
              <a:t>H1 – Arial 32 pt. red: Two column with dense body copy. The header can fit on two lines if needed</a:t>
            </a:r>
          </a:p>
        </p:txBody>
      </p:sp>
      <p:sp>
        <p:nvSpPr>
          <p:cNvPr id="7" name="Text Placeholder 6"/>
          <p:cNvSpPr>
            <a:spLocks noGrp="1"/>
          </p:cNvSpPr>
          <p:nvPr>
            <p:ph type="body" sz="quarter" idx="14" hasCustomPrompt="1"/>
          </p:nvPr>
        </p:nvSpPr>
        <p:spPr>
          <a:xfrm>
            <a:off x="762001" y="2019300"/>
            <a:ext cx="10706100" cy="3924300"/>
          </a:xfrm>
          <a:prstGeom prst="rect">
            <a:avLst/>
          </a:prstGeom>
        </p:spPr>
        <p:txBody>
          <a:bodyPr lIns="0" tIns="0" rIns="0" bIns="0" numCol="2" spcCol="457200"/>
          <a:lstStyle>
            <a:lvl1pPr marL="0" marR="0" indent="0" algn="l" defTabSz="609585" rtl="0" eaLnBrk="1" fontAlgn="base" latinLnBrk="0" hangingPunct="1">
              <a:lnSpc>
                <a:spcPts val="1800"/>
              </a:lnSpc>
              <a:spcBef>
                <a:spcPts val="0"/>
              </a:spcBef>
              <a:spcAft>
                <a:spcPts val="1800"/>
              </a:spcAft>
              <a:buClrTx/>
              <a:buSzTx/>
              <a:buFont typeface="Arial" panose="020B0604020202020204" pitchFamily="34" charset="0"/>
              <a:buNone/>
              <a:tabLst/>
              <a:defRPr sz="1600" baseline="0">
                <a:solidFill>
                  <a:schemeClr val="tx1"/>
                </a:solidFill>
              </a:defRPr>
            </a:lvl1pPr>
            <a:lvl2pPr>
              <a:defRPr sz="1400"/>
            </a:lvl2pPr>
            <a:lvl3pPr>
              <a:defRPr sz="1400"/>
            </a:lvl3pPr>
            <a:lvl4pPr>
              <a:defRPr sz="1400"/>
            </a:lvl4pPr>
            <a:lvl5pPr>
              <a:defRPr sz="1400"/>
            </a:lvl5pPr>
          </a:lstStyle>
          <a:p>
            <a:pPr>
              <a:lnSpc>
                <a:spcPts val="1800"/>
              </a:lnSpc>
              <a:spcAft>
                <a:spcPts val="1800"/>
              </a:spcAft>
            </a:pPr>
            <a:r>
              <a:rPr lang="en-US"/>
              <a:t>Body text – Arial 16 pt., black, 18 pt. paragraph spacing after: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a:t>
            </a:r>
          </a:p>
          <a:p>
            <a:pPr>
              <a:lnSpc>
                <a:spcPts val="1800"/>
              </a:lnSpc>
              <a:spcAft>
                <a:spcPts val="1800"/>
              </a:spcAft>
            </a:pPr>
            <a:r>
              <a:rPr lang="en-US"/>
              <a:t>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a:t>
            </a:r>
            <a:endParaRPr lang="en-US"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3663967"/>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TH: Half page, one column text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Text Placeholder 4"/>
          <p:cNvSpPr>
            <a:spLocks noGrp="1"/>
          </p:cNvSpPr>
          <p:nvPr>
            <p:ph type="body" sz="quarter" idx="13" hasCustomPrompt="1"/>
          </p:nvPr>
        </p:nvSpPr>
        <p:spPr>
          <a:xfrm>
            <a:off x="762001" y="837815"/>
            <a:ext cx="5105399" cy="1105285"/>
          </a:xfrm>
          <a:prstGeom prst="rect">
            <a:avLst/>
          </a:prstGeom>
        </p:spPr>
        <p:txBody>
          <a:bodyPr lIns="0" tIns="0" rIns="0" bIns="0"/>
          <a:lstStyle>
            <a:lvl1pPr>
              <a:defRPr sz="3200" baseline="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Single column of text </a:t>
            </a:r>
          </a:p>
        </p:txBody>
      </p:sp>
      <p:sp>
        <p:nvSpPr>
          <p:cNvPr id="7" name="Text Placeholder 6"/>
          <p:cNvSpPr>
            <a:spLocks noGrp="1"/>
          </p:cNvSpPr>
          <p:nvPr>
            <p:ph type="body" sz="quarter" idx="14" hasCustomPrompt="1"/>
          </p:nvPr>
        </p:nvSpPr>
        <p:spPr>
          <a:xfrm>
            <a:off x="762000" y="2019300"/>
            <a:ext cx="5105400" cy="3829050"/>
          </a:xfrm>
          <a:prstGeom prst="rect">
            <a:avLst/>
          </a:prstGeom>
        </p:spPr>
        <p:txBody>
          <a:bodyPr lIns="0" tIns="0" rIns="0" bIns="0"/>
          <a:lstStyle>
            <a:lvl1pPr marL="0" marR="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sz="1600" baseline="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smaller amount of text without any additional images, or to provide space for a collection of smaller images and photos. It’s intended to hold a few talking points. Aim for clear and concise.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a:t>This is used for a smaller amount of text without any additional images, or to provide space for a collection of smaller images and photos. It’s intended to hold a few talking points. Aim for clear and concise. </a:t>
            </a:r>
          </a:p>
          <a:p>
            <a:pPr lvl="0"/>
            <a:endParaRPr lang="en-US"/>
          </a:p>
        </p:txBody>
      </p:sp>
    </p:spTree>
    <p:extLst>
      <p:ext uri="{BB962C8B-B14F-4D97-AF65-F5344CB8AC3E}">
        <p14:creationId xmlns:p14="http://schemas.microsoft.com/office/powerpoint/2010/main" val="2855031431"/>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ATH: Split one column, header and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Text Placeholder 4"/>
          <p:cNvSpPr>
            <a:spLocks noGrp="1"/>
          </p:cNvSpPr>
          <p:nvPr>
            <p:ph type="body" sz="quarter" idx="13" hasCustomPrompt="1"/>
          </p:nvPr>
        </p:nvSpPr>
        <p:spPr>
          <a:xfrm>
            <a:off x="762000" y="2743200"/>
            <a:ext cx="5105400" cy="1315450"/>
          </a:xfrm>
          <a:prstGeom prst="rect">
            <a:avLst/>
          </a:prstGeom>
        </p:spPr>
        <p:txBody>
          <a:bodyPr lIns="0" tIns="0" rIns="0" bIns="0"/>
          <a:lstStyle>
            <a:lvl1pPr>
              <a:defRPr sz="320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Two-column split, minimal text</a:t>
            </a:r>
          </a:p>
        </p:txBody>
      </p:sp>
      <p:sp>
        <p:nvSpPr>
          <p:cNvPr id="7" name="Text Placeholder 6"/>
          <p:cNvSpPr>
            <a:spLocks noGrp="1"/>
          </p:cNvSpPr>
          <p:nvPr>
            <p:ph type="body" sz="quarter" idx="14" hasCustomPrompt="1"/>
          </p:nvPr>
        </p:nvSpPr>
        <p:spPr>
          <a:xfrm>
            <a:off x="6324599" y="2743200"/>
            <a:ext cx="5143501" cy="2171700"/>
          </a:xfrm>
          <a:prstGeom prst="rect">
            <a:avLst/>
          </a:prstGeom>
        </p:spPr>
        <p:txBody>
          <a:bodyPr/>
          <a:lstStyle>
            <a:lvl1pPr>
              <a:spcBef>
                <a:spcPts val="0"/>
              </a:spcBef>
              <a:spcAft>
                <a:spcPts val="1800"/>
              </a:spcAft>
              <a:defRPr sz="160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smaller amount of text without any additional images. Use for simple impact.</a:t>
            </a:r>
          </a:p>
        </p:txBody>
      </p:sp>
    </p:spTree>
    <p:extLst>
      <p:ext uri="{BB962C8B-B14F-4D97-AF65-F5344CB8AC3E}">
        <p14:creationId xmlns:p14="http://schemas.microsoft.com/office/powerpoint/2010/main" val="3675332557"/>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ATH: One column text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Text Placeholder 6"/>
          <p:cNvSpPr>
            <a:spLocks noGrp="1"/>
          </p:cNvSpPr>
          <p:nvPr>
            <p:ph type="body" sz="quarter" idx="13" hasCustomPrompt="1"/>
          </p:nvPr>
        </p:nvSpPr>
        <p:spPr>
          <a:xfrm>
            <a:off x="761999" y="2019300"/>
            <a:ext cx="10706101" cy="3924300"/>
          </a:xfrm>
          <a:prstGeom prst="rect">
            <a:avLst/>
          </a:prstGeom>
        </p:spPr>
        <p:txBody>
          <a:bodyPr lIns="0" tIns="0" rIns="0" bIns="0"/>
          <a:lstStyle>
            <a:lvl1pPr marL="0" marR="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sz="1600" baseline="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dense information page with a large amount of copy. Two column text box makes for easier reading; however, you may find a single column is necessary in certain situation. Use your discretion.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a:t>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a:t>This is used for a dense information page with a large amount of copy. Two column text box makes for easier reading; however, you may find a single column is necessary in certain situation. Use your discretion.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endParaRPr lang="en-US"/>
          </a:p>
          <a:p>
            <a:pPr lvl="0"/>
            <a:endParaRPr lang="en-US"/>
          </a:p>
        </p:txBody>
      </p:sp>
      <p:sp>
        <p:nvSpPr>
          <p:cNvPr id="7" name="Text Placeholder 4"/>
          <p:cNvSpPr>
            <a:spLocks noGrp="1"/>
          </p:cNvSpPr>
          <p:nvPr>
            <p:ph type="body" sz="quarter" idx="14" hasCustomPrompt="1"/>
          </p:nvPr>
        </p:nvSpPr>
        <p:spPr>
          <a:xfrm>
            <a:off x="762000" y="847224"/>
            <a:ext cx="10718800" cy="1095876"/>
          </a:xfrm>
          <a:prstGeom prst="rect">
            <a:avLst/>
          </a:prstGeom>
        </p:spPr>
        <p:txBody>
          <a:bodyPr lIns="0" tIns="0" rIns="0" bIns="0"/>
          <a:lstStyle>
            <a:lvl1pPr>
              <a:defRPr sz="3200" baseline="0">
                <a:solidFill>
                  <a:schemeClr val="accent1"/>
                </a:solidFill>
              </a:defRPr>
            </a:lvl1pPr>
          </a:lstStyle>
          <a:p>
            <a:pPr>
              <a:lnSpc>
                <a:spcPts val="4000"/>
              </a:lnSpc>
              <a:spcAft>
                <a:spcPts val="1800"/>
              </a:spcAft>
            </a:pPr>
            <a:r>
              <a:rPr lang="en-US" sz="3200">
                <a:solidFill>
                  <a:srgbClr val="F65050"/>
                </a:solidFill>
                <a:latin typeface="Arial" panose="020B0604020202020204" pitchFamily="34" charset="0"/>
                <a:cs typeface="Arial" panose="020B0604020202020204" pitchFamily="34" charset="0"/>
              </a:rPr>
              <a:t>H1 – Arial 32 pt. red: One column with dense body copy. The header can fit on two lines if needed</a:t>
            </a:r>
          </a:p>
        </p:txBody>
      </p:sp>
    </p:spTree>
    <p:extLst>
      <p:ext uri="{BB962C8B-B14F-4D97-AF65-F5344CB8AC3E}">
        <p14:creationId xmlns:p14="http://schemas.microsoft.com/office/powerpoint/2010/main" val="3806438055"/>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ATH: One column text box, Half page phot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Picture Placeholder 2"/>
          <p:cNvSpPr>
            <a:spLocks noGrp="1"/>
          </p:cNvSpPr>
          <p:nvPr>
            <p:ph type="pic" sz="quarter" idx="15"/>
          </p:nvPr>
        </p:nvSpPr>
        <p:spPr>
          <a:xfrm>
            <a:off x="6324600" y="0"/>
            <a:ext cx="5867400" cy="6858000"/>
          </a:xfrm>
          <a:prstGeom prst="rect">
            <a:avLst/>
          </a:prstGeom>
        </p:spPr>
        <p:txBody>
          <a:bodyPr/>
          <a:lstStyle/>
          <a:p>
            <a:r>
              <a:rPr lang="en-US"/>
              <a:t>Click icon to add picture</a:t>
            </a:r>
          </a:p>
        </p:txBody>
      </p:sp>
      <p:sp>
        <p:nvSpPr>
          <p:cNvPr id="7" name="Text Placeholder 4"/>
          <p:cNvSpPr>
            <a:spLocks noGrp="1"/>
          </p:cNvSpPr>
          <p:nvPr>
            <p:ph type="body" sz="quarter" idx="16" hasCustomPrompt="1"/>
          </p:nvPr>
        </p:nvSpPr>
        <p:spPr>
          <a:xfrm>
            <a:off x="762001" y="837815"/>
            <a:ext cx="5105400" cy="1014891"/>
          </a:xfrm>
          <a:prstGeom prst="rect">
            <a:avLst/>
          </a:prstGeom>
        </p:spPr>
        <p:txBody>
          <a:bodyPr lIns="0" tIns="0" rIns="0" bIns="0"/>
          <a:lstStyle>
            <a:lvl1pPr>
              <a:defRPr sz="3200" baseline="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Single col of </a:t>
            </a:r>
            <a:r>
              <a:rPr lang="en-US" err="1"/>
              <a:t>text,half</a:t>
            </a:r>
            <a:r>
              <a:rPr lang="en-US"/>
              <a:t>-page photo</a:t>
            </a:r>
          </a:p>
        </p:txBody>
      </p:sp>
      <p:sp>
        <p:nvSpPr>
          <p:cNvPr id="8" name="Text Placeholder 6"/>
          <p:cNvSpPr>
            <a:spLocks noGrp="1"/>
          </p:cNvSpPr>
          <p:nvPr>
            <p:ph type="body" sz="quarter" idx="17" hasCustomPrompt="1"/>
          </p:nvPr>
        </p:nvSpPr>
        <p:spPr>
          <a:xfrm>
            <a:off x="762000" y="2019299"/>
            <a:ext cx="5105401" cy="3905251"/>
          </a:xfrm>
          <a:prstGeom prst="rect">
            <a:avLst/>
          </a:prstGeom>
        </p:spPr>
        <p:txBody>
          <a:bodyPr lIns="0" tIns="0" rIns="0" bIns="0"/>
          <a:lstStyle>
            <a:lvl1pPr marL="0" marR="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sz="160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smaller amount of text to accompany an image. It’s intended to hold a few talking points. Aim for clear and concise.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a:t>This is used for a smaller amount of text to accompany an image. It’s intended to hold a few talking points. Aim for clear and concise. This is used for a smaller amount of text to accompany an image. It’s intended to hold a few talking points. Aim for clear and concise.  </a:t>
            </a:r>
          </a:p>
        </p:txBody>
      </p:sp>
    </p:spTree>
    <p:extLst>
      <p:ext uri="{BB962C8B-B14F-4D97-AF65-F5344CB8AC3E}">
        <p14:creationId xmlns:p14="http://schemas.microsoft.com/office/powerpoint/2010/main" val="4211708059"/>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ATH: One column header, Half page phot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Picture Placeholder 2"/>
          <p:cNvSpPr>
            <a:spLocks noGrp="1"/>
          </p:cNvSpPr>
          <p:nvPr>
            <p:ph type="pic" sz="quarter" idx="15"/>
          </p:nvPr>
        </p:nvSpPr>
        <p:spPr>
          <a:xfrm>
            <a:off x="6324600" y="0"/>
            <a:ext cx="5867400" cy="6858000"/>
          </a:xfrm>
          <a:prstGeom prst="rect">
            <a:avLst/>
          </a:prstGeom>
        </p:spPr>
        <p:txBody>
          <a:bodyPr/>
          <a:lstStyle/>
          <a:p>
            <a:r>
              <a:rPr lang="en-US"/>
              <a:t>Click icon to add picture</a:t>
            </a:r>
          </a:p>
        </p:txBody>
      </p:sp>
      <p:sp>
        <p:nvSpPr>
          <p:cNvPr id="7" name="Text Placeholder 4"/>
          <p:cNvSpPr>
            <a:spLocks noGrp="1"/>
          </p:cNvSpPr>
          <p:nvPr>
            <p:ph type="body" sz="quarter" idx="16" hasCustomPrompt="1"/>
          </p:nvPr>
        </p:nvSpPr>
        <p:spPr>
          <a:xfrm>
            <a:off x="762000" y="842209"/>
            <a:ext cx="5105400" cy="2190239"/>
          </a:xfrm>
          <a:prstGeom prst="rect">
            <a:avLst/>
          </a:prstGeom>
        </p:spPr>
        <p:txBody>
          <a:bodyPr lIns="0" tIns="0" rIns="0" bIns="0"/>
          <a:lstStyle>
            <a:lvl1pPr>
              <a:defRPr sz="3200">
                <a:solidFill>
                  <a:srgbClr val="FF0000"/>
                </a:solidFill>
              </a:defRPr>
            </a:lvl1pPr>
          </a:lstStyle>
          <a:p>
            <a:pPr>
              <a:lnSpc>
                <a:spcPts val="4000"/>
              </a:lnSpc>
            </a:pPr>
            <a:r>
              <a:rPr lang="en-US" sz="3200">
                <a:solidFill>
                  <a:srgbClr val="F65050"/>
                </a:solidFill>
                <a:latin typeface="Arial" panose="020B0604020202020204" pitchFamily="34" charset="0"/>
                <a:cs typeface="Arial" panose="020B0604020202020204" pitchFamily="34" charset="0"/>
              </a:rPr>
              <a:t>H1 – Arial 32 pt. red: </a:t>
            </a:r>
            <a:r>
              <a:rPr lang="en-US" sz="3200">
                <a:solidFill>
                  <a:srgbClr val="F84F4F"/>
                </a:solidFill>
                <a:latin typeface="Arial" panose="020B0604020202020204" pitchFamily="34" charset="0"/>
                <a:cs typeface="Arial" panose="020B0604020202020204" pitchFamily="34" charset="0"/>
              </a:rPr>
              <a:t>This is a single thought you want to emphasize with a half-page photo.</a:t>
            </a:r>
          </a:p>
        </p:txBody>
      </p:sp>
    </p:spTree>
    <p:extLst>
      <p:ext uri="{BB962C8B-B14F-4D97-AF65-F5344CB8AC3E}">
        <p14:creationId xmlns:p14="http://schemas.microsoft.com/office/powerpoint/2010/main" val="250572947"/>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ATH: Full page photo with Quote">
    <p:spTree>
      <p:nvGrpSpPr>
        <p:cNvPr id="1" name=""/>
        <p:cNvGrpSpPr/>
        <p:nvPr/>
      </p:nvGrpSpPr>
      <p:grpSpPr>
        <a:xfrm>
          <a:off x="0" y="0"/>
          <a:ext cx="0" cy="0"/>
          <a:chOff x="0" y="0"/>
          <a:chExt cx="0" cy="0"/>
        </a:xfrm>
      </p:grpSpPr>
      <p:sp>
        <p:nvSpPr>
          <p:cNvPr id="6" name="Picture Placeholder 4"/>
          <p:cNvSpPr>
            <a:spLocks noGrp="1"/>
          </p:cNvSpPr>
          <p:nvPr>
            <p:ph type="pic" sz="quarter" idx="13" hasCustomPrompt="1"/>
          </p:nvPr>
        </p:nvSpPr>
        <p:spPr>
          <a:xfrm>
            <a:off x="0" y="0"/>
            <a:ext cx="12192000" cy="6858000"/>
          </a:xfrm>
          <a:prstGeom prst="rect">
            <a:avLst/>
          </a:prstGeom>
          <a:noFill/>
          <a:ln>
            <a:noFill/>
          </a:ln>
        </p:spPr>
        <p:txBody>
          <a:bodyPr/>
          <a:lstStyle>
            <a:lvl1pPr>
              <a:defRPr sz="1400" baseline="0">
                <a:solidFill>
                  <a:schemeClr val="tx1"/>
                </a:solidFill>
              </a:defRPr>
            </a:lvl1pPr>
          </a:lstStyle>
          <a:p>
            <a:pPr lvl="0"/>
            <a:r>
              <a:rPr lang="en-US"/>
              <a:t>Full page photo background – Fill the slide with your photo and crop to the slide dimensions (hold shift key when resizing to maintain proportion). </a:t>
            </a:r>
            <a:br>
              <a:rPr lang="en-US"/>
            </a:br>
            <a:r>
              <a:rPr lang="en-US"/>
              <a:t>NOTE: When using a full page photo slide layout, the PATH logo, which is part of the Slide Master, will be covered. You will need to copy the PATH logo </a:t>
            </a:r>
            <a:br>
              <a:rPr lang="en-US"/>
            </a:br>
            <a:r>
              <a:rPr lang="en-US"/>
              <a:t>                                                                                                            from the Slide Master and paste it on top of your placed photo in order for it to show. </a:t>
            </a:r>
          </a:p>
          <a:p>
            <a:pPr lvl="0"/>
            <a:endParaRPr lang="en-US"/>
          </a:p>
        </p:txBody>
      </p:sp>
      <p:sp>
        <p:nvSpPr>
          <p:cNvPr id="7" name="Text Placeholder 4"/>
          <p:cNvSpPr>
            <a:spLocks noGrp="1"/>
          </p:cNvSpPr>
          <p:nvPr>
            <p:ph type="body" sz="quarter" idx="14" hasCustomPrompt="1"/>
          </p:nvPr>
        </p:nvSpPr>
        <p:spPr>
          <a:xfrm>
            <a:off x="762000" y="2034195"/>
            <a:ext cx="4175760" cy="2942844"/>
          </a:xfrm>
          <a:prstGeom prst="rect">
            <a:avLst/>
          </a:prstGeom>
          <a:noFill/>
        </p:spPr>
        <p:txBody>
          <a:bodyPr/>
          <a:lstStyle>
            <a:lvl1pPr>
              <a:defRPr sz="2400">
                <a:solidFill>
                  <a:schemeClr val="tx1"/>
                </a:solidFill>
              </a:defRPr>
            </a:lvl1pPr>
          </a:lstStyle>
          <a:p>
            <a:pPr lvl="0"/>
            <a:r>
              <a:rPr lang="en-US"/>
              <a:t>Call-out text – Arial 24 pt., black, dark grey, or white: This is a single thought you want to emphasize with a full-bleed image. Position this text box where appropriate. Text can be black, dark grey, or white</a:t>
            </a:r>
          </a:p>
        </p:txBody>
      </p:sp>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Tree>
    <p:extLst>
      <p:ext uri="{BB962C8B-B14F-4D97-AF65-F5344CB8AC3E}">
        <p14:creationId xmlns:p14="http://schemas.microsoft.com/office/powerpoint/2010/main" val="586312682"/>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TH: Photo Collage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Picture Placeholder 10"/>
          <p:cNvSpPr>
            <a:spLocks noGrp="1"/>
          </p:cNvSpPr>
          <p:nvPr>
            <p:ph type="pic" sz="quarter" idx="13"/>
          </p:nvPr>
        </p:nvSpPr>
        <p:spPr>
          <a:xfrm>
            <a:off x="762000" y="838199"/>
            <a:ext cx="5220448" cy="5105401"/>
          </a:xfrm>
          <a:prstGeom prst="rect">
            <a:avLst/>
          </a:prstGeom>
        </p:spPr>
        <p:txBody>
          <a:bodyPr/>
          <a:lstStyle/>
          <a:p>
            <a:r>
              <a:rPr lang="en-US"/>
              <a:t>Click icon to add picture</a:t>
            </a:r>
          </a:p>
        </p:txBody>
      </p:sp>
      <p:sp>
        <p:nvSpPr>
          <p:cNvPr id="7" name="Picture Placeholder 10"/>
          <p:cNvSpPr>
            <a:spLocks noGrp="1"/>
          </p:cNvSpPr>
          <p:nvPr>
            <p:ph type="pic" sz="quarter" idx="14"/>
          </p:nvPr>
        </p:nvSpPr>
        <p:spPr>
          <a:xfrm>
            <a:off x="6197600" y="838199"/>
            <a:ext cx="5276850" cy="2502648"/>
          </a:xfrm>
          <a:prstGeom prst="rect">
            <a:avLst/>
          </a:prstGeom>
        </p:spPr>
        <p:txBody>
          <a:bodyPr/>
          <a:lstStyle/>
          <a:p>
            <a:r>
              <a:rPr lang="en-US"/>
              <a:t>Click icon to add picture</a:t>
            </a:r>
          </a:p>
        </p:txBody>
      </p:sp>
      <p:sp>
        <p:nvSpPr>
          <p:cNvPr id="8" name="Picture Placeholder 10"/>
          <p:cNvSpPr>
            <a:spLocks noGrp="1"/>
          </p:cNvSpPr>
          <p:nvPr>
            <p:ph type="pic" sz="quarter" idx="15"/>
          </p:nvPr>
        </p:nvSpPr>
        <p:spPr>
          <a:xfrm>
            <a:off x="6197600" y="3532094"/>
            <a:ext cx="2540000" cy="2411507"/>
          </a:xfrm>
          <a:prstGeom prst="rect">
            <a:avLst/>
          </a:prstGeom>
        </p:spPr>
        <p:txBody>
          <a:bodyPr/>
          <a:lstStyle/>
          <a:p>
            <a:r>
              <a:rPr lang="en-US"/>
              <a:t>Click icon to add picture</a:t>
            </a:r>
          </a:p>
        </p:txBody>
      </p:sp>
      <p:sp>
        <p:nvSpPr>
          <p:cNvPr id="9" name="Picture Placeholder 10"/>
          <p:cNvSpPr>
            <a:spLocks noGrp="1"/>
          </p:cNvSpPr>
          <p:nvPr>
            <p:ph type="pic" sz="quarter" idx="16"/>
          </p:nvPr>
        </p:nvSpPr>
        <p:spPr>
          <a:xfrm>
            <a:off x="8890000" y="3534260"/>
            <a:ext cx="2590799" cy="2409341"/>
          </a:xfrm>
          <a:prstGeom prst="rect">
            <a:avLst/>
          </a:prstGeom>
        </p:spPr>
        <p:txBody>
          <a:bodyPr/>
          <a:lstStyle/>
          <a:p>
            <a:r>
              <a:rPr lang="en-US"/>
              <a:t>Click icon to add picture</a:t>
            </a:r>
          </a:p>
        </p:txBody>
      </p:sp>
      <p:sp>
        <p:nvSpPr>
          <p:cNvPr id="10" name="Text Placeholder 22"/>
          <p:cNvSpPr>
            <a:spLocks noGrp="1"/>
          </p:cNvSpPr>
          <p:nvPr>
            <p:ph type="body" sz="quarter" idx="18" hasCustomPrompt="1"/>
          </p:nvPr>
        </p:nvSpPr>
        <p:spPr>
          <a:xfrm>
            <a:off x="11921553" y="208248"/>
            <a:ext cx="147432" cy="1947123"/>
          </a:xfrm>
          <a:prstGeom prst="rect">
            <a:avLst/>
          </a:prstGeom>
        </p:spPr>
        <p:txBody>
          <a:bodyPr vert="vert270" lIns="0" tIns="0" rIns="0" bIns="0" anchor="t" anchorCtr="0"/>
          <a:lstStyle>
            <a:lvl1pPr algn="r">
              <a:defRPr sz="600" baseline="0">
                <a:solidFill>
                  <a:schemeClr val="bg1">
                    <a:lumMod val="50000"/>
                  </a:schemeClr>
                </a:solidFill>
              </a:defRPr>
            </a:lvl1pPr>
          </a:lstStyle>
          <a:p>
            <a:pPr lvl="0"/>
            <a:r>
              <a:rPr lang="en-US"/>
              <a:t>Photo: Name</a:t>
            </a:r>
          </a:p>
        </p:txBody>
      </p:sp>
    </p:spTree>
    <p:extLst>
      <p:ext uri="{BB962C8B-B14F-4D97-AF65-F5344CB8AC3E}">
        <p14:creationId xmlns:p14="http://schemas.microsoft.com/office/powerpoint/2010/main" val="3963968502"/>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ATH: Photo Collage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Picture Placeholder 10"/>
          <p:cNvSpPr>
            <a:spLocks noGrp="1"/>
          </p:cNvSpPr>
          <p:nvPr>
            <p:ph type="pic" sz="quarter" idx="14"/>
          </p:nvPr>
        </p:nvSpPr>
        <p:spPr>
          <a:xfrm>
            <a:off x="0" y="2314280"/>
            <a:ext cx="2133600" cy="2174047"/>
          </a:xfrm>
          <a:prstGeom prst="rect">
            <a:avLst/>
          </a:prstGeom>
        </p:spPr>
        <p:txBody>
          <a:bodyPr/>
          <a:lstStyle>
            <a:lvl1pPr>
              <a:defRPr/>
            </a:lvl1pPr>
          </a:lstStyle>
          <a:p>
            <a:r>
              <a:rPr lang="en-US"/>
              <a:t>Click icon to add picture</a:t>
            </a:r>
          </a:p>
        </p:txBody>
      </p:sp>
      <p:sp>
        <p:nvSpPr>
          <p:cNvPr id="7" name="Picture Placeholder 10"/>
          <p:cNvSpPr>
            <a:spLocks noGrp="1"/>
          </p:cNvSpPr>
          <p:nvPr>
            <p:ph type="pic" sz="quarter" idx="15"/>
          </p:nvPr>
        </p:nvSpPr>
        <p:spPr>
          <a:xfrm>
            <a:off x="2893661" y="1617789"/>
            <a:ext cx="2660104" cy="3567971"/>
          </a:xfrm>
          <a:prstGeom prst="rect">
            <a:avLst/>
          </a:prstGeom>
        </p:spPr>
        <p:txBody>
          <a:bodyPr/>
          <a:lstStyle/>
          <a:p>
            <a:r>
              <a:rPr lang="en-US"/>
              <a:t>Click icon to add picture</a:t>
            </a:r>
          </a:p>
        </p:txBody>
      </p:sp>
      <p:sp>
        <p:nvSpPr>
          <p:cNvPr id="8" name="Picture Placeholder 10"/>
          <p:cNvSpPr>
            <a:spLocks noGrp="1"/>
          </p:cNvSpPr>
          <p:nvPr>
            <p:ph type="pic" sz="quarter" idx="16"/>
          </p:nvPr>
        </p:nvSpPr>
        <p:spPr>
          <a:xfrm>
            <a:off x="6197600" y="1617789"/>
            <a:ext cx="2660104" cy="3567971"/>
          </a:xfrm>
          <a:prstGeom prst="rect">
            <a:avLst/>
          </a:prstGeom>
        </p:spPr>
        <p:txBody>
          <a:bodyPr/>
          <a:lstStyle/>
          <a:p>
            <a:r>
              <a:rPr lang="en-US"/>
              <a:t>Click icon to add picture</a:t>
            </a:r>
          </a:p>
        </p:txBody>
      </p:sp>
      <p:sp>
        <p:nvSpPr>
          <p:cNvPr id="9" name="Picture Placeholder 10"/>
          <p:cNvSpPr>
            <a:spLocks noGrp="1"/>
          </p:cNvSpPr>
          <p:nvPr>
            <p:ph type="pic" sz="quarter" idx="17"/>
          </p:nvPr>
        </p:nvSpPr>
        <p:spPr>
          <a:xfrm>
            <a:off x="9531896" y="2330814"/>
            <a:ext cx="2660104" cy="2157513"/>
          </a:xfrm>
          <a:prstGeom prst="rect">
            <a:avLst/>
          </a:prstGeom>
        </p:spPr>
        <p:txBody>
          <a:bodyPr/>
          <a:lstStyle/>
          <a:p>
            <a:r>
              <a:rPr lang="en-US"/>
              <a:t>Click icon to add picture</a:t>
            </a:r>
          </a:p>
        </p:txBody>
      </p:sp>
      <p:sp>
        <p:nvSpPr>
          <p:cNvPr id="10" name="Text Placeholder 22"/>
          <p:cNvSpPr>
            <a:spLocks noGrp="1"/>
          </p:cNvSpPr>
          <p:nvPr>
            <p:ph type="body" sz="quarter" idx="18" hasCustomPrompt="1"/>
          </p:nvPr>
        </p:nvSpPr>
        <p:spPr>
          <a:xfrm>
            <a:off x="11921553" y="208248"/>
            <a:ext cx="147432" cy="1947123"/>
          </a:xfrm>
          <a:prstGeom prst="rect">
            <a:avLst/>
          </a:prstGeom>
        </p:spPr>
        <p:txBody>
          <a:bodyPr vert="vert270" lIns="0" tIns="0" rIns="0" bIns="0" anchor="t" anchorCtr="0"/>
          <a:lstStyle>
            <a:lvl1pPr algn="r">
              <a:defRPr sz="600" baseline="0">
                <a:solidFill>
                  <a:schemeClr val="bg1">
                    <a:lumMod val="50000"/>
                  </a:schemeClr>
                </a:solidFill>
              </a:defRPr>
            </a:lvl1pPr>
          </a:lstStyle>
          <a:p>
            <a:pPr lvl="0"/>
            <a:r>
              <a:rPr lang="en-US"/>
              <a:t>Photo: Name</a:t>
            </a:r>
          </a:p>
        </p:txBody>
      </p:sp>
    </p:spTree>
    <p:extLst>
      <p:ext uri="{BB962C8B-B14F-4D97-AF65-F5344CB8AC3E}">
        <p14:creationId xmlns:p14="http://schemas.microsoft.com/office/powerpoint/2010/main" val="197741598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ATH: Single column intro">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762000" y="2743200"/>
            <a:ext cx="5283200" cy="1315450"/>
          </a:xfrm>
          <a:prstGeom prst="rect">
            <a:avLst/>
          </a:prstGeom>
        </p:spPr>
        <p:txBody>
          <a:bodyPr/>
          <a:lstStyle>
            <a:lvl1pPr>
              <a:defRPr sz="3200">
                <a:solidFill>
                  <a:schemeClr val="accent2"/>
                </a:solidFill>
              </a:defRPr>
            </a:lvl1pPr>
          </a:lstStyle>
          <a:p>
            <a:pPr lvl="0"/>
            <a:r>
              <a:rPr lang="en-US" dirty="0"/>
              <a:t>Single column </a:t>
            </a:r>
            <a:br>
              <a:rPr lang="en-US" dirty="0"/>
            </a:br>
            <a:r>
              <a:rPr lang="en-US" dirty="0"/>
              <a:t>w/ introductory copy</a:t>
            </a:r>
          </a:p>
        </p:txBody>
      </p:sp>
      <p:sp>
        <p:nvSpPr>
          <p:cNvPr id="7" name="Text Placeholder 6"/>
          <p:cNvSpPr>
            <a:spLocks noGrp="1"/>
          </p:cNvSpPr>
          <p:nvPr>
            <p:ph type="body" sz="quarter" idx="12" hasCustomPrompt="1"/>
          </p:nvPr>
        </p:nvSpPr>
        <p:spPr>
          <a:xfrm>
            <a:off x="762000" y="4114800"/>
            <a:ext cx="5283200" cy="2171700"/>
          </a:xfrm>
          <a:prstGeom prst="rect">
            <a:avLst/>
          </a:prstGeom>
        </p:spPr>
        <p:txBody>
          <a:bodyPr/>
          <a:lstStyle>
            <a:lvl1pPr>
              <a:defRPr sz="1700"/>
            </a:lvl1pPr>
            <a:lvl2pPr>
              <a:defRPr sz="1400"/>
            </a:lvl2pPr>
            <a:lvl3pPr>
              <a:defRPr sz="1400"/>
            </a:lvl3pPr>
            <a:lvl4pPr>
              <a:defRPr sz="1400"/>
            </a:lvl4pPr>
            <a:lvl5pPr>
              <a:defRPr sz="1400"/>
            </a:lvl5pPr>
          </a:lstStyle>
          <a:p>
            <a:pPr lvl="0"/>
            <a:r>
              <a:rPr lang="en-US" dirty="0"/>
              <a:t>This is used for a simple impact page with a medium amount of copy. It’s intended to hold a few talking points. The page should look clear and concise. </a:t>
            </a:r>
          </a:p>
        </p:txBody>
      </p:sp>
      <p:pic>
        <p:nvPicPr>
          <p:cNvPr id="8" name="Picture 7"/>
          <p:cNvPicPr>
            <a:picLocks noChangeAspect="1"/>
          </p:cNvPicPr>
          <p:nvPr userDrawn="1"/>
        </p:nvPicPr>
        <p:blipFill>
          <a:blip r:embed="rId2"/>
          <a:stretch>
            <a:fillRect/>
          </a:stretch>
        </p:blipFill>
        <p:spPr>
          <a:xfrm>
            <a:off x="10795491" y="6286500"/>
            <a:ext cx="685309" cy="294957"/>
          </a:xfrm>
          <a:prstGeom prst="rect">
            <a:avLst/>
          </a:prstGeom>
        </p:spPr>
      </p:pic>
      <p:sp>
        <p:nvSpPr>
          <p:cNvPr id="10" name="Slide Number Placeholder 49">
            <a:extLst/>
          </p:cNvPr>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accent4">
                    <a:lumMod val="75000"/>
                  </a:schemeClr>
                </a:solidFill>
                <a:latin typeface="Arial" panose="020B0604020202020204" pitchFamily="34" charset="0"/>
                <a:cs typeface="Arial" panose="020B0604020202020204" pitchFamily="34" charset="0"/>
              </a:rPr>
              <a:pPr algn="r"/>
              <a:t>‹#›</a:t>
            </a:fld>
            <a:endParaRPr lang="en-US" dirty="0">
              <a:solidFill>
                <a:schemeClr val="accent4">
                  <a:lumMod val="75000"/>
                </a:schemeClr>
              </a:solidFill>
              <a:latin typeface="Arial" panose="020B0604020202020204" pitchFamily="34" charset="0"/>
              <a:cs typeface="Arial" panose="020B0604020202020204" pitchFamily="34" charset="0"/>
            </a:endParaRPr>
          </a:p>
        </p:txBody>
      </p:sp>
      <p:sp>
        <p:nvSpPr>
          <p:cNvPr id="11" name="Text Placeholder 8"/>
          <p:cNvSpPr>
            <a:spLocks noGrp="1"/>
          </p:cNvSpPr>
          <p:nvPr>
            <p:ph type="body" sz="quarter" idx="13" hasCustomPrompt="1"/>
          </p:nvPr>
        </p:nvSpPr>
        <p:spPr>
          <a:xfrm>
            <a:off x="943149" y="6437267"/>
            <a:ext cx="6096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dirty="0"/>
              <a:t>Optional footer text (program team name, etc.)</a:t>
            </a:r>
          </a:p>
        </p:txBody>
      </p:sp>
      <p:sp>
        <p:nvSpPr>
          <p:cNvPr id="12"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accent4">
                    <a:lumMod val="75000"/>
                  </a:schemeClr>
                </a:solidFill>
              </a:defRPr>
            </a:lvl1pPr>
            <a:lvl2pPr>
              <a:defRPr sz="700"/>
            </a:lvl2pPr>
            <a:lvl3pPr>
              <a:defRPr sz="700"/>
            </a:lvl3pPr>
            <a:lvl4pPr>
              <a:defRPr sz="700"/>
            </a:lvl4pPr>
            <a:lvl5pPr>
              <a:defRPr sz="700"/>
            </a:lvl5pPr>
          </a:lstStyle>
          <a:p>
            <a:pPr lvl="0"/>
            <a:r>
              <a:rPr lang="en-US" dirty="0"/>
              <a:t>Presentation Title | Chapter Title</a:t>
            </a:r>
          </a:p>
        </p:txBody>
      </p:sp>
    </p:spTree>
    <p:extLst>
      <p:ext uri="{BB962C8B-B14F-4D97-AF65-F5344CB8AC3E}">
        <p14:creationId xmlns:p14="http://schemas.microsoft.com/office/powerpoint/2010/main" val="2548561728"/>
      </p:ext>
    </p:extLst>
  </p:cSld>
  <p:clrMapOvr>
    <a:masterClrMapping/>
  </p:clrMapOvr>
  <p:extLst mod="1">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ATH: DataVis - one column text box and half page graphic">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Content Placeholder 5"/>
          <p:cNvSpPr>
            <a:spLocks noGrp="1"/>
          </p:cNvSpPr>
          <p:nvPr>
            <p:ph sz="quarter" idx="13"/>
          </p:nvPr>
        </p:nvSpPr>
        <p:spPr>
          <a:xfrm>
            <a:off x="6324600" y="838200"/>
            <a:ext cx="5610225" cy="5114731"/>
          </a:xfrm>
          <a:prstGeom prst="rect">
            <a:avLst/>
          </a:prstGeom>
          <a:noFill/>
          <a:ln>
            <a:noFill/>
          </a:ln>
        </p:spPr>
        <p:txBody>
          <a:bodyPr/>
          <a:lstStyle>
            <a:lvl1pPr marL="0" indent="0">
              <a:buNone/>
              <a:defRPr/>
            </a:lvl1pPr>
          </a:lstStyle>
          <a:p>
            <a:pPr lvl="0"/>
            <a:r>
              <a:rPr lang="en-US"/>
              <a:t>Edit Master text styles</a:t>
            </a:r>
          </a:p>
        </p:txBody>
      </p:sp>
      <p:sp>
        <p:nvSpPr>
          <p:cNvPr id="7" name="Text Placeholder 4"/>
          <p:cNvSpPr>
            <a:spLocks noGrp="1"/>
          </p:cNvSpPr>
          <p:nvPr>
            <p:ph type="body" sz="quarter" idx="14" hasCustomPrompt="1"/>
          </p:nvPr>
        </p:nvSpPr>
        <p:spPr>
          <a:xfrm>
            <a:off x="762000" y="837815"/>
            <a:ext cx="5105400" cy="1061105"/>
          </a:xfrm>
          <a:prstGeom prst="rect">
            <a:avLst/>
          </a:prstGeom>
        </p:spPr>
        <p:txBody>
          <a:bodyPr lIns="0" tIns="0" rIns="0" bIns="0"/>
          <a:lstStyle>
            <a:lvl1pPr marL="0" indent="0">
              <a:buNone/>
              <a:defRPr sz="320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32pt red: </a:t>
            </a:r>
            <a:r>
              <a:rPr lang="en-US"/>
              <a:t>Data vis, half-page graphic</a:t>
            </a:r>
          </a:p>
        </p:txBody>
      </p:sp>
      <p:sp>
        <p:nvSpPr>
          <p:cNvPr id="8" name="Text Placeholder 6"/>
          <p:cNvSpPr>
            <a:spLocks noGrp="1"/>
          </p:cNvSpPr>
          <p:nvPr>
            <p:ph type="body" sz="quarter" idx="15" hasCustomPrompt="1"/>
          </p:nvPr>
        </p:nvSpPr>
        <p:spPr>
          <a:xfrm>
            <a:off x="762000" y="2019300"/>
            <a:ext cx="5105400" cy="3924300"/>
          </a:xfrm>
          <a:prstGeom prst="rect">
            <a:avLst/>
          </a:prstGeom>
        </p:spPr>
        <p:txBody>
          <a:bodyPr lIns="0" tIns="0" rIns="0" bIns="0"/>
          <a:lstStyle>
            <a:lvl1pPr marL="0" indent="0">
              <a:spcBef>
                <a:spcPts val="0"/>
              </a:spcBef>
              <a:spcAft>
                <a:spcPts val="1800"/>
              </a:spcAft>
              <a:buNone/>
              <a:defRPr sz="1600">
                <a:solidFill>
                  <a:schemeClr val="tx1"/>
                </a:solidFill>
              </a:defRPr>
            </a:lvl1pPr>
            <a:lvl2pPr>
              <a:defRPr sz="1400"/>
            </a:lvl2pPr>
            <a:lvl3pPr>
              <a:defRPr sz="1400"/>
            </a:lvl3pPr>
            <a:lvl4pPr>
              <a:defRPr sz="1400"/>
            </a:lvl4pPr>
            <a:lvl5pPr>
              <a:defRPr sz="1400"/>
            </a:lvl5pPr>
          </a:lstStyle>
          <a:p>
            <a:pPr lvl="0"/>
            <a:r>
              <a:rPr lang="en-US"/>
              <a:t>Body text – Arial 16pt, black, 18pt paragraph spacing after: This is used for a smaller amount of text to accompany a data visualization. It’s intended to hold a few talking points. Aim for clear and concise. </a:t>
            </a:r>
          </a:p>
        </p:txBody>
      </p:sp>
    </p:spTree>
    <p:extLst>
      <p:ext uri="{BB962C8B-B14F-4D97-AF65-F5344CB8AC3E}">
        <p14:creationId xmlns:p14="http://schemas.microsoft.com/office/powerpoint/2010/main" val="3260554000"/>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ATH: DataVis - one column text box and half page graphic on color bac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Rectangle 5"/>
          <p:cNvSpPr/>
          <p:nvPr/>
        </p:nvSpPr>
        <p:spPr>
          <a:xfrm>
            <a:off x="6324600" y="0"/>
            <a:ext cx="58674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5"/>
          <p:cNvSpPr>
            <a:spLocks noGrp="1"/>
          </p:cNvSpPr>
          <p:nvPr>
            <p:ph sz="quarter" idx="13"/>
          </p:nvPr>
        </p:nvSpPr>
        <p:spPr>
          <a:xfrm>
            <a:off x="6602819" y="881994"/>
            <a:ext cx="5332006" cy="5145579"/>
          </a:xfrm>
          <a:prstGeom prst="rect">
            <a:avLst/>
          </a:prstGeom>
          <a:solidFill>
            <a:schemeClr val="bg2"/>
          </a:solidFill>
          <a:ln>
            <a:noFill/>
          </a:ln>
        </p:spPr>
        <p:txBody>
          <a:bodyPr/>
          <a:lstStyle>
            <a:lvl1pPr marL="0" indent="0">
              <a:buNone/>
              <a:defRPr/>
            </a:lvl1pPr>
          </a:lstStyle>
          <a:p>
            <a:pPr lvl="0"/>
            <a:r>
              <a:rPr lang="en-US"/>
              <a:t>Edit Master text styles</a:t>
            </a:r>
          </a:p>
        </p:txBody>
      </p:sp>
      <p:pic>
        <p:nvPicPr>
          <p:cNvPr id="8" name="Picture 7"/>
          <p:cNvPicPr>
            <a:picLocks noChangeAspect="1"/>
          </p:cNvPicPr>
          <p:nvPr/>
        </p:nvPicPr>
        <p:blipFill>
          <a:blip r:embed="rId2"/>
          <a:stretch>
            <a:fillRect/>
          </a:stretch>
        </p:blipFill>
        <p:spPr>
          <a:xfrm>
            <a:off x="10795491" y="6288426"/>
            <a:ext cx="685309" cy="291104"/>
          </a:xfrm>
          <a:prstGeom prst="rect">
            <a:avLst/>
          </a:prstGeom>
        </p:spPr>
      </p:pic>
      <p:sp>
        <p:nvSpPr>
          <p:cNvPr id="9" name="Text Placeholder 4"/>
          <p:cNvSpPr>
            <a:spLocks noGrp="1"/>
          </p:cNvSpPr>
          <p:nvPr>
            <p:ph type="body" sz="quarter" idx="14" hasCustomPrompt="1"/>
          </p:nvPr>
        </p:nvSpPr>
        <p:spPr>
          <a:xfrm>
            <a:off x="762000" y="837815"/>
            <a:ext cx="5105400" cy="1061105"/>
          </a:xfrm>
          <a:prstGeom prst="rect">
            <a:avLst/>
          </a:prstGeom>
        </p:spPr>
        <p:txBody>
          <a:bodyPr lIns="0" tIns="0" rIns="0" bIns="0"/>
          <a:lstStyle>
            <a:lvl1pPr marL="0" indent="0">
              <a:buNone/>
              <a:defRPr sz="320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Data vis, half-page graphic</a:t>
            </a:r>
          </a:p>
        </p:txBody>
      </p:sp>
      <p:sp>
        <p:nvSpPr>
          <p:cNvPr id="10" name="Text Placeholder 6"/>
          <p:cNvSpPr>
            <a:spLocks noGrp="1"/>
          </p:cNvSpPr>
          <p:nvPr>
            <p:ph type="body" sz="quarter" idx="15" hasCustomPrompt="1"/>
          </p:nvPr>
        </p:nvSpPr>
        <p:spPr>
          <a:xfrm>
            <a:off x="762000" y="2019300"/>
            <a:ext cx="5105400" cy="3924300"/>
          </a:xfrm>
          <a:prstGeom prst="rect">
            <a:avLst/>
          </a:prstGeom>
        </p:spPr>
        <p:txBody>
          <a:bodyPr lIns="0" tIns="0" rIns="0" bIns="0"/>
          <a:lstStyle>
            <a:lvl1pPr marL="0" indent="0">
              <a:spcBef>
                <a:spcPts val="0"/>
              </a:spcBef>
              <a:spcAft>
                <a:spcPts val="1800"/>
              </a:spcAft>
              <a:buNone/>
              <a:defRPr sz="160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smaller amount of text to accompany a data visualization. It’s intended to hold a few talking points. Aim for clear and concise. </a:t>
            </a:r>
          </a:p>
        </p:txBody>
      </p:sp>
    </p:spTree>
    <p:extLst>
      <p:ext uri="{BB962C8B-B14F-4D97-AF65-F5344CB8AC3E}">
        <p14:creationId xmlns:p14="http://schemas.microsoft.com/office/powerpoint/2010/main" val="1004905520"/>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ATH: DataVis - two column, two graphic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Content Placeholder 5"/>
          <p:cNvSpPr>
            <a:spLocks noGrp="1"/>
          </p:cNvSpPr>
          <p:nvPr>
            <p:ph sz="quarter" idx="13"/>
          </p:nvPr>
        </p:nvSpPr>
        <p:spPr>
          <a:xfrm>
            <a:off x="762000" y="2019300"/>
            <a:ext cx="5105400" cy="3924300"/>
          </a:xfrm>
          <a:prstGeom prst="rect">
            <a:avLst/>
          </a:prstGeom>
          <a:noFill/>
          <a:ln>
            <a:noFill/>
          </a:ln>
        </p:spPr>
        <p:txBody>
          <a:bodyPr/>
          <a:lstStyle>
            <a:lvl1pPr marL="0" indent="0">
              <a:buNone/>
              <a:defRPr/>
            </a:lvl1pPr>
          </a:lstStyle>
          <a:p>
            <a:pPr lvl="0"/>
            <a:r>
              <a:rPr lang="en-US"/>
              <a:t>Edit Master text styles</a:t>
            </a:r>
          </a:p>
        </p:txBody>
      </p:sp>
      <p:sp>
        <p:nvSpPr>
          <p:cNvPr id="7" name="Content Placeholder 5"/>
          <p:cNvSpPr>
            <a:spLocks noGrp="1"/>
          </p:cNvSpPr>
          <p:nvPr>
            <p:ph sz="quarter" idx="14"/>
          </p:nvPr>
        </p:nvSpPr>
        <p:spPr>
          <a:xfrm>
            <a:off x="6324600" y="2019300"/>
            <a:ext cx="5156200" cy="3924300"/>
          </a:xfrm>
          <a:prstGeom prst="rect">
            <a:avLst/>
          </a:prstGeom>
          <a:noFill/>
          <a:ln>
            <a:noFill/>
          </a:ln>
        </p:spPr>
        <p:txBody>
          <a:bodyPr/>
          <a:lstStyle>
            <a:lvl1pPr marL="0" indent="0">
              <a:buNone/>
              <a:defRPr/>
            </a:lvl1pPr>
          </a:lstStyle>
          <a:p>
            <a:pPr lvl="0"/>
            <a:r>
              <a:rPr lang="en-US"/>
              <a:t>Edit Master text styles</a:t>
            </a:r>
          </a:p>
        </p:txBody>
      </p:sp>
      <p:sp>
        <p:nvSpPr>
          <p:cNvPr id="8" name="Text Placeholder 4"/>
          <p:cNvSpPr>
            <a:spLocks noGrp="1"/>
          </p:cNvSpPr>
          <p:nvPr>
            <p:ph type="body" sz="quarter" idx="16" hasCustomPrompt="1"/>
          </p:nvPr>
        </p:nvSpPr>
        <p:spPr>
          <a:xfrm>
            <a:off x="762000" y="847224"/>
            <a:ext cx="10816509" cy="1012465"/>
          </a:xfrm>
          <a:prstGeom prst="rect">
            <a:avLst/>
          </a:prstGeom>
        </p:spPr>
        <p:txBody>
          <a:bodyPr lIns="0" tIns="0" rIns="0" bIns="0"/>
          <a:lstStyle>
            <a:lvl1pPr marL="0" indent="0">
              <a:buNone/>
              <a:defRPr sz="320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Data vis, Long title with two data visual graphics</a:t>
            </a:r>
          </a:p>
        </p:txBody>
      </p:sp>
    </p:spTree>
    <p:extLst>
      <p:ext uri="{BB962C8B-B14F-4D97-AF65-F5344CB8AC3E}">
        <p14:creationId xmlns:p14="http://schemas.microsoft.com/office/powerpoint/2010/main" val="3437695918"/>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TH: DataVis - two column, two graphics with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Content Placeholder 5"/>
          <p:cNvSpPr>
            <a:spLocks noGrp="1"/>
          </p:cNvSpPr>
          <p:nvPr>
            <p:ph sz="quarter" idx="13"/>
          </p:nvPr>
        </p:nvSpPr>
        <p:spPr>
          <a:xfrm>
            <a:off x="762001" y="2019300"/>
            <a:ext cx="5105399" cy="2767171"/>
          </a:xfrm>
          <a:prstGeom prst="rect">
            <a:avLst/>
          </a:prstGeom>
          <a:noFill/>
          <a:ln>
            <a:noFill/>
          </a:ln>
        </p:spPr>
        <p:txBody>
          <a:bodyPr/>
          <a:lstStyle>
            <a:lvl1pPr marL="0" indent="0">
              <a:buNone/>
              <a:defRPr/>
            </a:lvl1pPr>
          </a:lstStyle>
          <a:p>
            <a:pPr lvl="0"/>
            <a:r>
              <a:rPr lang="en-US"/>
              <a:t>Edit Master text styles</a:t>
            </a:r>
          </a:p>
        </p:txBody>
      </p:sp>
      <p:sp>
        <p:nvSpPr>
          <p:cNvPr id="7" name="Content Placeholder 5"/>
          <p:cNvSpPr>
            <a:spLocks noGrp="1"/>
          </p:cNvSpPr>
          <p:nvPr>
            <p:ph sz="quarter" idx="14"/>
          </p:nvPr>
        </p:nvSpPr>
        <p:spPr>
          <a:xfrm>
            <a:off x="6324600" y="2019300"/>
            <a:ext cx="5143500" cy="2791235"/>
          </a:xfrm>
          <a:prstGeom prst="rect">
            <a:avLst/>
          </a:prstGeom>
          <a:noFill/>
          <a:ln>
            <a:noFill/>
          </a:ln>
        </p:spPr>
        <p:txBody>
          <a:bodyPr/>
          <a:lstStyle>
            <a:lvl1pPr marL="0" indent="0">
              <a:buNone/>
              <a:defRPr/>
            </a:lvl1pPr>
          </a:lstStyle>
          <a:p>
            <a:pPr lvl="0"/>
            <a:r>
              <a:rPr lang="en-US"/>
              <a:t>Edit Master text styles</a:t>
            </a:r>
          </a:p>
        </p:txBody>
      </p:sp>
      <p:sp>
        <p:nvSpPr>
          <p:cNvPr id="8" name="Text Placeholder 4"/>
          <p:cNvSpPr>
            <a:spLocks noGrp="1"/>
          </p:cNvSpPr>
          <p:nvPr>
            <p:ph type="body" sz="quarter" idx="16"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Data Vis, Long title with two data vis graphics and description text</a:t>
            </a:r>
          </a:p>
        </p:txBody>
      </p:sp>
      <p:sp>
        <p:nvSpPr>
          <p:cNvPr id="9" name="Text Placeholder 6"/>
          <p:cNvSpPr>
            <a:spLocks noGrp="1"/>
          </p:cNvSpPr>
          <p:nvPr>
            <p:ph type="body" sz="quarter" idx="17" hasCustomPrompt="1"/>
          </p:nvPr>
        </p:nvSpPr>
        <p:spPr>
          <a:xfrm>
            <a:off x="762001" y="5116147"/>
            <a:ext cx="5105399" cy="827453"/>
          </a:xfrm>
          <a:prstGeom prst="rect">
            <a:avLst/>
          </a:prstGeom>
        </p:spPr>
        <p:txBody>
          <a:bodyPr lIns="0" tIns="0" rIns="0" bIns="0" numCol="1" spcCol="457200"/>
          <a:lstStyle>
            <a:lvl1pPr marL="0" indent="0">
              <a:spcBef>
                <a:spcPts val="0"/>
              </a:spcBef>
              <a:spcAft>
                <a:spcPts val="1800"/>
              </a:spcAft>
              <a:buNone/>
              <a:defRPr sz="160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small amount of text to accompany a data visualization.</a:t>
            </a:r>
          </a:p>
        </p:txBody>
      </p:sp>
      <p:sp>
        <p:nvSpPr>
          <p:cNvPr id="10" name="Text Placeholder 6"/>
          <p:cNvSpPr>
            <a:spLocks noGrp="1"/>
          </p:cNvSpPr>
          <p:nvPr>
            <p:ph type="body" sz="quarter" idx="18" hasCustomPrompt="1"/>
          </p:nvPr>
        </p:nvSpPr>
        <p:spPr>
          <a:xfrm>
            <a:off x="6324600" y="5116147"/>
            <a:ext cx="5156201" cy="827453"/>
          </a:xfrm>
          <a:prstGeom prst="rect">
            <a:avLst/>
          </a:prstGeom>
        </p:spPr>
        <p:txBody>
          <a:bodyPr lIns="0" tIns="0" rIns="0" bIns="0" numCol="1" spcCol="457200"/>
          <a:lstStyle>
            <a:lvl1pPr marL="0" indent="0">
              <a:spcBef>
                <a:spcPts val="0"/>
              </a:spcBef>
              <a:spcAft>
                <a:spcPts val="1800"/>
              </a:spcAft>
              <a:buNone/>
              <a:defRPr sz="160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small amount of text to accompany a data visualization.</a:t>
            </a:r>
          </a:p>
        </p:txBody>
      </p:sp>
    </p:spTree>
    <p:extLst>
      <p:ext uri="{BB962C8B-B14F-4D97-AF65-F5344CB8AC3E}">
        <p14:creationId xmlns:p14="http://schemas.microsoft.com/office/powerpoint/2010/main" val="2673447732"/>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TH: DataVis - two column, two graphics on color bac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5"/>
          <p:cNvSpPr>
            <a:spLocks noGrp="1"/>
          </p:cNvSpPr>
          <p:nvPr>
            <p:ph sz="quarter" idx="13"/>
          </p:nvPr>
        </p:nvSpPr>
        <p:spPr>
          <a:xfrm>
            <a:off x="762001" y="2019300"/>
            <a:ext cx="5105400" cy="3924300"/>
          </a:xfrm>
          <a:prstGeom prst="rect">
            <a:avLst/>
          </a:prstGeom>
          <a:noFill/>
          <a:ln>
            <a:noFill/>
          </a:ln>
        </p:spPr>
        <p:txBody>
          <a:bodyPr/>
          <a:lstStyle>
            <a:lvl1pPr marL="0" indent="0">
              <a:buNone/>
              <a:defRPr/>
            </a:lvl1pPr>
          </a:lstStyle>
          <a:p>
            <a:pPr lvl="0"/>
            <a:r>
              <a:rPr lang="en-US"/>
              <a:t>Edit Master text styles</a:t>
            </a:r>
          </a:p>
        </p:txBody>
      </p:sp>
      <p:sp>
        <p:nvSpPr>
          <p:cNvPr id="8" name="Content Placeholder 5"/>
          <p:cNvSpPr>
            <a:spLocks noGrp="1"/>
          </p:cNvSpPr>
          <p:nvPr>
            <p:ph sz="quarter" idx="14"/>
          </p:nvPr>
        </p:nvSpPr>
        <p:spPr>
          <a:xfrm>
            <a:off x="6324600" y="2019300"/>
            <a:ext cx="5156200" cy="3924300"/>
          </a:xfrm>
          <a:prstGeom prst="rect">
            <a:avLst/>
          </a:prstGeom>
          <a:noFill/>
          <a:ln>
            <a:noFill/>
          </a:ln>
        </p:spPr>
        <p:txBody>
          <a:bodyPr/>
          <a:lstStyle>
            <a:lvl1pPr marL="0" indent="0">
              <a:buNone/>
              <a:defRPr/>
            </a:lvl1pPr>
          </a:lstStyle>
          <a:p>
            <a:pPr lvl="0"/>
            <a:r>
              <a:rPr lang="en-US"/>
              <a:t>Edit Master text styles</a:t>
            </a:r>
          </a:p>
        </p:txBody>
      </p:sp>
      <p:pic>
        <p:nvPicPr>
          <p:cNvPr id="9" name="Picture 8"/>
          <p:cNvPicPr>
            <a:picLocks noChangeAspect="1"/>
          </p:cNvPicPr>
          <p:nvPr/>
        </p:nvPicPr>
        <p:blipFill>
          <a:blip r:embed="rId2"/>
          <a:stretch>
            <a:fillRect/>
          </a:stretch>
        </p:blipFill>
        <p:spPr>
          <a:xfrm>
            <a:off x="10795491" y="6288426"/>
            <a:ext cx="685309" cy="291104"/>
          </a:xfrm>
          <a:prstGeom prst="rect">
            <a:avLst/>
          </a:prstGeom>
        </p:spPr>
      </p:pic>
      <p:sp>
        <p:nvSpPr>
          <p:cNvPr id="10" name="Text Placeholder 4"/>
          <p:cNvSpPr>
            <a:spLocks noGrp="1"/>
          </p:cNvSpPr>
          <p:nvPr>
            <p:ph type="body" sz="quarter" idx="16"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Data Vis, Long title with two data vis graphics with gray background</a:t>
            </a:r>
          </a:p>
        </p:txBody>
      </p:sp>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Tree>
    <p:extLst>
      <p:ext uri="{BB962C8B-B14F-4D97-AF65-F5344CB8AC3E}">
        <p14:creationId xmlns:p14="http://schemas.microsoft.com/office/powerpoint/2010/main" val="3790404750"/>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ATH: DataVis - full page graphic">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Content Placeholder 2"/>
          <p:cNvSpPr>
            <a:spLocks noGrp="1"/>
          </p:cNvSpPr>
          <p:nvPr>
            <p:ph sz="quarter" idx="14"/>
          </p:nvPr>
        </p:nvSpPr>
        <p:spPr>
          <a:xfrm>
            <a:off x="762000" y="2019300"/>
            <a:ext cx="10718799" cy="4099923"/>
          </a:xfrm>
          <a:prstGeom prst="rect">
            <a:avLst/>
          </a:prstGeom>
        </p:spPr>
        <p:txBody>
          <a:bodyPr/>
          <a:lstStyle>
            <a:lvl1pPr marL="0" indent="0">
              <a:spcBef>
                <a:spcPts val="0"/>
              </a:spcBef>
              <a:spcAft>
                <a:spcPts val="1800"/>
              </a:spcAft>
              <a:buNone/>
              <a:defRPr sz="1600"/>
            </a:lvl1pPr>
          </a:lstStyle>
          <a:p>
            <a:pPr lvl="0"/>
            <a:r>
              <a:rPr lang="en-US"/>
              <a:t>Edit Master text styles</a:t>
            </a:r>
          </a:p>
        </p:txBody>
      </p:sp>
      <p:sp>
        <p:nvSpPr>
          <p:cNvPr id="7" name="Text Placeholder 4"/>
          <p:cNvSpPr>
            <a:spLocks noGrp="1"/>
          </p:cNvSpPr>
          <p:nvPr>
            <p:ph type="body" sz="quarter" idx="16"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Data Vis, Long title with large full page data visual graphic</a:t>
            </a:r>
          </a:p>
        </p:txBody>
      </p:sp>
    </p:spTree>
    <p:extLst>
      <p:ext uri="{BB962C8B-B14F-4D97-AF65-F5344CB8AC3E}">
        <p14:creationId xmlns:p14="http://schemas.microsoft.com/office/powerpoint/2010/main" val="396490074"/>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ATH: DataVis -  Small table and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Table Placeholder 3"/>
          <p:cNvSpPr>
            <a:spLocks noGrp="1"/>
          </p:cNvSpPr>
          <p:nvPr>
            <p:ph type="tbl" sz="quarter" idx="16" hasCustomPrompt="1"/>
          </p:nvPr>
        </p:nvSpPr>
        <p:spPr>
          <a:xfrm>
            <a:off x="762000" y="2743200"/>
            <a:ext cx="10718800" cy="3200400"/>
          </a:xfrm>
          <a:prstGeom prst="rect">
            <a:avLst/>
          </a:prstGeom>
        </p:spPr>
        <p:txBody>
          <a:bodyPr/>
          <a:lstStyle>
            <a:lvl1pPr marL="0" indent="0">
              <a:buNone/>
              <a:defRPr baseline="0">
                <a:solidFill>
                  <a:schemeClr val="tx1"/>
                </a:solidFill>
              </a:defRPr>
            </a:lvl1pPr>
          </a:lstStyle>
          <a:p>
            <a:r>
              <a:rPr lang="en-US"/>
              <a:t>Small Table – Red is the preferred color for tables; however, you can change the color within the data visualization palette if needed</a:t>
            </a:r>
          </a:p>
        </p:txBody>
      </p:sp>
      <p:sp>
        <p:nvSpPr>
          <p:cNvPr id="7" name="Text Placeholder 5"/>
          <p:cNvSpPr>
            <a:spLocks noGrp="1"/>
          </p:cNvSpPr>
          <p:nvPr>
            <p:ph type="body" sz="quarter" idx="17" hasCustomPrompt="1"/>
          </p:nvPr>
        </p:nvSpPr>
        <p:spPr>
          <a:xfrm>
            <a:off x="762000" y="2019300"/>
            <a:ext cx="10718800" cy="647700"/>
          </a:xfrm>
          <a:prstGeom prst="rect">
            <a:avLst/>
          </a:prstGeom>
        </p:spPr>
        <p:txBody>
          <a:bodyPr anchor="b" anchorCtr="0"/>
          <a:lstStyle>
            <a:lvl1pPr marL="0" indent="0">
              <a:spcBef>
                <a:spcPts val="0"/>
              </a:spcBef>
              <a:spcAft>
                <a:spcPts val="1800"/>
              </a:spcAft>
              <a:buNone/>
              <a:defRPr sz="1600" baseline="0">
                <a:solidFill>
                  <a:schemeClr val="tx1"/>
                </a:solidFill>
                <a:latin typeface="+mn-lt"/>
              </a:defRPr>
            </a:lvl1pPr>
            <a:lvl2pPr marL="457200" indent="0">
              <a:buNone/>
              <a:defRPr sz="2000">
                <a:latin typeface="+mn-lt"/>
              </a:defRPr>
            </a:lvl2pPr>
            <a:lvl3pPr marL="914400" indent="0">
              <a:buNone/>
              <a:defRPr sz="1800">
                <a:latin typeface="+mn-lt"/>
              </a:defRPr>
            </a:lvl3pPr>
            <a:lvl4pPr marL="1371600" indent="0">
              <a:buNone/>
              <a:defRPr sz="1600">
                <a:latin typeface="+mn-lt"/>
              </a:defRPr>
            </a:lvl4pPr>
            <a:lvl5pPr marL="1828800" indent="0">
              <a:buNone/>
              <a:defRPr sz="1600">
                <a:latin typeface="+mn-lt"/>
              </a:defRPr>
            </a:lvl5pPr>
          </a:lstStyle>
          <a:p>
            <a:pPr lvl="0"/>
            <a:r>
              <a:rPr lang="en-US"/>
              <a:t>Body text – Arial 16 pt., black, 18 pt. paragraph spacing after: This text is used for a small description or title to accompany the table below. The page should look clear and concise. </a:t>
            </a:r>
          </a:p>
        </p:txBody>
      </p:sp>
      <p:sp>
        <p:nvSpPr>
          <p:cNvPr id="8" name="Text Placeholder 4"/>
          <p:cNvSpPr>
            <a:spLocks noGrp="1"/>
          </p:cNvSpPr>
          <p:nvPr>
            <p:ph type="body" sz="quarter" idx="18"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Data Vis, Title with body text and small table graphic</a:t>
            </a:r>
          </a:p>
        </p:txBody>
      </p:sp>
    </p:spTree>
    <p:extLst>
      <p:ext uri="{BB962C8B-B14F-4D97-AF65-F5344CB8AC3E}">
        <p14:creationId xmlns:p14="http://schemas.microsoft.com/office/powerpoint/2010/main" val="346327108"/>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PATH: DataVis - Large tab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Table Placeholder 3"/>
          <p:cNvSpPr>
            <a:spLocks noGrp="1"/>
          </p:cNvSpPr>
          <p:nvPr>
            <p:ph type="tbl" sz="quarter" idx="16" hasCustomPrompt="1"/>
          </p:nvPr>
        </p:nvSpPr>
        <p:spPr>
          <a:xfrm>
            <a:off x="762000" y="849086"/>
            <a:ext cx="10718800" cy="5094514"/>
          </a:xfrm>
          <a:prstGeom prst="rect">
            <a:avLst/>
          </a:prstGeom>
        </p:spPr>
        <p:txBody>
          <a:bodyPr/>
          <a:lstStyle>
            <a:lvl1pPr marL="0" indent="0">
              <a:buNone/>
              <a:defRPr baseline="0">
                <a:solidFill>
                  <a:schemeClr val="tx1"/>
                </a:solidFill>
              </a:defRPr>
            </a:lvl1pPr>
          </a:lstStyle>
          <a:p>
            <a:r>
              <a:rPr lang="en-US"/>
              <a:t>Full page Table – Red is the preferred color for tables; however, you can change the color within the data visualization palette if needed</a:t>
            </a:r>
          </a:p>
        </p:txBody>
      </p:sp>
    </p:spTree>
    <p:extLst>
      <p:ext uri="{BB962C8B-B14F-4D97-AF65-F5344CB8AC3E}">
        <p14:creationId xmlns:p14="http://schemas.microsoft.com/office/powerpoint/2010/main" val="2798977392"/>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ATH: Red single thought/quote 1">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Shape 6"/>
          <p:cNvSpPr/>
          <p:nvPr/>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pic>
        <p:nvPicPr>
          <p:cNvPr id="9" name="Picture 8"/>
          <p:cNvPicPr>
            <a:picLocks noChangeAspect="1"/>
          </p:cNvPicPr>
          <p:nvPr/>
        </p:nvPicPr>
        <p:blipFill>
          <a:blip r:embed="rId2"/>
          <a:stretch>
            <a:fillRect/>
          </a:stretch>
        </p:blipFill>
        <p:spPr>
          <a:xfrm>
            <a:off x="10795491" y="6286500"/>
            <a:ext cx="685309" cy="294956"/>
          </a:xfrm>
          <a:prstGeom prst="rect">
            <a:avLst/>
          </a:prstGeom>
        </p:spPr>
      </p:pic>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2085208913"/>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TH: Red single thought/quote 2">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88498" y="1801445"/>
            <a:ext cx="3240404" cy="3255110"/>
            <a:chOff x="3033544" y="1728371"/>
            <a:chExt cx="3240404" cy="3255110"/>
          </a:xfrm>
        </p:grpSpPr>
        <p:sp>
          <p:nvSpPr>
            <p:cNvPr id="8" name="Oval 7"/>
            <p:cNvSpPr/>
            <p:nvPr/>
          </p:nvSpPr>
          <p:spPr>
            <a:xfrm>
              <a:off x="3033544" y="3671889"/>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3544" y="1728372"/>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2356" y="3671888"/>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62356" y="1728371"/>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13"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306921188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TH: Two column intro">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762000" y="2743200"/>
            <a:ext cx="5283200" cy="1315450"/>
          </a:xfrm>
          <a:prstGeom prst="rect">
            <a:avLst/>
          </a:prstGeom>
        </p:spPr>
        <p:txBody>
          <a:bodyPr/>
          <a:lstStyle>
            <a:lvl1pPr>
              <a:defRPr sz="3200">
                <a:solidFill>
                  <a:schemeClr val="accent2"/>
                </a:solidFill>
              </a:defRPr>
            </a:lvl1pPr>
          </a:lstStyle>
          <a:p>
            <a:pPr>
              <a:lnSpc>
                <a:spcPts val="4000"/>
              </a:lnSpc>
              <a:spcAft>
                <a:spcPts val="1800"/>
              </a:spcAft>
            </a:pPr>
            <a:r>
              <a:rPr lang="en-US" sz="3200" dirty="0">
                <a:solidFill>
                  <a:srgbClr val="F65050"/>
                </a:solidFill>
                <a:latin typeface="Arial" panose="020B0604020202020204" pitchFamily="34" charset="0"/>
                <a:cs typeface="Arial" panose="020B0604020202020204" pitchFamily="34" charset="0"/>
              </a:rPr>
              <a:t>Two column w/ introductory copy &amp; body copy</a:t>
            </a:r>
          </a:p>
        </p:txBody>
      </p:sp>
      <p:sp>
        <p:nvSpPr>
          <p:cNvPr id="7" name="Text Placeholder 6"/>
          <p:cNvSpPr>
            <a:spLocks noGrp="1"/>
          </p:cNvSpPr>
          <p:nvPr>
            <p:ph type="body" sz="quarter" idx="12" hasCustomPrompt="1"/>
          </p:nvPr>
        </p:nvSpPr>
        <p:spPr>
          <a:xfrm>
            <a:off x="762000" y="4114800"/>
            <a:ext cx="5283200" cy="2171700"/>
          </a:xfrm>
          <a:prstGeom prst="rect">
            <a:avLst/>
          </a:prstGeom>
        </p:spPr>
        <p:txBody>
          <a:bodyPr/>
          <a:lstStyle>
            <a:lvl1pPr>
              <a:defRPr sz="1700"/>
            </a:lvl1pPr>
            <a:lvl2pPr>
              <a:defRPr sz="1400"/>
            </a:lvl2pPr>
            <a:lvl3pPr>
              <a:defRPr sz="1400"/>
            </a:lvl3pPr>
            <a:lvl4pPr>
              <a:defRPr sz="1400"/>
            </a:lvl4pPr>
            <a:lvl5pPr>
              <a:defRPr sz="1400"/>
            </a:lvl5pPr>
          </a:lstStyle>
          <a:p>
            <a:pPr lvl="0"/>
            <a:r>
              <a:rPr lang="en-US" dirty="0"/>
              <a:t>This is used for a simple impact page with a medium amount of copy. It’s intended to hold a few talking points. This is used for a simple impact page with a medium amount of copy.</a:t>
            </a:r>
          </a:p>
        </p:txBody>
      </p:sp>
      <p:sp>
        <p:nvSpPr>
          <p:cNvPr id="8" name="Text Placeholder 6"/>
          <p:cNvSpPr>
            <a:spLocks noGrp="1"/>
          </p:cNvSpPr>
          <p:nvPr>
            <p:ph type="body" sz="quarter" idx="13" hasCustomPrompt="1"/>
          </p:nvPr>
        </p:nvSpPr>
        <p:spPr>
          <a:xfrm>
            <a:off x="6197600" y="4114800"/>
            <a:ext cx="5283200" cy="2171700"/>
          </a:xfrm>
          <a:prstGeom prst="rect">
            <a:avLst/>
          </a:prstGeom>
        </p:spPr>
        <p:txBody>
          <a:bodyPr/>
          <a:lstStyle>
            <a:lvl1pPr>
              <a:defRPr sz="1200"/>
            </a:lvl1pPr>
            <a:lvl2pPr>
              <a:defRPr sz="1400"/>
            </a:lvl2pPr>
            <a:lvl3pPr>
              <a:defRPr sz="1400"/>
            </a:lvl3pPr>
            <a:lvl4pPr>
              <a:defRPr sz="1400"/>
            </a:lvl4pPr>
            <a:lvl5pPr>
              <a:defRPr sz="1400"/>
            </a:lvl5pPr>
          </a:lstStyle>
          <a:p>
            <a:pPr lvl="0"/>
            <a:r>
              <a:rPr lang="en-US" dirty="0"/>
              <a:t>Body copy should be kept as short and succinct as possible in this area. It’s better to paraphrase the content to keep the audience engaged. Body copy should be kept as short and succinct as possible in this area. It’s better to paraphrase the content to keep the audience engaged. </a:t>
            </a:r>
          </a:p>
        </p:txBody>
      </p:sp>
      <p:pic>
        <p:nvPicPr>
          <p:cNvPr id="10" name="Picture 9"/>
          <p:cNvPicPr>
            <a:picLocks noChangeAspect="1"/>
          </p:cNvPicPr>
          <p:nvPr userDrawn="1"/>
        </p:nvPicPr>
        <p:blipFill>
          <a:blip r:embed="rId2"/>
          <a:stretch>
            <a:fillRect/>
          </a:stretch>
        </p:blipFill>
        <p:spPr>
          <a:xfrm>
            <a:off x="10795491" y="6286500"/>
            <a:ext cx="685309" cy="294957"/>
          </a:xfrm>
          <a:prstGeom prst="rect">
            <a:avLst/>
          </a:prstGeom>
        </p:spPr>
      </p:pic>
      <p:sp>
        <p:nvSpPr>
          <p:cNvPr id="11" name="Slide Number Placeholder 49">
            <a:extLst/>
          </p:cNvPr>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accent4">
                    <a:lumMod val="75000"/>
                  </a:schemeClr>
                </a:solidFill>
                <a:latin typeface="Arial" panose="020B0604020202020204" pitchFamily="34" charset="0"/>
                <a:cs typeface="Arial" panose="020B0604020202020204" pitchFamily="34" charset="0"/>
              </a:rPr>
              <a:pPr algn="r"/>
              <a:t>‹#›</a:t>
            </a:fld>
            <a:endParaRPr lang="en-US" dirty="0">
              <a:solidFill>
                <a:schemeClr val="accent4">
                  <a:lumMod val="75000"/>
                </a:schemeClr>
              </a:solidFill>
              <a:latin typeface="Arial" panose="020B0604020202020204" pitchFamily="34" charset="0"/>
              <a:cs typeface="Arial" panose="020B0604020202020204" pitchFamily="34" charset="0"/>
            </a:endParaRPr>
          </a:p>
        </p:txBody>
      </p:sp>
      <p:sp>
        <p:nvSpPr>
          <p:cNvPr id="12" name="Text Placeholder 8"/>
          <p:cNvSpPr>
            <a:spLocks noGrp="1"/>
          </p:cNvSpPr>
          <p:nvPr>
            <p:ph type="body" sz="quarter" idx="14" hasCustomPrompt="1"/>
          </p:nvPr>
        </p:nvSpPr>
        <p:spPr>
          <a:xfrm>
            <a:off x="943149" y="6437267"/>
            <a:ext cx="6096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dirty="0"/>
              <a:t>Optional footer text (program team name, etc.)</a:t>
            </a:r>
          </a:p>
        </p:txBody>
      </p:sp>
      <p:sp>
        <p:nvSpPr>
          <p:cNvPr id="13"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accent4">
                    <a:lumMod val="75000"/>
                  </a:schemeClr>
                </a:solidFill>
              </a:defRPr>
            </a:lvl1pPr>
            <a:lvl2pPr>
              <a:defRPr sz="700"/>
            </a:lvl2pPr>
            <a:lvl3pPr>
              <a:defRPr sz="700"/>
            </a:lvl3pPr>
            <a:lvl4pPr>
              <a:defRPr sz="700"/>
            </a:lvl4pPr>
            <a:lvl5pPr>
              <a:defRPr sz="700"/>
            </a:lvl5pPr>
          </a:lstStyle>
          <a:p>
            <a:pPr lvl="0"/>
            <a:r>
              <a:rPr lang="en-US" dirty="0"/>
              <a:t>Presentation Title | Chapter Title</a:t>
            </a:r>
          </a:p>
        </p:txBody>
      </p:sp>
    </p:spTree>
    <p:extLst>
      <p:ext uri="{BB962C8B-B14F-4D97-AF65-F5344CB8AC3E}">
        <p14:creationId xmlns:p14="http://schemas.microsoft.com/office/powerpoint/2010/main" val="582492870"/>
      </p:ext>
    </p:extLst>
  </p:cSld>
  <p:clrMapOvr>
    <a:masterClrMapping/>
  </p:clrMapOvr>
  <p:extLst mod="1">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ATH: Red single thought/quote 3">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11">
            <a:extLst/>
          </p:cNvPr>
          <p:cNvSpPr/>
          <p:nvPr/>
        </p:nvSpPr>
        <p:spPr>
          <a:xfrm rot="5400000">
            <a:off x="4544758" y="2072835"/>
            <a:ext cx="3155716" cy="272044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1604445665"/>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ATH: Purple single thought/quote 1">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Freeform: Shape 6"/>
          <p:cNvSpPr/>
          <p:nvPr/>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373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127529335"/>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PATH: Purple single thought/quote 2">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rgbClr val="3737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88498" y="1801445"/>
            <a:ext cx="3240404" cy="3255110"/>
            <a:chOff x="3033544" y="1728371"/>
            <a:chExt cx="3240404" cy="3255110"/>
          </a:xfrm>
          <a:solidFill>
            <a:schemeClr val="accent4"/>
          </a:solidFill>
        </p:grpSpPr>
        <p:sp>
          <p:nvSpPr>
            <p:cNvPr id="8" name="Oval 7"/>
            <p:cNvSpPr/>
            <p:nvPr/>
          </p:nvSpPr>
          <p:spPr>
            <a:xfrm>
              <a:off x="3033544" y="3671889"/>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3544" y="1728372"/>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2356" y="3671888"/>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62356" y="1728371"/>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13" name="Text Placeholder 10"/>
          <p:cNvSpPr>
            <a:spLocks noGrp="1"/>
          </p:cNvSpPr>
          <p:nvPr>
            <p:ph type="body" sz="quarter" idx="11"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3956759404"/>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PATH: Purple single thought/quote 3">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11">
            <a:extLst/>
          </p:cNvPr>
          <p:cNvSpPr/>
          <p:nvPr/>
        </p:nvSpPr>
        <p:spPr>
          <a:xfrm rot="5400000">
            <a:off x="4544758" y="2072835"/>
            <a:ext cx="3155716" cy="2720445"/>
          </a:xfrm>
          <a:prstGeom prst="triangle">
            <a:avLst/>
          </a:prstGeom>
          <a:solidFill>
            <a:srgbClr val="373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1251287548"/>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ATH: Teal single thought/quote 1">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Freeform: Shape 6"/>
          <p:cNvSpPr/>
          <p:nvPr/>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005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650190290"/>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TH: Teal single thought/quote 2">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rgbClr val="005A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88498" y="1801445"/>
            <a:ext cx="3240404" cy="3255110"/>
            <a:chOff x="3033544" y="1728371"/>
            <a:chExt cx="3240404" cy="3255110"/>
          </a:xfrm>
          <a:solidFill>
            <a:schemeClr val="accent3"/>
          </a:solidFill>
        </p:grpSpPr>
        <p:sp>
          <p:nvSpPr>
            <p:cNvPr id="8" name="Oval 7"/>
            <p:cNvSpPr/>
            <p:nvPr/>
          </p:nvSpPr>
          <p:spPr>
            <a:xfrm>
              <a:off x="3033544" y="3671889"/>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3544" y="1728372"/>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2356" y="3671888"/>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62356" y="1728371"/>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13"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1682557635"/>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PATH: Teal single thought/quote 3">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11">
            <a:extLst/>
          </p:cNvPr>
          <p:cNvSpPr/>
          <p:nvPr/>
        </p:nvSpPr>
        <p:spPr>
          <a:xfrm rot="5400000">
            <a:off x="4544758" y="2072835"/>
            <a:ext cx="3155716" cy="2720445"/>
          </a:xfrm>
          <a:prstGeom prst="triangle">
            <a:avLst/>
          </a:prstGeom>
          <a:solidFill>
            <a:srgbClr val="005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1163599245"/>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PATH: Green single thought/quote 1">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Freeform: Shape 6"/>
          <p:cNvSpPr/>
          <p:nvPr/>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056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20935264"/>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ATH: Green single thought/quote 2">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rgbClr val="056E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88498" y="1801445"/>
            <a:ext cx="3240404" cy="3255110"/>
            <a:chOff x="3033544" y="1728371"/>
            <a:chExt cx="3240404" cy="3255110"/>
          </a:xfrm>
          <a:solidFill>
            <a:schemeClr val="accent5"/>
          </a:solidFill>
        </p:grpSpPr>
        <p:sp>
          <p:nvSpPr>
            <p:cNvPr id="8" name="Oval 7"/>
            <p:cNvSpPr/>
            <p:nvPr/>
          </p:nvSpPr>
          <p:spPr>
            <a:xfrm>
              <a:off x="3033544" y="3671889"/>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3544" y="1728372"/>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2356" y="3671888"/>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62356" y="1728371"/>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13"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176644985"/>
      </p:ext>
    </p:extLst>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ATH: Green single thought/quote 3">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11">
            <a:extLst/>
          </p:cNvPr>
          <p:cNvSpPr/>
          <p:nvPr/>
        </p:nvSpPr>
        <p:spPr>
          <a:xfrm rot="5400000">
            <a:off x="4544758" y="2072835"/>
            <a:ext cx="3155716" cy="2720445"/>
          </a:xfrm>
          <a:prstGeom prst="triangle">
            <a:avLst/>
          </a:prstGeom>
          <a:solidFill>
            <a:srgbClr val="056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222581029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TH: Two column Intro Sid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762000" y="2743200"/>
            <a:ext cx="5283200" cy="1315450"/>
          </a:xfrm>
          <a:prstGeom prst="rect">
            <a:avLst/>
          </a:prstGeom>
        </p:spPr>
        <p:txBody>
          <a:bodyPr/>
          <a:lstStyle>
            <a:lvl1pPr>
              <a:defRPr sz="3200">
                <a:solidFill>
                  <a:schemeClr val="accent2"/>
                </a:solidFill>
              </a:defRPr>
            </a:lvl1pPr>
          </a:lstStyle>
          <a:p>
            <a:pPr>
              <a:lnSpc>
                <a:spcPts val="4000"/>
              </a:lnSpc>
              <a:spcAft>
                <a:spcPts val="1800"/>
              </a:spcAft>
            </a:pPr>
            <a:r>
              <a:rPr lang="en-US" sz="3200" dirty="0">
                <a:solidFill>
                  <a:srgbClr val="F65050"/>
                </a:solidFill>
                <a:latin typeface="Arial" panose="020B0604020202020204" pitchFamily="34" charset="0"/>
                <a:cs typeface="Arial" panose="020B0604020202020204" pitchFamily="34" charset="0"/>
              </a:rPr>
              <a:t>Two column w/ introductory copy</a:t>
            </a:r>
          </a:p>
        </p:txBody>
      </p:sp>
      <p:sp>
        <p:nvSpPr>
          <p:cNvPr id="7" name="Text Placeholder 6"/>
          <p:cNvSpPr>
            <a:spLocks noGrp="1"/>
          </p:cNvSpPr>
          <p:nvPr>
            <p:ph type="body" sz="quarter" idx="12" hasCustomPrompt="1"/>
          </p:nvPr>
        </p:nvSpPr>
        <p:spPr>
          <a:xfrm>
            <a:off x="6206565" y="2743200"/>
            <a:ext cx="5283200" cy="2171700"/>
          </a:xfrm>
          <a:prstGeom prst="rect">
            <a:avLst/>
          </a:prstGeom>
        </p:spPr>
        <p:txBody>
          <a:bodyPr/>
          <a:lstStyle>
            <a:lvl1pPr>
              <a:defRPr sz="1700"/>
            </a:lvl1pPr>
            <a:lvl2pPr>
              <a:defRPr sz="1400"/>
            </a:lvl2pPr>
            <a:lvl3pPr>
              <a:defRPr sz="1400"/>
            </a:lvl3pPr>
            <a:lvl4pPr>
              <a:defRPr sz="1400"/>
            </a:lvl4pPr>
            <a:lvl5pPr>
              <a:defRPr sz="1400"/>
            </a:lvl5pPr>
          </a:lstStyle>
          <a:p>
            <a:pPr lvl="0"/>
            <a:r>
              <a:rPr lang="en-US" dirty="0"/>
              <a:t>This is used for a simple impact page with a medium amount of copy. It’s intended to hold a few talking points. The page should look clear and concise. This is used for a simple impact page with a medium amount of copy.</a:t>
            </a:r>
          </a:p>
        </p:txBody>
      </p:sp>
      <p:pic>
        <p:nvPicPr>
          <p:cNvPr id="10" name="Picture 9"/>
          <p:cNvPicPr>
            <a:picLocks noChangeAspect="1"/>
          </p:cNvPicPr>
          <p:nvPr userDrawn="1"/>
        </p:nvPicPr>
        <p:blipFill>
          <a:blip r:embed="rId2"/>
          <a:stretch>
            <a:fillRect/>
          </a:stretch>
        </p:blipFill>
        <p:spPr>
          <a:xfrm>
            <a:off x="10795491" y="6286500"/>
            <a:ext cx="685309" cy="294957"/>
          </a:xfrm>
          <a:prstGeom prst="rect">
            <a:avLst/>
          </a:prstGeom>
        </p:spPr>
      </p:pic>
      <p:sp>
        <p:nvSpPr>
          <p:cNvPr id="11" name="Slide Number Placeholder 49">
            <a:extLst/>
          </p:cNvPr>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accent4">
                    <a:lumMod val="75000"/>
                  </a:schemeClr>
                </a:solidFill>
                <a:latin typeface="Arial" panose="020B0604020202020204" pitchFamily="34" charset="0"/>
                <a:cs typeface="Arial" panose="020B0604020202020204" pitchFamily="34" charset="0"/>
              </a:rPr>
              <a:pPr algn="r"/>
              <a:t>‹#›</a:t>
            </a:fld>
            <a:endParaRPr lang="en-US" dirty="0">
              <a:solidFill>
                <a:schemeClr val="accent4">
                  <a:lumMod val="75000"/>
                </a:schemeClr>
              </a:solidFill>
              <a:latin typeface="Arial" panose="020B0604020202020204" pitchFamily="34" charset="0"/>
              <a:cs typeface="Arial" panose="020B0604020202020204" pitchFamily="34" charset="0"/>
            </a:endParaRPr>
          </a:p>
        </p:txBody>
      </p:sp>
      <p:sp>
        <p:nvSpPr>
          <p:cNvPr id="12" name="Text Placeholder 8"/>
          <p:cNvSpPr>
            <a:spLocks noGrp="1"/>
          </p:cNvSpPr>
          <p:nvPr>
            <p:ph type="body" sz="quarter" idx="13" hasCustomPrompt="1"/>
          </p:nvPr>
        </p:nvSpPr>
        <p:spPr>
          <a:xfrm>
            <a:off x="943149" y="6437267"/>
            <a:ext cx="6096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dirty="0"/>
              <a:t>Optional footer text (program team name, etc.)</a:t>
            </a:r>
          </a:p>
        </p:txBody>
      </p:sp>
      <p:sp>
        <p:nvSpPr>
          <p:cNvPr id="13"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accent4">
                    <a:lumMod val="75000"/>
                  </a:schemeClr>
                </a:solidFill>
              </a:defRPr>
            </a:lvl1pPr>
            <a:lvl2pPr>
              <a:defRPr sz="700"/>
            </a:lvl2pPr>
            <a:lvl3pPr>
              <a:defRPr sz="700"/>
            </a:lvl3pPr>
            <a:lvl4pPr>
              <a:defRPr sz="700"/>
            </a:lvl4pPr>
            <a:lvl5pPr>
              <a:defRPr sz="700"/>
            </a:lvl5pPr>
          </a:lstStyle>
          <a:p>
            <a:pPr lvl="0"/>
            <a:r>
              <a:rPr lang="en-US" dirty="0"/>
              <a:t>Presentation Title | Chapter Title</a:t>
            </a:r>
          </a:p>
        </p:txBody>
      </p:sp>
    </p:spTree>
    <p:extLst>
      <p:ext uri="{BB962C8B-B14F-4D97-AF65-F5344CB8AC3E}">
        <p14:creationId xmlns:p14="http://schemas.microsoft.com/office/powerpoint/2010/main" val="2348913751"/>
      </p:ext>
    </p:extLst>
  </p:cSld>
  <p:clrMapOvr>
    <a:masterClrMapping/>
  </p:clrMapOvr>
  <p:extLst mod="1">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ATH: Red/Teal impact slide">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0795491" y="6286500"/>
            <a:ext cx="685309" cy="294956"/>
          </a:xfrm>
          <a:prstGeom prst="rect">
            <a:avLst/>
          </a:prstGeom>
        </p:spPr>
      </p:pic>
      <p:sp>
        <p:nvSpPr>
          <p:cNvPr id="8" name="Hexagon 7"/>
          <p:cNvSpPr/>
          <p:nvPr/>
        </p:nvSpPr>
        <p:spPr>
          <a:xfrm rot="16200000">
            <a:off x="3552826" y="1235425"/>
            <a:ext cx="5086350" cy="4387150"/>
          </a:xfrm>
          <a:prstGeom prst="hexagon">
            <a:avLst/>
          </a:prstGeom>
          <a:solidFill>
            <a:srgbClr val="005A87"/>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4152899" y="2019300"/>
            <a:ext cx="3867151" cy="2819400"/>
          </a:xfrm>
          <a:prstGeom prst="rect">
            <a:avLst/>
          </a:prstGeom>
        </p:spPr>
        <p:txBody>
          <a:bodyPr lIns="0" tIns="0" rIns="0" bIns="0" anchor="ctr" anchorCtr="0"/>
          <a:lstStyle>
            <a:lvl1pPr algn="ctr">
              <a:defRPr sz="32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Impactful information for emphasis – Arial 32 pt.: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1930903577"/>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TH: Purple/greenl impact slide">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0795491" y="6286500"/>
            <a:ext cx="685309" cy="294956"/>
          </a:xfrm>
          <a:prstGeom prst="rect">
            <a:avLst/>
          </a:prstGeom>
        </p:spPr>
      </p:pic>
      <p:sp>
        <p:nvSpPr>
          <p:cNvPr id="8" name="Decagon 7"/>
          <p:cNvSpPr/>
          <p:nvPr/>
        </p:nvSpPr>
        <p:spPr>
          <a:xfrm rot="16200000">
            <a:off x="3695702" y="1028702"/>
            <a:ext cx="4800598" cy="4800598"/>
          </a:xfrm>
          <a:prstGeom prst="dec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4152899" y="2019300"/>
            <a:ext cx="3867151" cy="2819400"/>
          </a:xfrm>
          <a:prstGeom prst="rect">
            <a:avLst/>
          </a:prstGeom>
        </p:spPr>
        <p:txBody>
          <a:bodyPr lIns="0" tIns="0" rIns="0" bIns="0" anchor="ctr" anchorCtr="0"/>
          <a:lstStyle>
            <a:lvl1pPr algn="ctr">
              <a:defRPr sz="32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Impactful information for emphasis – Arial 32 pt.: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3625021756"/>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PATH: Green/purple impact slide">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0795491" y="6286500"/>
            <a:ext cx="685309" cy="294956"/>
          </a:xfrm>
          <a:prstGeom prst="rect">
            <a:avLst/>
          </a:prstGeom>
        </p:spPr>
      </p:pic>
      <p:sp>
        <p:nvSpPr>
          <p:cNvPr id="8" name="Hexagon 7"/>
          <p:cNvSpPr/>
          <p:nvPr/>
        </p:nvSpPr>
        <p:spPr>
          <a:xfrm rot="16200000">
            <a:off x="3552826" y="1235425"/>
            <a:ext cx="5086350" cy="4387150"/>
          </a:xfrm>
          <a:prstGeom prst="hexagon">
            <a:avLst/>
          </a:prstGeom>
          <a:solidFill>
            <a:srgbClr val="37379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4152899" y="2019300"/>
            <a:ext cx="3867151" cy="2819400"/>
          </a:xfrm>
          <a:prstGeom prst="rect">
            <a:avLst/>
          </a:prstGeom>
        </p:spPr>
        <p:txBody>
          <a:bodyPr lIns="0" tIns="0" rIns="0" bIns="0" anchor="ctr" anchorCtr="0"/>
          <a:lstStyle>
            <a:lvl1pPr algn="ctr">
              <a:defRPr sz="32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Impactful information for emphasis – Arial 32 pt.: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2905012210"/>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PATH: Teal/red impact slide">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0795491" y="6286500"/>
            <a:ext cx="685309" cy="294956"/>
          </a:xfrm>
          <a:prstGeom prst="rect">
            <a:avLst/>
          </a:prstGeom>
        </p:spPr>
      </p:pic>
      <p:sp>
        <p:nvSpPr>
          <p:cNvPr id="8" name="Decagon 7"/>
          <p:cNvSpPr/>
          <p:nvPr/>
        </p:nvSpPr>
        <p:spPr>
          <a:xfrm rot="16200000">
            <a:off x="3695702" y="1028702"/>
            <a:ext cx="4800598" cy="4800598"/>
          </a:xfrm>
          <a:prstGeom prst="decag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4152899" y="2019300"/>
            <a:ext cx="3867151" cy="2819400"/>
          </a:xfrm>
          <a:prstGeom prst="rect">
            <a:avLst/>
          </a:prstGeom>
        </p:spPr>
        <p:txBody>
          <a:bodyPr lIns="0" tIns="0" rIns="0" bIns="0" anchor="ctr" anchorCtr="0"/>
          <a:lstStyle>
            <a:lvl1pPr algn="ctr">
              <a:defRPr sz="32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Impactful information for emphasis – Arial 32 pt.: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918337117"/>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PATH: Red/red impact graphic">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Hexagon 6">
            <a:extLst/>
          </p:cNvPr>
          <p:cNvSpPr/>
          <p:nvPr/>
        </p:nvSpPr>
        <p:spPr>
          <a:xfrm>
            <a:off x="3137632" y="851824"/>
            <a:ext cx="5959926" cy="513786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17">
            <a:extLst/>
          </p:cNvPr>
          <p:cNvSpPr/>
          <p:nvPr/>
        </p:nvSpPr>
        <p:spPr>
          <a:xfrm>
            <a:off x="1" y="792108"/>
            <a:ext cx="3014597" cy="5197583"/>
          </a:xfrm>
          <a:custGeom>
            <a:avLst/>
            <a:gdLst>
              <a:gd name="connsiteX0" fmla="*/ 0 w 2259599"/>
              <a:gd name="connsiteY0" fmla="*/ 0 h 3895861"/>
              <a:gd name="connsiteX1" fmla="*/ 2259599 w 2259599"/>
              <a:gd name="connsiteY1" fmla="*/ 3895861 h 3895861"/>
              <a:gd name="connsiteX2" fmla="*/ 0 w 2259599"/>
              <a:gd name="connsiteY2" fmla="*/ 3895861 h 3895861"/>
            </a:gdLst>
            <a:ahLst/>
            <a:cxnLst>
              <a:cxn ang="0">
                <a:pos x="connsiteX0" y="connsiteY0"/>
              </a:cxn>
              <a:cxn ang="0">
                <a:pos x="connsiteX1" y="connsiteY1"/>
              </a:cxn>
              <a:cxn ang="0">
                <a:pos x="connsiteX2" y="connsiteY2"/>
              </a:cxn>
            </a:cxnLst>
            <a:rect l="l" t="t" r="r" b="b"/>
            <a:pathLst>
              <a:path w="2259599" h="3895861">
                <a:moveTo>
                  <a:pt x="0" y="0"/>
                </a:moveTo>
                <a:lnTo>
                  <a:pt x="2259599" y="3895861"/>
                </a:lnTo>
                <a:lnTo>
                  <a:pt x="0" y="38958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8">
            <a:extLst/>
          </p:cNvPr>
          <p:cNvSpPr/>
          <p:nvPr/>
        </p:nvSpPr>
        <p:spPr>
          <a:xfrm>
            <a:off x="9746018" y="857664"/>
            <a:ext cx="2453261" cy="5126184"/>
          </a:xfrm>
          <a:custGeom>
            <a:avLst/>
            <a:gdLst>
              <a:gd name="connsiteX0" fmla="*/ 1838848 w 1838848"/>
              <a:gd name="connsiteY0" fmla="*/ 0 h 3842344"/>
              <a:gd name="connsiteX1" fmla="*/ 1838848 w 1838848"/>
              <a:gd name="connsiteY1" fmla="*/ 3842344 h 3842344"/>
              <a:gd name="connsiteX2" fmla="*/ 1728674 w 1838848"/>
              <a:gd name="connsiteY2" fmla="*/ 3836781 h 3842344"/>
              <a:gd name="connsiteX3" fmla="*/ 0 w 1838848"/>
              <a:gd name="connsiteY3" fmla="*/ 1921172 h 3842344"/>
              <a:gd name="connsiteX4" fmla="*/ 1728674 w 1838848"/>
              <a:gd name="connsiteY4" fmla="*/ 5564 h 3842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848" h="3842344">
                <a:moveTo>
                  <a:pt x="1838848" y="0"/>
                </a:moveTo>
                <a:lnTo>
                  <a:pt x="1838848" y="3842344"/>
                </a:lnTo>
                <a:lnTo>
                  <a:pt x="1728674" y="3836781"/>
                </a:lnTo>
                <a:cubicBezTo>
                  <a:pt x="757704" y="3738173"/>
                  <a:pt x="0" y="2918159"/>
                  <a:pt x="0" y="1921172"/>
                </a:cubicBezTo>
                <a:cubicBezTo>
                  <a:pt x="0" y="924186"/>
                  <a:pt x="757704" y="104171"/>
                  <a:pt x="1728674" y="556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3"/>
          <p:cNvSpPr>
            <a:spLocks noGrp="1"/>
          </p:cNvSpPr>
          <p:nvPr>
            <p:ph type="body" sz="quarter" idx="13" hasCustomPrompt="1"/>
          </p:nvPr>
        </p:nvSpPr>
        <p:spPr>
          <a:xfrm>
            <a:off x="4430081" y="2406422"/>
            <a:ext cx="3375025" cy="1200150"/>
          </a:xfrm>
          <a:prstGeom prst="rect">
            <a:avLst/>
          </a:prstGeom>
        </p:spPr>
        <p:txBody>
          <a:bodyPr lIns="0" tIns="0" rIns="0" bIns="0"/>
          <a:lstStyle>
            <a:lvl1pPr algn="ctr">
              <a:defRPr sz="8200">
                <a:solidFill>
                  <a:schemeClr val="tx1"/>
                </a:solidFill>
              </a:defRPr>
            </a:lvl1pPr>
          </a:lstStyle>
          <a:p>
            <a:pPr lvl="0"/>
            <a:r>
              <a:rPr lang="en-US"/>
              <a:t>100%</a:t>
            </a:r>
          </a:p>
        </p:txBody>
      </p:sp>
      <p:sp>
        <p:nvSpPr>
          <p:cNvPr id="11" name="Text Placeholder 13"/>
          <p:cNvSpPr>
            <a:spLocks noGrp="1"/>
          </p:cNvSpPr>
          <p:nvPr>
            <p:ph type="body" sz="quarter" idx="14" hasCustomPrompt="1"/>
          </p:nvPr>
        </p:nvSpPr>
        <p:spPr>
          <a:xfrm>
            <a:off x="4430081" y="3654197"/>
            <a:ext cx="3375025" cy="928024"/>
          </a:xfrm>
          <a:prstGeom prst="rect">
            <a:avLst/>
          </a:prstGeom>
        </p:spPr>
        <p:txBody>
          <a:bodyPr lIns="0" tIns="0" rIns="0" bIns="0"/>
          <a:lstStyle>
            <a:lvl1pPr algn="ctr">
              <a:defRPr sz="1600">
                <a:solidFill>
                  <a:schemeClr val="tx1"/>
                </a:solidFill>
              </a:defRPr>
            </a:lvl1pPr>
          </a:lstStyle>
          <a:p>
            <a:pPr lvl="0"/>
            <a:r>
              <a:rPr lang="en-US"/>
              <a:t>Further context</a:t>
            </a:r>
          </a:p>
          <a:p>
            <a:pPr lvl="0"/>
            <a:r>
              <a:rPr lang="en-US"/>
              <a:t>for number(s)</a:t>
            </a:r>
          </a:p>
        </p:txBody>
      </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3964785826"/>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PATH: Final slides - contact info">
    <p:spTree>
      <p:nvGrpSpPr>
        <p:cNvPr id="1" name=""/>
        <p:cNvGrpSpPr/>
        <p:nvPr/>
      </p:nvGrpSpPr>
      <p:grpSpPr>
        <a:xfrm>
          <a:off x="0" y="0"/>
          <a:ext cx="0" cy="0"/>
          <a:chOff x="0" y="0"/>
          <a:chExt cx="0" cy="0"/>
        </a:xfrm>
      </p:grpSpPr>
      <p:sp>
        <p:nvSpPr>
          <p:cNvPr id="3" name="TextBox 2">
            <a:extLst/>
          </p:cNvPr>
          <p:cNvSpPr txBox="1"/>
          <p:nvPr/>
        </p:nvSpPr>
        <p:spPr>
          <a:xfrm>
            <a:off x="762000" y="2743201"/>
            <a:ext cx="3305907" cy="1538883"/>
          </a:xfrm>
          <a:prstGeom prst="rect">
            <a:avLst/>
          </a:prstGeom>
          <a:noFill/>
        </p:spPr>
        <p:txBody>
          <a:bodyPr wrap="square" lIns="0" tIns="0" rIns="0" bIns="0" rtlCol="0" anchor="t">
            <a:spAutoFit/>
          </a:bodyPr>
          <a:lstStyle/>
          <a:p>
            <a:pPr>
              <a:lnSpc>
                <a:spcPts val="4000"/>
              </a:lnSpc>
              <a:spcAft>
                <a:spcPts val="1800"/>
              </a:spcAft>
            </a:pPr>
            <a:r>
              <a:rPr lang="en-US" sz="3200">
                <a:solidFill>
                  <a:srgbClr val="F65050"/>
                </a:solidFill>
                <a:latin typeface="Arial" panose="020B0604020202020204" pitchFamily="34" charset="0"/>
                <a:cs typeface="Arial" panose="020B0604020202020204" pitchFamily="34" charset="0"/>
              </a:rPr>
              <a:t>For more information contact:</a:t>
            </a:r>
          </a:p>
        </p:txBody>
      </p:sp>
      <p:sp>
        <p:nvSpPr>
          <p:cNvPr id="9" name="Text Placeholder 7"/>
          <p:cNvSpPr>
            <a:spLocks noGrp="1"/>
          </p:cNvSpPr>
          <p:nvPr>
            <p:ph type="body" sz="quarter" idx="10" hasCustomPrompt="1"/>
          </p:nvPr>
        </p:nvSpPr>
        <p:spPr>
          <a:xfrm>
            <a:off x="6324600" y="2802268"/>
            <a:ext cx="4219575" cy="2768108"/>
          </a:xfrm>
          <a:prstGeom prst="rect">
            <a:avLst/>
          </a:prstGeom>
        </p:spPr>
        <p:txBody>
          <a:bodyPr/>
          <a:lstStyle>
            <a:lvl1pPr>
              <a:spcBef>
                <a:spcPts val="0"/>
              </a:spcBef>
              <a:spcAft>
                <a:spcPts val="600"/>
              </a:spcAft>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First and Last name</a:t>
            </a:r>
          </a:p>
          <a:p>
            <a:pPr lvl="0"/>
            <a:r>
              <a:rPr lang="en-US"/>
              <a:t>email@path.org</a:t>
            </a:r>
          </a:p>
          <a:p>
            <a:pPr lvl="0"/>
            <a:endParaRPr lang="en-US"/>
          </a:p>
          <a:p>
            <a:pPr lvl="0"/>
            <a:r>
              <a:rPr lang="en-US"/>
              <a:t>First and Last name</a:t>
            </a:r>
          </a:p>
          <a:p>
            <a:pPr lvl="0"/>
            <a:r>
              <a:rPr lang="en-US"/>
              <a:t>email@path.org</a:t>
            </a:r>
          </a:p>
        </p:txBody>
      </p:sp>
      <p:sp>
        <p:nvSpPr>
          <p:cNvPr id="4" name="Rectangle 3"/>
          <p:cNvSpPr/>
          <p:nvPr/>
        </p:nvSpPr>
        <p:spPr>
          <a:xfrm>
            <a:off x="532737" y="6257676"/>
            <a:ext cx="11131826" cy="4611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4301387"/>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ATH: Final slides - closing slide Beig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 name="Picture 2">
            <a:extLst/>
          </p:cNvPr>
          <p:cNvPicPr>
            <a:picLocks noChangeAspect="1"/>
          </p:cNvPicPr>
          <p:nvPr/>
        </p:nvPicPr>
        <p:blipFill>
          <a:blip r:embed="rId2"/>
          <a:stretch>
            <a:fillRect/>
          </a:stretch>
        </p:blipFill>
        <p:spPr>
          <a:xfrm>
            <a:off x="5043051" y="2977252"/>
            <a:ext cx="2105898" cy="886489"/>
          </a:xfrm>
          <a:prstGeom prst="rect">
            <a:avLst/>
          </a:prstGeom>
        </p:spPr>
      </p:pic>
    </p:spTree>
    <p:extLst>
      <p:ext uri="{BB962C8B-B14F-4D97-AF65-F5344CB8AC3E}">
        <p14:creationId xmlns:p14="http://schemas.microsoft.com/office/powerpoint/2010/main" val="2372093110"/>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ATH: Final slides - closing slide Re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 name="Picture 2">
            <a:extLst/>
          </p:cNvPr>
          <p:cNvPicPr>
            <a:picLocks noChangeAspect="1"/>
          </p:cNvPicPr>
          <p:nvPr/>
        </p:nvPicPr>
        <p:blipFill>
          <a:blip r:embed="rId2"/>
          <a:stretch>
            <a:fillRect/>
          </a:stretch>
        </p:blipFill>
        <p:spPr>
          <a:xfrm>
            <a:off x="5043051" y="3016866"/>
            <a:ext cx="2105898" cy="807260"/>
          </a:xfrm>
          <a:prstGeom prst="rect">
            <a:avLst/>
          </a:prstGeom>
        </p:spPr>
      </p:pic>
    </p:spTree>
    <p:extLst>
      <p:ext uri="{BB962C8B-B14F-4D97-AF65-F5344CB8AC3E}">
        <p14:creationId xmlns:p14="http://schemas.microsoft.com/office/powerpoint/2010/main" val="3490521131"/>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REFERENCE ONLY: PATH Color palette">
    <p:spTree>
      <p:nvGrpSpPr>
        <p:cNvPr id="1" name=""/>
        <p:cNvGrpSpPr/>
        <p:nvPr/>
      </p:nvGrpSpPr>
      <p:grpSpPr>
        <a:xfrm>
          <a:off x="0" y="0"/>
          <a:ext cx="0" cy="0"/>
          <a:chOff x="0" y="0"/>
          <a:chExt cx="0" cy="0"/>
        </a:xfrm>
      </p:grpSpPr>
      <p:sp>
        <p:nvSpPr>
          <p:cNvPr id="7" name="TextBox 6">
            <a:extLst/>
          </p:cNvPr>
          <p:cNvSpPr txBox="1">
            <a:spLocks noChangeArrowheads="1"/>
          </p:cNvSpPr>
          <p:nvPr/>
        </p:nvSpPr>
        <p:spPr bwMode="auto">
          <a:xfrm>
            <a:off x="1325563" y="557920"/>
            <a:ext cx="3290887"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1">
                <a:solidFill>
                  <a:srgbClr val="454E60"/>
                </a:solidFill>
                <a:latin typeface="Arial" panose="020B0604020202020204" pitchFamily="34" charset="0"/>
                <a:cs typeface="Arial" panose="020B0604020202020204" pitchFamily="34" charset="0"/>
              </a:rPr>
              <a:t>Core Colors</a:t>
            </a:r>
          </a:p>
        </p:txBody>
      </p:sp>
      <p:sp>
        <p:nvSpPr>
          <p:cNvPr id="45" name="TextBox 44">
            <a:extLst/>
          </p:cNvPr>
          <p:cNvSpPr txBox="1">
            <a:spLocks noChangeArrowheads="1"/>
          </p:cNvSpPr>
          <p:nvPr/>
        </p:nvSpPr>
        <p:spPr bwMode="auto">
          <a:xfrm>
            <a:off x="1320007" y="774787"/>
            <a:ext cx="20583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0">
                <a:solidFill>
                  <a:srgbClr val="454E60"/>
                </a:solidFill>
                <a:latin typeface="Arial" panose="020B0604020202020204" pitchFamily="34" charset="0"/>
                <a:cs typeface="Arial" panose="020B0604020202020204" pitchFamily="34" charset="0"/>
              </a:rPr>
              <a:t>Hero</a:t>
            </a:r>
          </a:p>
        </p:txBody>
      </p:sp>
      <p:sp>
        <p:nvSpPr>
          <p:cNvPr id="46" name="TextBox 45">
            <a:extLst/>
          </p:cNvPr>
          <p:cNvSpPr txBox="1">
            <a:spLocks noChangeArrowheads="1"/>
          </p:cNvSpPr>
          <p:nvPr/>
        </p:nvSpPr>
        <p:spPr bwMode="auto">
          <a:xfrm>
            <a:off x="7524962" y="768402"/>
            <a:ext cx="20583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0">
                <a:solidFill>
                  <a:srgbClr val="454E60"/>
                </a:solidFill>
                <a:latin typeface="Arial" panose="020B0604020202020204" pitchFamily="34" charset="0"/>
                <a:cs typeface="Arial" panose="020B0604020202020204" pitchFamily="34" charset="0"/>
              </a:rPr>
              <a:t>Typographic</a:t>
            </a:r>
          </a:p>
        </p:txBody>
      </p:sp>
      <p:sp>
        <p:nvSpPr>
          <p:cNvPr id="47" name="TextBox 46">
            <a:extLst/>
          </p:cNvPr>
          <p:cNvSpPr txBox="1">
            <a:spLocks noChangeArrowheads="1"/>
          </p:cNvSpPr>
          <p:nvPr/>
        </p:nvSpPr>
        <p:spPr bwMode="auto">
          <a:xfrm>
            <a:off x="4441975" y="774787"/>
            <a:ext cx="20583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0">
                <a:solidFill>
                  <a:srgbClr val="454E60"/>
                </a:solidFill>
                <a:latin typeface="Arial" panose="020B0604020202020204" pitchFamily="34" charset="0"/>
                <a:cs typeface="Arial" panose="020B0604020202020204" pitchFamily="34" charset="0"/>
              </a:rPr>
              <a:t>Neutral backgrounds</a:t>
            </a:r>
          </a:p>
        </p:txBody>
      </p:sp>
      <p:sp>
        <p:nvSpPr>
          <p:cNvPr id="4" name="Rectangle 3">
            <a:extLst/>
          </p:cNvPr>
          <p:cNvSpPr/>
          <p:nvPr/>
        </p:nvSpPr>
        <p:spPr bwMode="auto">
          <a:xfrm>
            <a:off x="1327477" y="1065640"/>
            <a:ext cx="2927589" cy="2080937"/>
          </a:xfrm>
          <a:prstGeom prst="rect">
            <a:avLst/>
          </a:prstGeom>
          <a:solidFill>
            <a:srgbClr val="F7505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PATH Red</a:t>
            </a:r>
          </a:p>
          <a:p>
            <a:pPr>
              <a:defRPr/>
            </a:pPr>
            <a:r>
              <a:rPr lang="en-US" sz="600">
                <a:latin typeface="Arial" panose="020B0604020202020204" pitchFamily="34" charset="0"/>
                <a:cs typeface="Arial" panose="020B0604020202020204" pitchFamily="34" charset="0"/>
              </a:rPr>
              <a:t>RGB: 246, 80, 80</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F65050</a:t>
            </a:r>
          </a:p>
        </p:txBody>
      </p:sp>
      <p:grpSp>
        <p:nvGrpSpPr>
          <p:cNvPr id="48" name="Group 47"/>
          <p:cNvGrpSpPr/>
          <p:nvPr/>
        </p:nvGrpSpPr>
        <p:grpSpPr>
          <a:xfrm>
            <a:off x="4441975" y="1065641"/>
            <a:ext cx="2911985" cy="2080936"/>
            <a:chOff x="5672138" y="1152160"/>
            <a:chExt cx="2042205" cy="2080936"/>
          </a:xfrm>
        </p:grpSpPr>
        <p:sp>
          <p:nvSpPr>
            <p:cNvPr id="6" name="Rectangle 5">
              <a:extLst/>
            </p:cNvPr>
            <p:cNvSpPr/>
            <p:nvPr/>
          </p:nvSpPr>
          <p:spPr bwMode="auto">
            <a:xfrm>
              <a:off x="5672138" y="1152160"/>
              <a:ext cx="2042205" cy="103429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solidFill>
                    <a:srgbClr val="454E60"/>
                  </a:solidFill>
                  <a:latin typeface="Arial" panose="020B0604020202020204" pitchFamily="34" charset="0"/>
                  <a:cs typeface="Arial" panose="020B0604020202020204" pitchFamily="34" charset="0"/>
                </a:rPr>
                <a:t>PATH Light Gray</a:t>
              </a:r>
            </a:p>
            <a:p>
              <a:pPr>
                <a:defRPr/>
              </a:pPr>
              <a:r>
                <a:rPr lang="en-US" sz="600">
                  <a:solidFill>
                    <a:srgbClr val="454E60"/>
                  </a:solidFill>
                  <a:latin typeface="Arial" panose="020B0604020202020204" pitchFamily="34" charset="0"/>
                  <a:cs typeface="Arial" panose="020B0604020202020204" pitchFamily="34" charset="0"/>
                </a:rPr>
                <a:t>RGB: 232, 234, 235</a:t>
              </a:r>
              <a:br>
                <a:rPr lang="en-US" sz="600">
                  <a:solidFill>
                    <a:srgbClr val="454E60"/>
                  </a:solidFill>
                  <a:latin typeface="Arial" panose="020B0604020202020204" pitchFamily="34" charset="0"/>
                  <a:cs typeface="Arial" panose="020B0604020202020204" pitchFamily="34" charset="0"/>
                </a:rPr>
              </a:br>
              <a:r>
                <a:rPr lang="en-US" sz="600">
                  <a:solidFill>
                    <a:srgbClr val="454E60"/>
                  </a:solidFill>
                  <a:latin typeface="Arial" panose="020B0604020202020204" pitchFamily="34" charset="0"/>
                  <a:cs typeface="Arial" panose="020B0604020202020204" pitchFamily="34" charset="0"/>
                </a:rPr>
                <a:t>HEX: E8EAEB</a:t>
              </a:r>
            </a:p>
          </p:txBody>
        </p:sp>
        <p:sp>
          <p:nvSpPr>
            <p:cNvPr id="41" name="Rectangle 40">
              <a:extLst/>
            </p:cNvPr>
            <p:cNvSpPr/>
            <p:nvPr/>
          </p:nvSpPr>
          <p:spPr bwMode="auto">
            <a:xfrm>
              <a:off x="5672138" y="2265617"/>
              <a:ext cx="2042205" cy="96747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solidFill>
                    <a:srgbClr val="454E60"/>
                  </a:solidFill>
                  <a:latin typeface="Arial" panose="020B0604020202020204" pitchFamily="34" charset="0"/>
                  <a:cs typeface="Arial" panose="020B0604020202020204" pitchFamily="34" charset="0"/>
                </a:rPr>
                <a:t>PATH Beige</a:t>
              </a:r>
            </a:p>
            <a:p>
              <a:pPr>
                <a:defRPr/>
              </a:pPr>
              <a:r>
                <a:rPr lang="en-US" sz="600">
                  <a:solidFill>
                    <a:srgbClr val="454E60"/>
                  </a:solidFill>
                  <a:latin typeface="Arial" panose="020B0604020202020204" pitchFamily="34" charset="0"/>
                  <a:cs typeface="Arial" panose="020B0604020202020204" pitchFamily="34" charset="0"/>
                </a:rPr>
                <a:t>RGB: 244, 237, 231</a:t>
              </a:r>
              <a:br>
                <a:rPr lang="en-US" sz="600">
                  <a:solidFill>
                    <a:srgbClr val="454E60"/>
                  </a:solidFill>
                  <a:latin typeface="Arial" panose="020B0604020202020204" pitchFamily="34" charset="0"/>
                  <a:cs typeface="Arial" panose="020B0604020202020204" pitchFamily="34" charset="0"/>
                </a:rPr>
              </a:br>
              <a:r>
                <a:rPr lang="en-US" sz="600">
                  <a:solidFill>
                    <a:srgbClr val="454E60"/>
                  </a:solidFill>
                  <a:latin typeface="Arial" panose="020B0604020202020204" pitchFamily="34" charset="0"/>
                  <a:cs typeface="Arial" panose="020B0604020202020204" pitchFamily="34" charset="0"/>
                </a:rPr>
                <a:t>HEX: F4EDE7</a:t>
              </a:r>
            </a:p>
          </p:txBody>
        </p:sp>
      </p:grpSp>
      <p:grpSp>
        <p:nvGrpSpPr>
          <p:cNvPr id="3" name="Group 2"/>
          <p:cNvGrpSpPr/>
          <p:nvPr/>
        </p:nvGrpSpPr>
        <p:grpSpPr>
          <a:xfrm>
            <a:off x="7524962" y="1071815"/>
            <a:ext cx="2890429" cy="2080936"/>
            <a:chOff x="3512449" y="1152160"/>
            <a:chExt cx="2027087" cy="2080936"/>
          </a:xfrm>
        </p:grpSpPr>
        <p:sp>
          <p:nvSpPr>
            <p:cNvPr id="5" name="Rectangle 4">
              <a:extLst/>
            </p:cNvPr>
            <p:cNvSpPr/>
            <p:nvPr/>
          </p:nvSpPr>
          <p:spPr bwMode="auto">
            <a:xfrm>
              <a:off x="3512449" y="1152160"/>
              <a:ext cx="2027087" cy="1034294"/>
            </a:xfrm>
            <a:prstGeom prst="rect">
              <a:avLst/>
            </a:prstGeom>
            <a:solidFill>
              <a:srgbClr val="454E6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latin typeface="Arial" panose="020B0604020202020204" pitchFamily="34" charset="0"/>
                  <a:cs typeface="Arial" panose="020B0604020202020204" pitchFamily="34" charset="0"/>
                </a:rPr>
                <a:t>PATH Gray</a:t>
              </a:r>
            </a:p>
            <a:p>
              <a:pPr>
                <a:defRPr/>
              </a:pPr>
              <a:r>
                <a:rPr lang="en-US" sz="600">
                  <a:latin typeface="Arial" panose="020B0604020202020204" pitchFamily="34" charset="0"/>
                  <a:cs typeface="Arial" panose="020B0604020202020204" pitchFamily="34" charset="0"/>
                </a:rPr>
                <a:t>RGB: 70, 79, 97</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464F60</a:t>
              </a:r>
            </a:p>
          </p:txBody>
        </p:sp>
        <p:sp>
          <p:nvSpPr>
            <p:cNvPr id="43" name="Rectangle 42">
              <a:extLst/>
            </p:cNvPr>
            <p:cNvSpPr/>
            <p:nvPr/>
          </p:nvSpPr>
          <p:spPr bwMode="auto">
            <a:xfrm>
              <a:off x="3512449" y="2265617"/>
              <a:ext cx="2027087" cy="9674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latin typeface="Arial" panose="020B0604020202020204" pitchFamily="34" charset="0"/>
                  <a:cs typeface="Arial" panose="020B0604020202020204" pitchFamily="34" charset="0"/>
                </a:rPr>
                <a:t>Black</a:t>
              </a:r>
            </a:p>
            <a:p>
              <a:pPr>
                <a:defRPr/>
              </a:pPr>
              <a:r>
                <a:rPr lang="en-US" sz="600">
                  <a:latin typeface="Arial" panose="020B0604020202020204" pitchFamily="34" charset="0"/>
                  <a:cs typeface="Arial" panose="020B0604020202020204" pitchFamily="34" charset="0"/>
                </a:rPr>
                <a:t>RGB: 0, 0, 0</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000000</a:t>
              </a:r>
            </a:p>
          </p:txBody>
        </p:sp>
      </p:grpSp>
      <p:sp>
        <p:nvSpPr>
          <p:cNvPr id="44" name="TextBox 43">
            <a:extLst/>
          </p:cNvPr>
          <p:cNvSpPr txBox="1">
            <a:spLocks noChangeArrowheads="1"/>
          </p:cNvSpPr>
          <p:nvPr/>
        </p:nvSpPr>
        <p:spPr bwMode="auto">
          <a:xfrm>
            <a:off x="1327477" y="3540982"/>
            <a:ext cx="4692484"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1">
                <a:solidFill>
                  <a:srgbClr val="454E60"/>
                </a:solidFill>
                <a:latin typeface="Arial" panose="020B0604020202020204" pitchFamily="34" charset="0"/>
                <a:cs typeface="Arial" panose="020B0604020202020204" pitchFamily="34" charset="0"/>
              </a:rPr>
              <a:t>Support Colors</a:t>
            </a:r>
          </a:p>
        </p:txBody>
      </p:sp>
      <p:grpSp>
        <p:nvGrpSpPr>
          <p:cNvPr id="2" name="Group 1"/>
          <p:cNvGrpSpPr/>
          <p:nvPr/>
        </p:nvGrpSpPr>
        <p:grpSpPr>
          <a:xfrm>
            <a:off x="1320007" y="3828359"/>
            <a:ext cx="9117700" cy="2199908"/>
            <a:chOff x="1320007" y="3638705"/>
            <a:chExt cx="3966706" cy="2616863"/>
          </a:xfrm>
        </p:grpSpPr>
        <p:cxnSp>
          <p:nvCxnSpPr>
            <p:cNvPr id="66" name="Straight Connector 65"/>
            <p:cNvCxnSpPr/>
            <p:nvPr/>
          </p:nvCxnSpPr>
          <p:spPr>
            <a:xfrm>
              <a:off x="3322253" y="4592320"/>
              <a:ext cx="0" cy="1151467"/>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67" name="Group 66"/>
            <p:cNvGrpSpPr/>
            <p:nvPr/>
          </p:nvGrpSpPr>
          <p:grpSpPr>
            <a:xfrm>
              <a:off x="1320007" y="3638705"/>
              <a:ext cx="3966706" cy="821046"/>
              <a:chOff x="7039149" y="3042090"/>
              <a:chExt cx="3966706" cy="821046"/>
            </a:xfrm>
          </p:grpSpPr>
          <p:sp>
            <p:nvSpPr>
              <p:cNvPr id="68" name="Rectangle 67">
                <a:extLst/>
              </p:cNvPr>
              <p:cNvSpPr/>
              <p:nvPr/>
            </p:nvSpPr>
            <p:spPr bwMode="auto">
              <a:xfrm>
                <a:off x="7039149" y="3042090"/>
                <a:ext cx="957716" cy="8210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solidFill>
                      <a:schemeClr val="bg1"/>
                    </a:solidFill>
                    <a:latin typeface="Arial" panose="020B0604020202020204" pitchFamily="34" charset="0"/>
                    <a:cs typeface="Arial" panose="020B0604020202020204" pitchFamily="34" charset="0"/>
                  </a:rPr>
                  <a:t>Dark Red</a:t>
                </a:r>
              </a:p>
              <a:p>
                <a:pPr>
                  <a:defRPr/>
                </a:pPr>
                <a:r>
                  <a:rPr lang="en-US" sz="600">
                    <a:solidFill>
                      <a:schemeClr val="bg1"/>
                    </a:solidFill>
                    <a:latin typeface="Arial" panose="020B0604020202020204" pitchFamily="34" charset="0"/>
                    <a:cs typeface="Arial" panose="020B0604020202020204" pitchFamily="34" charset="0"/>
                  </a:rPr>
                  <a:t>RGB: 168,</a:t>
                </a:r>
                <a:r>
                  <a:rPr lang="en-US" sz="600" baseline="0">
                    <a:solidFill>
                      <a:schemeClr val="bg1"/>
                    </a:solidFill>
                    <a:latin typeface="Arial" panose="020B0604020202020204" pitchFamily="34" charset="0"/>
                    <a:cs typeface="Arial" panose="020B0604020202020204" pitchFamily="34" charset="0"/>
                  </a:rPr>
                  <a:t> 0, 30</a:t>
                </a:r>
                <a:br>
                  <a:rPr lang="en-US" sz="600">
                    <a:solidFill>
                      <a:schemeClr val="bg1"/>
                    </a:solidFill>
                    <a:latin typeface="Arial" panose="020B0604020202020204" pitchFamily="34" charset="0"/>
                    <a:cs typeface="Arial" panose="020B0604020202020204" pitchFamily="34" charset="0"/>
                  </a:rPr>
                </a:br>
                <a:r>
                  <a:rPr lang="en-US" sz="600">
                    <a:solidFill>
                      <a:schemeClr val="bg1"/>
                    </a:solidFill>
                    <a:latin typeface="Arial" panose="020B0604020202020204" pitchFamily="34" charset="0"/>
                    <a:cs typeface="Arial" panose="020B0604020202020204" pitchFamily="34" charset="0"/>
                  </a:rPr>
                  <a:t>HEX: A8001E</a:t>
                </a:r>
              </a:p>
            </p:txBody>
          </p:sp>
          <p:sp>
            <p:nvSpPr>
              <p:cNvPr id="69" name="Rectangle 68">
                <a:extLst/>
              </p:cNvPr>
              <p:cNvSpPr/>
              <p:nvPr/>
            </p:nvSpPr>
            <p:spPr bwMode="auto">
              <a:xfrm>
                <a:off x="8043449" y="3047158"/>
                <a:ext cx="957716" cy="802137"/>
              </a:xfrm>
              <a:prstGeom prst="rect">
                <a:avLst/>
              </a:prstGeom>
              <a:solidFill>
                <a:srgbClr val="37379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Dark Purple</a:t>
                </a:r>
              </a:p>
              <a:p>
                <a:pPr>
                  <a:defRPr/>
                </a:pPr>
                <a:r>
                  <a:rPr lang="en-US" sz="600">
                    <a:latin typeface="Arial" panose="020B0604020202020204" pitchFamily="34" charset="0"/>
                    <a:cs typeface="Arial" panose="020B0604020202020204" pitchFamily="34" charset="0"/>
                  </a:rPr>
                  <a:t>RGB: 55, 55, 155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37379B</a:t>
                </a:r>
              </a:p>
            </p:txBody>
          </p:sp>
          <p:sp>
            <p:nvSpPr>
              <p:cNvPr id="70" name="Rectangle 69">
                <a:extLst/>
              </p:cNvPr>
              <p:cNvSpPr/>
              <p:nvPr/>
            </p:nvSpPr>
            <p:spPr bwMode="auto">
              <a:xfrm>
                <a:off x="9045794" y="3042090"/>
                <a:ext cx="957716" cy="802137"/>
              </a:xfrm>
              <a:prstGeom prst="rect">
                <a:avLst/>
              </a:prstGeom>
              <a:solidFill>
                <a:srgbClr val="005A87"/>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Dark Teal</a:t>
                </a:r>
              </a:p>
              <a:p>
                <a:pPr>
                  <a:defRPr/>
                </a:pPr>
                <a:r>
                  <a:rPr lang="en-US" sz="600">
                    <a:latin typeface="Arial" panose="020B0604020202020204" pitchFamily="34" charset="0"/>
                    <a:cs typeface="Arial" panose="020B0604020202020204" pitchFamily="34" charset="0"/>
                  </a:rPr>
                  <a:t>RGB: 0, 90, 135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005A87</a:t>
                </a:r>
              </a:p>
            </p:txBody>
          </p:sp>
          <p:sp>
            <p:nvSpPr>
              <p:cNvPr id="71" name="Rectangle 70">
                <a:extLst/>
              </p:cNvPr>
              <p:cNvSpPr/>
              <p:nvPr/>
            </p:nvSpPr>
            <p:spPr bwMode="auto">
              <a:xfrm>
                <a:off x="10048139" y="3042090"/>
                <a:ext cx="957716" cy="802136"/>
              </a:xfrm>
              <a:prstGeom prst="rect">
                <a:avLst/>
              </a:prstGeom>
              <a:solidFill>
                <a:srgbClr val="056E23"/>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Dark Green</a:t>
                </a:r>
              </a:p>
              <a:p>
                <a:pPr>
                  <a:defRPr/>
                </a:pPr>
                <a:r>
                  <a:rPr lang="en-US" sz="600">
                    <a:solidFill>
                      <a:schemeClr val="bg1"/>
                    </a:solidFill>
                    <a:latin typeface="Arial" panose="020B0604020202020204" pitchFamily="34" charset="0"/>
                    <a:cs typeface="Arial" panose="020B0604020202020204" pitchFamily="34" charset="0"/>
                  </a:rPr>
                  <a:t>RGB: 5, 110, 35</a:t>
                </a:r>
                <a:br>
                  <a:rPr lang="en-US" sz="600">
                    <a:solidFill>
                      <a:schemeClr val="bg1"/>
                    </a:solidFill>
                    <a:latin typeface="Arial" panose="020B0604020202020204" pitchFamily="34" charset="0"/>
                    <a:cs typeface="Arial" panose="020B0604020202020204" pitchFamily="34" charset="0"/>
                  </a:rPr>
                </a:br>
                <a:r>
                  <a:rPr lang="en-US" sz="600">
                    <a:solidFill>
                      <a:schemeClr val="bg1"/>
                    </a:solidFill>
                    <a:latin typeface="Arial" panose="020B0604020202020204" pitchFamily="34" charset="0"/>
                    <a:cs typeface="Arial" panose="020B0604020202020204" pitchFamily="34" charset="0"/>
                  </a:rPr>
                  <a:t>HEX: 056E23</a:t>
                </a:r>
              </a:p>
            </p:txBody>
          </p:sp>
        </p:grpSp>
        <p:grpSp>
          <p:nvGrpSpPr>
            <p:cNvPr id="72" name="Group 71"/>
            <p:cNvGrpSpPr/>
            <p:nvPr/>
          </p:nvGrpSpPr>
          <p:grpSpPr>
            <a:xfrm>
              <a:off x="1320007" y="4538216"/>
              <a:ext cx="3966706" cy="821046"/>
              <a:chOff x="7039149" y="4184041"/>
              <a:chExt cx="3966706" cy="821046"/>
            </a:xfrm>
          </p:grpSpPr>
          <p:sp>
            <p:nvSpPr>
              <p:cNvPr id="73" name="Rectangle 72">
                <a:extLst/>
              </p:cNvPr>
              <p:cNvSpPr/>
              <p:nvPr/>
            </p:nvSpPr>
            <p:spPr bwMode="auto">
              <a:xfrm>
                <a:off x="7039149" y="4184041"/>
                <a:ext cx="957716" cy="8210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solidFill>
                      <a:schemeClr val="bg1"/>
                    </a:solidFill>
                    <a:latin typeface="Arial" panose="020B0604020202020204" pitchFamily="34" charset="0"/>
                    <a:cs typeface="Arial" panose="020B0604020202020204" pitchFamily="34" charset="0"/>
                  </a:rPr>
                  <a:t>PATH Red</a:t>
                </a:r>
              </a:p>
              <a:p>
                <a:pPr>
                  <a:defRPr/>
                </a:pPr>
                <a:r>
                  <a:rPr lang="en-US" sz="600">
                    <a:latin typeface="Arial" panose="020B0604020202020204" pitchFamily="34" charset="0"/>
                    <a:cs typeface="Arial" panose="020B0604020202020204" pitchFamily="34" charset="0"/>
                  </a:rPr>
                  <a:t>RGB: 246, 80, 80</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F65050</a:t>
                </a:r>
              </a:p>
            </p:txBody>
          </p:sp>
          <p:sp>
            <p:nvSpPr>
              <p:cNvPr id="74" name="Rectangle 73">
                <a:extLst/>
              </p:cNvPr>
              <p:cNvSpPr/>
              <p:nvPr/>
            </p:nvSpPr>
            <p:spPr bwMode="auto">
              <a:xfrm>
                <a:off x="8043449" y="4189109"/>
                <a:ext cx="957716" cy="8021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Purple</a:t>
                </a:r>
              </a:p>
              <a:p>
                <a:pPr>
                  <a:defRPr/>
                </a:pPr>
                <a:r>
                  <a:rPr lang="en-US" sz="600">
                    <a:latin typeface="Arial" panose="020B0604020202020204" pitchFamily="34" charset="0"/>
                    <a:cs typeface="Arial" panose="020B0604020202020204" pitchFamily="34" charset="0"/>
                  </a:rPr>
                  <a:t>RGB: 80, 80, 205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5050CD</a:t>
                </a:r>
              </a:p>
            </p:txBody>
          </p:sp>
          <p:sp>
            <p:nvSpPr>
              <p:cNvPr id="75" name="Rectangle 74">
                <a:extLst/>
              </p:cNvPr>
              <p:cNvSpPr/>
              <p:nvPr/>
            </p:nvSpPr>
            <p:spPr bwMode="auto">
              <a:xfrm>
                <a:off x="9045794" y="4184041"/>
                <a:ext cx="957716" cy="80213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Teal</a:t>
                </a:r>
              </a:p>
              <a:p>
                <a:pPr>
                  <a:defRPr/>
                </a:pPr>
                <a:r>
                  <a:rPr lang="en-US" sz="600">
                    <a:latin typeface="Arial" panose="020B0604020202020204" pitchFamily="34" charset="0"/>
                    <a:cs typeface="Arial" panose="020B0604020202020204" pitchFamily="34" charset="0"/>
                  </a:rPr>
                  <a:t>RGB: 0, 140, 155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008C9B</a:t>
                </a:r>
              </a:p>
            </p:txBody>
          </p:sp>
          <p:sp>
            <p:nvSpPr>
              <p:cNvPr id="76" name="Rectangle 75">
                <a:extLst/>
              </p:cNvPr>
              <p:cNvSpPr/>
              <p:nvPr/>
            </p:nvSpPr>
            <p:spPr bwMode="auto">
              <a:xfrm>
                <a:off x="10048139" y="4184041"/>
                <a:ext cx="957716" cy="8021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Green</a:t>
                </a:r>
              </a:p>
              <a:p>
                <a:pPr>
                  <a:defRPr/>
                </a:pPr>
                <a:r>
                  <a:rPr lang="en-US" sz="600">
                    <a:solidFill>
                      <a:schemeClr val="bg1"/>
                    </a:solidFill>
                    <a:latin typeface="Arial" panose="020B0604020202020204" pitchFamily="34" charset="0"/>
                    <a:cs typeface="Arial" panose="020B0604020202020204" pitchFamily="34" charset="0"/>
                  </a:rPr>
                  <a:t>RGB: 30, 175, 95</a:t>
                </a:r>
                <a:br>
                  <a:rPr lang="en-US" sz="600">
                    <a:solidFill>
                      <a:schemeClr val="bg1"/>
                    </a:solidFill>
                    <a:latin typeface="Arial" panose="020B0604020202020204" pitchFamily="34" charset="0"/>
                    <a:cs typeface="Arial" panose="020B0604020202020204" pitchFamily="34" charset="0"/>
                  </a:rPr>
                </a:br>
                <a:r>
                  <a:rPr lang="en-US" sz="600">
                    <a:solidFill>
                      <a:schemeClr val="bg1"/>
                    </a:solidFill>
                    <a:latin typeface="Arial" panose="020B0604020202020204" pitchFamily="34" charset="0"/>
                    <a:cs typeface="Arial" panose="020B0604020202020204" pitchFamily="34" charset="0"/>
                  </a:rPr>
                  <a:t>HEX: 1EAF5F</a:t>
                </a:r>
              </a:p>
            </p:txBody>
          </p:sp>
        </p:grpSp>
        <p:grpSp>
          <p:nvGrpSpPr>
            <p:cNvPr id="77" name="Group 76"/>
            <p:cNvGrpSpPr/>
            <p:nvPr/>
          </p:nvGrpSpPr>
          <p:grpSpPr>
            <a:xfrm>
              <a:off x="1320007" y="5434522"/>
              <a:ext cx="3966706" cy="821046"/>
              <a:chOff x="7039149" y="5325993"/>
              <a:chExt cx="3966706" cy="821046"/>
            </a:xfrm>
          </p:grpSpPr>
          <p:sp>
            <p:nvSpPr>
              <p:cNvPr id="78" name="Rectangle 77">
                <a:extLst/>
              </p:cNvPr>
              <p:cNvSpPr/>
              <p:nvPr/>
            </p:nvSpPr>
            <p:spPr bwMode="auto">
              <a:xfrm>
                <a:off x="7039149" y="5325993"/>
                <a:ext cx="957716" cy="821046"/>
              </a:xfrm>
              <a:prstGeom prst="rect">
                <a:avLst/>
              </a:prstGeom>
              <a:solidFill>
                <a:srgbClr val="FBB9B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solidFill>
                      <a:schemeClr val="tx1"/>
                    </a:solidFill>
                    <a:latin typeface="Arial" panose="020B0604020202020204" pitchFamily="34" charset="0"/>
                    <a:cs typeface="Arial" panose="020B0604020202020204" pitchFamily="34" charset="0"/>
                  </a:rPr>
                  <a:t>Pastel Red</a:t>
                </a:r>
              </a:p>
              <a:p>
                <a:pPr>
                  <a:defRPr/>
                </a:pPr>
                <a:r>
                  <a:rPr lang="en-US" sz="600">
                    <a:solidFill>
                      <a:schemeClr val="tx1"/>
                    </a:solidFill>
                    <a:latin typeface="Arial" panose="020B0604020202020204" pitchFamily="34" charset="0"/>
                    <a:cs typeface="Arial" panose="020B0604020202020204" pitchFamily="34" charset="0"/>
                  </a:rPr>
                  <a:t>RGB: 251, 185, 185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FBB9B9</a:t>
                </a:r>
              </a:p>
            </p:txBody>
          </p:sp>
          <p:sp>
            <p:nvSpPr>
              <p:cNvPr id="79" name="Rectangle 78">
                <a:extLst/>
              </p:cNvPr>
              <p:cNvSpPr/>
              <p:nvPr/>
            </p:nvSpPr>
            <p:spPr bwMode="auto">
              <a:xfrm>
                <a:off x="8043449" y="5331061"/>
                <a:ext cx="957716" cy="802137"/>
              </a:xfrm>
              <a:prstGeom prst="rect">
                <a:avLst/>
              </a:prstGeom>
              <a:solidFill>
                <a:srgbClr val="FFE178"/>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Pastel Yellow</a:t>
                </a:r>
              </a:p>
              <a:p>
                <a:pPr>
                  <a:defRPr/>
                </a:pPr>
                <a:r>
                  <a:rPr lang="en-US" sz="600">
                    <a:solidFill>
                      <a:schemeClr val="tx1"/>
                    </a:solidFill>
                    <a:latin typeface="Arial" panose="020B0604020202020204" pitchFamily="34" charset="0"/>
                    <a:cs typeface="Arial" panose="020B0604020202020204" pitchFamily="34" charset="0"/>
                  </a:rPr>
                  <a:t>RGB: 255, 225, 120</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FFE178</a:t>
                </a:r>
              </a:p>
            </p:txBody>
          </p:sp>
          <p:sp>
            <p:nvSpPr>
              <p:cNvPr id="80" name="Rectangle 79">
                <a:extLst/>
              </p:cNvPr>
              <p:cNvSpPr/>
              <p:nvPr/>
            </p:nvSpPr>
            <p:spPr bwMode="auto">
              <a:xfrm>
                <a:off x="9045794" y="5325993"/>
                <a:ext cx="957716" cy="802137"/>
              </a:xfrm>
              <a:prstGeom prst="rect">
                <a:avLst/>
              </a:prstGeom>
              <a:solidFill>
                <a:srgbClr val="99D1D7"/>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Pastel Teal</a:t>
                </a:r>
              </a:p>
              <a:p>
                <a:pPr>
                  <a:defRPr/>
                </a:pPr>
                <a:r>
                  <a:rPr lang="en-US" sz="600">
                    <a:solidFill>
                      <a:schemeClr val="tx1"/>
                    </a:solidFill>
                    <a:latin typeface="Arial" panose="020B0604020202020204" pitchFamily="34" charset="0"/>
                    <a:cs typeface="Arial" panose="020B0604020202020204" pitchFamily="34" charset="0"/>
                  </a:rPr>
                  <a:t>RGB: 153, 209, 215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99D1D7</a:t>
                </a:r>
              </a:p>
            </p:txBody>
          </p:sp>
          <p:sp>
            <p:nvSpPr>
              <p:cNvPr id="81" name="Rectangle 80">
                <a:extLst/>
              </p:cNvPr>
              <p:cNvSpPr/>
              <p:nvPr/>
            </p:nvSpPr>
            <p:spPr bwMode="auto">
              <a:xfrm>
                <a:off x="10048139" y="5325993"/>
                <a:ext cx="957716" cy="802137"/>
              </a:xfrm>
              <a:prstGeom prst="rect">
                <a:avLst/>
              </a:prstGeom>
              <a:solidFill>
                <a:srgbClr val="A5DF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Pastel Green</a:t>
                </a:r>
              </a:p>
              <a:p>
                <a:pPr>
                  <a:defRPr/>
                </a:pPr>
                <a:r>
                  <a:rPr lang="en-US" sz="600">
                    <a:solidFill>
                      <a:schemeClr val="tx1"/>
                    </a:solidFill>
                    <a:latin typeface="Arial" panose="020B0604020202020204" pitchFamily="34" charset="0"/>
                    <a:cs typeface="Arial" panose="020B0604020202020204" pitchFamily="34" charset="0"/>
                  </a:rPr>
                  <a:t>RGB: 165, 223, 191</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A5DFBF</a:t>
                </a:r>
              </a:p>
            </p:txBody>
          </p:sp>
        </p:grpSp>
      </p:grpSp>
    </p:spTree>
    <p:extLst>
      <p:ext uri="{BB962C8B-B14F-4D97-AF65-F5344CB8AC3E}">
        <p14:creationId xmlns:p14="http://schemas.microsoft.com/office/powerpoint/2010/main" val="393883531"/>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REFERENCE ONLY: PATH Data Vis Color Palette">
    <p:spTree>
      <p:nvGrpSpPr>
        <p:cNvPr id="1" name=""/>
        <p:cNvGrpSpPr/>
        <p:nvPr/>
      </p:nvGrpSpPr>
      <p:grpSpPr>
        <a:xfrm>
          <a:off x="0" y="0"/>
          <a:ext cx="0" cy="0"/>
          <a:chOff x="0" y="0"/>
          <a:chExt cx="0" cy="0"/>
        </a:xfrm>
      </p:grpSpPr>
      <p:sp>
        <p:nvSpPr>
          <p:cNvPr id="8" name="TextBox 7">
            <a:extLst/>
          </p:cNvPr>
          <p:cNvSpPr txBox="1">
            <a:spLocks noChangeArrowheads="1"/>
          </p:cNvSpPr>
          <p:nvPr/>
        </p:nvSpPr>
        <p:spPr bwMode="auto">
          <a:xfrm>
            <a:off x="1528763" y="972595"/>
            <a:ext cx="3290887"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1">
                <a:solidFill>
                  <a:srgbClr val="454E60"/>
                </a:solidFill>
                <a:latin typeface="Arial" panose="020B0604020202020204" pitchFamily="34" charset="0"/>
                <a:cs typeface="Arial" panose="020B0604020202020204" pitchFamily="34" charset="0"/>
              </a:rPr>
              <a:t>Data Visualization Colors</a:t>
            </a:r>
          </a:p>
        </p:txBody>
      </p:sp>
      <p:sp>
        <p:nvSpPr>
          <p:cNvPr id="9" name="Rectangle 8">
            <a:extLst/>
          </p:cNvPr>
          <p:cNvSpPr/>
          <p:nvPr/>
        </p:nvSpPr>
        <p:spPr bwMode="auto">
          <a:xfrm>
            <a:off x="1523207" y="3881003"/>
            <a:ext cx="1085850" cy="756516"/>
          </a:xfrm>
          <a:prstGeom prst="rect">
            <a:avLst/>
          </a:prstGeom>
          <a:solidFill>
            <a:srgbClr val="FCDBD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Red Tint 1</a:t>
            </a:r>
          </a:p>
          <a:p>
            <a:pPr>
              <a:defRPr/>
            </a:pPr>
            <a:r>
              <a:rPr lang="en-US" sz="600">
                <a:solidFill>
                  <a:schemeClr val="tx1"/>
                </a:solidFill>
                <a:latin typeface="Arial" panose="020B0604020202020204" pitchFamily="34" charset="0"/>
                <a:cs typeface="Arial" panose="020B0604020202020204" pitchFamily="34" charset="0"/>
              </a:rPr>
              <a:t>RGB: 253, 220, 220</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FDDCDC</a:t>
            </a:r>
          </a:p>
        </p:txBody>
      </p:sp>
      <p:sp>
        <p:nvSpPr>
          <p:cNvPr id="10" name="Rectangle 9">
            <a:extLst/>
          </p:cNvPr>
          <p:cNvSpPr/>
          <p:nvPr/>
        </p:nvSpPr>
        <p:spPr bwMode="auto">
          <a:xfrm>
            <a:off x="3737150" y="3881003"/>
            <a:ext cx="1085850" cy="756516"/>
          </a:xfrm>
          <a:prstGeom prst="rect">
            <a:avLst/>
          </a:prstGeom>
          <a:solidFill>
            <a:srgbClr val="FA9B9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Red Tint 3</a:t>
            </a:r>
          </a:p>
          <a:p>
            <a:pPr>
              <a:defRPr/>
            </a:pPr>
            <a:r>
              <a:rPr lang="en-US" sz="600">
                <a:solidFill>
                  <a:schemeClr val="tx1"/>
                </a:solidFill>
                <a:latin typeface="Arial" panose="020B0604020202020204" pitchFamily="34" charset="0"/>
                <a:cs typeface="Arial" panose="020B0604020202020204" pitchFamily="34" charset="0"/>
              </a:rPr>
              <a:t>RGB: 250, 155, 150</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F99696</a:t>
            </a:r>
          </a:p>
        </p:txBody>
      </p:sp>
      <p:sp>
        <p:nvSpPr>
          <p:cNvPr id="11" name="Rectangle 10">
            <a:extLst/>
          </p:cNvPr>
          <p:cNvSpPr/>
          <p:nvPr/>
        </p:nvSpPr>
        <p:spPr bwMode="auto">
          <a:xfrm>
            <a:off x="8133232" y="3881003"/>
            <a:ext cx="1085850" cy="756516"/>
          </a:xfrm>
          <a:prstGeom prst="rect">
            <a:avLst/>
          </a:prstGeom>
          <a:solidFill>
            <a:srgbClr val="93303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Red Tint </a:t>
            </a:r>
            <a:r>
              <a:rPr lang="en-US" sz="600">
                <a:latin typeface="Arial" panose="020B0604020202020204" pitchFamily="34" charset="0"/>
                <a:cs typeface="Arial" panose="020B0604020202020204" pitchFamily="34" charset="0"/>
              </a:rPr>
              <a:t>7</a:t>
            </a:r>
          </a:p>
          <a:p>
            <a:pPr>
              <a:defRPr/>
            </a:pPr>
            <a:r>
              <a:rPr lang="en-US" sz="600">
                <a:latin typeface="Arial" panose="020B0604020202020204" pitchFamily="34" charset="0"/>
                <a:cs typeface="Arial" panose="020B0604020202020204" pitchFamily="34" charset="0"/>
              </a:rPr>
              <a:t>RGB: 147, 48, 48</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933030</a:t>
            </a:r>
          </a:p>
        </p:txBody>
      </p:sp>
      <p:sp>
        <p:nvSpPr>
          <p:cNvPr id="12" name="Rectangle 11">
            <a:extLst/>
          </p:cNvPr>
          <p:cNvSpPr/>
          <p:nvPr/>
        </p:nvSpPr>
        <p:spPr bwMode="auto">
          <a:xfrm>
            <a:off x="5929166" y="3881003"/>
            <a:ext cx="1085850" cy="756516"/>
          </a:xfrm>
          <a:prstGeom prst="rect">
            <a:avLst/>
          </a:prstGeom>
          <a:solidFill>
            <a:srgbClr val="F6505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Red Tint </a:t>
            </a:r>
            <a:r>
              <a:rPr lang="en-US" sz="600">
                <a:latin typeface="Arial" panose="020B0604020202020204" pitchFamily="34" charset="0"/>
                <a:cs typeface="Arial" panose="020B0604020202020204" pitchFamily="34" charset="0"/>
              </a:rPr>
              <a:t>5</a:t>
            </a:r>
          </a:p>
          <a:p>
            <a:pPr>
              <a:defRPr/>
            </a:pPr>
            <a:r>
              <a:rPr lang="en-US" sz="600">
                <a:latin typeface="Arial" panose="020B0604020202020204" pitchFamily="34" charset="0"/>
                <a:cs typeface="Arial" panose="020B0604020202020204" pitchFamily="34" charset="0"/>
              </a:rPr>
              <a:t>RGB: 246, 80, 80</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F65050</a:t>
            </a:r>
          </a:p>
        </p:txBody>
      </p:sp>
      <p:sp>
        <p:nvSpPr>
          <p:cNvPr id="13" name="Rectangle 12">
            <a:extLst/>
          </p:cNvPr>
          <p:cNvSpPr/>
          <p:nvPr/>
        </p:nvSpPr>
        <p:spPr bwMode="auto">
          <a:xfrm>
            <a:off x="9238779" y="3881003"/>
            <a:ext cx="1085850" cy="756516"/>
          </a:xfrm>
          <a:prstGeom prst="rect">
            <a:avLst/>
          </a:prstGeom>
          <a:solidFill>
            <a:srgbClr val="62202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Red Tint </a:t>
            </a:r>
            <a:r>
              <a:rPr lang="en-US" sz="600">
                <a:latin typeface="Arial" panose="020B0604020202020204" pitchFamily="34" charset="0"/>
                <a:cs typeface="Arial" panose="020B0604020202020204" pitchFamily="34" charset="0"/>
              </a:rPr>
              <a:t>8</a:t>
            </a:r>
          </a:p>
          <a:p>
            <a:pPr>
              <a:defRPr/>
            </a:pPr>
            <a:r>
              <a:rPr lang="en-US" sz="600">
                <a:latin typeface="Arial" panose="020B0604020202020204" pitchFamily="34" charset="0"/>
                <a:cs typeface="Arial" panose="020B0604020202020204" pitchFamily="34" charset="0"/>
              </a:rPr>
              <a:t>RGB: 98, 32, 32</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622020</a:t>
            </a:r>
          </a:p>
        </p:txBody>
      </p:sp>
      <p:sp>
        <p:nvSpPr>
          <p:cNvPr id="14" name="Rectangle 13">
            <a:extLst/>
          </p:cNvPr>
          <p:cNvSpPr/>
          <p:nvPr/>
        </p:nvSpPr>
        <p:spPr bwMode="auto">
          <a:xfrm>
            <a:off x="4833158" y="3881003"/>
            <a:ext cx="1085850" cy="756516"/>
          </a:xfrm>
          <a:prstGeom prst="rect">
            <a:avLst/>
          </a:prstGeom>
          <a:solidFill>
            <a:srgbClr val="F7727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Red Tint </a:t>
            </a:r>
            <a:r>
              <a:rPr lang="en-US" sz="600">
                <a:latin typeface="Arial" panose="020B0604020202020204" pitchFamily="34" charset="0"/>
                <a:cs typeface="Arial" panose="020B0604020202020204" pitchFamily="34" charset="0"/>
              </a:rPr>
              <a:t>4</a:t>
            </a:r>
          </a:p>
          <a:p>
            <a:pPr>
              <a:defRPr/>
            </a:pPr>
            <a:r>
              <a:rPr lang="en-US" sz="600">
                <a:latin typeface="Arial" panose="020B0604020202020204" pitchFamily="34" charset="0"/>
                <a:cs typeface="Arial" panose="020B0604020202020204" pitchFamily="34" charset="0"/>
              </a:rPr>
              <a:t>RGB: 247, 114, 114</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F77272</a:t>
            </a:r>
          </a:p>
        </p:txBody>
      </p:sp>
      <p:sp>
        <p:nvSpPr>
          <p:cNvPr id="15" name="Rectangle 14">
            <a:extLst/>
          </p:cNvPr>
          <p:cNvSpPr/>
          <p:nvPr/>
        </p:nvSpPr>
        <p:spPr bwMode="auto">
          <a:xfrm>
            <a:off x="2625240" y="3881003"/>
            <a:ext cx="1085850" cy="756516"/>
          </a:xfrm>
          <a:prstGeom prst="rect">
            <a:avLst/>
          </a:prstGeom>
          <a:solidFill>
            <a:srgbClr val="FBBAB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Red Tint 2</a:t>
            </a:r>
          </a:p>
          <a:p>
            <a:pPr>
              <a:defRPr/>
            </a:pPr>
            <a:r>
              <a:rPr lang="en-US" sz="600">
                <a:solidFill>
                  <a:schemeClr val="tx1"/>
                </a:solidFill>
                <a:latin typeface="Arial" panose="020B0604020202020204" pitchFamily="34" charset="0"/>
                <a:cs typeface="Arial" panose="020B0604020202020204" pitchFamily="34" charset="0"/>
              </a:rPr>
              <a:t>RGB: 251, 185, 185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FBB9B9</a:t>
            </a:r>
          </a:p>
        </p:txBody>
      </p:sp>
      <p:sp>
        <p:nvSpPr>
          <p:cNvPr id="16" name="Rectangle 15">
            <a:extLst/>
          </p:cNvPr>
          <p:cNvSpPr/>
          <p:nvPr/>
        </p:nvSpPr>
        <p:spPr bwMode="auto">
          <a:xfrm>
            <a:off x="7031199" y="3881003"/>
            <a:ext cx="1085850" cy="756516"/>
          </a:xfrm>
          <a:prstGeom prst="rect">
            <a:avLst/>
          </a:prstGeom>
          <a:solidFill>
            <a:srgbClr val="C4403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Red Tint </a:t>
            </a:r>
            <a:r>
              <a:rPr lang="en-US" sz="600">
                <a:latin typeface="Arial" panose="020B0604020202020204" pitchFamily="34" charset="0"/>
                <a:cs typeface="Arial" panose="020B0604020202020204" pitchFamily="34" charset="0"/>
              </a:rPr>
              <a:t>6</a:t>
            </a:r>
          </a:p>
          <a:p>
            <a:pPr>
              <a:defRPr/>
            </a:pPr>
            <a:r>
              <a:rPr lang="en-US" sz="600">
                <a:latin typeface="Arial" panose="020B0604020202020204" pitchFamily="34" charset="0"/>
                <a:cs typeface="Arial" panose="020B0604020202020204" pitchFamily="34" charset="0"/>
              </a:rPr>
              <a:t>RGB: 196, 64, 64</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C44040  </a:t>
            </a:r>
          </a:p>
        </p:txBody>
      </p:sp>
      <p:sp>
        <p:nvSpPr>
          <p:cNvPr id="17" name="Rectangle 16">
            <a:extLst/>
          </p:cNvPr>
          <p:cNvSpPr/>
          <p:nvPr/>
        </p:nvSpPr>
        <p:spPr bwMode="auto">
          <a:xfrm>
            <a:off x="1523207" y="2925117"/>
            <a:ext cx="1085850" cy="756516"/>
          </a:xfrm>
          <a:prstGeom prst="rect">
            <a:avLst/>
          </a:prstGeom>
          <a:solidFill>
            <a:srgbClr val="D7EDE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Teal Tint 1</a:t>
            </a:r>
          </a:p>
          <a:p>
            <a:pPr>
              <a:defRPr/>
            </a:pPr>
            <a:r>
              <a:rPr lang="en-US" sz="600">
                <a:solidFill>
                  <a:schemeClr val="tx1"/>
                </a:solidFill>
                <a:latin typeface="Arial" panose="020B0604020202020204" pitchFamily="34" charset="0"/>
                <a:cs typeface="Arial" panose="020B0604020202020204" pitchFamily="34" charset="0"/>
              </a:rPr>
              <a:t>RGB: 215, 237, 239</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D7EDEF</a:t>
            </a:r>
          </a:p>
        </p:txBody>
      </p:sp>
      <p:sp>
        <p:nvSpPr>
          <p:cNvPr id="18" name="Rectangle 17">
            <a:extLst/>
          </p:cNvPr>
          <p:cNvSpPr/>
          <p:nvPr/>
        </p:nvSpPr>
        <p:spPr bwMode="auto">
          <a:xfrm>
            <a:off x="3737150" y="2925117"/>
            <a:ext cx="1085850" cy="756516"/>
          </a:xfrm>
          <a:prstGeom prst="rect">
            <a:avLst/>
          </a:prstGeom>
          <a:solidFill>
            <a:srgbClr val="66BAC3"/>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Teal Tint 3</a:t>
            </a:r>
          </a:p>
          <a:p>
            <a:pPr>
              <a:defRPr/>
            </a:pPr>
            <a:r>
              <a:rPr lang="en-US" sz="600">
                <a:solidFill>
                  <a:schemeClr val="tx1"/>
                </a:solidFill>
                <a:latin typeface="Arial" panose="020B0604020202020204" pitchFamily="34" charset="0"/>
                <a:cs typeface="Arial" panose="020B0604020202020204" pitchFamily="34" charset="0"/>
              </a:rPr>
              <a:t>RGB: 102, 186, 195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66BAC3</a:t>
            </a:r>
          </a:p>
        </p:txBody>
      </p:sp>
      <p:sp>
        <p:nvSpPr>
          <p:cNvPr id="19" name="Rectangle 18">
            <a:extLst/>
          </p:cNvPr>
          <p:cNvSpPr/>
          <p:nvPr/>
        </p:nvSpPr>
        <p:spPr bwMode="auto">
          <a:xfrm>
            <a:off x="8134820" y="2922853"/>
            <a:ext cx="1085850" cy="758778"/>
          </a:xfrm>
          <a:prstGeom prst="rect">
            <a:avLst/>
          </a:prstGeom>
          <a:solidFill>
            <a:srgbClr val="005A6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Teal Tint </a:t>
            </a:r>
            <a:r>
              <a:rPr lang="en-US" sz="600">
                <a:latin typeface="Arial" panose="020B0604020202020204" pitchFamily="34" charset="0"/>
                <a:cs typeface="Arial" panose="020B0604020202020204" pitchFamily="34" charset="0"/>
              </a:rPr>
              <a:t>7</a:t>
            </a:r>
          </a:p>
          <a:p>
            <a:pPr>
              <a:defRPr/>
            </a:pPr>
            <a:r>
              <a:rPr lang="en-US" sz="600">
                <a:latin typeface="Arial" panose="020B0604020202020204" pitchFamily="34" charset="0"/>
                <a:cs typeface="Arial" panose="020B0604020202020204" pitchFamily="34" charset="0"/>
              </a:rPr>
              <a:t>RGB: 0, 90, 102</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005A66</a:t>
            </a:r>
          </a:p>
        </p:txBody>
      </p:sp>
      <p:sp>
        <p:nvSpPr>
          <p:cNvPr id="20" name="Rectangle 19">
            <a:extLst/>
          </p:cNvPr>
          <p:cNvSpPr/>
          <p:nvPr/>
        </p:nvSpPr>
        <p:spPr bwMode="auto">
          <a:xfrm>
            <a:off x="5929166" y="2925117"/>
            <a:ext cx="1085850" cy="756516"/>
          </a:xfrm>
          <a:prstGeom prst="rect">
            <a:avLst/>
          </a:prstGeom>
          <a:solidFill>
            <a:srgbClr val="008C9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Teal Tint </a:t>
            </a:r>
            <a:r>
              <a:rPr lang="en-US" sz="600">
                <a:latin typeface="Arial" panose="020B0604020202020204" pitchFamily="34" charset="0"/>
                <a:cs typeface="Arial" panose="020B0604020202020204" pitchFamily="34" charset="0"/>
              </a:rPr>
              <a:t>5</a:t>
            </a:r>
          </a:p>
          <a:p>
            <a:pPr>
              <a:defRPr/>
            </a:pPr>
            <a:r>
              <a:rPr lang="en-US" sz="600">
                <a:latin typeface="Arial" panose="020B0604020202020204" pitchFamily="34" charset="0"/>
                <a:cs typeface="Arial" panose="020B0604020202020204" pitchFamily="34" charset="0"/>
              </a:rPr>
              <a:t>RGB: 0, 140, 155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008C9B</a:t>
            </a:r>
          </a:p>
        </p:txBody>
      </p:sp>
      <p:sp>
        <p:nvSpPr>
          <p:cNvPr id="21" name="Rectangle 20">
            <a:extLst/>
          </p:cNvPr>
          <p:cNvSpPr/>
          <p:nvPr/>
        </p:nvSpPr>
        <p:spPr bwMode="auto">
          <a:xfrm>
            <a:off x="9238779" y="2925117"/>
            <a:ext cx="1085850" cy="756516"/>
          </a:xfrm>
          <a:prstGeom prst="rect">
            <a:avLst/>
          </a:prstGeom>
          <a:solidFill>
            <a:srgbClr val="003A4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Teal Tint </a:t>
            </a:r>
            <a:r>
              <a:rPr lang="en-US" sz="600">
                <a:latin typeface="Arial" panose="020B0604020202020204" pitchFamily="34" charset="0"/>
                <a:cs typeface="Arial" panose="020B0604020202020204" pitchFamily="34" charset="0"/>
              </a:rPr>
              <a:t>8</a:t>
            </a:r>
          </a:p>
          <a:p>
            <a:pPr>
              <a:defRPr/>
            </a:pPr>
            <a:r>
              <a:rPr lang="en-US" sz="600">
                <a:latin typeface="Arial" panose="020B0604020202020204" pitchFamily="34" charset="0"/>
                <a:cs typeface="Arial" panose="020B0604020202020204" pitchFamily="34" charset="0"/>
              </a:rPr>
              <a:t>RGB: 0, 58, 70</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003A46</a:t>
            </a:r>
          </a:p>
        </p:txBody>
      </p:sp>
      <p:sp>
        <p:nvSpPr>
          <p:cNvPr id="22" name="Rectangle 21">
            <a:extLst/>
          </p:cNvPr>
          <p:cNvSpPr/>
          <p:nvPr/>
        </p:nvSpPr>
        <p:spPr bwMode="auto">
          <a:xfrm>
            <a:off x="4833158" y="2925117"/>
            <a:ext cx="1085850" cy="756516"/>
          </a:xfrm>
          <a:prstGeom prst="rect">
            <a:avLst/>
          </a:prstGeom>
          <a:solidFill>
            <a:srgbClr val="32A3A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Teal Tint </a:t>
            </a:r>
            <a:r>
              <a:rPr lang="en-US" sz="600">
                <a:latin typeface="Arial" panose="020B0604020202020204" pitchFamily="34" charset="0"/>
                <a:cs typeface="Arial" panose="020B0604020202020204" pitchFamily="34" charset="0"/>
              </a:rPr>
              <a:t>4</a:t>
            </a:r>
          </a:p>
          <a:p>
            <a:pPr>
              <a:defRPr/>
            </a:pPr>
            <a:r>
              <a:rPr lang="en-US" sz="600">
                <a:latin typeface="Arial" panose="020B0604020202020204" pitchFamily="34" charset="0"/>
                <a:cs typeface="Arial" panose="020B0604020202020204" pitchFamily="34" charset="0"/>
              </a:rPr>
              <a:t>RGB: 50, 163, 175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32A3AF</a:t>
            </a:r>
          </a:p>
        </p:txBody>
      </p:sp>
      <p:sp>
        <p:nvSpPr>
          <p:cNvPr id="23" name="Rectangle 22">
            <a:extLst/>
          </p:cNvPr>
          <p:cNvSpPr/>
          <p:nvPr/>
        </p:nvSpPr>
        <p:spPr bwMode="auto">
          <a:xfrm>
            <a:off x="2625240" y="2925117"/>
            <a:ext cx="1085850" cy="756516"/>
          </a:xfrm>
          <a:prstGeom prst="rect">
            <a:avLst/>
          </a:prstGeom>
          <a:solidFill>
            <a:srgbClr val="B2DCE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Teal Tint 2</a:t>
            </a:r>
          </a:p>
          <a:p>
            <a:pPr>
              <a:defRPr/>
            </a:pPr>
            <a:r>
              <a:rPr lang="en-US" sz="600">
                <a:solidFill>
                  <a:schemeClr val="tx1"/>
                </a:solidFill>
                <a:latin typeface="Arial" panose="020B0604020202020204" pitchFamily="34" charset="0"/>
                <a:cs typeface="Arial" panose="020B0604020202020204" pitchFamily="34" charset="0"/>
              </a:rPr>
              <a:t>RGB: 178, 220, 225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B2DCE1</a:t>
            </a:r>
          </a:p>
        </p:txBody>
      </p:sp>
      <p:sp>
        <p:nvSpPr>
          <p:cNvPr id="24" name="Rectangle 23">
            <a:extLst/>
          </p:cNvPr>
          <p:cNvSpPr/>
          <p:nvPr/>
        </p:nvSpPr>
        <p:spPr bwMode="auto">
          <a:xfrm>
            <a:off x="7031199" y="2925117"/>
            <a:ext cx="1085850" cy="756516"/>
          </a:xfrm>
          <a:prstGeom prst="rect">
            <a:avLst/>
          </a:prstGeom>
          <a:solidFill>
            <a:srgbClr val="00707C"/>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Teal Tint </a:t>
            </a:r>
            <a:r>
              <a:rPr lang="en-US" sz="600">
                <a:latin typeface="Arial" panose="020B0604020202020204" pitchFamily="34" charset="0"/>
                <a:cs typeface="Arial" panose="020B0604020202020204" pitchFamily="34" charset="0"/>
              </a:rPr>
              <a:t>6</a:t>
            </a:r>
          </a:p>
          <a:p>
            <a:pPr>
              <a:defRPr/>
            </a:pPr>
            <a:r>
              <a:rPr lang="en-US" sz="600">
                <a:latin typeface="Arial" panose="020B0604020202020204" pitchFamily="34" charset="0"/>
                <a:cs typeface="Arial" panose="020B0604020202020204" pitchFamily="34" charset="0"/>
              </a:rPr>
              <a:t>RGB: 0, 112, 124</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00707C</a:t>
            </a:r>
          </a:p>
        </p:txBody>
      </p:sp>
      <p:sp>
        <p:nvSpPr>
          <p:cNvPr id="25" name="Rectangle 24">
            <a:extLst/>
          </p:cNvPr>
          <p:cNvSpPr/>
          <p:nvPr/>
        </p:nvSpPr>
        <p:spPr bwMode="auto">
          <a:xfrm>
            <a:off x="1523207" y="1244069"/>
            <a:ext cx="1085850" cy="756516"/>
          </a:xfrm>
          <a:prstGeom prst="rect">
            <a:avLst/>
          </a:prstGeom>
          <a:solidFill>
            <a:srgbClr val="DDDCF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Purple Tint 1</a:t>
            </a:r>
          </a:p>
          <a:p>
            <a:pPr>
              <a:defRPr/>
            </a:pPr>
            <a:r>
              <a:rPr lang="en-US" sz="600">
                <a:solidFill>
                  <a:schemeClr val="tx1"/>
                </a:solidFill>
                <a:latin typeface="Arial" panose="020B0604020202020204" pitchFamily="34" charset="0"/>
                <a:cs typeface="Arial" panose="020B0604020202020204" pitchFamily="34" charset="0"/>
              </a:rPr>
              <a:t>RGB: 220, 220, 245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DDDCF5</a:t>
            </a:r>
          </a:p>
        </p:txBody>
      </p:sp>
      <p:sp>
        <p:nvSpPr>
          <p:cNvPr id="26" name="Rectangle 25">
            <a:extLst/>
          </p:cNvPr>
          <p:cNvSpPr/>
          <p:nvPr/>
        </p:nvSpPr>
        <p:spPr bwMode="auto">
          <a:xfrm>
            <a:off x="3737150" y="1244069"/>
            <a:ext cx="1085850" cy="756516"/>
          </a:xfrm>
          <a:prstGeom prst="rect">
            <a:avLst/>
          </a:prstGeom>
          <a:solidFill>
            <a:srgbClr val="9697E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b="1">
                <a:solidFill>
                  <a:srgbClr val="00383D"/>
                </a:solidFill>
                <a:latin typeface="Arial" panose="020B0604020202020204" pitchFamily="34" charset="0"/>
                <a:cs typeface="Arial" panose="020B0604020202020204" pitchFamily="34" charset="0"/>
              </a:rPr>
              <a:t>Data Vis Purple Tint </a:t>
            </a:r>
            <a:r>
              <a:rPr lang="en-US" sz="600">
                <a:solidFill>
                  <a:schemeClr val="tx1"/>
                </a:solidFill>
                <a:latin typeface="Arial" panose="020B0604020202020204" pitchFamily="34" charset="0"/>
                <a:cs typeface="Arial" panose="020B0604020202020204" pitchFamily="34" charset="0"/>
              </a:rPr>
              <a:t>3</a:t>
            </a:r>
          </a:p>
          <a:p>
            <a:pPr>
              <a:defRPr/>
            </a:pPr>
            <a:r>
              <a:rPr lang="en-US" sz="600">
                <a:solidFill>
                  <a:schemeClr val="tx1"/>
                </a:solidFill>
                <a:latin typeface="Arial" panose="020B0604020202020204" pitchFamily="34" charset="0"/>
                <a:cs typeface="Arial" panose="020B0604020202020204" pitchFamily="34" charset="0"/>
              </a:rPr>
              <a:t>RGB: 150, 150, 225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9697E2</a:t>
            </a:r>
          </a:p>
        </p:txBody>
      </p:sp>
      <p:sp>
        <p:nvSpPr>
          <p:cNvPr id="27" name="Rectangle 26">
            <a:extLst/>
          </p:cNvPr>
          <p:cNvSpPr/>
          <p:nvPr/>
        </p:nvSpPr>
        <p:spPr bwMode="auto">
          <a:xfrm>
            <a:off x="8133232" y="1244069"/>
            <a:ext cx="1085850" cy="756516"/>
          </a:xfrm>
          <a:prstGeom prst="rect">
            <a:avLst/>
          </a:prstGeom>
          <a:solidFill>
            <a:srgbClr val="2F2F7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Data Vis Purple Tint 7</a:t>
            </a:r>
          </a:p>
          <a:p>
            <a:pPr>
              <a:defRPr/>
            </a:pPr>
            <a:r>
              <a:rPr lang="en-US" sz="600">
                <a:latin typeface="Arial" panose="020B0604020202020204" pitchFamily="34" charset="0"/>
                <a:cs typeface="Arial" panose="020B0604020202020204" pitchFamily="34" charset="0"/>
              </a:rPr>
              <a:t>RGB: 48, 48, 123</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2F2F7B</a:t>
            </a:r>
          </a:p>
        </p:txBody>
      </p:sp>
      <p:sp>
        <p:nvSpPr>
          <p:cNvPr id="28" name="Rectangle 27">
            <a:extLst/>
          </p:cNvPr>
          <p:cNvSpPr/>
          <p:nvPr/>
        </p:nvSpPr>
        <p:spPr bwMode="auto">
          <a:xfrm>
            <a:off x="5929166" y="1244069"/>
            <a:ext cx="1085850" cy="75651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Data Vis Purple Tint 5</a:t>
            </a:r>
          </a:p>
          <a:p>
            <a:pPr>
              <a:defRPr/>
            </a:pPr>
            <a:r>
              <a:rPr lang="en-US" sz="600">
                <a:latin typeface="Arial" panose="020B0604020202020204" pitchFamily="34" charset="0"/>
                <a:cs typeface="Arial" panose="020B0604020202020204" pitchFamily="34" charset="0"/>
              </a:rPr>
              <a:t>RGB: 80, 80, 205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5050CD</a:t>
            </a:r>
          </a:p>
        </p:txBody>
      </p:sp>
      <p:sp>
        <p:nvSpPr>
          <p:cNvPr id="29" name="Rectangle 28">
            <a:extLst/>
          </p:cNvPr>
          <p:cNvSpPr/>
          <p:nvPr/>
        </p:nvSpPr>
        <p:spPr bwMode="auto">
          <a:xfrm>
            <a:off x="9238779" y="1244069"/>
            <a:ext cx="1085850" cy="756516"/>
          </a:xfrm>
          <a:prstGeom prst="rect">
            <a:avLst/>
          </a:prstGeom>
          <a:solidFill>
            <a:srgbClr val="1F205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Data Vis Purple Tint 8</a:t>
            </a:r>
          </a:p>
          <a:p>
            <a:pPr>
              <a:defRPr/>
            </a:pPr>
            <a:r>
              <a:rPr lang="en-US" sz="600">
                <a:latin typeface="Arial" panose="020B0604020202020204" pitchFamily="34" charset="0"/>
                <a:cs typeface="Arial" panose="020B0604020202020204" pitchFamily="34" charset="0"/>
              </a:rPr>
              <a:t>RGB: 32, 32, 82</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1F2052</a:t>
            </a:r>
          </a:p>
        </p:txBody>
      </p:sp>
      <p:sp>
        <p:nvSpPr>
          <p:cNvPr id="30" name="Rectangle 29">
            <a:extLst/>
          </p:cNvPr>
          <p:cNvSpPr/>
          <p:nvPr/>
        </p:nvSpPr>
        <p:spPr bwMode="auto">
          <a:xfrm>
            <a:off x="4833158" y="1244069"/>
            <a:ext cx="1085850" cy="756516"/>
          </a:xfrm>
          <a:prstGeom prst="rect">
            <a:avLst/>
          </a:prstGeom>
          <a:solidFill>
            <a:srgbClr val="7272D7"/>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Data Vis Purple Tint 4</a:t>
            </a:r>
          </a:p>
          <a:p>
            <a:pPr>
              <a:defRPr/>
            </a:pPr>
            <a:r>
              <a:rPr lang="en-US" sz="600">
                <a:latin typeface="Arial" panose="020B0604020202020204" pitchFamily="34" charset="0"/>
                <a:cs typeface="Arial" panose="020B0604020202020204" pitchFamily="34" charset="0"/>
              </a:rPr>
              <a:t>RGB: 114, 114, 215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7272D7</a:t>
            </a:r>
          </a:p>
        </p:txBody>
      </p:sp>
      <p:sp>
        <p:nvSpPr>
          <p:cNvPr id="31" name="Rectangle 30">
            <a:extLst/>
          </p:cNvPr>
          <p:cNvSpPr/>
          <p:nvPr/>
        </p:nvSpPr>
        <p:spPr bwMode="auto">
          <a:xfrm>
            <a:off x="2625240" y="1244069"/>
            <a:ext cx="1085850" cy="756516"/>
          </a:xfrm>
          <a:prstGeom prst="rect">
            <a:avLst/>
          </a:prstGeom>
          <a:solidFill>
            <a:srgbClr val="B9B9E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Purple Tint 2</a:t>
            </a:r>
          </a:p>
          <a:p>
            <a:pPr>
              <a:defRPr/>
            </a:pPr>
            <a:r>
              <a:rPr lang="en-US" sz="600">
                <a:solidFill>
                  <a:schemeClr val="tx1"/>
                </a:solidFill>
                <a:latin typeface="Arial" panose="020B0604020202020204" pitchFamily="34" charset="0"/>
                <a:cs typeface="Arial" panose="020B0604020202020204" pitchFamily="34" charset="0"/>
              </a:rPr>
              <a:t>RGB: 185, 185, 225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B9B9EB</a:t>
            </a:r>
          </a:p>
        </p:txBody>
      </p:sp>
      <p:sp>
        <p:nvSpPr>
          <p:cNvPr id="32" name="Rectangle 31">
            <a:extLst/>
          </p:cNvPr>
          <p:cNvSpPr/>
          <p:nvPr/>
        </p:nvSpPr>
        <p:spPr bwMode="auto">
          <a:xfrm>
            <a:off x="7031199" y="1244069"/>
            <a:ext cx="1085850" cy="756516"/>
          </a:xfrm>
          <a:prstGeom prst="rect">
            <a:avLst/>
          </a:prstGeom>
          <a:solidFill>
            <a:srgbClr val="4040A4"/>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Data Vis Purple Tint 6</a:t>
            </a:r>
          </a:p>
          <a:p>
            <a:pPr>
              <a:defRPr/>
            </a:pPr>
            <a:r>
              <a:rPr lang="en-US" sz="600">
                <a:latin typeface="Arial" panose="020B0604020202020204" pitchFamily="34" charset="0"/>
                <a:cs typeface="Arial" panose="020B0604020202020204" pitchFamily="34" charset="0"/>
              </a:rPr>
              <a:t>RGB: 64, 64, 164</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4040A4</a:t>
            </a:r>
          </a:p>
        </p:txBody>
      </p:sp>
      <p:sp>
        <p:nvSpPr>
          <p:cNvPr id="33" name="Rectangle 32">
            <a:extLst/>
          </p:cNvPr>
          <p:cNvSpPr/>
          <p:nvPr/>
        </p:nvSpPr>
        <p:spPr bwMode="auto">
          <a:xfrm>
            <a:off x="1523207" y="2084593"/>
            <a:ext cx="1085850" cy="756516"/>
          </a:xfrm>
          <a:prstGeom prst="rect">
            <a:avLst/>
          </a:prstGeom>
          <a:solidFill>
            <a:srgbClr val="D3F0D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Green Tint 1</a:t>
            </a:r>
          </a:p>
          <a:p>
            <a:pPr>
              <a:defRPr/>
            </a:pPr>
            <a:r>
              <a:rPr lang="en-US" sz="600">
                <a:solidFill>
                  <a:schemeClr val="tx1"/>
                </a:solidFill>
                <a:latin typeface="Arial" panose="020B0604020202020204" pitchFamily="34" charset="0"/>
                <a:cs typeface="Arial" panose="020B0604020202020204" pitchFamily="34" charset="0"/>
              </a:rPr>
              <a:t>RGB: 210, 239, 223</a:t>
            </a:r>
          </a:p>
          <a:p>
            <a:pPr>
              <a:defRPr/>
            </a:pPr>
            <a:r>
              <a:rPr lang="en-US" sz="600">
                <a:solidFill>
                  <a:schemeClr val="tx1"/>
                </a:solidFill>
                <a:latin typeface="Arial" panose="020B0604020202020204" pitchFamily="34" charset="0"/>
                <a:cs typeface="Arial" panose="020B0604020202020204" pitchFamily="34" charset="0"/>
              </a:rPr>
              <a:t>HEX: D3F0DF</a:t>
            </a:r>
          </a:p>
        </p:txBody>
      </p:sp>
      <p:sp>
        <p:nvSpPr>
          <p:cNvPr id="34" name="Rectangle 33">
            <a:extLst/>
          </p:cNvPr>
          <p:cNvSpPr/>
          <p:nvPr/>
        </p:nvSpPr>
        <p:spPr bwMode="auto">
          <a:xfrm>
            <a:off x="3737150" y="2084593"/>
            <a:ext cx="1085850" cy="756516"/>
          </a:xfrm>
          <a:prstGeom prst="rect">
            <a:avLst/>
          </a:prstGeom>
          <a:solidFill>
            <a:srgbClr val="78CF9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Green Tint 3</a:t>
            </a:r>
          </a:p>
          <a:p>
            <a:pPr>
              <a:defRPr/>
            </a:pPr>
            <a:r>
              <a:rPr lang="en-US" sz="600">
                <a:solidFill>
                  <a:schemeClr val="tx1"/>
                </a:solidFill>
                <a:latin typeface="Arial" panose="020B0604020202020204" pitchFamily="34" charset="0"/>
                <a:cs typeface="Arial" panose="020B0604020202020204" pitchFamily="34" charset="0"/>
              </a:rPr>
              <a:t>RGB: 120, 207, 159</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78CF9F</a:t>
            </a:r>
          </a:p>
        </p:txBody>
      </p:sp>
      <p:sp>
        <p:nvSpPr>
          <p:cNvPr id="35" name="Rectangle 34">
            <a:extLst/>
          </p:cNvPr>
          <p:cNvSpPr/>
          <p:nvPr/>
        </p:nvSpPr>
        <p:spPr bwMode="auto">
          <a:xfrm>
            <a:off x="8133232" y="2084593"/>
            <a:ext cx="1085850" cy="756516"/>
          </a:xfrm>
          <a:prstGeom prst="rect">
            <a:avLst/>
          </a:prstGeom>
          <a:solidFill>
            <a:srgbClr val="12693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Green Tint </a:t>
            </a:r>
            <a:r>
              <a:rPr lang="en-US" sz="600">
                <a:latin typeface="Arial" panose="020B0604020202020204" pitchFamily="34" charset="0"/>
                <a:cs typeface="Arial" panose="020B0604020202020204" pitchFamily="34" charset="0"/>
              </a:rPr>
              <a:t>7</a:t>
            </a:r>
          </a:p>
          <a:p>
            <a:pPr>
              <a:defRPr/>
            </a:pPr>
            <a:r>
              <a:rPr lang="en-US" sz="600">
                <a:latin typeface="Arial" panose="020B0604020202020204" pitchFamily="34" charset="0"/>
                <a:cs typeface="Arial" panose="020B0604020202020204" pitchFamily="34" charset="0"/>
              </a:rPr>
              <a:t>RGB: 18, 105, 57</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126939</a:t>
            </a:r>
          </a:p>
        </p:txBody>
      </p:sp>
      <p:sp>
        <p:nvSpPr>
          <p:cNvPr id="36" name="Rectangle 35">
            <a:extLst/>
          </p:cNvPr>
          <p:cNvSpPr/>
          <p:nvPr/>
        </p:nvSpPr>
        <p:spPr bwMode="auto">
          <a:xfrm>
            <a:off x="5929166" y="2084593"/>
            <a:ext cx="1085850" cy="756516"/>
          </a:xfrm>
          <a:prstGeom prst="rect">
            <a:avLst/>
          </a:prstGeom>
          <a:solidFill>
            <a:srgbClr val="1EAF5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Green Tint </a:t>
            </a:r>
            <a:r>
              <a:rPr lang="en-US" sz="600">
                <a:latin typeface="Arial" panose="020B0604020202020204" pitchFamily="34" charset="0"/>
                <a:cs typeface="Arial" panose="020B0604020202020204" pitchFamily="34" charset="0"/>
              </a:rPr>
              <a:t>5</a:t>
            </a:r>
          </a:p>
          <a:p>
            <a:pPr>
              <a:defRPr/>
            </a:pPr>
            <a:r>
              <a:rPr lang="en-US" sz="600">
                <a:solidFill>
                  <a:schemeClr val="bg1"/>
                </a:solidFill>
                <a:latin typeface="Arial" panose="020B0604020202020204" pitchFamily="34" charset="0"/>
                <a:cs typeface="Arial" panose="020B0604020202020204" pitchFamily="34" charset="0"/>
              </a:rPr>
              <a:t>RGB: 30, 175, 95</a:t>
            </a:r>
            <a:br>
              <a:rPr lang="en-US" sz="600">
                <a:solidFill>
                  <a:schemeClr val="bg1"/>
                </a:solidFill>
                <a:latin typeface="Arial" panose="020B0604020202020204" pitchFamily="34" charset="0"/>
                <a:cs typeface="Arial" panose="020B0604020202020204" pitchFamily="34" charset="0"/>
              </a:rPr>
            </a:br>
            <a:r>
              <a:rPr lang="en-US" sz="600">
                <a:solidFill>
                  <a:schemeClr val="bg1"/>
                </a:solidFill>
                <a:latin typeface="Arial" panose="020B0604020202020204" pitchFamily="34" charset="0"/>
                <a:cs typeface="Arial" panose="020B0604020202020204" pitchFamily="34" charset="0"/>
              </a:rPr>
              <a:t>HEX: 1EAF5F</a:t>
            </a:r>
          </a:p>
        </p:txBody>
      </p:sp>
      <p:sp>
        <p:nvSpPr>
          <p:cNvPr id="37" name="Rectangle 36">
            <a:extLst/>
          </p:cNvPr>
          <p:cNvSpPr/>
          <p:nvPr/>
        </p:nvSpPr>
        <p:spPr bwMode="auto">
          <a:xfrm>
            <a:off x="9238779" y="2084593"/>
            <a:ext cx="1085850" cy="756516"/>
          </a:xfrm>
          <a:prstGeom prst="rect">
            <a:avLst/>
          </a:prstGeom>
          <a:solidFill>
            <a:srgbClr val="0B462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Green Tint </a:t>
            </a:r>
            <a:r>
              <a:rPr lang="en-US" sz="600">
                <a:latin typeface="Arial" panose="020B0604020202020204" pitchFamily="34" charset="0"/>
                <a:cs typeface="Arial" panose="020B0604020202020204" pitchFamily="34" charset="0"/>
              </a:rPr>
              <a:t>8</a:t>
            </a:r>
          </a:p>
          <a:p>
            <a:pPr>
              <a:defRPr/>
            </a:pPr>
            <a:r>
              <a:rPr lang="en-US" sz="600">
                <a:solidFill>
                  <a:schemeClr val="bg1"/>
                </a:solidFill>
                <a:latin typeface="Arial" panose="020B0604020202020204" pitchFamily="34" charset="0"/>
                <a:cs typeface="Arial" panose="020B0604020202020204" pitchFamily="34" charset="0"/>
              </a:rPr>
              <a:t>RGB:12, 70, 38</a:t>
            </a:r>
            <a:br>
              <a:rPr lang="en-US" sz="600">
                <a:solidFill>
                  <a:schemeClr val="bg1"/>
                </a:solidFill>
                <a:latin typeface="Arial" panose="020B0604020202020204" pitchFamily="34" charset="0"/>
                <a:cs typeface="Arial" panose="020B0604020202020204" pitchFamily="34" charset="0"/>
              </a:rPr>
            </a:br>
            <a:r>
              <a:rPr lang="en-US" sz="600">
                <a:solidFill>
                  <a:schemeClr val="bg1"/>
                </a:solidFill>
                <a:latin typeface="Arial" panose="020B0604020202020204" pitchFamily="34" charset="0"/>
                <a:cs typeface="Arial" panose="020B0604020202020204" pitchFamily="34" charset="0"/>
              </a:rPr>
              <a:t>HEX: 0B4625</a:t>
            </a:r>
          </a:p>
        </p:txBody>
      </p:sp>
      <p:sp>
        <p:nvSpPr>
          <p:cNvPr id="38" name="Rectangle 37">
            <a:extLst/>
          </p:cNvPr>
          <p:cNvSpPr/>
          <p:nvPr/>
        </p:nvSpPr>
        <p:spPr bwMode="auto">
          <a:xfrm>
            <a:off x="4833158" y="2084593"/>
            <a:ext cx="1085850" cy="756516"/>
          </a:xfrm>
          <a:prstGeom prst="rect">
            <a:avLst/>
          </a:prstGeom>
          <a:solidFill>
            <a:srgbClr val="4ABF7E"/>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Green Tint 4</a:t>
            </a:r>
          </a:p>
          <a:p>
            <a:pPr>
              <a:defRPr/>
            </a:pPr>
            <a:r>
              <a:rPr lang="en-US" sz="600">
                <a:solidFill>
                  <a:schemeClr val="bg1"/>
                </a:solidFill>
                <a:latin typeface="Arial" panose="020B0604020202020204" pitchFamily="34" charset="0"/>
                <a:cs typeface="Arial" panose="020B0604020202020204" pitchFamily="34" charset="0"/>
              </a:rPr>
              <a:t>RGB: 74, 191, 126</a:t>
            </a:r>
            <a:br>
              <a:rPr lang="en-US" sz="600">
                <a:solidFill>
                  <a:schemeClr val="bg1"/>
                </a:solidFill>
                <a:latin typeface="Arial" panose="020B0604020202020204" pitchFamily="34" charset="0"/>
                <a:cs typeface="Arial" panose="020B0604020202020204" pitchFamily="34" charset="0"/>
              </a:rPr>
            </a:br>
            <a:r>
              <a:rPr lang="en-US" sz="600">
                <a:solidFill>
                  <a:schemeClr val="bg1"/>
                </a:solidFill>
                <a:latin typeface="Arial" panose="020B0604020202020204" pitchFamily="34" charset="0"/>
                <a:cs typeface="Arial" panose="020B0604020202020204" pitchFamily="34" charset="0"/>
              </a:rPr>
              <a:t>HEX: 4ABF7E</a:t>
            </a:r>
          </a:p>
        </p:txBody>
      </p:sp>
      <p:sp>
        <p:nvSpPr>
          <p:cNvPr id="39" name="Rectangle 38">
            <a:extLst/>
          </p:cNvPr>
          <p:cNvSpPr/>
          <p:nvPr/>
        </p:nvSpPr>
        <p:spPr bwMode="auto">
          <a:xfrm>
            <a:off x="2625240" y="2084593"/>
            <a:ext cx="1085850" cy="756516"/>
          </a:xfrm>
          <a:prstGeom prst="rect">
            <a:avLst/>
          </a:prstGeom>
          <a:solidFill>
            <a:srgbClr val="A6DF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Green Tint 2</a:t>
            </a:r>
          </a:p>
          <a:p>
            <a:pPr>
              <a:defRPr/>
            </a:pPr>
            <a:r>
              <a:rPr lang="en-US" sz="600">
                <a:solidFill>
                  <a:schemeClr val="tx1"/>
                </a:solidFill>
                <a:latin typeface="Arial" panose="020B0604020202020204" pitchFamily="34" charset="0"/>
                <a:cs typeface="Arial" panose="020B0604020202020204" pitchFamily="34" charset="0"/>
              </a:rPr>
              <a:t>RGB: 165, 223, 191</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A6DFBF</a:t>
            </a:r>
          </a:p>
        </p:txBody>
      </p:sp>
      <p:sp>
        <p:nvSpPr>
          <p:cNvPr id="40" name="Rectangle 39">
            <a:extLst/>
          </p:cNvPr>
          <p:cNvSpPr/>
          <p:nvPr/>
        </p:nvSpPr>
        <p:spPr bwMode="auto">
          <a:xfrm>
            <a:off x="7031199" y="2084593"/>
            <a:ext cx="1085850" cy="756516"/>
          </a:xfrm>
          <a:prstGeom prst="rect">
            <a:avLst/>
          </a:prstGeom>
          <a:solidFill>
            <a:srgbClr val="188C4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Green Tint </a:t>
            </a:r>
            <a:r>
              <a:rPr lang="en-US" sz="600">
                <a:latin typeface="Arial" panose="020B0604020202020204" pitchFamily="34" charset="0"/>
                <a:cs typeface="Arial" panose="020B0604020202020204" pitchFamily="34" charset="0"/>
              </a:rPr>
              <a:t>6</a:t>
            </a:r>
          </a:p>
          <a:p>
            <a:pPr>
              <a:defRPr/>
            </a:pPr>
            <a:r>
              <a:rPr lang="en-US" sz="600">
                <a:latin typeface="Arial" panose="020B0604020202020204" pitchFamily="34" charset="0"/>
                <a:cs typeface="Arial" panose="020B0604020202020204" pitchFamily="34" charset="0"/>
              </a:rPr>
              <a:t>RGB: 24, 140, 76</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188C4B </a:t>
            </a:r>
          </a:p>
        </p:txBody>
      </p:sp>
      <p:sp>
        <p:nvSpPr>
          <p:cNvPr id="53" name="Rectangle 52">
            <a:extLst/>
          </p:cNvPr>
          <p:cNvSpPr/>
          <p:nvPr/>
        </p:nvSpPr>
        <p:spPr bwMode="auto">
          <a:xfrm>
            <a:off x="1523207" y="4728471"/>
            <a:ext cx="1085850" cy="756516"/>
          </a:xfrm>
          <a:prstGeom prst="rect">
            <a:avLst/>
          </a:prstGeom>
          <a:solidFill>
            <a:srgbClr val="E8EAE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Gray Tint 1</a:t>
            </a:r>
          </a:p>
          <a:p>
            <a:pPr>
              <a:defRPr/>
            </a:pPr>
            <a:r>
              <a:rPr lang="en-US" sz="600">
                <a:solidFill>
                  <a:schemeClr val="tx1"/>
                </a:solidFill>
                <a:latin typeface="Arial" panose="020B0604020202020204" pitchFamily="34" charset="0"/>
                <a:cs typeface="Arial" panose="020B0604020202020204" pitchFamily="34" charset="0"/>
              </a:rPr>
              <a:t>RGB: 232,234,235</a:t>
            </a:r>
          </a:p>
          <a:p>
            <a:pPr>
              <a:defRPr/>
            </a:pPr>
            <a:r>
              <a:rPr lang="en-US" sz="600">
                <a:solidFill>
                  <a:schemeClr val="tx1"/>
                </a:solidFill>
                <a:latin typeface="Arial" panose="020B0604020202020204" pitchFamily="34" charset="0"/>
                <a:cs typeface="Arial" panose="020B0604020202020204" pitchFamily="34" charset="0"/>
              </a:rPr>
              <a:t>HEX: E8EAEB</a:t>
            </a:r>
          </a:p>
        </p:txBody>
      </p:sp>
      <p:sp>
        <p:nvSpPr>
          <p:cNvPr id="54" name="Rectangle 53">
            <a:extLst/>
          </p:cNvPr>
          <p:cNvSpPr/>
          <p:nvPr/>
        </p:nvSpPr>
        <p:spPr bwMode="auto">
          <a:xfrm>
            <a:off x="3737150" y="4728471"/>
            <a:ext cx="1085850" cy="756516"/>
          </a:xfrm>
          <a:prstGeom prst="rect">
            <a:avLst/>
          </a:prstGeom>
          <a:solidFill>
            <a:srgbClr val="B5B8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Gray Tint 3</a:t>
            </a:r>
          </a:p>
          <a:p>
            <a:pPr>
              <a:defRPr/>
            </a:pPr>
            <a:r>
              <a:rPr lang="en-US" sz="600">
                <a:solidFill>
                  <a:schemeClr val="tx1"/>
                </a:solidFill>
                <a:latin typeface="Arial" panose="020B0604020202020204" pitchFamily="34" charset="0"/>
                <a:cs typeface="Arial" panose="020B0604020202020204" pitchFamily="34" charset="0"/>
              </a:rPr>
              <a:t>RGB: 181,184,191</a:t>
            </a:r>
          </a:p>
          <a:p>
            <a:pPr>
              <a:defRPr/>
            </a:pPr>
            <a:r>
              <a:rPr lang="en-US" sz="600">
                <a:solidFill>
                  <a:schemeClr val="tx1"/>
                </a:solidFill>
                <a:latin typeface="Arial" panose="020B0604020202020204" pitchFamily="34" charset="0"/>
                <a:cs typeface="Arial" panose="020B0604020202020204" pitchFamily="34" charset="0"/>
              </a:rPr>
              <a:t>HEX: B5B8BF</a:t>
            </a:r>
          </a:p>
        </p:txBody>
      </p:sp>
      <p:sp>
        <p:nvSpPr>
          <p:cNvPr id="55" name="Rectangle 54">
            <a:extLst/>
          </p:cNvPr>
          <p:cNvSpPr/>
          <p:nvPr/>
        </p:nvSpPr>
        <p:spPr bwMode="auto">
          <a:xfrm>
            <a:off x="8133232" y="4728471"/>
            <a:ext cx="1085850" cy="756516"/>
          </a:xfrm>
          <a:prstGeom prst="rect">
            <a:avLst/>
          </a:prstGeom>
          <a:solidFill>
            <a:srgbClr val="383F4C"/>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Gray Tint </a:t>
            </a:r>
            <a:r>
              <a:rPr lang="en-US" sz="600">
                <a:latin typeface="Arial" panose="020B0604020202020204" pitchFamily="34" charset="0"/>
                <a:cs typeface="Arial" panose="020B0604020202020204" pitchFamily="34" charset="0"/>
              </a:rPr>
              <a:t>7</a:t>
            </a:r>
          </a:p>
          <a:p>
            <a:pPr>
              <a:defRPr/>
            </a:pPr>
            <a:r>
              <a:rPr lang="en-US" sz="600">
                <a:latin typeface="Arial" panose="020B0604020202020204" pitchFamily="34" charset="0"/>
                <a:cs typeface="Arial" panose="020B0604020202020204" pitchFamily="34" charset="0"/>
              </a:rPr>
              <a:t>RGB: 56, 63, 76</a:t>
            </a:r>
          </a:p>
          <a:p>
            <a:pPr>
              <a:defRPr/>
            </a:pPr>
            <a:r>
              <a:rPr lang="en-US" sz="600">
                <a:latin typeface="Arial" panose="020B0604020202020204" pitchFamily="34" charset="0"/>
                <a:cs typeface="Arial" panose="020B0604020202020204" pitchFamily="34" charset="0"/>
              </a:rPr>
              <a:t>HEX: 383F4C</a:t>
            </a:r>
          </a:p>
        </p:txBody>
      </p:sp>
      <p:sp>
        <p:nvSpPr>
          <p:cNvPr id="56" name="Rectangle 55">
            <a:extLst/>
          </p:cNvPr>
          <p:cNvSpPr/>
          <p:nvPr/>
        </p:nvSpPr>
        <p:spPr bwMode="auto">
          <a:xfrm>
            <a:off x="5929166" y="4728471"/>
            <a:ext cx="1085850" cy="756516"/>
          </a:xfrm>
          <a:prstGeom prst="rect">
            <a:avLst/>
          </a:prstGeom>
          <a:solidFill>
            <a:srgbClr val="6A727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Gray Tint </a:t>
            </a:r>
            <a:r>
              <a:rPr lang="en-US" sz="600">
                <a:latin typeface="Arial" panose="020B0604020202020204" pitchFamily="34" charset="0"/>
                <a:cs typeface="Arial" panose="020B0604020202020204" pitchFamily="34" charset="0"/>
              </a:rPr>
              <a:t>5</a:t>
            </a:r>
          </a:p>
          <a:p>
            <a:pPr>
              <a:defRPr/>
            </a:pPr>
            <a:r>
              <a:rPr lang="en-US" sz="600">
                <a:latin typeface="Arial" panose="020B0604020202020204" pitchFamily="34" charset="0"/>
                <a:cs typeface="Arial" panose="020B0604020202020204" pitchFamily="34" charset="0"/>
              </a:rPr>
              <a:t>RGB: 106,114,127</a:t>
            </a:r>
          </a:p>
          <a:p>
            <a:pPr>
              <a:defRPr/>
            </a:pPr>
            <a:r>
              <a:rPr lang="en-US" sz="600">
                <a:latin typeface="Arial" panose="020B0604020202020204" pitchFamily="34" charset="0"/>
                <a:cs typeface="Arial" panose="020B0604020202020204" pitchFamily="34" charset="0"/>
              </a:rPr>
              <a:t>HEX: 6B727F</a:t>
            </a:r>
          </a:p>
        </p:txBody>
      </p:sp>
      <p:sp>
        <p:nvSpPr>
          <p:cNvPr id="57" name="Rectangle 56">
            <a:extLst/>
          </p:cNvPr>
          <p:cNvSpPr/>
          <p:nvPr/>
        </p:nvSpPr>
        <p:spPr bwMode="auto">
          <a:xfrm>
            <a:off x="9238779" y="4728471"/>
            <a:ext cx="1085850" cy="756516"/>
          </a:xfrm>
          <a:prstGeom prst="rect">
            <a:avLst/>
          </a:prstGeom>
          <a:solidFill>
            <a:srgbClr val="2A2F3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Gray Tint </a:t>
            </a:r>
            <a:r>
              <a:rPr lang="en-US" sz="600">
                <a:latin typeface="Arial" panose="020B0604020202020204" pitchFamily="34" charset="0"/>
                <a:cs typeface="Arial" panose="020B0604020202020204" pitchFamily="34" charset="0"/>
              </a:rPr>
              <a:t>8</a:t>
            </a:r>
          </a:p>
          <a:p>
            <a:pPr>
              <a:defRPr/>
            </a:pPr>
            <a:r>
              <a:rPr lang="en-US" sz="600">
                <a:latin typeface="Arial" panose="020B0604020202020204" pitchFamily="34" charset="0"/>
                <a:cs typeface="Arial" panose="020B0604020202020204" pitchFamily="34" charset="0"/>
              </a:rPr>
              <a:t>RGB: 42,47,57</a:t>
            </a:r>
          </a:p>
          <a:p>
            <a:pPr>
              <a:defRPr/>
            </a:pPr>
            <a:r>
              <a:rPr lang="en-US" sz="600">
                <a:latin typeface="Arial" panose="020B0604020202020204" pitchFamily="34" charset="0"/>
                <a:cs typeface="Arial" panose="020B0604020202020204" pitchFamily="34" charset="0"/>
              </a:rPr>
              <a:t>HEX: 2A2F39</a:t>
            </a:r>
          </a:p>
        </p:txBody>
      </p:sp>
      <p:sp>
        <p:nvSpPr>
          <p:cNvPr id="58" name="Rectangle 57">
            <a:extLst/>
          </p:cNvPr>
          <p:cNvSpPr/>
          <p:nvPr/>
        </p:nvSpPr>
        <p:spPr bwMode="auto">
          <a:xfrm>
            <a:off x="4833158" y="4728471"/>
            <a:ext cx="1085850" cy="756516"/>
          </a:xfrm>
          <a:prstGeom prst="rect">
            <a:avLst/>
          </a:prstGeom>
          <a:solidFill>
            <a:srgbClr val="90959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Gray Tint </a:t>
            </a:r>
            <a:r>
              <a:rPr lang="en-US" sz="600">
                <a:latin typeface="Arial" panose="020B0604020202020204" pitchFamily="34" charset="0"/>
                <a:cs typeface="Arial" panose="020B0604020202020204" pitchFamily="34" charset="0"/>
              </a:rPr>
              <a:t>4</a:t>
            </a:r>
          </a:p>
          <a:p>
            <a:pPr>
              <a:defRPr/>
            </a:pPr>
            <a:r>
              <a:rPr lang="en-US" sz="600">
                <a:latin typeface="Arial" panose="020B0604020202020204" pitchFamily="34" charset="0"/>
                <a:cs typeface="Arial" panose="020B0604020202020204" pitchFamily="34" charset="0"/>
              </a:rPr>
              <a:t>RGB: 144,149,159</a:t>
            </a:r>
          </a:p>
          <a:p>
            <a:pPr>
              <a:defRPr/>
            </a:pPr>
            <a:r>
              <a:rPr lang="en-US" sz="600">
                <a:latin typeface="Arial" panose="020B0604020202020204" pitchFamily="34" charset="0"/>
                <a:cs typeface="Arial" panose="020B0604020202020204" pitchFamily="34" charset="0"/>
              </a:rPr>
              <a:t>HEX: 90959F</a:t>
            </a:r>
          </a:p>
        </p:txBody>
      </p:sp>
      <p:sp>
        <p:nvSpPr>
          <p:cNvPr id="59" name="Rectangle 58">
            <a:extLst/>
          </p:cNvPr>
          <p:cNvSpPr/>
          <p:nvPr/>
        </p:nvSpPr>
        <p:spPr bwMode="auto">
          <a:xfrm>
            <a:off x="2625240" y="4728471"/>
            <a:ext cx="1085850" cy="756516"/>
          </a:xfrm>
          <a:prstGeom prst="rect">
            <a:avLst/>
          </a:prstGeom>
          <a:solidFill>
            <a:srgbClr val="DADBD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Gray Tint 2</a:t>
            </a:r>
          </a:p>
          <a:p>
            <a:pPr>
              <a:defRPr/>
            </a:pPr>
            <a:r>
              <a:rPr lang="en-US" sz="600">
                <a:solidFill>
                  <a:schemeClr val="tx1"/>
                </a:solidFill>
                <a:latin typeface="Arial" panose="020B0604020202020204" pitchFamily="34" charset="0"/>
                <a:cs typeface="Arial" panose="020B0604020202020204" pitchFamily="34" charset="0"/>
              </a:rPr>
              <a:t>RGB: 218,219,223</a:t>
            </a:r>
          </a:p>
          <a:p>
            <a:pPr>
              <a:defRPr/>
            </a:pPr>
            <a:r>
              <a:rPr lang="en-US" sz="600">
                <a:solidFill>
                  <a:schemeClr val="tx1"/>
                </a:solidFill>
                <a:latin typeface="Arial" panose="020B0604020202020204" pitchFamily="34" charset="0"/>
                <a:cs typeface="Arial" panose="020B0604020202020204" pitchFamily="34" charset="0"/>
              </a:rPr>
              <a:t>HEX: DADBDF</a:t>
            </a:r>
          </a:p>
        </p:txBody>
      </p:sp>
      <p:sp>
        <p:nvSpPr>
          <p:cNvPr id="60" name="Rectangle 59">
            <a:extLst/>
          </p:cNvPr>
          <p:cNvSpPr/>
          <p:nvPr/>
        </p:nvSpPr>
        <p:spPr bwMode="auto">
          <a:xfrm>
            <a:off x="7031199" y="4728471"/>
            <a:ext cx="1085850" cy="756516"/>
          </a:xfrm>
          <a:prstGeom prst="rect">
            <a:avLst/>
          </a:prstGeom>
          <a:solidFill>
            <a:srgbClr val="464F6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Gray Tint </a:t>
            </a:r>
            <a:r>
              <a:rPr lang="en-US" sz="600">
                <a:latin typeface="Arial" panose="020B0604020202020204" pitchFamily="34" charset="0"/>
                <a:cs typeface="Arial" panose="020B0604020202020204" pitchFamily="34" charset="0"/>
              </a:rPr>
              <a:t>6</a:t>
            </a:r>
          </a:p>
          <a:p>
            <a:pPr>
              <a:defRPr/>
            </a:pPr>
            <a:r>
              <a:rPr lang="en-US" sz="600">
                <a:latin typeface="Arial" panose="020B0604020202020204" pitchFamily="34" charset="0"/>
                <a:cs typeface="Arial" panose="020B0604020202020204" pitchFamily="34" charset="0"/>
              </a:rPr>
              <a:t>RGB: 168,0,30</a:t>
            </a:r>
          </a:p>
          <a:p>
            <a:pPr>
              <a:defRPr/>
            </a:pPr>
            <a:r>
              <a:rPr lang="en-US" sz="600">
                <a:latin typeface="Arial" panose="020B0604020202020204" pitchFamily="34" charset="0"/>
                <a:cs typeface="Arial" panose="020B0604020202020204" pitchFamily="34" charset="0"/>
              </a:rPr>
              <a:t>HEX: 464F61 </a:t>
            </a:r>
          </a:p>
        </p:txBody>
      </p:sp>
      <p:sp>
        <p:nvSpPr>
          <p:cNvPr id="61" name="TextBox 60"/>
          <p:cNvSpPr txBox="1"/>
          <p:nvPr/>
        </p:nvSpPr>
        <p:spPr>
          <a:xfrm rot="16200000">
            <a:off x="18643" y="2357203"/>
            <a:ext cx="2437563" cy="211295"/>
          </a:xfrm>
          <a:prstGeom prst="rect">
            <a:avLst/>
          </a:prstGeom>
          <a:noFill/>
        </p:spPr>
        <p:txBody>
          <a:bodyPr wrap="square" lIns="0" tIns="0" rIns="0" bIns="0" rtlCol="0">
            <a:noAutofit/>
          </a:bodyPr>
          <a:lstStyle/>
          <a:p>
            <a:pPr algn="ctr"/>
            <a:r>
              <a:rPr lang="en-US" sz="1000">
                <a:solidFill>
                  <a:schemeClr val="tx2"/>
                </a:solidFill>
                <a:latin typeface="+mn-lt"/>
              </a:rPr>
              <a:t>Priority Data Vis colors</a:t>
            </a:r>
          </a:p>
        </p:txBody>
      </p:sp>
      <p:cxnSp>
        <p:nvCxnSpPr>
          <p:cNvPr id="63" name="Straight Connector 62"/>
          <p:cNvCxnSpPr/>
          <p:nvPr/>
        </p:nvCxnSpPr>
        <p:spPr>
          <a:xfrm>
            <a:off x="1343072" y="1244069"/>
            <a:ext cx="0" cy="2454372"/>
          </a:xfrm>
          <a:prstGeom prst="line">
            <a:avLst/>
          </a:prstGeom>
          <a:ln w="9525">
            <a:solidFill>
              <a:srgbClr val="454E60"/>
            </a:solidFill>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219788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TH: Two column intro/body sid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762000" y="2743200"/>
            <a:ext cx="5283200" cy="1315450"/>
          </a:xfrm>
          <a:prstGeom prst="rect">
            <a:avLst/>
          </a:prstGeom>
        </p:spPr>
        <p:txBody>
          <a:bodyPr/>
          <a:lstStyle>
            <a:lvl1pPr>
              <a:defRPr sz="3200">
                <a:solidFill>
                  <a:schemeClr val="accent2"/>
                </a:solidFill>
              </a:defRPr>
            </a:lvl1pPr>
          </a:lstStyle>
          <a:p>
            <a:pPr>
              <a:lnSpc>
                <a:spcPts val="4000"/>
              </a:lnSpc>
              <a:spcAft>
                <a:spcPts val="1800"/>
              </a:spcAft>
            </a:pPr>
            <a:r>
              <a:rPr lang="en-US" sz="3200" dirty="0">
                <a:solidFill>
                  <a:srgbClr val="F65050"/>
                </a:solidFill>
                <a:latin typeface="Arial" panose="020B0604020202020204" pitchFamily="34" charset="0"/>
                <a:cs typeface="Arial" panose="020B0604020202020204" pitchFamily="34" charset="0"/>
              </a:rPr>
              <a:t>Two column w/ introductory copy &amp; body copy</a:t>
            </a:r>
          </a:p>
        </p:txBody>
      </p:sp>
      <p:sp>
        <p:nvSpPr>
          <p:cNvPr id="7" name="Text Placeholder 6"/>
          <p:cNvSpPr>
            <a:spLocks noGrp="1"/>
          </p:cNvSpPr>
          <p:nvPr>
            <p:ph type="body" sz="quarter" idx="12" hasCustomPrompt="1"/>
          </p:nvPr>
        </p:nvSpPr>
        <p:spPr>
          <a:xfrm>
            <a:off x="6206565" y="2743200"/>
            <a:ext cx="5283200" cy="1371600"/>
          </a:xfrm>
          <a:prstGeom prst="rect">
            <a:avLst/>
          </a:prstGeom>
        </p:spPr>
        <p:txBody>
          <a:bodyPr/>
          <a:lstStyle>
            <a:lvl1pPr>
              <a:defRPr sz="1700"/>
            </a:lvl1pPr>
            <a:lvl2pPr>
              <a:defRPr sz="1400"/>
            </a:lvl2pPr>
            <a:lvl3pPr>
              <a:defRPr sz="1400"/>
            </a:lvl3pPr>
            <a:lvl4pPr>
              <a:defRPr sz="1400"/>
            </a:lvl4pPr>
            <a:lvl5pPr>
              <a:defRPr sz="1400"/>
            </a:lvl5pPr>
          </a:lstStyle>
          <a:p>
            <a:pPr lvl="0"/>
            <a:r>
              <a:rPr lang="en-US" dirty="0"/>
              <a:t>This is used for a simple impact page with a medium amount of copy. It’s intended to hold a few talking points. The page should look clear and concise. This is used for a simple impact page with a medium amount of copy.</a:t>
            </a:r>
          </a:p>
        </p:txBody>
      </p:sp>
      <p:sp>
        <p:nvSpPr>
          <p:cNvPr id="8" name="Text Placeholder 6"/>
          <p:cNvSpPr>
            <a:spLocks noGrp="1"/>
          </p:cNvSpPr>
          <p:nvPr>
            <p:ph type="body" sz="quarter" idx="13" hasCustomPrompt="1"/>
          </p:nvPr>
        </p:nvSpPr>
        <p:spPr>
          <a:xfrm>
            <a:off x="6210834" y="4191000"/>
            <a:ext cx="5283200" cy="988039"/>
          </a:xfrm>
          <a:prstGeom prst="rect">
            <a:avLst/>
          </a:prstGeom>
        </p:spPr>
        <p:txBody>
          <a:bodyPr/>
          <a:lstStyle>
            <a:lvl1pPr>
              <a:defRPr sz="1200"/>
            </a:lvl1pPr>
            <a:lvl2pPr>
              <a:defRPr sz="1400"/>
            </a:lvl2pPr>
            <a:lvl3pPr>
              <a:defRPr sz="1400"/>
            </a:lvl3pPr>
            <a:lvl4pPr>
              <a:defRPr sz="1400"/>
            </a:lvl4pPr>
            <a:lvl5pPr>
              <a:defRPr sz="1400"/>
            </a:lvl5pPr>
          </a:lstStyle>
          <a:p>
            <a:pPr lvl="0"/>
            <a:r>
              <a:rPr lang="en-US" dirty="0"/>
              <a:t>Body copy should be kept as short and succinct as possible in this area. It’s better to paraphrase the content to keep the audience engaged. Body copy should be kept as short and succinct as possible in this area. It’s better to paraphrase the content to keep the audience engaged. </a:t>
            </a:r>
          </a:p>
        </p:txBody>
      </p:sp>
      <p:pic>
        <p:nvPicPr>
          <p:cNvPr id="11" name="Picture 10"/>
          <p:cNvPicPr>
            <a:picLocks noChangeAspect="1"/>
          </p:cNvPicPr>
          <p:nvPr userDrawn="1"/>
        </p:nvPicPr>
        <p:blipFill>
          <a:blip r:embed="rId2"/>
          <a:stretch>
            <a:fillRect/>
          </a:stretch>
        </p:blipFill>
        <p:spPr>
          <a:xfrm>
            <a:off x="10795491" y="6286500"/>
            <a:ext cx="685309" cy="294957"/>
          </a:xfrm>
          <a:prstGeom prst="rect">
            <a:avLst/>
          </a:prstGeom>
        </p:spPr>
      </p:pic>
      <p:sp>
        <p:nvSpPr>
          <p:cNvPr id="12" name="Slide Number Placeholder 49">
            <a:extLst/>
          </p:cNvPr>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accent4">
                    <a:lumMod val="75000"/>
                  </a:schemeClr>
                </a:solidFill>
                <a:latin typeface="Arial" panose="020B0604020202020204" pitchFamily="34" charset="0"/>
                <a:cs typeface="Arial" panose="020B0604020202020204" pitchFamily="34" charset="0"/>
              </a:rPr>
              <a:pPr algn="r"/>
              <a:t>‹#›</a:t>
            </a:fld>
            <a:endParaRPr lang="en-US" dirty="0">
              <a:solidFill>
                <a:schemeClr val="accent4">
                  <a:lumMod val="75000"/>
                </a:schemeClr>
              </a:solidFill>
              <a:latin typeface="Arial" panose="020B0604020202020204" pitchFamily="34" charset="0"/>
              <a:cs typeface="Arial" panose="020B0604020202020204" pitchFamily="34" charset="0"/>
            </a:endParaRPr>
          </a:p>
        </p:txBody>
      </p:sp>
      <p:sp>
        <p:nvSpPr>
          <p:cNvPr id="13" name="Text Placeholder 8"/>
          <p:cNvSpPr>
            <a:spLocks noGrp="1"/>
          </p:cNvSpPr>
          <p:nvPr>
            <p:ph type="body" sz="quarter" idx="14" hasCustomPrompt="1"/>
          </p:nvPr>
        </p:nvSpPr>
        <p:spPr>
          <a:xfrm>
            <a:off x="943149" y="6437267"/>
            <a:ext cx="6096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dirty="0"/>
              <a:t>Optional footer text (program team name, etc.)</a:t>
            </a:r>
          </a:p>
        </p:txBody>
      </p:sp>
      <p:sp>
        <p:nvSpPr>
          <p:cNvPr id="14"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accent4">
                    <a:lumMod val="75000"/>
                  </a:schemeClr>
                </a:solidFill>
              </a:defRPr>
            </a:lvl1pPr>
            <a:lvl2pPr>
              <a:defRPr sz="700"/>
            </a:lvl2pPr>
            <a:lvl3pPr>
              <a:defRPr sz="700"/>
            </a:lvl3pPr>
            <a:lvl4pPr>
              <a:defRPr sz="700"/>
            </a:lvl4pPr>
            <a:lvl5pPr>
              <a:defRPr sz="700"/>
            </a:lvl5pPr>
          </a:lstStyle>
          <a:p>
            <a:pPr lvl="0"/>
            <a:r>
              <a:rPr lang="en-US" dirty="0"/>
              <a:t>Presentation Title | Chapter Title</a:t>
            </a:r>
          </a:p>
        </p:txBody>
      </p:sp>
    </p:spTree>
    <p:extLst>
      <p:ext uri="{BB962C8B-B14F-4D97-AF65-F5344CB8AC3E}">
        <p14:creationId xmlns:p14="http://schemas.microsoft.com/office/powerpoint/2010/main" val="4280223808"/>
      </p:ext>
    </p:extLst>
  </p:cSld>
  <p:clrMapOvr>
    <a:masterClrMapping/>
  </p:clrMapOvr>
  <p:extLst mod="1">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PATH: Blank Header/Foot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0795491" y="6286500"/>
            <a:ext cx="685309" cy="294957"/>
          </a:xfrm>
          <a:prstGeom prst="rect">
            <a:avLst/>
          </a:prstGeom>
        </p:spPr>
      </p:pic>
      <p:sp>
        <p:nvSpPr>
          <p:cNvPr id="10" name="Slide Number Placeholder 49">
            <a:extLst/>
          </p:cNvPr>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accent4">
                    <a:lumMod val="75000"/>
                  </a:schemeClr>
                </a:solidFill>
                <a:latin typeface="Arial" panose="020B0604020202020204" pitchFamily="34" charset="0"/>
                <a:cs typeface="Arial" panose="020B0604020202020204" pitchFamily="34" charset="0"/>
              </a:rPr>
              <a:pPr algn="r"/>
              <a:t>‹#›</a:t>
            </a:fld>
            <a:endParaRPr lang="en-US">
              <a:solidFill>
                <a:schemeClr val="accent4">
                  <a:lumMod val="75000"/>
                </a:schemeClr>
              </a:solidFill>
              <a:latin typeface="Arial" panose="020B0604020202020204" pitchFamily="34" charset="0"/>
              <a:cs typeface="Arial" panose="020B0604020202020204" pitchFamily="34" charset="0"/>
            </a:endParaRPr>
          </a:p>
        </p:txBody>
      </p:sp>
      <p:sp>
        <p:nvSpPr>
          <p:cNvPr id="11" name="Text Placeholder 8"/>
          <p:cNvSpPr>
            <a:spLocks noGrp="1"/>
          </p:cNvSpPr>
          <p:nvPr>
            <p:ph type="body" sz="quarter" idx="11" hasCustomPrompt="1"/>
          </p:nvPr>
        </p:nvSpPr>
        <p:spPr>
          <a:xfrm>
            <a:off x="943149" y="6437267"/>
            <a:ext cx="6096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a:t>Optional footer text (program team name, etc.)</a:t>
            </a:r>
          </a:p>
        </p:txBody>
      </p:sp>
      <p:sp>
        <p:nvSpPr>
          <p:cNvPr id="12"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accent4">
                    <a:lumMod val="75000"/>
                  </a:schemeClr>
                </a:solidFill>
              </a:defRPr>
            </a:lvl1pPr>
            <a:lvl2pPr>
              <a:defRPr sz="700"/>
            </a:lvl2pPr>
            <a:lvl3pPr>
              <a:defRPr sz="700"/>
            </a:lvl3pPr>
            <a:lvl4pPr>
              <a:defRPr sz="700"/>
            </a:lvl4pPr>
            <a:lvl5pPr>
              <a:defRPr sz="700"/>
            </a:lvl5pPr>
          </a:lstStyle>
          <a:p>
            <a:pPr lvl="0"/>
            <a:r>
              <a:rPr lang="en-US"/>
              <a:t>Presentation Title | Chapter Title</a:t>
            </a:r>
          </a:p>
        </p:txBody>
      </p:sp>
    </p:spTree>
    <p:extLst>
      <p:ext uri="{BB962C8B-B14F-4D97-AF65-F5344CB8AC3E}">
        <p14:creationId xmlns:p14="http://schemas.microsoft.com/office/powerpoint/2010/main" val="4175265622"/>
      </p:ext>
    </p:extLst>
  </p:cSld>
  <p:clrMapOvr>
    <a:masterClrMapping/>
  </p:clrMapOvr>
  <p:extLst mod="1">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TH: Single column Long">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762000" y="1303084"/>
            <a:ext cx="5283200" cy="1363916"/>
          </a:xfrm>
          <a:prstGeom prst="rect">
            <a:avLst/>
          </a:prstGeom>
        </p:spPr>
        <p:txBody>
          <a:bodyPr/>
          <a:lstStyle>
            <a:lvl1pPr>
              <a:defRPr sz="3200">
                <a:solidFill>
                  <a:schemeClr val="accent2"/>
                </a:solidFill>
              </a:defRPr>
            </a:lvl1pPr>
          </a:lstStyle>
          <a:p>
            <a:pPr>
              <a:lnSpc>
                <a:spcPts val="4000"/>
              </a:lnSpc>
              <a:spcAft>
                <a:spcPts val="1800"/>
              </a:spcAft>
            </a:pPr>
            <a:r>
              <a:rPr lang="en-US" sz="3200" dirty="0">
                <a:solidFill>
                  <a:srgbClr val="F65050"/>
                </a:solidFill>
                <a:latin typeface="Arial" panose="020B0604020202020204" pitchFamily="34" charset="0"/>
                <a:cs typeface="Arial" panose="020B0604020202020204" pitchFamily="34" charset="0"/>
              </a:rPr>
              <a:t>Single column </a:t>
            </a:r>
            <a:br>
              <a:rPr lang="en-US" sz="3200" dirty="0">
                <a:solidFill>
                  <a:srgbClr val="F65050"/>
                </a:solidFill>
                <a:latin typeface="Arial" panose="020B0604020202020204" pitchFamily="34" charset="0"/>
                <a:cs typeface="Arial" panose="020B0604020202020204" pitchFamily="34" charset="0"/>
              </a:rPr>
            </a:br>
            <a:r>
              <a:rPr lang="en-US" sz="3200" dirty="0">
                <a:solidFill>
                  <a:srgbClr val="F65050"/>
                </a:solidFill>
                <a:latin typeface="Arial" panose="020B0604020202020204" pitchFamily="34" charset="0"/>
                <a:cs typeface="Arial" panose="020B0604020202020204" pitchFamily="34" charset="0"/>
              </a:rPr>
              <a:t>w/ long body copy</a:t>
            </a:r>
          </a:p>
        </p:txBody>
      </p:sp>
      <p:sp>
        <p:nvSpPr>
          <p:cNvPr id="7" name="Text Placeholder 6"/>
          <p:cNvSpPr>
            <a:spLocks noGrp="1"/>
          </p:cNvSpPr>
          <p:nvPr>
            <p:ph type="body" sz="quarter" idx="12" hasCustomPrompt="1"/>
          </p:nvPr>
        </p:nvSpPr>
        <p:spPr>
          <a:xfrm>
            <a:off x="762000" y="2723990"/>
            <a:ext cx="10718800" cy="3231748"/>
          </a:xfrm>
          <a:prstGeom prst="rect">
            <a:avLst/>
          </a:prstGeom>
        </p:spPr>
        <p:txBody>
          <a:bodyPr/>
          <a:lstStyle>
            <a:lvl1pPr>
              <a:spcBef>
                <a:spcPts val="0"/>
              </a:spcBef>
              <a:spcAft>
                <a:spcPts val="1800"/>
              </a:spcAft>
              <a:defRPr sz="1200"/>
            </a:lvl1pPr>
            <a:lvl2pPr>
              <a:defRPr sz="1400"/>
            </a:lvl2pPr>
            <a:lvl3pPr>
              <a:defRPr sz="1400"/>
            </a:lvl3pPr>
            <a:lvl4pPr>
              <a:defRPr sz="1400"/>
            </a:lvl4pPr>
            <a:lvl5pPr>
              <a:defRPr sz="1400"/>
            </a:lvl5pPr>
          </a:lstStyle>
          <a:p>
            <a:pPr lvl="0"/>
            <a:r>
              <a:rPr lang="en-US" dirty="0"/>
              <a:t>Body copy should be kept as short and succinct as possible in this area. It’s better to paraphrase the content to keep the audience engaged. Body copy should be kept as short and succinct as possible in this area. It’s better to paraphrase the content to keep the audience engaged.</a:t>
            </a:r>
          </a:p>
          <a:p>
            <a:pPr lvl="0"/>
            <a:r>
              <a:rPr lang="en-US" dirty="0"/>
              <a:t>Body copy should be kept as short and succinct as possible in this area. It’s better to paraphrase the content to keep the audience engaged. Body copy should be kept as short and succinct as possible in this area. It’s better to paraphrase the content to keep the audience engaged. </a:t>
            </a:r>
          </a:p>
          <a:p>
            <a:pPr lvl="0"/>
            <a:r>
              <a:rPr lang="en-US" dirty="0"/>
              <a:t>Body copy should be kept as short and succinct as possible in this area. It’s better to paraphrase the content to keep the audience engaged. Body copy should be kept as short and succinct as possible in this area. It’s better to paraphrase the content to keep the audience engaged. </a:t>
            </a:r>
          </a:p>
          <a:p>
            <a:pPr lvl="0"/>
            <a:r>
              <a:rPr lang="en-US" dirty="0"/>
              <a:t>Body copy should be kept as short and succinct as possible in this area. It’s better to paraphrase the content to keep the audience engaged. Body copy should be kept as short and succinct as possible in this area. It’s better to paraphrase the content to keep the audience engaged. </a:t>
            </a:r>
          </a:p>
        </p:txBody>
      </p:sp>
      <p:sp>
        <p:nvSpPr>
          <p:cNvPr id="8"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accent4">
                    <a:lumMod val="75000"/>
                  </a:schemeClr>
                </a:solidFill>
              </a:defRPr>
            </a:lvl1pPr>
            <a:lvl2pPr>
              <a:defRPr sz="700"/>
            </a:lvl2pPr>
            <a:lvl3pPr>
              <a:defRPr sz="700"/>
            </a:lvl3pPr>
            <a:lvl4pPr>
              <a:defRPr sz="700"/>
            </a:lvl4pPr>
            <a:lvl5pPr>
              <a:defRPr sz="700"/>
            </a:lvl5pPr>
          </a:lstStyle>
          <a:p>
            <a:pPr lvl="0"/>
            <a:r>
              <a:rPr lang="en-US" dirty="0"/>
              <a:t>Presentation Title | Chapter Title</a:t>
            </a:r>
          </a:p>
        </p:txBody>
      </p:sp>
      <p:pic>
        <p:nvPicPr>
          <p:cNvPr id="10" name="Picture 9"/>
          <p:cNvPicPr>
            <a:picLocks noChangeAspect="1"/>
          </p:cNvPicPr>
          <p:nvPr userDrawn="1"/>
        </p:nvPicPr>
        <p:blipFill>
          <a:blip r:embed="rId2"/>
          <a:stretch>
            <a:fillRect/>
          </a:stretch>
        </p:blipFill>
        <p:spPr>
          <a:xfrm>
            <a:off x="10795491" y="6286500"/>
            <a:ext cx="685309" cy="294957"/>
          </a:xfrm>
          <a:prstGeom prst="rect">
            <a:avLst/>
          </a:prstGeom>
        </p:spPr>
      </p:pic>
      <p:sp>
        <p:nvSpPr>
          <p:cNvPr id="11" name="Slide Number Placeholder 49">
            <a:extLst/>
          </p:cNvPr>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accent4">
                    <a:lumMod val="75000"/>
                  </a:schemeClr>
                </a:solidFill>
                <a:latin typeface="Arial" panose="020B0604020202020204" pitchFamily="34" charset="0"/>
                <a:cs typeface="Arial" panose="020B0604020202020204" pitchFamily="34" charset="0"/>
              </a:rPr>
              <a:pPr algn="r"/>
              <a:t>‹#›</a:t>
            </a:fld>
            <a:endParaRPr lang="en-US" dirty="0">
              <a:solidFill>
                <a:schemeClr val="accent4">
                  <a:lumMod val="75000"/>
                </a:schemeClr>
              </a:solidFill>
              <a:latin typeface="Arial" panose="020B0604020202020204" pitchFamily="34" charset="0"/>
              <a:cs typeface="Arial" panose="020B0604020202020204" pitchFamily="34" charset="0"/>
            </a:endParaRPr>
          </a:p>
        </p:txBody>
      </p:sp>
      <p:sp>
        <p:nvSpPr>
          <p:cNvPr id="12" name="Text Placeholder 8"/>
          <p:cNvSpPr>
            <a:spLocks noGrp="1"/>
          </p:cNvSpPr>
          <p:nvPr>
            <p:ph type="body" sz="quarter" idx="14" hasCustomPrompt="1"/>
          </p:nvPr>
        </p:nvSpPr>
        <p:spPr>
          <a:xfrm>
            <a:off x="943149" y="6437267"/>
            <a:ext cx="6096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dirty="0"/>
              <a:t>Optional footer text (program team name, etc.)</a:t>
            </a:r>
          </a:p>
        </p:txBody>
      </p:sp>
    </p:spTree>
    <p:extLst>
      <p:ext uri="{BB962C8B-B14F-4D97-AF65-F5344CB8AC3E}">
        <p14:creationId xmlns:p14="http://schemas.microsoft.com/office/powerpoint/2010/main" val="2589387413"/>
      </p:ext>
    </p:extLst>
  </p:cSld>
  <p:clrMapOvr>
    <a:masterClrMapping/>
  </p:clrMapOvr>
  <p:extLst mod="1">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TH: Single column Long title large graphic">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accent4">
                    <a:lumMod val="75000"/>
                  </a:schemeClr>
                </a:solidFill>
              </a:defRPr>
            </a:lvl1pPr>
            <a:lvl2pPr>
              <a:defRPr sz="700"/>
            </a:lvl2pPr>
            <a:lvl3pPr>
              <a:defRPr sz="700"/>
            </a:lvl3pPr>
            <a:lvl4pPr>
              <a:defRPr sz="700"/>
            </a:lvl4pPr>
            <a:lvl5pPr>
              <a:defRPr sz="700"/>
            </a:lvl5pPr>
          </a:lstStyle>
          <a:p>
            <a:pPr lvl="0"/>
            <a:r>
              <a:rPr lang="en-US" dirty="0"/>
              <a:t>Presentation Title | Chapter Title</a:t>
            </a:r>
          </a:p>
        </p:txBody>
      </p:sp>
      <p:sp>
        <p:nvSpPr>
          <p:cNvPr id="9" name="Text Placeholder 4"/>
          <p:cNvSpPr>
            <a:spLocks noGrp="1"/>
          </p:cNvSpPr>
          <p:nvPr>
            <p:ph type="body" sz="quarter" idx="13" hasCustomPrompt="1"/>
          </p:nvPr>
        </p:nvSpPr>
        <p:spPr>
          <a:xfrm>
            <a:off x="762000" y="716912"/>
            <a:ext cx="10743366" cy="1315450"/>
          </a:xfrm>
          <a:prstGeom prst="rect">
            <a:avLst/>
          </a:prstGeom>
        </p:spPr>
        <p:txBody>
          <a:bodyPr/>
          <a:lstStyle>
            <a:lvl1pPr>
              <a:defRPr sz="3200">
                <a:solidFill>
                  <a:schemeClr val="accent2"/>
                </a:solidFill>
              </a:defRPr>
            </a:lvl1pPr>
          </a:lstStyle>
          <a:p>
            <a:pPr lvl="0"/>
            <a:r>
              <a:rPr lang="en-US" dirty="0"/>
              <a:t>Single column w/ long title and body copy or large full page graphic</a:t>
            </a:r>
          </a:p>
        </p:txBody>
      </p:sp>
      <p:sp>
        <p:nvSpPr>
          <p:cNvPr id="10" name="Content Placeholder 2"/>
          <p:cNvSpPr>
            <a:spLocks noGrp="1"/>
          </p:cNvSpPr>
          <p:nvPr>
            <p:ph sz="quarter" idx="14" hasCustomPrompt="1"/>
          </p:nvPr>
        </p:nvSpPr>
        <p:spPr>
          <a:xfrm>
            <a:off x="762000" y="2019300"/>
            <a:ext cx="10718800" cy="4000500"/>
          </a:xfrm>
          <a:prstGeom prst="rect">
            <a:avLst/>
          </a:prstGeom>
        </p:spPr>
        <p:txBody>
          <a:bodyPr/>
          <a:lstStyle>
            <a:lvl1pPr>
              <a:spcBef>
                <a:spcPts val="0"/>
              </a:spcBef>
              <a:spcAft>
                <a:spcPts val="1800"/>
              </a:spcAft>
              <a:defRPr sz="1200"/>
            </a:lvl1pPr>
          </a:lstStyle>
          <a:p>
            <a:pPr lvl="0"/>
            <a:r>
              <a:rPr lang="en-US" dirty="0"/>
              <a:t>Body copy should be kept as short and succinct as possible in this area. It’s better to paraphrase the content to keep the audience engaged. Body copy should be kept as short and succinct as possible in this area. It’s better to paraphrase the content to keep the audience engaged.</a:t>
            </a:r>
          </a:p>
        </p:txBody>
      </p:sp>
      <p:pic>
        <p:nvPicPr>
          <p:cNvPr id="11" name="Picture 10"/>
          <p:cNvPicPr>
            <a:picLocks noChangeAspect="1"/>
          </p:cNvPicPr>
          <p:nvPr userDrawn="1"/>
        </p:nvPicPr>
        <p:blipFill>
          <a:blip r:embed="rId2"/>
          <a:stretch>
            <a:fillRect/>
          </a:stretch>
        </p:blipFill>
        <p:spPr>
          <a:xfrm>
            <a:off x="10795491" y="6286500"/>
            <a:ext cx="685309" cy="294957"/>
          </a:xfrm>
          <a:prstGeom prst="rect">
            <a:avLst/>
          </a:prstGeom>
        </p:spPr>
      </p:pic>
      <p:sp>
        <p:nvSpPr>
          <p:cNvPr id="12" name="Slide Number Placeholder 49">
            <a:extLst/>
          </p:cNvPr>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accent4">
                    <a:lumMod val="75000"/>
                  </a:schemeClr>
                </a:solidFill>
                <a:latin typeface="Arial" panose="020B0604020202020204" pitchFamily="34" charset="0"/>
                <a:cs typeface="Arial" panose="020B0604020202020204" pitchFamily="34" charset="0"/>
              </a:rPr>
              <a:pPr algn="r"/>
              <a:t>‹#›</a:t>
            </a:fld>
            <a:endParaRPr lang="en-US" dirty="0">
              <a:solidFill>
                <a:schemeClr val="accent4">
                  <a:lumMod val="75000"/>
                </a:schemeClr>
              </a:solidFill>
              <a:latin typeface="Arial" panose="020B0604020202020204" pitchFamily="34" charset="0"/>
              <a:cs typeface="Arial" panose="020B0604020202020204" pitchFamily="34" charset="0"/>
            </a:endParaRPr>
          </a:p>
        </p:txBody>
      </p:sp>
      <p:sp>
        <p:nvSpPr>
          <p:cNvPr id="13" name="Text Placeholder 8"/>
          <p:cNvSpPr>
            <a:spLocks noGrp="1"/>
          </p:cNvSpPr>
          <p:nvPr>
            <p:ph type="body" sz="quarter" idx="15" hasCustomPrompt="1"/>
          </p:nvPr>
        </p:nvSpPr>
        <p:spPr>
          <a:xfrm>
            <a:off x="943149" y="6437267"/>
            <a:ext cx="6096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dirty="0"/>
              <a:t>Optional footer text (program team name, etc.)</a:t>
            </a:r>
          </a:p>
        </p:txBody>
      </p:sp>
    </p:spTree>
    <p:extLst>
      <p:ext uri="{BB962C8B-B14F-4D97-AF65-F5344CB8AC3E}">
        <p14:creationId xmlns:p14="http://schemas.microsoft.com/office/powerpoint/2010/main" val="1176781121"/>
      </p:ext>
    </p:extLst>
  </p:cSld>
  <p:clrMapOvr>
    <a:masterClrMapping/>
  </p:clrMapOvr>
  <p:extLst mod="1">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9" Type="http://schemas.openxmlformats.org/officeDocument/2006/relationships/slideLayout" Target="../slideLayouts/slideLayout57.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34" Type="http://schemas.openxmlformats.org/officeDocument/2006/relationships/slideLayout" Target="../slideLayouts/slideLayout52.xml"/><Relationship Id="rId42" Type="http://schemas.openxmlformats.org/officeDocument/2006/relationships/slideLayout" Target="../slideLayouts/slideLayout60.xml"/><Relationship Id="rId47" Type="http://schemas.openxmlformats.org/officeDocument/2006/relationships/slideLayout" Target="../slideLayouts/slideLayout65.xml"/><Relationship Id="rId50" Type="http://schemas.openxmlformats.org/officeDocument/2006/relationships/slideLayout" Target="../slideLayouts/slideLayout68.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slideLayout" Target="../slideLayouts/slideLayout51.xml"/><Relationship Id="rId38" Type="http://schemas.openxmlformats.org/officeDocument/2006/relationships/slideLayout" Target="../slideLayouts/slideLayout56.xml"/><Relationship Id="rId46" Type="http://schemas.openxmlformats.org/officeDocument/2006/relationships/slideLayout" Target="../slideLayouts/slideLayout64.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41" Type="http://schemas.openxmlformats.org/officeDocument/2006/relationships/slideLayout" Target="../slideLayouts/slideLayout59.xml"/><Relationship Id="rId54"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slideLayout" Target="../slideLayouts/slideLayout50.xml"/><Relationship Id="rId37" Type="http://schemas.openxmlformats.org/officeDocument/2006/relationships/slideLayout" Target="../slideLayouts/slideLayout55.xml"/><Relationship Id="rId40" Type="http://schemas.openxmlformats.org/officeDocument/2006/relationships/slideLayout" Target="../slideLayouts/slideLayout58.xml"/><Relationship Id="rId45" Type="http://schemas.openxmlformats.org/officeDocument/2006/relationships/slideLayout" Target="../slideLayouts/slideLayout63.xml"/><Relationship Id="rId53" Type="http://schemas.openxmlformats.org/officeDocument/2006/relationships/theme" Target="../theme/theme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36" Type="http://schemas.openxmlformats.org/officeDocument/2006/relationships/slideLayout" Target="../slideLayouts/slideLayout54.xml"/><Relationship Id="rId49" Type="http://schemas.openxmlformats.org/officeDocument/2006/relationships/slideLayout" Target="../slideLayouts/slideLayout67.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slideLayout" Target="../slideLayouts/slideLayout49.xml"/><Relationship Id="rId44" Type="http://schemas.openxmlformats.org/officeDocument/2006/relationships/slideLayout" Target="../slideLayouts/slideLayout62.xml"/><Relationship Id="rId52" Type="http://schemas.openxmlformats.org/officeDocument/2006/relationships/slideLayout" Target="../slideLayouts/slideLayout70.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35" Type="http://schemas.openxmlformats.org/officeDocument/2006/relationships/slideLayout" Target="../slideLayouts/slideLayout53.xml"/><Relationship Id="rId43" Type="http://schemas.openxmlformats.org/officeDocument/2006/relationships/slideLayout" Target="../slideLayouts/slideLayout61.xml"/><Relationship Id="rId48" Type="http://schemas.openxmlformats.org/officeDocument/2006/relationships/slideLayout" Target="../slideLayouts/slideLayout66.xml"/><Relationship Id="rId8" Type="http://schemas.openxmlformats.org/officeDocument/2006/relationships/slideLayout" Target="../slideLayouts/slideLayout26.xml"/><Relationship Id="rId51"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0878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1" r:id="rId3"/>
    <p:sldLayoutId id="2147483742" r:id="rId4"/>
    <p:sldLayoutId id="2147483732" r:id="rId5"/>
    <p:sldLayoutId id="2147483733" r:id="rId6"/>
    <p:sldLayoutId id="2147483734" r:id="rId7"/>
    <p:sldLayoutId id="2147483735" r:id="rId8"/>
    <p:sldLayoutId id="2147483743" r:id="rId9"/>
    <p:sldLayoutId id="2147483736" r:id="rId10"/>
    <p:sldLayoutId id="2147483737" r:id="rId11"/>
    <p:sldLayoutId id="2147483741" r:id="rId12"/>
    <p:sldLayoutId id="2147483730" r:id="rId13"/>
    <p:sldLayoutId id="2147483738" r:id="rId14"/>
    <p:sldLayoutId id="2147483739" r:id="rId15"/>
    <p:sldLayoutId id="2147483740" r:id="rId16"/>
    <p:sldLayoutId id="2147483744" r:id="rId17"/>
    <p:sldLayoutId id="2147483745" r:id="rId18"/>
  </p:sldLayoutIdLst>
  <p:transition spd="med">
    <p:fade/>
  </p:transition>
  <p:hf sldNum="0" hdr="0"/>
  <p:txStyles>
    <p:titleStyle>
      <a:lvl1pPr algn="l" defTabSz="609585" rtl="0" eaLnBrk="1" fontAlgn="base" hangingPunct="1">
        <a:spcBef>
          <a:spcPct val="0"/>
        </a:spcBef>
        <a:spcAft>
          <a:spcPct val="0"/>
        </a:spcAft>
        <a:defRPr sz="4267" b="1"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2pPr>
      <a:lvl3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3pPr>
      <a:lvl4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4pPr>
      <a:lvl5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5pPr>
      <a:lvl6pPr marL="609585"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6pPr>
      <a:lvl7pPr marL="1219170"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7pPr>
      <a:lvl8pPr marL="1828754"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8pPr>
      <a:lvl9pPr marL="2438339"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9pPr>
    </p:titleStyle>
    <p:bodyStyle>
      <a:lvl1pPr algn="l" defTabSz="609585" rtl="0" eaLnBrk="1" fontAlgn="base" hangingPunct="1">
        <a:spcBef>
          <a:spcPct val="20000"/>
        </a:spcBef>
        <a:spcAft>
          <a:spcPct val="0"/>
        </a:spcAft>
        <a:buFont typeface="Arial" panose="020B0604020202020204" pitchFamily="34" charset="0"/>
        <a:defRPr sz="2133"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marL="609585" algn="l" defTabSz="609585" rtl="0" eaLnBrk="1" fontAlgn="base" hangingPunct="1">
        <a:spcBef>
          <a:spcPct val="20000"/>
        </a:spcBef>
        <a:spcAft>
          <a:spcPct val="0"/>
        </a:spcAft>
        <a:buFont typeface="Arial" panose="020B0604020202020204" pitchFamily="34" charset="0"/>
        <a:defRPr sz="2133" kern="1200">
          <a:solidFill>
            <a:srgbClr val="454E60"/>
          </a:solidFill>
          <a:latin typeface="Arial" panose="020B0604020202020204" pitchFamily="34" charset="0"/>
          <a:ea typeface="Arial" panose="020B0604020202020204" pitchFamily="34" charset="0"/>
          <a:cs typeface="Arial" panose="020B0604020202020204" pitchFamily="34" charset="0"/>
        </a:defRPr>
      </a:lvl2pPr>
      <a:lvl3pPr marL="1219170" algn="l" defTabSz="609585" rtl="0" eaLnBrk="1" fontAlgn="base" hangingPunct="1">
        <a:spcBef>
          <a:spcPct val="0"/>
        </a:spcBef>
        <a:spcAft>
          <a:spcPct val="0"/>
        </a:spcAft>
        <a:buFont typeface="Arial" panose="020B0604020202020204" pitchFamily="34" charset="0"/>
        <a:defRPr sz="2133" kern="1200">
          <a:solidFill>
            <a:srgbClr val="454E60"/>
          </a:solidFill>
          <a:latin typeface="Arial" panose="020B0604020202020204" pitchFamily="34" charset="0"/>
          <a:ea typeface="Arial" panose="020B0604020202020204" pitchFamily="34" charset="0"/>
          <a:cs typeface="Arial" panose="020B0604020202020204" pitchFamily="34" charset="0"/>
        </a:defRPr>
      </a:lvl3pPr>
      <a:lvl4pPr marL="1828754" algn="l" defTabSz="609585" rtl="0" eaLnBrk="1" fontAlgn="base" hangingPunct="1">
        <a:spcBef>
          <a:spcPct val="20000"/>
        </a:spcBef>
        <a:spcAft>
          <a:spcPct val="0"/>
        </a:spcAft>
        <a:buFont typeface="Arial" panose="020B0604020202020204" pitchFamily="34" charset="0"/>
        <a:defRPr sz="2133" kern="1200">
          <a:solidFill>
            <a:srgbClr val="454E60"/>
          </a:solidFill>
          <a:latin typeface="Arial" panose="020B0604020202020204" pitchFamily="34" charset="0"/>
          <a:ea typeface="Arial" panose="020B0604020202020204" pitchFamily="34" charset="0"/>
          <a:cs typeface="Arial" panose="020B0604020202020204" pitchFamily="34" charset="0"/>
        </a:defRPr>
      </a:lvl4pPr>
      <a:lvl5pPr marL="2438339" algn="l" defTabSz="609585" rtl="0" eaLnBrk="1" fontAlgn="base" hangingPunct="1">
        <a:spcBef>
          <a:spcPct val="20000"/>
        </a:spcBef>
        <a:spcAft>
          <a:spcPct val="0"/>
        </a:spcAft>
        <a:buFont typeface="Arial" panose="020B0604020202020204" pitchFamily="34" charset="0"/>
        <a:defRPr sz="2133" kern="1200">
          <a:solidFill>
            <a:srgbClr val="454E60"/>
          </a:solidFill>
          <a:latin typeface="Arial" panose="020B0604020202020204" pitchFamily="34" charset="0"/>
          <a:ea typeface="Arial" panose="020B0604020202020204" pitchFamily="34" charset="0"/>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4"/>
          <a:stretch>
            <a:fillRect/>
          </a:stretch>
        </p:blipFill>
        <p:spPr>
          <a:xfrm>
            <a:off x="10786526" y="6286500"/>
            <a:ext cx="685309" cy="294957"/>
          </a:xfrm>
          <a:prstGeom prst="rect">
            <a:avLst/>
          </a:prstGeom>
        </p:spPr>
      </p:pic>
      <p:sp>
        <p:nvSpPr>
          <p:cNvPr id="4" name="Title Placeholder 3"/>
          <p:cNvSpPr>
            <a:spLocks noGrp="1"/>
          </p:cNvSpPr>
          <p:nvPr>
            <p:ph type="title"/>
          </p:nvPr>
        </p:nvSpPr>
        <p:spPr>
          <a:xfrm>
            <a:off x="762000" y="838199"/>
            <a:ext cx="10591800" cy="1042416"/>
          </a:xfrm>
          <a:prstGeom prst="rect">
            <a:avLst/>
          </a:prstGeom>
        </p:spPr>
        <p:txBody>
          <a:bodyPr vert="horz" lIns="0" tIns="0" rIns="0" bIns="0" rtlCol="0" anchor="ctr">
            <a:normAutofit/>
          </a:bodyPr>
          <a:lstStyle/>
          <a:p>
            <a:pPr marL="0" marR="0" lvl="0" indent="0" algn="l" defTabSz="609585" rtl="0" eaLnBrk="1" fontAlgn="base" latinLnBrk="0" hangingPunct="1">
              <a:lnSpc>
                <a:spcPts val="4000"/>
              </a:lnSpc>
              <a:spcBef>
                <a:spcPct val="20000"/>
              </a:spcBef>
              <a:spcAft>
                <a:spcPts val="180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F65050"/>
                </a:solidFill>
                <a:effectLst/>
                <a:uLnTx/>
                <a:uFillTx/>
                <a:latin typeface="Arial" panose="020B0604020202020204" pitchFamily="34" charset="0"/>
                <a:cs typeface="Arial" panose="020B0604020202020204" pitchFamily="34" charset="0"/>
              </a:rPr>
              <a:t>H1 – Arial 32 pt. red: Either across two columns or one column. The header can fit on two lines if needed</a:t>
            </a:r>
          </a:p>
        </p:txBody>
      </p:sp>
      <p:sp>
        <p:nvSpPr>
          <p:cNvPr id="5" name="Text Placeholder 4"/>
          <p:cNvSpPr>
            <a:spLocks noGrp="1"/>
          </p:cNvSpPr>
          <p:nvPr>
            <p:ph type="body" idx="1"/>
          </p:nvPr>
        </p:nvSpPr>
        <p:spPr>
          <a:xfrm>
            <a:off x="762000" y="2019299"/>
            <a:ext cx="10591800" cy="4157663"/>
          </a:xfrm>
          <a:prstGeom prst="rect">
            <a:avLst/>
          </a:prstGeom>
        </p:spPr>
        <p:txBody>
          <a:bodyPr vert="horz" lIns="0" tIns="0" rIns="0" bIns="0" rtlCol="0">
            <a:normAutofit/>
          </a:bodyPr>
          <a:lstStyle/>
          <a:p>
            <a:pPr lvl="0"/>
            <a:r>
              <a:rPr lang="en-US"/>
              <a:t>Body text – Arial 16 pt., black, 18 pt. paragraph spacing after </a:t>
            </a:r>
          </a:p>
          <a:p>
            <a:pPr lvl="1"/>
            <a:r>
              <a:rPr lang="en-US"/>
              <a:t>Bullets – Arial 16 pt., black, 6 pt. paragraph spacing after. Last bullet - 18 pt. paragraph spacing after </a:t>
            </a:r>
          </a:p>
          <a:p>
            <a:pPr lvl="2"/>
            <a:r>
              <a:rPr lang="en-US"/>
              <a:t>Third level</a:t>
            </a:r>
          </a:p>
          <a:p>
            <a:pPr lvl="3"/>
            <a:r>
              <a:rPr lang="en-US"/>
              <a:t>Fourth level</a:t>
            </a:r>
          </a:p>
          <a:p>
            <a:pPr lvl="4"/>
            <a:r>
              <a:rPr lang="en-US"/>
              <a:t>Fifth level</a:t>
            </a:r>
          </a:p>
        </p:txBody>
      </p:sp>
      <p:sp>
        <p:nvSpPr>
          <p:cNvPr id="8" name="Footer Placeholder 5"/>
          <p:cNvSpPr>
            <a:spLocks noGrp="1"/>
          </p:cNvSpPr>
          <p:nvPr>
            <p:ph type="ftr" sz="quarter" idx="3"/>
          </p:nvPr>
        </p:nvSpPr>
        <p:spPr>
          <a:xfrm>
            <a:off x="943149" y="6460651"/>
            <a:ext cx="4114800" cy="165100"/>
          </a:xfrm>
          <a:prstGeom prst="rect">
            <a:avLst/>
          </a:prstGeom>
        </p:spPr>
        <p:txBody>
          <a:bodyPr vert="horz" lIns="91440" tIns="45720" rIns="91440" bIns="45720" rtlCol="0" anchor="ctr"/>
          <a:lstStyle>
            <a:lvl1pPr algn="l">
              <a:defRPr sz="700">
                <a:solidFill>
                  <a:schemeClr val="tx2"/>
                </a:solidFill>
              </a:defRPr>
            </a:lvl1pPr>
          </a:lstStyle>
          <a:p>
            <a:r>
              <a:rPr lang="en-US"/>
              <a:t>Optional footer (program team name, etc.)</a:t>
            </a:r>
          </a:p>
        </p:txBody>
      </p:sp>
      <p:sp>
        <p:nvSpPr>
          <p:cNvPr id="11" name="Date Placeholder 8"/>
          <p:cNvSpPr>
            <a:spLocks noGrp="1"/>
          </p:cNvSpPr>
          <p:nvPr>
            <p:ph type="dt" sz="half" idx="2"/>
          </p:nvPr>
        </p:nvSpPr>
        <p:spPr>
          <a:xfrm>
            <a:off x="764623" y="402517"/>
            <a:ext cx="4471852" cy="173736"/>
          </a:xfrm>
          <a:prstGeom prst="rect">
            <a:avLst/>
          </a:prstGeom>
        </p:spPr>
        <p:txBody>
          <a:bodyPr vert="horz" lIns="0" tIns="0" rIns="0" bIns="0" rtlCol="0" anchor="b" anchorCtr="0"/>
          <a:lstStyle>
            <a:lvl1pPr algn="l">
              <a:defRPr sz="700">
                <a:solidFill>
                  <a:schemeClr val="tx2"/>
                </a:solidFill>
              </a:defRPr>
            </a:lvl1pPr>
          </a:lstStyle>
          <a:p>
            <a:r>
              <a:rPr lang="en-US"/>
              <a:t>Presentation Title | Section Title</a:t>
            </a:r>
          </a:p>
        </p:txBody>
      </p:sp>
      <p:sp>
        <p:nvSpPr>
          <p:cNvPr id="13" name="Slide Number Placeholder 11"/>
          <p:cNvSpPr>
            <a:spLocks noGrp="1"/>
          </p:cNvSpPr>
          <p:nvPr>
            <p:ph type="sldNum" sz="quarter" idx="4"/>
          </p:nvPr>
        </p:nvSpPr>
        <p:spPr>
          <a:xfrm>
            <a:off x="762000" y="6460651"/>
            <a:ext cx="181149" cy="164592"/>
          </a:xfrm>
          <a:prstGeom prst="rect">
            <a:avLst/>
          </a:prstGeom>
        </p:spPr>
        <p:txBody>
          <a:bodyPr vert="horz" lIns="0" tIns="0" rIns="0" bIns="0" rtlCol="0" anchor="ctr"/>
          <a:lstStyle>
            <a:lvl1pPr algn="l">
              <a:defRPr sz="700">
                <a:solidFill>
                  <a:schemeClr val="tx2"/>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1250647990"/>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 id="2147483770" r:id="rId24"/>
    <p:sldLayoutId id="2147483771" r:id="rId25"/>
    <p:sldLayoutId id="2147483772" r:id="rId26"/>
    <p:sldLayoutId id="2147483773" r:id="rId27"/>
    <p:sldLayoutId id="2147483774" r:id="rId28"/>
    <p:sldLayoutId id="2147483775" r:id="rId29"/>
    <p:sldLayoutId id="2147483776" r:id="rId30"/>
    <p:sldLayoutId id="2147483777" r:id="rId31"/>
    <p:sldLayoutId id="2147483778" r:id="rId32"/>
    <p:sldLayoutId id="2147483779" r:id="rId33"/>
    <p:sldLayoutId id="2147483780" r:id="rId34"/>
    <p:sldLayoutId id="2147483781" r:id="rId35"/>
    <p:sldLayoutId id="2147483782" r:id="rId36"/>
    <p:sldLayoutId id="2147483783" r:id="rId37"/>
    <p:sldLayoutId id="2147483784" r:id="rId38"/>
    <p:sldLayoutId id="2147483785" r:id="rId39"/>
    <p:sldLayoutId id="2147483786" r:id="rId40"/>
    <p:sldLayoutId id="2147483787" r:id="rId41"/>
    <p:sldLayoutId id="2147483788" r:id="rId42"/>
    <p:sldLayoutId id="2147483789" r:id="rId43"/>
    <p:sldLayoutId id="2147483790" r:id="rId44"/>
    <p:sldLayoutId id="2147483791" r:id="rId45"/>
    <p:sldLayoutId id="2147483792" r:id="rId46"/>
    <p:sldLayoutId id="2147483793" r:id="rId47"/>
    <p:sldLayoutId id="2147483794" r:id="rId48"/>
    <p:sldLayoutId id="2147483795" r:id="rId49"/>
    <p:sldLayoutId id="2147483796" r:id="rId50"/>
    <p:sldLayoutId id="2147483797" r:id="rId51"/>
    <p:sldLayoutId id="2147483798" r:id="rId52"/>
  </p:sldLayoutIdLst>
  <p:transition spd="med">
    <p:fade/>
  </p:transition>
  <p:txStyles>
    <p:titleStyle>
      <a:lvl1pPr marL="0" marR="0" indent="0" algn="l" defTabSz="609585" rtl="0" eaLnBrk="1" fontAlgn="base" latinLnBrk="0" hangingPunct="1">
        <a:lnSpc>
          <a:spcPts val="4000"/>
        </a:lnSpc>
        <a:spcBef>
          <a:spcPct val="20000"/>
        </a:spcBef>
        <a:spcAft>
          <a:spcPts val="1800"/>
        </a:spcAft>
        <a:buClrTx/>
        <a:buSzTx/>
        <a:buFont typeface="Arial" panose="020B0604020202020204" pitchFamily="34" charset="0"/>
        <a:buNone/>
        <a:tabLst/>
        <a:defRPr sz="4267" b="1"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2pPr>
      <a:lvl3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3pPr>
      <a:lvl4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4pPr>
      <a:lvl5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5pPr>
      <a:lvl6pPr marL="609585"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6pPr>
      <a:lvl7pPr marL="1219170"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7pPr>
      <a:lvl8pPr marL="1828754"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8pPr>
      <a:lvl9pPr marL="2438339"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9pPr>
    </p:titleStyle>
    <p:bodyStyle>
      <a:lvl1pPr algn="l" defTabSz="609585" rtl="0" eaLnBrk="1" fontAlgn="base" hangingPunct="1">
        <a:spcBef>
          <a:spcPts val="0"/>
        </a:spcBef>
        <a:spcAft>
          <a:spcPts val="18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95335" indent="-285750" algn="l" defTabSz="609585" rtl="0" eaLnBrk="1" fontAlgn="base" hangingPunct="1">
        <a:spcBef>
          <a:spcPts val="0"/>
        </a:spcBef>
        <a:spcAft>
          <a:spcPts val="600"/>
        </a:spcAft>
        <a:buFont typeface="Arial" panose="020B0604020202020204" pitchFamily="34" charset="0"/>
        <a:buChar char="•"/>
        <a:defRPr sz="160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504920" indent="-285750" algn="l" defTabSz="609585" rtl="0" eaLnBrk="1" fontAlgn="base" hangingPunct="1">
        <a:spcBef>
          <a:spcPct val="0"/>
        </a:spcBef>
        <a:spcAft>
          <a:spcPts val="600"/>
        </a:spcAft>
        <a:buFont typeface="Courier New" panose="02070309020205020404" pitchFamily="49" charset="0"/>
        <a:buChar char="o"/>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8754" algn="l" defTabSz="609585" rtl="0" eaLnBrk="1" fontAlgn="base" hangingPunct="1">
        <a:spcBef>
          <a:spcPct val="20000"/>
        </a:spcBef>
        <a:spcAft>
          <a:spcPts val="6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38339" algn="l" defTabSz="609585" rtl="0" eaLnBrk="1" fontAlgn="base" hangingPunct="1">
        <a:spcBef>
          <a:spcPct val="20000"/>
        </a:spcBef>
        <a:spcAft>
          <a:spcPts val="6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5ACBF0"/>
          </p15:clr>
        </p15:guide>
        <p15:guide id="2" orient="horz" pos="2160">
          <p15:clr>
            <a:srgbClr val="5ACBF0"/>
          </p15:clr>
        </p15:guide>
        <p15:guide id="3" pos="480">
          <p15:clr>
            <a:srgbClr val="FDE53C"/>
          </p15:clr>
        </p15:guide>
        <p15:guide id="4" orient="horz" pos="3744">
          <p15:clr>
            <a:srgbClr val="FDE53C"/>
          </p15:clr>
        </p15:guide>
        <p15:guide id="5" orient="horz" pos="528">
          <p15:clr>
            <a:srgbClr val="FDE53C"/>
          </p15:clr>
        </p15:guide>
        <p15:guide id="6" pos="7224">
          <p15:clr>
            <a:srgbClr val="FDE53C"/>
          </p15:clr>
        </p15:guide>
        <p15:guide id="7" orient="horz" pos="1272">
          <p15:clr>
            <a:srgbClr val="FDE53C"/>
          </p15:clr>
        </p15:guide>
        <p15:guide id="8" pos="3984">
          <p15:clr>
            <a:srgbClr val="FDE53C"/>
          </p15:clr>
        </p15:guide>
        <p15:guide id="9" pos="3696">
          <p15:clr>
            <a:srgbClr val="FDE53C"/>
          </p15:clr>
        </p15:guide>
        <p15:guide id="10" orient="horz" pos="4152">
          <p15:clr>
            <a:srgbClr val="FDE53C"/>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image" Target="../media/image27.tiff"/><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jp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image" Target="../media/image17.tif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E9F95-CA7B-45B6-8E64-2355C0884881}"/>
              </a:ext>
            </a:extLst>
          </p:cNvPr>
          <p:cNvSpPr/>
          <p:nvPr/>
        </p:nvSpPr>
        <p:spPr>
          <a:xfrm>
            <a:off x="7692705" y="1568741"/>
            <a:ext cx="3934436" cy="38086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Text Placeholder 5"/>
          <p:cNvSpPr>
            <a:spLocks noGrp="1"/>
          </p:cNvSpPr>
          <p:nvPr>
            <p:ph type="body" sz="quarter" idx="16"/>
          </p:nvPr>
        </p:nvSpPr>
        <p:spPr>
          <a:xfrm>
            <a:off x="636705" y="833470"/>
            <a:ext cx="7100862" cy="1281113"/>
          </a:xfrm>
        </p:spPr>
        <p:txBody>
          <a:bodyPr>
            <a:noAutofit/>
          </a:bodyPr>
          <a:lstStyle/>
          <a:p>
            <a:pPr>
              <a:spcAft>
                <a:spcPts val="0"/>
              </a:spcAft>
            </a:pPr>
            <a:r>
              <a:rPr lang="en-US" sz="3300" dirty="0"/>
              <a:t>Community health workers: a strategy to improve healthcare access for malaria elimination in Zambia </a:t>
            </a:r>
          </a:p>
        </p:txBody>
      </p:sp>
      <p:sp>
        <p:nvSpPr>
          <p:cNvPr id="8" name="Hexagon 7">
            <a:extLst>
              <a:ext uri="{FF2B5EF4-FFF2-40B4-BE49-F238E27FC236}">
                <a16:creationId xmlns:a16="http://schemas.microsoft.com/office/drawing/2014/main" id="{4B26ABFF-FEDA-46E6-82DB-7CD3B8F27BF7}"/>
              </a:ext>
            </a:extLst>
          </p:cNvPr>
          <p:cNvSpPr/>
          <p:nvPr/>
        </p:nvSpPr>
        <p:spPr>
          <a:xfrm rot="5400000">
            <a:off x="8106276" y="1978707"/>
            <a:ext cx="3340160" cy="2879448"/>
          </a:xfrm>
          <a:prstGeom prst="hexagon">
            <a:avLst/>
          </a:prstGeom>
          <a:noFill/>
          <a:ln w="28575">
            <a:solidFill>
              <a:srgbClr val="A8001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Rectangle 3">
            <a:extLst>
              <a:ext uri="{FF2B5EF4-FFF2-40B4-BE49-F238E27FC236}">
                <a16:creationId xmlns:a16="http://schemas.microsoft.com/office/drawing/2014/main" id="{9889268E-4244-4865-8181-62B9AC3078E3}"/>
              </a:ext>
            </a:extLst>
          </p:cNvPr>
          <p:cNvSpPr/>
          <p:nvPr/>
        </p:nvSpPr>
        <p:spPr>
          <a:xfrm>
            <a:off x="636705" y="3561461"/>
            <a:ext cx="6096000" cy="1323439"/>
          </a:xfrm>
          <a:prstGeom prst="rect">
            <a:avLst/>
          </a:prstGeom>
        </p:spPr>
        <p:txBody>
          <a:bodyPr>
            <a:spAutoFit/>
          </a:bodyPr>
          <a:lstStyle/>
          <a:p>
            <a:r>
              <a:rPr lang="en-US" sz="1600" dirty="0">
                <a:solidFill>
                  <a:schemeClr val="bg1"/>
                </a:solidFill>
              </a:rPr>
              <a:t>Marie-Reine I. Rutagwera</a:t>
            </a:r>
          </a:p>
          <a:p>
            <a:r>
              <a:rPr lang="en-US" sz="1600" dirty="0">
                <a:solidFill>
                  <a:schemeClr val="bg1"/>
                </a:solidFill>
              </a:rPr>
              <a:t>PATH MACEPA</a:t>
            </a:r>
          </a:p>
          <a:p>
            <a:r>
              <a:rPr lang="en-US" sz="1600" dirty="0">
                <a:solidFill>
                  <a:schemeClr val="bg1"/>
                </a:solidFill>
              </a:rPr>
              <a:t>mrutagwera@path.org</a:t>
            </a:r>
          </a:p>
          <a:p>
            <a:endParaRPr lang="en-US" sz="1600" dirty="0">
              <a:solidFill>
                <a:schemeClr val="bg1"/>
              </a:solidFill>
            </a:endParaRPr>
          </a:p>
          <a:p>
            <a:r>
              <a:rPr lang="en-US" sz="1600" dirty="0">
                <a:solidFill>
                  <a:schemeClr val="bg1"/>
                </a:solidFill>
              </a:rPr>
              <a:t>IDM 7th Annual Disease Modelling Symposium 2019</a:t>
            </a:r>
          </a:p>
        </p:txBody>
      </p:sp>
      <p:sp>
        <p:nvSpPr>
          <p:cNvPr id="5" name="Rectangle 4">
            <a:extLst>
              <a:ext uri="{FF2B5EF4-FFF2-40B4-BE49-F238E27FC236}">
                <a16:creationId xmlns:a16="http://schemas.microsoft.com/office/drawing/2014/main" id="{9D5EEB16-1484-4E5F-91D6-EDEC8994DEE1}"/>
              </a:ext>
            </a:extLst>
          </p:cNvPr>
          <p:cNvSpPr/>
          <p:nvPr/>
        </p:nvSpPr>
        <p:spPr>
          <a:xfrm>
            <a:off x="564859" y="2463506"/>
            <a:ext cx="6096000" cy="400110"/>
          </a:xfrm>
          <a:prstGeom prst="rect">
            <a:avLst/>
          </a:prstGeom>
        </p:spPr>
        <p:txBody>
          <a:bodyPr>
            <a:spAutoFit/>
          </a:bodyPr>
          <a:lstStyle/>
          <a:p>
            <a:pPr>
              <a:spcAft>
                <a:spcPts val="0"/>
              </a:spcAft>
            </a:pPr>
            <a:r>
              <a:rPr lang="en-US" sz="2000" dirty="0">
                <a:solidFill>
                  <a:schemeClr val="bg1"/>
                </a:solidFill>
                <a:cs typeface="Arial" panose="020B0604020202020204" pitchFamily="34" charset="0"/>
              </a:rPr>
              <a:t>Understanding health seeking</a:t>
            </a:r>
          </a:p>
        </p:txBody>
      </p:sp>
    </p:spTree>
    <p:extLst>
      <p:ext uri="{BB962C8B-B14F-4D97-AF65-F5344CB8AC3E}">
        <p14:creationId xmlns:p14="http://schemas.microsoft.com/office/powerpoint/2010/main" val="3363927158"/>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9C1EF41-BA69-2A46-AC28-F24695E4728F}"/>
              </a:ext>
            </a:extLst>
          </p:cNvPr>
          <p:cNvSpPr txBox="1"/>
          <p:nvPr/>
        </p:nvSpPr>
        <p:spPr>
          <a:xfrm>
            <a:off x="483068" y="1856689"/>
            <a:ext cx="5670123" cy="5118670"/>
          </a:xfrm>
          <a:prstGeom prst="rect">
            <a:avLst/>
          </a:prstGeom>
          <a:noFill/>
        </p:spPr>
        <p:txBody>
          <a:bodyPr wrap="square" lIns="0" tIns="0" rIns="0" bIns="0" numCol="1" spcCol="182880" rtlCol="0" anchor="t">
            <a:noAutofit/>
          </a:bodyPr>
          <a:lstStyle/>
          <a:p>
            <a:pPr marL="342900" indent="-342900">
              <a:buFont typeface="Arial" panose="020B0604020202020204" pitchFamily="34" charset="0"/>
              <a:buChar char="•"/>
            </a:pPr>
            <a:r>
              <a:rPr lang="en-US" sz="2200" dirty="0"/>
              <a:t>Access to health care services for malaria has been a major barrier to progress</a:t>
            </a:r>
          </a:p>
          <a:p>
            <a:pPr marL="342900" indent="-342900">
              <a:buFont typeface="Arial" panose="020B0604020202020204" pitchFamily="34" charset="0"/>
              <a:buChar char="•"/>
            </a:pPr>
            <a:r>
              <a:rPr lang="en-US" sz="2200" dirty="0"/>
              <a:t>Addition of CHWs has drastically altered travel distances for case management </a:t>
            </a:r>
            <a:r>
              <a:rPr lang="en-US" sz="2200" b="1" dirty="0"/>
              <a:t>from most patients covering over 20 km to less than 5 km </a:t>
            </a:r>
          </a:p>
          <a:p>
            <a:pPr marL="342900" indent="-342900">
              <a:buFont typeface="Arial" panose="020B0604020202020204" pitchFamily="34" charset="0"/>
              <a:buChar char="•"/>
            </a:pPr>
            <a:r>
              <a:rPr lang="en-US" sz="2200" dirty="0"/>
              <a:t>Thereby, reducing the time between the onset of the symptoms, diagnosis and treatment which is vital in an elimination setting</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b="1" dirty="0"/>
          </a:p>
          <a:p>
            <a:pPr>
              <a:lnSpc>
                <a:spcPts val="1800"/>
              </a:lnSpc>
              <a:spcAft>
                <a:spcPts val="1800"/>
              </a:spcAft>
            </a:pPr>
            <a:endParaRPr lang="en-US" sz="22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10795491" y="6286500"/>
            <a:ext cx="685309" cy="294957"/>
          </a:xfrm>
          <a:prstGeom prst="rect">
            <a:avLst/>
          </a:prstGeom>
        </p:spPr>
      </p:pic>
      <p:pic>
        <p:nvPicPr>
          <p:cNvPr id="2" name="Picture 1"/>
          <p:cNvPicPr>
            <a:picLocks noChangeAspect="1"/>
          </p:cNvPicPr>
          <p:nvPr/>
        </p:nvPicPr>
        <p:blipFill>
          <a:blip r:embed="rId4"/>
          <a:stretch>
            <a:fillRect/>
          </a:stretch>
        </p:blipFill>
        <p:spPr>
          <a:xfrm>
            <a:off x="6354518" y="1167830"/>
            <a:ext cx="5670123" cy="3687199"/>
          </a:xfrm>
          <a:prstGeom prst="rect">
            <a:avLst/>
          </a:prstGeom>
        </p:spPr>
      </p:pic>
      <p:sp>
        <p:nvSpPr>
          <p:cNvPr id="12" name="Text Placeholder 11"/>
          <p:cNvSpPr txBox="1">
            <a:spLocks noGrp="1"/>
          </p:cNvSpPr>
          <p:nvPr>
            <p:ph type="body" sz="quarter" idx="11"/>
          </p:nvPr>
        </p:nvSpPr>
        <p:spPr>
          <a:xfrm>
            <a:off x="6719387" y="4977673"/>
            <a:ext cx="6012989" cy="307777"/>
          </a:xfrm>
          <a:prstGeom prst="rect">
            <a:avLst/>
          </a:prstGeom>
          <a:noFill/>
        </p:spPr>
        <p:txBody>
          <a:bodyPr wrap="square" rtlCol="0">
            <a:spAutoFit/>
          </a:bodyPr>
          <a:lstStyle/>
          <a:p>
            <a:r>
              <a:rPr lang="en-US" sz="1400" dirty="0">
                <a:solidFill>
                  <a:schemeClr val="tx1"/>
                </a:solidFill>
              </a:rPr>
              <a:t>Source: C. </a:t>
            </a:r>
            <a:r>
              <a:rPr lang="en-US" sz="1400" dirty="0" err="1">
                <a:solidFill>
                  <a:schemeClr val="tx1"/>
                </a:solidFill>
              </a:rPr>
              <a:t>Bever</a:t>
            </a:r>
            <a:r>
              <a:rPr lang="en-US" sz="1400" dirty="0">
                <a:solidFill>
                  <a:schemeClr val="tx1"/>
                </a:solidFill>
              </a:rPr>
              <a:t>, Institute for Disease Modelling</a:t>
            </a:r>
          </a:p>
        </p:txBody>
      </p:sp>
      <p:sp>
        <p:nvSpPr>
          <p:cNvPr id="8" name="Title 1">
            <a:extLst>
              <a:ext uri="{FF2B5EF4-FFF2-40B4-BE49-F238E27FC236}">
                <a16:creationId xmlns:a16="http://schemas.microsoft.com/office/drawing/2014/main" id="{514E56DA-E258-4362-83C7-640E93395943}"/>
              </a:ext>
            </a:extLst>
          </p:cNvPr>
          <p:cNvSpPr txBox="1">
            <a:spLocks/>
          </p:cNvSpPr>
          <p:nvPr/>
        </p:nvSpPr>
        <p:spPr>
          <a:xfrm>
            <a:off x="152446" y="98046"/>
            <a:ext cx="11756525" cy="1322868"/>
          </a:xfrm>
          <a:prstGeom prst="rect">
            <a:avLst/>
          </a:prstGeom>
          <a:noFill/>
        </p:spPr>
        <p:txBody>
          <a:bodyPr>
            <a:normAutofit/>
          </a:bodyPr>
          <a:lstStyle>
            <a:lvl1pPr algn="l" defTabSz="609585" rtl="0" eaLnBrk="1" fontAlgn="base" hangingPunct="1">
              <a:spcBef>
                <a:spcPct val="0"/>
              </a:spcBef>
              <a:spcAft>
                <a:spcPct val="0"/>
              </a:spcAft>
              <a:defRPr sz="4267" b="1"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2pPr>
            <a:lvl3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3pPr>
            <a:lvl4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4pPr>
            <a:lvl5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5pPr>
            <a:lvl6pPr marL="609585"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6pPr>
            <a:lvl7pPr marL="1219170"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7pPr>
            <a:lvl8pPr marL="1828754"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8pPr>
            <a:lvl9pPr marL="2438339"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9pPr>
          </a:lstStyle>
          <a:p>
            <a:r>
              <a:rPr lang="en-US" sz="3300" dirty="0">
                <a:solidFill>
                  <a:schemeClr val="accent2">
                    <a:lumMod val="50000"/>
                  </a:schemeClr>
                </a:solidFill>
                <a:latin typeface="+mj-lt"/>
              </a:rPr>
              <a:t>Addition of CHWs has drastically altered travel distances for treatment</a:t>
            </a:r>
            <a:endParaRPr lang="en-GB" sz="3300" dirty="0">
              <a:solidFill>
                <a:schemeClr val="accent2">
                  <a:lumMod val="50000"/>
                </a:schemeClr>
              </a:solidFill>
              <a:latin typeface="+mj-lt"/>
            </a:endParaRPr>
          </a:p>
        </p:txBody>
      </p:sp>
    </p:spTree>
    <p:extLst>
      <p:ext uri="{BB962C8B-B14F-4D97-AF65-F5344CB8AC3E}">
        <p14:creationId xmlns:p14="http://schemas.microsoft.com/office/powerpoint/2010/main" val="3944599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36939B5-69F9-40FB-A0EA-ABD809B68719}"/>
              </a:ext>
            </a:extLst>
          </p:cNvPr>
          <p:cNvSpPr txBox="1">
            <a:spLocks/>
          </p:cNvSpPr>
          <p:nvPr/>
        </p:nvSpPr>
        <p:spPr>
          <a:xfrm>
            <a:off x="152446" y="98046"/>
            <a:ext cx="11408183" cy="1322868"/>
          </a:xfrm>
          <a:prstGeom prst="rect">
            <a:avLst/>
          </a:prstGeom>
          <a:noFill/>
        </p:spPr>
        <p:txBody>
          <a:bodyPr>
            <a:normAutofit fontScale="92500"/>
          </a:bodyPr>
          <a:lstStyle>
            <a:lvl1pPr algn="l" defTabSz="609585" rtl="0" eaLnBrk="1" fontAlgn="base" hangingPunct="1">
              <a:spcBef>
                <a:spcPct val="0"/>
              </a:spcBef>
              <a:spcAft>
                <a:spcPct val="0"/>
              </a:spcAft>
              <a:defRPr sz="4267" b="1"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2pPr>
            <a:lvl3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3pPr>
            <a:lvl4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4pPr>
            <a:lvl5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5pPr>
            <a:lvl6pPr marL="609585"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6pPr>
            <a:lvl7pPr marL="1219170"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7pPr>
            <a:lvl8pPr marL="1828754"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8pPr>
            <a:lvl9pPr marL="2438339"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9pPr>
          </a:lstStyle>
          <a:p>
            <a:r>
              <a:rPr lang="en-US" sz="3300" dirty="0">
                <a:solidFill>
                  <a:schemeClr val="accent2">
                    <a:lumMod val="50000"/>
                  </a:schemeClr>
                </a:solidFill>
              </a:rPr>
              <a:t>Impact of increasing access to treatment - </a:t>
            </a:r>
            <a:r>
              <a:rPr lang="en-US" sz="3300" dirty="0">
                <a:solidFill>
                  <a:schemeClr val="accent2">
                    <a:lumMod val="50000"/>
                  </a:schemeClr>
                </a:solidFill>
                <a:latin typeface="+mj-lt"/>
              </a:rPr>
              <a:t>Travel time to nearest health facility or CHW without motorised transport</a:t>
            </a:r>
            <a:endParaRPr lang="en-GB" sz="3300" dirty="0">
              <a:solidFill>
                <a:schemeClr val="accent2">
                  <a:lumMod val="50000"/>
                </a:schemeClr>
              </a:solidFill>
              <a:latin typeface="+mj-lt"/>
            </a:endParaRPr>
          </a:p>
        </p:txBody>
      </p:sp>
      <p:pic>
        <p:nvPicPr>
          <p:cNvPr id="15" name="Picture 14">
            <a:extLst>
              <a:ext uri="{FF2B5EF4-FFF2-40B4-BE49-F238E27FC236}">
                <a16:creationId xmlns:a16="http://schemas.microsoft.com/office/drawing/2014/main" id="{DDC9C878-1DC5-439D-BE0D-1535EF1CE719}"/>
              </a:ext>
            </a:extLst>
          </p:cNvPr>
          <p:cNvPicPr>
            <a:picLocks noChangeAspect="1"/>
          </p:cNvPicPr>
          <p:nvPr/>
        </p:nvPicPr>
        <p:blipFill>
          <a:blip r:embed="rId3"/>
          <a:stretch>
            <a:fillRect/>
          </a:stretch>
        </p:blipFill>
        <p:spPr>
          <a:xfrm>
            <a:off x="10795491" y="6286500"/>
            <a:ext cx="685309" cy="294957"/>
          </a:xfrm>
          <a:prstGeom prst="rect">
            <a:avLst/>
          </a:prstGeom>
        </p:spPr>
      </p:pic>
      <p:grpSp>
        <p:nvGrpSpPr>
          <p:cNvPr id="20" name="Group 19">
            <a:extLst>
              <a:ext uri="{FF2B5EF4-FFF2-40B4-BE49-F238E27FC236}">
                <a16:creationId xmlns:a16="http://schemas.microsoft.com/office/drawing/2014/main" id="{2EDA3C52-2F65-456E-B801-D3F0DC8763E1}"/>
              </a:ext>
            </a:extLst>
          </p:cNvPr>
          <p:cNvGrpSpPr/>
          <p:nvPr/>
        </p:nvGrpSpPr>
        <p:grpSpPr>
          <a:xfrm>
            <a:off x="5344886" y="1537535"/>
            <a:ext cx="6498316" cy="4749645"/>
            <a:chOff x="5344886" y="1537535"/>
            <a:chExt cx="6498316" cy="4749645"/>
          </a:xfrm>
        </p:grpSpPr>
        <p:sp>
          <p:nvSpPr>
            <p:cNvPr id="12" name="TextBox 11">
              <a:extLst>
                <a:ext uri="{FF2B5EF4-FFF2-40B4-BE49-F238E27FC236}">
                  <a16:creationId xmlns:a16="http://schemas.microsoft.com/office/drawing/2014/main" id="{4F5D37BE-CFCC-4C67-AD6D-55B320757B66}"/>
                </a:ext>
              </a:extLst>
            </p:cNvPr>
            <p:cNvSpPr txBox="1"/>
            <p:nvPr/>
          </p:nvSpPr>
          <p:spPr>
            <a:xfrm>
              <a:off x="6229350" y="1537535"/>
              <a:ext cx="5015593" cy="646331"/>
            </a:xfrm>
            <a:prstGeom prst="rect">
              <a:avLst/>
            </a:prstGeom>
            <a:noFill/>
          </p:spPr>
          <p:txBody>
            <a:bodyPr wrap="square" rtlCol="0">
              <a:spAutoFit/>
            </a:bodyPr>
            <a:lstStyle/>
            <a:p>
              <a:r>
                <a:rPr lang="en-GB" b="1" dirty="0"/>
                <a:t>Without access to motorised transport (walking only) with addition of CHWs</a:t>
              </a:r>
            </a:p>
          </p:txBody>
        </p:sp>
        <p:grpSp>
          <p:nvGrpSpPr>
            <p:cNvPr id="7" name="Group 6">
              <a:extLst>
                <a:ext uri="{FF2B5EF4-FFF2-40B4-BE49-F238E27FC236}">
                  <a16:creationId xmlns:a16="http://schemas.microsoft.com/office/drawing/2014/main" id="{B1DB3003-FD15-4D94-83A0-CF3B5BAFF8FA}"/>
                </a:ext>
              </a:extLst>
            </p:cNvPr>
            <p:cNvGrpSpPr/>
            <p:nvPr/>
          </p:nvGrpSpPr>
          <p:grpSpPr>
            <a:xfrm>
              <a:off x="5344886" y="2391455"/>
              <a:ext cx="6498316" cy="3895725"/>
              <a:chOff x="5746296" y="2391455"/>
              <a:chExt cx="6096906" cy="3895725"/>
            </a:xfrm>
          </p:grpSpPr>
          <p:pic>
            <p:nvPicPr>
              <p:cNvPr id="4" name="Picture 3">
                <a:extLst>
                  <a:ext uri="{FF2B5EF4-FFF2-40B4-BE49-F238E27FC236}">
                    <a16:creationId xmlns:a16="http://schemas.microsoft.com/office/drawing/2014/main" id="{37A83E94-D45E-40C1-89D3-B08198385A8B}"/>
                  </a:ext>
                </a:extLst>
              </p:cNvPr>
              <p:cNvPicPr>
                <a:picLocks noChangeAspect="1"/>
              </p:cNvPicPr>
              <p:nvPr/>
            </p:nvPicPr>
            <p:blipFill>
              <a:blip r:embed="rId4"/>
              <a:stretch>
                <a:fillRect/>
              </a:stretch>
            </p:blipFill>
            <p:spPr>
              <a:xfrm>
                <a:off x="5746296" y="2391455"/>
                <a:ext cx="4248150" cy="3895725"/>
              </a:xfrm>
              <a:prstGeom prst="rect">
                <a:avLst/>
              </a:prstGeom>
            </p:spPr>
          </p:pic>
          <p:grpSp>
            <p:nvGrpSpPr>
              <p:cNvPr id="14" name="Group 13">
                <a:extLst>
                  <a:ext uri="{FF2B5EF4-FFF2-40B4-BE49-F238E27FC236}">
                    <a16:creationId xmlns:a16="http://schemas.microsoft.com/office/drawing/2014/main" id="{923FB929-5D19-47E1-BEA8-A5A8F1D9EE04}"/>
                  </a:ext>
                </a:extLst>
              </p:cNvPr>
              <p:cNvGrpSpPr/>
              <p:nvPr/>
            </p:nvGrpSpPr>
            <p:grpSpPr>
              <a:xfrm>
                <a:off x="8737146" y="5043990"/>
                <a:ext cx="3106056" cy="1200329"/>
                <a:chOff x="9194801" y="4506632"/>
                <a:chExt cx="3106056" cy="1200329"/>
              </a:xfrm>
            </p:grpSpPr>
            <p:sp>
              <p:nvSpPr>
                <p:cNvPr id="16" name="TextBox 15">
                  <a:extLst>
                    <a:ext uri="{FF2B5EF4-FFF2-40B4-BE49-F238E27FC236}">
                      <a16:creationId xmlns:a16="http://schemas.microsoft.com/office/drawing/2014/main" id="{E633DDA6-631C-4AD2-9ECB-755D6675463C}"/>
                    </a:ext>
                  </a:extLst>
                </p:cNvPr>
                <p:cNvSpPr txBox="1"/>
                <p:nvPr/>
              </p:nvSpPr>
              <p:spPr>
                <a:xfrm>
                  <a:off x="10306957" y="4506632"/>
                  <a:ext cx="1993900" cy="1200329"/>
                </a:xfrm>
                <a:prstGeom prst="rect">
                  <a:avLst/>
                </a:prstGeom>
                <a:noFill/>
              </p:spPr>
              <p:txBody>
                <a:bodyPr wrap="square" rtlCol="0">
                  <a:spAutoFit/>
                </a:bodyPr>
                <a:lstStyle/>
                <a:p>
                  <a:r>
                    <a:rPr lang="en-GB" b="1" dirty="0"/>
                    <a:t>Adding in CHWs greatly reduces travel times in this area</a:t>
                  </a:r>
                </a:p>
              </p:txBody>
            </p:sp>
            <p:cxnSp>
              <p:nvCxnSpPr>
                <p:cNvPr id="17" name="Straight Arrow Connector 16">
                  <a:extLst>
                    <a:ext uri="{FF2B5EF4-FFF2-40B4-BE49-F238E27FC236}">
                      <a16:creationId xmlns:a16="http://schemas.microsoft.com/office/drawing/2014/main" id="{F3FBC494-E97B-4410-9A85-8A4C692B7F9B}"/>
                    </a:ext>
                  </a:extLst>
                </p:cNvPr>
                <p:cNvCxnSpPr>
                  <a:cxnSpLocks/>
                  <a:stCxn id="16" idx="1"/>
                </p:cNvCxnSpPr>
                <p:nvPr/>
              </p:nvCxnSpPr>
              <p:spPr>
                <a:xfrm flipH="1" flipV="1">
                  <a:off x="9194801" y="4905499"/>
                  <a:ext cx="1112156" cy="201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grpSp>
        <p:nvGrpSpPr>
          <p:cNvPr id="19" name="Group 18">
            <a:extLst>
              <a:ext uri="{FF2B5EF4-FFF2-40B4-BE49-F238E27FC236}">
                <a16:creationId xmlns:a16="http://schemas.microsoft.com/office/drawing/2014/main" id="{F849BFA7-011B-4755-BCBC-E8E89CBDED1C}"/>
              </a:ext>
            </a:extLst>
          </p:cNvPr>
          <p:cNvGrpSpPr/>
          <p:nvPr/>
        </p:nvGrpSpPr>
        <p:grpSpPr>
          <a:xfrm>
            <a:off x="329293" y="1420914"/>
            <a:ext cx="5015593" cy="5030753"/>
            <a:chOff x="329293" y="1420914"/>
            <a:chExt cx="5015593" cy="5030753"/>
          </a:xfrm>
        </p:grpSpPr>
        <p:sp>
          <p:nvSpPr>
            <p:cNvPr id="18" name="TextBox 17">
              <a:extLst>
                <a:ext uri="{FF2B5EF4-FFF2-40B4-BE49-F238E27FC236}">
                  <a16:creationId xmlns:a16="http://schemas.microsoft.com/office/drawing/2014/main" id="{B20B2A7B-D21D-4E9A-AE99-D86F9A71AF33}"/>
                </a:ext>
              </a:extLst>
            </p:cNvPr>
            <p:cNvSpPr txBox="1"/>
            <p:nvPr/>
          </p:nvSpPr>
          <p:spPr>
            <a:xfrm>
              <a:off x="329293" y="1420914"/>
              <a:ext cx="5015593" cy="646331"/>
            </a:xfrm>
            <a:prstGeom prst="rect">
              <a:avLst/>
            </a:prstGeom>
            <a:noFill/>
          </p:spPr>
          <p:txBody>
            <a:bodyPr wrap="square" rtlCol="0">
              <a:spAutoFit/>
            </a:bodyPr>
            <a:lstStyle/>
            <a:p>
              <a:r>
                <a:rPr lang="en-GB" b="1" dirty="0"/>
                <a:t>Without access to motorised transport (walking only) – Facility only </a:t>
              </a:r>
            </a:p>
          </p:txBody>
        </p:sp>
        <p:pic>
          <p:nvPicPr>
            <p:cNvPr id="9" name="Picture 8">
              <a:extLst>
                <a:ext uri="{FF2B5EF4-FFF2-40B4-BE49-F238E27FC236}">
                  <a16:creationId xmlns:a16="http://schemas.microsoft.com/office/drawing/2014/main" id="{771A5A00-FA4A-4D92-8FF4-5CD8EAD65E5D}"/>
                </a:ext>
              </a:extLst>
            </p:cNvPr>
            <p:cNvPicPr>
              <a:picLocks noChangeAspect="1"/>
            </p:cNvPicPr>
            <p:nvPr/>
          </p:nvPicPr>
          <p:blipFill>
            <a:blip r:embed="rId5"/>
            <a:stretch>
              <a:fillRect/>
            </a:stretch>
          </p:blipFill>
          <p:spPr>
            <a:xfrm>
              <a:off x="329293" y="2241617"/>
              <a:ext cx="4905375" cy="4210050"/>
            </a:xfrm>
            <a:prstGeom prst="rect">
              <a:avLst/>
            </a:prstGeom>
          </p:spPr>
        </p:pic>
      </p:grpSp>
    </p:spTree>
    <p:extLst>
      <p:ext uri="{BB962C8B-B14F-4D97-AF65-F5344CB8AC3E}">
        <p14:creationId xmlns:p14="http://schemas.microsoft.com/office/powerpoint/2010/main" val="157918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DC9C878-1DC5-439D-BE0D-1535EF1CE719}"/>
              </a:ext>
            </a:extLst>
          </p:cNvPr>
          <p:cNvPicPr>
            <a:picLocks noChangeAspect="1"/>
          </p:cNvPicPr>
          <p:nvPr/>
        </p:nvPicPr>
        <p:blipFill>
          <a:blip r:embed="rId3"/>
          <a:stretch>
            <a:fillRect/>
          </a:stretch>
        </p:blipFill>
        <p:spPr>
          <a:xfrm>
            <a:off x="10795491" y="6286500"/>
            <a:ext cx="685309" cy="294957"/>
          </a:xfrm>
          <a:prstGeom prst="rect">
            <a:avLst/>
          </a:prstGeom>
        </p:spPr>
      </p:pic>
      <p:grpSp>
        <p:nvGrpSpPr>
          <p:cNvPr id="20" name="Group 19">
            <a:extLst>
              <a:ext uri="{FF2B5EF4-FFF2-40B4-BE49-F238E27FC236}">
                <a16:creationId xmlns:a16="http://schemas.microsoft.com/office/drawing/2014/main" id="{14A805BA-D8C1-4DB4-B2EA-BFD636D4D77B}"/>
              </a:ext>
            </a:extLst>
          </p:cNvPr>
          <p:cNvGrpSpPr/>
          <p:nvPr/>
        </p:nvGrpSpPr>
        <p:grpSpPr>
          <a:xfrm>
            <a:off x="134711" y="1547214"/>
            <a:ext cx="4352925" cy="4727639"/>
            <a:chOff x="134711" y="1547214"/>
            <a:chExt cx="4352925" cy="4727639"/>
          </a:xfrm>
        </p:grpSpPr>
        <p:sp>
          <p:nvSpPr>
            <p:cNvPr id="11" name="TextBox 10">
              <a:extLst>
                <a:ext uri="{FF2B5EF4-FFF2-40B4-BE49-F238E27FC236}">
                  <a16:creationId xmlns:a16="http://schemas.microsoft.com/office/drawing/2014/main" id="{BCA8A291-B502-455F-A6BA-EA7E3F32DD24}"/>
                </a:ext>
              </a:extLst>
            </p:cNvPr>
            <p:cNvSpPr txBox="1"/>
            <p:nvPr/>
          </p:nvSpPr>
          <p:spPr>
            <a:xfrm>
              <a:off x="544286" y="1547214"/>
              <a:ext cx="3943350" cy="646331"/>
            </a:xfrm>
            <a:prstGeom prst="rect">
              <a:avLst/>
            </a:prstGeom>
            <a:noFill/>
          </p:spPr>
          <p:txBody>
            <a:bodyPr wrap="square" rtlCol="0">
              <a:spAutoFit/>
            </a:bodyPr>
            <a:lstStyle/>
            <a:p>
              <a:r>
                <a:rPr lang="en-GB" b="1" dirty="0"/>
                <a:t>With access to motorised transport – To health facility only </a:t>
              </a:r>
            </a:p>
          </p:txBody>
        </p:sp>
        <p:grpSp>
          <p:nvGrpSpPr>
            <p:cNvPr id="6" name="Group 5">
              <a:extLst>
                <a:ext uri="{FF2B5EF4-FFF2-40B4-BE49-F238E27FC236}">
                  <a16:creationId xmlns:a16="http://schemas.microsoft.com/office/drawing/2014/main" id="{FC6CC581-A0E3-4C24-AD95-11916A7A8BF1}"/>
                </a:ext>
              </a:extLst>
            </p:cNvPr>
            <p:cNvGrpSpPr/>
            <p:nvPr/>
          </p:nvGrpSpPr>
          <p:grpSpPr>
            <a:xfrm>
              <a:off x="134711" y="2207678"/>
              <a:ext cx="4352925" cy="4067175"/>
              <a:chOff x="134711" y="2207678"/>
              <a:chExt cx="4352925" cy="4067175"/>
            </a:xfrm>
          </p:grpSpPr>
          <p:pic>
            <p:nvPicPr>
              <p:cNvPr id="2" name="Picture 1">
                <a:extLst>
                  <a:ext uri="{FF2B5EF4-FFF2-40B4-BE49-F238E27FC236}">
                    <a16:creationId xmlns:a16="http://schemas.microsoft.com/office/drawing/2014/main" id="{E7172974-3C8C-4E9D-87E2-3CE9C59655A9}"/>
                  </a:ext>
                </a:extLst>
              </p:cNvPr>
              <p:cNvPicPr>
                <a:picLocks noChangeAspect="1"/>
              </p:cNvPicPr>
              <p:nvPr/>
            </p:nvPicPr>
            <p:blipFill>
              <a:blip r:embed="rId4"/>
              <a:stretch>
                <a:fillRect/>
              </a:stretch>
            </p:blipFill>
            <p:spPr>
              <a:xfrm>
                <a:off x="134711" y="2207678"/>
                <a:ext cx="4352925" cy="4067175"/>
              </a:xfrm>
              <a:prstGeom prst="rect">
                <a:avLst/>
              </a:prstGeom>
            </p:spPr>
          </p:pic>
          <p:pic>
            <p:nvPicPr>
              <p:cNvPr id="5" name="Picture 4">
                <a:extLst>
                  <a:ext uri="{FF2B5EF4-FFF2-40B4-BE49-F238E27FC236}">
                    <a16:creationId xmlns:a16="http://schemas.microsoft.com/office/drawing/2014/main" id="{2AAFA1E8-69CE-4AED-B1E4-0436FBC88596}"/>
                  </a:ext>
                </a:extLst>
              </p:cNvPr>
              <p:cNvPicPr>
                <a:picLocks noChangeAspect="1"/>
              </p:cNvPicPr>
              <p:nvPr/>
            </p:nvPicPr>
            <p:blipFill>
              <a:blip r:embed="rId5"/>
              <a:stretch>
                <a:fillRect/>
              </a:stretch>
            </p:blipFill>
            <p:spPr>
              <a:xfrm>
                <a:off x="206875" y="2321886"/>
                <a:ext cx="1590675" cy="2085975"/>
              </a:xfrm>
              <a:prstGeom prst="rect">
                <a:avLst/>
              </a:prstGeom>
            </p:spPr>
          </p:pic>
        </p:grpSp>
      </p:grpSp>
      <p:grpSp>
        <p:nvGrpSpPr>
          <p:cNvPr id="22" name="Group 21">
            <a:extLst>
              <a:ext uri="{FF2B5EF4-FFF2-40B4-BE49-F238E27FC236}">
                <a16:creationId xmlns:a16="http://schemas.microsoft.com/office/drawing/2014/main" id="{FF9B54FE-556C-43C6-95F4-6F7CEFC7DB93}"/>
              </a:ext>
            </a:extLst>
          </p:cNvPr>
          <p:cNvGrpSpPr/>
          <p:nvPr/>
        </p:nvGrpSpPr>
        <p:grpSpPr>
          <a:xfrm>
            <a:off x="5300662" y="1537535"/>
            <a:ext cx="6373980" cy="4579636"/>
            <a:chOff x="5300662" y="1537535"/>
            <a:chExt cx="6373980" cy="4579636"/>
          </a:xfrm>
        </p:grpSpPr>
        <p:sp>
          <p:nvSpPr>
            <p:cNvPr id="23" name="TextBox 22">
              <a:extLst>
                <a:ext uri="{FF2B5EF4-FFF2-40B4-BE49-F238E27FC236}">
                  <a16:creationId xmlns:a16="http://schemas.microsoft.com/office/drawing/2014/main" id="{24F0425C-E7A1-45E2-8345-6307D8C9EF6D}"/>
                </a:ext>
              </a:extLst>
            </p:cNvPr>
            <p:cNvSpPr txBox="1"/>
            <p:nvPr/>
          </p:nvSpPr>
          <p:spPr>
            <a:xfrm>
              <a:off x="6229350" y="1537535"/>
              <a:ext cx="5015593" cy="646331"/>
            </a:xfrm>
            <a:prstGeom prst="rect">
              <a:avLst/>
            </a:prstGeom>
            <a:noFill/>
          </p:spPr>
          <p:txBody>
            <a:bodyPr wrap="square" rtlCol="0">
              <a:spAutoFit/>
            </a:bodyPr>
            <a:lstStyle/>
            <a:p>
              <a:r>
                <a:rPr lang="en-GB" b="1" dirty="0"/>
                <a:t>Without access to motorised transport – With addition of CHWs</a:t>
              </a:r>
            </a:p>
          </p:txBody>
        </p:sp>
        <p:grpSp>
          <p:nvGrpSpPr>
            <p:cNvPr id="24" name="Group 23">
              <a:extLst>
                <a:ext uri="{FF2B5EF4-FFF2-40B4-BE49-F238E27FC236}">
                  <a16:creationId xmlns:a16="http://schemas.microsoft.com/office/drawing/2014/main" id="{CEBFD9C4-760C-4F62-9033-078061B7CDB1}"/>
                </a:ext>
              </a:extLst>
            </p:cNvPr>
            <p:cNvGrpSpPr/>
            <p:nvPr/>
          </p:nvGrpSpPr>
          <p:grpSpPr>
            <a:xfrm>
              <a:off x="5300662" y="2107586"/>
              <a:ext cx="6373980" cy="4009585"/>
              <a:chOff x="5300662" y="2107586"/>
              <a:chExt cx="6373980" cy="4009585"/>
            </a:xfrm>
          </p:grpSpPr>
          <p:grpSp>
            <p:nvGrpSpPr>
              <p:cNvPr id="25" name="Group 24">
                <a:extLst>
                  <a:ext uri="{FF2B5EF4-FFF2-40B4-BE49-F238E27FC236}">
                    <a16:creationId xmlns:a16="http://schemas.microsoft.com/office/drawing/2014/main" id="{5B4B6B44-AE9A-48FD-A09B-98DA5699655A}"/>
                  </a:ext>
                </a:extLst>
              </p:cNvPr>
              <p:cNvGrpSpPr/>
              <p:nvPr/>
            </p:nvGrpSpPr>
            <p:grpSpPr>
              <a:xfrm>
                <a:off x="5300662" y="2107586"/>
                <a:ext cx="4710113" cy="4009585"/>
                <a:chOff x="5300662" y="2107586"/>
                <a:chExt cx="4710113" cy="4009585"/>
              </a:xfrm>
            </p:grpSpPr>
            <p:pic>
              <p:nvPicPr>
                <p:cNvPr id="29" name="Picture 28">
                  <a:extLst>
                    <a:ext uri="{FF2B5EF4-FFF2-40B4-BE49-F238E27FC236}">
                      <a16:creationId xmlns:a16="http://schemas.microsoft.com/office/drawing/2014/main" id="{1B4186C6-1C4C-4665-90E1-84CB241EB57A}"/>
                    </a:ext>
                  </a:extLst>
                </p:cNvPr>
                <p:cNvPicPr>
                  <a:picLocks noChangeAspect="1"/>
                </p:cNvPicPr>
                <p:nvPr/>
              </p:nvPicPr>
              <p:blipFill>
                <a:blip r:embed="rId6"/>
                <a:stretch>
                  <a:fillRect/>
                </a:stretch>
              </p:blipFill>
              <p:spPr>
                <a:xfrm>
                  <a:off x="5747657" y="2107586"/>
                  <a:ext cx="4263118" cy="4009585"/>
                </a:xfrm>
                <a:prstGeom prst="rect">
                  <a:avLst/>
                </a:prstGeom>
              </p:spPr>
            </p:pic>
            <p:pic>
              <p:nvPicPr>
                <p:cNvPr id="30" name="Picture 29">
                  <a:extLst>
                    <a:ext uri="{FF2B5EF4-FFF2-40B4-BE49-F238E27FC236}">
                      <a16:creationId xmlns:a16="http://schemas.microsoft.com/office/drawing/2014/main" id="{9803EF9F-A596-4A18-9AFF-BF8B50FB7872}"/>
                    </a:ext>
                  </a:extLst>
                </p:cNvPr>
                <p:cNvPicPr>
                  <a:picLocks noChangeAspect="1"/>
                </p:cNvPicPr>
                <p:nvPr/>
              </p:nvPicPr>
              <p:blipFill>
                <a:blip r:embed="rId5"/>
                <a:stretch>
                  <a:fillRect/>
                </a:stretch>
              </p:blipFill>
              <p:spPr>
                <a:xfrm>
                  <a:off x="5300662" y="2386012"/>
                  <a:ext cx="1590675" cy="2085975"/>
                </a:xfrm>
                <a:prstGeom prst="rect">
                  <a:avLst/>
                </a:prstGeom>
              </p:spPr>
            </p:pic>
          </p:grpSp>
          <p:grpSp>
            <p:nvGrpSpPr>
              <p:cNvPr id="26" name="Group 25">
                <a:extLst>
                  <a:ext uri="{FF2B5EF4-FFF2-40B4-BE49-F238E27FC236}">
                    <a16:creationId xmlns:a16="http://schemas.microsoft.com/office/drawing/2014/main" id="{FE7C634E-9849-4111-ACB9-0A6FD27F2857}"/>
                  </a:ext>
                </a:extLst>
              </p:cNvPr>
              <p:cNvGrpSpPr/>
              <p:nvPr/>
            </p:nvGrpSpPr>
            <p:grpSpPr>
              <a:xfrm>
                <a:off x="8568586" y="4710169"/>
                <a:ext cx="3106056" cy="1015733"/>
                <a:chOff x="9470223" y="4549215"/>
                <a:chExt cx="3106056" cy="1200329"/>
              </a:xfrm>
            </p:grpSpPr>
            <p:sp>
              <p:nvSpPr>
                <p:cNvPr id="27" name="TextBox 26">
                  <a:extLst>
                    <a:ext uri="{FF2B5EF4-FFF2-40B4-BE49-F238E27FC236}">
                      <a16:creationId xmlns:a16="http://schemas.microsoft.com/office/drawing/2014/main" id="{787EE740-D623-425F-9B36-2F1FAD7D15F8}"/>
                    </a:ext>
                  </a:extLst>
                </p:cNvPr>
                <p:cNvSpPr txBox="1"/>
                <p:nvPr/>
              </p:nvSpPr>
              <p:spPr>
                <a:xfrm>
                  <a:off x="10582379" y="4549215"/>
                  <a:ext cx="1993900" cy="1200329"/>
                </a:xfrm>
                <a:prstGeom prst="rect">
                  <a:avLst/>
                </a:prstGeom>
                <a:noFill/>
              </p:spPr>
              <p:txBody>
                <a:bodyPr wrap="square" rtlCol="0">
                  <a:spAutoFit/>
                </a:bodyPr>
                <a:lstStyle/>
                <a:p>
                  <a:r>
                    <a:rPr lang="en-GB" b="1" dirty="0"/>
                    <a:t>Adding in CHWs greatly reduces travel times in this area</a:t>
                  </a:r>
                </a:p>
              </p:txBody>
            </p:sp>
            <p:cxnSp>
              <p:nvCxnSpPr>
                <p:cNvPr id="28" name="Straight Arrow Connector 27">
                  <a:extLst>
                    <a:ext uri="{FF2B5EF4-FFF2-40B4-BE49-F238E27FC236}">
                      <a16:creationId xmlns:a16="http://schemas.microsoft.com/office/drawing/2014/main" id="{2DBAF9BD-1FCB-4F05-87BE-0DDDE3C4F251}"/>
                    </a:ext>
                  </a:extLst>
                </p:cNvPr>
                <p:cNvCxnSpPr>
                  <a:cxnSpLocks/>
                  <a:stCxn id="27" idx="1"/>
                </p:cNvCxnSpPr>
                <p:nvPr/>
              </p:nvCxnSpPr>
              <p:spPr>
                <a:xfrm flipH="1" flipV="1">
                  <a:off x="9470223" y="5138494"/>
                  <a:ext cx="1112156" cy="10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sp>
        <p:nvSpPr>
          <p:cNvPr id="31" name="Title 1">
            <a:extLst>
              <a:ext uri="{FF2B5EF4-FFF2-40B4-BE49-F238E27FC236}">
                <a16:creationId xmlns:a16="http://schemas.microsoft.com/office/drawing/2014/main" id="{F0A9EF49-4B36-47B3-B700-6A0B4D987BF9}"/>
              </a:ext>
            </a:extLst>
          </p:cNvPr>
          <p:cNvSpPr txBox="1">
            <a:spLocks/>
          </p:cNvSpPr>
          <p:nvPr/>
        </p:nvSpPr>
        <p:spPr>
          <a:xfrm>
            <a:off x="84388" y="252179"/>
            <a:ext cx="11756525" cy="1322868"/>
          </a:xfrm>
          <a:prstGeom prst="rect">
            <a:avLst/>
          </a:prstGeom>
          <a:noFill/>
        </p:spPr>
        <p:txBody>
          <a:bodyPr>
            <a:normAutofit/>
          </a:bodyPr>
          <a:lstStyle>
            <a:lvl1pPr algn="l" defTabSz="609585" rtl="0" eaLnBrk="1" fontAlgn="base" hangingPunct="1">
              <a:spcBef>
                <a:spcPct val="0"/>
              </a:spcBef>
              <a:spcAft>
                <a:spcPct val="0"/>
              </a:spcAft>
              <a:defRPr sz="4267" b="1"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2pPr>
            <a:lvl3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3pPr>
            <a:lvl4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4pPr>
            <a:lvl5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5pPr>
            <a:lvl6pPr marL="609585"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6pPr>
            <a:lvl7pPr marL="1219170"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7pPr>
            <a:lvl8pPr marL="1828754"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8pPr>
            <a:lvl9pPr marL="2438339"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9pPr>
          </a:lstStyle>
          <a:p>
            <a:r>
              <a:rPr lang="en-US" sz="3300" dirty="0">
                <a:solidFill>
                  <a:schemeClr val="accent2">
                    <a:lumMod val="50000"/>
                  </a:schemeClr>
                </a:solidFill>
              </a:rPr>
              <a:t>Impact of increasing access to treatment Travel time to nearest health facility or CHWs with motorised transport</a:t>
            </a:r>
            <a:endParaRPr lang="en-GB" sz="3300" dirty="0">
              <a:solidFill>
                <a:schemeClr val="accent2">
                  <a:lumMod val="50000"/>
                </a:schemeClr>
              </a:solidFill>
            </a:endParaRPr>
          </a:p>
        </p:txBody>
      </p:sp>
    </p:spTree>
    <p:extLst>
      <p:ext uri="{BB962C8B-B14F-4D97-AF65-F5344CB8AC3E}">
        <p14:creationId xmlns:p14="http://schemas.microsoft.com/office/powerpoint/2010/main" val="3054210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571F25C-4390-4E7D-91BB-205334B69ED5}"/>
              </a:ext>
            </a:extLst>
          </p:cNvPr>
          <p:cNvCxnSpPr>
            <a:cxnSpLocks/>
          </p:cNvCxnSpPr>
          <p:nvPr/>
        </p:nvCxnSpPr>
        <p:spPr>
          <a:xfrm flipV="1">
            <a:off x="1851660" y="1080136"/>
            <a:ext cx="0" cy="2560320"/>
          </a:xfrm>
          <a:prstGeom prst="line">
            <a:avLst/>
          </a:prstGeom>
          <a:ln w="57150">
            <a:solidFill>
              <a:srgbClr val="454E60"/>
            </a:solidFill>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60FCCC6A-5AEE-4551-9077-FF6C603E673A}"/>
              </a:ext>
            </a:extLst>
          </p:cNvPr>
          <p:cNvSpPr txBox="1"/>
          <p:nvPr/>
        </p:nvSpPr>
        <p:spPr>
          <a:xfrm>
            <a:off x="4643874" y="3670753"/>
            <a:ext cx="914400" cy="914400"/>
          </a:xfrm>
          <a:prstGeom prst="rect">
            <a:avLst/>
          </a:prstGeom>
          <a:noFill/>
        </p:spPr>
        <p:txBody>
          <a:bodyPr wrap="none" lIns="0" tIns="0" rIns="0" bIns="0" rtlCol="0">
            <a:noAutofit/>
          </a:bodyPr>
          <a:lstStyle/>
          <a:p>
            <a:pPr algn="l"/>
            <a:r>
              <a:rPr lang="en-US" sz="2000" dirty="0">
                <a:solidFill>
                  <a:srgbClr val="454E60"/>
                </a:solidFill>
                <a:latin typeface="Helvetica" pitchFamily="2" charset="0"/>
              </a:rPr>
              <a:t>Time</a:t>
            </a:r>
          </a:p>
        </p:txBody>
      </p:sp>
      <p:cxnSp>
        <p:nvCxnSpPr>
          <p:cNvPr id="7" name="Straight Connector 6">
            <a:extLst>
              <a:ext uri="{FF2B5EF4-FFF2-40B4-BE49-F238E27FC236}">
                <a16:creationId xmlns:a16="http://schemas.microsoft.com/office/drawing/2014/main" id="{C5C5230A-E6EF-4DA1-8F7C-2E50D4AEB04E}"/>
              </a:ext>
            </a:extLst>
          </p:cNvPr>
          <p:cNvCxnSpPr>
            <a:cxnSpLocks/>
          </p:cNvCxnSpPr>
          <p:nvPr/>
        </p:nvCxnSpPr>
        <p:spPr>
          <a:xfrm>
            <a:off x="1840230" y="3640456"/>
            <a:ext cx="6137910" cy="0"/>
          </a:xfrm>
          <a:prstGeom prst="line">
            <a:avLst/>
          </a:prstGeom>
          <a:ln w="57150">
            <a:solidFill>
              <a:srgbClr val="454E60"/>
            </a:solidFill>
          </a:ln>
          <a:effectLst/>
        </p:spPr>
        <p:style>
          <a:lnRef idx="2">
            <a:schemeClr val="accent1"/>
          </a:lnRef>
          <a:fillRef idx="0">
            <a:schemeClr val="accent1"/>
          </a:fillRef>
          <a:effectRef idx="1">
            <a:schemeClr val="accent1"/>
          </a:effectRef>
          <a:fontRef idx="minor">
            <a:schemeClr val="tx1"/>
          </a:fontRef>
        </p:style>
      </p:cxnSp>
      <p:sp>
        <p:nvSpPr>
          <p:cNvPr id="12" name="Freeform: Shape 11">
            <a:extLst>
              <a:ext uri="{FF2B5EF4-FFF2-40B4-BE49-F238E27FC236}">
                <a16:creationId xmlns:a16="http://schemas.microsoft.com/office/drawing/2014/main" id="{1499FE62-86DE-41A6-BEF7-0592F1D70A86}"/>
              </a:ext>
            </a:extLst>
          </p:cNvPr>
          <p:cNvSpPr/>
          <p:nvPr/>
        </p:nvSpPr>
        <p:spPr>
          <a:xfrm>
            <a:off x="1943101" y="1966280"/>
            <a:ext cx="5840730" cy="1588770"/>
          </a:xfrm>
          <a:custGeom>
            <a:avLst/>
            <a:gdLst>
              <a:gd name="connsiteX0" fmla="*/ 0 w 5840730"/>
              <a:gd name="connsiteY0" fmla="*/ 1588770 h 1588770"/>
              <a:gd name="connsiteX1" fmla="*/ 0 w 5840730"/>
              <a:gd name="connsiteY1" fmla="*/ 1588770 h 1588770"/>
              <a:gd name="connsiteX2" fmla="*/ 57150 w 5840730"/>
              <a:gd name="connsiteY2" fmla="*/ 1508760 h 1588770"/>
              <a:gd name="connsiteX3" fmla="*/ 102870 w 5840730"/>
              <a:gd name="connsiteY3" fmla="*/ 1451610 h 1588770"/>
              <a:gd name="connsiteX4" fmla="*/ 114300 w 5840730"/>
              <a:gd name="connsiteY4" fmla="*/ 1405890 h 1588770"/>
              <a:gd name="connsiteX5" fmla="*/ 148590 w 5840730"/>
              <a:gd name="connsiteY5" fmla="*/ 1360170 h 1588770"/>
              <a:gd name="connsiteX6" fmla="*/ 171450 w 5840730"/>
              <a:gd name="connsiteY6" fmla="*/ 1325880 h 1588770"/>
              <a:gd name="connsiteX7" fmla="*/ 194310 w 5840730"/>
              <a:gd name="connsiteY7" fmla="*/ 1280160 h 1588770"/>
              <a:gd name="connsiteX8" fmla="*/ 228600 w 5840730"/>
              <a:gd name="connsiteY8" fmla="*/ 1245870 h 1588770"/>
              <a:gd name="connsiteX9" fmla="*/ 240030 w 5840730"/>
              <a:gd name="connsiteY9" fmla="*/ 1211580 h 1588770"/>
              <a:gd name="connsiteX10" fmla="*/ 274320 w 5840730"/>
              <a:gd name="connsiteY10" fmla="*/ 1108710 h 1588770"/>
              <a:gd name="connsiteX11" fmla="*/ 308610 w 5840730"/>
              <a:gd name="connsiteY11" fmla="*/ 1051560 h 1588770"/>
              <a:gd name="connsiteX12" fmla="*/ 365760 w 5840730"/>
              <a:gd name="connsiteY12" fmla="*/ 902970 h 1588770"/>
              <a:gd name="connsiteX13" fmla="*/ 388620 w 5840730"/>
              <a:gd name="connsiteY13" fmla="*/ 845820 h 1588770"/>
              <a:gd name="connsiteX14" fmla="*/ 422910 w 5840730"/>
              <a:gd name="connsiteY14" fmla="*/ 811530 h 1588770"/>
              <a:gd name="connsiteX15" fmla="*/ 468630 w 5840730"/>
              <a:gd name="connsiteY15" fmla="*/ 731520 h 1588770"/>
              <a:gd name="connsiteX16" fmla="*/ 571500 w 5840730"/>
              <a:gd name="connsiteY16" fmla="*/ 640080 h 1588770"/>
              <a:gd name="connsiteX17" fmla="*/ 651510 w 5840730"/>
              <a:gd name="connsiteY17" fmla="*/ 548640 h 1588770"/>
              <a:gd name="connsiteX18" fmla="*/ 685800 w 5840730"/>
              <a:gd name="connsiteY18" fmla="*/ 480060 h 1588770"/>
              <a:gd name="connsiteX19" fmla="*/ 720090 w 5840730"/>
              <a:gd name="connsiteY19" fmla="*/ 422910 h 1588770"/>
              <a:gd name="connsiteX20" fmla="*/ 765810 w 5840730"/>
              <a:gd name="connsiteY20" fmla="*/ 354330 h 1588770"/>
              <a:gd name="connsiteX21" fmla="*/ 788670 w 5840730"/>
              <a:gd name="connsiteY21" fmla="*/ 320040 h 1588770"/>
              <a:gd name="connsiteX22" fmla="*/ 822960 w 5840730"/>
              <a:gd name="connsiteY22" fmla="*/ 285750 h 1588770"/>
              <a:gd name="connsiteX23" fmla="*/ 857250 w 5840730"/>
              <a:gd name="connsiteY23" fmla="*/ 217170 h 1588770"/>
              <a:gd name="connsiteX24" fmla="*/ 868680 w 5840730"/>
              <a:gd name="connsiteY24" fmla="*/ 182880 h 1588770"/>
              <a:gd name="connsiteX25" fmla="*/ 857250 w 5840730"/>
              <a:gd name="connsiteY25" fmla="*/ 0 h 1588770"/>
              <a:gd name="connsiteX26" fmla="*/ 1520190 w 5840730"/>
              <a:gd name="connsiteY26" fmla="*/ 1474470 h 1588770"/>
              <a:gd name="connsiteX27" fmla="*/ 2274570 w 5840730"/>
              <a:gd name="connsiteY27" fmla="*/ 1474470 h 1588770"/>
              <a:gd name="connsiteX28" fmla="*/ 2903220 w 5840730"/>
              <a:gd name="connsiteY28" fmla="*/ 68580 h 1588770"/>
              <a:gd name="connsiteX29" fmla="*/ 3348990 w 5840730"/>
              <a:gd name="connsiteY29" fmla="*/ 1474470 h 1588770"/>
              <a:gd name="connsiteX30" fmla="*/ 4126230 w 5840730"/>
              <a:gd name="connsiteY30" fmla="*/ 1474470 h 1588770"/>
              <a:gd name="connsiteX31" fmla="*/ 4446270 w 5840730"/>
              <a:gd name="connsiteY31" fmla="*/ 514350 h 1588770"/>
              <a:gd name="connsiteX32" fmla="*/ 4766310 w 5840730"/>
              <a:gd name="connsiteY32" fmla="*/ 1428750 h 1588770"/>
              <a:gd name="connsiteX33" fmla="*/ 5497830 w 5840730"/>
              <a:gd name="connsiteY33" fmla="*/ 1428750 h 1588770"/>
              <a:gd name="connsiteX34" fmla="*/ 5634990 w 5840730"/>
              <a:gd name="connsiteY34" fmla="*/ 1097280 h 1588770"/>
              <a:gd name="connsiteX35" fmla="*/ 5840730 w 5840730"/>
              <a:gd name="connsiteY35" fmla="*/ 1405890 h 1588770"/>
              <a:gd name="connsiteX36" fmla="*/ 114300 w 5840730"/>
              <a:gd name="connsiteY36" fmla="*/ 1428750 h 158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40730" h="1588770">
                <a:moveTo>
                  <a:pt x="0" y="1588770"/>
                </a:moveTo>
                <a:lnTo>
                  <a:pt x="0" y="1588770"/>
                </a:lnTo>
                <a:cubicBezTo>
                  <a:pt x="19050" y="1562100"/>
                  <a:pt x="37485" y="1534980"/>
                  <a:pt x="57150" y="1508760"/>
                </a:cubicBezTo>
                <a:cubicBezTo>
                  <a:pt x="71788" y="1489243"/>
                  <a:pt x="91022" y="1472936"/>
                  <a:pt x="102870" y="1451610"/>
                </a:cubicBezTo>
                <a:cubicBezTo>
                  <a:pt x="110499" y="1437878"/>
                  <a:pt x="107275" y="1419941"/>
                  <a:pt x="114300" y="1405890"/>
                </a:cubicBezTo>
                <a:cubicBezTo>
                  <a:pt x="122819" y="1388851"/>
                  <a:pt x="137517" y="1375672"/>
                  <a:pt x="148590" y="1360170"/>
                </a:cubicBezTo>
                <a:cubicBezTo>
                  <a:pt x="156575" y="1348992"/>
                  <a:pt x="164634" y="1337807"/>
                  <a:pt x="171450" y="1325880"/>
                </a:cubicBezTo>
                <a:cubicBezTo>
                  <a:pt x="179904" y="1311086"/>
                  <a:pt x="184406" y="1294025"/>
                  <a:pt x="194310" y="1280160"/>
                </a:cubicBezTo>
                <a:cubicBezTo>
                  <a:pt x="203705" y="1267006"/>
                  <a:pt x="217170" y="1257300"/>
                  <a:pt x="228600" y="1245870"/>
                </a:cubicBezTo>
                <a:cubicBezTo>
                  <a:pt x="232410" y="1234440"/>
                  <a:pt x="236720" y="1223165"/>
                  <a:pt x="240030" y="1211580"/>
                </a:cubicBezTo>
                <a:cubicBezTo>
                  <a:pt x="254582" y="1160649"/>
                  <a:pt x="248048" y="1161254"/>
                  <a:pt x="274320" y="1108710"/>
                </a:cubicBezTo>
                <a:cubicBezTo>
                  <a:pt x="284255" y="1088839"/>
                  <a:pt x="297180" y="1070610"/>
                  <a:pt x="308610" y="1051560"/>
                </a:cubicBezTo>
                <a:cubicBezTo>
                  <a:pt x="348750" y="890998"/>
                  <a:pt x="306896" y="1020697"/>
                  <a:pt x="365760" y="902970"/>
                </a:cubicBezTo>
                <a:cubicBezTo>
                  <a:pt x="374936" y="884619"/>
                  <a:pt x="377746" y="863219"/>
                  <a:pt x="388620" y="845820"/>
                </a:cubicBezTo>
                <a:cubicBezTo>
                  <a:pt x="397187" y="832113"/>
                  <a:pt x="413515" y="824684"/>
                  <a:pt x="422910" y="811530"/>
                </a:cubicBezTo>
                <a:cubicBezTo>
                  <a:pt x="445322" y="780153"/>
                  <a:pt x="441633" y="758517"/>
                  <a:pt x="468630" y="731520"/>
                </a:cubicBezTo>
                <a:cubicBezTo>
                  <a:pt x="537344" y="662806"/>
                  <a:pt x="475498" y="784082"/>
                  <a:pt x="571500" y="640080"/>
                </a:cubicBezTo>
                <a:cubicBezTo>
                  <a:pt x="624840" y="560070"/>
                  <a:pt x="594360" y="586740"/>
                  <a:pt x="651510" y="548640"/>
                </a:cubicBezTo>
                <a:cubicBezTo>
                  <a:pt x="717024" y="450370"/>
                  <a:pt x="638478" y="574704"/>
                  <a:pt x="685800" y="480060"/>
                </a:cubicBezTo>
                <a:cubicBezTo>
                  <a:pt x="695735" y="460189"/>
                  <a:pt x="708163" y="441653"/>
                  <a:pt x="720090" y="422910"/>
                </a:cubicBezTo>
                <a:cubicBezTo>
                  <a:pt x="734840" y="399731"/>
                  <a:pt x="750570" y="377190"/>
                  <a:pt x="765810" y="354330"/>
                </a:cubicBezTo>
                <a:cubicBezTo>
                  <a:pt x="773430" y="342900"/>
                  <a:pt x="778956" y="329754"/>
                  <a:pt x="788670" y="320040"/>
                </a:cubicBezTo>
                <a:lnTo>
                  <a:pt x="822960" y="285750"/>
                </a:lnTo>
                <a:cubicBezTo>
                  <a:pt x="851690" y="199561"/>
                  <a:pt x="812935" y="305800"/>
                  <a:pt x="857250" y="217170"/>
                </a:cubicBezTo>
                <a:cubicBezTo>
                  <a:pt x="862638" y="206394"/>
                  <a:pt x="864870" y="194310"/>
                  <a:pt x="868680" y="182880"/>
                </a:cubicBezTo>
                <a:cubicBezTo>
                  <a:pt x="855984" y="30533"/>
                  <a:pt x="857250" y="91598"/>
                  <a:pt x="857250" y="0"/>
                </a:cubicBezTo>
                <a:lnTo>
                  <a:pt x="1520190" y="1474470"/>
                </a:lnTo>
                <a:lnTo>
                  <a:pt x="2274570" y="1474470"/>
                </a:lnTo>
                <a:lnTo>
                  <a:pt x="2903220" y="68580"/>
                </a:lnTo>
                <a:lnTo>
                  <a:pt x="3348990" y="1474470"/>
                </a:lnTo>
                <a:lnTo>
                  <a:pt x="4126230" y="1474470"/>
                </a:lnTo>
                <a:lnTo>
                  <a:pt x="4446270" y="514350"/>
                </a:lnTo>
                <a:lnTo>
                  <a:pt x="4766310" y="1428750"/>
                </a:lnTo>
                <a:lnTo>
                  <a:pt x="5497830" y="1428750"/>
                </a:lnTo>
                <a:lnTo>
                  <a:pt x="5634990" y="1097280"/>
                </a:lnTo>
                <a:lnTo>
                  <a:pt x="5840730" y="1405890"/>
                </a:lnTo>
                <a:lnTo>
                  <a:pt x="114300" y="1428750"/>
                </a:lnTo>
              </a:path>
            </a:pathLst>
          </a:custGeom>
          <a:solidFill>
            <a:srgbClr val="D372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360B873-9F27-4AC4-BAB7-365545A12B30}"/>
              </a:ext>
            </a:extLst>
          </p:cNvPr>
          <p:cNvSpPr/>
          <p:nvPr/>
        </p:nvSpPr>
        <p:spPr>
          <a:xfrm>
            <a:off x="2068829" y="3389088"/>
            <a:ext cx="5715001" cy="45719"/>
          </a:xfrm>
          <a:prstGeom prst="rect">
            <a:avLst/>
          </a:prstGeom>
          <a:solidFill>
            <a:srgbClr val="D372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B5A0135B-19A4-4688-984E-BDCA0B826498}"/>
              </a:ext>
            </a:extLst>
          </p:cNvPr>
          <p:cNvSpPr/>
          <p:nvPr/>
        </p:nvSpPr>
        <p:spPr>
          <a:xfrm>
            <a:off x="4560570" y="1536529"/>
            <a:ext cx="3463290" cy="1908810"/>
          </a:xfrm>
          <a:custGeom>
            <a:avLst/>
            <a:gdLst>
              <a:gd name="connsiteX0" fmla="*/ 0 w 3463290"/>
              <a:gd name="connsiteY0" fmla="*/ 1108710 h 1908810"/>
              <a:gd name="connsiteX1" fmla="*/ 285750 w 3463290"/>
              <a:gd name="connsiteY1" fmla="*/ 0 h 1908810"/>
              <a:gd name="connsiteX2" fmla="*/ 765810 w 3463290"/>
              <a:gd name="connsiteY2" fmla="*/ 1794510 h 1908810"/>
              <a:gd name="connsiteX3" fmla="*/ 1451610 w 3463290"/>
              <a:gd name="connsiteY3" fmla="*/ 1771650 h 1908810"/>
              <a:gd name="connsiteX4" fmla="*/ 1794510 w 3463290"/>
              <a:gd name="connsiteY4" fmla="*/ 697230 h 1908810"/>
              <a:gd name="connsiteX5" fmla="*/ 2183130 w 3463290"/>
              <a:gd name="connsiteY5" fmla="*/ 1805940 h 1908810"/>
              <a:gd name="connsiteX6" fmla="*/ 2800350 w 3463290"/>
              <a:gd name="connsiteY6" fmla="*/ 1771650 h 1908810"/>
              <a:gd name="connsiteX7" fmla="*/ 2948940 w 3463290"/>
              <a:gd name="connsiteY7" fmla="*/ 1154430 h 1908810"/>
              <a:gd name="connsiteX8" fmla="*/ 3463290 w 3463290"/>
              <a:gd name="connsiteY8" fmla="*/ 1908810 h 1908810"/>
              <a:gd name="connsiteX9" fmla="*/ 3223260 w 3463290"/>
              <a:gd name="connsiteY9" fmla="*/ 1897380 h 1908810"/>
              <a:gd name="connsiteX10" fmla="*/ 3017520 w 3463290"/>
              <a:gd name="connsiteY10" fmla="*/ 1577340 h 1908810"/>
              <a:gd name="connsiteX11" fmla="*/ 2868930 w 3463290"/>
              <a:gd name="connsiteY11" fmla="*/ 1851660 h 1908810"/>
              <a:gd name="connsiteX12" fmla="*/ 2125980 w 3463290"/>
              <a:gd name="connsiteY12" fmla="*/ 1840230 h 1908810"/>
              <a:gd name="connsiteX13" fmla="*/ 1805940 w 3463290"/>
              <a:gd name="connsiteY13" fmla="*/ 1005840 h 1908810"/>
              <a:gd name="connsiteX14" fmla="*/ 1531620 w 3463290"/>
              <a:gd name="connsiteY14" fmla="*/ 1851660 h 1908810"/>
              <a:gd name="connsiteX15" fmla="*/ 674370 w 3463290"/>
              <a:gd name="connsiteY15" fmla="*/ 1863090 h 1908810"/>
              <a:gd name="connsiteX16" fmla="*/ 274320 w 3463290"/>
              <a:gd name="connsiteY16" fmla="*/ 582930 h 1908810"/>
              <a:gd name="connsiteX17" fmla="*/ 0 w 3463290"/>
              <a:gd name="connsiteY17" fmla="*/ 1108710 h 190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63290" h="1908810">
                <a:moveTo>
                  <a:pt x="0" y="1108710"/>
                </a:moveTo>
                <a:lnTo>
                  <a:pt x="285750" y="0"/>
                </a:lnTo>
                <a:lnTo>
                  <a:pt x="765810" y="1794510"/>
                </a:lnTo>
                <a:lnTo>
                  <a:pt x="1451610" y="1771650"/>
                </a:lnTo>
                <a:lnTo>
                  <a:pt x="1794510" y="697230"/>
                </a:lnTo>
                <a:lnTo>
                  <a:pt x="2183130" y="1805940"/>
                </a:lnTo>
                <a:lnTo>
                  <a:pt x="2800350" y="1771650"/>
                </a:lnTo>
                <a:lnTo>
                  <a:pt x="2948940" y="1154430"/>
                </a:lnTo>
                <a:lnTo>
                  <a:pt x="3463290" y="1908810"/>
                </a:lnTo>
                <a:lnTo>
                  <a:pt x="3223260" y="1897380"/>
                </a:lnTo>
                <a:lnTo>
                  <a:pt x="3017520" y="1577340"/>
                </a:lnTo>
                <a:lnTo>
                  <a:pt x="2868930" y="1851660"/>
                </a:lnTo>
                <a:lnTo>
                  <a:pt x="2125980" y="1840230"/>
                </a:lnTo>
                <a:lnTo>
                  <a:pt x="1805940" y="1005840"/>
                </a:lnTo>
                <a:lnTo>
                  <a:pt x="1531620" y="1851660"/>
                </a:lnTo>
                <a:lnTo>
                  <a:pt x="674370" y="1863090"/>
                </a:lnTo>
                <a:lnTo>
                  <a:pt x="274320" y="582930"/>
                </a:lnTo>
                <a:lnTo>
                  <a:pt x="0" y="1108710"/>
                </a:lnTo>
                <a:close/>
              </a:path>
            </a:pathLst>
          </a:custGeom>
          <a:solidFill>
            <a:srgbClr val="EEC1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4B6D008-4D8C-46DE-A231-CF9D7F2C9808}"/>
              </a:ext>
            </a:extLst>
          </p:cNvPr>
          <p:cNvSpPr txBox="1"/>
          <p:nvPr/>
        </p:nvSpPr>
        <p:spPr>
          <a:xfrm>
            <a:off x="998220" y="2444116"/>
            <a:ext cx="914400" cy="914400"/>
          </a:xfrm>
          <a:prstGeom prst="rect">
            <a:avLst/>
          </a:prstGeom>
          <a:noFill/>
        </p:spPr>
        <p:txBody>
          <a:bodyPr wrap="none" lIns="0" tIns="0" rIns="0" bIns="0" rtlCol="0">
            <a:noAutofit/>
          </a:bodyPr>
          <a:lstStyle/>
          <a:p>
            <a:pPr algn="l"/>
            <a:r>
              <a:rPr lang="en-US" sz="2000" dirty="0">
                <a:solidFill>
                  <a:srgbClr val="454E60"/>
                </a:solidFill>
                <a:latin typeface="Helvetica" pitchFamily="2" charset="0"/>
              </a:rPr>
              <a:t>Cases</a:t>
            </a:r>
          </a:p>
        </p:txBody>
      </p:sp>
      <p:sp>
        <p:nvSpPr>
          <p:cNvPr id="17" name="Rectangle 16">
            <a:extLst>
              <a:ext uri="{FF2B5EF4-FFF2-40B4-BE49-F238E27FC236}">
                <a16:creationId xmlns:a16="http://schemas.microsoft.com/office/drawing/2014/main" id="{37E7398D-E018-4FF7-9C9E-D5C47DCDF20A}"/>
              </a:ext>
            </a:extLst>
          </p:cNvPr>
          <p:cNvSpPr/>
          <p:nvPr/>
        </p:nvSpPr>
        <p:spPr>
          <a:xfrm>
            <a:off x="9184002" y="2023110"/>
            <a:ext cx="377184" cy="376396"/>
          </a:xfrm>
          <a:prstGeom prst="rect">
            <a:avLst/>
          </a:prstGeom>
          <a:solidFill>
            <a:srgbClr val="EEC1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0AE4960-EE2E-4D66-926C-0971CC9D35A4}"/>
              </a:ext>
            </a:extLst>
          </p:cNvPr>
          <p:cNvSpPr/>
          <p:nvPr/>
        </p:nvSpPr>
        <p:spPr>
          <a:xfrm>
            <a:off x="9184002" y="1514476"/>
            <a:ext cx="377184" cy="376396"/>
          </a:xfrm>
          <a:prstGeom prst="rect">
            <a:avLst/>
          </a:prstGeom>
          <a:solidFill>
            <a:srgbClr val="D372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1C11C40-686B-4C36-A726-92E8F9D33945}"/>
              </a:ext>
            </a:extLst>
          </p:cNvPr>
          <p:cNvSpPr txBox="1"/>
          <p:nvPr/>
        </p:nvSpPr>
        <p:spPr>
          <a:xfrm>
            <a:off x="9726930" y="1537336"/>
            <a:ext cx="914400" cy="914400"/>
          </a:xfrm>
          <a:prstGeom prst="rect">
            <a:avLst/>
          </a:prstGeom>
          <a:noFill/>
        </p:spPr>
        <p:txBody>
          <a:bodyPr wrap="none" lIns="0" tIns="0" rIns="0" bIns="0" rtlCol="0">
            <a:noAutofit/>
          </a:bodyPr>
          <a:lstStyle/>
          <a:p>
            <a:pPr algn="l"/>
            <a:r>
              <a:rPr lang="en-US" sz="2000" dirty="0">
                <a:solidFill>
                  <a:srgbClr val="454E60"/>
                </a:solidFill>
                <a:latin typeface="Helvetica" pitchFamily="2" charset="0"/>
              </a:rPr>
              <a:t>Health Facilities</a:t>
            </a:r>
          </a:p>
        </p:txBody>
      </p:sp>
      <p:sp>
        <p:nvSpPr>
          <p:cNvPr id="20" name="TextBox 19">
            <a:extLst>
              <a:ext uri="{FF2B5EF4-FFF2-40B4-BE49-F238E27FC236}">
                <a16:creationId xmlns:a16="http://schemas.microsoft.com/office/drawing/2014/main" id="{9D7ADE31-1E8D-4F83-BE11-ABC0707BD356}"/>
              </a:ext>
            </a:extLst>
          </p:cNvPr>
          <p:cNvSpPr txBox="1"/>
          <p:nvPr/>
        </p:nvSpPr>
        <p:spPr>
          <a:xfrm>
            <a:off x="9726930" y="2032636"/>
            <a:ext cx="914400" cy="914400"/>
          </a:xfrm>
          <a:prstGeom prst="rect">
            <a:avLst/>
          </a:prstGeom>
          <a:noFill/>
        </p:spPr>
        <p:txBody>
          <a:bodyPr wrap="none" lIns="0" tIns="0" rIns="0" bIns="0" rtlCol="0">
            <a:noAutofit/>
          </a:bodyPr>
          <a:lstStyle/>
          <a:p>
            <a:pPr algn="l"/>
            <a:r>
              <a:rPr lang="en-US" sz="2000" dirty="0">
                <a:solidFill>
                  <a:srgbClr val="454E60"/>
                </a:solidFill>
                <a:latin typeface="Helvetica" pitchFamily="2" charset="0"/>
              </a:rPr>
              <a:t>CHWs</a:t>
            </a:r>
          </a:p>
        </p:txBody>
      </p:sp>
      <p:sp>
        <p:nvSpPr>
          <p:cNvPr id="21" name="TextBox 20">
            <a:extLst>
              <a:ext uri="{FF2B5EF4-FFF2-40B4-BE49-F238E27FC236}">
                <a16:creationId xmlns:a16="http://schemas.microsoft.com/office/drawing/2014/main" id="{A68F69D1-58B8-4098-A74D-F23678083CB8}"/>
              </a:ext>
            </a:extLst>
          </p:cNvPr>
          <p:cNvSpPr txBox="1"/>
          <p:nvPr/>
        </p:nvSpPr>
        <p:spPr>
          <a:xfrm>
            <a:off x="934397" y="4448398"/>
            <a:ext cx="10323206" cy="1181965"/>
          </a:xfrm>
          <a:prstGeom prst="rect">
            <a:avLst/>
          </a:prstGeom>
          <a:noFill/>
        </p:spPr>
        <p:txBody>
          <a:bodyPr wrap="square" lIns="0" tIns="0" rIns="0" bIns="0" rtlCol="0">
            <a:noAutofit/>
          </a:bodyPr>
          <a:lstStyle/>
          <a:p>
            <a:r>
              <a:rPr lang="en-US" dirty="0"/>
              <a:t>1. Soon after roll out, with the addition of community case management malaria cases tend to increase relative to only those attending facilities . This is due to increased service availability closer to under-served areas with malaria transmission</a:t>
            </a:r>
          </a:p>
          <a:p>
            <a:pPr algn="l"/>
            <a:endParaRPr lang="en-US" dirty="0">
              <a:solidFill>
                <a:srgbClr val="454E60"/>
              </a:solidFill>
              <a:latin typeface="Helvetica" pitchFamily="2" charset="0"/>
            </a:endParaRPr>
          </a:p>
        </p:txBody>
      </p:sp>
      <p:sp>
        <p:nvSpPr>
          <p:cNvPr id="22" name="Freeform: Shape 21">
            <a:extLst>
              <a:ext uri="{FF2B5EF4-FFF2-40B4-BE49-F238E27FC236}">
                <a16:creationId xmlns:a16="http://schemas.microsoft.com/office/drawing/2014/main" id="{7C9D35C2-BEB1-433C-9C31-E897DC746E20}"/>
              </a:ext>
            </a:extLst>
          </p:cNvPr>
          <p:cNvSpPr/>
          <p:nvPr/>
        </p:nvSpPr>
        <p:spPr>
          <a:xfrm>
            <a:off x="2068830" y="1703070"/>
            <a:ext cx="925830" cy="1703070"/>
          </a:xfrm>
          <a:custGeom>
            <a:avLst/>
            <a:gdLst>
              <a:gd name="connsiteX0" fmla="*/ 0 w 925830"/>
              <a:gd name="connsiteY0" fmla="*/ 1703070 h 1703070"/>
              <a:gd name="connsiteX1" fmla="*/ 925830 w 925830"/>
              <a:gd name="connsiteY1" fmla="*/ 331470 h 1703070"/>
              <a:gd name="connsiteX2" fmla="*/ 594360 w 925830"/>
              <a:gd name="connsiteY2" fmla="*/ 0 h 1703070"/>
              <a:gd name="connsiteX3" fmla="*/ 0 w 925830"/>
              <a:gd name="connsiteY3" fmla="*/ 1703070 h 1703070"/>
            </a:gdLst>
            <a:ahLst/>
            <a:cxnLst>
              <a:cxn ang="0">
                <a:pos x="connsiteX0" y="connsiteY0"/>
              </a:cxn>
              <a:cxn ang="0">
                <a:pos x="connsiteX1" y="connsiteY1"/>
              </a:cxn>
              <a:cxn ang="0">
                <a:pos x="connsiteX2" y="connsiteY2"/>
              </a:cxn>
              <a:cxn ang="0">
                <a:pos x="connsiteX3" y="connsiteY3"/>
              </a:cxn>
            </a:cxnLst>
            <a:rect l="l" t="t" r="r" b="b"/>
            <a:pathLst>
              <a:path w="925830" h="1703070">
                <a:moveTo>
                  <a:pt x="0" y="1703070"/>
                </a:moveTo>
                <a:lnTo>
                  <a:pt x="925830" y="331470"/>
                </a:lnTo>
                <a:lnTo>
                  <a:pt x="594360" y="0"/>
                </a:lnTo>
                <a:lnTo>
                  <a:pt x="0" y="170307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3E74B55-3CCC-478A-A2C1-6E2F77C2F608}"/>
              </a:ext>
            </a:extLst>
          </p:cNvPr>
          <p:cNvSpPr txBox="1"/>
          <p:nvPr/>
        </p:nvSpPr>
        <p:spPr>
          <a:xfrm>
            <a:off x="4451985" y="1468849"/>
            <a:ext cx="914400" cy="914400"/>
          </a:xfrm>
          <a:prstGeom prst="rect">
            <a:avLst/>
          </a:prstGeom>
          <a:noFill/>
        </p:spPr>
        <p:txBody>
          <a:bodyPr wrap="none" lIns="0" tIns="0" rIns="0" bIns="0" rtlCol="0">
            <a:noAutofit/>
          </a:bodyPr>
          <a:lstStyle/>
          <a:p>
            <a:pPr algn="l"/>
            <a:r>
              <a:rPr lang="en-US" sz="2000" dirty="0">
                <a:solidFill>
                  <a:srgbClr val="454E60"/>
                </a:solidFill>
                <a:latin typeface="Helvetica" pitchFamily="2" charset="0"/>
              </a:rPr>
              <a:t>1.</a:t>
            </a:r>
          </a:p>
        </p:txBody>
      </p:sp>
      <p:sp>
        <p:nvSpPr>
          <p:cNvPr id="24" name="TextBox 23">
            <a:extLst>
              <a:ext uri="{FF2B5EF4-FFF2-40B4-BE49-F238E27FC236}">
                <a16:creationId xmlns:a16="http://schemas.microsoft.com/office/drawing/2014/main" id="{7BA540AF-ABBB-4C28-8489-C963B9A3AEE4}"/>
              </a:ext>
            </a:extLst>
          </p:cNvPr>
          <p:cNvSpPr txBox="1"/>
          <p:nvPr/>
        </p:nvSpPr>
        <p:spPr>
          <a:xfrm>
            <a:off x="7165313" y="2286863"/>
            <a:ext cx="914400" cy="914400"/>
          </a:xfrm>
          <a:prstGeom prst="rect">
            <a:avLst/>
          </a:prstGeom>
          <a:noFill/>
        </p:spPr>
        <p:txBody>
          <a:bodyPr wrap="none" lIns="0" tIns="0" rIns="0" bIns="0" rtlCol="0">
            <a:noAutofit/>
          </a:bodyPr>
          <a:lstStyle/>
          <a:p>
            <a:pPr algn="l"/>
            <a:r>
              <a:rPr lang="en-US" sz="2000" dirty="0">
                <a:solidFill>
                  <a:srgbClr val="454E60"/>
                </a:solidFill>
                <a:latin typeface="Helvetica" pitchFamily="2" charset="0"/>
              </a:rPr>
              <a:t>2.</a:t>
            </a:r>
          </a:p>
        </p:txBody>
      </p:sp>
      <p:sp>
        <p:nvSpPr>
          <p:cNvPr id="25" name="Rectangle 24">
            <a:extLst>
              <a:ext uri="{FF2B5EF4-FFF2-40B4-BE49-F238E27FC236}">
                <a16:creationId xmlns:a16="http://schemas.microsoft.com/office/drawing/2014/main" id="{A3FB60F6-E79A-4E5C-AABE-95F60697D04A}"/>
              </a:ext>
            </a:extLst>
          </p:cNvPr>
          <p:cNvSpPr/>
          <p:nvPr/>
        </p:nvSpPr>
        <p:spPr>
          <a:xfrm>
            <a:off x="868680" y="5463540"/>
            <a:ext cx="10767060" cy="923330"/>
          </a:xfrm>
          <a:prstGeom prst="rect">
            <a:avLst/>
          </a:prstGeom>
        </p:spPr>
        <p:txBody>
          <a:bodyPr wrap="square">
            <a:spAutoFit/>
          </a:bodyPr>
          <a:lstStyle/>
          <a:p>
            <a:r>
              <a:rPr lang="en-US" dirty="0">
                <a:latin typeface="+mj-lt"/>
              </a:rPr>
              <a:t>2. The additional data coming from community levels can take at least one malaria season (one calendar year) </a:t>
            </a:r>
            <a:r>
              <a:rPr lang="en-US">
                <a:latin typeface="+mj-lt"/>
              </a:rPr>
              <a:t>to stabilize </a:t>
            </a:r>
            <a:r>
              <a:rPr lang="en-US" dirty="0">
                <a:latin typeface="+mj-lt"/>
              </a:rPr>
              <a:t>in </a:t>
            </a:r>
            <a:r>
              <a:rPr lang="en-US" dirty="0"/>
              <a:t>order</a:t>
            </a:r>
            <a:r>
              <a:rPr lang="en-US" dirty="0">
                <a:latin typeface="+mj-lt"/>
              </a:rPr>
              <a:t> to understand the new ‘baseline’. Thereafter, it takes a couple of years to be able to notice the benefits of the intervention on a trend line</a:t>
            </a:r>
          </a:p>
        </p:txBody>
      </p:sp>
      <p:cxnSp>
        <p:nvCxnSpPr>
          <p:cNvPr id="26" name="Straight Connector 25">
            <a:extLst>
              <a:ext uri="{FF2B5EF4-FFF2-40B4-BE49-F238E27FC236}">
                <a16:creationId xmlns:a16="http://schemas.microsoft.com/office/drawing/2014/main" id="{1B99D8BC-15A9-4749-859B-5790E382BBCD}"/>
              </a:ext>
            </a:extLst>
          </p:cNvPr>
          <p:cNvCxnSpPr>
            <a:cxnSpLocks/>
          </p:cNvCxnSpPr>
          <p:nvPr/>
        </p:nvCxnSpPr>
        <p:spPr>
          <a:xfrm flipV="1">
            <a:off x="4052109" y="1274445"/>
            <a:ext cx="0" cy="2560320"/>
          </a:xfrm>
          <a:prstGeom prst="line">
            <a:avLst/>
          </a:prstGeom>
          <a:ln w="57150">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F462F4AC-8622-4F43-9A3E-2CDF03914C39}"/>
              </a:ext>
            </a:extLst>
          </p:cNvPr>
          <p:cNvSpPr txBox="1"/>
          <p:nvPr/>
        </p:nvSpPr>
        <p:spPr>
          <a:xfrm rot="16200000">
            <a:off x="3712934" y="1909448"/>
            <a:ext cx="914400" cy="914400"/>
          </a:xfrm>
          <a:prstGeom prst="rect">
            <a:avLst/>
          </a:prstGeom>
          <a:noFill/>
        </p:spPr>
        <p:txBody>
          <a:bodyPr wrap="none" lIns="0" tIns="0" rIns="0" bIns="0" rtlCol="0">
            <a:noAutofit/>
          </a:bodyPr>
          <a:lstStyle/>
          <a:p>
            <a:pPr algn="l"/>
            <a:r>
              <a:rPr lang="en-US" sz="2000" dirty="0">
                <a:solidFill>
                  <a:srgbClr val="454E60"/>
                </a:solidFill>
                <a:latin typeface="Helvetica" pitchFamily="2" charset="0"/>
              </a:rPr>
              <a:t>CHWs Added</a:t>
            </a:r>
          </a:p>
        </p:txBody>
      </p:sp>
      <p:sp>
        <p:nvSpPr>
          <p:cNvPr id="28" name="Title 1">
            <a:extLst>
              <a:ext uri="{FF2B5EF4-FFF2-40B4-BE49-F238E27FC236}">
                <a16:creationId xmlns:a16="http://schemas.microsoft.com/office/drawing/2014/main" id="{4B794F29-D7C7-4EE3-B7E6-6CA97DDCEDD4}"/>
              </a:ext>
            </a:extLst>
          </p:cNvPr>
          <p:cNvSpPr txBox="1">
            <a:spLocks/>
          </p:cNvSpPr>
          <p:nvPr/>
        </p:nvSpPr>
        <p:spPr>
          <a:xfrm>
            <a:off x="152446" y="98046"/>
            <a:ext cx="10767060" cy="1322868"/>
          </a:xfrm>
          <a:prstGeom prst="rect">
            <a:avLst/>
          </a:prstGeom>
          <a:noFill/>
        </p:spPr>
        <p:txBody>
          <a:bodyPr>
            <a:normAutofit/>
          </a:bodyPr>
          <a:lstStyle>
            <a:lvl1pPr algn="l" defTabSz="609585" rtl="0" eaLnBrk="1" fontAlgn="base" hangingPunct="1">
              <a:spcBef>
                <a:spcPct val="0"/>
              </a:spcBef>
              <a:spcAft>
                <a:spcPct val="0"/>
              </a:spcAft>
              <a:defRPr sz="4267" b="1"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2pPr>
            <a:lvl3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3pPr>
            <a:lvl4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4pPr>
            <a:lvl5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5pPr>
            <a:lvl6pPr marL="609585"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6pPr>
            <a:lvl7pPr marL="1219170"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7pPr>
            <a:lvl8pPr marL="1828754"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8pPr>
            <a:lvl9pPr marL="2438339"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9pPr>
          </a:lstStyle>
          <a:p>
            <a:r>
              <a:rPr lang="en-US" sz="3300" dirty="0">
                <a:solidFill>
                  <a:schemeClr val="accent2">
                    <a:lumMod val="50000"/>
                  </a:schemeClr>
                </a:solidFill>
                <a:latin typeface="+mj-lt"/>
              </a:rPr>
              <a:t>Schematic graph of events after CHW roll out</a:t>
            </a:r>
            <a:endParaRPr lang="en-GB" sz="3300" dirty="0">
              <a:solidFill>
                <a:schemeClr val="accent2">
                  <a:lumMod val="50000"/>
                </a:schemeClr>
              </a:solidFill>
              <a:latin typeface="+mj-lt"/>
            </a:endParaRPr>
          </a:p>
        </p:txBody>
      </p:sp>
    </p:spTree>
    <p:extLst>
      <p:ext uri="{BB962C8B-B14F-4D97-AF65-F5344CB8AC3E}">
        <p14:creationId xmlns:p14="http://schemas.microsoft.com/office/powerpoint/2010/main" val="9102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8E3831-BB53-494C-8C10-F7C18E154CF2}"/>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B3D08AB3-63A5-4864-8646-D8666C32E5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64514"/>
            <a:ext cx="12192000" cy="5791458"/>
          </a:xfrm>
          <a:prstGeom prst="rect">
            <a:avLst/>
          </a:prstGeom>
        </p:spPr>
      </p:pic>
      <p:pic>
        <p:nvPicPr>
          <p:cNvPr id="6" name="Content Placeholder 6">
            <a:extLst>
              <a:ext uri="{FF2B5EF4-FFF2-40B4-BE49-F238E27FC236}">
                <a16:creationId xmlns:a16="http://schemas.microsoft.com/office/drawing/2014/main" id="{8C61A923-5F40-41B0-B3AA-932B33D1E1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320" t="38803" r="24697" b="43910"/>
          <a:stretch/>
        </p:blipFill>
        <p:spPr>
          <a:xfrm>
            <a:off x="8953500" y="405606"/>
            <a:ext cx="3238500" cy="622300"/>
          </a:xfrm>
          <a:prstGeom prst="rect">
            <a:avLst/>
          </a:prstGeom>
        </p:spPr>
      </p:pic>
      <p:sp>
        <p:nvSpPr>
          <p:cNvPr id="5" name="TextBox 4">
            <a:extLst>
              <a:ext uri="{FF2B5EF4-FFF2-40B4-BE49-F238E27FC236}">
                <a16:creationId xmlns:a16="http://schemas.microsoft.com/office/drawing/2014/main" id="{66471888-6FB0-43F3-9FB3-92FDED1879F6}"/>
              </a:ext>
            </a:extLst>
          </p:cNvPr>
          <p:cNvSpPr txBox="1"/>
          <p:nvPr/>
        </p:nvSpPr>
        <p:spPr>
          <a:xfrm>
            <a:off x="418789" y="389309"/>
            <a:ext cx="5851381" cy="646331"/>
          </a:xfrm>
          <a:prstGeom prst="rect">
            <a:avLst/>
          </a:prstGeom>
          <a:solidFill>
            <a:schemeClr val="bg1"/>
          </a:solidFill>
        </p:spPr>
        <p:txBody>
          <a:bodyPr wrap="square" rtlCol="0">
            <a:spAutoFit/>
          </a:bodyPr>
          <a:lstStyle/>
          <a:p>
            <a:r>
              <a:rPr lang="en-GB" b="1" dirty="0"/>
              <a:t>Each dot is a reported location of a CHW</a:t>
            </a:r>
          </a:p>
          <a:p>
            <a:r>
              <a:rPr lang="en-GB" b="1" dirty="0">
                <a:solidFill>
                  <a:srgbClr val="FF0000"/>
                </a:solidFill>
              </a:rPr>
              <a:t>Red dots </a:t>
            </a:r>
            <a:r>
              <a:rPr lang="en-GB" b="1" dirty="0"/>
              <a:t>are CHWs reporting ≥ 75% of months</a:t>
            </a:r>
          </a:p>
        </p:txBody>
      </p:sp>
    </p:spTree>
    <p:extLst>
      <p:ext uri="{BB962C8B-B14F-4D97-AF65-F5344CB8AC3E}">
        <p14:creationId xmlns:p14="http://schemas.microsoft.com/office/powerpoint/2010/main" val="2761659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9C1EF41-BA69-2A46-AC28-F24695E4728F}"/>
              </a:ext>
            </a:extLst>
          </p:cNvPr>
          <p:cNvSpPr txBox="1"/>
          <p:nvPr/>
        </p:nvSpPr>
        <p:spPr>
          <a:xfrm>
            <a:off x="304460" y="1420914"/>
            <a:ext cx="11024326" cy="5309508"/>
          </a:xfrm>
          <a:prstGeom prst="rect">
            <a:avLst/>
          </a:prstGeom>
          <a:noFill/>
        </p:spPr>
        <p:txBody>
          <a:bodyPr wrap="square" lIns="0" tIns="0" rIns="0" bIns="0" numCol="1" spcCol="182880" rtlCol="0" anchor="t">
            <a:noAutofit/>
          </a:bodyPr>
          <a:lstStyle/>
          <a:p>
            <a:pPr marL="342900" indent="-342900">
              <a:buFont typeface="Arial" panose="020B0604020202020204" pitchFamily="34" charset="0"/>
              <a:buChar char="•"/>
            </a:pPr>
            <a:r>
              <a:rPr lang="en-US" sz="2200" dirty="0"/>
              <a:t>Operationally, linking case management resources (through </a:t>
            </a:r>
            <a:r>
              <a:rPr lang="en-US" sz="2200" dirty="0" err="1"/>
              <a:t>iCCM</a:t>
            </a:r>
            <a:r>
              <a:rPr lang="en-US" sz="2200" dirty="0"/>
              <a:t>) and surveillance, NMEC developed a single scalable platform to meet elimination needs </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For areas with few malaria cases, integration of activities at community level is vital to keep CHWs engaged in case of resurgence</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Expanding case management and RCD requires significant systems strengthening to improve logistics</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Saturating the number of CHWs per population to be able to meet % index case follow-ups </a:t>
            </a:r>
          </a:p>
          <a:p>
            <a:pPr marL="1257300" lvl="2" indent="-342900">
              <a:buFont typeface="Arial" panose="020B0604020202020204" pitchFamily="34" charset="0"/>
              <a:buChar char="•"/>
            </a:pPr>
            <a:r>
              <a:rPr lang="en-US" sz="2200" dirty="0"/>
              <a:t>Targeted 1 CHW per 850 population in Southern, but slightly higher in other areas where more transmission (1:750)</a:t>
            </a:r>
          </a:p>
          <a:p>
            <a:pPr marL="342900" indent="-342900">
              <a:buFont typeface="Arial" panose="020B0604020202020204" pitchFamily="34" charset="0"/>
              <a:buChar char="•"/>
            </a:pPr>
            <a:endParaRPr lang="en-US" sz="2200" dirty="0"/>
          </a:p>
          <a:p>
            <a:endParaRPr lang="en-US" sz="2200" dirty="0"/>
          </a:p>
          <a:p>
            <a:endParaRPr lang="en-US" sz="2200" dirty="0"/>
          </a:p>
          <a:p>
            <a:endParaRPr lang="en-US" sz="2200" b="1" dirty="0"/>
          </a:p>
          <a:p>
            <a:pPr>
              <a:lnSpc>
                <a:spcPts val="1800"/>
              </a:lnSpc>
              <a:spcAft>
                <a:spcPts val="1800"/>
              </a:spcAft>
            </a:pPr>
            <a:endParaRPr lang="en-US" sz="22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10795491" y="6286500"/>
            <a:ext cx="685309" cy="294957"/>
          </a:xfrm>
          <a:prstGeom prst="rect">
            <a:avLst/>
          </a:prstGeom>
        </p:spPr>
      </p:pic>
      <p:sp>
        <p:nvSpPr>
          <p:cNvPr id="5" name="Title 1">
            <a:extLst>
              <a:ext uri="{FF2B5EF4-FFF2-40B4-BE49-F238E27FC236}">
                <a16:creationId xmlns:a16="http://schemas.microsoft.com/office/drawing/2014/main" id="{619692B7-2D1D-46BC-8AC9-4D46CF5978DC}"/>
              </a:ext>
            </a:extLst>
          </p:cNvPr>
          <p:cNvSpPr txBox="1">
            <a:spLocks/>
          </p:cNvSpPr>
          <p:nvPr/>
        </p:nvSpPr>
        <p:spPr>
          <a:xfrm>
            <a:off x="152446" y="98046"/>
            <a:ext cx="11328354" cy="1322868"/>
          </a:xfrm>
          <a:prstGeom prst="rect">
            <a:avLst/>
          </a:prstGeom>
          <a:noFill/>
        </p:spPr>
        <p:txBody>
          <a:bodyPr>
            <a:normAutofit/>
          </a:bodyPr>
          <a:lstStyle>
            <a:lvl1pPr algn="l" defTabSz="609585" rtl="0" eaLnBrk="1" fontAlgn="base" hangingPunct="1">
              <a:spcBef>
                <a:spcPct val="0"/>
              </a:spcBef>
              <a:spcAft>
                <a:spcPct val="0"/>
              </a:spcAft>
              <a:defRPr sz="4267" b="1"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2pPr>
            <a:lvl3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3pPr>
            <a:lvl4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4pPr>
            <a:lvl5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5pPr>
            <a:lvl6pPr marL="609585"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6pPr>
            <a:lvl7pPr marL="1219170"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7pPr>
            <a:lvl8pPr marL="1828754"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8pPr>
            <a:lvl9pPr marL="2438339"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9pPr>
          </a:lstStyle>
          <a:p>
            <a:r>
              <a:rPr lang="en-US" sz="3300" dirty="0">
                <a:solidFill>
                  <a:schemeClr val="accent2">
                    <a:lumMod val="50000"/>
                  </a:schemeClr>
                </a:solidFill>
                <a:latin typeface="+mj-lt"/>
              </a:rPr>
              <a:t>Lessons learnt from community malaria case management and surveillance in Zambia</a:t>
            </a:r>
            <a:endParaRPr lang="en-GB" sz="3300" dirty="0">
              <a:solidFill>
                <a:schemeClr val="accent2">
                  <a:lumMod val="50000"/>
                </a:schemeClr>
              </a:solidFill>
              <a:latin typeface="+mj-lt"/>
            </a:endParaRPr>
          </a:p>
        </p:txBody>
      </p:sp>
    </p:spTree>
    <p:extLst>
      <p:ext uri="{BB962C8B-B14F-4D97-AF65-F5344CB8AC3E}">
        <p14:creationId xmlns:p14="http://schemas.microsoft.com/office/powerpoint/2010/main" val="276107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9C1EF41-BA69-2A46-AC28-F24695E4728F}"/>
              </a:ext>
            </a:extLst>
          </p:cNvPr>
          <p:cNvSpPr txBox="1"/>
          <p:nvPr/>
        </p:nvSpPr>
        <p:spPr>
          <a:xfrm>
            <a:off x="322558" y="1151304"/>
            <a:ext cx="6056471" cy="5282674"/>
          </a:xfrm>
          <a:prstGeom prst="rect">
            <a:avLst/>
          </a:prstGeom>
          <a:noFill/>
        </p:spPr>
        <p:txBody>
          <a:bodyPr wrap="square" lIns="0" tIns="0" rIns="0" bIns="0" numCol="1" spcCol="182880" rtlCol="0" anchor="t">
            <a:noAutofit/>
          </a:bodyPr>
          <a:lstStyle/>
          <a:p>
            <a:pPr marL="342900" indent="-342900">
              <a:buFont typeface="Arial" panose="020B0604020202020204" pitchFamily="34" charset="0"/>
              <a:buChar char="•"/>
            </a:pPr>
            <a:r>
              <a:rPr lang="en-US" sz="2200" dirty="0"/>
              <a:t>Timely acquisition of </a:t>
            </a:r>
            <a:r>
              <a:rPr lang="en-US" sz="2200" dirty="0">
                <a:solidFill>
                  <a:srgbClr val="F84F4F"/>
                </a:solidFill>
              </a:rPr>
              <a:t>quality data in a more focalized manner </a:t>
            </a:r>
            <a:r>
              <a:rPr lang="en-US" sz="2200" dirty="0"/>
              <a:t>helps gain insight of the granularity of malaria transmission patterns to efficiently deploy commodities, plan interventions, and focus attention where most needed </a:t>
            </a:r>
          </a:p>
          <a:p>
            <a:pPr lvl="1"/>
            <a:endParaRPr lang="en-US" sz="2200" dirty="0"/>
          </a:p>
          <a:p>
            <a:pPr marL="342900" indent="-342900">
              <a:buFont typeface="Arial" panose="020B0604020202020204" pitchFamily="34" charset="0"/>
              <a:buChar char="•"/>
            </a:pPr>
            <a:r>
              <a:rPr lang="en-US" sz="2200" dirty="0"/>
              <a:t>Progress towards Zambia’s malaria elimination goal will be enhanced by prompt detection and effective treatment of malaria cases at the community level</a:t>
            </a:r>
          </a:p>
          <a:p>
            <a:endParaRPr lang="en-US" sz="2200" dirty="0"/>
          </a:p>
          <a:p>
            <a:pPr marL="342900" indent="-342900">
              <a:buFont typeface="Arial" panose="020B0604020202020204" pitchFamily="34" charset="0"/>
              <a:buChar char="•"/>
            </a:pPr>
            <a:r>
              <a:rPr lang="en-US" sz="2200" dirty="0"/>
              <a:t>Therefore, it is key to continue involving CHWs who are closer to the under-served in the community</a:t>
            </a:r>
          </a:p>
          <a:p>
            <a:endParaRPr lang="en-US" sz="2200" dirty="0"/>
          </a:p>
          <a:p>
            <a:pPr marL="342900" indent="-342900">
              <a:buFont typeface="Arial" panose="020B0604020202020204" pitchFamily="34" charset="0"/>
              <a:buChar char="•"/>
            </a:pPr>
            <a:endParaRPr lang="en-US" sz="2200" b="1" dirty="0"/>
          </a:p>
          <a:p>
            <a:pPr>
              <a:lnSpc>
                <a:spcPts val="1800"/>
              </a:lnSpc>
              <a:spcAft>
                <a:spcPts val="1800"/>
              </a:spcAft>
            </a:pPr>
            <a:endParaRPr lang="en-US" sz="22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10795491" y="6286500"/>
            <a:ext cx="685309" cy="294957"/>
          </a:xfrm>
          <a:prstGeom prst="rect">
            <a:avLst/>
          </a:prstGeom>
        </p:spPr>
      </p:pic>
      <p:pic>
        <p:nvPicPr>
          <p:cNvPr id="7" name="Picture 6">
            <a:extLst>
              <a:ext uri="{FF2B5EF4-FFF2-40B4-BE49-F238E27FC236}">
                <a16:creationId xmlns:a16="http://schemas.microsoft.com/office/drawing/2014/main" id="{035AA7B8-6CF5-45DD-9E0E-7EF14C08F349}"/>
              </a:ext>
            </a:extLst>
          </p:cNvPr>
          <p:cNvPicPr>
            <a:picLocks noChangeAspect="1"/>
          </p:cNvPicPr>
          <p:nvPr/>
        </p:nvPicPr>
        <p:blipFill>
          <a:blip r:embed="rId4"/>
          <a:stretch>
            <a:fillRect/>
          </a:stretch>
        </p:blipFill>
        <p:spPr>
          <a:xfrm>
            <a:off x="6760395" y="1154593"/>
            <a:ext cx="5431605" cy="4640032"/>
          </a:xfrm>
          <a:prstGeom prst="rect">
            <a:avLst/>
          </a:prstGeom>
        </p:spPr>
      </p:pic>
      <p:sp>
        <p:nvSpPr>
          <p:cNvPr id="6" name="Title 1">
            <a:extLst>
              <a:ext uri="{FF2B5EF4-FFF2-40B4-BE49-F238E27FC236}">
                <a16:creationId xmlns:a16="http://schemas.microsoft.com/office/drawing/2014/main" id="{372847DA-6EB9-493F-8B7A-C20C516B5627}"/>
              </a:ext>
            </a:extLst>
          </p:cNvPr>
          <p:cNvSpPr txBox="1">
            <a:spLocks/>
          </p:cNvSpPr>
          <p:nvPr/>
        </p:nvSpPr>
        <p:spPr>
          <a:xfrm>
            <a:off x="152446" y="98046"/>
            <a:ext cx="8010805" cy="1322868"/>
          </a:xfrm>
          <a:prstGeom prst="rect">
            <a:avLst/>
          </a:prstGeom>
          <a:noFill/>
        </p:spPr>
        <p:txBody>
          <a:bodyPr>
            <a:normAutofit/>
          </a:bodyPr>
          <a:lstStyle>
            <a:lvl1pPr algn="l" defTabSz="609585" rtl="0" eaLnBrk="1" fontAlgn="base" hangingPunct="1">
              <a:spcBef>
                <a:spcPct val="0"/>
              </a:spcBef>
              <a:spcAft>
                <a:spcPct val="0"/>
              </a:spcAft>
              <a:defRPr sz="4267" b="1"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2pPr>
            <a:lvl3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3pPr>
            <a:lvl4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4pPr>
            <a:lvl5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5pPr>
            <a:lvl6pPr marL="609585"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6pPr>
            <a:lvl7pPr marL="1219170"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7pPr>
            <a:lvl8pPr marL="1828754"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8pPr>
            <a:lvl9pPr marL="2438339"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9pPr>
          </a:lstStyle>
          <a:p>
            <a:r>
              <a:rPr lang="en-US" sz="3600" dirty="0">
                <a:solidFill>
                  <a:schemeClr val="accent2">
                    <a:lumMod val="50000"/>
                  </a:schemeClr>
                </a:solidFill>
                <a:latin typeface="+mj-lt"/>
              </a:rPr>
              <a:t>Conclusion</a:t>
            </a:r>
            <a:endParaRPr lang="en-GB" sz="3600" dirty="0">
              <a:solidFill>
                <a:schemeClr val="accent2">
                  <a:lumMod val="50000"/>
                </a:schemeClr>
              </a:solidFill>
              <a:latin typeface="+mj-lt"/>
            </a:endParaRPr>
          </a:p>
        </p:txBody>
      </p:sp>
    </p:spTree>
    <p:extLst>
      <p:ext uri="{BB962C8B-B14F-4D97-AF65-F5344CB8AC3E}">
        <p14:creationId xmlns:p14="http://schemas.microsoft.com/office/powerpoint/2010/main" val="47037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F9F9"/>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C1EF41-BA69-2A46-AC28-F24695E4728F}"/>
              </a:ext>
            </a:extLst>
          </p:cNvPr>
          <p:cNvSpPr txBox="1"/>
          <p:nvPr/>
        </p:nvSpPr>
        <p:spPr>
          <a:xfrm>
            <a:off x="480479" y="983236"/>
            <a:ext cx="4153151" cy="4669753"/>
          </a:xfrm>
          <a:prstGeom prst="rect">
            <a:avLst/>
          </a:prstGeom>
          <a:noFill/>
        </p:spPr>
        <p:txBody>
          <a:bodyPr wrap="square" lIns="0" tIns="0" rIns="0" bIns="0" numCol="1" spcCol="182880" rtlCol="0" anchor="t">
            <a:noAutofit/>
          </a:bodyPr>
          <a:lstStyle/>
          <a:p>
            <a:pPr marL="0" indent="0">
              <a:buNone/>
            </a:pPr>
            <a:r>
              <a:rPr lang="en-US" b="1" dirty="0"/>
              <a:t>On behalf of PATH-MACEPA</a:t>
            </a:r>
          </a:p>
          <a:p>
            <a:pPr marL="742950" lvl="1" indent="-285750">
              <a:buFont typeface="Arial" panose="020B0604020202020204" pitchFamily="34" charset="0"/>
              <a:buChar char="•"/>
            </a:pPr>
            <a:r>
              <a:rPr lang="en-US" dirty="0"/>
              <a:t>MACEPA Leadership team</a:t>
            </a:r>
          </a:p>
          <a:p>
            <a:pPr marL="742950" lvl="1" indent="-285750">
              <a:buFont typeface="Arial" panose="020B0604020202020204" pitchFamily="34" charset="0"/>
              <a:buChar char="•"/>
            </a:pPr>
            <a:r>
              <a:rPr lang="en-US" dirty="0"/>
              <a:t>Dr John Miller</a:t>
            </a:r>
          </a:p>
          <a:p>
            <a:pPr marL="742950" lvl="1" indent="-285750">
              <a:buFont typeface="Arial" panose="020B0604020202020204" pitchFamily="34" charset="0"/>
              <a:buChar char="•"/>
            </a:pPr>
            <a:r>
              <a:rPr lang="en-US" dirty="0"/>
              <a:t>Hannah Slater </a:t>
            </a:r>
          </a:p>
          <a:p>
            <a:pPr marL="742950" lvl="1" indent="-285750">
              <a:buFont typeface="Arial" panose="020B0604020202020204" pitchFamily="34" charset="0"/>
              <a:buChar char="•"/>
            </a:pPr>
            <a:r>
              <a:rPr lang="en-US" dirty="0"/>
              <a:t>Chris Lungu</a:t>
            </a:r>
          </a:p>
          <a:p>
            <a:pPr marL="742950" lvl="1" indent="-285750">
              <a:buFont typeface="Arial" panose="020B0604020202020204" pitchFamily="34" charset="0"/>
              <a:buChar char="•"/>
            </a:pPr>
            <a:r>
              <a:rPr lang="en-US" dirty="0"/>
              <a:t>Michael Hainsworth </a:t>
            </a:r>
          </a:p>
          <a:p>
            <a:pPr marL="742950" lvl="1" indent="-285750">
              <a:buFont typeface="Arial" panose="020B0604020202020204" pitchFamily="34" charset="0"/>
              <a:buChar char="•"/>
            </a:pPr>
            <a:r>
              <a:rPr lang="en-US" dirty="0"/>
              <a:t>Jonathan </a:t>
            </a:r>
            <a:r>
              <a:rPr lang="en-US" dirty="0" err="1"/>
              <a:t>Drummey</a:t>
            </a:r>
            <a:endParaRPr lang="en-US" dirty="0"/>
          </a:p>
          <a:p>
            <a:pPr marL="742950" lvl="1" indent="-285750">
              <a:buFont typeface="Arial" panose="020B0604020202020204" pitchFamily="34" charset="0"/>
              <a:buChar char="•"/>
            </a:pPr>
            <a:r>
              <a:rPr lang="en-US" dirty="0"/>
              <a:t>Caterina </a:t>
            </a:r>
            <a:r>
              <a:rPr lang="en-US" dirty="0" err="1"/>
              <a:t>Guinovart</a:t>
            </a:r>
            <a:endParaRPr lang="en-US" dirty="0"/>
          </a:p>
          <a:p>
            <a:pPr marL="742950" lvl="1" indent="-285750">
              <a:buFont typeface="Arial" panose="020B0604020202020204" pitchFamily="34" charset="0"/>
              <a:buChar char="•"/>
            </a:pPr>
            <a:r>
              <a:rPr lang="en-US" dirty="0"/>
              <a:t>Maya Fraser</a:t>
            </a:r>
          </a:p>
          <a:p>
            <a:pPr marL="742950" lvl="1" indent="-285750">
              <a:buFont typeface="Arial" panose="020B0604020202020204" pitchFamily="34" charset="0"/>
              <a:buChar char="•"/>
            </a:pPr>
            <a:r>
              <a:rPr lang="en-US" dirty="0"/>
              <a:t>Sandi </a:t>
            </a:r>
            <a:r>
              <a:rPr lang="en-US" dirty="0" err="1"/>
              <a:t>Litia</a:t>
            </a:r>
            <a:endParaRPr lang="en-US" dirty="0"/>
          </a:p>
          <a:p>
            <a:pPr marL="742950" lvl="1" indent="-285750">
              <a:buFont typeface="Arial" panose="020B0604020202020204" pitchFamily="34" charset="0"/>
              <a:buChar char="•"/>
            </a:pPr>
            <a:r>
              <a:rPr lang="en-US" dirty="0"/>
              <a:t>Prudence </a:t>
            </a:r>
            <a:r>
              <a:rPr lang="en-US" dirty="0" err="1"/>
              <a:t>Malama</a:t>
            </a:r>
            <a:endParaRPr lang="en-US" dirty="0"/>
          </a:p>
          <a:p>
            <a:pPr marL="742950" lvl="1" indent="-285750">
              <a:buFont typeface="Arial" panose="020B0604020202020204" pitchFamily="34" charset="0"/>
              <a:buChar char="•"/>
            </a:pPr>
            <a:r>
              <a:rPr lang="en-US" dirty="0"/>
              <a:t>Mathews Monde</a:t>
            </a:r>
          </a:p>
          <a:p>
            <a:pPr marL="0" indent="0">
              <a:buNone/>
            </a:pPr>
            <a:endParaRPr lang="en-US" dirty="0"/>
          </a:p>
          <a:p>
            <a:pPr marL="0" indent="0">
              <a:buNone/>
            </a:pPr>
            <a:r>
              <a:rPr lang="en-US" b="1" dirty="0"/>
              <a:t>Institute for Disease Modelling (IDM)</a:t>
            </a:r>
          </a:p>
          <a:p>
            <a:pPr marL="742950" lvl="1" indent="-285750">
              <a:buFont typeface="Arial" panose="020B0604020202020204" pitchFamily="34" charset="0"/>
              <a:buChar char="•"/>
            </a:pPr>
            <a:r>
              <a:rPr lang="en-US" dirty="0"/>
              <a:t>Edward Wenger</a:t>
            </a:r>
          </a:p>
          <a:p>
            <a:pPr marL="742950" lvl="1" indent="-285750">
              <a:buFont typeface="Arial" panose="020B0604020202020204" pitchFamily="34" charset="0"/>
              <a:buChar char="•"/>
            </a:pPr>
            <a:r>
              <a:rPr lang="en-US" dirty="0" err="1"/>
              <a:t>Jaline</a:t>
            </a:r>
            <a:r>
              <a:rPr lang="en-US" dirty="0"/>
              <a:t> </a:t>
            </a:r>
            <a:r>
              <a:rPr lang="en-US" dirty="0" err="1"/>
              <a:t>Gerardin</a:t>
            </a:r>
            <a:endParaRPr lang="en-US" dirty="0"/>
          </a:p>
          <a:p>
            <a:pPr marL="742950" lvl="1" indent="-285750">
              <a:buFont typeface="Arial" panose="020B0604020202020204" pitchFamily="34" charset="0"/>
              <a:buChar char="•"/>
            </a:pPr>
            <a:r>
              <a:rPr lang="en-US" dirty="0"/>
              <a:t>Caitlin </a:t>
            </a:r>
            <a:r>
              <a:rPr lang="en-US" dirty="0" err="1"/>
              <a:t>Bever</a:t>
            </a:r>
            <a:endParaRPr lang="en-US" dirty="0"/>
          </a:p>
          <a:p>
            <a:pPr marL="398462" lvl="1" indent="0">
              <a:buNone/>
            </a:pPr>
            <a:endParaRPr lang="en-US" b="1" u="sng" dirty="0"/>
          </a:p>
          <a:p>
            <a:pPr marL="285750" indent="-285750">
              <a:buFont typeface="Arial" panose="020B0604020202020204" pitchFamily="34" charset="0"/>
              <a:buChar char="•"/>
            </a:pPr>
            <a:r>
              <a:rPr lang="en-US" b="1" dirty="0"/>
              <a:t>AKROS Global Health Zambia team</a:t>
            </a:r>
          </a:p>
          <a:p>
            <a:pPr marL="285750" indent="-285750">
              <a:buFont typeface="Arial" panose="020B0604020202020204" pitchFamily="34" charset="0"/>
              <a:buChar char="•"/>
            </a:pPr>
            <a:r>
              <a:rPr lang="en-US" b="1" dirty="0"/>
              <a:t>PMI/PAMO Zambia malaria team</a:t>
            </a:r>
          </a:p>
          <a:p>
            <a:pPr marL="285750" indent="-285750">
              <a:buFont typeface="Arial" panose="020B0604020202020204" pitchFamily="34" charset="0"/>
              <a:buChar char="•"/>
            </a:pPr>
            <a:r>
              <a:rPr lang="en-US" b="1" dirty="0"/>
              <a:t>GF/CHAZ Zambia malaria team</a:t>
            </a:r>
          </a:p>
          <a:p>
            <a:endParaRPr lang="en-US" b="1" dirty="0"/>
          </a:p>
          <a:p>
            <a:endParaRPr lang="en-US" dirty="0"/>
          </a:p>
          <a:p>
            <a:pPr marL="342900" indent="-342900">
              <a:buFont typeface="Arial" panose="020B0604020202020204" pitchFamily="34" charset="0"/>
              <a:buChar char="•"/>
            </a:pPr>
            <a:endParaRPr lang="en-US" b="1" dirty="0"/>
          </a:p>
          <a:p>
            <a:pPr>
              <a:lnSpc>
                <a:spcPts val="1800"/>
              </a:lnSpc>
              <a:spcAft>
                <a:spcPts val="1800"/>
              </a:spcAft>
            </a:pPr>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9C1EF41-BA69-2A46-AC28-F24695E4728F}"/>
              </a:ext>
            </a:extLst>
          </p:cNvPr>
          <p:cNvSpPr txBox="1"/>
          <p:nvPr/>
        </p:nvSpPr>
        <p:spPr>
          <a:xfrm>
            <a:off x="4811486" y="983236"/>
            <a:ext cx="3962338" cy="4301145"/>
          </a:xfrm>
          <a:prstGeom prst="rect">
            <a:avLst/>
          </a:prstGeom>
          <a:noFill/>
        </p:spPr>
        <p:txBody>
          <a:bodyPr wrap="square" lIns="0" tIns="0" rIns="0" bIns="0" numCol="1" spcCol="182880" rtlCol="0" anchor="t">
            <a:noAutofit/>
          </a:bodyPr>
          <a:lstStyle/>
          <a:p>
            <a:pPr marL="0" indent="0">
              <a:buNone/>
            </a:pPr>
            <a:r>
              <a:rPr lang="en-US" b="1" dirty="0"/>
              <a:t>NMEC, </a:t>
            </a:r>
            <a:r>
              <a:rPr lang="en-US" b="1" dirty="0" err="1"/>
              <a:t>MoH</a:t>
            </a:r>
            <a:r>
              <a:rPr lang="en-US" b="1" dirty="0"/>
              <a:t> :</a:t>
            </a:r>
          </a:p>
          <a:p>
            <a:pPr marL="742950" lvl="1" indent="-285750">
              <a:buFont typeface="Arial" panose="020B0604020202020204" pitchFamily="34" charset="0"/>
              <a:buChar char="•"/>
            </a:pPr>
            <a:r>
              <a:rPr lang="en-US" dirty="0" err="1"/>
              <a:t>Dr</a:t>
            </a:r>
            <a:r>
              <a:rPr lang="en-US" dirty="0"/>
              <a:t> Elizabeth </a:t>
            </a:r>
            <a:r>
              <a:rPr lang="en-US" dirty="0" err="1"/>
              <a:t>Chizema</a:t>
            </a:r>
            <a:r>
              <a:rPr lang="en-US" dirty="0"/>
              <a:t> </a:t>
            </a:r>
          </a:p>
          <a:p>
            <a:pPr marL="742950" lvl="1" indent="-285750">
              <a:buFont typeface="Arial" panose="020B0604020202020204" pitchFamily="34" charset="0"/>
              <a:buChar char="•"/>
            </a:pPr>
            <a:r>
              <a:rPr lang="en-US" dirty="0" err="1"/>
              <a:t>Dr</a:t>
            </a:r>
            <a:r>
              <a:rPr lang="en-US" dirty="0"/>
              <a:t> Anthony </a:t>
            </a:r>
            <a:r>
              <a:rPr lang="en-US" dirty="0" err="1"/>
              <a:t>Yeta</a:t>
            </a:r>
            <a:endParaRPr lang="en-US" dirty="0"/>
          </a:p>
          <a:p>
            <a:pPr marL="742950" lvl="1" indent="-285750">
              <a:buFont typeface="Arial" panose="020B0604020202020204" pitchFamily="34" charset="0"/>
              <a:buChar char="•"/>
            </a:pPr>
            <a:r>
              <a:rPr lang="en-US" dirty="0" err="1"/>
              <a:t>Dr</a:t>
            </a:r>
            <a:r>
              <a:rPr lang="en-US" dirty="0"/>
              <a:t> Busiku Hamainza</a:t>
            </a:r>
          </a:p>
          <a:p>
            <a:pPr marL="742950" lvl="1" indent="-285750">
              <a:buFont typeface="Arial" panose="020B0604020202020204" pitchFamily="34" charset="0"/>
              <a:buChar char="•"/>
            </a:pPr>
            <a:r>
              <a:rPr lang="en-US" dirty="0" err="1"/>
              <a:t>Mr</a:t>
            </a:r>
            <a:r>
              <a:rPr lang="en-US" dirty="0"/>
              <a:t> </a:t>
            </a:r>
            <a:r>
              <a:rPr lang="en-US" dirty="0" err="1"/>
              <a:t>Japhet</a:t>
            </a:r>
            <a:r>
              <a:rPr lang="en-US" dirty="0"/>
              <a:t> </a:t>
            </a:r>
            <a:r>
              <a:rPr lang="en-US" dirty="0" err="1"/>
              <a:t>Chiwaula</a:t>
            </a:r>
            <a:endParaRPr lang="en-US" dirty="0"/>
          </a:p>
          <a:p>
            <a:pPr marL="742950" lvl="1" indent="-285750">
              <a:buFont typeface="Arial" panose="020B0604020202020204" pitchFamily="34" charset="0"/>
              <a:buChar char="•"/>
            </a:pPr>
            <a:r>
              <a:rPr lang="en-US" dirty="0" err="1"/>
              <a:t>Ms</a:t>
            </a:r>
            <a:r>
              <a:rPr lang="en-US" dirty="0"/>
              <a:t> Mercy Mwanza</a:t>
            </a:r>
          </a:p>
          <a:p>
            <a:pPr marL="742950" lvl="1" indent="-285750">
              <a:buFont typeface="Arial" panose="020B0604020202020204" pitchFamily="34" charset="0"/>
              <a:buChar char="•"/>
            </a:pPr>
            <a:r>
              <a:rPr lang="en-US" dirty="0" err="1"/>
              <a:t>Mr</a:t>
            </a:r>
            <a:r>
              <a:rPr lang="en-US" dirty="0"/>
              <a:t> </a:t>
            </a:r>
            <a:r>
              <a:rPr lang="en-US" dirty="0" err="1"/>
              <a:t>Ignatious</a:t>
            </a:r>
            <a:r>
              <a:rPr lang="en-US" dirty="0"/>
              <a:t> Banda</a:t>
            </a:r>
          </a:p>
          <a:p>
            <a:endParaRPr lang="en-US" b="1" dirty="0">
              <a:cs typeface="Calibri Light" panose="020F0302020204030204" pitchFamily="34" charset="0"/>
            </a:endParaRPr>
          </a:p>
          <a:p>
            <a:pPr marL="285750" indent="-285750">
              <a:buFont typeface="Arial" panose="020B0604020202020204" pitchFamily="34" charset="0"/>
              <a:buChar char="•"/>
            </a:pPr>
            <a:r>
              <a:rPr lang="en-US" b="1" dirty="0">
                <a:cs typeface="Calibri Light" panose="020F0302020204030204" pitchFamily="34" charset="0"/>
              </a:rPr>
              <a:t>Provincial and District Health  teams </a:t>
            </a:r>
          </a:p>
          <a:p>
            <a:endParaRPr lang="en-US" b="1" dirty="0">
              <a:cs typeface="Calibri Light" panose="020F0302020204030204" pitchFamily="34" charset="0"/>
            </a:endParaRPr>
          </a:p>
          <a:p>
            <a:pPr marL="285750" indent="-285750">
              <a:buFont typeface="Arial" panose="020B0604020202020204" pitchFamily="34" charset="0"/>
              <a:buChar char="•"/>
            </a:pPr>
            <a:r>
              <a:rPr lang="en-US" b="1" dirty="0">
                <a:cs typeface="Calibri Light" panose="020F0302020204030204" pitchFamily="34" charset="0"/>
              </a:rPr>
              <a:t>The communities and the Community Health Volunteers in areas where Community case mgt &amp; surveillance is implemented</a:t>
            </a:r>
          </a:p>
          <a:p>
            <a:endParaRPr lang="en-US" b="1" dirty="0">
              <a:cs typeface="Calibri Light" panose="020F0302020204030204" pitchFamily="34" charset="0"/>
            </a:endParaRPr>
          </a:p>
          <a:p>
            <a:endParaRPr lang="en-US" dirty="0"/>
          </a:p>
          <a:p>
            <a:pPr marL="342900" indent="-342900">
              <a:buFont typeface="Arial" panose="020B0604020202020204" pitchFamily="34" charset="0"/>
              <a:buChar char="•"/>
            </a:pPr>
            <a:endParaRPr lang="en-US" b="1" dirty="0"/>
          </a:p>
          <a:p>
            <a:pPr>
              <a:lnSpc>
                <a:spcPts val="1800"/>
              </a:lnSpc>
              <a:spcAft>
                <a:spcPts val="1800"/>
              </a:spcAft>
            </a:pPr>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3239" y="3119507"/>
            <a:ext cx="2979098" cy="60177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2901" y="324750"/>
            <a:ext cx="1589847" cy="168921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3824" y="2139982"/>
            <a:ext cx="2569152" cy="601777"/>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02621" y="4071098"/>
            <a:ext cx="2820919" cy="821385"/>
          </a:xfrm>
          <a:prstGeom prst="rect">
            <a:avLst/>
          </a:prstGeom>
        </p:spPr>
      </p:pic>
      <p:sp>
        <p:nvSpPr>
          <p:cNvPr id="11" name="Title 1">
            <a:extLst>
              <a:ext uri="{FF2B5EF4-FFF2-40B4-BE49-F238E27FC236}">
                <a16:creationId xmlns:a16="http://schemas.microsoft.com/office/drawing/2014/main" id="{1E1329B8-A444-4850-A166-19687D6F8B5A}"/>
              </a:ext>
            </a:extLst>
          </p:cNvPr>
          <p:cNvSpPr txBox="1">
            <a:spLocks/>
          </p:cNvSpPr>
          <p:nvPr/>
        </p:nvSpPr>
        <p:spPr>
          <a:xfrm>
            <a:off x="152446" y="98046"/>
            <a:ext cx="8010805" cy="1322868"/>
          </a:xfrm>
          <a:prstGeom prst="rect">
            <a:avLst/>
          </a:prstGeom>
          <a:noFill/>
        </p:spPr>
        <p:txBody>
          <a:bodyPr>
            <a:normAutofit/>
          </a:bodyPr>
          <a:lstStyle>
            <a:lvl1pPr algn="l" defTabSz="609585" rtl="0" eaLnBrk="1" fontAlgn="base" hangingPunct="1">
              <a:spcBef>
                <a:spcPct val="0"/>
              </a:spcBef>
              <a:spcAft>
                <a:spcPct val="0"/>
              </a:spcAft>
              <a:defRPr sz="4267" b="1"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2pPr>
            <a:lvl3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3pPr>
            <a:lvl4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4pPr>
            <a:lvl5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5pPr>
            <a:lvl6pPr marL="609585"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6pPr>
            <a:lvl7pPr marL="1219170"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7pPr>
            <a:lvl8pPr marL="1828754"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8pPr>
            <a:lvl9pPr marL="2438339"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9pPr>
          </a:lstStyle>
          <a:p>
            <a:r>
              <a:rPr lang="en-US" sz="3600" dirty="0">
                <a:solidFill>
                  <a:schemeClr val="accent2">
                    <a:lumMod val="50000"/>
                  </a:schemeClr>
                </a:solidFill>
                <a:latin typeface="+mj-lt"/>
              </a:rPr>
              <a:t>Acknowledgement</a:t>
            </a:r>
            <a:endParaRPr lang="en-GB" sz="3600" dirty="0">
              <a:solidFill>
                <a:schemeClr val="accent2">
                  <a:lumMod val="50000"/>
                </a:schemeClr>
              </a:solidFill>
              <a:latin typeface="+mj-lt"/>
            </a:endParaRPr>
          </a:p>
        </p:txBody>
      </p:sp>
      <p:pic>
        <p:nvPicPr>
          <p:cNvPr id="1026" name="Picture 2" descr="cid:image002.jpg@01D21A3B.C927B120">
            <a:extLst>
              <a:ext uri="{FF2B5EF4-FFF2-40B4-BE49-F238E27FC236}">
                <a16:creationId xmlns:a16="http://schemas.microsoft.com/office/drawing/2014/main" id="{0D060436-BD85-4DE2-8D76-60AEB1C68E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1951" y="5242296"/>
            <a:ext cx="2486055" cy="82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505471A5-1A51-4F40-BE8B-397A13E3FFB7}"/>
              </a:ext>
            </a:extLst>
          </p:cNvPr>
          <p:cNvPicPr>
            <a:picLocks noChangeAspect="1"/>
          </p:cNvPicPr>
          <p:nvPr/>
        </p:nvPicPr>
        <p:blipFill>
          <a:blip r:embed="rId8"/>
          <a:stretch>
            <a:fillRect/>
          </a:stretch>
        </p:blipFill>
        <p:spPr>
          <a:xfrm>
            <a:off x="6792655" y="5078873"/>
            <a:ext cx="1947923" cy="1591782"/>
          </a:xfrm>
          <a:prstGeom prst="rect">
            <a:avLst/>
          </a:prstGeom>
        </p:spPr>
      </p:pic>
    </p:spTree>
    <p:extLst>
      <p:ext uri="{BB962C8B-B14F-4D97-AF65-F5344CB8AC3E}">
        <p14:creationId xmlns:p14="http://schemas.microsoft.com/office/powerpoint/2010/main" val="1925849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DC6F821-2A9C-6F43-A124-0EC7817D152E}"/>
              </a:ext>
            </a:extLst>
          </p:cNvPr>
          <p:cNvSpPr txBox="1"/>
          <p:nvPr/>
        </p:nvSpPr>
        <p:spPr>
          <a:xfrm>
            <a:off x="2032625" y="2950855"/>
            <a:ext cx="3305907" cy="478144"/>
          </a:xfrm>
          <a:prstGeom prst="rect">
            <a:avLst/>
          </a:prstGeom>
          <a:noFill/>
        </p:spPr>
        <p:txBody>
          <a:bodyPr wrap="square" lIns="0" tIns="0" rIns="0" bIns="0" rtlCol="0" anchor="t">
            <a:spAutoFit/>
          </a:bodyPr>
          <a:lstStyle/>
          <a:p>
            <a:pPr>
              <a:lnSpc>
                <a:spcPts val="4000"/>
              </a:lnSpc>
              <a:spcAft>
                <a:spcPts val="1800"/>
              </a:spcAft>
            </a:pPr>
            <a:r>
              <a:rPr lang="en-US" sz="3300" b="1" dirty="0">
                <a:solidFill>
                  <a:srgbClr val="F1583A"/>
                </a:solidFill>
                <a:latin typeface="Arial" panose="020B0604020202020204" pitchFamily="34" charset="0"/>
                <a:cs typeface="Arial" panose="020B0604020202020204" pitchFamily="34" charset="0"/>
              </a:rPr>
              <a:t>Questions? </a:t>
            </a:r>
          </a:p>
        </p:txBody>
      </p:sp>
      <p:sp>
        <p:nvSpPr>
          <p:cNvPr id="3" name="Text Placeholder 2"/>
          <p:cNvSpPr>
            <a:spLocks noGrp="1"/>
          </p:cNvSpPr>
          <p:nvPr>
            <p:ph type="body" sz="quarter" idx="4294967295"/>
          </p:nvPr>
        </p:nvSpPr>
        <p:spPr>
          <a:xfrm>
            <a:off x="1643619" y="3788784"/>
            <a:ext cx="3694913" cy="478143"/>
          </a:xfrm>
          <a:prstGeom prst="rect">
            <a:avLst/>
          </a:prstGeom>
        </p:spPr>
        <p:txBody>
          <a:bodyPr/>
          <a:lstStyle/>
          <a:p>
            <a:r>
              <a:rPr lang="en-US" dirty="0">
                <a:solidFill>
                  <a:schemeClr val="tx1"/>
                </a:solidFill>
              </a:rPr>
              <a:t>Thank you for your attention!</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92427" y="1365000"/>
            <a:ext cx="4119129" cy="4127999"/>
          </a:xfrm>
          <a:prstGeom prst="rect">
            <a:avLst/>
          </a:prstGeom>
        </p:spPr>
      </p:pic>
      <p:sp>
        <p:nvSpPr>
          <p:cNvPr id="2" name="Rectangle 1">
            <a:extLst>
              <a:ext uri="{FF2B5EF4-FFF2-40B4-BE49-F238E27FC236}">
                <a16:creationId xmlns:a16="http://schemas.microsoft.com/office/drawing/2014/main" id="{EDD414EA-FB7F-42ED-AB8B-7C646DB15F35}"/>
              </a:ext>
            </a:extLst>
          </p:cNvPr>
          <p:cNvSpPr/>
          <p:nvPr/>
        </p:nvSpPr>
        <p:spPr>
          <a:xfrm>
            <a:off x="10472057" y="5965371"/>
            <a:ext cx="1328057" cy="7293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807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01A0283-FD83-4D74-8CB4-BE0B377D669A}"/>
              </a:ext>
            </a:extLst>
          </p:cNvPr>
          <p:cNvSpPr txBox="1">
            <a:spLocks/>
          </p:cNvSpPr>
          <p:nvPr/>
        </p:nvSpPr>
        <p:spPr>
          <a:xfrm>
            <a:off x="152446" y="98046"/>
            <a:ext cx="11490205" cy="890782"/>
          </a:xfrm>
          <a:prstGeom prst="rect">
            <a:avLst/>
          </a:prstGeom>
          <a:noFill/>
        </p:spPr>
        <p:txBody>
          <a:bodyPr>
            <a:normAutofit/>
          </a:bodyPr>
          <a:lstStyle>
            <a:lvl1pPr algn="l" defTabSz="609585" rtl="0" eaLnBrk="1" fontAlgn="base" hangingPunct="1">
              <a:spcBef>
                <a:spcPct val="0"/>
              </a:spcBef>
              <a:spcAft>
                <a:spcPct val="0"/>
              </a:spcAft>
              <a:defRPr sz="4267" b="1"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2pPr>
            <a:lvl3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3pPr>
            <a:lvl4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4pPr>
            <a:lvl5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5pPr>
            <a:lvl6pPr marL="609585"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6pPr>
            <a:lvl7pPr marL="1219170"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7pPr>
            <a:lvl8pPr marL="1828754"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8pPr>
            <a:lvl9pPr marL="2438339"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9pPr>
          </a:lstStyle>
          <a:p>
            <a:pPr algn="ctr"/>
            <a:r>
              <a:rPr lang="en-US" sz="3300" dirty="0">
                <a:solidFill>
                  <a:schemeClr val="accent2">
                    <a:lumMod val="50000"/>
                  </a:schemeClr>
                </a:solidFill>
                <a:latin typeface="+mj-lt"/>
              </a:rPr>
              <a:t>Zambia- Located Southern part of Africa </a:t>
            </a:r>
            <a:endParaRPr lang="en-GB" sz="3300" dirty="0">
              <a:solidFill>
                <a:schemeClr val="accent2">
                  <a:lumMod val="50000"/>
                </a:schemeClr>
              </a:solidFill>
              <a:latin typeface="+mj-lt"/>
            </a:endParaRPr>
          </a:p>
        </p:txBody>
      </p:sp>
      <p:pic>
        <p:nvPicPr>
          <p:cNvPr id="6" name="Picture 5">
            <a:extLst>
              <a:ext uri="{FF2B5EF4-FFF2-40B4-BE49-F238E27FC236}">
                <a16:creationId xmlns:a16="http://schemas.microsoft.com/office/drawing/2014/main" id="{BC71AED8-702C-4248-AF5D-0A1223CDEEB9}"/>
              </a:ext>
            </a:extLst>
          </p:cNvPr>
          <p:cNvPicPr>
            <a:picLocks noChangeAspect="1"/>
          </p:cNvPicPr>
          <p:nvPr/>
        </p:nvPicPr>
        <p:blipFill>
          <a:blip r:embed="rId3"/>
          <a:stretch>
            <a:fillRect/>
          </a:stretch>
        </p:blipFill>
        <p:spPr>
          <a:xfrm>
            <a:off x="10795491" y="6286500"/>
            <a:ext cx="685309" cy="294957"/>
          </a:xfrm>
          <a:prstGeom prst="rect">
            <a:avLst/>
          </a:prstGeom>
        </p:spPr>
      </p:pic>
      <p:pic>
        <p:nvPicPr>
          <p:cNvPr id="4" name="Picture 3">
            <a:extLst>
              <a:ext uri="{FF2B5EF4-FFF2-40B4-BE49-F238E27FC236}">
                <a16:creationId xmlns:a16="http://schemas.microsoft.com/office/drawing/2014/main" id="{7CF33CBF-32F8-45DA-A433-6A581FB3A89D}"/>
              </a:ext>
            </a:extLst>
          </p:cNvPr>
          <p:cNvPicPr>
            <a:picLocks noChangeAspect="1"/>
          </p:cNvPicPr>
          <p:nvPr/>
        </p:nvPicPr>
        <p:blipFill>
          <a:blip r:embed="rId4"/>
          <a:stretch>
            <a:fillRect/>
          </a:stretch>
        </p:blipFill>
        <p:spPr>
          <a:xfrm>
            <a:off x="2766259" y="811396"/>
            <a:ext cx="6262577" cy="5874129"/>
          </a:xfrm>
          <a:prstGeom prst="rect">
            <a:avLst/>
          </a:prstGeom>
        </p:spPr>
      </p:pic>
    </p:spTree>
    <p:extLst>
      <p:ext uri="{BB962C8B-B14F-4D97-AF65-F5344CB8AC3E}">
        <p14:creationId xmlns:p14="http://schemas.microsoft.com/office/powerpoint/2010/main" val="1751273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DACEC5F-006D-D64E-B235-E9EE5F3D7527}"/>
              </a:ext>
            </a:extLst>
          </p:cNvPr>
          <p:cNvSpPr txBox="1"/>
          <p:nvPr/>
        </p:nvSpPr>
        <p:spPr>
          <a:xfrm>
            <a:off x="489857" y="1654629"/>
            <a:ext cx="6879772" cy="3859116"/>
          </a:xfrm>
          <a:prstGeom prst="rect">
            <a:avLst/>
          </a:prstGeom>
          <a:noFill/>
        </p:spPr>
        <p:txBody>
          <a:bodyPr wrap="square" lIns="0" tIns="0" rIns="0" bIns="0" rtlCol="0" anchor="t">
            <a:spAutoFit/>
          </a:bodyPr>
          <a:lstStyle/>
          <a:p>
            <a:pPr marL="342900" indent="-342900">
              <a:buFont typeface="Arial" panose="020B0604020202020204" pitchFamily="34" charset="0"/>
              <a:buChar char="•"/>
            </a:pPr>
            <a:r>
              <a:rPr lang="en-US" sz="2200" dirty="0"/>
              <a:t>Zambia Ministry of Health has a goal of achieving malaria elimination by 2021</a:t>
            </a:r>
          </a:p>
          <a:p>
            <a:pPr marL="800100" lvl="1" indent="-342900">
              <a:buFont typeface="Arial" panose="020B0604020202020204" pitchFamily="34" charset="0"/>
              <a:buChar char="•"/>
            </a:pPr>
            <a:r>
              <a:rPr lang="en-US" sz="2000" dirty="0"/>
              <a:t>Requires a package of tools, interventions and a substantial work force </a:t>
            </a:r>
          </a:p>
          <a:p>
            <a:pPr marL="800100" lvl="1" indent="-342900">
              <a:buFont typeface="Arial" panose="020B0604020202020204" pitchFamily="34" charset="0"/>
              <a:buChar char="•"/>
            </a:pPr>
            <a:r>
              <a:rPr lang="en-US" sz="2000" dirty="0"/>
              <a:t>A robust surveillance system that is able to collect timely information at more granular level</a:t>
            </a:r>
          </a:p>
          <a:p>
            <a:pPr marL="800100" lvl="1" indent="-342900">
              <a:buFont typeface="Arial" panose="020B0604020202020204" pitchFamily="34" charset="0"/>
              <a:buChar char="•"/>
            </a:pPr>
            <a:r>
              <a:rPr lang="en-US" sz="2000" dirty="0"/>
              <a:t>Good planning and management, resources, etc.</a:t>
            </a:r>
          </a:p>
          <a:p>
            <a:pPr marL="800100" lvl="1"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200" dirty="0"/>
              <a:t>One of the strategies being deployed since 2011 is to involve community health workers (CHWs) to provide case management &amp; surveillance in their communities </a:t>
            </a:r>
            <a:endParaRPr lang="en-US" sz="2200" b="1" dirty="0"/>
          </a:p>
        </p:txBody>
      </p:sp>
      <p:pic>
        <p:nvPicPr>
          <p:cNvPr id="2" name="Picture 1"/>
          <p:cNvPicPr>
            <a:picLocks noChangeAspect="1"/>
          </p:cNvPicPr>
          <p:nvPr/>
        </p:nvPicPr>
        <p:blipFill>
          <a:blip r:embed="rId3"/>
          <a:stretch>
            <a:fillRect/>
          </a:stretch>
        </p:blipFill>
        <p:spPr>
          <a:xfrm>
            <a:off x="7999655" y="0"/>
            <a:ext cx="4202505" cy="6858000"/>
          </a:xfrm>
          <a:prstGeom prst="rect">
            <a:avLst/>
          </a:prstGeom>
        </p:spPr>
      </p:pic>
      <p:sp>
        <p:nvSpPr>
          <p:cNvPr id="10" name="Title 1">
            <a:extLst>
              <a:ext uri="{FF2B5EF4-FFF2-40B4-BE49-F238E27FC236}">
                <a16:creationId xmlns:a16="http://schemas.microsoft.com/office/drawing/2014/main" id="{001A0283-FD83-4D74-8CB4-BE0B377D669A}"/>
              </a:ext>
            </a:extLst>
          </p:cNvPr>
          <p:cNvSpPr txBox="1">
            <a:spLocks/>
          </p:cNvSpPr>
          <p:nvPr/>
        </p:nvSpPr>
        <p:spPr>
          <a:xfrm>
            <a:off x="152446" y="98046"/>
            <a:ext cx="8010805" cy="1322868"/>
          </a:xfrm>
          <a:prstGeom prst="rect">
            <a:avLst/>
          </a:prstGeom>
          <a:noFill/>
        </p:spPr>
        <p:txBody>
          <a:bodyPr>
            <a:normAutofit/>
          </a:bodyPr>
          <a:lstStyle>
            <a:lvl1pPr algn="l" defTabSz="609585" rtl="0" eaLnBrk="1" fontAlgn="base" hangingPunct="1">
              <a:spcBef>
                <a:spcPct val="0"/>
              </a:spcBef>
              <a:spcAft>
                <a:spcPct val="0"/>
              </a:spcAft>
              <a:defRPr sz="4267" b="1"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2pPr>
            <a:lvl3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3pPr>
            <a:lvl4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4pPr>
            <a:lvl5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5pPr>
            <a:lvl6pPr marL="609585"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6pPr>
            <a:lvl7pPr marL="1219170"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7pPr>
            <a:lvl8pPr marL="1828754"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8pPr>
            <a:lvl9pPr marL="2438339"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9pPr>
          </a:lstStyle>
          <a:p>
            <a:r>
              <a:rPr lang="en-US" sz="3300" dirty="0">
                <a:solidFill>
                  <a:schemeClr val="accent2">
                    <a:lumMod val="50000"/>
                  </a:schemeClr>
                </a:solidFill>
                <a:latin typeface="+mj-lt"/>
              </a:rPr>
              <a:t>Engaging communities to eliminate malaria</a:t>
            </a:r>
            <a:endParaRPr lang="en-GB" sz="3300" dirty="0">
              <a:solidFill>
                <a:schemeClr val="accent2">
                  <a:lumMod val="50000"/>
                </a:schemeClr>
              </a:solidFill>
              <a:latin typeface="+mj-lt"/>
            </a:endParaRPr>
          </a:p>
        </p:txBody>
      </p:sp>
      <p:pic>
        <p:nvPicPr>
          <p:cNvPr id="6" name="Picture 5">
            <a:extLst>
              <a:ext uri="{FF2B5EF4-FFF2-40B4-BE49-F238E27FC236}">
                <a16:creationId xmlns:a16="http://schemas.microsoft.com/office/drawing/2014/main" id="{BC71AED8-702C-4248-AF5D-0A1223CDEEB9}"/>
              </a:ext>
            </a:extLst>
          </p:cNvPr>
          <p:cNvPicPr>
            <a:picLocks noChangeAspect="1"/>
          </p:cNvPicPr>
          <p:nvPr/>
        </p:nvPicPr>
        <p:blipFill>
          <a:blip r:embed="rId4"/>
          <a:stretch>
            <a:fillRect/>
          </a:stretch>
        </p:blipFill>
        <p:spPr>
          <a:xfrm>
            <a:off x="10795491" y="6286500"/>
            <a:ext cx="685309" cy="294957"/>
          </a:xfrm>
          <a:prstGeom prst="rect">
            <a:avLst/>
          </a:prstGeom>
        </p:spPr>
      </p:pic>
    </p:spTree>
    <p:extLst>
      <p:ext uri="{BB962C8B-B14F-4D97-AF65-F5344CB8AC3E}">
        <p14:creationId xmlns:p14="http://schemas.microsoft.com/office/powerpoint/2010/main" val="1835291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springernature.com/full/springer-static/image/art%3A10.1186%2F1475-2875-12-371/MediaObjects/12936_2013_Article_2991_Fig7_HTM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789" y="1072797"/>
            <a:ext cx="7415455" cy="49312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8BA29AB-A1F9-4A18-8BB1-8D1C4B5236B0}"/>
              </a:ext>
            </a:extLst>
          </p:cNvPr>
          <p:cNvSpPr txBox="1"/>
          <p:nvPr/>
        </p:nvSpPr>
        <p:spPr bwMode="auto">
          <a:xfrm>
            <a:off x="7086600" y="5791200"/>
            <a:ext cx="4124864" cy="507831"/>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r>
              <a:rPr lang="en-US" sz="900" dirty="0"/>
              <a:t>Littrell, M., J. M. Miller, M. Ndhlovu, B. Hamainza, M. Hawela, M. </a:t>
            </a:r>
            <a:r>
              <a:rPr lang="en-US" sz="900" dirty="0" err="1"/>
              <a:t>Kamuliwo</a:t>
            </a:r>
            <a:r>
              <a:rPr lang="en-US" sz="900" dirty="0"/>
              <a:t>, D. H. Hamer and R. W. Steketee (2013). "</a:t>
            </a:r>
            <a:r>
              <a:rPr lang="en-US" sz="900" b="1" dirty="0"/>
              <a:t>Documenting malaria case management coverage in Zambia: a systems effectiveness approach</a:t>
            </a:r>
            <a:r>
              <a:rPr lang="en-US" sz="900" dirty="0"/>
              <a:t>." </a:t>
            </a:r>
            <a:r>
              <a:rPr lang="en-US" sz="900" u="sng" dirty="0"/>
              <a:t>Malar J</a:t>
            </a:r>
            <a:r>
              <a:rPr lang="en-US" sz="900" dirty="0"/>
              <a:t> </a:t>
            </a:r>
            <a:r>
              <a:rPr lang="en-US" sz="900" b="1" dirty="0"/>
              <a:t>12</a:t>
            </a:r>
            <a:r>
              <a:rPr lang="en-US" sz="900" dirty="0"/>
              <a:t>: 371.</a:t>
            </a:r>
          </a:p>
        </p:txBody>
      </p:sp>
      <p:sp>
        <p:nvSpPr>
          <p:cNvPr id="11" name="Content Placeholder 2">
            <a:extLst>
              <a:ext uri="{FF2B5EF4-FFF2-40B4-BE49-F238E27FC236}">
                <a16:creationId xmlns:a16="http://schemas.microsoft.com/office/drawing/2014/main" id="{E33503CC-3691-4E6F-AA61-6FE78FB5900E}"/>
              </a:ext>
            </a:extLst>
          </p:cNvPr>
          <p:cNvSpPr>
            <a:spLocks noGrp="1"/>
          </p:cNvSpPr>
          <p:nvPr>
            <p:ph idx="1"/>
          </p:nvPr>
        </p:nvSpPr>
        <p:spPr>
          <a:xfrm>
            <a:off x="297712" y="1382233"/>
            <a:ext cx="3912781" cy="4904018"/>
          </a:xfrm>
        </p:spPr>
        <p:txBody>
          <a:bodyPr>
            <a:noAutofit/>
          </a:bodyPr>
          <a:lstStyle/>
          <a:p>
            <a:pPr marL="342900" indent="-342900">
              <a:buFont typeface="Arial" panose="020B0604020202020204" pitchFamily="34" charset="0"/>
              <a:buChar char="•"/>
            </a:pPr>
            <a:r>
              <a:rPr lang="en-US" sz="2200" dirty="0">
                <a:solidFill>
                  <a:schemeClr val="tx1"/>
                </a:solidFill>
              </a:rPr>
              <a:t>Improving access to treatments critical for Zambia’s elimination efforts</a:t>
            </a:r>
          </a:p>
          <a:p>
            <a:endParaRPr lang="en-US" sz="2200" dirty="0">
              <a:solidFill>
                <a:schemeClr val="tx1"/>
              </a:solidFill>
            </a:endParaRPr>
          </a:p>
          <a:p>
            <a:pPr marL="342900" indent="-342900">
              <a:buFont typeface="Arial" panose="020B0604020202020204" pitchFamily="34" charset="0"/>
              <a:buChar char="•"/>
            </a:pPr>
            <a:r>
              <a:rPr lang="en-US" sz="2200" dirty="0">
                <a:solidFill>
                  <a:schemeClr val="tx1"/>
                </a:solidFill>
              </a:rPr>
              <a:t>Evidence to suggest that there is a lot of room for improvement</a:t>
            </a:r>
          </a:p>
          <a:p>
            <a:endParaRPr lang="en-US" sz="2200" dirty="0">
              <a:solidFill>
                <a:schemeClr val="tx1"/>
              </a:solidFill>
            </a:endParaRPr>
          </a:p>
          <a:p>
            <a:pPr marL="342900" indent="-342900">
              <a:buFont typeface="Arial" panose="020B0604020202020204" pitchFamily="34" charset="0"/>
              <a:buChar char="•"/>
            </a:pPr>
            <a:r>
              <a:rPr lang="en-US" sz="2200" dirty="0">
                <a:solidFill>
                  <a:schemeClr val="tx1"/>
                </a:solidFill>
              </a:rPr>
              <a:t>The biggest gap is simply accessing treatment services </a:t>
            </a:r>
          </a:p>
        </p:txBody>
      </p:sp>
      <p:sp>
        <p:nvSpPr>
          <p:cNvPr id="7" name="Title 1">
            <a:extLst>
              <a:ext uri="{FF2B5EF4-FFF2-40B4-BE49-F238E27FC236}">
                <a16:creationId xmlns:a16="http://schemas.microsoft.com/office/drawing/2014/main" id="{89C2AF34-154A-4AB6-B792-816C6A104778}"/>
              </a:ext>
            </a:extLst>
          </p:cNvPr>
          <p:cNvSpPr txBox="1">
            <a:spLocks/>
          </p:cNvSpPr>
          <p:nvPr/>
        </p:nvSpPr>
        <p:spPr>
          <a:xfrm>
            <a:off x="152446" y="98046"/>
            <a:ext cx="8010805" cy="1322868"/>
          </a:xfrm>
          <a:prstGeom prst="rect">
            <a:avLst/>
          </a:prstGeom>
          <a:noFill/>
        </p:spPr>
        <p:txBody>
          <a:bodyPr>
            <a:normAutofit/>
          </a:bodyPr>
          <a:lstStyle>
            <a:lvl1pPr algn="l" defTabSz="609585" rtl="0" eaLnBrk="1" fontAlgn="base" hangingPunct="1">
              <a:spcBef>
                <a:spcPct val="0"/>
              </a:spcBef>
              <a:spcAft>
                <a:spcPct val="0"/>
              </a:spcAft>
              <a:defRPr sz="4267" b="1"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2pPr>
            <a:lvl3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3pPr>
            <a:lvl4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4pPr>
            <a:lvl5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5pPr>
            <a:lvl6pPr marL="609585"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6pPr>
            <a:lvl7pPr marL="1219170"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7pPr>
            <a:lvl8pPr marL="1828754"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8pPr>
            <a:lvl9pPr marL="2438339"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9pPr>
          </a:lstStyle>
          <a:p>
            <a:r>
              <a:rPr lang="en-US" sz="3300" dirty="0">
                <a:solidFill>
                  <a:schemeClr val="accent2">
                    <a:lumMod val="50000"/>
                  </a:schemeClr>
                </a:solidFill>
                <a:latin typeface="+mj-lt"/>
              </a:rPr>
              <a:t>Malaria case management coverage</a:t>
            </a:r>
            <a:endParaRPr lang="en-GB" sz="3300" dirty="0">
              <a:solidFill>
                <a:schemeClr val="accent2">
                  <a:lumMod val="50000"/>
                </a:schemeClr>
              </a:solidFill>
              <a:latin typeface="+mj-lt"/>
            </a:endParaRPr>
          </a:p>
        </p:txBody>
      </p:sp>
      <p:pic>
        <p:nvPicPr>
          <p:cNvPr id="9" name="Picture 8">
            <a:extLst>
              <a:ext uri="{FF2B5EF4-FFF2-40B4-BE49-F238E27FC236}">
                <a16:creationId xmlns:a16="http://schemas.microsoft.com/office/drawing/2014/main" id="{C95E06C5-7407-4975-B7B1-B09427D429E9}"/>
              </a:ext>
            </a:extLst>
          </p:cNvPr>
          <p:cNvPicPr>
            <a:picLocks noChangeAspect="1"/>
          </p:cNvPicPr>
          <p:nvPr/>
        </p:nvPicPr>
        <p:blipFill>
          <a:blip r:embed="rId4"/>
          <a:stretch>
            <a:fillRect/>
          </a:stretch>
        </p:blipFill>
        <p:spPr>
          <a:xfrm>
            <a:off x="10795491" y="6286500"/>
            <a:ext cx="685309" cy="294957"/>
          </a:xfrm>
          <a:prstGeom prst="rect">
            <a:avLst/>
          </a:prstGeom>
        </p:spPr>
      </p:pic>
    </p:spTree>
    <p:extLst>
      <p:ext uri="{BB962C8B-B14F-4D97-AF65-F5344CB8AC3E}">
        <p14:creationId xmlns:p14="http://schemas.microsoft.com/office/powerpoint/2010/main" val="16023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785FF8-6392-455F-92B8-78FB220B41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6787" y="-155474"/>
            <a:ext cx="7881620" cy="6524026"/>
          </a:xfrm>
          <a:prstGeom prst="rect">
            <a:avLst/>
          </a:prstGeom>
        </p:spPr>
      </p:pic>
      <p:sp>
        <p:nvSpPr>
          <p:cNvPr id="2" name="Title 1">
            <a:extLst>
              <a:ext uri="{FF2B5EF4-FFF2-40B4-BE49-F238E27FC236}">
                <a16:creationId xmlns:a16="http://schemas.microsoft.com/office/drawing/2014/main" id="{DEA56C9D-2962-4B2A-B515-8476CB0B46B6}"/>
              </a:ext>
            </a:extLst>
          </p:cNvPr>
          <p:cNvSpPr>
            <a:spLocks noGrp="1"/>
          </p:cNvSpPr>
          <p:nvPr>
            <p:ph type="title"/>
          </p:nvPr>
        </p:nvSpPr>
        <p:spPr>
          <a:xfrm>
            <a:off x="273593" y="1867022"/>
            <a:ext cx="3610748" cy="4257439"/>
          </a:xfrm>
        </p:spPr>
        <p:txBody>
          <a:bodyPr>
            <a:noAutofit/>
          </a:bodyPr>
          <a:lstStyle/>
          <a:p>
            <a:r>
              <a:rPr lang="en-GB" sz="2200" b="0" dirty="0">
                <a:solidFill>
                  <a:schemeClr val="tx1"/>
                </a:solidFill>
              </a:rPr>
              <a:t>Understanding  areas where increasing access to treatment may be most beneficial (for burden reduction) is critical</a:t>
            </a:r>
            <a:br>
              <a:rPr lang="en-GB" sz="2200" b="0" dirty="0">
                <a:solidFill>
                  <a:schemeClr val="tx1"/>
                </a:solidFill>
              </a:rPr>
            </a:br>
            <a:br>
              <a:rPr lang="en-GB" sz="2200" b="0" dirty="0">
                <a:solidFill>
                  <a:schemeClr val="tx1"/>
                </a:solidFill>
              </a:rPr>
            </a:br>
            <a:r>
              <a:rPr lang="en-GB" sz="2200" b="0" dirty="0">
                <a:solidFill>
                  <a:schemeClr val="tx1"/>
                </a:solidFill>
              </a:rPr>
              <a:t>Mean travel time for most patients is more than 1 hour via walking </a:t>
            </a:r>
            <a:br>
              <a:rPr lang="en-GB" sz="2200" b="0" dirty="0">
                <a:solidFill>
                  <a:schemeClr val="tx1"/>
                </a:solidFill>
              </a:rPr>
            </a:br>
            <a:br>
              <a:rPr lang="en-GB" sz="2200" b="0" dirty="0">
                <a:solidFill>
                  <a:schemeClr val="tx1"/>
                </a:solidFill>
              </a:rPr>
            </a:br>
            <a:r>
              <a:rPr lang="en-GB" sz="2200" b="0" dirty="0">
                <a:solidFill>
                  <a:schemeClr val="tx1"/>
                </a:solidFill>
              </a:rPr>
              <a:t>Thus, prompt treatment is a big challenge </a:t>
            </a:r>
            <a:br>
              <a:rPr lang="en-GB" sz="2300" b="0" dirty="0">
                <a:solidFill>
                  <a:schemeClr val="tx1"/>
                </a:solidFill>
              </a:rPr>
            </a:br>
            <a:br>
              <a:rPr lang="en-GB" sz="2300" b="0" dirty="0">
                <a:solidFill>
                  <a:schemeClr val="tx1"/>
                </a:solidFill>
              </a:rPr>
            </a:br>
            <a:br>
              <a:rPr lang="en-GB" sz="2200" b="0" dirty="0">
                <a:solidFill>
                  <a:schemeClr val="tx1"/>
                </a:solidFill>
              </a:rPr>
            </a:br>
            <a:br>
              <a:rPr lang="en-GB" sz="2200" b="0" dirty="0">
                <a:solidFill>
                  <a:schemeClr val="tx1"/>
                </a:solidFill>
              </a:rPr>
            </a:br>
            <a:br>
              <a:rPr lang="en-GB" sz="2200" b="0" dirty="0">
                <a:solidFill>
                  <a:schemeClr val="tx1"/>
                </a:solidFill>
              </a:rPr>
            </a:br>
            <a:br>
              <a:rPr lang="en-GB" sz="2200" b="0" dirty="0">
                <a:solidFill>
                  <a:schemeClr val="tx1"/>
                </a:solidFill>
              </a:rPr>
            </a:br>
            <a:endParaRPr lang="en-GB" sz="2200" b="0" dirty="0">
              <a:solidFill>
                <a:schemeClr val="tx1"/>
              </a:solidFill>
            </a:endParaRPr>
          </a:p>
        </p:txBody>
      </p:sp>
      <p:pic>
        <p:nvPicPr>
          <p:cNvPr id="7" name="Picture 6">
            <a:extLst>
              <a:ext uri="{FF2B5EF4-FFF2-40B4-BE49-F238E27FC236}">
                <a16:creationId xmlns:a16="http://schemas.microsoft.com/office/drawing/2014/main" id="{4FDFC2B0-43DA-4602-B7AD-64FBC7FF437C}"/>
              </a:ext>
            </a:extLst>
          </p:cNvPr>
          <p:cNvPicPr>
            <a:picLocks noChangeAspect="1"/>
          </p:cNvPicPr>
          <p:nvPr/>
        </p:nvPicPr>
        <p:blipFill>
          <a:blip r:embed="rId4"/>
          <a:stretch>
            <a:fillRect/>
          </a:stretch>
        </p:blipFill>
        <p:spPr>
          <a:xfrm>
            <a:off x="10882113" y="6433978"/>
            <a:ext cx="685309" cy="294957"/>
          </a:xfrm>
          <a:prstGeom prst="rect">
            <a:avLst/>
          </a:prstGeom>
        </p:spPr>
      </p:pic>
      <p:sp>
        <p:nvSpPr>
          <p:cNvPr id="8" name="Title 1">
            <a:extLst>
              <a:ext uri="{FF2B5EF4-FFF2-40B4-BE49-F238E27FC236}">
                <a16:creationId xmlns:a16="http://schemas.microsoft.com/office/drawing/2014/main" id="{BCD6A7FD-EC88-4440-B9AF-441BDF47D50D}"/>
              </a:ext>
            </a:extLst>
          </p:cNvPr>
          <p:cNvSpPr txBox="1">
            <a:spLocks/>
          </p:cNvSpPr>
          <p:nvPr/>
        </p:nvSpPr>
        <p:spPr>
          <a:xfrm>
            <a:off x="152446" y="98046"/>
            <a:ext cx="8010805" cy="1322868"/>
          </a:xfrm>
          <a:prstGeom prst="rect">
            <a:avLst/>
          </a:prstGeom>
          <a:noFill/>
        </p:spPr>
        <p:txBody>
          <a:bodyPr>
            <a:normAutofit/>
          </a:bodyPr>
          <a:lstStyle>
            <a:lvl1pPr algn="l" defTabSz="609585" rtl="0" eaLnBrk="1" fontAlgn="base" hangingPunct="1">
              <a:spcBef>
                <a:spcPct val="0"/>
              </a:spcBef>
              <a:spcAft>
                <a:spcPct val="0"/>
              </a:spcAft>
              <a:defRPr sz="4267" b="1"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2pPr>
            <a:lvl3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3pPr>
            <a:lvl4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4pPr>
            <a:lvl5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5pPr>
            <a:lvl6pPr marL="609585"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6pPr>
            <a:lvl7pPr marL="1219170"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7pPr>
            <a:lvl8pPr marL="1828754"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8pPr>
            <a:lvl9pPr marL="2438339"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9pPr>
          </a:lstStyle>
          <a:p>
            <a:r>
              <a:rPr lang="en-US" sz="3300" dirty="0">
                <a:solidFill>
                  <a:schemeClr val="accent2">
                    <a:lumMod val="50000"/>
                  </a:schemeClr>
                </a:solidFill>
                <a:latin typeface="+mj-lt"/>
              </a:rPr>
              <a:t>HFCA population-weighted mean travel time to nearest health facility</a:t>
            </a:r>
            <a:endParaRPr lang="en-GB" sz="3300" dirty="0">
              <a:solidFill>
                <a:schemeClr val="accent2">
                  <a:lumMod val="50000"/>
                </a:schemeClr>
              </a:solidFill>
              <a:latin typeface="+mj-lt"/>
            </a:endParaRPr>
          </a:p>
        </p:txBody>
      </p:sp>
      <p:sp>
        <p:nvSpPr>
          <p:cNvPr id="9" name="Rectangle 8">
            <a:extLst>
              <a:ext uri="{FF2B5EF4-FFF2-40B4-BE49-F238E27FC236}">
                <a16:creationId xmlns:a16="http://schemas.microsoft.com/office/drawing/2014/main" id="{BF465E49-8AEA-4E83-AF08-53BA85D1523F}"/>
              </a:ext>
            </a:extLst>
          </p:cNvPr>
          <p:cNvSpPr/>
          <p:nvPr/>
        </p:nvSpPr>
        <p:spPr>
          <a:xfrm>
            <a:off x="9437914" y="5007429"/>
            <a:ext cx="2601640" cy="18505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8CCF42C-433F-4718-8A08-12FF0B15EDA8}"/>
              </a:ext>
            </a:extLst>
          </p:cNvPr>
          <p:cNvPicPr>
            <a:picLocks noChangeAspect="1"/>
          </p:cNvPicPr>
          <p:nvPr/>
        </p:nvPicPr>
        <p:blipFill>
          <a:blip r:embed="rId5"/>
          <a:stretch>
            <a:fillRect/>
          </a:stretch>
        </p:blipFill>
        <p:spPr>
          <a:xfrm>
            <a:off x="9734550" y="4316866"/>
            <a:ext cx="2457450" cy="1381125"/>
          </a:xfrm>
          <a:prstGeom prst="rect">
            <a:avLst/>
          </a:prstGeom>
        </p:spPr>
      </p:pic>
      <p:sp>
        <p:nvSpPr>
          <p:cNvPr id="3" name="Rectangle 2">
            <a:extLst>
              <a:ext uri="{FF2B5EF4-FFF2-40B4-BE49-F238E27FC236}">
                <a16:creationId xmlns:a16="http://schemas.microsoft.com/office/drawing/2014/main" id="{6005EB40-8070-404F-A86B-DAD54B2BF568}"/>
              </a:ext>
            </a:extLst>
          </p:cNvPr>
          <p:cNvSpPr/>
          <p:nvPr/>
        </p:nvSpPr>
        <p:spPr>
          <a:xfrm>
            <a:off x="4601600" y="1271619"/>
            <a:ext cx="3698448" cy="369332"/>
          </a:xfrm>
          <a:prstGeom prst="rect">
            <a:avLst/>
          </a:prstGeom>
        </p:spPr>
        <p:txBody>
          <a:bodyPr wrap="none">
            <a:spAutoFit/>
          </a:bodyPr>
          <a:lstStyle/>
          <a:p>
            <a:r>
              <a:rPr lang="en-GB" dirty="0"/>
              <a:t>Each black point is a health facility</a:t>
            </a:r>
          </a:p>
        </p:txBody>
      </p:sp>
      <p:pic>
        <p:nvPicPr>
          <p:cNvPr id="12" name="Picture 11">
            <a:extLst>
              <a:ext uri="{FF2B5EF4-FFF2-40B4-BE49-F238E27FC236}">
                <a16:creationId xmlns:a16="http://schemas.microsoft.com/office/drawing/2014/main" id="{0A91C6FD-FBB3-4640-A5AC-EAA27F7CE1B6}"/>
              </a:ext>
            </a:extLst>
          </p:cNvPr>
          <p:cNvPicPr>
            <a:picLocks noChangeAspect="1"/>
          </p:cNvPicPr>
          <p:nvPr/>
        </p:nvPicPr>
        <p:blipFill>
          <a:blip r:embed="rId4"/>
          <a:stretch>
            <a:fillRect/>
          </a:stretch>
        </p:blipFill>
        <p:spPr>
          <a:xfrm>
            <a:off x="10795491" y="6286500"/>
            <a:ext cx="685309" cy="294957"/>
          </a:xfrm>
          <a:prstGeom prst="rect">
            <a:avLst/>
          </a:prstGeom>
        </p:spPr>
      </p:pic>
    </p:spTree>
    <p:extLst>
      <p:ext uri="{BB962C8B-B14F-4D97-AF65-F5344CB8AC3E}">
        <p14:creationId xmlns:p14="http://schemas.microsoft.com/office/powerpoint/2010/main" val="2829019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96FE11-28C2-46DE-9684-40660968E2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4454"/>
          <a:stretch/>
        </p:blipFill>
        <p:spPr>
          <a:xfrm>
            <a:off x="293914" y="1594774"/>
            <a:ext cx="11615058" cy="5151194"/>
          </a:xfrm>
          <a:prstGeom prst="rect">
            <a:avLst/>
          </a:prstGeom>
        </p:spPr>
      </p:pic>
      <p:pic>
        <p:nvPicPr>
          <p:cNvPr id="5" name="Content Placeholder 4">
            <a:extLst>
              <a:ext uri="{FF2B5EF4-FFF2-40B4-BE49-F238E27FC236}">
                <a16:creationId xmlns:a16="http://schemas.microsoft.com/office/drawing/2014/main" id="{D2A85305-A929-47D1-BE95-668E44BBE937}"/>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00025" y="1064498"/>
            <a:ext cx="11793600" cy="6591492"/>
          </a:xfrm>
        </p:spPr>
      </p:pic>
      <p:sp>
        <p:nvSpPr>
          <p:cNvPr id="6" name="TextBox 5">
            <a:extLst>
              <a:ext uri="{FF2B5EF4-FFF2-40B4-BE49-F238E27FC236}">
                <a16:creationId xmlns:a16="http://schemas.microsoft.com/office/drawing/2014/main" id="{89EAD58E-6408-4605-886D-515061FA05A9}"/>
              </a:ext>
            </a:extLst>
          </p:cNvPr>
          <p:cNvSpPr txBox="1"/>
          <p:nvPr/>
        </p:nvSpPr>
        <p:spPr>
          <a:xfrm>
            <a:off x="267381" y="1410108"/>
            <a:ext cx="3943350" cy="369332"/>
          </a:xfrm>
          <a:prstGeom prst="rect">
            <a:avLst/>
          </a:prstGeom>
          <a:noFill/>
        </p:spPr>
        <p:txBody>
          <a:bodyPr wrap="square" rtlCol="0">
            <a:spAutoFit/>
          </a:bodyPr>
          <a:lstStyle/>
          <a:p>
            <a:r>
              <a:rPr lang="en-GB" b="1" dirty="0"/>
              <a:t>With access to motorised transport</a:t>
            </a:r>
          </a:p>
        </p:txBody>
      </p:sp>
      <p:sp>
        <p:nvSpPr>
          <p:cNvPr id="8" name="TextBox 7">
            <a:extLst>
              <a:ext uri="{FF2B5EF4-FFF2-40B4-BE49-F238E27FC236}">
                <a16:creationId xmlns:a16="http://schemas.microsoft.com/office/drawing/2014/main" id="{BCB03613-190E-4BED-AD53-01D216380D8E}"/>
              </a:ext>
            </a:extLst>
          </p:cNvPr>
          <p:cNvSpPr txBox="1"/>
          <p:nvPr/>
        </p:nvSpPr>
        <p:spPr>
          <a:xfrm>
            <a:off x="6042922" y="1420914"/>
            <a:ext cx="5071392" cy="646331"/>
          </a:xfrm>
          <a:prstGeom prst="rect">
            <a:avLst/>
          </a:prstGeom>
          <a:noFill/>
        </p:spPr>
        <p:txBody>
          <a:bodyPr wrap="square" rtlCol="0">
            <a:spAutoFit/>
          </a:bodyPr>
          <a:lstStyle/>
          <a:p>
            <a:r>
              <a:rPr lang="en-GB" b="1" dirty="0"/>
              <a:t>Without access to motorised transport (walking only)</a:t>
            </a:r>
          </a:p>
        </p:txBody>
      </p:sp>
      <p:sp>
        <p:nvSpPr>
          <p:cNvPr id="10" name="Title 1">
            <a:extLst>
              <a:ext uri="{FF2B5EF4-FFF2-40B4-BE49-F238E27FC236}">
                <a16:creationId xmlns:a16="http://schemas.microsoft.com/office/drawing/2014/main" id="{4642FB24-4DA5-4C1A-831B-4EA6CD187CCD}"/>
              </a:ext>
            </a:extLst>
          </p:cNvPr>
          <p:cNvSpPr txBox="1">
            <a:spLocks/>
          </p:cNvSpPr>
          <p:nvPr/>
        </p:nvSpPr>
        <p:spPr>
          <a:xfrm>
            <a:off x="152446" y="98046"/>
            <a:ext cx="10729667" cy="1322868"/>
          </a:xfrm>
          <a:prstGeom prst="rect">
            <a:avLst/>
          </a:prstGeom>
          <a:noFill/>
        </p:spPr>
        <p:txBody>
          <a:bodyPr>
            <a:normAutofit/>
          </a:bodyPr>
          <a:lstStyle>
            <a:lvl1pPr algn="l" defTabSz="609585" rtl="0" eaLnBrk="1" fontAlgn="base" hangingPunct="1">
              <a:spcBef>
                <a:spcPct val="0"/>
              </a:spcBef>
              <a:spcAft>
                <a:spcPct val="0"/>
              </a:spcAft>
              <a:defRPr sz="4267" b="1"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2pPr>
            <a:lvl3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3pPr>
            <a:lvl4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4pPr>
            <a:lvl5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5pPr>
            <a:lvl6pPr marL="609585"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6pPr>
            <a:lvl7pPr marL="1219170"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7pPr>
            <a:lvl8pPr marL="1828754"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8pPr>
            <a:lvl9pPr marL="2438339"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9pPr>
          </a:lstStyle>
          <a:p>
            <a:r>
              <a:rPr lang="en-US" sz="3300" dirty="0">
                <a:solidFill>
                  <a:schemeClr val="accent2">
                    <a:lumMod val="50000"/>
                  </a:schemeClr>
                </a:solidFill>
                <a:latin typeface="+mj-lt"/>
              </a:rPr>
              <a:t>Access to treatment – travel time to nearest facility </a:t>
            </a:r>
            <a:endParaRPr lang="en-GB" sz="3300" dirty="0">
              <a:solidFill>
                <a:schemeClr val="accent2">
                  <a:lumMod val="50000"/>
                </a:schemeClr>
              </a:solidFill>
              <a:latin typeface="+mj-lt"/>
            </a:endParaRPr>
          </a:p>
        </p:txBody>
      </p:sp>
      <p:pic>
        <p:nvPicPr>
          <p:cNvPr id="11" name="Picture 10">
            <a:extLst>
              <a:ext uri="{FF2B5EF4-FFF2-40B4-BE49-F238E27FC236}">
                <a16:creationId xmlns:a16="http://schemas.microsoft.com/office/drawing/2014/main" id="{65973E5F-47E4-4959-B254-60C59C2DE4C0}"/>
              </a:ext>
            </a:extLst>
          </p:cNvPr>
          <p:cNvPicPr>
            <a:picLocks noChangeAspect="1"/>
          </p:cNvPicPr>
          <p:nvPr/>
        </p:nvPicPr>
        <p:blipFill>
          <a:blip r:embed="rId5"/>
          <a:stretch>
            <a:fillRect/>
          </a:stretch>
        </p:blipFill>
        <p:spPr>
          <a:xfrm>
            <a:off x="10795491" y="6286500"/>
            <a:ext cx="685309" cy="294957"/>
          </a:xfrm>
          <a:prstGeom prst="rect">
            <a:avLst/>
          </a:prstGeom>
        </p:spPr>
      </p:pic>
    </p:spTree>
    <p:extLst>
      <p:ext uri="{BB962C8B-B14F-4D97-AF65-F5344CB8AC3E}">
        <p14:creationId xmlns:p14="http://schemas.microsoft.com/office/powerpoint/2010/main" val="385212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1"/>
            <a:ext cx="11049000" cy="5203370"/>
          </a:xfrm>
        </p:spPr>
        <p:txBody>
          <a:bodyPr/>
          <a:lstStyle/>
          <a:p>
            <a:pPr marL="342900" indent="-342900">
              <a:buFont typeface="Arial" panose="020B0604020202020204" pitchFamily="34" charset="0"/>
              <a:buChar char="•"/>
            </a:pPr>
            <a:r>
              <a:rPr lang="en-US" sz="2200" b="1" dirty="0">
                <a:solidFill>
                  <a:schemeClr val="tx1"/>
                </a:solidFill>
                <a:latin typeface="+mn-lt"/>
              </a:rPr>
              <a:t>In Zambia:</a:t>
            </a:r>
          </a:p>
          <a:p>
            <a:pPr marL="952485" lvl="1" indent="-342900">
              <a:buFont typeface="Arial" panose="020B0604020202020204" pitchFamily="34" charset="0"/>
              <a:buChar char="•"/>
            </a:pPr>
            <a:r>
              <a:rPr lang="en-US" sz="2200" dirty="0">
                <a:solidFill>
                  <a:schemeClr val="tx1"/>
                </a:solidFill>
                <a:latin typeface="+mn-lt"/>
              </a:rPr>
              <a:t>Clear that the need to expand access to care and treatments exists</a:t>
            </a:r>
          </a:p>
          <a:p>
            <a:pPr marL="952485" lvl="1" indent="-342900">
              <a:buFont typeface="Arial" panose="020B0604020202020204" pitchFamily="34" charset="0"/>
              <a:buChar char="•"/>
            </a:pPr>
            <a:r>
              <a:rPr lang="en-US" sz="2200" dirty="0">
                <a:solidFill>
                  <a:schemeClr val="tx1"/>
                </a:solidFill>
                <a:latin typeface="+mn-lt"/>
              </a:rPr>
              <a:t>Also need to strengthen surveillance to support elimination goals</a:t>
            </a:r>
          </a:p>
          <a:p>
            <a:pPr marL="952485" lvl="1" indent="-342900">
              <a:buFont typeface="Arial" panose="020B0604020202020204" pitchFamily="34" charset="0"/>
              <a:buChar char="•"/>
            </a:pPr>
            <a:r>
              <a:rPr lang="en-US" sz="2200" dirty="0">
                <a:solidFill>
                  <a:schemeClr val="tx1"/>
                </a:solidFill>
                <a:latin typeface="+mn-lt"/>
              </a:rPr>
              <a:t>Challenges with staffing at local rural facilities to meet health care needs within the formal (mainly public) health sector</a:t>
            </a:r>
          </a:p>
          <a:p>
            <a:pPr marL="342900" indent="-342900">
              <a:buFont typeface="Arial" panose="020B0604020202020204" pitchFamily="34" charset="0"/>
              <a:buChar char="•"/>
            </a:pPr>
            <a:r>
              <a:rPr lang="en-US" sz="2200" b="1" dirty="0">
                <a:solidFill>
                  <a:schemeClr val="tx1"/>
                </a:solidFill>
                <a:latin typeface="+mn-lt"/>
              </a:rPr>
              <a:t>The solution to address these needs/challenges was:</a:t>
            </a:r>
          </a:p>
          <a:p>
            <a:pPr marL="952485" lvl="1" indent="-342900">
              <a:buFont typeface="Arial" panose="020B0604020202020204" pitchFamily="34" charset="0"/>
              <a:buChar char="•"/>
            </a:pPr>
            <a:r>
              <a:rPr lang="en-US" sz="2200" dirty="0">
                <a:solidFill>
                  <a:schemeClr val="tx1"/>
                </a:solidFill>
                <a:latin typeface="+mn-lt"/>
              </a:rPr>
              <a:t>to combine malaria community case management through </a:t>
            </a:r>
            <a:r>
              <a:rPr lang="en-US" sz="2200" dirty="0" err="1">
                <a:solidFill>
                  <a:schemeClr val="tx1"/>
                </a:solidFill>
                <a:latin typeface="+mn-lt"/>
              </a:rPr>
              <a:t>iCCM</a:t>
            </a:r>
            <a:r>
              <a:rPr lang="en-US" sz="2200" dirty="0">
                <a:solidFill>
                  <a:schemeClr val="tx1"/>
                </a:solidFill>
                <a:latin typeface="+mn-lt"/>
              </a:rPr>
              <a:t> and surveillance training</a:t>
            </a:r>
          </a:p>
          <a:p>
            <a:pPr marL="952485" lvl="1" indent="-342900">
              <a:buFont typeface="Arial" panose="020B0604020202020204" pitchFamily="34" charset="0"/>
              <a:buChar char="•"/>
            </a:pPr>
            <a:r>
              <a:rPr lang="en-US" sz="2200" dirty="0">
                <a:solidFill>
                  <a:schemeClr val="tx1"/>
                </a:solidFill>
                <a:latin typeface="+mn-lt"/>
              </a:rPr>
              <a:t>and where appropriate, reactive case detection activities into a single training platform to scale nationally using all available resources (PMI, Global Fund, GRZ, MACEPA)  </a:t>
            </a:r>
          </a:p>
          <a:p>
            <a:pPr lvl="1"/>
            <a:endParaRPr lang="en-US" sz="1933" dirty="0">
              <a:solidFill>
                <a:schemeClr val="tx1"/>
              </a:solidFill>
              <a:latin typeface="Helvetica" pitchFamily="2" charset="0"/>
            </a:endParaRPr>
          </a:p>
        </p:txBody>
      </p:sp>
      <p:sp>
        <p:nvSpPr>
          <p:cNvPr id="5" name="Title 1">
            <a:extLst>
              <a:ext uri="{FF2B5EF4-FFF2-40B4-BE49-F238E27FC236}">
                <a16:creationId xmlns:a16="http://schemas.microsoft.com/office/drawing/2014/main" id="{2D468751-FB23-462A-922E-B9B4A148DC04}"/>
              </a:ext>
            </a:extLst>
          </p:cNvPr>
          <p:cNvSpPr txBox="1">
            <a:spLocks/>
          </p:cNvSpPr>
          <p:nvPr/>
        </p:nvSpPr>
        <p:spPr>
          <a:xfrm>
            <a:off x="152446" y="87413"/>
            <a:ext cx="10450240" cy="1322868"/>
          </a:xfrm>
          <a:prstGeom prst="rect">
            <a:avLst/>
          </a:prstGeom>
          <a:noFill/>
        </p:spPr>
        <p:txBody>
          <a:bodyPr>
            <a:normAutofit/>
          </a:bodyPr>
          <a:lstStyle>
            <a:lvl1pPr algn="l" defTabSz="609585" rtl="0" eaLnBrk="1" fontAlgn="base" hangingPunct="1">
              <a:spcBef>
                <a:spcPct val="0"/>
              </a:spcBef>
              <a:spcAft>
                <a:spcPct val="0"/>
              </a:spcAft>
              <a:defRPr sz="4267" b="1"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2pPr>
            <a:lvl3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3pPr>
            <a:lvl4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4pPr>
            <a:lvl5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5pPr>
            <a:lvl6pPr marL="609585"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6pPr>
            <a:lvl7pPr marL="1219170"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7pPr>
            <a:lvl8pPr marL="1828754"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8pPr>
            <a:lvl9pPr marL="2438339"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9pPr>
          </a:lstStyle>
          <a:p>
            <a:r>
              <a:rPr lang="en-US" sz="3300" dirty="0">
                <a:solidFill>
                  <a:schemeClr val="accent2">
                    <a:lumMod val="50000"/>
                  </a:schemeClr>
                </a:solidFill>
                <a:latin typeface="+mj-lt"/>
              </a:rPr>
              <a:t>Zambia’s experience with combining activities</a:t>
            </a:r>
            <a:endParaRPr lang="en-GB" sz="3300" dirty="0">
              <a:solidFill>
                <a:schemeClr val="accent2">
                  <a:lumMod val="50000"/>
                </a:schemeClr>
              </a:solidFill>
              <a:latin typeface="+mj-lt"/>
            </a:endParaRPr>
          </a:p>
        </p:txBody>
      </p:sp>
      <p:pic>
        <p:nvPicPr>
          <p:cNvPr id="8" name="Picture 7">
            <a:extLst>
              <a:ext uri="{FF2B5EF4-FFF2-40B4-BE49-F238E27FC236}">
                <a16:creationId xmlns:a16="http://schemas.microsoft.com/office/drawing/2014/main" id="{7340ADB7-4537-4E32-81BC-690C6CDC8062}"/>
              </a:ext>
            </a:extLst>
          </p:cNvPr>
          <p:cNvPicPr>
            <a:picLocks noChangeAspect="1"/>
          </p:cNvPicPr>
          <p:nvPr/>
        </p:nvPicPr>
        <p:blipFill>
          <a:blip r:embed="rId3"/>
          <a:stretch>
            <a:fillRect/>
          </a:stretch>
        </p:blipFill>
        <p:spPr>
          <a:xfrm>
            <a:off x="10795491" y="6286500"/>
            <a:ext cx="685309" cy="294957"/>
          </a:xfrm>
          <a:prstGeom prst="rect">
            <a:avLst/>
          </a:prstGeom>
        </p:spPr>
      </p:pic>
    </p:spTree>
    <p:extLst>
      <p:ext uri="{BB962C8B-B14F-4D97-AF65-F5344CB8AC3E}">
        <p14:creationId xmlns:p14="http://schemas.microsoft.com/office/powerpoint/2010/main" val="596310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EE58693-F415-41A0-B446-D59DECD997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263" r="18781"/>
          <a:stretch>
            <a:fillRect/>
          </a:stretch>
        </p:blipFill>
        <p:spPr>
          <a:xfrm>
            <a:off x="560741" y="1049763"/>
            <a:ext cx="7357729" cy="5816010"/>
          </a:xfrm>
          <a:prstGeom prst="rect">
            <a:avLst/>
          </a:prstGeom>
        </p:spPr>
      </p:pic>
      <p:sp>
        <p:nvSpPr>
          <p:cNvPr id="13" name="Title 1">
            <a:extLst>
              <a:ext uri="{FF2B5EF4-FFF2-40B4-BE49-F238E27FC236}">
                <a16:creationId xmlns:a16="http://schemas.microsoft.com/office/drawing/2014/main" id="{7D469E61-88D4-4F80-8821-1A1277595DD9}"/>
              </a:ext>
            </a:extLst>
          </p:cNvPr>
          <p:cNvSpPr txBox="1">
            <a:spLocks/>
          </p:cNvSpPr>
          <p:nvPr/>
        </p:nvSpPr>
        <p:spPr>
          <a:xfrm>
            <a:off x="0" y="98046"/>
            <a:ext cx="12039554" cy="1322868"/>
          </a:xfrm>
          <a:prstGeom prst="rect">
            <a:avLst/>
          </a:prstGeom>
          <a:noFill/>
        </p:spPr>
        <p:txBody>
          <a:bodyPr>
            <a:normAutofit fontScale="92500"/>
          </a:bodyPr>
          <a:lstStyle>
            <a:lvl1pPr algn="l" defTabSz="609585" rtl="0" eaLnBrk="1" fontAlgn="base" hangingPunct="1">
              <a:spcBef>
                <a:spcPct val="0"/>
              </a:spcBef>
              <a:spcAft>
                <a:spcPct val="0"/>
              </a:spcAft>
              <a:defRPr sz="4267" b="1"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2pPr>
            <a:lvl3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3pPr>
            <a:lvl4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4pPr>
            <a:lvl5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5pPr>
            <a:lvl6pPr marL="609585"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6pPr>
            <a:lvl7pPr marL="1219170"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7pPr>
            <a:lvl8pPr marL="1828754"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8pPr>
            <a:lvl9pPr marL="2438339"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9pPr>
          </a:lstStyle>
          <a:p>
            <a:r>
              <a:rPr lang="en-US" altLang="en-US" sz="3600" dirty="0">
                <a:latin typeface="Georgia" panose="02040502050405020303" pitchFamily="18" charset="0"/>
                <a:cs typeface="Georgia" panose="02040502050405020303" pitchFamily="18" charset="0"/>
              </a:rPr>
              <a:t>Expansion of malaria community case management &amp; surveillance through CHW as of December 2018</a:t>
            </a:r>
            <a:endParaRPr lang="en-GB" sz="3300" dirty="0">
              <a:solidFill>
                <a:schemeClr val="accent2">
                  <a:lumMod val="50000"/>
                </a:schemeClr>
              </a:solidFill>
              <a:latin typeface="+mj-lt"/>
            </a:endParaRPr>
          </a:p>
        </p:txBody>
      </p:sp>
      <p:pic>
        <p:nvPicPr>
          <p:cNvPr id="14" name="Picture 13">
            <a:extLst>
              <a:ext uri="{FF2B5EF4-FFF2-40B4-BE49-F238E27FC236}">
                <a16:creationId xmlns:a16="http://schemas.microsoft.com/office/drawing/2014/main" id="{7FD3E69B-6F32-41AF-B557-99876949860A}"/>
              </a:ext>
            </a:extLst>
          </p:cNvPr>
          <p:cNvPicPr>
            <a:picLocks noChangeAspect="1"/>
          </p:cNvPicPr>
          <p:nvPr/>
        </p:nvPicPr>
        <p:blipFill>
          <a:blip r:embed="rId4"/>
          <a:stretch>
            <a:fillRect/>
          </a:stretch>
        </p:blipFill>
        <p:spPr>
          <a:xfrm>
            <a:off x="10795491" y="6286500"/>
            <a:ext cx="685309" cy="294957"/>
          </a:xfrm>
          <a:prstGeom prst="rect">
            <a:avLst/>
          </a:prstGeom>
        </p:spPr>
      </p:pic>
      <p:pic>
        <p:nvPicPr>
          <p:cNvPr id="7" name="Content Placeholder 3" descr="C:\Users\jmiller\Documents\MACEPA\Interventions\StepD\RollOutMaps\StepDasof6November2018.png">
            <a:extLst>
              <a:ext uri="{FF2B5EF4-FFF2-40B4-BE49-F238E27FC236}">
                <a16:creationId xmlns:a16="http://schemas.microsoft.com/office/drawing/2014/main" id="{31B9EA1B-494F-455F-A410-6CB29F4F3C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4114" t="67567" r="13492" b="8766"/>
          <a:stretch>
            <a:fillRect/>
          </a:stretch>
        </p:blipFill>
        <p:spPr bwMode="auto">
          <a:xfrm>
            <a:off x="9462977" y="4134809"/>
            <a:ext cx="2466753" cy="1872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F53A2A4A-408A-4DAF-A67F-208312EA8924}"/>
              </a:ext>
            </a:extLst>
          </p:cNvPr>
          <p:cNvSpPr/>
          <p:nvPr/>
        </p:nvSpPr>
        <p:spPr>
          <a:xfrm>
            <a:off x="2293847" y="1722591"/>
            <a:ext cx="1945758" cy="708025"/>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100" b="1" dirty="0">
                <a:solidFill>
                  <a:schemeClr val="bg1"/>
                </a:solidFill>
              </a:rPr>
              <a:t>5000 CHWs trained!</a:t>
            </a:r>
          </a:p>
        </p:txBody>
      </p:sp>
    </p:spTree>
    <p:extLst>
      <p:ext uri="{BB962C8B-B14F-4D97-AF65-F5344CB8AC3E}">
        <p14:creationId xmlns:p14="http://schemas.microsoft.com/office/powerpoint/2010/main" val="2677393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5169959" y="1130617"/>
            <a:ext cx="7022041" cy="5303361"/>
          </a:xfrm>
          <a:prstGeom prst="rect">
            <a:avLst/>
          </a:prstGeom>
        </p:spPr>
      </p:pic>
      <p:sp>
        <p:nvSpPr>
          <p:cNvPr id="8" name="Content Placeholder 6">
            <a:extLst>
              <a:ext uri="{FF2B5EF4-FFF2-40B4-BE49-F238E27FC236}">
                <a16:creationId xmlns:a16="http://schemas.microsoft.com/office/drawing/2014/main" id="{FB8011EB-B0DC-4BEA-B3F2-DF52405A059C}"/>
              </a:ext>
            </a:extLst>
          </p:cNvPr>
          <p:cNvSpPr txBox="1">
            <a:spLocks/>
          </p:cNvSpPr>
          <p:nvPr/>
        </p:nvSpPr>
        <p:spPr>
          <a:xfrm>
            <a:off x="152446" y="1549365"/>
            <a:ext cx="5005184" cy="5577681"/>
          </a:xfrm>
          <a:prstGeom prst="rect">
            <a:avLst/>
          </a:prstGeom>
        </p:spPr>
        <p:txBody>
          <a:bodyPr/>
          <a:lstStyle>
            <a:lvl1pPr algn="l" defTabSz="609585" rtl="0" eaLnBrk="1" fontAlgn="base" hangingPunct="1">
              <a:spcBef>
                <a:spcPct val="20000"/>
              </a:spcBef>
              <a:spcAft>
                <a:spcPct val="0"/>
              </a:spcAft>
              <a:buFont typeface="Arial" panose="020B0604020202020204" pitchFamily="34" charset="0"/>
              <a:defRPr sz="2133"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marL="609585" algn="l" defTabSz="609585" rtl="0" eaLnBrk="1" fontAlgn="base" hangingPunct="1">
              <a:spcBef>
                <a:spcPct val="20000"/>
              </a:spcBef>
              <a:spcAft>
                <a:spcPct val="0"/>
              </a:spcAft>
              <a:buFont typeface="Arial" panose="020B0604020202020204" pitchFamily="34" charset="0"/>
              <a:defRPr sz="2133" kern="1200">
                <a:solidFill>
                  <a:srgbClr val="454E60"/>
                </a:solidFill>
                <a:latin typeface="Arial" panose="020B0604020202020204" pitchFamily="34" charset="0"/>
                <a:ea typeface="Arial" panose="020B0604020202020204" pitchFamily="34" charset="0"/>
                <a:cs typeface="Arial" panose="020B0604020202020204" pitchFamily="34" charset="0"/>
              </a:defRPr>
            </a:lvl2pPr>
            <a:lvl3pPr marL="1219170" algn="l" defTabSz="609585" rtl="0" eaLnBrk="1" fontAlgn="base" hangingPunct="1">
              <a:spcBef>
                <a:spcPct val="0"/>
              </a:spcBef>
              <a:spcAft>
                <a:spcPct val="0"/>
              </a:spcAft>
              <a:buFont typeface="Arial" panose="020B0604020202020204" pitchFamily="34" charset="0"/>
              <a:defRPr sz="2133" kern="1200">
                <a:solidFill>
                  <a:srgbClr val="454E60"/>
                </a:solidFill>
                <a:latin typeface="Arial" panose="020B0604020202020204" pitchFamily="34" charset="0"/>
                <a:ea typeface="Arial" panose="020B0604020202020204" pitchFamily="34" charset="0"/>
                <a:cs typeface="Arial" panose="020B0604020202020204" pitchFamily="34" charset="0"/>
              </a:defRPr>
            </a:lvl3pPr>
            <a:lvl4pPr marL="1828754" algn="l" defTabSz="609585" rtl="0" eaLnBrk="1" fontAlgn="base" hangingPunct="1">
              <a:spcBef>
                <a:spcPct val="20000"/>
              </a:spcBef>
              <a:spcAft>
                <a:spcPct val="0"/>
              </a:spcAft>
              <a:buFont typeface="Arial" panose="020B0604020202020204" pitchFamily="34" charset="0"/>
              <a:defRPr sz="2133" kern="1200">
                <a:solidFill>
                  <a:srgbClr val="454E60"/>
                </a:solidFill>
                <a:latin typeface="Arial" panose="020B0604020202020204" pitchFamily="34" charset="0"/>
                <a:ea typeface="Arial" panose="020B0604020202020204" pitchFamily="34" charset="0"/>
                <a:cs typeface="Arial" panose="020B0604020202020204" pitchFamily="34" charset="0"/>
              </a:defRPr>
            </a:lvl4pPr>
            <a:lvl5pPr marL="2438339" algn="l" defTabSz="609585" rtl="0" eaLnBrk="1" fontAlgn="base" hangingPunct="1">
              <a:spcBef>
                <a:spcPct val="20000"/>
              </a:spcBef>
              <a:spcAft>
                <a:spcPct val="0"/>
              </a:spcAft>
              <a:buFont typeface="Arial" panose="020B0604020202020204" pitchFamily="34" charset="0"/>
              <a:defRPr sz="2133" kern="1200">
                <a:solidFill>
                  <a:srgbClr val="454E60"/>
                </a:solidFill>
                <a:latin typeface="Arial" panose="020B0604020202020204" pitchFamily="34" charset="0"/>
                <a:ea typeface="Arial" panose="020B0604020202020204" pitchFamily="34" charset="0"/>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342900" indent="-342900">
              <a:buFont typeface="Arial" panose="020B0604020202020204" pitchFamily="34" charset="0"/>
              <a:buChar char="•"/>
            </a:pPr>
            <a:r>
              <a:rPr lang="en-US" sz="2200" dirty="0">
                <a:solidFill>
                  <a:schemeClr val="tx1"/>
                </a:solidFill>
              </a:rPr>
              <a:t>CHWs and clinics test patients (passive) </a:t>
            </a:r>
          </a:p>
          <a:p>
            <a:pPr marL="342900" indent="-342900">
              <a:buFont typeface="Arial" panose="020B0604020202020204" pitchFamily="34" charset="0"/>
              <a:buChar char="•"/>
            </a:pPr>
            <a:r>
              <a:rPr lang="en-US" sz="2200" dirty="0">
                <a:solidFill>
                  <a:schemeClr val="tx1"/>
                </a:solidFill>
              </a:rPr>
              <a:t>Index cases (RDT positive) are actively followed up </a:t>
            </a:r>
          </a:p>
          <a:p>
            <a:pPr marL="342900" indent="-342900">
              <a:buFont typeface="Arial" panose="020B0604020202020204" pitchFamily="34" charset="0"/>
              <a:buChar char="•"/>
            </a:pPr>
            <a:r>
              <a:rPr lang="en-US" sz="2200" dirty="0">
                <a:solidFill>
                  <a:schemeClr val="tx1"/>
                </a:solidFill>
              </a:rPr>
              <a:t>Data recorded in paper registers</a:t>
            </a:r>
          </a:p>
          <a:p>
            <a:pPr marL="342900" indent="-342900">
              <a:buFont typeface="Arial" panose="020B0604020202020204" pitchFamily="34" charset="0"/>
              <a:buChar char="•"/>
            </a:pPr>
            <a:r>
              <a:rPr lang="en-US" sz="2200" dirty="0">
                <a:solidFill>
                  <a:schemeClr val="tx1"/>
                </a:solidFill>
              </a:rPr>
              <a:t>Aggregate data transmitted monthly via mobile phones to DHIS2 server</a:t>
            </a:r>
          </a:p>
          <a:p>
            <a:pPr marL="342900" indent="-342900">
              <a:buFont typeface="Arial" panose="020B0604020202020204" pitchFamily="34" charset="0"/>
              <a:buChar char="•"/>
            </a:pPr>
            <a:r>
              <a:rPr lang="en-US" sz="2200" dirty="0">
                <a:solidFill>
                  <a:schemeClr val="tx1"/>
                </a:solidFill>
              </a:rPr>
              <a:t>Data can then be viewed and analyzed by all stakeholders using already built in dashboards in DHIS2 and Tableau</a:t>
            </a:r>
          </a:p>
        </p:txBody>
      </p:sp>
      <p:sp>
        <p:nvSpPr>
          <p:cNvPr id="13" name="Title 1">
            <a:extLst>
              <a:ext uri="{FF2B5EF4-FFF2-40B4-BE49-F238E27FC236}">
                <a16:creationId xmlns:a16="http://schemas.microsoft.com/office/drawing/2014/main" id="{7D469E61-88D4-4F80-8821-1A1277595DD9}"/>
              </a:ext>
            </a:extLst>
          </p:cNvPr>
          <p:cNvSpPr txBox="1">
            <a:spLocks/>
          </p:cNvSpPr>
          <p:nvPr/>
        </p:nvSpPr>
        <p:spPr>
          <a:xfrm>
            <a:off x="152446" y="98046"/>
            <a:ext cx="12932183" cy="1322868"/>
          </a:xfrm>
          <a:prstGeom prst="rect">
            <a:avLst/>
          </a:prstGeom>
          <a:noFill/>
        </p:spPr>
        <p:txBody>
          <a:bodyPr>
            <a:normAutofit/>
          </a:bodyPr>
          <a:lstStyle>
            <a:lvl1pPr algn="l" defTabSz="609585" rtl="0" eaLnBrk="1" fontAlgn="base" hangingPunct="1">
              <a:spcBef>
                <a:spcPct val="0"/>
              </a:spcBef>
              <a:spcAft>
                <a:spcPct val="0"/>
              </a:spcAft>
              <a:defRPr sz="4267" b="1"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2pPr>
            <a:lvl3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3pPr>
            <a:lvl4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4pPr>
            <a:lvl5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5pPr>
            <a:lvl6pPr marL="609585"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6pPr>
            <a:lvl7pPr marL="1219170"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7pPr>
            <a:lvl8pPr marL="1828754"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8pPr>
            <a:lvl9pPr marL="2438339"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9pPr>
          </a:lstStyle>
          <a:p>
            <a:r>
              <a:rPr lang="en-US" sz="3300" dirty="0">
                <a:solidFill>
                  <a:schemeClr val="accent2">
                    <a:lumMod val="50000"/>
                  </a:schemeClr>
                </a:solidFill>
                <a:latin typeface="+mj-lt"/>
              </a:rPr>
              <a:t>Community case management plus reactive case detection</a:t>
            </a:r>
            <a:endParaRPr lang="en-GB" sz="3300" dirty="0">
              <a:solidFill>
                <a:schemeClr val="accent2">
                  <a:lumMod val="50000"/>
                </a:schemeClr>
              </a:solidFill>
              <a:latin typeface="+mj-lt"/>
            </a:endParaRPr>
          </a:p>
        </p:txBody>
      </p:sp>
      <p:pic>
        <p:nvPicPr>
          <p:cNvPr id="14" name="Picture 13">
            <a:extLst>
              <a:ext uri="{FF2B5EF4-FFF2-40B4-BE49-F238E27FC236}">
                <a16:creationId xmlns:a16="http://schemas.microsoft.com/office/drawing/2014/main" id="{7FD3E69B-6F32-41AF-B557-99876949860A}"/>
              </a:ext>
            </a:extLst>
          </p:cNvPr>
          <p:cNvPicPr>
            <a:picLocks noChangeAspect="1"/>
          </p:cNvPicPr>
          <p:nvPr/>
        </p:nvPicPr>
        <p:blipFill>
          <a:blip r:embed="rId4"/>
          <a:stretch>
            <a:fillRect/>
          </a:stretch>
        </p:blipFill>
        <p:spPr>
          <a:xfrm>
            <a:off x="10795491" y="6286500"/>
            <a:ext cx="685309" cy="294957"/>
          </a:xfrm>
          <a:prstGeom prst="rect">
            <a:avLst/>
          </a:prstGeom>
        </p:spPr>
      </p:pic>
    </p:spTree>
    <p:extLst>
      <p:ext uri="{BB962C8B-B14F-4D97-AF65-F5344CB8AC3E}">
        <p14:creationId xmlns:p14="http://schemas.microsoft.com/office/powerpoint/2010/main" val="185316658"/>
      </p:ext>
    </p:extLst>
  </p:cSld>
  <p:clrMapOvr>
    <a:masterClrMapping/>
  </p:clrMapOvr>
</p:sld>
</file>

<file path=ppt/theme/theme1.xml><?xml version="1.0" encoding="utf-8"?>
<a:theme xmlns:a="http://schemas.openxmlformats.org/drawingml/2006/main" name="PATH2018_ColorTheme1">
  <a:themeElements>
    <a:clrScheme name="Custom 1">
      <a:dk1>
        <a:srgbClr val="000000"/>
      </a:dk1>
      <a:lt1>
        <a:srgbClr val="FFFFFF"/>
      </a:lt1>
      <a:dk2>
        <a:srgbClr val="454E5F"/>
      </a:dk2>
      <a:lt2>
        <a:srgbClr val="F8F3D9"/>
      </a:lt2>
      <a:accent1>
        <a:srgbClr val="5050CE"/>
      </a:accent1>
      <a:accent2>
        <a:srgbClr val="F74F50"/>
      </a:accent2>
      <a:accent3>
        <a:srgbClr val="F8F3D9"/>
      </a:accent3>
      <a:accent4>
        <a:srgbClr val="697D8B"/>
      </a:accent4>
      <a:accent5>
        <a:srgbClr val="008C9B"/>
      </a:accent5>
      <a:accent6>
        <a:srgbClr val="00545C"/>
      </a:accent6>
      <a:hlink>
        <a:srgbClr val="F74F50"/>
      </a:hlink>
      <a:folHlink>
        <a:srgbClr val="F74F50"/>
      </a:folHlink>
    </a:clrScheme>
    <a:fontScheme name="PATH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rgbClr val="454E6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sz="1600" dirty="0" err="1" smtClean="0">
            <a:solidFill>
              <a:srgbClr val="454E60"/>
            </a:solidFill>
            <a:latin typeface="Helvetica" pitchFamily="2" charset="0"/>
          </a:defRPr>
        </a:defPPr>
      </a:lstStyle>
    </a:txDef>
  </a:objectDefaults>
  <a:extraClrSchemeLst/>
  <a:extLst>
    <a:ext uri="{05A4C25C-085E-4340-85A3-A5531E510DB2}">
      <thm15:themeFamily xmlns:thm15="http://schemas.microsoft.com/office/thememl/2012/main" name="PATH2018_ColorTheme1" id="{B901C515-A1CA-4289-9C30-5E57AFC7B92B}" vid="{577BA82B-A20B-4473-8EB7-4E5E20FD2D39}"/>
    </a:ext>
  </a:extLst>
</a:theme>
</file>

<file path=ppt/theme/theme2.xml><?xml version="1.0" encoding="utf-8"?>
<a:theme xmlns:a="http://schemas.openxmlformats.org/drawingml/2006/main" name="PATH 2019 Office Theme">
  <a:themeElements>
    <a:clrScheme name="PATH 2019 Office Colors">
      <a:dk1>
        <a:sysClr val="windowText" lastClr="000000"/>
      </a:dk1>
      <a:lt1>
        <a:sysClr val="window" lastClr="FFFFFF"/>
      </a:lt1>
      <a:dk2>
        <a:srgbClr val="464F61"/>
      </a:dk2>
      <a:lt2>
        <a:srgbClr val="E8EAEB"/>
      </a:lt2>
      <a:accent1>
        <a:srgbClr val="F65050"/>
      </a:accent1>
      <a:accent2>
        <a:srgbClr val="A8001E"/>
      </a:accent2>
      <a:accent3>
        <a:srgbClr val="008C9B"/>
      </a:accent3>
      <a:accent4>
        <a:srgbClr val="5050CD"/>
      </a:accent4>
      <a:accent5>
        <a:srgbClr val="1EAF5F"/>
      </a:accent5>
      <a:accent6>
        <a:srgbClr val="F4EDE7"/>
      </a:accent6>
      <a:hlink>
        <a:srgbClr val="F65050"/>
      </a:hlink>
      <a:folHlink>
        <a:srgbClr val="F65050"/>
      </a:folHlink>
    </a:clrScheme>
    <a:fontScheme name="PATH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rgbClr val="454E6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sz="1600" dirty="0" err="1" smtClean="0">
            <a:solidFill>
              <a:srgbClr val="454E60"/>
            </a:solidFill>
            <a:latin typeface="Helvetica" pitchFamily="2" charset="0"/>
          </a:defRPr>
        </a:defPPr>
      </a:lstStyle>
    </a:txDef>
  </a:objectDefaults>
  <a:extraClrSchemeLst/>
  <a:extLst>
    <a:ext uri="{05A4C25C-085E-4340-85A3-A5531E510DB2}">
      <thm15:themeFamily xmlns:thm15="http://schemas.microsoft.com/office/thememl/2012/main" name="PATH 2019 Office Theme" id="{E4A26A76-BBF7-40A3-A1F0-2C99DE471543}" vid="{95E9B40A-6317-4B82-A6F7-0F8C049CAB0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4DE6CD9CB00C44807E1011163BF5EA" ma:contentTypeVersion="5" ma:contentTypeDescription="Create a new document." ma:contentTypeScope="" ma:versionID="df4e857c7f38ab6221281b39a847ba50">
  <xsd:schema xmlns:xsd="http://www.w3.org/2001/XMLSchema" xmlns:xs="http://www.w3.org/2001/XMLSchema" xmlns:p="http://schemas.microsoft.com/office/2006/metadata/properties" xmlns:ns2="f3f5fea8-d19f-473a-bb4b-40e54f11b7fe" xmlns:ns3="1952710e-3eb1-400a-8f4b-c227ee79caea" xmlns:ns4="050ca755-a681-4aa8-8dc5-e1cfb8f0b1f8" targetNamespace="http://schemas.microsoft.com/office/2006/metadata/properties" ma:root="true" ma:fieldsID="ca1c7ecda319b2f3be5fbd803c6058bf" ns2:_="" ns3:_="" ns4:_="">
    <xsd:import namespace="f3f5fea8-d19f-473a-bb4b-40e54f11b7fe"/>
    <xsd:import namespace="1952710e-3eb1-400a-8f4b-c227ee79caea"/>
    <xsd:import namespace="050ca755-a681-4aa8-8dc5-e1cfb8f0b1f8"/>
    <xsd:element name="properties">
      <xsd:complexType>
        <xsd:sequence>
          <xsd:element name="documentManagement">
            <xsd:complexType>
              <xsd:all>
                <xsd:element ref="ns2:SharedWithUsers" minOccurs="0"/>
                <xsd:element ref="ns2:SharingHintHash" minOccurs="0"/>
                <xsd:element ref="ns3:SharedWithDetails"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f5fea8-d19f-473a-bb4b-40e54f11b7f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52710e-3eb1-400a-8f4b-c227ee79caea" elementFormDefault="qualified">
    <xsd:import namespace="http://schemas.microsoft.com/office/2006/documentManagement/types"/>
    <xsd:import namespace="http://schemas.microsoft.com/office/infopath/2007/PartnerControls"/>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0ca755-a681-4aa8-8dc5-e1cfb8f0b1f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3f5fea8-d19f-473a-bb4b-40e54f11b7fe">
      <UserInfo>
        <DisplayName>Kumar, Suresh</DisplayName>
        <AccountId>715</AccountId>
        <AccountType/>
      </UserInfo>
      <UserInfo>
        <DisplayName>Ambhore, Vaibhao</DisplayName>
        <AccountId>692</AccountId>
        <AccountType/>
      </UserInfo>
      <UserInfo>
        <DisplayName>Khare, Shalini</DisplayName>
        <AccountId>721</AccountId>
        <AccountType/>
      </UserInfo>
    </SharedWithUsers>
  </documentManagement>
</p:properties>
</file>

<file path=customXml/itemProps1.xml><?xml version="1.0" encoding="utf-8"?>
<ds:datastoreItem xmlns:ds="http://schemas.openxmlformats.org/officeDocument/2006/customXml" ds:itemID="{64EBE905-9146-4E7B-BE8B-D627B6AFED20}">
  <ds:schemaRefs>
    <ds:schemaRef ds:uri="http://schemas.microsoft.com/sharepoint/v3/contenttype/forms"/>
  </ds:schemaRefs>
</ds:datastoreItem>
</file>

<file path=customXml/itemProps2.xml><?xml version="1.0" encoding="utf-8"?>
<ds:datastoreItem xmlns:ds="http://schemas.openxmlformats.org/officeDocument/2006/customXml" ds:itemID="{2D16DA0E-368C-4C33-BE39-D41197984F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f5fea8-d19f-473a-bb4b-40e54f11b7fe"/>
    <ds:schemaRef ds:uri="1952710e-3eb1-400a-8f4b-c227ee79caea"/>
    <ds:schemaRef ds:uri="050ca755-a681-4aa8-8dc5-e1cfb8f0b1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EE3154-7015-479D-B234-529ECF999965}">
  <ds:schemaRefs>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http://purl.org/dc/dcmitype/"/>
    <ds:schemaRef ds:uri="http://schemas.openxmlformats.org/package/2006/metadata/core-properties"/>
    <ds:schemaRef ds:uri="050ca755-a681-4aa8-8dc5-e1cfb8f0b1f8"/>
    <ds:schemaRef ds:uri="1952710e-3eb1-400a-8f4b-c227ee79caea"/>
    <ds:schemaRef ds:uri="f3f5fea8-d19f-473a-bb4b-40e54f11b7f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PATH2018_ColorTheme1</Template>
  <TotalTime>27925</TotalTime>
  <Words>1402</Words>
  <Application>Microsoft Office PowerPoint</Application>
  <PresentationFormat>Widescreen</PresentationFormat>
  <Paragraphs>169</Paragraphs>
  <Slides>18</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Calibri Light</vt:lpstr>
      <vt:lpstr>Courier New</vt:lpstr>
      <vt:lpstr>Georgia</vt:lpstr>
      <vt:lpstr>Helvetica</vt:lpstr>
      <vt:lpstr>PATH2018_ColorTheme1</vt:lpstr>
      <vt:lpstr>PATH 2019 Office Theme</vt:lpstr>
      <vt:lpstr>PowerPoint Presentation</vt:lpstr>
      <vt:lpstr>PowerPoint Presentation</vt:lpstr>
      <vt:lpstr>PowerPoint Presentation</vt:lpstr>
      <vt:lpstr>PowerPoint Presentation</vt:lpstr>
      <vt:lpstr>Understanding  areas where increasing access to treatment may be most beneficial (for burden reduction) is critical  Mean travel time for most patients is more than 1 hour via walking   Thus, prompt treatment is a big challenge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Ostini</dc:creator>
  <cp:lastModifiedBy>Adrianna Tohara</cp:lastModifiedBy>
  <cp:revision>499</cp:revision>
  <cp:lastPrinted>2018-06-05T20:48:37Z</cp:lastPrinted>
  <dcterms:created xsi:type="dcterms:W3CDTF">2018-05-31T22:37:41Z</dcterms:created>
  <dcterms:modified xsi:type="dcterms:W3CDTF">2019-04-15T23:02:59Z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0x010100594DE6CD9CB00C44807E1011163BF5EA</vt:lpwstr>
  </property>
</Properties>
</file>