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Lst>
  <p:notesMasterIdLst>
    <p:notesMasterId r:id="rId32"/>
  </p:notesMasterIdLst>
  <p:handoutMasterIdLst>
    <p:handoutMasterId r:id="rId33"/>
  </p:handoutMasterIdLst>
  <p:sldIdLst>
    <p:sldId id="347" r:id="rId5"/>
    <p:sldId id="500" r:id="rId6"/>
    <p:sldId id="501" r:id="rId7"/>
    <p:sldId id="502" r:id="rId8"/>
    <p:sldId id="424" r:id="rId9"/>
    <p:sldId id="472" r:id="rId10"/>
    <p:sldId id="474" r:id="rId11"/>
    <p:sldId id="425" r:id="rId12"/>
    <p:sldId id="436" r:id="rId13"/>
    <p:sldId id="438" r:id="rId14"/>
    <p:sldId id="503" r:id="rId15"/>
    <p:sldId id="481" r:id="rId16"/>
    <p:sldId id="483" r:id="rId17"/>
    <p:sldId id="484" r:id="rId18"/>
    <p:sldId id="504" r:id="rId19"/>
    <p:sldId id="494" r:id="rId20"/>
    <p:sldId id="508" r:id="rId21"/>
    <p:sldId id="495" r:id="rId22"/>
    <p:sldId id="507" r:id="rId23"/>
    <p:sldId id="490" r:id="rId24"/>
    <p:sldId id="497" r:id="rId25"/>
    <p:sldId id="505" r:id="rId26"/>
    <p:sldId id="499" r:id="rId27"/>
    <p:sldId id="482" r:id="rId28"/>
    <p:sldId id="506" r:id="rId29"/>
    <p:sldId id="471" r:id="rId30"/>
    <p:sldId id="287" r:id="rId31"/>
  </p:sldIdLst>
  <p:sldSz cx="12192000" cy="6858000"/>
  <p:notesSz cx="6858000" cy="1819275"/>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iva, Celina" initials="KC" lastIdx="43" clrIdx="0">
    <p:extLst>
      <p:ext uri="{19B8F6BF-5375-455C-9EA6-DF929625EA0E}">
        <p15:presenceInfo xmlns:p15="http://schemas.microsoft.com/office/powerpoint/2012/main" userId="S-1-5-21-1559300689-131104032-281947949-28256" providerId="AD"/>
      </p:ext>
    </p:extLst>
  </p:cmAuthor>
  <p:cmAuthor id="2" name="Monica Graham" initials="MG" lastIdx="14" clrIdx="1"/>
  <p:cmAuthor id="3" name="Werner, Laurie" initials="WL" lastIdx="10" clrIdx="2">
    <p:extLst>
      <p:ext uri="{19B8F6BF-5375-455C-9EA6-DF929625EA0E}">
        <p15:presenceInfo xmlns:p15="http://schemas.microsoft.com/office/powerpoint/2012/main" userId="S-1-5-21-1559300689-131104032-281947949-17051" providerId="AD"/>
      </p:ext>
    </p:extLst>
  </p:cmAuthor>
  <p:cmAuthor id="4" name="Jessica  Shearer" initials="JS" lastIdx="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7F1EB"/>
    <a:srgbClr val="418CC8"/>
    <a:srgbClr val="ED6929"/>
    <a:srgbClr val="6D6E71"/>
    <a:srgbClr val="6DA943"/>
    <a:srgbClr val="6DA9A7"/>
    <a:srgbClr val="6D6E73"/>
    <a:srgbClr val="6D50CE"/>
    <a:srgbClr val="337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p:restoredTop sz="85036" autoAdjust="0"/>
  </p:normalViewPr>
  <p:slideViewPr>
    <p:cSldViewPr snapToGrid="0" snapToObjects="1" showGuides="1">
      <p:cViewPr varScale="1">
        <p:scale>
          <a:sx n="59" d="100"/>
          <a:sy n="59" d="100"/>
        </p:scale>
        <p:origin x="1110" y="60"/>
      </p:cViewPr>
      <p:guideLst>
        <p:guide orient="horz" pos="144"/>
        <p:guide pos="48"/>
      </p:guideLst>
    </p:cSldViewPr>
  </p:slideViewPr>
  <p:notesTextViewPr>
    <p:cViewPr>
      <p:scale>
        <a:sx n="1" d="1"/>
        <a:sy n="1" d="1"/>
      </p:scale>
      <p:origin x="0" y="0"/>
    </p:cViewPr>
  </p:notesTextViewPr>
  <p:sorterViewPr>
    <p:cViewPr varScale="1">
      <p:scale>
        <a:sx n="1" d="1"/>
        <a:sy n="1" d="1"/>
      </p:scale>
      <p:origin x="0" y="-4099"/>
    </p:cViewPr>
  </p:sorterViewPr>
  <p:notesViewPr>
    <p:cSldViewPr snapToGrid="0" snapToObjects="1">
      <p:cViewPr varScale="1">
        <p:scale>
          <a:sx n="152" d="100"/>
          <a:sy n="152" d="100"/>
        </p:scale>
        <p:origin x="4592" y="200"/>
      </p:cViewPr>
      <p:guideLst/>
    </p:cSldViewPr>
  </p:notesViewPr>
  <p:gridSpacing cx="73152" cy="73152"/>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2A4A1A1F-9BEA-47CB-9934-B7086836B8DE}"/>
    <pc:docChg chg="">
      <pc:chgData name="" userId="" providerId="" clId="Web-{2A4A1A1F-9BEA-47CB-9934-B7086836B8DE}" dt="2018-08-28T20:27:33.420" v="13"/>
      <pc:docMkLst>
        <pc:docMk/>
      </pc:docMkLst>
      <pc:sldChg chg="addCm modCm">
        <pc:chgData name="" userId="" providerId="" clId="Web-{2A4A1A1F-9BEA-47CB-9934-B7086836B8DE}" dt="2018-08-28T19:59:35.161" v="6"/>
        <pc:sldMkLst>
          <pc:docMk/>
          <pc:sldMk cId="51454739" sldId="317"/>
        </pc:sldMkLst>
      </pc:sldChg>
      <pc:sldChg chg="addCm">
        <pc:chgData name="" userId="" providerId="" clId="Web-{2A4A1A1F-9BEA-47CB-9934-B7086836B8DE}" dt="2018-08-28T20:14:11.258" v="10"/>
        <pc:sldMkLst>
          <pc:docMk/>
          <pc:sldMk cId="3483578233" sldId="320"/>
        </pc:sldMkLst>
      </pc:sldChg>
      <pc:sldChg chg="addCm">
        <pc:chgData name="" userId="" providerId="" clId="Web-{2A4A1A1F-9BEA-47CB-9934-B7086836B8DE}" dt="2018-08-28T19:51:08.655" v="0"/>
        <pc:sldMkLst>
          <pc:docMk/>
          <pc:sldMk cId="2028374433" sldId="347"/>
        </pc:sldMkLst>
      </pc:sldChg>
      <pc:sldChg chg="addCm">
        <pc:chgData name="" userId="" providerId="" clId="Web-{2A4A1A1F-9BEA-47CB-9934-B7086836B8DE}" dt="2018-08-28T20:02:48.606" v="7"/>
        <pc:sldMkLst>
          <pc:docMk/>
          <pc:sldMk cId="447987604" sldId="373"/>
        </pc:sldMkLst>
      </pc:sldChg>
      <pc:sldChg chg="addCm">
        <pc:chgData name="" userId="" providerId="" clId="Web-{2A4A1A1F-9BEA-47CB-9934-B7086836B8DE}" dt="2018-08-28T20:15:14.976" v="11"/>
        <pc:sldMkLst>
          <pc:docMk/>
          <pc:sldMk cId="2701436178" sldId="376"/>
        </pc:sldMkLst>
      </pc:sldChg>
      <pc:sldChg chg="addCm">
        <pc:chgData name="" userId="" providerId="" clId="Web-{2A4A1A1F-9BEA-47CB-9934-B7086836B8DE}" dt="2018-08-28T20:10:15.760" v="8"/>
        <pc:sldMkLst>
          <pc:docMk/>
          <pc:sldMk cId="1996563152" sldId="377"/>
        </pc:sldMkLst>
      </pc:sldChg>
      <pc:sldChg chg="addCm modCm">
        <pc:chgData name="" userId="" providerId="" clId="Web-{2A4A1A1F-9BEA-47CB-9934-B7086836B8DE}" dt="2018-08-28T20:27:33.420" v="13"/>
        <pc:sldMkLst>
          <pc:docMk/>
          <pc:sldMk cId="2063048804" sldId="380"/>
        </pc:sldMkLst>
      </pc:sldChg>
      <pc:sldChg chg="addCm">
        <pc:chgData name="" userId="" providerId="" clId="Web-{2A4A1A1F-9BEA-47CB-9934-B7086836B8DE}" dt="2018-08-28T20:13:08.196" v="9"/>
        <pc:sldMkLst>
          <pc:docMk/>
          <pc:sldMk cId="3084547308" sldId="393"/>
        </pc:sldMkLst>
      </pc:sldChg>
    </pc:docChg>
  </pc:docChgLst>
  <pc:docChgLst>
    <pc:chgData clId="Web-{0E169E44-5065-48F1-94B7-F8D2BEA93442}"/>
    <pc:docChg chg="modSld">
      <pc:chgData name="" userId="" providerId="" clId="Web-{0E169E44-5065-48F1-94B7-F8D2BEA93442}" dt="2018-12-04T19:45:27.482" v="12" actId="20577"/>
      <pc:docMkLst>
        <pc:docMk/>
      </pc:docMkLst>
      <pc:sldChg chg="modSp">
        <pc:chgData name="" userId="" providerId="" clId="Web-{0E169E44-5065-48F1-94B7-F8D2BEA93442}" dt="2018-12-04T19:45:27.467" v="11" actId="20577"/>
        <pc:sldMkLst>
          <pc:docMk/>
          <pc:sldMk cId="4250339946" sldId="469"/>
        </pc:sldMkLst>
        <pc:spChg chg="mod">
          <ac:chgData name="" userId="" providerId="" clId="Web-{0E169E44-5065-48F1-94B7-F8D2BEA93442}" dt="2018-12-04T19:45:27.467" v="11" actId="20577"/>
          <ac:spMkLst>
            <pc:docMk/>
            <pc:sldMk cId="4250339946" sldId="469"/>
            <ac:spMk id="6" creationId="{568056BB-7952-4410-9259-535F4C1A24A7}"/>
          </ac:spMkLst>
        </pc:spChg>
      </pc:sldChg>
    </pc:docChg>
  </pc:docChgLst>
  <pc:docChgLst>
    <pc:chgData clId="Web-{743A60A9-7339-45E2-BC4D-834AF258C2FB}"/>
    <pc:docChg chg="addSld delSld modSld sldOrd">
      <pc:chgData name="" userId="" providerId="" clId="Web-{743A60A9-7339-45E2-BC4D-834AF258C2FB}" dt="2018-12-07T20:30:39.758" v="1110"/>
      <pc:docMkLst>
        <pc:docMk/>
      </pc:docMkLst>
      <pc:sldChg chg="modNotes">
        <pc:chgData name="" userId="" providerId="" clId="Web-{743A60A9-7339-45E2-BC4D-834AF258C2FB}" dt="2018-12-07T20:00:54.047" v="917"/>
        <pc:sldMkLst>
          <pc:docMk/>
          <pc:sldMk cId="2028374433" sldId="347"/>
        </pc:sldMkLst>
      </pc:sldChg>
      <pc:sldChg chg="modNotes">
        <pc:chgData name="" userId="" providerId="" clId="Web-{743A60A9-7339-45E2-BC4D-834AF258C2FB}" dt="2018-12-07T20:22:21.209" v="1096"/>
        <pc:sldMkLst>
          <pc:docMk/>
          <pc:sldMk cId="2018232019" sldId="424"/>
        </pc:sldMkLst>
      </pc:sldChg>
      <pc:sldChg chg="modNotes">
        <pc:chgData name="" userId="" providerId="" clId="Web-{743A60A9-7339-45E2-BC4D-834AF258C2FB}" dt="2018-12-07T19:21:12.068" v="229"/>
        <pc:sldMkLst>
          <pc:docMk/>
          <pc:sldMk cId="980693303" sldId="425"/>
        </pc:sldMkLst>
      </pc:sldChg>
      <pc:sldChg chg="delCm">
        <pc:chgData name="" userId="" providerId="" clId="Web-{743A60A9-7339-45E2-BC4D-834AF258C2FB}" dt="2018-12-07T20:27:24.289" v="1103"/>
        <pc:sldMkLst>
          <pc:docMk/>
          <pc:sldMk cId="1383980927" sldId="436"/>
        </pc:sldMkLst>
      </pc:sldChg>
      <pc:sldChg chg="delCm modNotes">
        <pc:chgData name="" userId="" providerId="" clId="Web-{743A60A9-7339-45E2-BC4D-834AF258C2FB}" dt="2018-12-07T20:27:11.507" v="1102"/>
        <pc:sldMkLst>
          <pc:docMk/>
          <pc:sldMk cId="2824929211" sldId="438"/>
        </pc:sldMkLst>
      </pc:sldChg>
      <pc:sldChg chg="addCm modNotes">
        <pc:chgData name="" userId="" providerId="" clId="Web-{743A60A9-7339-45E2-BC4D-834AF258C2FB}" dt="2018-12-07T20:27:49.117" v="1104"/>
        <pc:sldMkLst>
          <pc:docMk/>
          <pc:sldMk cId="1252590641" sldId="455"/>
        </pc:sldMkLst>
      </pc:sldChg>
      <pc:sldChg chg="delCm modNotes">
        <pc:chgData name="" userId="" providerId="" clId="Web-{743A60A9-7339-45E2-BC4D-834AF258C2FB}" dt="2018-12-07T19:56:10.999" v="909"/>
        <pc:sldMkLst>
          <pc:docMk/>
          <pc:sldMk cId="2803881002" sldId="456"/>
        </pc:sldMkLst>
      </pc:sldChg>
      <pc:sldChg chg="modNotes">
        <pc:chgData name="" userId="" providerId="" clId="Web-{743A60A9-7339-45E2-BC4D-834AF258C2FB}" dt="2018-12-07T20:30:39.758" v="1110"/>
        <pc:sldMkLst>
          <pc:docMk/>
          <pc:sldMk cId="1289479821" sldId="457"/>
        </pc:sldMkLst>
      </pc:sldChg>
      <pc:sldChg chg="delSp modSp modNotes">
        <pc:chgData name="" userId="" providerId="" clId="Web-{743A60A9-7339-45E2-BC4D-834AF258C2FB}" dt="2018-12-07T20:17:24.286" v="1071" actId="14100"/>
        <pc:sldMkLst>
          <pc:docMk/>
          <pc:sldMk cId="2320109135" sldId="460"/>
        </pc:sldMkLst>
        <pc:spChg chg="del">
          <ac:chgData name="" userId="" providerId="" clId="Web-{743A60A9-7339-45E2-BC4D-834AF258C2FB}" dt="2018-12-07T20:17:14.895" v="1069"/>
          <ac:spMkLst>
            <pc:docMk/>
            <pc:sldMk cId="2320109135" sldId="460"/>
            <ac:spMk id="8" creationId="{A6DEEFFD-DAF8-9847-AFFF-F4C821249803}"/>
          </ac:spMkLst>
        </pc:spChg>
        <pc:spChg chg="del">
          <ac:chgData name="" userId="" providerId="" clId="Web-{743A60A9-7339-45E2-BC4D-834AF258C2FB}" dt="2018-12-07T20:17:13.364" v="1068"/>
          <ac:spMkLst>
            <pc:docMk/>
            <pc:sldMk cId="2320109135" sldId="460"/>
            <ac:spMk id="11" creationId="{00000000-0000-0000-0000-000000000000}"/>
          </ac:spMkLst>
        </pc:spChg>
        <pc:spChg chg="del">
          <ac:chgData name="" userId="" providerId="" clId="Web-{743A60A9-7339-45E2-BC4D-834AF258C2FB}" dt="2018-12-07T20:17:17.724" v="1070"/>
          <ac:spMkLst>
            <pc:docMk/>
            <pc:sldMk cId="2320109135" sldId="460"/>
            <ac:spMk id="18" creationId="{1E32D78D-6544-5F49-9142-4DC5F688B499}"/>
          </ac:spMkLst>
        </pc:spChg>
        <pc:picChg chg="mod">
          <ac:chgData name="" userId="" providerId="" clId="Web-{743A60A9-7339-45E2-BC4D-834AF258C2FB}" dt="2018-12-07T20:17:24.286" v="1071" actId="14100"/>
          <ac:picMkLst>
            <pc:docMk/>
            <pc:sldMk cId="2320109135" sldId="460"/>
            <ac:picMk id="5" creationId="{00000000-0000-0000-0000-000000000000}"/>
          </ac:picMkLst>
        </pc:picChg>
        <pc:picChg chg="del">
          <ac:chgData name="" userId="" providerId="" clId="Web-{743A60A9-7339-45E2-BC4D-834AF258C2FB}" dt="2018-12-07T20:17:11.598" v="1067"/>
          <ac:picMkLst>
            <pc:docMk/>
            <pc:sldMk cId="2320109135" sldId="460"/>
            <ac:picMk id="6" creationId="{21452A60-F1EA-42DC-B882-A133D6715AF1}"/>
          </ac:picMkLst>
        </pc:picChg>
      </pc:sldChg>
      <pc:sldChg chg="modNotes">
        <pc:chgData name="" userId="" providerId="" clId="Web-{743A60A9-7339-45E2-BC4D-834AF258C2FB}" dt="2018-12-07T20:20:16.177" v="1090"/>
        <pc:sldMkLst>
          <pc:docMk/>
          <pc:sldMk cId="1793640755" sldId="471"/>
        </pc:sldMkLst>
      </pc:sldChg>
      <pc:sldChg chg="modNotes">
        <pc:chgData name="" userId="" providerId="" clId="Web-{743A60A9-7339-45E2-BC4D-834AF258C2FB}" dt="2018-12-07T20:22:10.537" v="1093"/>
        <pc:sldMkLst>
          <pc:docMk/>
          <pc:sldMk cId="2764685534" sldId="472"/>
        </pc:sldMkLst>
      </pc:sldChg>
      <pc:sldChg chg="new del ord">
        <pc:chgData name="" userId="" providerId="" clId="Web-{743A60A9-7339-45E2-BC4D-834AF258C2FB}" dt="2018-12-07T19:26:10.397" v="237"/>
        <pc:sldMkLst>
          <pc:docMk/>
          <pc:sldMk cId="3131559007" sldId="473"/>
        </pc:sldMkLst>
      </pc:sldChg>
      <pc:sldChg chg="addSp delSp modSp add replId modNotes">
        <pc:chgData name="" userId="" providerId="" clId="Web-{743A60A9-7339-45E2-BC4D-834AF258C2FB}" dt="2018-12-07T19:29:04.945" v="305"/>
        <pc:sldMkLst>
          <pc:docMk/>
          <pc:sldMk cId="3073992857" sldId="474"/>
        </pc:sldMkLst>
        <pc:spChg chg="mod">
          <ac:chgData name="" userId="" providerId="" clId="Web-{743A60A9-7339-45E2-BC4D-834AF258C2FB}" dt="2018-12-07T19:27:38.304" v="274" actId="20577"/>
          <ac:spMkLst>
            <pc:docMk/>
            <pc:sldMk cId="3073992857" sldId="474"/>
            <ac:spMk id="3" creationId="{00000000-0000-0000-0000-000000000000}"/>
          </ac:spMkLst>
        </pc:spChg>
        <pc:picChg chg="add del mod">
          <ac:chgData name="" userId="" providerId="" clId="Web-{743A60A9-7339-45E2-BC4D-834AF258C2FB}" dt="2018-12-07T19:27:00.397" v="264" actId="1076"/>
          <ac:picMkLst>
            <pc:docMk/>
            <pc:sldMk cId="3073992857" sldId="474"/>
            <ac:picMk id="40" creationId="{00000000-0000-0000-0000-000000000000}"/>
          </ac:picMkLst>
        </pc:picChg>
        <pc:picChg chg="del">
          <ac:chgData name="" userId="" providerId="" clId="Web-{743A60A9-7339-45E2-BC4D-834AF258C2FB}" dt="2018-12-07T19:26:33.069" v="258"/>
          <ac:picMkLst>
            <pc:docMk/>
            <pc:sldMk cId="3073992857" sldId="474"/>
            <ac:picMk id="41" creationId="{00000000-0000-0000-0000-000000000000}"/>
          </ac:picMkLst>
        </pc:picChg>
      </pc:sldChg>
      <pc:sldChg chg="add del replId">
        <pc:chgData name="" userId="" providerId="" clId="Web-{743A60A9-7339-45E2-BC4D-834AF258C2FB}" dt="2018-12-07T19:26:07.241" v="236"/>
        <pc:sldMkLst>
          <pc:docMk/>
          <pc:sldMk cId="1841269578" sldId="475"/>
        </pc:sldMkLst>
      </pc:sldChg>
      <pc:sldChg chg="addSp modSp new addCm modNotes">
        <pc:chgData name="" userId="" providerId="" clId="Web-{743A60A9-7339-45E2-BC4D-834AF258C2FB}" dt="2018-12-07T20:28:35.695" v="1105"/>
        <pc:sldMkLst>
          <pc:docMk/>
          <pc:sldMk cId="2959939482" sldId="475"/>
        </pc:sldMkLst>
        <pc:spChg chg="add mod">
          <ac:chgData name="" userId="" providerId="" clId="Web-{743A60A9-7339-45E2-BC4D-834AF258C2FB}" dt="2018-12-07T19:51:18.935" v="771" actId="20577"/>
          <ac:spMkLst>
            <pc:docMk/>
            <pc:sldMk cId="2959939482" sldId="475"/>
            <ac:spMk id="3" creationId="{E0E5A9CE-82E3-49FA-8370-B035572C2FA1}"/>
          </ac:spMkLst>
        </pc:spChg>
      </pc:sldChg>
    </pc:docChg>
  </pc:docChgLst>
  <pc:docChgLst>
    <pc:chgData clId="Web-{1AF81A54-6730-4489-AB5F-AFB03A1968A9}"/>
    <pc:docChg chg="modSld">
      <pc:chgData name="" userId="" providerId="" clId="Web-{1AF81A54-6730-4489-AB5F-AFB03A1968A9}" dt="2019-02-28T18:13:00.923" v="0"/>
      <pc:docMkLst>
        <pc:docMk/>
      </pc:docMkLst>
      <pc:sldChg chg="modNotes">
        <pc:chgData name="" userId="" providerId="" clId="Web-{1AF81A54-6730-4489-AB5F-AFB03A1968A9}" dt="2019-02-28T18:13:00.923" v="0"/>
        <pc:sldMkLst>
          <pc:docMk/>
          <pc:sldMk cId="1289479821" sldId="457"/>
        </pc:sldMkLst>
      </pc:sldChg>
    </pc:docChg>
  </pc:docChgLst>
  <pc:docChgLst>
    <pc:chgData clId="Web-{ADB1DDA6-22FC-4F52-9223-90408AFDEAF9}"/>
    <pc:docChg chg="">
      <pc:chgData name="" userId="" providerId="" clId="Web-{ADB1DDA6-22FC-4F52-9223-90408AFDEAF9}" dt="2018-08-28T22:21:41.211" v="12"/>
      <pc:docMkLst>
        <pc:docMk/>
      </pc:docMkLst>
      <pc:sldChg chg="modCm">
        <pc:chgData name="" userId="" providerId="" clId="Web-{ADB1DDA6-22FC-4F52-9223-90408AFDEAF9}" dt="2018-08-28T22:18:46.818" v="10"/>
        <pc:sldMkLst>
          <pc:docMk/>
          <pc:sldMk cId="51454739" sldId="317"/>
        </pc:sldMkLst>
      </pc:sldChg>
      <pc:sldChg chg="modCm">
        <pc:chgData name="" userId="" providerId="" clId="Web-{ADB1DDA6-22FC-4F52-9223-90408AFDEAF9}" dt="2018-08-28T22:18:01.787" v="9"/>
        <pc:sldMkLst>
          <pc:docMk/>
          <pc:sldMk cId="2028374433" sldId="347"/>
        </pc:sldMkLst>
      </pc:sldChg>
      <pc:sldChg chg="modCm">
        <pc:chgData name="" userId="" providerId="" clId="Web-{ADB1DDA6-22FC-4F52-9223-90408AFDEAF9}" dt="2018-08-28T22:21:41.211" v="12"/>
        <pc:sldMkLst>
          <pc:docMk/>
          <pc:sldMk cId="2701436178" sldId="376"/>
        </pc:sldMkLst>
      </pc:sldChg>
      <pc:sldChg chg="addCm">
        <pc:chgData name="" userId="" providerId="" clId="Web-{ADB1DDA6-22FC-4F52-9223-90408AFDEAF9}" dt="2018-08-28T21:51:26.650" v="0"/>
        <pc:sldMkLst>
          <pc:docMk/>
          <pc:sldMk cId="1352726690" sldId="386"/>
        </pc:sldMkLst>
      </pc:sldChg>
      <pc:sldChg chg="addCm modCm">
        <pc:chgData name="" userId="" providerId="" clId="Web-{ADB1DDA6-22FC-4F52-9223-90408AFDEAF9}" dt="2018-08-28T21:56:46.518" v="3"/>
        <pc:sldMkLst>
          <pc:docMk/>
          <pc:sldMk cId="322881157" sldId="387"/>
        </pc:sldMkLst>
      </pc:sldChg>
      <pc:sldChg chg="addCm modCm">
        <pc:chgData name="" userId="" providerId="" clId="Web-{ADB1DDA6-22FC-4F52-9223-90408AFDEAF9}" dt="2018-08-28T21:58:32.725" v="5"/>
        <pc:sldMkLst>
          <pc:docMk/>
          <pc:sldMk cId="3082672941" sldId="391"/>
        </pc:sldMkLst>
      </pc:sldChg>
      <pc:sldChg chg="modCm">
        <pc:chgData name="" userId="" providerId="" clId="Web-{ADB1DDA6-22FC-4F52-9223-90408AFDEAF9}" dt="2018-08-28T22:20:39.852" v="11"/>
        <pc:sldMkLst>
          <pc:docMk/>
          <pc:sldMk cId="3084547308" sldId="393"/>
        </pc:sldMkLst>
      </pc:sldChg>
      <pc:sldChg chg="addCm">
        <pc:chgData name="" userId="" providerId="" clId="Web-{ADB1DDA6-22FC-4F52-9223-90408AFDEAF9}" dt="2018-08-28T22:11:57.186" v="8"/>
        <pc:sldMkLst>
          <pc:docMk/>
          <pc:sldMk cId="2121392959" sldId="395"/>
        </pc:sldMkLst>
      </pc:sldChg>
      <pc:sldChg chg="addCm">
        <pc:chgData name="" userId="" providerId="" clId="Web-{ADB1DDA6-22FC-4F52-9223-90408AFDEAF9}" dt="2018-08-28T21:59:21.116" v="6"/>
        <pc:sldMkLst>
          <pc:docMk/>
          <pc:sldMk cId="211171311" sldId="396"/>
        </pc:sldMkLst>
      </pc:sldChg>
      <pc:sldChg chg="addCm">
        <pc:chgData name="" userId="" providerId="" clId="Web-{ADB1DDA6-22FC-4F52-9223-90408AFDEAF9}" dt="2018-08-28T21:59:49.491" v="7"/>
        <pc:sldMkLst>
          <pc:docMk/>
          <pc:sldMk cId="1185770230" sldId="397"/>
        </pc:sldMkLst>
      </pc:sldChg>
    </pc:docChg>
  </pc:docChgLst>
  <pc:docChgLst>
    <pc:chgData clId="Web-{3BE607B6-26CA-45AD-BC75-D0E3964FDA0E}"/>
    <pc:docChg chg="modSld">
      <pc:chgData name="" userId="" providerId="" clId="Web-{3BE607B6-26CA-45AD-BC75-D0E3964FDA0E}" dt="2018-12-07T18:25:59.233" v="536"/>
      <pc:docMkLst>
        <pc:docMk/>
      </pc:docMkLst>
      <pc:sldChg chg="modNotes">
        <pc:chgData name="" userId="" providerId="" clId="Web-{3BE607B6-26CA-45AD-BC75-D0E3964FDA0E}" dt="2018-12-07T18:06:36.947" v="197"/>
        <pc:sldMkLst>
          <pc:docMk/>
          <pc:sldMk cId="2028374433" sldId="347"/>
        </pc:sldMkLst>
      </pc:sldChg>
      <pc:sldChg chg="modNotes">
        <pc:chgData name="" userId="" providerId="" clId="Web-{3BE607B6-26CA-45AD-BC75-D0E3964FDA0E}" dt="2018-12-07T18:07:26.010" v="199"/>
        <pc:sldMkLst>
          <pc:docMk/>
          <pc:sldMk cId="2018232019" sldId="424"/>
        </pc:sldMkLst>
      </pc:sldChg>
      <pc:sldChg chg="modNotes">
        <pc:chgData name="" userId="" providerId="" clId="Web-{3BE607B6-26CA-45AD-BC75-D0E3964FDA0E}" dt="2018-12-07T18:11:08.198" v="254"/>
        <pc:sldMkLst>
          <pc:docMk/>
          <pc:sldMk cId="980693303" sldId="425"/>
        </pc:sldMkLst>
      </pc:sldChg>
      <pc:sldChg chg="modNotes">
        <pc:chgData name="" userId="" providerId="" clId="Web-{3BE607B6-26CA-45AD-BC75-D0E3964FDA0E}" dt="2018-12-07T18:11:13.667" v="256"/>
        <pc:sldMkLst>
          <pc:docMk/>
          <pc:sldMk cId="1383980927" sldId="436"/>
        </pc:sldMkLst>
      </pc:sldChg>
      <pc:sldChg chg="modNotes">
        <pc:chgData name="" userId="" providerId="" clId="Web-{3BE607B6-26CA-45AD-BC75-D0E3964FDA0E}" dt="2018-12-07T18:10:43.339" v="250"/>
        <pc:sldMkLst>
          <pc:docMk/>
          <pc:sldMk cId="2824929211" sldId="438"/>
        </pc:sldMkLst>
      </pc:sldChg>
      <pc:sldChg chg="modNotes">
        <pc:chgData name="" userId="" providerId="" clId="Web-{3BE607B6-26CA-45AD-BC75-D0E3964FDA0E}" dt="2018-12-07T18:25:59.233" v="536"/>
        <pc:sldMkLst>
          <pc:docMk/>
          <pc:sldMk cId="1252590641" sldId="455"/>
        </pc:sldMkLst>
      </pc:sldChg>
      <pc:sldChg chg="addSp modSp modNotes">
        <pc:chgData name="" userId="" providerId="" clId="Web-{3BE607B6-26CA-45AD-BC75-D0E3964FDA0E}" dt="2018-12-07T17:27:13.996" v="18" actId="1076"/>
        <pc:sldMkLst>
          <pc:docMk/>
          <pc:sldMk cId="2320109135" sldId="460"/>
        </pc:sldMkLst>
        <pc:picChg chg="add mod modCrop">
          <ac:chgData name="" userId="" providerId="" clId="Web-{3BE607B6-26CA-45AD-BC75-D0E3964FDA0E}" dt="2018-12-07T17:27:13.996" v="18" actId="1076"/>
          <ac:picMkLst>
            <pc:docMk/>
            <pc:sldMk cId="2320109135" sldId="460"/>
            <ac:picMk id="6" creationId="{21452A60-F1EA-42DC-B882-A133D6715AF1}"/>
          </ac:picMkLst>
        </pc:picChg>
      </pc:sldChg>
      <pc:sldChg chg="addCm modNotes">
        <pc:chgData name="" userId="" providerId="" clId="Web-{3BE607B6-26CA-45AD-BC75-D0E3964FDA0E}" dt="2018-12-07T18:15:51.293" v="346"/>
        <pc:sldMkLst>
          <pc:docMk/>
          <pc:sldMk cId="4250339946" sldId="469"/>
        </pc:sldMkLst>
      </pc:sldChg>
      <pc:sldChg chg="modNotes">
        <pc:chgData name="" userId="" providerId="" clId="Web-{3BE607B6-26CA-45AD-BC75-D0E3964FDA0E}" dt="2018-12-07T18:12:51.824" v="277"/>
        <pc:sldMkLst>
          <pc:docMk/>
          <pc:sldMk cId="2764685534" sldId="472"/>
        </pc:sldMkLst>
      </pc:sldChg>
    </pc:docChg>
  </pc:docChgLst>
  <pc:docChgLst>
    <pc:chgData clId="Web-{31820BE7-D601-410B-9ED3-31B3B7C5EE8D}"/>
    <pc:docChg chg="addSld modSld sldOrd">
      <pc:chgData name="" userId="" providerId="" clId="Web-{31820BE7-D601-410B-9ED3-31B3B7C5EE8D}" dt="2018-12-04T17:44:56.432" v="862"/>
      <pc:docMkLst>
        <pc:docMk/>
      </pc:docMkLst>
      <pc:sldChg chg="modSp">
        <pc:chgData name="" userId="" providerId="" clId="Web-{31820BE7-D601-410B-9ED3-31B3B7C5EE8D}" dt="2018-12-04T17:06:46.405" v="68" actId="20577"/>
        <pc:sldMkLst>
          <pc:docMk/>
          <pc:sldMk cId="2028374433" sldId="347"/>
        </pc:sldMkLst>
        <pc:spChg chg="mod">
          <ac:chgData name="" userId="" providerId="" clId="Web-{31820BE7-D601-410B-9ED3-31B3B7C5EE8D}" dt="2018-12-04T17:06:46.405" v="68" actId="20577"/>
          <ac:spMkLst>
            <pc:docMk/>
            <pc:sldMk cId="2028374433" sldId="347"/>
            <ac:spMk id="8" creationId="{00000000-0000-0000-0000-000000000000}"/>
          </ac:spMkLst>
        </pc:spChg>
      </pc:sldChg>
      <pc:sldChg chg="mod modShow">
        <pc:chgData name="" userId="" providerId="" clId="Web-{31820BE7-D601-410B-9ED3-31B3B7C5EE8D}" dt="2018-12-04T17:06:57.061" v="70"/>
        <pc:sldMkLst>
          <pc:docMk/>
          <pc:sldMk cId="3934109067" sldId="422"/>
        </pc:sldMkLst>
      </pc:sldChg>
      <pc:sldChg chg="modNotes">
        <pc:chgData name="" userId="" providerId="" clId="Web-{31820BE7-D601-410B-9ED3-31B3B7C5EE8D}" dt="2018-12-04T17:08:58.843" v="145"/>
        <pc:sldMkLst>
          <pc:docMk/>
          <pc:sldMk cId="2018232019" sldId="424"/>
        </pc:sldMkLst>
      </pc:sldChg>
      <pc:sldChg chg="modSp addCm modNotes">
        <pc:chgData name="" userId="" providerId="" clId="Web-{31820BE7-D601-410B-9ED3-31B3B7C5EE8D}" dt="2018-12-04T17:10:48.859" v="186"/>
        <pc:sldMkLst>
          <pc:docMk/>
          <pc:sldMk cId="980693303" sldId="425"/>
        </pc:sldMkLst>
        <pc:spChg chg="mod">
          <ac:chgData name="" userId="" providerId="" clId="Web-{31820BE7-D601-410B-9ED3-31B3B7C5EE8D}" dt="2018-12-04T17:05:40.420" v="35" actId="20577"/>
          <ac:spMkLst>
            <pc:docMk/>
            <pc:sldMk cId="980693303" sldId="425"/>
            <ac:spMk id="10" creationId="{D47DF14C-DCC7-164A-8F19-FC1AAFF65CC7}"/>
          </ac:spMkLst>
        </pc:spChg>
      </pc:sldChg>
      <pc:sldChg chg="mod modShow">
        <pc:chgData name="" userId="" providerId="" clId="Web-{31820BE7-D601-410B-9ED3-31B3B7C5EE8D}" dt="2018-12-04T17:17:57.237" v="346"/>
        <pc:sldMkLst>
          <pc:docMk/>
          <pc:sldMk cId="2504695564" sldId="428"/>
        </pc:sldMkLst>
      </pc:sldChg>
      <pc:sldChg chg="modSp ord addCm modNotes">
        <pc:chgData name="" userId="" providerId="" clId="Web-{31820BE7-D601-410B-9ED3-31B3B7C5EE8D}" dt="2018-12-04T17:20:55.738" v="417"/>
        <pc:sldMkLst>
          <pc:docMk/>
          <pc:sldMk cId="141898987" sldId="430"/>
        </pc:sldMkLst>
        <pc:spChg chg="mod">
          <ac:chgData name="" userId="" providerId="" clId="Web-{31820BE7-D601-410B-9ED3-31B3B7C5EE8D}" dt="2018-12-04T17:18:27.347" v="347" actId="20577"/>
          <ac:spMkLst>
            <pc:docMk/>
            <pc:sldMk cId="141898987" sldId="430"/>
            <ac:spMk id="4" creationId="{00000000-0000-0000-0000-000000000000}"/>
          </ac:spMkLst>
        </pc:spChg>
      </pc:sldChg>
      <pc:sldChg chg="mod modShow">
        <pc:chgData name="" userId="" providerId="" clId="Web-{31820BE7-D601-410B-9ED3-31B3B7C5EE8D}" dt="2018-12-04T17:06:09.592" v="45"/>
        <pc:sldMkLst>
          <pc:docMk/>
          <pc:sldMk cId="1383980927" sldId="436"/>
        </pc:sldMkLst>
      </pc:sldChg>
      <pc:sldChg chg="mod modShow">
        <pc:chgData name="" userId="" providerId="" clId="Web-{31820BE7-D601-410B-9ED3-31B3B7C5EE8D}" dt="2018-12-04T17:06:28.373" v="47"/>
        <pc:sldMkLst>
          <pc:docMk/>
          <pc:sldMk cId="2824929211" sldId="438"/>
        </pc:sldMkLst>
      </pc:sldChg>
      <pc:sldChg chg="addSp delSp modSp ord modNotes">
        <pc:chgData name="" userId="" providerId="" clId="Web-{31820BE7-D601-410B-9ED3-31B3B7C5EE8D}" dt="2018-12-04T17:44:56.432" v="862"/>
        <pc:sldMkLst>
          <pc:docMk/>
          <pc:sldMk cId="2803881002" sldId="456"/>
        </pc:sldMkLst>
        <pc:spChg chg="mod">
          <ac:chgData name="" userId="" providerId="" clId="Web-{31820BE7-D601-410B-9ED3-31B3B7C5EE8D}" dt="2018-12-04T17:32:34.382" v="600" actId="20577"/>
          <ac:spMkLst>
            <pc:docMk/>
            <pc:sldMk cId="2803881002" sldId="456"/>
            <ac:spMk id="3" creationId="{00000000-0000-0000-0000-000000000000}"/>
          </ac:spMkLst>
        </pc:spChg>
        <pc:spChg chg="del">
          <ac:chgData name="" userId="" providerId="" clId="Web-{31820BE7-D601-410B-9ED3-31B3B7C5EE8D}" dt="2018-12-04T17:32:36.960" v="601"/>
          <ac:spMkLst>
            <pc:docMk/>
            <pc:sldMk cId="2803881002" sldId="456"/>
            <ac:spMk id="4" creationId="{00000000-0000-0000-0000-000000000000}"/>
          </ac:spMkLst>
        </pc:spChg>
        <pc:spChg chg="add mod">
          <ac:chgData name="" userId="" providerId="" clId="Web-{31820BE7-D601-410B-9ED3-31B3B7C5EE8D}" dt="2018-12-04T17:32:36.960" v="601"/>
          <ac:spMkLst>
            <pc:docMk/>
            <pc:sldMk cId="2803881002" sldId="456"/>
            <ac:spMk id="7" creationId="{38F4BBB2-EEDF-41C7-AEBA-2CCC0B9B7DC8}"/>
          </ac:spMkLst>
        </pc:spChg>
      </pc:sldChg>
      <pc:sldChg chg="modSp modNotes">
        <pc:chgData name="" userId="" providerId="" clId="Web-{31820BE7-D601-410B-9ED3-31B3B7C5EE8D}" dt="2018-12-04T17:31:05.460" v="593"/>
        <pc:sldMkLst>
          <pc:docMk/>
          <pc:sldMk cId="1289479821" sldId="457"/>
        </pc:sldMkLst>
        <pc:spChg chg="mod">
          <ac:chgData name="" userId="" providerId="" clId="Web-{31820BE7-D601-410B-9ED3-31B3B7C5EE8D}" dt="2018-12-04T17:28:49.647" v="512" actId="20577"/>
          <ac:spMkLst>
            <pc:docMk/>
            <pc:sldMk cId="1289479821" sldId="457"/>
            <ac:spMk id="10" creationId="{D47DF14C-DCC7-164A-8F19-FC1AAFF65CC7}"/>
          </ac:spMkLst>
        </pc:spChg>
      </pc:sldChg>
      <pc:sldChg chg="delSp mod modShow addCm modNotes">
        <pc:chgData name="" userId="" providerId="" clId="Web-{31820BE7-D601-410B-9ED3-31B3B7C5EE8D}" dt="2018-12-04T17:32:41.179" v="602"/>
        <pc:sldMkLst>
          <pc:docMk/>
          <pc:sldMk cId="2489552944" sldId="458"/>
        </pc:sldMkLst>
        <pc:spChg chg="del">
          <ac:chgData name="" userId="" providerId="" clId="Web-{31820BE7-D601-410B-9ED3-31B3B7C5EE8D}" dt="2018-12-04T17:27:27.412" v="487"/>
          <ac:spMkLst>
            <pc:docMk/>
            <pc:sldMk cId="2489552944" sldId="458"/>
            <ac:spMk id="15" creationId="{00000000-0000-0000-0000-000000000000}"/>
          </ac:spMkLst>
        </pc:spChg>
      </pc:sldChg>
      <pc:sldChg chg="delSp modSp ord modNotes">
        <pc:chgData name="" userId="" providerId="" clId="Web-{31820BE7-D601-410B-9ED3-31B3B7C5EE8D}" dt="2018-12-04T17:41:42.525" v="811"/>
        <pc:sldMkLst>
          <pc:docMk/>
          <pc:sldMk cId="2320109135" sldId="460"/>
        </pc:sldMkLst>
        <pc:spChg chg="mod">
          <ac:chgData name="" userId="" providerId="" clId="Web-{31820BE7-D601-410B-9ED3-31B3B7C5EE8D}" dt="2018-12-04T17:36:45.164" v="695" actId="20577"/>
          <ac:spMkLst>
            <pc:docMk/>
            <pc:sldMk cId="2320109135" sldId="460"/>
            <ac:spMk id="2" creationId="{00000000-0000-0000-0000-000000000000}"/>
          </ac:spMkLst>
        </pc:spChg>
        <pc:spChg chg="mod">
          <ac:chgData name="" userId="" providerId="" clId="Web-{31820BE7-D601-410B-9ED3-31B3B7C5EE8D}" dt="2018-12-04T17:37:00.680" v="698" actId="20577"/>
          <ac:spMkLst>
            <pc:docMk/>
            <pc:sldMk cId="2320109135" sldId="460"/>
            <ac:spMk id="11" creationId="{00000000-0000-0000-0000-000000000000}"/>
          </ac:spMkLst>
        </pc:spChg>
        <pc:spChg chg="del mod">
          <ac:chgData name="" userId="" providerId="" clId="Web-{31820BE7-D601-410B-9ED3-31B3B7C5EE8D}" dt="2018-12-04T17:41:42.525" v="811"/>
          <ac:spMkLst>
            <pc:docMk/>
            <pc:sldMk cId="2320109135" sldId="460"/>
            <ac:spMk id="17" creationId="{00000000-0000-0000-0000-000000000000}"/>
          </ac:spMkLst>
        </pc:spChg>
        <pc:spChg chg="mod">
          <ac:chgData name="" userId="" providerId="" clId="Web-{31820BE7-D601-410B-9ED3-31B3B7C5EE8D}" dt="2018-12-04T17:34:10.945" v="616" actId="20577"/>
          <ac:spMkLst>
            <pc:docMk/>
            <pc:sldMk cId="2320109135" sldId="460"/>
            <ac:spMk id="18" creationId="{1E32D78D-6544-5F49-9142-4DC5F688B499}"/>
          </ac:spMkLst>
        </pc:spChg>
      </pc:sldChg>
      <pc:sldChg chg="mod modShow">
        <pc:chgData name="" userId="" providerId="" clId="Web-{31820BE7-D601-410B-9ED3-31B3B7C5EE8D}" dt="2018-12-04T17:06:58.561" v="71"/>
        <pc:sldMkLst>
          <pc:docMk/>
          <pc:sldMk cId="3819837082" sldId="466"/>
        </pc:sldMkLst>
      </pc:sldChg>
      <pc:sldChg chg="addSp modSp new modNotes">
        <pc:chgData name="" userId="" providerId="" clId="Web-{31820BE7-D601-410B-9ED3-31B3B7C5EE8D}" dt="2018-12-04T17:17:34.128" v="343" actId="20577"/>
        <pc:sldMkLst>
          <pc:docMk/>
          <pc:sldMk cId="4250339946" sldId="469"/>
        </pc:sldMkLst>
        <pc:spChg chg="add mod">
          <ac:chgData name="" userId="" providerId="" clId="Web-{31820BE7-D601-410B-9ED3-31B3B7C5EE8D}" dt="2018-12-04T17:17:34.128" v="343" actId="20577"/>
          <ac:spMkLst>
            <pc:docMk/>
            <pc:sldMk cId="4250339946" sldId="469"/>
            <ac:spMk id="6" creationId="{568056BB-7952-4410-9259-535F4C1A24A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kareiva\Desktop\BID\Analytics\BIDAnalyticsDec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310" b="0" i="0" u="none" strike="noStrike" kern="1200" spc="0" baseline="0">
                <a:solidFill>
                  <a:schemeClr val="tx1">
                    <a:lumMod val="65000"/>
                    <a:lumOff val="35000"/>
                  </a:schemeClr>
                </a:solidFill>
                <a:latin typeface="+mn-lt"/>
                <a:ea typeface="+mn-ea"/>
                <a:cs typeface="+mn-cs"/>
              </a:defRPr>
            </a:pPr>
            <a:r>
              <a:rPr lang="en-US" sz="1310" dirty="0"/>
              <a:t>Percent of nurses who took action based</a:t>
            </a:r>
            <a:r>
              <a:rPr lang="en-US" sz="1310" baseline="0" dirty="0"/>
              <a:t> on defaulter data</a:t>
            </a:r>
            <a:endParaRPr lang="en-US" sz="1310" dirty="0"/>
          </a:p>
        </c:rich>
      </c:tx>
      <c:layout/>
      <c:overlay val="0"/>
      <c:spPr>
        <a:noFill/>
        <a:ln>
          <a:noFill/>
        </a:ln>
        <a:effectLst/>
      </c:spPr>
      <c:txPr>
        <a:bodyPr rot="0" spcFirstLastPara="1" vertOverflow="ellipsis" vert="horz" wrap="square" anchor="ctr" anchorCtr="1"/>
        <a:lstStyle/>
        <a:p>
          <a:pPr algn="l">
            <a:defRPr sz="131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Sheet3!$A$12</c:f>
              <c:strCache>
                <c:ptCount val="1"/>
                <c:pt idx="0">
                  <c:v>No response</c:v>
                </c:pt>
              </c:strCache>
            </c:strRef>
          </c:tx>
          <c:spPr>
            <a:solidFill>
              <a:srgbClr val="6D6E71"/>
            </a:solidFill>
            <a:ln>
              <a:noFill/>
            </a:ln>
            <a:effectLst/>
          </c:spPr>
          <c:invertIfNegative val="0"/>
          <c:cat>
            <c:strRef>
              <c:f>Sheet3!$B$11:$D$11</c:f>
              <c:strCache>
                <c:ptCount val="3"/>
                <c:pt idx="0">
                  <c:v>Baseline</c:v>
                </c:pt>
                <c:pt idx="1">
                  <c:v>Midline</c:v>
                </c:pt>
                <c:pt idx="2">
                  <c:v>Endline</c:v>
                </c:pt>
              </c:strCache>
            </c:strRef>
          </c:cat>
          <c:val>
            <c:numRef>
              <c:f>Sheet3!$B$12:$D$12</c:f>
              <c:numCache>
                <c:formatCode>0%</c:formatCode>
                <c:ptCount val="3"/>
                <c:pt idx="0">
                  <c:v>0.02</c:v>
                </c:pt>
                <c:pt idx="1">
                  <c:v>0</c:v>
                </c:pt>
                <c:pt idx="2">
                  <c:v>0.02</c:v>
                </c:pt>
              </c:numCache>
            </c:numRef>
          </c:val>
          <c:extLst>
            <c:ext xmlns:c16="http://schemas.microsoft.com/office/drawing/2014/chart" uri="{C3380CC4-5D6E-409C-BE32-E72D297353CC}">
              <c16:uniqueId val="{00000000-D345-4CC2-8AA2-652687BE2E89}"/>
            </c:ext>
          </c:extLst>
        </c:ser>
        <c:ser>
          <c:idx val="1"/>
          <c:order val="1"/>
          <c:tx>
            <c:strRef>
              <c:f>Sheet3!$A$13</c:f>
              <c:strCache>
                <c:ptCount val="1"/>
                <c:pt idx="0">
                  <c:v>Couldn't identify</c:v>
                </c:pt>
              </c:strCache>
            </c:strRef>
          </c:tx>
          <c:spPr>
            <a:solidFill>
              <a:srgbClr val="ED69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Sheet3!$B$11:$D$11</c:f>
              <c:strCache>
                <c:ptCount val="3"/>
                <c:pt idx="0">
                  <c:v>Baseline</c:v>
                </c:pt>
                <c:pt idx="1">
                  <c:v>Midline</c:v>
                </c:pt>
                <c:pt idx="2">
                  <c:v>Endline</c:v>
                </c:pt>
              </c:strCache>
            </c:strRef>
          </c:cat>
          <c:val>
            <c:numRef>
              <c:f>Sheet3!$B$13:$D$13</c:f>
              <c:numCache>
                <c:formatCode>0%</c:formatCode>
                <c:ptCount val="3"/>
                <c:pt idx="0">
                  <c:v>0.5</c:v>
                </c:pt>
                <c:pt idx="1">
                  <c:v>0.09</c:v>
                </c:pt>
                <c:pt idx="2">
                  <c:v>0.06</c:v>
                </c:pt>
              </c:numCache>
            </c:numRef>
          </c:val>
          <c:extLst>
            <c:ext xmlns:c16="http://schemas.microsoft.com/office/drawing/2014/chart" uri="{C3380CC4-5D6E-409C-BE32-E72D297353CC}">
              <c16:uniqueId val="{00000001-D345-4CC2-8AA2-652687BE2E89}"/>
            </c:ext>
          </c:extLst>
        </c:ser>
        <c:ser>
          <c:idx val="2"/>
          <c:order val="2"/>
          <c:tx>
            <c:strRef>
              <c:f>Sheet3!$A$14</c:f>
              <c:strCache>
                <c:ptCount val="1"/>
                <c:pt idx="0">
                  <c:v>Could identify, no action</c:v>
                </c:pt>
              </c:strCache>
            </c:strRef>
          </c:tx>
          <c:spPr>
            <a:solidFill>
              <a:srgbClr val="6DA94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Sheet3!$B$11:$D$11</c:f>
              <c:strCache>
                <c:ptCount val="3"/>
                <c:pt idx="0">
                  <c:v>Baseline</c:v>
                </c:pt>
                <c:pt idx="1">
                  <c:v>Midline</c:v>
                </c:pt>
                <c:pt idx="2">
                  <c:v>Endline</c:v>
                </c:pt>
              </c:strCache>
            </c:strRef>
          </c:cat>
          <c:val>
            <c:numRef>
              <c:f>Sheet3!$B$14:$D$14</c:f>
              <c:numCache>
                <c:formatCode>0%</c:formatCode>
                <c:ptCount val="3"/>
                <c:pt idx="0">
                  <c:v>0.16</c:v>
                </c:pt>
                <c:pt idx="1">
                  <c:v>0.09</c:v>
                </c:pt>
                <c:pt idx="2">
                  <c:v>0.13</c:v>
                </c:pt>
              </c:numCache>
            </c:numRef>
          </c:val>
          <c:extLst>
            <c:ext xmlns:c16="http://schemas.microsoft.com/office/drawing/2014/chart" uri="{C3380CC4-5D6E-409C-BE32-E72D297353CC}">
              <c16:uniqueId val="{00000002-D345-4CC2-8AA2-652687BE2E89}"/>
            </c:ext>
          </c:extLst>
        </c:ser>
        <c:ser>
          <c:idx val="3"/>
          <c:order val="3"/>
          <c:tx>
            <c:strRef>
              <c:f>Sheet3!$A$15</c:f>
              <c:strCache>
                <c:ptCount val="1"/>
                <c:pt idx="0">
                  <c:v>Could identify, took action</c:v>
                </c:pt>
              </c:strCache>
            </c:strRef>
          </c:tx>
          <c:spPr>
            <a:solidFill>
              <a:srgbClr val="418CC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Sheet3!$B$11:$D$11</c:f>
              <c:strCache>
                <c:ptCount val="3"/>
                <c:pt idx="0">
                  <c:v>Baseline</c:v>
                </c:pt>
                <c:pt idx="1">
                  <c:v>Midline</c:v>
                </c:pt>
                <c:pt idx="2">
                  <c:v>Endline</c:v>
                </c:pt>
              </c:strCache>
            </c:strRef>
          </c:cat>
          <c:val>
            <c:numRef>
              <c:f>Sheet3!$B$15:$D$15</c:f>
              <c:numCache>
                <c:formatCode>0%</c:formatCode>
                <c:ptCount val="3"/>
                <c:pt idx="0">
                  <c:v>0.32</c:v>
                </c:pt>
                <c:pt idx="1">
                  <c:v>0.82</c:v>
                </c:pt>
                <c:pt idx="2">
                  <c:v>0.79</c:v>
                </c:pt>
              </c:numCache>
            </c:numRef>
          </c:val>
          <c:extLst>
            <c:ext xmlns:c16="http://schemas.microsoft.com/office/drawing/2014/chart" uri="{C3380CC4-5D6E-409C-BE32-E72D297353CC}">
              <c16:uniqueId val="{00000003-D345-4CC2-8AA2-652687BE2E89}"/>
            </c:ext>
          </c:extLst>
        </c:ser>
        <c:dLbls>
          <c:showLegendKey val="0"/>
          <c:showVal val="0"/>
          <c:showCatName val="0"/>
          <c:showSerName val="0"/>
          <c:showPercent val="0"/>
          <c:showBubbleSize val="0"/>
        </c:dLbls>
        <c:gapWidth val="150"/>
        <c:overlap val="100"/>
        <c:axId val="450329840"/>
        <c:axId val="450330824"/>
      </c:barChart>
      <c:catAx>
        <c:axId val="45032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0330824"/>
        <c:crosses val="autoZero"/>
        <c:auto val="1"/>
        <c:lblAlgn val="ctr"/>
        <c:lblOffset val="100"/>
        <c:noMultiLvlLbl val="0"/>
      </c:catAx>
      <c:valAx>
        <c:axId val="450330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032984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149F4E-6B91-CF4F-A903-687E1D47CC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F5B058-1118-784A-A19F-CC9CED1183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7314EB-C36D-47CE-BC69-CF467201FA5B}" type="datetime1">
              <a:rPr lang="en-US" smtClean="0"/>
              <a:t>4/17/2019</a:t>
            </a:fld>
            <a:endParaRPr lang="en-US"/>
          </a:p>
        </p:txBody>
      </p:sp>
      <p:sp>
        <p:nvSpPr>
          <p:cNvPr id="4" name="Footer Placeholder 3">
            <a:extLst>
              <a:ext uri="{FF2B5EF4-FFF2-40B4-BE49-F238E27FC236}">
                <a16:creationId xmlns:a16="http://schemas.microsoft.com/office/drawing/2014/main" id="{10D72566-7248-C04B-8FCB-84E564141E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E06C40-D4EB-AB44-B268-A66190479F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D73FD2-A9B1-844D-BE54-8813EC7EA117}" type="slidenum">
              <a:rPr lang="en-US" smtClean="0"/>
              <a:t>‹#›</a:t>
            </a:fld>
            <a:endParaRPr lang="en-US"/>
          </a:p>
        </p:txBody>
      </p:sp>
    </p:spTree>
    <p:extLst>
      <p:ext uri="{BB962C8B-B14F-4D97-AF65-F5344CB8AC3E}">
        <p14:creationId xmlns:p14="http://schemas.microsoft.com/office/powerpoint/2010/main" val="334573312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BF6CE-2319-4BE5-AA3F-C2A3C20258F7}" type="datetime1">
              <a:rPr lang="en-US" smtClean="0"/>
              <a:t>4/17/2019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80FF7-5471-054E-ABA0-7DACD7F178D9}" type="slidenum">
              <a:rPr lang="en-US" smtClean="0"/>
              <a:t>‹#›</a:t>
            </a:fld>
            <a:endParaRPr lang="en-US"/>
          </a:p>
        </p:txBody>
      </p:sp>
    </p:spTree>
    <p:extLst>
      <p:ext uri="{BB962C8B-B14F-4D97-AF65-F5344CB8AC3E}">
        <p14:creationId xmlns:p14="http://schemas.microsoft.com/office/powerpoint/2010/main" val="252207665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E27B41A-730F-48D8-9186-08419E6245F8}"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a:t>
            </a:fld>
            <a:endParaRPr lang="en-US"/>
          </a:p>
        </p:txBody>
      </p:sp>
    </p:spTree>
    <p:extLst>
      <p:ext uri="{BB962C8B-B14F-4D97-AF65-F5344CB8AC3E}">
        <p14:creationId xmlns:p14="http://schemas.microsoft.com/office/powerpoint/2010/main" val="3920981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7580B650-7EAF-42F0-958D-4E5368134EA7}"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10</a:t>
            </a:fld>
            <a:endParaRPr lang="en-US"/>
          </a:p>
        </p:txBody>
      </p:sp>
    </p:spTree>
    <p:extLst>
      <p:ext uri="{BB962C8B-B14F-4D97-AF65-F5344CB8AC3E}">
        <p14:creationId xmlns:p14="http://schemas.microsoft.com/office/powerpoint/2010/main" val="12292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US" dirty="0" smtClean="0">
              <a:solidFill>
                <a:srgbClr val="1F497D"/>
              </a:solidFill>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fld id="{513A0106-AFD6-4265-8DBE-E84A0CE4FCA2}"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11</a:t>
            </a:fld>
            <a:endParaRPr lang="en-US"/>
          </a:p>
        </p:txBody>
      </p:sp>
    </p:spTree>
    <p:extLst>
      <p:ext uri="{BB962C8B-B14F-4D97-AF65-F5344CB8AC3E}">
        <p14:creationId xmlns:p14="http://schemas.microsoft.com/office/powerpoint/2010/main" val="175249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Aft>
                <a:spcPts val="0"/>
              </a:spcAft>
            </a:pPr>
            <a:endParaRPr lang="en-US" dirty="0" smtClean="0">
              <a:solidFill>
                <a:srgbClr val="1F497D"/>
              </a:solidFill>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fld id="{9FA77A85-DFF7-48F6-887C-A87C2ACC2B9A}"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12</a:t>
            </a:fld>
            <a:endParaRPr lang="en-US"/>
          </a:p>
        </p:txBody>
      </p:sp>
    </p:spTree>
    <p:extLst>
      <p:ext uri="{BB962C8B-B14F-4D97-AF65-F5344CB8AC3E}">
        <p14:creationId xmlns:p14="http://schemas.microsoft.com/office/powerpoint/2010/main" val="105889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6DF48CC-2F6E-4A65-A2B1-E32CAAE833C7}" type="slidenum">
              <a:rPr lang="en-US" smtClean="0"/>
              <a:t>13</a:t>
            </a:fld>
            <a:endParaRPr lang="en-US"/>
          </a:p>
        </p:txBody>
      </p:sp>
    </p:spTree>
    <p:extLst>
      <p:ext uri="{BB962C8B-B14F-4D97-AF65-F5344CB8AC3E}">
        <p14:creationId xmlns:p14="http://schemas.microsoft.com/office/powerpoint/2010/main" val="334132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36BF6CE-2319-4BE5-AA3F-C2A3C20258F7}"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14</a:t>
            </a:fld>
            <a:endParaRPr lang="en-US"/>
          </a:p>
        </p:txBody>
      </p:sp>
    </p:spTree>
    <p:extLst>
      <p:ext uri="{BB962C8B-B14F-4D97-AF65-F5344CB8AC3E}">
        <p14:creationId xmlns:p14="http://schemas.microsoft.com/office/powerpoint/2010/main" val="189870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US" dirty="0" smtClean="0">
              <a:solidFill>
                <a:srgbClr val="1F497D"/>
              </a:solidFill>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fld id="{513A0106-AFD6-4265-8DBE-E84A0CE4FCA2}"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15</a:t>
            </a:fld>
            <a:endParaRPr lang="en-US"/>
          </a:p>
        </p:txBody>
      </p:sp>
    </p:spTree>
    <p:extLst>
      <p:ext uri="{BB962C8B-B14F-4D97-AF65-F5344CB8AC3E}">
        <p14:creationId xmlns:p14="http://schemas.microsoft.com/office/powerpoint/2010/main" val="366926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1F497D"/>
              </a:solidFill>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fld id="{9FA77A85-DFF7-48F6-887C-A87C2ACC2B9A}"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16</a:t>
            </a:fld>
            <a:endParaRPr lang="en-US"/>
          </a:p>
        </p:txBody>
      </p:sp>
    </p:spTree>
    <p:extLst>
      <p:ext uri="{BB962C8B-B14F-4D97-AF65-F5344CB8AC3E}">
        <p14:creationId xmlns:p14="http://schemas.microsoft.com/office/powerpoint/2010/main" val="1686386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36BF6CE-2319-4BE5-AA3F-C2A3C20258F7}"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17</a:t>
            </a:fld>
            <a:endParaRPr lang="en-US"/>
          </a:p>
        </p:txBody>
      </p:sp>
    </p:spTree>
    <p:extLst>
      <p:ext uri="{BB962C8B-B14F-4D97-AF65-F5344CB8AC3E}">
        <p14:creationId xmlns:p14="http://schemas.microsoft.com/office/powerpoint/2010/main" val="3548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endParaRPr lang="en-US" dirty="0">
              <a:cs typeface="Calibri"/>
            </a:endParaRPr>
          </a:p>
        </p:txBody>
      </p:sp>
      <p:sp>
        <p:nvSpPr>
          <p:cNvPr id="4" name="Date Placeholder 3"/>
          <p:cNvSpPr>
            <a:spLocks noGrp="1"/>
          </p:cNvSpPr>
          <p:nvPr>
            <p:ph type="dt" idx="10"/>
          </p:nvPr>
        </p:nvSpPr>
        <p:spPr/>
        <p:txBody>
          <a:bodyPr/>
          <a:lstStyle/>
          <a:p>
            <a:fld id="{E645FA8D-BC14-4119-ABB1-BB6CA8924CDE}"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18</a:t>
            </a:fld>
            <a:endParaRPr lang="en-US"/>
          </a:p>
        </p:txBody>
      </p:sp>
    </p:spTree>
    <p:extLst>
      <p:ext uri="{BB962C8B-B14F-4D97-AF65-F5344CB8AC3E}">
        <p14:creationId xmlns:p14="http://schemas.microsoft.com/office/powerpoint/2010/main" val="1962348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1" name="Google Shape;51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92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9C9A44C7-5E44-374B-B603-8904A479430B}"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a:t>
            </a:fld>
            <a:endParaRPr lang="en-US"/>
          </a:p>
        </p:txBody>
      </p:sp>
    </p:spTree>
    <p:extLst>
      <p:ext uri="{BB962C8B-B14F-4D97-AF65-F5344CB8AC3E}">
        <p14:creationId xmlns:p14="http://schemas.microsoft.com/office/powerpoint/2010/main" val="955923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36BF6CE-2319-4BE5-AA3F-C2A3C20258F7}"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20</a:t>
            </a:fld>
            <a:endParaRPr lang="en-US"/>
          </a:p>
        </p:txBody>
      </p:sp>
    </p:spTree>
    <p:extLst>
      <p:ext uri="{BB962C8B-B14F-4D97-AF65-F5344CB8AC3E}">
        <p14:creationId xmlns:p14="http://schemas.microsoft.com/office/powerpoint/2010/main" val="82372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fld id="{D36BF6CE-2319-4BE5-AA3F-C2A3C20258F7}"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21</a:t>
            </a:fld>
            <a:endParaRPr lang="en-US"/>
          </a:p>
        </p:txBody>
      </p:sp>
    </p:spTree>
    <p:extLst>
      <p:ext uri="{BB962C8B-B14F-4D97-AF65-F5344CB8AC3E}">
        <p14:creationId xmlns:p14="http://schemas.microsoft.com/office/powerpoint/2010/main" val="348377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US" dirty="0" smtClean="0">
              <a:solidFill>
                <a:srgbClr val="1F497D"/>
              </a:solidFill>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fld id="{513A0106-AFD6-4265-8DBE-E84A0CE4FCA2}"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22</a:t>
            </a:fld>
            <a:endParaRPr lang="en-US"/>
          </a:p>
        </p:txBody>
      </p:sp>
    </p:spTree>
    <p:extLst>
      <p:ext uri="{BB962C8B-B14F-4D97-AF65-F5344CB8AC3E}">
        <p14:creationId xmlns:p14="http://schemas.microsoft.com/office/powerpoint/2010/main" val="1223870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cs typeface="Arial" panose="020B0604020202020204" pitchFamily="34" charset="0"/>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9C9A44C7-5E44-374B-B603-8904A479430B}"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23</a:t>
            </a:fld>
            <a:endParaRPr lang="en-US"/>
          </a:p>
        </p:txBody>
      </p:sp>
    </p:spTree>
    <p:extLst>
      <p:ext uri="{BB962C8B-B14F-4D97-AF65-F5344CB8AC3E}">
        <p14:creationId xmlns:p14="http://schemas.microsoft.com/office/powerpoint/2010/main" val="2709943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36BF6CE-2319-4BE5-AA3F-C2A3C20258F7}"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24</a:t>
            </a:fld>
            <a:endParaRPr lang="en-US"/>
          </a:p>
        </p:txBody>
      </p:sp>
    </p:spTree>
    <p:extLst>
      <p:ext uri="{BB962C8B-B14F-4D97-AF65-F5344CB8AC3E}">
        <p14:creationId xmlns:p14="http://schemas.microsoft.com/office/powerpoint/2010/main" val="170759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0"/>
          </p:nvPr>
        </p:nvSpPr>
        <p:spPr/>
        <p:txBody>
          <a:bodyPr/>
          <a:lstStyle/>
          <a:p>
            <a:fld id="{DBD50DE9-D44B-4E68-9853-467D132B0B3C}"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26</a:t>
            </a:fld>
            <a:endParaRPr lang="en-US"/>
          </a:p>
        </p:txBody>
      </p:sp>
    </p:spTree>
    <p:extLst>
      <p:ext uri="{BB962C8B-B14F-4D97-AF65-F5344CB8AC3E}">
        <p14:creationId xmlns:p14="http://schemas.microsoft.com/office/powerpoint/2010/main" val="76901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9C9A44C7-5E44-374B-B603-8904A479430B}"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3</a:t>
            </a:fld>
            <a:endParaRPr lang="en-US"/>
          </a:p>
        </p:txBody>
      </p:sp>
    </p:spTree>
    <p:extLst>
      <p:ext uri="{BB962C8B-B14F-4D97-AF65-F5344CB8AC3E}">
        <p14:creationId xmlns:p14="http://schemas.microsoft.com/office/powerpoint/2010/main" val="180423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9C9A44C7-5E44-374B-B603-8904A479430B}"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4</a:t>
            </a:fld>
            <a:endParaRPr lang="en-US"/>
          </a:p>
        </p:txBody>
      </p:sp>
    </p:spTree>
    <p:extLst>
      <p:ext uri="{BB962C8B-B14F-4D97-AF65-F5344CB8AC3E}">
        <p14:creationId xmlns:p14="http://schemas.microsoft.com/office/powerpoint/2010/main" val="220065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smtClean="0">
              <a:cs typeface="Calibri"/>
            </a:endParaRPr>
          </a:p>
        </p:txBody>
      </p:sp>
      <p:sp>
        <p:nvSpPr>
          <p:cNvPr id="4" name="Date Placeholder 3"/>
          <p:cNvSpPr>
            <a:spLocks noGrp="1"/>
          </p:cNvSpPr>
          <p:nvPr>
            <p:ph type="dt" idx="10"/>
          </p:nvPr>
        </p:nvSpPr>
        <p:spPr/>
        <p:txBody>
          <a:bodyPr/>
          <a:lstStyle/>
          <a:p>
            <a:fld id="{E12984CA-A1E0-454D-9A9E-7D9A6739576A}"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5</a:t>
            </a:fld>
            <a:endParaRPr lang="en-US"/>
          </a:p>
        </p:txBody>
      </p:sp>
    </p:spTree>
    <p:extLst>
      <p:ext uri="{BB962C8B-B14F-4D97-AF65-F5344CB8AC3E}">
        <p14:creationId xmlns:p14="http://schemas.microsoft.com/office/powerpoint/2010/main" val="129110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2CF43E1-06CE-41DF-ABFF-E2EAF755DE81}"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6</a:t>
            </a:fld>
            <a:endParaRPr lang="en-US"/>
          </a:p>
        </p:txBody>
      </p:sp>
    </p:spTree>
    <p:extLst>
      <p:ext uri="{BB962C8B-B14F-4D97-AF65-F5344CB8AC3E}">
        <p14:creationId xmlns:p14="http://schemas.microsoft.com/office/powerpoint/2010/main" val="2822330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US" dirty="0" smtClean="0">
              <a:solidFill>
                <a:srgbClr val="1F497D"/>
              </a:solidFill>
              <a:latin typeface="Calibri" panose="020F0502020204030204" pitchFamily="34" charset="0"/>
              <a:ea typeface="Calibri" panose="020F0502020204030204" pitchFamily="34" charset="0"/>
            </a:endParaRPr>
          </a:p>
        </p:txBody>
      </p:sp>
      <p:sp>
        <p:nvSpPr>
          <p:cNvPr id="4" name="Date Placeholder 3"/>
          <p:cNvSpPr>
            <a:spLocks noGrp="1"/>
          </p:cNvSpPr>
          <p:nvPr>
            <p:ph type="dt" idx="10"/>
          </p:nvPr>
        </p:nvSpPr>
        <p:spPr/>
        <p:txBody>
          <a:bodyPr/>
          <a:lstStyle/>
          <a:p>
            <a:fld id="{513A0106-AFD6-4265-8DBE-E84A0CE4FCA2}"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7</a:t>
            </a:fld>
            <a:endParaRPr lang="en-US"/>
          </a:p>
        </p:txBody>
      </p:sp>
    </p:spTree>
    <p:extLst>
      <p:ext uri="{BB962C8B-B14F-4D97-AF65-F5344CB8AC3E}">
        <p14:creationId xmlns:p14="http://schemas.microsoft.com/office/powerpoint/2010/main" val="3308970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ts val="2400"/>
              </a:lnSpc>
              <a:spcBef>
                <a:spcPct val="0"/>
              </a:spcBef>
              <a:spcAft>
                <a:spcPts val="1800"/>
              </a:spcAft>
            </a:pPr>
            <a:endParaRPr lang="en-US" dirty="0"/>
          </a:p>
          <a:p>
            <a:pPr>
              <a:lnSpc>
                <a:spcPts val="2400"/>
              </a:lnSpc>
              <a:spcBef>
                <a:spcPct val="0"/>
              </a:spcBef>
              <a:spcAft>
                <a:spcPts val="1800"/>
              </a:spcAft>
            </a:pPr>
            <a:endParaRPr lang="en-US" dirty="0">
              <a:cs typeface="Calibri"/>
            </a:endParaRPr>
          </a:p>
        </p:txBody>
      </p:sp>
      <p:sp>
        <p:nvSpPr>
          <p:cNvPr id="4" name="Date Placeholder 3"/>
          <p:cNvSpPr>
            <a:spLocks noGrp="1"/>
          </p:cNvSpPr>
          <p:nvPr>
            <p:ph type="dt" idx="10"/>
          </p:nvPr>
        </p:nvSpPr>
        <p:spPr/>
        <p:txBody>
          <a:bodyPr/>
          <a:lstStyle/>
          <a:p>
            <a:fld id="{6AA98918-2D78-4E86-82CF-604DAE292D20}"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8</a:t>
            </a:fld>
            <a:endParaRPr lang="en-US"/>
          </a:p>
        </p:txBody>
      </p:sp>
    </p:spTree>
    <p:extLst>
      <p:ext uri="{BB962C8B-B14F-4D97-AF65-F5344CB8AC3E}">
        <p14:creationId xmlns:p14="http://schemas.microsoft.com/office/powerpoint/2010/main" val="156652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8064833-D827-47F1-BD99-0D9F786D5178}" type="datetime1">
              <a:rPr lang="en-US" smtClean="0"/>
              <a:t>4/17/2019</a:t>
            </a:fld>
            <a:endParaRPr lang="en-US"/>
          </a:p>
        </p:txBody>
      </p:sp>
      <p:sp>
        <p:nvSpPr>
          <p:cNvPr id="5" name="Slide Number Placeholder 4"/>
          <p:cNvSpPr>
            <a:spLocks noGrp="1"/>
          </p:cNvSpPr>
          <p:nvPr>
            <p:ph type="sldNum" sz="quarter" idx="11"/>
          </p:nvPr>
        </p:nvSpPr>
        <p:spPr/>
        <p:txBody>
          <a:bodyPr/>
          <a:lstStyle/>
          <a:p>
            <a:fld id="{CC780FF7-5471-054E-ABA0-7DACD7F178D9}" type="slidenum">
              <a:rPr lang="en-US" smtClean="0"/>
              <a:t>9</a:t>
            </a:fld>
            <a:endParaRPr lang="en-US"/>
          </a:p>
        </p:txBody>
      </p:sp>
    </p:spTree>
    <p:extLst>
      <p:ext uri="{BB962C8B-B14F-4D97-AF65-F5344CB8AC3E}">
        <p14:creationId xmlns:p14="http://schemas.microsoft.com/office/powerpoint/2010/main" val="173928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ATH: Base Gri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615300"/>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TH: Single column Long title large graphic">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
        <p:nvSpPr>
          <p:cNvPr id="9" name="Text Placeholder 4"/>
          <p:cNvSpPr>
            <a:spLocks noGrp="1"/>
          </p:cNvSpPr>
          <p:nvPr>
            <p:ph type="body" sz="quarter" idx="13" hasCustomPrompt="1"/>
          </p:nvPr>
        </p:nvSpPr>
        <p:spPr>
          <a:xfrm>
            <a:off x="762000" y="716912"/>
            <a:ext cx="10743366" cy="1315450"/>
          </a:xfrm>
          <a:prstGeom prst="rect">
            <a:avLst/>
          </a:prstGeom>
        </p:spPr>
        <p:txBody>
          <a:bodyPr/>
          <a:lstStyle>
            <a:lvl1pPr>
              <a:defRPr sz="3200">
                <a:solidFill>
                  <a:schemeClr val="accent2"/>
                </a:solidFill>
              </a:defRPr>
            </a:lvl1pPr>
          </a:lstStyle>
          <a:p>
            <a:pPr lvl="0"/>
            <a:r>
              <a:rPr lang="en-US" dirty="0"/>
              <a:t>Single column w/ long title and body copy or large full page graphic</a:t>
            </a:r>
          </a:p>
        </p:txBody>
      </p:sp>
      <p:sp>
        <p:nvSpPr>
          <p:cNvPr id="10" name="Content Placeholder 2"/>
          <p:cNvSpPr>
            <a:spLocks noGrp="1"/>
          </p:cNvSpPr>
          <p:nvPr>
            <p:ph sz="quarter" idx="14" hasCustomPrompt="1"/>
          </p:nvPr>
        </p:nvSpPr>
        <p:spPr>
          <a:xfrm>
            <a:off x="762000" y="2019300"/>
            <a:ext cx="10718800" cy="4000500"/>
          </a:xfrm>
          <a:prstGeom prst="rect">
            <a:avLst/>
          </a:prstGeom>
        </p:spPr>
        <p:txBody>
          <a:bodyPr/>
          <a:lstStyle>
            <a:lvl1pPr>
              <a:spcBef>
                <a:spcPts val="0"/>
              </a:spcBef>
              <a:spcAft>
                <a:spcPts val="1800"/>
              </a:spcAft>
              <a:defRPr sz="1200"/>
            </a:lvl1pPr>
          </a:lstStyle>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a:t>
            </a:r>
          </a:p>
        </p:txBody>
      </p:sp>
      <p:pic>
        <p:nvPicPr>
          <p:cNvPr id="11" name="Picture 10"/>
          <p:cNvPicPr>
            <a:picLocks noChangeAspect="1"/>
          </p:cNvPicPr>
          <p:nvPr userDrawn="1"/>
        </p:nvPicPr>
        <p:blipFill>
          <a:blip r:embed="rId2"/>
          <a:stretch>
            <a:fillRect/>
          </a:stretch>
        </p:blipFill>
        <p:spPr>
          <a:xfrm>
            <a:off x="10795491" y="6286500"/>
            <a:ext cx="685309" cy="294957"/>
          </a:xfrm>
          <a:prstGeom prst="rect">
            <a:avLst/>
          </a:prstGeom>
        </p:spPr>
      </p:pic>
      <p:sp>
        <p:nvSpPr>
          <p:cNvPr id="12"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3" name="Text Placeholder 8"/>
          <p:cNvSpPr>
            <a:spLocks noGrp="1"/>
          </p:cNvSpPr>
          <p:nvPr>
            <p:ph type="body" sz="quarter" idx="15"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Tree>
    <p:extLst>
      <p:ext uri="{BB962C8B-B14F-4D97-AF65-F5344CB8AC3E}">
        <p14:creationId xmlns:p14="http://schemas.microsoft.com/office/powerpoint/2010/main" val="1176781121"/>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TH: Single column intro Half Graphic">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6197600" y="0"/>
            <a:ext cx="5994400" cy="6858000"/>
          </a:xfrm>
          <a:prstGeom prst="rect">
            <a:avLst/>
          </a:prstGeom>
          <a:noFill/>
          <a:ln>
            <a:noFill/>
          </a:ln>
        </p:spPr>
        <p:txBody>
          <a:bodyPr/>
          <a:lstStyle/>
          <a:p>
            <a:pPr lvl="0"/>
            <a:endParaRPr lang="en-US" dirty="0"/>
          </a:p>
        </p:txBody>
      </p:sp>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lvl="0"/>
            <a:r>
              <a:rPr lang="en-US" dirty="0"/>
              <a:t>Single column </a:t>
            </a:r>
            <a:br>
              <a:rPr lang="en-US" dirty="0"/>
            </a:br>
            <a:r>
              <a:rPr lang="en-US" dirty="0"/>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The page should look clear and concise. </a:t>
            </a:r>
          </a:p>
        </p:txBody>
      </p:sp>
      <p:pic>
        <p:nvPicPr>
          <p:cNvPr id="10" name="Picture 9"/>
          <p:cNvPicPr>
            <a:picLocks noChangeAspect="1"/>
          </p:cNvPicPr>
          <p:nvPr userDrawn="1"/>
        </p:nvPicPr>
        <p:blipFill>
          <a:blip r:embed="rId2"/>
          <a:stretch>
            <a:fillRect/>
          </a:stretch>
        </p:blipFill>
        <p:spPr>
          <a:xfrm>
            <a:off x="10795491" y="6286500"/>
            <a:ext cx="685309" cy="294957"/>
          </a:xfrm>
          <a:prstGeom prst="rect">
            <a:avLst/>
          </a:prstGeom>
        </p:spPr>
      </p:pic>
      <p:sp>
        <p:nvSpPr>
          <p:cNvPr id="11"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3640535380"/>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TH: Full page 2-up Graphics">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3"/>
          </p:nvPr>
        </p:nvSpPr>
        <p:spPr>
          <a:xfrm>
            <a:off x="762000" y="1219200"/>
            <a:ext cx="5283200" cy="5067300"/>
          </a:xfrm>
          <a:prstGeom prst="rect">
            <a:avLst/>
          </a:prstGeom>
          <a:noFill/>
          <a:ln>
            <a:noFill/>
          </a:ln>
        </p:spPr>
        <p:txBody>
          <a:bodyPr/>
          <a:lstStyle/>
          <a:p>
            <a:pPr lvl="0"/>
            <a:endParaRPr lang="en-US" dirty="0"/>
          </a:p>
        </p:txBody>
      </p:sp>
      <p:sp>
        <p:nvSpPr>
          <p:cNvPr id="8" name="Content Placeholder 5"/>
          <p:cNvSpPr>
            <a:spLocks noGrp="1"/>
          </p:cNvSpPr>
          <p:nvPr>
            <p:ph sz="quarter" idx="14"/>
          </p:nvPr>
        </p:nvSpPr>
        <p:spPr>
          <a:xfrm>
            <a:off x="6197600" y="1219200"/>
            <a:ext cx="5283200" cy="5067300"/>
          </a:xfrm>
          <a:prstGeom prst="rect">
            <a:avLst/>
          </a:prstGeom>
          <a:noFill/>
          <a:ln>
            <a:noFill/>
          </a:ln>
        </p:spPr>
        <p:txBody>
          <a:bodyPr/>
          <a:lstStyle/>
          <a:p>
            <a:pPr lvl="0"/>
            <a:endParaRPr lang="en-US" dirty="0"/>
          </a:p>
        </p:txBody>
      </p:sp>
      <p:pic>
        <p:nvPicPr>
          <p:cNvPr id="12" name="Picture 11"/>
          <p:cNvPicPr>
            <a:picLocks noChangeAspect="1"/>
          </p:cNvPicPr>
          <p:nvPr userDrawn="1"/>
        </p:nvPicPr>
        <p:blipFill>
          <a:blip r:embed="rId2"/>
          <a:stretch>
            <a:fillRect/>
          </a:stretch>
        </p:blipFill>
        <p:spPr>
          <a:xfrm>
            <a:off x="10795491" y="6286500"/>
            <a:ext cx="685309" cy="294957"/>
          </a:xfrm>
          <a:prstGeom prst="rect">
            <a:avLst/>
          </a:prstGeom>
        </p:spPr>
      </p:pic>
      <p:sp>
        <p:nvSpPr>
          <p:cNvPr id="13"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4" name="Text Placeholder 8"/>
          <p:cNvSpPr>
            <a:spLocks noGrp="1"/>
          </p:cNvSpPr>
          <p:nvPr>
            <p:ph type="body" sz="quarter" idx="15"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5"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1798682081"/>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TH: Single thought Half Graphic">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6197600" y="0"/>
            <a:ext cx="5994400" cy="6858000"/>
          </a:xfrm>
          <a:prstGeom prst="rect">
            <a:avLst/>
          </a:prstGeom>
          <a:noFill/>
          <a:ln>
            <a:noFill/>
          </a:ln>
        </p:spPr>
        <p:txBody>
          <a:bodyPr/>
          <a:lstStyle/>
          <a:p>
            <a:pPr lvl="0"/>
            <a:endParaRPr lang="en-US" dirty="0"/>
          </a:p>
        </p:txBody>
      </p:sp>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a:lnSpc>
                <a:spcPts val="4000"/>
              </a:lnSpc>
            </a:pPr>
            <a:r>
              <a:rPr lang="en-US" sz="3200" dirty="0">
                <a:solidFill>
                  <a:srgbClr val="F84F4F"/>
                </a:solidFill>
                <a:latin typeface="Arial" panose="020B0604020202020204" pitchFamily="34" charset="0"/>
                <a:cs typeface="Arial" panose="020B0604020202020204" pitchFamily="34" charset="0"/>
              </a:rPr>
              <a:t>This is a single thought you want to emphasize with a vertical image.</a:t>
            </a:r>
          </a:p>
        </p:txBody>
      </p:sp>
      <p:pic>
        <p:nvPicPr>
          <p:cNvPr id="8" name="Picture 7"/>
          <p:cNvPicPr>
            <a:picLocks noChangeAspect="1"/>
          </p:cNvPicPr>
          <p:nvPr userDrawn="1"/>
        </p:nvPicPr>
        <p:blipFill>
          <a:blip r:embed="rId2"/>
          <a:stretch>
            <a:fillRect/>
          </a:stretch>
        </p:blipFill>
        <p:spPr>
          <a:xfrm>
            <a:off x="10795491" y="6286500"/>
            <a:ext cx="685309" cy="294957"/>
          </a:xfrm>
          <a:prstGeom prst="rect">
            <a:avLst/>
          </a:prstGeom>
        </p:spPr>
      </p:pic>
      <p:sp>
        <p:nvSpPr>
          <p:cNvPr id="10"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1111883921"/>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TH: Shapes/Numbers graphic">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xagon 6">
            <a:extLst/>
          </p:cNvPr>
          <p:cNvSpPr/>
          <p:nvPr/>
        </p:nvSpPr>
        <p:spPr>
          <a:xfrm>
            <a:off x="3137632" y="851824"/>
            <a:ext cx="5959926" cy="513786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7">
            <a:extLst/>
          </p:cNvPr>
          <p:cNvSpPr/>
          <p:nvPr/>
        </p:nvSpPr>
        <p:spPr>
          <a:xfrm>
            <a:off x="1" y="792108"/>
            <a:ext cx="3014597" cy="5197583"/>
          </a:xfrm>
          <a:custGeom>
            <a:avLst/>
            <a:gdLst>
              <a:gd name="connsiteX0" fmla="*/ 0 w 2259599"/>
              <a:gd name="connsiteY0" fmla="*/ 0 h 3895861"/>
              <a:gd name="connsiteX1" fmla="*/ 2259599 w 2259599"/>
              <a:gd name="connsiteY1" fmla="*/ 3895861 h 3895861"/>
              <a:gd name="connsiteX2" fmla="*/ 0 w 2259599"/>
              <a:gd name="connsiteY2" fmla="*/ 3895861 h 3895861"/>
            </a:gdLst>
            <a:ahLst/>
            <a:cxnLst>
              <a:cxn ang="0">
                <a:pos x="connsiteX0" y="connsiteY0"/>
              </a:cxn>
              <a:cxn ang="0">
                <a:pos x="connsiteX1" y="connsiteY1"/>
              </a:cxn>
              <a:cxn ang="0">
                <a:pos x="connsiteX2" y="connsiteY2"/>
              </a:cxn>
            </a:cxnLst>
            <a:rect l="l" t="t" r="r" b="b"/>
            <a:pathLst>
              <a:path w="2259599" h="3895861">
                <a:moveTo>
                  <a:pt x="0" y="0"/>
                </a:moveTo>
                <a:lnTo>
                  <a:pt x="2259599" y="3895861"/>
                </a:lnTo>
                <a:lnTo>
                  <a:pt x="0" y="3895861"/>
                </a:lnTo>
                <a:close/>
              </a:path>
            </a:pathLst>
          </a:custGeom>
          <a:solidFill>
            <a:srgbClr val="93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8">
            <a:extLst/>
          </p:cNvPr>
          <p:cNvSpPr/>
          <p:nvPr/>
        </p:nvSpPr>
        <p:spPr>
          <a:xfrm>
            <a:off x="9746018" y="857664"/>
            <a:ext cx="2453261" cy="5126184"/>
          </a:xfrm>
          <a:custGeom>
            <a:avLst/>
            <a:gdLst>
              <a:gd name="connsiteX0" fmla="*/ 1838848 w 1838848"/>
              <a:gd name="connsiteY0" fmla="*/ 0 h 3842344"/>
              <a:gd name="connsiteX1" fmla="*/ 1838848 w 1838848"/>
              <a:gd name="connsiteY1" fmla="*/ 3842344 h 3842344"/>
              <a:gd name="connsiteX2" fmla="*/ 1728674 w 1838848"/>
              <a:gd name="connsiteY2" fmla="*/ 3836781 h 3842344"/>
              <a:gd name="connsiteX3" fmla="*/ 0 w 1838848"/>
              <a:gd name="connsiteY3" fmla="*/ 1921172 h 3842344"/>
              <a:gd name="connsiteX4" fmla="*/ 1728674 w 1838848"/>
              <a:gd name="connsiteY4" fmla="*/ 5564 h 384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48" h="3842344">
                <a:moveTo>
                  <a:pt x="1838848" y="0"/>
                </a:moveTo>
                <a:lnTo>
                  <a:pt x="1838848" y="3842344"/>
                </a:lnTo>
                <a:lnTo>
                  <a:pt x="1728674" y="3836781"/>
                </a:lnTo>
                <a:cubicBezTo>
                  <a:pt x="757704" y="3738173"/>
                  <a:pt x="0" y="2918159"/>
                  <a:pt x="0" y="1921172"/>
                </a:cubicBezTo>
                <a:cubicBezTo>
                  <a:pt x="0" y="924186"/>
                  <a:pt x="757704" y="104171"/>
                  <a:pt x="1728674" y="5564"/>
                </a:cubicBezTo>
                <a:close/>
              </a:path>
            </a:pathLst>
          </a:custGeom>
          <a:solidFill>
            <a:srgbClr val="93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p:cNvSpPr>
            <a:spLocks noGrp="1"/>
          </p:cNvSpPr>
          <p:nvPr userDrawn="1">
            <p:ph type="body" sz="quarter" idx="12" hasCustomPrompt="1"/>
          </p:nvPr>
        </p:nvSpPr>
        <p:spPr>
          <a:xfrm>
            <a:off x="4430081" y="2406422"/>
            <a:ext cx="3375025" cy="1200150"/>
          </a:xfrm>
          <a:prstGeom prst="rect">
            <a:avLst/>
          </a:prstGeom>
        </p:spPr>
        <p:txBody>
          <a:bodyPr/>
          <a:lstStyle>
            <a:lvl1pPr algn="ctr">
              <a:defRPr sz="8200">
                <a:solidFill>
                  <a:schemeClr val="accent2"/>
                </a:solidFill>
              </a:defRPr>
            </a:lvl1pPr>
          </a:lstStyle>
          <a:p>
            <a:pPr lvl="0"/>
            <a:r>
              <a:rPr lang="en-US" dirty="0"/>
              <a:t>100%</a:t>
            </a:r>
          </a:p>
        </p:txBody>
      </p:sp>
      <p:sp>
        <p:nvSpPr>
          <p:cNvPr id="15" name="Text Placeholder 13"/>
          <p:cNvSpPr>
            <a:spLocks noGrp="1"/>
          </p:cNvSpPr>
          <p:nvPr userDrawn="1">
            <p:ph type="body" sz="quarter" idx="13" hasCustomPrompt="1"/>
          </p:nvPr>
        </p:nvSpPr>
        <p:spPr>
          <a:xfrm>
            <a:off x="4430081" y="3654197"/>
            <a:ext cx="3375025" cy="928024"/>
          </a:xfrm>
          <a:prstGeom prst="rect">
            <a:avLst/>
          </a:prstGeom>
        </p:spPr>
        <p:txBody>
          <a:bodyPr/>
          <a:lstStyle>
            <a:lvl1pPr algn="ctr">
              <a:defRPr sz="1000">
                <a:solidFill>
                  <a:schemeClr val="accent2"/>
                </a:solidFill>
              </a:defRPr>
            </a:lvl1pPr>
          </a:lstStyle>
          <a:p>
            <a:pPr lvl="0"/>
            <a:r>
              <a:rPr lang="en-US" dirty="0"/>
              <a:t>Further context</a:t>
            </a:r>
          </a:p>
          <a:p>
            <a:pPr lvl="0"/>
            <a:r>
              <a:rPr lang="en-US" dirty="0"/>
              <a:t>For number(s)</a:t>
            </a:r>
          </a:p>
        </p:txBody>
      </p:sp>
      <p:pic>
        <p:nvPicPr>
          <p:cNvPr id="12" name="Picture 11"/>
          <p:cNvPicPr>
            <a:picLocks noChangeAspect="1"/>
          </p:cNvPicPr>
          <p:nvPr userDrawn="1"/>
        </p:nvPicPr>
        <p:blipFill>
          <a:blip r:embed="rId2"/>
          <a:stretch>
            <a:fillRect/>
          </a:stretch>
        </p:blipFill>
        <p:spPr>
          <a:xfrm>
            <a:off x="10795491" y="6286500"/>
            <a:ext cx="685309" cy="294956"/>
          </a:xfrm>
          <a:prstGeom prst="rect">
            <a:avLst/>
          </a:prstGeom>
        </p:spPr>
      </p:pic>
      <p:sp>
        <p:nvSpPr>
          <p:cNvPr id="13"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a:t>
            </a:fld>
            <a:endParaRPr lang="en-US" dirty="0">
              <a:solidFill>
                <a:schemeClr val="bg1"/>
              </a:solidFill>
              <a:latin typeface="Arial" panose="020B0604020202020204" pitchFamily="34" charset="0"/>
              <a:cs typeface="Arial" panose="020B0604020202020204" pitchFamily="34" charset="0"/>
            </a:endParaRPr>
          </a:p>
        </p:txBody>
      </p:sp>
      <p:sp>
        <p:nvSpPr>
          <p:cNvPr id="17"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bg1"/>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793737606"/>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TH: Section divider Purpl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Shape 5"/>
          <p:cNvSpPr/>
          <p:nvPr userDrawn="1"/>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303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1" hasCustomPrompt="1"/>
          </p:nvPr>
        </p:nvSpPr>
        <p:spPr>
          <a:xfrm>
            <a:off x="2133600" y="2019300"/>
            <a:ext cx="7908925" cy="2819400"/>
          </a:xfrm>
          <a:prstGeom prst="rect">
            <a:avLst/>
          </a:prstGeom>
        </p:spPr>
        <p:txBody>
          <a:bodyPr anchor="ctr" anchorCtr="0"/>
          <a:lstStyle>
            <a:lvl1pPr algn="ctr">
              <a:defRPr sz="4800" baseline="0">
                <a:solidFill>
                  <a:schemeClr val="bg1"/>
                </a:solidFill>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or</a:t>
            </a:r>
            <a:br>
              <a:rPr lang="en-US" dirty="0"/>
            </a:br>
            <a:r>
              <a:rPr lang="en-US" dirty="0"/>
              <a:t>section divider.</a:t>
            </a:r>
          </a:p>
        </p:txBody>
      </p:sp>
      <p:pic>
        <p:nvPicPr>
          <p:cNvPr id="8" name="Picture 7"/>
          <p:cNvPicPr>
            <a:picLocks noChangeAspect="1"/>
          </p:cNvPicPr>
          <p:nvPr userDrawn="1"/>
        </p:nvPicPr>
        <p:blipFill>
          <a:blip r:embed="rId2"/>
          <a:stretch>
            <a:fillRect/>
          </a:stretch>
        </p:blipFill>
        <p:spPr>
          <a:xfrm>
            <a:off x="10795491" y="6286500"/>
            <a:ext cx="685309" cy="294956"/>
          </a:xfrm>
          <a:prstGeom prst="rect">
            <a:avLst/>
          </a:prstGeom>
        </p:spPr>
      </p:pic>
      <p:sp>
        <p:nvSpPr>
          <p:cNvPr id="10"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a:t>
            </a:fld>
            <a:endParaRPr lang="en-US" dirty="0">
              <a:solidFill>
                <a:schemeClr val="bg1"/>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615036142"/>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TH: Section divider Red">
    <p:spTree>
      <p:nvGrpSpPr>
        <p:cNvPr id="1" name=""/>
        <p:cNvGrpSpPr/>
        <p:nvPr/>
      </p:nvGrpSpPr>
      <p:grpSpPr>
        <a:xfrm>
          <a:off x="0" y="0"/>
          <a:ext cx="0" cy="0"/>
          <a:chOff x="0" y="0"/>
          <a:chExt cx="0" cy="0"/>
        </a:xfrm>
      </p:grpSpPr>
      <p:sp>
        <p:nvSpPr>
          <p:cNvPr id="7" name="Rectangle 6"/>
          <p:cNvSpPr/>
          <p:nvPr userDrawn="1"/>
        </p:nvSpPr>
        <p:spPr>
          <a:xfrm>
            <a:off x="7139" y="0"/>
            <a:ext cx="12192000" cy="685800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userDrawn="1"/>
        </p:nvGrpSpPr>
        <p:grpSpPr>
          <a:xfrm>
            <a:off x="4488498" y="1801445"/>
            <a:ext cx="3240404" cy="3255110"/>
            <a:chOff x="3033544" y="1728371"/>
            <a:chExt cx="3240404" cy="3255110"/>
          </a:xfrm>
        </p:grpSpPr>
        <p:sp>
          <p:nvSpPr>
            <p:cNvPr id="10" name="Oval 9"/>
            <p:cNvSpPr/>
            <p:nvPr/>
          </p:nvSpPr>
          <p:spPr>
            <a:xfrm>
              <a:off x="3033544" y="3671889"/>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33544" y="1728372"/>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62356" y="3671888"/>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62356" y="1728371"/>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p:cNvSpPr>
            <a:spLocks noGrp="1"/>
          </p:cNvSpPr>
          <p:nvPr>
            <p:ph type="body" sz="quarter" idx="11" hasCustomPrompt="1"/>
          </p:nvPr>
        </p:nvSpPr>
        <p:spPr>
          <a:xfrm>
            <a:off x="2133600" y="2019300"/>
            <a:ext cx="7908925" cy="2819400"/>
          </a:xfrm>
          <a:prstGeom prst="rect">
            <a:avLst/>
          </a:prstGeom>
        </p:spPr>
        <p:txBody>
          <a:bodyPr anchor="ctr" anchorCtr="0"/>
          <a:lstStyle>
            <a:lvl1pPr algn="ctr">
              <a:defRPr sz="4800" baseline="0">
                <a:solidFill>
                  <a:schemeClr val="bg1"/>
                </a:solidFill>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or</a:t>
            </a:r>
            <a:br>
              <a:rPr lang="en-US" dirty="0"/>
            </a:br>
            <a:r>
              <a:rPr lang="en-US" dirty="0"/>
              <a:t>section divider.</a:t>
            </a:r>
          </a:p>
        </p:txBody>
      </p:sp>
      <p:pic>
        <p:nvPicPr>
          <p:cNvPr id="15" name="Picture 14"/>
          <p:cNvPicPr>
            <a:picLocks noChangeAspect="1"/>
          </p:cNvPicPr>
          <p:nvPr userDrawn="1"/>
        </p:nvPicPr>
        <p:blipFill>
          <a:blip r:embed="rId2"/>
          <a:stretch>
            <a:fillRect/>
          </a:stretch>
        </p:blipFill>
        <p:spPr>
          <a:xfrm>
            <a:off x="10795491" y="6286500"/>
            <a:ext cx="685309" cy="294956"/>
          </a:xfrm>
          <a:prstGeom prst="rect">
            <a:avLst/>
          </a:prstGeom>
        </p:spPr>
      </p:pic>
      <p:sp>
        <p:nvSpPr>
          <p:cNvPr id="16"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a:t>
            </a:fld>
            <a:endParaRPr lang="en-US" dirty="0">
              <a:solidFill>
                <a:schemeClr val="bg1"/>
              </a:solidFill>
              <a:latin typeface="Arial" panose="020B0604020202020204" pitchFamily="34" charset="0"/>
              <a:cs typeface="Arial" panose="020B0604020202020204" pitchFamily="34" charset="0"/>
            </a:endParaRPr>
          </a:p>
        </p:txBody>
      </p:sp>
      <p:sp>
        <p:nvSpPr>
          <p:cNvPr id="17"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1353852123"/>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TH: Section divider Green">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126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defRPr>
            </a:lvl1pPr>
            <a:lvl2pPr>
              <a:defRPr sz="700"/>
            </a:lvl2pPr>
            <a:lvl3pPr>
              <a:defRPr sz="700"/>
            </a:lvl3pPr>
            <a:lvl4pPr>
              <a:defRPr sz="700"/>
            </a:lvl4pPr>
            <a:lvl5pPr>
              <a:defRPr sz="700"/>
            </a:lvl5pPr>
          </a:lstStyle>
          <a:p>
            <a:pPr lvl="0"/>
            <a:r>
              <a:rPr lang="en-US" dirty="0"/>
              <a:t>Presentation Title | Chapter Title</a:t>
            </a:r>
          </a:p>
        </p:txBody>
      </p:sp>
      <p:sp>
        <p:nvSpPr>
          <p:cNvPr id="15" name="Triangle 11">
            <a:extLst/>
          </p:cNvPr>
          <p:cNvSpPr/>
          <p:nvPr userDrawn="1"/>
        </p:nvSpPr>
        <p:spPr>
          <a:xfrm rot="5400000">
            <a:off x="4544758" y="2072835"/>
            <a:ext cx="3155716" cy="2720445"/>
          </a:xfrm>
          <a:prstGeom prst="triangle">
            <a:avLst/>
          </a:prstGeom>
          <a:solidFill>
            <a:srgbClr val="1EA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1" hasCustomPrompt="1"/>
          </p:nvPr>
        </p:nvSpPr>
        <p:spPr>
          <a:xfrm>
            <a:off x="2133600" y="2019300"/>
            <a:ext cx="7908925" cy="2819400"/>
          </a:xfrm>
          <a:prstGeom prst="rect">
            <a:avLst/>
          </a:prstGeom>
        </p:spPr>
        <p:txBody>
          <a:bodyPr anchor="ctr" anchorCtr="0"/>
          <a:lstStyle>
            <a:lvl1pPr algn="ctr">
              <a:defRPr sz="4800" baseline="0">
                <a:solidFill>
                  <a:schemeClr val="bg1"/>
                </a:solidFill>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or</a:t>
            </a:r>
            <a:br>
              <a:rPr lang="en-US" dirty="0"/>
            </a:br>
            <a:r>
              <a:rPr lang="en-US" dirty="0"/>
              <a:t>section divider.</a:t>
            </a:r>
          </a:p>
        </p:txBody>
      </p:sp>
      <p:pic>
        <p:nvPicPr>
          <p:cNvPr id="8" name="Picture 7"/>
          <p:cNvPicPr>
            <a:picLocks noChangeAspect="1"/>
          </p:cNvPicPr>
          <p:nvPr userDrawn="1"/>
        </p:nvPicPr>
        <p:blipFill>
          <a:blip r:embed="rId2"/>
          <a:stretch>
            <a:fillRect/>
          </a:stretch>
        </p:blipFill>
        <p:spPr>
          <a:xfrm>
            <a:off x="10795491" y="6286500"/>
            <a:ext cx="685309" cy="294956"/>
          </a:xfrm>
          <a:prstGeom prst="rect">
            <a:avLst/>
          </a:prstGeom>
        </p:spPr>
      </p:pic>
      <p:sp>
        <p:nvSpPr>
          <p:cNvPr id="10"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a:t>
            </a:fld>
            <a:endParaRPr lang="en-US" dirty="0">
              <a:solidFill>
                <a:schemeClr val="bg1"/>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defRPr>
            </a:lvl1pPr>
            <a:lvl2pPr>
              <a:defRPr sz="700"/>
            </a:lvl2pPr>
            <a:lvl3pPr>
              <a:defRPr sz="700"/>
            </a:lvl3pPr>
            <a:lvl4pPr>
              <a:defRPr sz="700"/>
            </a:lvl4pPr>
            <a:lvl5pPr>
              <a:defRPr sz="700"/>
            </a:lvl5pPr>
          </a:lstStyle>
          <a:p>
            <a:pPr lvl="0"/>
            <a:r>
              <a:rPr lang="en-US" dirty="0"/>
              <a:t>Optional footer text (program team name, etc.)</a:t>
            </a:r>
          </a:p>
        </p:txBody>
      </p:sp>
    </p:spTree>
    <p:extLst>
      <p:ext uri="{BB962C8B-B14F-4D97-AF65-F5344CB8AC3E}">
        <p14:creationId xmlns:p14="http://schemas.microsoft.com/office/powerpoint/2010/main" val="3785229463"/>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1" name="Group 40"/>
          <p:cNvGrpSpPr/>
          <p:nvPr userDrawn="1"/>
        </p:nvGrpSpPr>
        <p:grpSpPr>
          <a:xfrm>
            <a:off x="227013" y="995320"/>
            <a:ext cx="11623457" cy="5402992"/>
            <a:chOff x="227013" y="2359644"/>
            <a:chExt cx="8688387" cy="4038668"/>
          </a:xfrm>
        </p:grpSpPr>
        <p:grpSp>
          <p:nvGrpSpPr>
            <p:cNvPr id="3" name="Group 4">
              <a:extLst/>
            </p:cNvPr>
            <p:cNvGrpSpPr>
              <a:grpSpLocks/>
            </p:cNvGrpSpPr>
            <p:nvPr userDrawn="1"/>
          </p:nvGrpSpPr>
          <p:grpSpPr bwMode="auto">
            <a:xfrm>
              <a:off x="227014" y="2586658"/>
              <a:ext cx="8688386" cy="1034294"/>
              <a:chOff x="227013" y="1050711"/>
              <a:chExt cx="5214937" cy="1621331"/>
            </a:xfrm>
          </p:grpSpPr>
          <p:sp>
            <p:nvSpPr>
              <p:cNvPr id="4" name="Rectangle 3">
                <a:extLst/>
              </p:cNvPr>
              <p:cNvSpPr/>
              <p:nvPr userDrawn="1"/>
            </p:nvSpPr>
            <p:spPr>
              <a:xfrm>
                <a:off x="227013" y="1050711"/>
                <a:ext cx="1738312" cy="1621331"/>
              </a:xfrm>
              <a:prstGeom prst="rect">
                <a:avLst/>
              </a:prstGeom>
              <a:solidFill>
                <a:srgbClr val="F7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Path Red</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sp>
            <p:nvSpPr>
              <p:cNvPr id="5" name="Rectangle 4">
                <a:extLst/>
              </p:cNvPr>
              <p:cNvSpPr/>
              <p:nvPr userDrawn="1"/>
            </p:nvSpPr>
            <p:spPr>
              <a:xfrm>
                <a:off x="1965325" y="1050711"/>
                <a:ext cx="1736725" cy="1621331"/>
              </a:xfrm>
              <a:prstGeom prst="rect">
                <a:avLst/>
              </a:prstGeom>
              <a:solidFill>
                <a:srgbClr val="454E6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latin typeface="Arial" panose="020B0604020202020204" pitchFamily="34" charset="0"/>
                    <a:cs typeface="Arial" panose="020B0604020202020204" pitchFamily="34" charset="0"/>
                  </a:rPr>
                  <a:t>Path Grey</a:t>
                </a:r>
              </a:p>
              <a:p>
                <a:pPr>
                  <a:defRPr/>
                </a:pPr>
                <a:r>
                  <a:rPr lang="en-US" sz="600" dirty="0">
                    <a:latin typeface="Arial" panose="020B0604020202020204" pitchFamily="34" charset="0"/>
                    <a:cs typeface="Arial" panose="020B0604020202020204" pitchFamily="34" charset="0"/>
                  </a:rPr>
                  <a:t>RGB: 70, 79, 97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464F60</a:t>
                </a:r>
              </a:p>
            </p:txBody>
          </p:sp>
          <p:sp>
            <p:nvSpPr>
              <p:cNvPr id="6" name="Rectangle 5">
                <a:extLst/>
              </p:cNvPr>
              <p:cNvSpPr/>
              <p:nvPr userDrawn="1"/>
            </p:nvSpPr>
            <p:spPr>
              <a:xfrm>
                <a:off x="3705225" y="1050711"/>
                <a:ext cx="1736725" cy="1621331"/>
              </a:xfrm>
              <a:prstGeom prst="rect">
                <a:avLst/>
              </a:prstGeom>
              <a:solidFill>
                <a:srgbClr val="EBEDEE"/>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rgbClr val="454E60"/>
                    </a:solidFill>
                    <a:latin typeface="Arial" panose="020B0604020202020204" pitchFamily="34" charset="0"/>
                    <a:cs typeface="Arial" panose="020B0604020202020204" pitchFamily="34" charset="0"/>
                  </a:rPr>
                  <a:t>Path Light Grey</a:t>
                </a:r>
              </a:p>
              <a:p>
                <a:pPr>
                  <a:defRPr/>
                </a:pPr>
                <a:r>
                  <a:rPr lang="en-US" sz="600" dirty="0">
                    <a:solidFill>
                      <a:srgbClr val="454E60"/>
                    </a:solidFill>
                    <a:latin typeface="Arial" panose="020B0604020202020204" pitchFamily="34" charset="0"/>
                    <a:cs typeface="Arial" panose="020B0604020202020204" pitchFamily="34" charset="0"/>
                  </a:rPr>
                  <a:t>RGB: 235, 237, 238</a:t>
                </a:r>
                <a:br>
                  <a:rPr lang="en-US" sz="600" dirty="0">
                    <a:solidFill>
                      <a:srgbClr val="454E60"/>
                    </a:solidFill>
                    <a:latin typeface="Arial" panose="020B0604020202020204" pitchFamily="34" charset="0"/>
                    <a:cs typeface="Arial" panose="020B0604020202020204" pitchFamily="34" charset="0"/>
                  </a:rPr>
                </a:br>
                <a:r>
                  <a:rPr lang="en-US" sz="600" dirty="0">
                    <a:solidFill>
                      <a:srgbClr val="454E60"/>
                    </a:solidFill>
                    <a:latin typeface="Arial" panose="020B0604020202020204" pitchFamily="34" charset="0"/>
                    <a:cs typeface="Arial" panose="020B0604020202020204" pitchFamily="34" charset="0"/>
                  </a:rPr>
                  <a:t>HEX: EBEDEE</a:t>
                </a:r>
              </a:p>
            </p:txBody>
          </p:sp>
        </p:grpSp>
        <p:sp>
          <p:nvSpPr>
            <p:cNvPr id="7" name="TextBox 6">
              <a:extLst/>
            </p:cNvPr>
            <p:cNvSpPr txBox="1">
              <a:spLocks noChangeArrowheads="1"/>
            </p:cNvSpPr>
            <p:nvPr userDrawn="1"/>
          </p:nvSpPr>
          <p:spPr bwMode="auto">
            <a:xfrm>
              <a:off x="227013" y="2359644"/>
              <a:ext cx="32908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Core Colors</a:t>
              </a:r>
            </a:p>
          </p:txBody>
        </p:sp>
        <p:sp>
          <p:nvSpPr>
            <p:cNvPr id="8" name="TextBox 7">
              <a:extLst/>
            </p:cNvPr>
            <p:cNvSpPr txBox="1">
              <a:spLocks noChangeArrowheads="1"/>
            </p:cNvSpPr>
            <p:nvPr userDrawn="1"/>
          </p:nvSpPr>
          <p:spPr bwMode="auto">
            <a:xfrm>
              <a:off x="227013" y="3854005"/>
              <a:ext cx="329088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Extended Data Visualization Colors</a:t>
              </a:r>
            </a:p>
          </p:txBody>
        </p:sp>
        <p:sp>
          <p:nvSpPr>
            <p:cNvPr id="9" name="Rectangle 8">
              <a:extLst/>
            </p:cNvPr>
            <p:cNvSpPr/>
            <p:nvPr userDrawn="1"/>
          </p:nvSpPr>
          <p:spPr bwMode="auto">
            <a:xfrm>
              <a:off x="3487738" y="4094169"/>
              <a:ext cx="1085850" cy="482600"/>
            </a:xfrm>
            <a:prstGeom prst="rect">
              <a:avLst/>
            </a:prstGeom>
            <a:solidFill>
              <a:srgbClr val="FCDBD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rgbClr val="00383D"/>
                  </a:solidFill>
                  <a:latin typeface="Arial" panose="020B0604020202020204" pitchFamily="34" charset="0"/>
                  <a:cs typeface="Arial" panose="020B0604020202020204" pitchFamily="34" charset="0"/>
                </a:rPr>
                <a:t>Red Infographic 4</a:t>
              </a:r>
            </a:p>
            <a:p>
              <a:pPr>
                <a:defRPr/>
              </a:pPr>
              <a:r>
                <a:rPr lang="en-US" sz="600" dirty="0">
                  <a:solidFill>
                    <a:srgbClr val="00383D"/>
                  </a:solidFill>
                  <a:latin typeface="Arial" panose="020B0604020202020204" pitchFamily="34" charset="0"/>
                  <a:cs typeface="Arial" panose="020B0604020202020204" pitchFamily="34" charset="0"/>
                </a:rPr>
                <a:t>RGB: 253, 220, 220</a:t>
              </a:r>
              <a:br>
                <a:rPr lang="en-US" sz="600" dirty="0">
                  <a:solidFill>
                    <a:srgbClr val="00383D"/>
                  </a:solidFill>
                  <a:latin typeface="Arial" panose="020B0604020202020204" pitchFamily="34" charset="0"/>
                  <a:cs typeface="Arial" panose="020B0604020202020204" pitchFamily="34" charset="0"/>
                </a:rPr>
              </a:br>
              <a:r>
                <a:rPr lang="en-US" sz="600" dirty="0">
                  <a:solidFill>
                    <a:srgbClr val="00383D"/>
                  </a:solidFill>
                  <a:latin typeface="Arial" panose="020B0604020202020204" pitchFamily="34" charset="0"/>
                  <a:cs typeface="Arial" panose="020B0604020202020204" pitchFamily="34" charset="0"/>
                </a:rPr>
                <a:t>HEX: FDDCDC</a:t>
              </a:r>
            </a:p>
          </p:txBody>
        </p:sp>
        <p:sp>
          <p:nvSpPr>
            <p:cNvPr id="10" name="Rectangle 9">
              <a:extLst/>
            </p:cNvPr>
            <p:cNvSpPr/>
            <p:nvPr userDrawn="1"/>
          </p:nvSpPr>
          <p:spPr bwMode="auto">
            <a:xfrm>
              <a:off x="2405063" y="4094169"/>
              <a:ext cx="1085850" cy="482600"/>
            </a:xfrm>
            <a:prstGeom prst="rect">
              <a:avLst/>
            </a:prstGeom>
            <a:solidFill>
              <a:srgbClr val="FA999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3</a:t>
              </a:r>
            </a:p>
            <a:p>
              <a:pPr>
                <a:defRPr/>
              </a:pPr>
              <a:r>
                <a:rPr lang="en-US" sz="600" dirty="0">
                  <a:latin typeface="Arial" panose="020B0604020202020204" pitchFamily="34" charset="0"/>
                  <a:cs typeface="Arial" panose="020B0604020202020204" pitchFamily="34" charset="0"/>
                </a:rPr>
                <a:t>RGB: 247, 114, 114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F77272</a:t>
              </a:r>
            </a:p>
          </p:txBody>
        </p:sp>
        <p:sp>
          <p:nvSpPr>
            <p:cNvPr id="11" name="Rectangle 10">
              <a:extLst/>
            </p:cNvPr>
            <p:cNvSpPr/>
            <p:nvPr userDrawn="1"/>
          </p:nvSpPr>
          <p:spPr bwMode="auto">
            <a:xfrm>
              <a:off x="1323975" y="4094169"/>
              <a:ext cx="1085850" cy="482600"/>
            </a:xfrm>
            <a:prstGeom prst="rect">
              <a:avLst/>
            </a:prstGeom>
            <a:solidFill>
              <a:srgbClr val="93303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2</a:t>
              </a:r>
            </a:p>
            <a:p>
              <a:pPr>
                <a:defRPr/>
              </a:pPr>
              <a:r>
                <a:rPr lang="en-US" sz="600" dirty="0">
                  <a:latin typeface="Arial" panose="020B0604020202020204" pitchFamily="34" charset="0"/>
                  <a:cs typeface="Arial" panose="020B0604020202020204" pitchFamily="34" charset="0"/>
                </a:rPr>
                <a:t>RGB: 147, 48, 48</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933030</a:t>
              </a:r>
            </a:p>
          </p:txBody>
        </p:sp>
        <p:sp>
          <p:nvSpPr>
            <p:cNvPr id="12" name="Rectangle 11">
              <a:extLst/>
            </p:cNvPr>
            <p:cNvSpPr/>
            <p:nvPr userDrawn="1"/>
          </p:nvSpPr>
          <p:spPr bwMode="auto">
            <a:xfrm>
              <a:off x="239713" y="4094169"/>
              <a:ext cx="1085850" cy="482600"/>
            </a:xfrm>
            <a:prstGeom prst="rect">
              <a:avLst/>
            </a:prstGeom>
            <a:solidFill>
              <a:srgbClr val="F6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1</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sp>
          <p:nvSpPr>
            <p:cNvPr id="13" name="Rectangle 12">
              <a:extLst/>
            </p:cNvPr>
            <p:cNvSpPr/>
            <p:nvPr userDrawn="1"/>
          </p:nvSpPr>
          <p:spPr bwMode="auto">
            <a:xfrm>
              <a:off x="7829550" y="4094169"/>
              <a:ext cx="1085850" cy="482600"/>
            </a:xfrm>
            <a:prstGeom prst="rect">
              <a:avLst/>
            </a:prstGeom>
            <a:solidFill>
              <a:srgbClr val="62202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8</a:t>
              </a:r>
            </a:p>
            <a:p>
              <a:pPr>
                <a:defRPr/>
              </a:pPr>
              <a:r>
                <a:rPr lang="en-US" sz="600" dirty="0">
                  <a:latin typeface="Arial" panose="020B0604020202020204" pitchFamily="34" charset="0"/>
                  <a:cs typeface="Arial" panose="020B0604020202020204" pitchFamily="34" charset="0"/>
                </a:rPr>
                <a:t>RGB: 98, 32, 32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622020</a:t>
              </a:r>
            </a:p>
          </p:txBody>
        </p:sp>
        <p:sp>
          <p:nvSpPr>
            <p:cNvPr id="14" name="Rectangle 13">
              <a:extLst/>
            </p:cNvPr>
            <p:cNvSpPr/>
            <p:nvPr userDrawn="1"/>
          </p:nvSpPr>
          <p:spPr bwMode="auto">
            <a:xfrm>
              <a:off x="6743700" y="4094169"/>
              <a:ext cx="1085850" cy="482600"/>
            </a:xfrm>
            <a:prstGeom prst="rect">
              <a:avLst/>
            </a:prstGeom>
            <a:solidFill>
              <a:srgbClr val="F8727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7</a:t>
              </a:r>
            </a:p>
            <a:p>
              <a:pPr>
                <a:defRPr/>
              </a:pPr>
              <a:r>
                <a:rPr lang="en-US" sz="600" dirty="0">
                  <a:latin typeface="Arial" panose="020B0604020202020204" pitchFamily="34" charset="0"/>
                  <a:cs typeface="Arial" panose="020B0604020202020204" pitchFamily="34" charset="0"/>
                </a:rPr>
                <a:t>RGB: 248, 114, 114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F87272</a:t>
              </a:r>
            </a:p>
          </p:txBody>
        </p:sp>
        <p:sp>
          <p:nvSpPr>
            <p:cNvPr id="15" name="Rectangle 14">
              <a:extLst/>
            </p:cNvPr>
            <p:cNvSpPr/>
            <p:nvPr userDrawn="1"/>
          </p:nvSpPr>
          <p:spPr bwMode="auto">
            <a:xfrm>
              <a:off x="5659438" y="4094169"/>
              <a:ext cx="1085850" cy="482600"/>
            </a:xfrm>
            <a:prstGeom prst="rect">
              <a:avLst/>
            </a:prstGeom>
            <a:solidFill>
              <a:srgbClr val="FBBAB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6</a:t>
              </a:r>
            </a:p>
            <a:p>
              <a:pPr>
                <a:defRPr/>
              </a:pPr>
              <a:r>
                <a:rPr lang="en-US" sz="600" dirty="0">
                  <a:latin typeface="Arial" panose="020B0604020202020204" pitchFamily="34" charset="0"/>
                  <a:cs typeface="Arial" panose="020B0604020202020204" pitchFamily="34" charset="0"/>
                </a:rPr>
                <a:t>RGB: 251, 185, 185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FBB9B9</a:t>
              </a:r>
            </a:p>
          </p:txBody>
        </p:sp>
        <p:sp>
          <p:nvSpPr>
            <p:cNvPr id="16" name="Rectangle 15">
              <a:extLst/>
            </p:cNvPr>
            <p:cNvSpPr/>
            <p:nvPr userDrawn="1"/>
          </p:nvSpPr>
          <p:spPr bwMode="auto">
            <a:xfrm>
              <a:off x="4573588" y="4094169"/>
              <a:ext cx="1085850" cy="482600"/>
            </a:xfrm>
            <a:prstGeom prst="rect">
              <a:avLst/>
            </a:prstGeom>
            <a:solidFill>
              <a:srgbClr val="C4403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Red Infographic 5</a:t>
              </a:r>
            </a:p>
            <a:p>
              <a:pPr>
                <a:defRPr/>
              </a:pPr>
              <a:r>
                <a:rPr lang="en-US" sz="600" dirty="0">
                  <a:latin typeface="Arial" panose="020B0604020202020204" pitchFamily="34" charset="0"/>
                  <a:cs typeface="Arial" panose="020B0604020202020204" pitchFamily="34" charset="0"/>
                </a:rPr>
                <a:t>RGB: 196, 64, 64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C44040  </a:t>
              </a:r>
            </a:p>
          </p:txBody>
        </p:sp>
        <p:sp>
          <p:nvSpPr>
            <p:cNvPr id="17" name="Rectangle 16">
              <a:extLst/>
            </p:cNvPr>
            <p:cNvSpPr/>
            <p:nvPr userDrawn="1"/>
          </p:nvSpPr>
          <p:spPr bwMode="auto">
            <a:xfrm>
              <a:off x="3487738" y="5313369"/>
              <a:ext cx="1085850" cy="482600"/>
            </a:xfrm>
            <a:prstGeom prst="rect">
              <a:avLst/>
            </a:prstGeom>
            <a:solidFill>
              <a:srgbClr val="CFE7E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rgbClr val="00383D"/>
                  </a:solidFill>
                  <a:latin typeface="Arial" panose="020B0604020202020204" pitchFamily="34" charset="0"/>
                  <a:cs typeface="Arial" panose="020B0604020202020204" pitchFamily="34" charset="0"/>
                </a:rPr>
                <a:t>Teal Infographic 4</a:t>
              </a:r>
            </a:p>
            <a:p>
              <a:pPr>
                <a:defRPr/>
              </a:pPr>
              <a:r>
                <a:rPr lang="en-US" sz="600" dirty="0">
                  <a:solidFill>
                    <a:srgbClr val="00383D"/>
                  </a:solidFill>
                  <a:latin typeface="Arial" panose="020B0604020202020204" pitchFamily="34" charset="0"/>
                  <a:cs typeface="Arial" panose="020B0604020202020204" pitchFamily="34" charset="0"/>
                </a:rPr>
                <a:t>RGB: 207, 231, 239</a:t>
              </a:r>
              <a:br>
                <a:rPr lang="en-US" sz="600" dirty="0">
                  <a:solidFill>
                    <a:srgbClr val="00383D"/>
                  </a:solidFill>
                  <a:latin typeface="Arial" panose="020B0604020202020204" pitchFamily="34" charset="0"/>
                  <a:cs typeface="Arial" panose="020B0604020202020204" pitchFamily="34" charset="0"/>
                </a:rPr>
              </a:br>
              <a:r>
                <a:rPr lang="en-US" sz="600" dirty="0">
                  <a:solidFill>
                    <a:srgbClr val="00383D"/>
                  </a:solidFill>
                  <a:latin typeface="Arial" panose="020B0604020202020204" pitchFamily="34" charset="0"/>
                  <a:cs typeface="Arial" panose="020B0604020202020204" pitchFamily="34" charset="0"/>
                </a:rPr>
                <a:t>HEX: CFE7EF</a:t>
              </a:r>
            </a:p>
          </p:txBody>
        </p:sp>
        <p:sp>
          <p:nvSpPr>
            <p:cNvPr id="18" name="Rectangle 17">
              <a:extLst/>
            </p:cNvPr>
            <p:cNvSpPr/>
            <p:nvPr userDrawn="1"/>
          </p:nvSpPr>
          <p:spPr bwMode="auto">
            <a:xfrm>
              <a:off x="2405063" y="5313369"/>
              <a:ext cx="1085850" cy="482600"/>
            </a:xfrm>
            <a:prstGeom prst="rect">
              <a:avLst/>
            </a:prstGeom>
            <a:solidFill>
              <a:srgbClr val="6FB7C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3</a:t>
              </a:r>
            </a:p>
            <a:p>
              <a:pPr>
                <a:defRPr/>
              </a:pPr>
              <a:r>
                <a:rPr lang="en-US" sz="600" dirty="0">
                  <a:latin typeface="Arial" panose="020B0604020202020204" pitchFamily="34" charset="0"/>
                  <a:cs typeface="Arial" panose="020B0604020202020204" pitchFamily="34" charset="0"/>
                </a:rPr>
                <a:t>RGB: 111, 183, 207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6FB7CF</a:t>
              </a:r>
            </a:p>
          </p:txBody>
        </p:sp>
        <p:sp>
          <p:nvSpPr>
            <p:cNvPr id="19" name="Rectangle 18">
              <a:extLst/>
            </p:cNvPr>
            <p:cNvSpPr/>
            <p:nvPr userDrawn="1"/>
          </p:nvSpPr>
          <p:spPr bwMode="auto">
            <a:xfrm>
              <a:off x="1325563" y="5311925"/>
              <a:ext cx="1085850" cy="484043"/>
            </a:xfrm>
            <a:prstGeom prst="rect">
              <a:avLst/>
            </a:prstGeom>
            <a:solidFill>
              <a:srgbClr val="09516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2</a:t>
              </a:r>
            </a:p>
            <a:p>
              <a:pPr>
                <a:defRPr/>
              </a:pPr>
              <a:r>
                <a:rPr lang="en-US" sz="600" dirty="0">
                  <a:latin typeface="Arial" panose="020B0604020202020204" pitchFamily="34" charset="0"/>
                  <a:cs typeface="Arial" panose="020B0604020202020204" pitchFamily="34" charset="0"/>
                </a:rPr>
                <a:t>RGB: 9, 81, 105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095169</a:t>
              </a:r>
            </a:p>
          </p:txBody>
        </p:sp>
        <p:sp>
          <p:nvSpPr>
            <p:cNvPr id="20" name="Rectangle 19">
              <a:extLst/>
            </p:cNvPr>
            <p:cNvSpPr/>
            <p:nvPr userDrawn="1"/>
          </p:nvSpPr>
          <p:spPr bwMode="auto">
            <a:xfrm>
              <a:off x="239713" y="5313369"/>
              <a:ext cx="1085850" cy="482600"/>
            </a:xfrm>
            <a:prstGeom prst="rect">
              <a:avLst/>
            </a:prstGeom>
            <a:solidFill>
              <a:srgbClr val="0F87A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1</a:t>
              </a:r>
            </a:p>
            <a:p>
              <a:pPr>
                <a:defRPr/>
              </a:pPr>
              <a:r>
                <a:rPr lang="en-US" sz="600" dirty="0">
                  <a:latin typeface="Arial" panose="020B0604020202020204" pitchFamily="34" charset="0"/>
                  <a:cs typeface="Arial" panose="020B0604020202020204" pitchFamily="34" charset="0"/>
                </a:rPr>
                <a:t>RGB: 15, 135, 175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0F87AF</a:t>
              </a:r>
            </a:p>
          </p:txBody>
        </p:sp>
        <p:sp>
          <p:nvSpPr>
            <p:cNvPr id="21" name="Rectangle 20">
              <a:extLst/>
            </p:cNvPr>
            <p:cNvSpPr/>
            <p:nvPr userDrawn="1"/>
          </p:nvSpPr>
          <p:spPr bwMode="auto">
            <a:xfrm>
              <a:off x="7829550" y="5313369"/>
              <a:ext cx="1085850" cy="482600"/>
            </a:xfrm>
            <a:prstGeom prst="rect">
              <a:avLst/>
            </a:prstGeom>
            <a:solidFill>
              <a:srgbClr val="06364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8</a:t>
              </a:r>
            </a:p>
            <a:p>
              <a:pPr>
                <a:defRPr/>
              </a:pPr>
              <a:r>
                <a:rPr lang="en-US" sz="600" dirty="0">
                  <a:latin typeface="Arial" panose="020B0604020202020204" pitchFamily="34" charset="0"/>
                  <a:cs typeface="Arial" panose="020B0604020202020204" pitchFamily="34" charset="0"/>
                </a:rPr>
                <a:t>RGB: 6, 54, 70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063646</a:t>
              </a:r>
            </a:p>
          </p:txBody>
        </p:sp>
        <p:sp>
          <p:nvSpPr>
            <p:cNvPr id="22" name="Rectangle 21">
              <a:extLst/>
            </p:cNvPr>
            <p:cNvSpPr/>
            <p:nvPr userDrawn="1"/>
          </p:nvSpPr>
          <p:spPr bwMode="auto">
            <a:xfrm>
              <a:off x="6743700" y="5313369"/>
              <a:ext cx="1085850" cy="482600"/>
            </a:xfrm>
            <a:prstGeom prst="rect">
              <a:avLst/>
            </a:prstGeom>
            <a:solidFill>
              <a:srgbClr val="3F9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7</a:t>
              </a:r>
            </a:p>
            <a:p>
              <a:pPr>
                <a:defRPr/>
              </a:pPr>
              <a:r>
                <a:rPr lang="en-US" sz="600" dirty="0">
                  <a:latin typeface="Arial" panose="020B0604020202020204" pitchFamily="34" charset="0"/>
                  <a:cs typeface="Arial" panose="020B0604020202020204" pitchFamily="34" charset="0"/>
                </a:rPr>
                <a:t>RGB: 63, 159, 191</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3F9FBF</a:t>
              </a:r>
            </a:p>
          </p:txBody>
        </p:sp>
        <p:sp>
          <p:nvSpPr>
            <p:cNvPr id="23" name="Rectangle 22">
              <a:extLst/>
            </p:cNvPr>
            <p:cNvSpPr/>
            <p:nvPr userDrawn="1"/>
          </p:nvSpPr>
          <p:spPr bwMode="auto">
            <a:xfrm>
              <a:off x="5659438" y="5313369"/>
              <a:ext cx="1085850" cy="482600"/>
            </a:xfrm>
            <a:prstGeom prst="rect">
              <a:avLst/>
            </a:prstGeom>
            <a:solidFill>
              <a:srgbClr val="9FCF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6</a:t>
              </a:r>
            </a:p>
            <a:p>
              <a:pPr>
                <a:defRPr/>
              </a:pPr>
              <a:r>
                <a:rPr lang="en-US" sz="600" dirty="0">
                  <a:latin typeface="Arial" panose="020B0604020202020204" pitchFamily="34" charset="0"/>
                  <a:cs typeface="Arial" panose="020B0604020202020204" pitchFamily="34" charset="0"/>
                </a:rPr>
                <a:t>RGB: 159, 207, 223</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9FCFDF</a:t>
              </a:r>
            </a:p>
          </p:txBody>
        </p:sp>
        <p:sp>
          <p:nvSpPr>
            <p:cNvPr id="24" name="Rectangle 23">
              <a:extLst/>
            </p:cNvPr>
            <p:cNvSpPr/>
            <p:nvPr userDrawn="1"/>
          </p:nvSpPr>
          <p:spPr bwMode="auto">
            <a:xfrm>
              <a:off x="4573588" y="5313369"/>
              <a:ext cx="1085850" cy="482600"/>
            </a:xfrm>
            <a:prstGeom prst="rect">
              <a:avLst/>
            </a:prstGeom>
            <a:solidFill>
              <a:srgbClr val="0C6C8C"/>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5</a:t>
              </a:r>
            </a:p>
            <a:p>
              <a:pPr>
                <a:defRPr/>
              </a:pPr>
              <a:r>
                <a:rPr lang="en-US" sz="600" dirty="0">
                  <a:latin typeface="Arial" panose="020B0604020202020204" pitchFamily="34" charset="0"/>
                  <a:cs typeface="Arial" panose="020B0604020202020204" pitchFamily="34" charset="0"/>
                </a:rPr>
                <a:t>RGB: 12, 108, 140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0C6C8C</a:t>
              </a:r>
            </a:p>
          </p:txBody>
        </p:sp>
        <p:sp>
          <p:nvSpPr>
            <p:cNvPr id="25" name="Rectangle 24">
              <a:extLst/>
            </p:cNvPr>
            <p:cNvSpPr/>
            <p:nvPr userDrawn="1"/>
          </p:nvSpPr>
          <p:spPr bwMode="auto">
            <a:xfrm>
              <a:off x="3487738" y="4709583"/>
              <a:ext cx="1085850" cy="482600"/>
            </a:xfrm>
            <a:prstGeom prst="rect">
              <a:avLst/>
            </a:prstGeom>
            <a:solidFill>
              <a:srgbClr val="DDDCF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rgbClr val="00383D"/>
                  </a:solidFill>
                  <a:latin typeface="Arial" panose="020B0604020202020204" pitchFamily="34" charset="0"/>
                  <a:cs typeface="Arial" panose="020B0604020202020204" pitchFamily="34" charset="0"/>
                </a:rPr>
                <a:t>Purple Infographic 4</a:t>
              </a:r>
            </a:p>
            <a:p>
              <a:pPr>
                <a:defRPr/>
              </a:pPr>
              <a:r>
                <a:rPr lang="en-US" sz="600" dirty="0">
                  <a:solidFill>
                    <a:srgbClr val="00383D"/>
                  </a:solidFill>
                  <a:latin typeface="Arial" panose="020B0604020202020204" pitchFamily="34" charset="0"/>
                  <a:cs typeface="Arial" panose="020B0604020202020204" pitchFamily="34" charset="0"/>
                </a:rPr>
                <a:t>RGB: 220, 220, 245</a:t>
              </a:r>
              <a:br>
                <a:rPr lang="en-US" sz="600" dirty="0">
                  <a:solidFill>
                    <a:srgbClr val="00383D"/>
                  </a:solidFill>
                  <a:latin typeface="Arial" panose="020B0604020202020204" pitchFamily="34" charset="0"/>
                  <a:cs typeface="Arial" panose="020B0604020202020204" pitchFamily="34" charset="0"/>
                </a:rPr>
              </a:br>
              <a:r>
                <a:rPr lang="en-US" sz="600" dirty="0">
                  <a:solidFill>
                    <a:srgbClr val="00383D"/>
                  </a:solidFill>
                  <a:latin typeface="Arial" panose="020B0604020202020204" pitchFamily="34" charset="0"/>
                  <a:cs typeface="Arial" panose="020B0604020202020204" pitchFamily="34" charset="0"/>
                </a:rPr>
                <a:t>HEX: DDDCF5</a:t>
              </a:r>
            </a:p>
          </p:txBody>
        </p:sp>
        <p:sp>
          <p:nvSpPr>
            <p:cNvPr id="26" name="Rectangle 25">
              <a:extLst/>
            </p:cNvPr>
            <p:cNvSpPr/>
            <p:nvPr userDrawn="1"/>
          </p:nvSpPr>
          <p:spPr bwMode="auto">
            <a:xfrm>
              <a:off x="2405063" y="4709583"/>
              <a:ext cx="1085850" cy="482600"/>
            </a:xfrm>
            <a:prstGeom prst="rect">
              <a:avLst/>
            </a:prstGeom>
            <a:solidFill>
              <a:srgbClr val="9697E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3</a:t>
              </a:r>
            </a:p>
            <a:p>
              <a:pPr>
                <a:defRPr/>
              </a:pPr>
              <a:r>
                <a:rPr lang="en-US" sz="600" dirty="0">
                  <a:latin typeface="Arial" panose="020B0604020202020204" pitchFamily="34" charset="0"/>
                  <a:cs typeface="Arial" panose="020B0604020202020204" pitchFamily="34" charset="0"/>
                </a:rPr>
                <a:t>RGB: 150, 150, 225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9697E2</a:t>
              </a:r>
            </a:p>
          </p:txBody>
        </p:sp>
        <p:sp>
          <p:nvSpPr>
            <p:cNvPr id="27" name="Rectangle 26">
              <a:extLst/>
            </p:cNvPr>
            <p:cNvSpPr/>
            <p:nvPr userDrawn="1"/>
          </p:nvSpPr>
          <p:spPr bwMode="auto">
            <a:xfrm>
              <a:off x="1323975" y="4709583"/>
              <a:ext cx="1085850" cy="482600"/>
            </a:xfrm>
            <a:prstGeom prst="rect">
              <a:avLst/>
            </a:prstGeom>
            <a:solidFill>
              <a:srgbClr val="2F2F7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2</a:t>
              </a:r>
            </a:p>
            <a:p>
              <a:pPr>
                <a:defRPr/>
              </a:pPr>
              <a:r>
                <a:rPr lang="en-US" sz="600" dirty="0">
                  <a:latin typeface="Arial" panose="020B0604020202020204" pitchFamily="34" charset="0"/>
                  <a:cs typeface="Arial" panose="020B0604020202020204" pitchFamily="34" charset="0"/>
                </a:rPr>
                <a:t>RGB: 48, 48, 123</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2F2F7B</a:t>
              </a:r>
            </a:p>
          </p:txBody>
        </p:sp>
        <p:sp>
          <p:nvSpPr>
            <p:cNvPr id="28" name="Rectangle 27">
              <a:extLst/>
            </p:cNvPr>
            <p:cNvSpPr/>
            <p:nvPr userDrawn="1"/>
          </p:nvSpPr>
          <p:spPr bwMode="auto">
            <a:xfrm>
              <a:off x="239713" y="4709583"/>
              <a:ext cx="1085850" cy="482600"/>
            </a:xfrm>
            <a:prstGeom prst="rect">
              <a:avLst/>
            </a:prstGeom>
            <a:solidFill>
              <a:srgbClr val="504FCD"/>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1</a:t>
              </a:r>
            </a:p>
            <a:p>
              <a:pPr>
                <a:defRPr/>
              </a:pPr>
              <a:r>
                <a:rPr lang="en-US" sz="600" dirty="0">
                  <a:latin typeface="Arial" panose="020B0604020202020204" pitchFamily="34" charset="0"/>
                  <a:cs typeface="Arial" panose="020B0604020202020204" pitchFamily="34" charset="0"/>
                </a:rPr>
                <a:t>RGB: 80, 80, 205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5050CD</a:t>
              </a:r>
            </a:p>
          </p:txBody>
        </p:sp>
        <p:sp>
          <p:nvSpPr>
            <p:cNvPr id="29" name="Rectangle 28">
              <a:extLst/>
            </p:cNvPr>
            <p:cNvSpPr/>
            <p:nvPr userDrawn="1"/>
          </p:nvSpPr>
          <p:spPr bwMode="auto">
            <a:xfrm>
              <a:off x="7829550" y="4709583"/>
              <a:ext cx="1085850" cy="482600"/>
            </a:xfrm>
            <a:prstGeom prst="rect">
              <a:avLst/>
            </a:prstGeom>
            <a:solidFill>
              <a:srgbClr val="1F205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8</a:t>
              </a:r>
            </a:p>
            <a:p>
              <a:pPr>
                <a:defRPr/>
              </a:pPr>
              <a:r>
                <a:rPr lang="en-US" sz="600" dirty="0">
                  <a:latin typeface="Arial" panose="020B0604020202020204" pitchFamily="34" charset="0"/>
                  <a:cs typeface="Arial" panose="020B0604020202020204" pitchFamily="34" charset="0"/>
                </a:rPr>
                <a:t>RGB: 32, 32, 82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1F2052</a:t>
              </a:r>
            </a:p>
          </p:txBody>
        </p:sp>
        <p:sp>
          <p:nvSpPr>
            <p:cNvPr id="30" name="Rectangle 29">
              <a:extLst/>
            </p:cNvPr>
            <p:cNvSpPr/>
            <p:nvPr userDrawn="1"/>
          </p:nvSpPr>
          <p:spPr bwMode="auto">
            <a:xfrm>
              <a:off x="6743700" y="4709583"/>
              <a:ext cx="1085850" cy="482600"/>
            </a:xfrm>
            <a:prstGeom prst="rect">
              <a:avLst/>
            </a:prstGeom>
            <a:solidFill>
              <a:srgbClr val="7272D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7</a:t>
              </a:r>
            </a:p>
            <a:p>
              <a:pPr>
                <a:defRPr/>
              </a:pPr>
              <a:r>
                <a:rPr lang="en-US" sz="600" dirty="0">
                  <a:latin typeface="Arial" panose="020B0604020202020204" pitchFamily="34" charset="0"/>
                  <a:cs typeface="Arial" panose="020B0604020202020204" pitchFamily="34" charset="0"/>
                </a:rPr>
                <a:t>RGB: 114, 114, 215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7272D7</a:t>
              </a:r>
            </a:p>
          </p:txBody>
        </p:sp>
        <p:sp>
          <p:nvSpPr>
            <p:cNvPr id="31" name="Rectangle 30">
              <a:extLst/>
            </p:cNvPr>
            <p:cNvSpPr/>
            <p:nvPr userDrawn="1"/>
          </p:nvSpPr>
          <p:spPr bwMode="auto">
            <a:xfrm>
              <a:off x="5659438" y="4709583"/>
              <a:ext cx="1085850" cy="482600"/>
            </a:xfrm>
            <a:prstGeom prst="rect">
              <a:avLst/>
            </a:prstGeom>
            <a:solidFill>
              <a:srgbClr val="B9B9E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6</a:t>
              </a:r>
            </a:p>
            <a:p>
              <a:pPr>
                <a:defRPr/>
              </a:pPr>
              <a:r>
                <a:rPr lang="en-US" sz="600" dirty="0">
                  <a:latin typeface="Arial" panose="020B0604020202020204" pitchFamily="34" charset="0"/>
                  <a:cs typeface="Arial" panose="020B0604020202020204" pitchFamily="34" charset="0"/>
                </a:rPr>
                <a:t>RGB: 185, 185, 235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B9B9EB</a:t>
              </a:r>
            </a:p>
          </p:txBody>
        </p:sp>
        <p:sp>
          <p:nvSpPr>
            <p:cNvPr id="32" name="Rectangle 31">
              <a:extLst/>
            </p:cNvPr>
            <p:cNvSpPr/>
            <p:nvPr userDrawn="1"/>
          </p:nvSpPr>
          <p:spPr bwMode="auto">
            <a:xfrm>
              <a:off x="4573588" y="4709583"/>
              <a:ext cx="1085850" cy="482600"/>
            </a:xfrm>
            <a:prstGeom prst="rect">
              <a:avLst/>
            </a:prstGeom>
            <a:solidFill>
              <a:srgbClr val="4040A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 Infographic 5</a:t>
              </a:r>
            </a:p>
            <a:p>
              <a:pPr>
                <a:defRPr/>
              </a:pPr>
              <a:r>
                <a:rPr lang="en-US" sz="600" dirty="0">
                  <a:latin typeface="Arial" panose="020B0604020202020204" pitchFamily="34" charset="0"/>
                  <a:cs typeface="Arial" panose="020B0604020202020204" pitchFamily="34" charset="0"/>
                </a:rPr>
                <a:t>RGB: 64, 64, 164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4040A4</a:t>
              </a:r>
            </a:p>
          </p:txBody>
        </p:sp>
        <p:sp>
          <p:nvSpPr>
            <p:cNvPr id="33" name="Rectangle 32">
              <a:extLst/>
            </p:cNvPr>
            <p:cNvSpPr/>
            <p:nvPr userDrawn="1"/>
          </p:nvSpPr>
          <p:spPr bwMode="auto">
            <a:xfrm>
              <a:off x="3487738" y="5915712"/>
              <a:ext cx="1085850" cy="482600"/>
            </a:xfrm>
            <a:prstGeom prst="rect">
              <a:avLst/>
            </a:prstGeom>
            <a:solidFill>
              <a:srgbClr val="D3F0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rgbClr val="00383D"/>
                  </a:solidFill>
                  <a:latin typeface="Arial" panose="020B0604020202020204" pitchFamily="34" charset="0"/>
                  <a:cs typeface="Arial" panose="020B0604020202020204" pitchFamily="34" charset="0"/>
                </a:rPr>
                <a:t>Teal Infographic 4</a:t>
              </a:r>
            </a:p>
            <a:p>
              <a:pPr>
                <a:defRPr/>
              </a:pPr>
              <a:r>
                <a:rPr lang="en-US" sz="600" dirty="0">
                  <a:solidFill>
                    <a:srgbClr val="00383D"/>
                  </a:solidFill>
                  <a:latin typeface="Arial" panose="020B0604020202020204" pitchFamily="34" charset="0"/>
                  <a:cs typeface="Arial" panose="020B0604020202020204" pitchFamily="34" charset="0"/>
                </a:rPr>
                <a:t>RGB: 210, 239, 223</a:t>
              </a:r>
            </a:p>
            <a:p>
              <a:pPr>
                <a:defRPr/>
              </a:pPr>
              <a:r>
                <a:rPr lang="en-US" sz="600" dirty="0">
                  <a:solidFill>
                    <a:srgbClr val="00383D"/>
                  </a:solidFill>
                  <a:latin typeface="Arial" panose="020B0604020202020204" pitchFamily="34" charset="0"/>
                  <a:cs typeface="Arial" panose="020B0604020202020204" pitchFamily="34" charset="0"/>
                </a:rPr>
                <a:t>HEX: D3F0DF</a:t>
              </a:r>
            </a:p>
          </p:txBody>
        </p:sp>
        <p:sp>
          <p:nvSpPr>
            <p:cNvPr id="34" name="Rectangle 33">
              <a:extLst/>
            </p:cNvPr>
            <p:cNvSpPr/>
            <p:nvPr userDrawn="1"/>
          </p:nvSpPr>
          <p:spPr bwMode="auto">
            <a:xfrm>
              <a:off x="2405063" y="5915712"/>
              <a:ext cx="1085850" cy="482600"/>
            </a:xfrm>
            <a:prstGeom prst="rect">
              <a:avLst/>
            </a:prstGeom>
            <a:solidFill>
              <a:srgbClr val="78CF9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3</a:t>
              </a:r>
            </a:p>
            <a:p>
              <a:pPr>
                <a:defRPr/>
              </a:pPr>
              <a:r>
                <a:rPr lang="en-US" sz="600" dirty="0">
                  <a:latin typeface="Arial" panose="020B0604020202020204" pitchFamily="34" charset="0"/>
                  <a:cs typeface="Arial" panose="020B0604020202020204" pitchFamily="34" charset="0"/>
                </a:rPr>
                <a:t>RGB: 110, 207, 159</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78CF9F</a:t>
              </a:r>
            </a:p>
          </p:txBody>
        </p:sp>
        <p:sp>
          <p:nvSpPr>
            <p:cNvPr id="35" name="Rectangle 34">
              <a:extLst/>
            </p:cNvPr>
            <p:cNvSpPr/>
            <p:nvPr userDrawn="1"/>
          </p:nvSpPr>
          <p:spPr bwMode="auto">
            <a:xfrm>
              <a:off x="1323975" y="5915712"/>
              <a:ext cx="1085850" cy="482600"/>
            </a:xfrm>
            <a:prstGeom prst="rect">
              <a:avLst/>
            </a:prstGeom>
            <a:solidFill>
              <a:srgbClr val="12693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2</a:t>
              </a:r>
            </a:p>
            <a:p>
              <a:pPr>
                <a:defRPr/>
              </a:pPr>
              <a:r>
                <a:rPr lang="en-US" sz="600" dirty="0">
                  <a:latin typeface="Arial" panose="020B0604020202020204" pitchFamily="34" charset="0"/>
                  <a:cs typeface="Arial" panose="020B0604020202020204" pitchFamily="34" charset="0"/>
                </a:rPr>
                <a:t>RGB: 18, 105, 57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126939</a:t>
              </a:r>
            </a:p>
          </p:txBody>
        </p:sp>
        <p:sp>
          <p:nvSpPr>
            <p:cNvPr id="36" name="Rectangle 35">
              <a:extLst/>
            </p:cNvPr>
            <p:cNvSpPr/>
            <p:nvPr userDrawn="1"/>
          </p:nvSpPr>
          <p:spPr bwMode="auto">
            <a:xfrm>
              <a:off x="239713" y="5915712"/>
              <a:ext cx="1085850" cy="482600"/>
            </a:xfrm>
            <a:prstGeom prst="rect">
              <a:avLst/>
            </a:prstGeom>
            <a:solidFill>
              <a:srgbClr val="1EAF5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Green Infographic 1</a:t>
              </a:r>
            </a:p>
            <a:p>
              <a:pPr>
                <a:defRPr/>
              </a:pPr>
              <a:r>
                <a:rPr lang="en-US" sz="600" dirty="0">
                  <a:solidFill>
                    <a:schemeClr val="bg1"/>
                  </a:solidFill>
                  <a:latin typeface="Arial" panose="020B0604020202020204" pitchFamily="34" charset="0"/>
                  <a:cs typeface="Arial" panose="020B0604020202020204" pitchFamily="34" charset="0"/>
                </a:rPr>
                <a:t>RGB: 30, 175, 95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1EAF5F</a:t>
              </a:r>
            </a:p>
          </p:txBody>
        </p:sp>
        <p:sp>
          <p:nvSpPr>
            <p:cNvPr id="37" name="Rectangle 36">
              <a:extLst/>
            </p:cNvPr>
            <p:cNvSpPr/>
            <p:nvPr userDrawn="1"/>
          </p:nvSpPr>
          <p:spPr bwMode="auto">
            <a:xfrm>
              <a:off x="7829550" y="5915712"/>
              <a:ext cx="1085850" cy="482600"/>
            </a:xfrm>
            <a:prstGeom prst="rect">
              <a:avLst/>
            </a:prstGeom>
            <a:solidFill>
              <a:srgbClr val="0B462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Teal Infographic 8</a:t>
              </a:r>
            </a:p>
            <a:p>
              <a:pPr>
                <a:defRPr/>
              </a:pPr>
              <a:r>
                <a:rPr lang="en-US" sz="600" dirty="0">
                  <a:solidFill>
                    <a:schemeClr val="bg1"/>
                  </a:solidFill>
                  <a:latin typeface="Arial" panose="020B0604020202020204" pitchFamily="34" charset="0"/>
                  <a:cs typeface="Arial" panose="020B0604020202020204" pitchFamily="34" charset="0"/>
                </a:rPr>
                <a:t>RGB:12, 70, 38</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0B4625</a:t>
              </a:r>
            </a:p>
          </p:txBody>
        </p:sp>
        <p:sp>
          <p:nvSpPr>
            <p:cNvPr id="38" name="Rectangle 37">
              <a:extLst/>
            </p:cNvPr>
            <p:cNvSpPr/>
            <p:nvPr userDrawn="1"/>
          </p:nvSpPr>
          <p:spPr bwMode="auto">
            <a:xfrm>
              <a:off x="6743700" y="5915712"/>
              <a:ext cx="1085850" cy="482600"/>
            </a:xfrm>
            <a:prstGeom prst="rect">
              <a:avLst/>
            </a:prstGeom>
            <a:solidFill>
              <a:srgbClr val="4ABF7E"/>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7</a:t>
              </a:r>
            </a:p>
            <a:p>
              <a:pPr>
                <a:defRPr/>
              </a:pPr>
              <a:r>
                <a:rPr lang="en-US" sz="600" dirty="0">
                  <a:latin typeface="Arial" panose="020B0604020202020204" pitchFamily="34" charset="0"/>
                  <a:cs typeface="Arial" panose="020B0604020202020204" pitchFamily="34" charset="0"/>
                </a:rPr>
                <a:t>RGB: 74, 191, 126</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4ABF7E</a:t>
              </a:r>
            </a:p>
          </p:txBody>
        </p:sp>
        <p:sp>
          <p:nvSpPr>
            <p:cNvPr id="39" name="Rectangle 38">
              <a:extLst/>
            </p:cNvPr>
            <p:cNvSpPr/>
            <p:nvPr userDrawn="1"/>
          </p:nvSpPr>
          <p:spPr bwMode="auto">
            <a:xfrm>
              <a:off x="5659438" y="5915712"/>
              <a:ext cx="1085850" cy="482600"/>
            </a:xfrm>
            <a:prstGeom prst="rect">
              <a:avLst/>
            </a:prstGeom>
            <a:solidFill>
              <a:srgbClr val="A6D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6</a:t>
              </a:r>
            </a:p>
            <a:p>
              <a:pPr>
                <a:defRPr/>
              </a:pPr>
              <a:r>
                <a:rPr lang="en-US" sz="600" dirty="0">
                  <a:latin typeface="Arial" panose="020B0604020202020204" pitchFamily="34" charset="0"/>
                  <a:cs typeface="Arial" panose="020B0604020202020204" pitchFamily="34" charset="0"/>
                </a:rPr>
                <a:t>RGB: 165, 223, 191</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A6DFBF</a:t>
              </a:r>
            </a:p>
          </p:txBody>
        </p:sp>
        <p:sp>
          <p:nvSpPr>
            <p:cNvPr id="40" name="Rectangle 39">
              <a:extLst/>
            </p:cNvPr>
            <p:cNvSpPr/>
            <p:nvPr userDrawn="1"/>
          </p:nvSpPr>
          <p:spPr bwMode="auto">
            <a:xfrm>
              <a:off x="4573588" y="5915712"/>
              <a:ext cx="1085850" cy="482600"/>
            </a:xfrm>
            <a:prstGeom prst="rect">
              <a:avLst/>
            </a:prstGeom>
            <a:solidFill>
              <a:srgbClr val="188C4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 Infographic 5</a:t>
              </a:r>
            </a:p>
            <a:p>
              <a:pPr>
                <a:defRPr/>
              </a:pPr>
              <a:r>
                <a:rPr lang="en-US" sz="600" dirty="0">
                  <a:latin typeface="Arial" panose="020B0604020202020204" pitchFamily="34" charset="0"/>
                  <a:cs typeface="Arial" panose="020B0604020202020204" pitchFamily="34" charset="0"/>
                </a:rPr>
                <a:t>RGB: 24, 140, 76</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188C4B </a:t>
              </a:r>
            </a:p>
          </p:txBody>
        </p:sp>
      </p:grpSp>
    </p:spTree>
    <p:extLst>
      <p:ext uri="{BB962C8B-B14F-4D97-AF65-F5344CB8AC3E}">
        <p14:creationId xmlns:p14="http://schemas.microsoft.com/office/powerpoint/2010/main" val="202393788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9401"/>
            <a:ext cx="12192000" cy="1739900"/>
          </a:xfrm>
          <a:prstGeom prst="rect">
            <a:avLst/>
          </a:prstGeom>
        </p:spPr>
      </p:pic>
      <p:sp>
        <p:nvSpPr>
          <p:cNvPr id="2" name="Holder 2"/>
          <p:cNvSpPr>
            <a:spLocks noGrp="1"/>
          </p:cNvSpPr>
          <p:nvPr>
            <p:ph type="title"/>
          </p:nvPr>
        </p:nvSpPr>
        <p:spPr>
          <a:xfrm>
            <a:off x="714587" y="685801"/>
            <a:ext cx="9821333" cy="574516"/>
          </a:xfrm>
        </p:spPr>
        <p:txBody>
          <a:bodyPr lIns="0" tIns="0" rIns="0" bIns="0"/>
          <a:lstStyle>
            <a:lvl1pPr>
              <a:defRPr sz="3733" b="1" i="0">
                <a:solidFill>
                  <a:schemeClr val="bg1"/>
                </a:solidFill>
                <a:latin typeface="+mj-lt"/>
                <a:cs typeface="Arial"/>
              </a:defRPr>
            </a:lvl1pPr>
          </a:lstStyle>
          <a:p>
            <a:endParaRPr/>
          </a:p>
        </p:txBody>
      </p:sp>
      <p:sp>
        <p:nvSpPr>
          <p:cNvPr id="8" name="Rectangle 7"/>
          <p:cNvSpPr/>
          <p:nvPr userDrawn="1"/>
        </p:nvSpPr>
        <p:spPr>
          <a:xfrm>
            <a:off x="0" y="1617472"/>
            <a:ext cx="12192000" cy="60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older 3"/>
          <p:cNvSpPr>
            <a:spLocks noGrp="1"/>
          </p:cNvSpPr>
          <p:nvPr>
            <p:ph type="body" idx="1"/>
          </p:nvPr>
        </p:nvSpPr>
        <p:spPr>
          <a:xfrm>
            <a:off x="714587" y="1859741"/>
            <a:ext cx="10717107" cy="492443"/>
          </a:xfrm>
        </p:spPr>
        <p:txBody>
          <a:bodyPr lIns="0" tIns="0" rIns="0" bIns="0"/>
          <a:lstStyle>
            <a:lvl1pPr>
              <a:defRPr sz="3200" b="0" i="0">
                <a:solidFill>
                  <a:srgbClr val="6C6D70"/>
                </a:solidFill>
                <a:latin typeface="+mn-lt"/>
                <a:cs typeface="Arial"/>
              </a:defRPr>
            </a:lvl1pPr>
          </a:lstStyle>
          <a:p>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571" y="486106"/>
            <a:ext cx="821725" cy="952789"/>
          </a:xfrm>
          <a:prstGeom prst="rect">
            <a:avLst/>
          </a:prstGeom>
        </p:spPr>
      </p:pic>
      <p:sp>
        <p:nvSpPr>
          <p:cNvPr id="10" name="Slide Number Placeholder 3"/>
          <p:cNvSpPr>
            <a:spLocks noGrp="1"/>
          </p:cNvSpPr>
          <p:nvPr>
            <p:ph type="sldNum" sz="quarter" idx="4"/>
          </p:nvPr>
        </p:nvSpPr>
        <p:spPr>
          <a:xfrm>
            <a:off x="9245600" y="6273801"/>
            <a:ext cx="2743200" cy="366183"/>
          </a:xfrm>
          <a:prstGeom prst="rect">
            <a:avLst/>
          </a:prstGeom>
        </p:spPr>
        <p:txBody>
          <a:bodyPr vert="horz" lIns="91440" tIns="45720" rIns="91440" bIns="45720" rtlCol="0" anchor="ctr"/>
          <a:lstStyle>
            <a:lvl1pPr algn="r">
              <a:defRPr sz="1600">
                <a:solidFill>
                  <a:schemeClr val="tx1">
                    <a:lumMod val="50000"/>
                    <a:lumOff val="50000"/>
                  </a:schemeClr>
                </a:solidFill>
              </a:defRPr>
            </a:lvl1pPr>
          </a:lstStyle>
          <a:p>
            <a:fld id="{2BA94FA3-9384-4E92-A777-B8495CBF9042}" type="slidenum">
              <a:rPr lang="en-US" smtClean="0"/>
              <a:pPr/>
              <a:t>‹#›</a:t>
            </a:fld>
            <a:endParaRPr lang="en-US"/>
          </a:p>
        </p:txBody>
      </p:sp>
    </p:spTree>
    <p:extLst>
      <p:ext uri="{BB962C8B-B14F-4D97-AF65-F5344CB8AC3E}">
        <p14:creationId xmlns:p14="http://schemas.microsoft.com/office/powerpoint/2010/main" val="416270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TH: Blank Header/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0795491" y="6286500"/>
            <a:ext cx="685309" cy="294957"/>
          </a:xfrm>
          <a:prstGeom prst="rect">
            <a:avLst/>
          </a:prstGeom>
        </p:spPr>
      </p:pic>
      <p:sp>
        <p:nvSpPr>
          <p:cNvPr id="10"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1"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2811688962"/>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F04C-FBC0-4341-9F48-EAC51673A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9E86FB-0EAD-3C48-B930-D5D9FF699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22234F-F0E0-BB4B-915A-03E47A6AC5A9}"/>
              </a:ext>
            </a:extLst>
          </p:cNvPr>
          <p:cNvSpPr>
            <a:spLocks noGrp="1"/>
          </p:cNvSpPr>
          <p:nvPr>
            <p:ph type="dt" sz="half" idx="10"/>
          </p:nvPr>
        </p:nvSpPr>
        <p:spPr/>
        <p:txBody>
          <a:bodyPr/>
          <a:lstStyle/>
          <a:p>
            <a:fld id="{94D23BBD-EF95-694A-B19D-13EB45FA2093}" type="datetimeFigureOut">
              <a:rPr lang="en-US" smtClean="0"/>
              <a:t>4/17/2019</a:t>
            </a:fld>
            <a:endParaRPr lang="en-US"/>
          </a:p>
        </p:txBody>
      </p:sp>
      <p:sp>
        <p:nvSpPr>
          <p:cNvPr id="5" name="Footer Placeholder 4">
            <a:extLst>
              <a:ext uri="{FF2B5EF4-FFF2-40B4-BE49-F238E27FC236}">
                <a16:creationId xmlns:a16="http://schemas.microsoft.com/office/drawing/2014/main" id="{C66FE1AD-DA5B-CF48-9D72-25D83A7DF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5EC51-195A-7B44-9FAE-3797EF73AA0D}"/>
              </a:ext>
            </a:extLst>
          </p:cNvPr>
          <p:cNvSpPr>
            <a:spLocks noGrp="1"/>
          </p:cNvSpPr>
          <p:nvPr>
            <p:ph type="sldNum" sz="quarter" idx="12"/>
          </p:nvPr>
        </p:nvSpPr>
        <p:spPr/>
        <p:txBody>
          <a:bodyPr/>
          <a:lstStyle/>
          <a:p>
            <a:fld id="{2CAB7F84-9C62-9F49-B231-0A16417C0058}" type="slidenum">
              <a:rPr lang="en-US" smtClean="0"/>
              <a:t>‹#›</a:t>
            </a:fld>
            <a:endParaRPr lang="en-US"/>
          </a:p>
        </p:txBody>
      </p:sp>
    </p:spTree>
    <p:extLst>
      <p:ext uri="{BB962C8B-B14F-4D97-AF65-F5344CB8AC3E}">
        <p14:creationId xmlns:p14="http://schemas.microsoft.com/office/powerpoint/2010/main" val="1986228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Blank page with Header/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text (program team name, etc.)</a:t>
            </a:r>
            <a:endParaRPr lang="en-US" dirty="0"/>
          </a:p>
        </p:txBody>
      </p:sp>
      <p:sp>
        <p:nvSpPr>
          <p:cNvPr id="4" name="Date Placeholder 3"/>
          <p:cNvSpPr>
            <a:spLocks noGrp="1"/>
          </p:cNvSpPr>
          <p:nvPr>
            <p:ph type="dt" sz="half" idx="11"/>
          </p:nvPr>
        </p:nvSpPr>
        <p:spPr/>
        <p:txBody>
          <a:bodyPr/>
          <a:lstStyle/>
          <a:p>
            <a:r>
              <a:rPr lang="en-US"/>
              <a:t>Accelerating health equality | An introduction to PATH's work</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5782002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838200" y="365127"/>
            <a:ext cx="10515600" cy="1325563"/>
          </a:xfrm>
          <a:prstGeom prst="rect">
            <a:avLst/>
          </a:prstGeom>
          <a:noFill/>
          <a:ln>
            <a:noFill/>
          </a:ln>
        </p:spPr>
        <p:txBody>
          <a:bodyPr spcFirstLastPara="1" wrap="square" lIns="91400" tIns="91400" rIns="91400" bIns="91400" anchor="ctr" anchorCtr="0"/>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11" name="Google Shape;11;p2"/>
          <p:cNvSpPr txBox="1">
            <a:spLocks noGrp="1"/>
          </p:cNvSpPr>
          <p:nvPr>
            <p:ph type="body" idx="1"/>
          </p:nvPr>
        </p:nvSpPr>
        <p:spPr>
          <a:xfrm>
            <a:off x="838200" y="1825625"/>
            <a:ext cx="10515600" cy="4351338"/>
          </a:xfrm>
          <a:prstGeom prst="rect">
            <a:avLst/>
          </a:prstGeom>
          <a:noFill/>
          <a:ln>
            <a:noFill/>
          </a:ln>
        </p:spPr>
        <p:txBody>
          <a:bodyPr spcFirstLastPara="1" wrap="square" lIns="91400" tIns="91400" rIns="91400" bIns="91400" anchor="t" anchorCtr="0"/>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2" name="Google Shape;12;p2"/>
          <p:cNvSpPr txBox="1">
            <a:spLocks noGrp="1"/>
          </p:cNvSpPr>
          <p:nvPr>
            <p:ph type="sldNum" idx="12"/>
          </p:nvPr>
        </p:nvSpPr>
        <p:spPr>
          <a:xfrm>
            <a:off x="11089863" y="6404315"/>
            <a:ext cx="263940" cy="269199"/>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220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TH: Blank Header/Footer White tex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6858000"/>
          </a:xfrm>
          <a:prstGeom prst="rect">
            <a:avLst/>
          </a:prstGeom>
          <a:solidFill>
            <a:schemeClr val="tx2"/>
          </a:solidFill>
          <a:ln>
            <a:noFill/>
          </a:ln>
        </p:spPr>
        <p:txBody>
          <a:bodyPr/>
          <a:lstStyle>
            <a:lvl1pPr>
              <a:defRPr sz="1600" baseline="0">
                <a:solidFill>
                  <a:schemeClr val="bg1"/>
                </a:solidFill>
              </a:defRPr>
            </a:lvl1pPr>
          </a:lstStyle>
          <a:p>
            <a:r>
              <a:rPr lang="en-US" dirty="0"/>
              <a:t>  Dark colored background (change or delete as needed) – White header/footer text</a:t>
            </a:r>
          </a:p>
        </p:txBody>
      </p:sp>
      <p:pic>
        <p:nvPicPr>
          <p:cNvPr id="6" name="Picture 5"/>
          <p:cNvPicPr>
            <a:picLocks noChangeAspect="1"/>
          </p:cNvPicPr>
          <p:nvPr userDrawn="1"/>
        </p:nvPicPr>
        <p:blipFill>
          <a:blip r:embed="rId2"/>
          <a:stretch>
            <a:fillRect/>
          </a:stretch>
        </p:blipFill>
        <p:spPr>
          <a:xfrm>
            <a:off x="10795491" y="6286500"/>
            <a:ext cx="685309" cy="294956"/>
          </a:xfrm>
          <a:prstGeom prst="rect">
            <a:avLst/>
          </a:prstGeom>
        </p:spPr>
      </p:pic>
      <p:sp>
        <p:nvSpPr>
          <p:cNvPr id="7"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bg1"/>
                </a:solidFill>
                <a:latin typeface="Arial" panose="020B0604020202020204" pitchFamily="34" charset="0"/>
                <a:cs typeface="Arial" panose="020B0604020202020204" pitchFamily="34" charset="0"/>
              </a:rPr>
              <a:pPr algn="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8"/>
          <p:cNvSpPr>
            <a:spLocks noGrp="1"/>
          </p:cNvSpPr>
          <p:nvPr>
            <p:ph type="body" sz="quarter" idx="12" hasCustomPrompt="1"/>
          </p:nvPr>
        </p:nvSpPr>
        <p:spPr>
          <a:xfrm>
            <a:off x="943149" y="6437267"/>
            <a:ext cx="6096000" cy="165100"/>
          </a:xfrm>
          <a:prstGeom prst="rect">
            <a:avLst/>
          </a:prstGeom>
        </p:spPr>
        <p:txBody>
          <a:bodyPr/>
          <a:lstStyle>
            <a:lvl1pPr algn="l">
              <a:defRPr sz="700">
                <a:solidFill>
                  <a:schemeClr val="bg1"/>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0"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bg1"/>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310043909"/>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TH: Single column intro with half page dark colored objec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lvl="0"/>
            <a:r>
              <a:rPr lang="en-US" dirty="0"/>
              <a:t>Single column </a:t>
            </a:r>
            <a:br>
              <a:rPr lang="en-US" dirty="0"/>
            </a:br>
            <a:r>
              <a:rPr lang="en-US" dirty="0"/>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The page should look clear and concise. </a:t>
            </a:r>
          </a:p>
        </p:txBody>
      </p:sp>
      <p:pic>
        <p:nvPicPr>
          <p:cNvPr id="8" name="Picture 7"/>
          <p:cNvPicPr>
            <a:picLocks noChangeAspect="1"/>
          </p:cNvPicPr>
          <p:nvPr userDrawn="1"/>
        </p:nvPicPr>
        <p:blipFill>
          <a:blip r:embed="rId2"/>
          <a:stretch>
            <a:fillRect/>
          </a:stretch>
        </p:blipFill>
        <p:spPr>
          <a:xfrm>
            <a:off x="10795491" y="6286500"/>
            <a:ext cx="685309" cy="294957"/>
          </a:xfrm>
          <a:prstGeom prst="rect">
            <a:avLst/>
          </a:prstGeom>
        </p:spPr>
      </p:pic>
      <p:sp>
        <p:nvSpPr>
          <p:cNvPr id="10"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3"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
        <p:nvSpPr>
          <p:cNvPr id="13" name="Picture Placeholder 4"/>
          <p:cNvSpPr>
            <a:spLocks noGrp="1"/>
          </p:cNvSpPr>
          <p:nvPr>
            <p:ph type="pic" sz="quarter" idx="14" hasCustomPrompt="1"/>
          </p:nvPr>
        </p:nvSpPr>
        <p:spPr>
          <a:xfrm>
            <a:off x="6197600" y="0"/>
            <a:ext cx="5994400" cy="6858000"/>
          </a:xfrm>
          <a:prstGeom prst="rect">
            <a:avLst/>
          </a:prstGeom>
          <a:solidFill>
            <a:schemeClr val="tx2"/>
          </a:solidFill>
          <a:ln>
            <a:noFill/>
          </a:ln>
        </p:spPr>
        <p:txBody>
          <a:bodyPr/>
          <a:lstStyle>
            <a:lvl1pPr>
              <a:defRPr sz="1600" baseline="0">
                <a:solidFill>
                  <a:schemeClr val="bg1"/>
                </a:solidFill>
              </a:defRPr>
            </a:lvl1pPr>
          </a:lstStyle>
          <a:p>
            <a:r>
              <a:rPr lang="en-US" dirty="0"/>
              <a:t> Half page dark colored background (change or delete as needed) – White header/footer text</a:t>
            </a:r>
          </a:p>
        </p:txBody>
      </p:sp>
    </p:spTree>
    <p:extLst>
      <p:ext uri="{BB962C8B-B14F-4D97-AF65-F5344CB8AC3E}">
        <p14:creationId xmlns:p14="http://schemas.microsoft.com/office/powerpoint/2010/main" val="3782447056"/>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ATH: Single column intr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lvl="0"/>
            <a:r>
              <a:rPr lang="en-US" dirty="0"/>
              <a:t>Single column </a:t>
            </a:r>
            <a:br>
              <a:rPr lang="en-US" dirty="0"/>
            </a:br>
            <a:r>
              <a:rPr lang="en-US" dirty="0"/>
              <a:t>w/ introductory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The page should look clear and concise. </a:t>
            </a:r>
          </a:p>
        </p:txBody>
      </p:sp>
      <p:pic>
        <p:nvPicPr>
          <p:cNvPr id="8" name="Picture 7"/>
          <p:cNvPicPr>
            <a:picLocks noChangeAspect="1"/>
          </p:cNvPicPr>
          <p:nvPr userDrawn="1"/>
        </p:nvPicPr>
        <p:blipFill>
          <a:blip r:embed="rId2"/>
          <a:stretch>
            <a:fillRect/>
          </a:stretch>
        </p:blipFill>
        <p:spPr>
          <a:xfrm>
            <a:off x="10795491" y="6286500"/>
            <a:ext cx="685309" cy="294957"/>
          </a:xfrm>
          <a:prstGeom prst="rect">
            <a:avLst/>
          </a:prstGeom>
        </p:spPr>
      </p:pic>
      <p:sp>
        <p:nvSpPr>
          <p:cNvPr id="10"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3"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2"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2548561728"/>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TH: Two column intr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Two column w/ introductory copy &amp; body copy</a:t>
            </a:r>
          </a:p>
        </p:txBody>
      </p:sp>
      <p:sp>
        <p:nvSpPr>
          <p:cNvPr id="7" name="Text Placeholder 6"/>
          <p:cNvSpPr>
            <a:spLocks noGrp="1"/>
          </p:cNvSpPr>
          <p:nvPr>
            <p:ph type="body" sz="quarter" idx="12" hasCustomPrompt="1"/>
          </p:nvPr>
        </p:nvSpPr>
        <p:spPr>
          <a:xfrm>
            <a:off x="762000" y="4114800"/>
            <a:ext cx="5283200" cy="21717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This is used for a simple impact page with a medium amount of copy.</a:t>
            </a:r>
          </a:p>
        </p:txBody>
      </p:sp>
      <p:sp>
        <p:nvSpPr>
          <p:cNvPr id="8" name="Text Placeholder 6"/>
          <p:cNvSpPr>
            <a:spLocks noGrp="1"/>
          </p:cNvSpPr>
          <p:nvPr>
            <p:ph type="body" sz="quarter" idx="13" hasCustomPrompt="1"/>
          </p:nvPr>
        </p:nvSpPr>
        <p:spPr>
          <a:xfrm>
            <a:off x="6197600" y="4114800"/>
            <a:ext cx="5283200" cy="2171700"/>
          </a:xfrm>
          <a:prstGeom prst="rect">
            <a:avLst/>
          </a:prstGeom>
        </p:spPr>
        <p:txBody>
          <a:bodyPr/>
          <a:lstStyle>
            <a:lvl1pPr>
              <a:defRPr sz="1200"/>
            </a:lvl1pPr>
            <a:lvl2pPr>
              <a:defRPr sz="1400"/>
            </a:lvl2pPr>
            <a:lvl3pPr>
              <a:defRPr sz="1400"/>
            </a:lvl3pPr>
            <a:lvl4pPr>
              <a:defRPr sz="1400"/>
            </a:lvl4pPr>
            <a:lvl5pPr>
              <a:defRPr sz="1400"/>
            </a:lvl5pPr>
          </a:lstStyle>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p:txBody>
      </p:sp>
      <p:pic>
        <p:nvPicPr>
          <p:cNvPr id="10" name="Picture 9"/>
          <p:cNvPicPr>
            <a:picLocks noChangeAspect="1"/>
          </p:cNvPicPr>
          <p:nvPr userDrawn="1"/>
        </p:nvPicPr>
        <p:blipFill>
          <a:blip r:embed="rId2"/>
          <a:stretch>
            <a:fillRect/>
          </a:stretch>
        </p:blipFill>
        <p:spPr>
          <a:xfrm>
            <a:off x="10795491" y="6286500"/>
            <a:ext cx="685309" cy="294957"/>
          </a:xfrm>
          <a:prstGeom prst="rect">
            <a:avLst/>
          </a:prstGeom>
        </p:spPr>
      </p:pic>
      <p:sp>
        <p:nvSpPr>
          <p:cNvPr id="11"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582492870"/>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H: Two column Intro S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Two column w/ introductory copy</a:t>
            </a:r>
          </a:p>
        </p:txBody>
      </p:sp>
      <p:sp>
        <p:nvSpPr>
          <p:cNvPr id="7" name="Text Placeholder 6"/>
          <p:cNvSpPr>
            <a:spLocks noGrp="1"/>
          </p:cNvSpPr>
          <p:nvPr>
            <p:ph type="body" sz="quarter" idx="12" hasCustomPrompt="1"/>
          </p:nvPr>
        </p:nvSpPr>
        <p:spPr>
          <a:xfrm>
            <a:off x="6206565" y="2743200"/>
            <a:ext cx="5283200" cy="21717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The page should look clear and concise. This is used for a simple impact page with a medium amount of copy.</a:t>
            </a:r>
          </a:p>
        </p:txBody>
      </p:sp>
      <p:pic>
        <p:nvPicPr>
          <p:cNvPr id="10" name="Picture 9"/>
          <p:cNvPicPr>
            <a:picLocks noChangeAspect="1"/>
          </p:cNvPicPr>
          <p:nvPr userDrawn="1"/>
        </p:nvPicPr>
        <p:blipFill>
          <a:blip r:embed="rId2"/>
          <a:stretch>
            <a:fillRect/>
          </a:stretch>
        </p:blipFill>
        <p:spPr>
          <a:xfrm>
            <a:off x="10795491" y="6286500"/>
            <a:ext cx="685309" cy="294957"/>
          </a:xfrm>
          <a:prstGeom prst="rect">
            <a:avLst/>
          </a:prstGeom>
        </p:spPr>
      </p:pic>
      <p:sp>
        <p:nvSpPr>
          <p:cNvPr id="11"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3"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3"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2348913751"/>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H: Two column intro/body s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2743200"/>
            <a:ext cx="5283200" cy="1315450"/>
          </a:xfrm>
          <a:prstGeom prst="rect">
            <a:avLst/>
          </a:prstGeom>
        </p:spPr>
        <p:txBody>
          <a:bodyPr/>
          <a:lstStyle>
            <a:lvl1pPr>
              <a:defRPr sz="3200">
                <a:solidFill>
                  <a:schemeClr val="accent2"/>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Two column w/ introductory copy &amp; body copy</a:t>
            </a:r>
          </a:p>
        </p:txBody>
      </p:sp>
      <p:sp>
        <p:nvSpPr>
          <p:cNvPr id="7" name="Text Placeholder 6"/>
          <p:cNvSpPr>
            <a:spLocks noGrp="1"/>
          </p:cNvSpPr>
          <p:nvPr>
            <p:ph type="body" sz="quarter" idx="12" hasCustomPrompt="1"/>
          </p:nvPr>
        </p:nvSpPr>
        <p:spPr>
          <a:xfrm>
            <a:off x="6206565" y="2743200"/>
            <a:ext cx="5283200" cy="1371600"/>
          </a:xfrm>
          <a:prstGeom prst="rect">
            <a:avLst/>
          </a:prstGeom>
        </p:spPr>
        <p:txBody>
          <a:bodyPr/>
          <a:lstStyle>
            <a:lvl1pPr>
              <a:defRPr sz="1700"/>
            </a:lvl1pPr>
            <a:lvl2pPr>
              <a:defRPr sz="1400"/>
            </a:lvl2pPr>
            <a:lvl3pPr>
              <a:defRPr sz="1400"/>
            </a:lvl3pPr>
            <a:lvl4pPr>
              <a:defRPr sz="1400"/>
            </a:lvl4pPr>
            <a:lvl5pPr>
              <a:defRPr sz="1400"/>
            </a:lvl5pPr>
          </a:lstStyle>
          <a:p>
            <a:pPr lvl="0"/>
            <a:r>
              <a:rPr lang="en-US" dirty="0"/>
              <a:t>This is used for a simple impact page with a medium amount of copy. It’s intended to hold a few talking points. The page should look clear and concise. This is used for a simple impact page with a medium amount of copy.</a:t>
            </a:r>
          </a:p>
        </p:txBody>
      </p:sp>
      <p:sp>
        <p:nvSpPr>
          <p:cNvPr id="8" name="Text Placeholder 6"/>
          <p:cNvSpPr>
            <a:spLocks noGrp="1"/>
          </p:cNvSpPr>
          <p:nvPr>
            <p:ph type="body" sz="quarter" idx="13" hasCustomPrompt="1"/>
          </p:nvPr>
        </p:nvSpPr>
        <p:spPr>
          <a:xfrm>
            <a:off x="6210834" y="4191000"/>
            <a:ext cx="5283200" cy="988039"/>
          </a:xfrm>
          <a:prstGeom prst="rect">
            <a:avLst/>
          </a:prstGeom>
        </p:spPr>
        <p:txBody>
          <a:bodyPr/>
          <a:lstStyle>
            <a:lvl1pPr>
              <a:defRPr sz="1200"/>
            </a:lvl1pPr>
            <a:lvl2pPr>
              <a:defRPr sz="1400"/>
            </a:lvl2pPr>
            <a:lvl3pPr>
              <a:defRPr sz="1400"/>
            </a:lvl3pPr>
            <a:lvl4pPr>
              <a:defRPr sz="1400"/>
            </a:lvl4pPr>
            <a:lvl5pPr>
              <a:defRPr sz="1400"/>
            </a:lvl5pPr>
          </a:lstStyle>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p:txBody>
      </p:sp>
      <p:pic>
        <p:nvPicPr>
          <p:cNvPr id="11" name="Picture 10"/>
          <p:cNvPicPr>
            <a:picLocks noChangeAspect="1"/>
          </p:cNvPicPr>
          <p:nvPr userDrawn="1"/>
        </p:nvPicPr>
        <p:blipFill>
          <a:blip r:embed="rId2"/>
          <a:stretch>
            <a:fillRect/>
          </a:stretch>
        </p:blipFill>
        <p:spPr>
          <a:xfrm>
            <a:off x="10795491" y="6286500"/>
            <a:ext cx="685309" cy="294957"/>
          </a:xfrm>
          <a:prstGeom prst="rect">
            <a:avLst/>
          </a:prstGeom>
        </p:spPr>
      </p:pic>
      <p:sp>
        <p:nvSpPr>
          <p:cNvPr id="12"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3"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
        <p:nvSpPr>
          <p:cNvPr id="14"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spTree>
    <p:extLst>
      <p:ext uri="{BB962C8B-B14F-4D97-AF65-F5344CB8AC3E}">
        <p14:creationId xmlns:p14="http://schemas.microsoft.com/office/powerpoint/2010/main" val="4280223808"/>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TH: Single column Long">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62000" y="1303084"/>
            <a:ext cx="5283200" cy="1363916"/>
          </a:xfrm>
          <a:prstGeom prst="rect">
            <a:avLst/>
          </a:prstGeom>
        </p:spPr>
        <p:txBody>
          <a:bodyPr/>
          <a:lstStyle>
            <a:lvl1pPr>
              <a:defRPr sz="3200">
                <a:solidFill>
                  <a:schemeClr val="accent2"/>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Single column </a:t>
            </a:r>
            <a:br>
              <a:rPr lang="en-US" sz="3200" dirty="0">
                <a:solidFill>
                  <a:srgbClr val="F65050"/>
                </a:solidFill>
                <a:latin typeface="Arial" panose="020B0604020202020204" pitchFamily="34" charset="0"/>
                <a:cs typeface="Arial" panose="020B0604020202020204" pitchFamily="34" charset="0"/>
              </a:rPr>
            </a:br>
            <a:r>
              <a:rPr lang="en-US" sz="3200" dirty="0">
                <a:solidFill>
                  <a:srgbClr val="F65050"/>
                </a:solidFill>
                <a:latin typeface="Arial" panose="020B0604020202020204" pitchFamily="34" charset="0"/>
                <a:cs typeface="Arial" panose="020B0604020202020204" pitchFamily="34" charset="0"/>
              </a:rPr>
              <a:t>w/ long body copy</a:t>
            </a:r>
          </a:p>
        </p:txBody>
      </p:sp>
      <p:sp>
        <p:nvSpPr>
          <p:cNvPr id="7" name="Text Placeholder 6"/>
          <p:cNvSpPr>
            <a:spLocks noGrp="1"/>
          </p:cNvSpPr>
          <p:nvPr>
            <p:ph type="body" sz="quarter" idx="12" hasCustomPrompt="1"/>
          </p:nvPr>
        </p:nvSpPr>
        <p:spPr>
          <a:xfrm>
            <a:off x="762000" y="2723990"/>
            <a:ext cx="10718800" cy="3231748"/>
          </a:xfrm>
          <a:prstGeom prst="rect">
            <a:avLst/>
          </a:prstGeom>
        </p:spPr>
        <p:txBody>
          <a:bodyPr/>
          <a:lstStyle>
            <a:lvl1pPr>
              <a:spcBef>
                <a:spcPts val="0"/>
              </a:spcBef>
              <a:spcAft>
                <a:spcPts val="1800"/>
              </a:spcAft>
              <a:defRPr sz="1200"/>
            </a:lvl1pPr>
            <a:lvl2pPr>
              <a:defRPr sz="1400"/>
            </a:lvl2pPr>
            <a:lvl3pPr>
              <a:defRPr sz="1400"/>
            </a:lvl3pPr>
            <a:lvl4pPr>
              <a:defRPr sz="1400"/>
            </a:lvl4pPr>
            <a:lvl5pPr>
              <a:defRPr sz="1400"/>
            </a:lvl5pPr>
          </a:lstStyle>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a:t>
            </a:r>
          </a:p>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a:p>
            <a:pPr lvl="0"/>
            <a:r>
              <a:rPr lang="en-US" dirty="0"/>
              <a:t>Body copy should be kept as short and succinct as possible in this area. It’s better to paraphrase the content to keep the audience engaged. Body copy should be kept as short and succinct as possible in this area. It’s better to paraphrase the content to keep the audience engaged. </a:t>
            </a:r>
          </a:p>
        </p:txBody>
      </p:sp>
      <p:sp>
        <p:nvSpPr>
          <p:cNvPr id="8" name="Text Placeholder 7"/>
          <p:cNvSpPr>
            <a:spLocks noGrp="1"/>
          </p:cNvSpPr>
          <p:nvPr>
            <p:ph type="body" sz="quarter" idx="10" hasCustomPrompt="1"/>
          </p:nvPr>
        </p:nvSpPr>
        <p:spPr>
          <a:xfrm>
            <a:off x="664291" y="400050"/>
            <a:ext cx="6654800" cy="171450"/>
          </a:xfrm>
          <a:prstGeom prst="rect">
            <a:avLst/>
          </a:prstGeom>
        </p:spPr>
        <p:txBody>
          <a:bodyPr/>
          <a:lstStyle>
            <a:lvl1pPr>
              <a:defRPr sz="700" baseline="0">
                <a:solidFill>
                  <a:schemeClr val="accent4">
                    <a:lumMod val="75000"/>
                  </a:schemeClr>
                </a:solidFill>
              </a:defRPr>
            </a:lvl1pPr>
            <a:lvl2pPr>
              <a:defRPr sz="700"/>
            </a:lvl2pPr>
            <a:lvl3pPr>
              <a:defRPr sz="700"/>
            </a:lvl3pPr>
            <a:lvl4pPr>
              <a:defRPr sz="700"/>
            </a:lvl4pPr>
            <a:lvl5pPr>
              <a:defRPr sz="700"/>
            </a:lvl5pPr>
          </a:lstStyle>
          <a:p>
            <a:pPr lvl="0"/>
            <a:r>
              <a:rPr lang="en-US" dirty="0"/>
              <a:t>Presentation Title | Chapter Title</a:t>
            </a:r>
          </a:p>
        </p:txBody>
      </p:sp>
      <p:pic>
        <p:nvPicPr>
          <p:cNvPr id="10" name="Picture 9"/>
          <p:cNvPicPr>
            <a:picLocks noChangeAspect="1"/>
          </p:cNvPicPr>
          <p:nvPr userDrawn="1"/>
        </p:nvPicPr>
        <p:blipFill>
          <a:blip r:embed="rId2"/>
          <a:stretch>
            <a:fillRect/>
          </a:stretch>
        </p:blipFill>
        <p:spPr>
          <a:xfrm>
            <a:off x="10795491" y="6286500"/>
            <a:ext cx="685309" cy="294957"/>
          </a:xfrm>
          <a:prstGeom prst="rect">
            <a:avLst/>
          </a:prstGeom>
        </p:spPr>
      </p:pic>
      <p:sp>
        <p:nvSpPr>
          <p:cNvPr id="11" name="Slide Number Placeholder 49">
            <a:extLst/>
          </p:cNvPr>
          <p:cNvSpPr txBox="1">
            <a:spLocks/>
          </p:cNvSpPr>
          <p:nvPr userDrawn="1"/>
        </p:nvSpPr>
        <p:spPr>
          <a:xfrm>
            <a:off x="452201"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accent4">
                    <a:lumMod val="75000"/>
                  </a:schemeClr>
                </a:solidFill>
                <a:latin typeface="Arial" panose="020B0604020202020204" pitchFamily="34" charset="0"/>
                <a:cs typeface="Arial" panose="020B0604020202020204" pitchFamily="34" charset="0"/>
              </a:rPr>
              <a:pPr algn="r"/>
              <a:t>‹#›</a:t>
            </a:fld>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12" name="Text Placeholder 8"/>
          <p:cNvSpPr>
            <a:spLocks noGrp="1"/>
          </p:cNvSpPr>
          <p:nvPr>
            <p:ph type="body" sz="quarter" idx="14" hasCustomPrompt="1"/>
          </p:nvPr>
        </p:nvSpPr>
        <p:spPr>
          <a:xfrm>
            <a:off x="943149" y="6437267"/>
            <a:ext cx="6096000" cy="165100"/>
          </a:xfrm>
          <a:prstGeom prst="rect">
            <a:avLst/>
          </a:prstGeom>
        </p:spPr>
        <p:txBody>
          <a:bodyPr/>
          <a:lstStyle>
            <a:lvl1pPr algn="l">
              <a:defRPr sz="700">
                <a:solidFill>
                  <a:schemeClr val="accent4">
                    <a:lumMod val="75000"/>
                  </a:schemeClr>
                </a:solidFill>
              </a:defRPr>
            </a:lvl1pPr>
            <a:lvl2pPr>
              <a:defRPr sz="700"/>
            </a:lvl2pPr>
            <a:lvl3pPr>
              <a:defRPr sz="700"/>
            </a:lvl3pPr>
            <a:lvl4pPr>
              <a:defRPr sz="700"/>
            </a:lvl4pPr>
            <a:lvl5pPr>
              <a:defRPr sz="700"/>
            </a:lvl5pPr>
          </a:lstStyle>
          <a:p>
            <a:pPr lvl="0"/>
            <a:r>
              <a:rPr lang="en-US" dirty="0"/>
              <a:t>Optional footer text (program team name, etc.)</a:t>
            </a:r>
          </a:p>
        </p:txBody>
      </p:sp>
    </p:spTree>
    <p:extLst>
      <p:ext uri="{BB962C8B-B14F-4D97-AF65-F5344CB8AC3E}">
        <p14:creationId xmlns:p14="http://schemas.microsoft.com/office/powerpoint/2010/main" val="2589387413"/>
      </p:ext>
    </p:extLst>
  </p:cSld>
  <p:clrMapOvr>
    <a:masterClrMapping/>
  </p:clrMapOvr>
  <p:extLst mod="1">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08785"/>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1" r:id="rId4"/>
    <p:sldLayoutId id="2147483742" r:id="rId5"/>
    <p:sldLayoutId id="2147483732" r:id="rId6"/>
    <p:sldLayoutId id="2147483733" r:id="rId7"/>
    <p:sldLayoutId id="2147483734" r:id="rId8"/>
    <p:sldLayoutId id="2147483735" r:id="rId9"/>
    <p:sldLayoutId id="2147483743" r:id="rId10"/>
    <p:sldLayoutId id="2147483736" r:id="rId11"/>
    <p:sldLayoutId id="2147483737" r:id="rId12"/>
    <p:sldLayoutId id="2147483741" r:id="rId13"/>
    <p:sldLayoutId id="2147483730" r:id="rId14"/>
    <p:sldLayoutId id="2147483738" r:id="rId15"/>
    <p:sldLayoutId id="2147483739" r:id="rId16"/>
    <p:sldLayoutId id="2147483740" r:id="rId17"/>
    <p:sldLayoutId id="2147483744" r:id="rId18"/>
    <p:sldLayoutId id="2147483745" r:id="rId19"/>
    <p:sldLayoutId id="2147483746" r:id="rId20"/>
    <p:sldLayoutId id="2147483747" r:id="rId21"/>
    <p:sldLayoutId id="2147483748" r:id="rId22"/>
  </p:sldLayoutIdLst>
  <p:transition spd="med">
    <p:fade/>
  </p:transition>
  <p:hf sldNum="0" hdr="0" ftr="0" dt="0"/>
  <p:txStyles>
    <p:titleStyle>
      <a:lvl1pPr algn="l" defTabSz="609585" rtl="0" eaLnBrk="1" fontAlgn="base" hangingPunct="1">
        <a:spcBef>
          <a:spcPct val="0"/>
        </a:spcBef>
        <a:spcAft>
          <a:spcPct val="0"/>
        </a:spcAft>
        <a:defRPr sz="4267" b="1" kern="1200">
          <a:solidFill>
            <a:srgbClr val="454E60"/>
          </a:solidFill>
          <a:latin typeface="Arial" panose="020B0604020202020204" pitchFamily="34" charset="0"/>
          <a:ea typeface="Arial" panose="020B0604020202020204" pitchFamily="34" charset="0"/>
          <a:cs typeface="Arial" panose="020B0604020202020204" pitchFamily="34" charset="0"/>
        </a:defRPr>
      </a:lvl1pPr>
      <a:lvl2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2pPr>
      <a:lvl3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3pPr>
      <a:lvl4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4pPr>
      <a:lvl5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5pPr>
      <a:lvl6pPr marL="609585"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6pPr>
      <a:lvl7pPr marL="1219170"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7pPr>
      <a:lvl8pPr marL="1828754"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8pPr>
      <a:lvl9pPr marL="2438339"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9pPr>
    </p:titleStyle>
    <p:bodyStyle>
      <a:lvl1pPr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1E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F265E2-BBBD-134D-A930-00E50AFF6566}"/>
              </a:ext>
            </a:extLst>
          </p:cNvPr>
          <p:cNvPicPr>
            <a:picLocks noChangeAspect="1"/>
          </p:cNvPicPr>
          <p:nvPr/>
        </p:nvPicPr>
        <p:blipFill>
          <a:blip r:embed="rId3"/>
          <a:stretch>
            <a:fillRect/>
          </a:stretch>
        </p:blipFill>
        <p:spPr>
          <a:xfrm>
            <a:off x="762000" y="5875631"/>
            <a:ext cx="994416" cy="418605"/>
          </a:xfrm>
          <a:prstGeom prst="rect">
            <a:avLst/>
          </a:prstGeom>
        </p:spPr>
      </p:pic>
      <p:sp>
        <p:nvSpPr>
          <p:cNvPr id="18" name="TextBox 17">
            <a:extLst>
              <a:ext uri="{FF2B5EF4-FFF2-40B4-BE49-F238E27FC236}">
                <a16:creationId xmlns:a16="http://schemas.microsoft.com/office/drawing/2014/main" id="{83DE51C0-E501-2541-8F50-FF940D3576EC}"/>
              </a:ext>
            </a:extLst>
          </p:cNvPr>
          <p:cNvSpPr txBox="1"/>
          <p:nvPr/>
        </p:nvSpPr>
        <p:spPr>
          <a:xfrm>
            <a:off x="816865" y="571501"/>
            <a:ext cx="2001565" cy="138499"/>
          </a:xfrm>
          <a:prstGeom prst="rect">
            <a:avLst/>
          </a:prstGeom>
          <a:noFill/>
        </p:spPr>
        <p:txBody>
          <a:bodyPr wrap="square" lIns="0" tIns="0" rIns="0" bIns="0" rtlCol="0" anchor="b">
            <a:spAutoFit/>
          </a:bodyPr>
          <a:lstStyle/>
          <a:p>
            <a:r>
              <a:rPr lang="en-US" sz="900" b="1" dirty="0" smtClean="0">
                <a:latin typeface="Arial" panose="020B0604020202020204" pitchFamily="34" charset="0"/>
                <a:cs typeface="Arial" panose="020B0604020202020204" pitchFamily="34" charset="0"/>
              </a:rPr>
              <a:t>April, 2019</a:t>
            </a:r>
            <a:endParaRPr lang="en-US" sz="900" b="1" dirty="0">
              <a:latin typeface="Arial" panose="020B0604020202020204" pitchFamily="34" charset="0"/>
              <a:cs typeface="Arial" panose="020B0604020202020204" pitchFamily="34" charset="0"/>
            </a:endParaRPr>
          </a:p>
        </p:txBody>
      </p:sp>
      <p:sp>
        <p:nvSpPr>
          <p:cNvPr id="10" name="Rectangle 9">
            <a:extLst/>
          </p:cNvPr>
          <p:cNvSpPr>
            <a:spLocks noChangeAspect="1"/>
          </p:cNvSpPr>
          <p:nvPr/>
        </p:nvSpPr>
        <p:spPr>
          <a:xfrm>
            <a:off x="8312150" y="1"/>
            <a:ext cx="2927350" cy="1456267"/>
          </a:xfrm>
          <a:prstGeom prst="rect">
            <a:avLst/>
          </a:pr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Freeform: Shape 10"/>
          <p:cNvSpPr>
            <a:spLocks noChangeAspect="1"/>
          </p:cNvSpPr>
          <p:nvPr/>
        </p:nvSpPr>
        <p:spPr>
          <a:xfrm>
            <a:off x="8312151" y="1760840"/>
            <a:ext cx="2926083" cy="3389377"/>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Shape 11">
            <a:extLst/>
          </p:cNvPr>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8" name="TextBox 7">
            <a:extLst/>
          </p:cNvPr>
          <p:cNvSpPr txBox="1"/>
          <p:nvPr/>
        </p:nvSpPr>
        <p:spPr>
          <a:xfrm>
            <a:off x="762000" y="2288308"/>
            <a:ext cx="4797552" cy="2852063"/>
          </a:xfrm>
          <a:prstGeom prst="rect">
            <a:avLst/>
          </a:prstGeom>
          <a:noFill/>
        </p:spPr>
        <p:txBody>
          <a:bodyPr wrap="square" lIns="0" tIns="0" rIns="0" bIns="0" rtlCol="0" anchor="ctr">
            <a:spAutoFit/>
          </a:bodyPr>
          <a:lstStyle/>
          <a:p>
            <a:pPr>
              <a:lnSpc>
                <a:spcPts val="4000"/>
              </a:lnSpc>
              <a:spcAft>
                <a:spcPts val="1200"/>
              </a:spcAft>
            </a:pPr>
            <a:r>
              <a:rPr lang="en-US" sz="3200" dirty="0" smtClean="0">
                <a:latin typeface="Arial" panose="020B0604020202020204" pitchFamily="34" charset="0"/>
                <a:cs typeface="Arial" panose="020B0604020202020204" pitchFamily="34" charset="0"/>
              </a:rPr>
              <a:t>Making connections, taking action</a:t>
            </a:r>
          </a:p>
          <a:p>
            <a:pPr>
              <a:lnSpc>
                <a:spcPts val="4000"/>
              </a:lnSpc>
              <a:spcAft>
                <a:spcPts val="1200"/>
              </a:spcAft>
            </a:pPr>
            <a:r>
              <a:rPr lang="en-US" sz="2000" dirty="0" smtClean="0">
                <a:cs typeface="Arial" panose="020B0604020202020204" pitchFamily="34" charset="0"/>
              </a:rPr>
              <a:t>PATH’s vision for a learning health system</a:t>
            </a:r>
          </a:p>
          <a:p>
            <a:pPr>
              <a:lnSpc>
                <a:spcPts val="4000"/>
              </a:lnSpc>
              <a:spcAft>
                <a:spcPts val="1200"/>
              </a:spcAft>
            </a:pPr>
            <a:endParaRPr lang="en-US" sz="3200" dirty="0">
              <a:latin typeface="Arial" panose="020B0604020202020204" pitchFamily="34" charset="0"/>
              <a:cs typeface="Arial" panose="020B0604020202020204" pitchFamily="34" charset="0"/>
            </a:endParaRPr>
          </a:p>
          <a:p>
            <a:pPr>
              <a:spcAft>
                <a:spcPts val="0"/>
              </a:spcAft>
            </a:pPr>
            <a:r>
              <a:rPr lang="en-US" sz="1100" dirty="0">
                <a:latin typeface="Helvetica" pitchFamily="2" charset="0"/>
              </a:rPr>
              <a:t>Jessica Shearer</a:t>
            </a:r>
          </a:p>
          <a:p>
            <a:pPr>
              <a:spcAft>
                <a:spcPts val="0"/>
              </a:spcAft>
            </a:pPr>
            <a:r>
              <a:rPr lang="en-US" sz="1100" dirty="0">
                <a:latin typeface="Helvetica" pitchFamily="2" charset="0"/>
              </a:rPr>
              <a:t>Acting Director, Health Systems Innovation and Delivery, PATH</a:t>
            </a:r>
          </a:p>
        </p:txBody>
      </p:sp>
      <p:sp>
        <p:nvSpPr>
          <p:cNvPr id="2" name="Rectangle 1"/>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028374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64" t="3935" b="14466"/>
          <a:stretch/>
        </p:blipFill>
        <p:spPr>
          <a:xfrm>
            <a:off x="-15766" y="-78828"/>
            <a:ext cx="12207766" cy="6936828"/>
          </a:xfrm>
          <a:prstGeom prst="rect">
            <a:avLst/>
          </a:prstGeom>
        </p:spPr>
      </p:pic>
      <p:sp>
        <p:nvSpPr>
          <p:cNvPr id="6" name="Text Placeholder 5"/>
          <p:cNvSpPr>
            <a:spLocks noGrp="1"/>
          </p:cNvSpPr>
          <p:nvPr>
            <p:ph type="body" sz="quarter" idx="12"/>
          </p:nvPr>
        </p:nvSpPr>
        <p:spPr/>
        <p:txBody>
          <a:bodyPr/>
          <a:lstStyle/>
          <a:p>
            <a:endParaRPr lang="en-US"/>
          </a:p>
        </p:txBody>
      </p:sp>
      <p:pic>
        <p:nvPicPr>
          <p:cNvPr id="12" name="Picture 11"/>
          <p:cNvPicPr>
            <a:picLocks noChangeAspect="1"/>
          </p:cNvPicPr>
          <p:nvPr/>
        </p:nvPicPr>
        <p:blipFill>
          <a:blip r:embed="rId4"/>
          <a:stretch>
            <a:fillRect/>
          </a:stretch>
        </p:blipFill>
        <p:spPr>
          <a:xfrm>
            <a:off x="10795491" y="6286500"/>
            <a:ext cx="685309" cy="294956"/>
          </a:xfrm>
          <a:prstGeom prst="rect">
            <a:avLst/>
          </a:prstGeom>
        </p:spPr>
      </p:pic>
      <p:sp>
        <p:nvSpPr>
          <p:cNvPr id="10" name="TextBox 9">
            <a:extLst>
              <a:ext uri="{FF2B5EF4-FFF2-40B4-BE49-F238E27FC236}">
                <a16:creationId xmlns:a16="http://schemas.microsoft.com/office/drawing/2014/main" id="{D47DF14C-DCC7-164A-8F19-FC1AAFF65CC7}"/>
              </a:ext>
            </a:extLst>
          </p:cNvPr>
          <p:cNvSpPr txBox="1"/>
          <p:nvPr/>
        </p:nvSpPr>
        <p:spPr>
          <a:xfrm>
            <a:off x="6368961" y="966438"/>
            <a:ext cx="4196409" cy="1025922"/>
          </a:xfrm>
          <a:prstGeom prst="rect">
            <a:avLst/>
          </a:prstGeom>
          <a:noFill/>
        </p:spPr>
        <p:txBody>
          <a:bodyPr wrap="square" lIns="0" tIns="0" rIns="0" bIns="0" rtlCol="0" anchor="ctr">
            <a:spAutoFit/>
          </a:bodyPr>
          <a:lstStyle/>
          <a:p>
            <a:pPr>
              <a:lnSpc>
                <a:spcPts val="4000"/>
              </a:lnSpc>
            </a:pPr>
            <a:r>
              <a:rPr lang="en-US" sz="3200" dirty="0">
                <a:cs typeface="Arial" panose="020B0604020202020204" pitchFamily="34" charset="0"/>
              </a:rPr>
              <a:t>And </a:t>
            </a:r>
            <a:r>
              <a:rPr lang="en-US" sz="3200" dirty="0">
                <a:latin typeface="Arial" panose="020B0604020202020204" pitchFamily="34" charset="0"/>
                <a:cs typeface="Arial" panose="020B0604020202020204" pitchFamily="34" charset="0"/>
              </a:rPr>
              <a:t>felt no connection to the data.</a:t>
            </a:r>
          </a:p>
        </p:txBody>
      </p:sp>
    </p:spTree>
    <p:extLst>
      <p:ext uri="{BB962C8B-B14F-4D97-AF65-F5344CB8AC3E}">
        <p14:creationId xmlns:p14="http://schemas.microsoft.com/office/powerpoint/2010/main" val="2824929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103" y="2089430"/>
            <a:ext cx="649224" cy="649224"/>
          </a:xfrm>
          <a:prstGeom prst="rect">
            <a:avLst/>
          </a:prstGeom>
        </p:spPr>
      </p:pic>
      <p:sp>
        <p:nvSpPr>
          <p:cNvPr id="12" name="Rectangle 11">
            <a:extLst>
              <a:ext uri="{FF2B5EF4-FFF2-40B4-BE49-F238E27FC236}">
                <a16:creationId xmlns:a16="http://schemas.microsoft.com/office/drawing/2014/main" id="{A6DEEFFD-DAF8-9847-AFFF-F4C821249803}"/>
              </a:ext>
            </a:extLst>
          </p:cNvPr>
          <p:cNvSpPr/>
          <p:nvPr/>
        </p:nvSpPr>
        <p:spPr>
          <a:xfrm>
            <a:off x="0" y="-2523"/>
            <a:ext cx="12228069"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743608" y="1365612"/>
            <a:ext cx="6346527" cy="1467850"/>
          </a:xfrm>
        </p:spPr>
        <p:txBody>
          <a:bodyPr anchor="t"/>
          <a:lstStyle/>
          <a:p>
            <a:pPr marL="514350" indent="-514350">
              <a:buFont typeface="+mj-lt"/>
              <a:buAutoNum type="arabicPeriod"/>
            </a:pPr>
            <a:r>
              <a:rPr lang="en-US" sz="3000" dirty="0" smtClean="0"/>
              <a:t>Making the connections</a:t>
            </a:r>
          </a:p>
          <a:p>
            <a:pPr marL="514350" indent="-514350">
              <a:buFont typeface="+mj-lt"/>
              <a:buAutoNum type="arabicPeriod"/>
            </a:pPr>
            <a:r>
              <a:rPr lang="en-US" sz="3000" dirty="0" smtClean="0">
                <a:solidFill>
                  <a:schemeClr val="accent2">
                    <a:lumMod val="40000"/>
                    <a:lumOff val="60000"/>
                  </a:schemeClr>
                </a:solidFill>
              </a:rPr>
              <a:t>Generating information</a:t>
            </a:r>
          </a:p>
          <a:p>
            <a:pPr marL="514350" indent="-514350">
              <a:buFont typeface="+mj-lt"/>
              <a:buAutoNum type="arabicPeriod"/>
            </a:pPr>
            <a:r>
              <a:rPr lang="en-US" sz="3000" dirty="0" smtClean="0">
                <a:solidFill>
                  <a:schemeClr val="accent2">
                    <a:lumMod val="40000"/>
                    <a:lumOff val="60000"/>
                  </a:schemeClr>
                </a:solidFill>
              </a:rPr>
              <a:t>Empowering to make meaning</a:t>
            </a:r>
            <a:endParaRPr lang="en-US" sz="3000" dirty="0">
              <a:solidFill>
                <a:schemeClr val="accent2">
                  <a:lumMod val="40000"/>
                  <a:lumOff val="60000"/>
                </a:schemeClr>
              </a:solidFill>
            </a:endParaRPr>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0"/>
          </p:nvPr>
        </p:nvSpPr>
        <p:spPr/>
        <p:txBody>
          <a:bodyPr/>
          <a:lstStyle/>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547692"/>
            <a:ext cx="649224" cy="64922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24" y="3538091"/>
            <a:ext cx="649224" cy="64922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538" y="3495594"/>
            <a:ext cx="649224" cy="64922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838" y="3489140"/>
            <a:ext cx="649224" cy="64922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962" y="3494274"/>
            <a:ext cx="649224" cy="64922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452" y="3489140"/>
            <a:ext cx="649224" cy="649224"/>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88" y="4226921"/>
            <a:ext cx="649224" cy="649224"/>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912" y="4231718"/>
            <a:ext cx="649224" cy="64922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019" y="4219198"/>
            <a:ext cx="649224" cy="649224"/>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543" y="4223995"/>
            <a:ext cx="649224" cy="64922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32" y="4215927"/>
            <a:ext cx="649224" cy="649224"/>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956" y="4220724"/>
            <a:ext cx="649224" cy="64922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200" y="3561851"/>
            <a:ext cx="649224" cy="649224"/>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623" y="2089430"/>
            <a:ext cx="649224" cy="649224"/>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0" y="3549325"/>
            <a:ext cx="649224" cy="64922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069" y="2833462"/>
            <a:ext cx="649224" cy="64922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748" y="2836475"/>
            <a:ext cx="649224" cy="64922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18" y="2848823"/>
            <a:ext cx="649224" cy="64922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269" y="2849361"/>
            <a:ext cx="649224" cy="64922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793" y="2854158"/>
            <a:ext cx="649224" cy="649224"/>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437" y="2836475"/>
            <a:ext cx="649224" cy="649224"/>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200" y="3566416"/>
            <a:ext cx="649224" cy="649224"/>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912" y="3547692"/>
            <a:ext cx="649224" cy="649224"/>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2090884"/>
            <a:ext cx="649224" cy="64922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3118" y="2846370"/>
            <a:ext cx="649224" cy="649224"/>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732" y="4889686"/>
            <a:ext cx="649224" cy="649224"/>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383" y="4905576"/>
            <a:ext cx="649224" cy="649224"/>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4899651"/>
            <a:ext cx="649224" cy="649224"/>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879" y="4905576"/>
            <a:ext cx="649224" cy="649224"/>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2738" y="4905576"/>
            <a:ext cx="649224" cy="649224"/>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659" y="4880942"/>
            <a:ext cx="649224" cy="649224"/>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29" y="4904157"/>
            <a:ext cx="649224" cy="649224"/>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369" y="4218603"/>
            <a:ext cx="649224" cy="64922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345" y="4885314"/>
            <a:ext cx="649224" cy="64922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517" y="4883414"/>
            <a:ext cx="649224" cy="64922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168" y="4883538"/>
            <a:ext cx="649224" cy="64922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112" y="4877613"/>
            <a:ext cx="649224" cy="649224"/>
          </a:xfrm>
          <a:prstGeom prst="rect">
            <a:avLst/>
          </a:prstGeom>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664" y="4899651"/>
            <a:ext cx="649224" cy="649224"/>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523" y="4883538"/>
            <a:ext cx="649224" cy="649224"/>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17" y="4889686"/>
            <a:ext cx="649224" cy="649224"/>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597" y="4878503"/>
            <a:ext cx="649224" cy="64922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76" y="4220724"/>
            <a:ext cx="649224" cy="649224"/>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176" y="4220724"/>
            <a:ext cx="649224" cy="649224"/>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476" y="4220724"/>
            <a:ext cx="649224" cy="649224"/>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300" y="4219404"/>
            <a:ext cx="649224" cy="649224"/>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6600" y="4214270"/>
            <a:ext cx="649224" cy="64922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555" y="3554468"/>
            <a:ext cx="649224" cy="64922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206" y="3554592"/>
            <a:ext cx="649224" cy="649224"/>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055" y="3560740"/>
            <a:ext cx="649224" cy="649224"/>
          </a:xfrm>
          <a:prstGeom prst="rect">
            <a:avLst/>
          </a:prstGeom>
        </p:spPr>
      </p:pic>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635" y="3549557"/>
            <a:ext cx="649224" cy="649224"/>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126" y="5605854"/>
            <a:ext cx="649224" cy="649224"/>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0426" y="5599400"/>
            <a:ext cx="649224" cy="649224"/>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1550" y="5604534"/>
            <a:ext cx="649224" cy="649224"/>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040" y="5599400"/>
            <a:ext cx="649224" cy="649224"/>
          </a:xfrm>
          <a:prstGeom prst="rect">
            <a:avLst/>
          </a:prstGeom>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976" y="6337181"/>
            <a:ext cx="649224" cy="649224"/>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500" y="6341978"/>
            <a:ext cx="649224" cy="649224"/>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607" y="6329458"/>
            <a:ext cx="649224" cy="649224"/>
          </a:xfrm>
          <a:prstGeom prst="rect">
            <a:avLst/>
          </a:prstGeom>
        </p:spPr>
      </p:pic>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131" y="6334255"/>
            <a:ext cx="649224" cy="649224"/>
          </a:xfrm>
          <a:prstGeom prst="rect">
            <a:avLst/>
          </a:prstGeom>
        </p:spPr>
      </p:pic>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020" y="6326187"/>
            <a:ext cx="649224" cy="649224"/>
          </a:xfrm>
          <a:prstGeom prst="rect">
            <a:avLst/>
          </a:prstGeom>
        </p:spPr>
      </p:pic>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544" y="6330984"/>
            <a:ext cx="649224" cy="649224"/>
          </a:xfrm>
          <a:prstGeom prst="rect">
            <a:avLst/>
          </a:prstGeom>
        </p:spPr>
      </p:pic>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953" y="5608780"/>
            <a:ext cx="649224" cy="649224"/>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477" y="5613577"/>
            <a:ext cx="649224" cy="649224"/>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108" y="5605854"/>
            <a:ext cx="649224" cy="649224"/>
          </a:xfrm>
          <a:prstGeom prst="rect">
            <a:avLst/>
          </a:prstGeom>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003" y="5608450"/>
            <a:ext cx="649224" cy="649224"/>
          </a:xfrm>
          <a:prstGeom prst="rect">
            <a:avLst/>
          </a:prstGeom>
        </p:spPr>
      </p:pic>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170" y="5608450"/>
            <a:ext cx="649224" cy="649224"/>
          </a:xfrm>
          <a:prstGeom prst="rect">
            <a:avLst/>
          </a:prstGeom>
        </p:spPr>
      </p:pic>
      <p:cxnSp>
        <p:nvCxnSpPr>
          <p:cNvPr id="8" name="Straight Connector 7"/>
          <p:cNvCxnSpPr/>
          <p:nvPr/>
        </p:nvCxnSpPr>
        <p:spPr>
          <a:xfrm flipV="1">
            <a:off x="0" y="5063891"/>
            <a:ext cx="2065283" cy="16026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164317" y="4763604"/>
            <a:ext cx="2101366" cy="67498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59" idx="2"/>
          </p:cNvCxnSpPr>
          <p:nvPr/>
        </p:nvCxnSpPr>
        <p:spPr>
          <a:xfrm>
            <a:off x="2043104" y="5047842"/>
            <a:ext cx="1602525" cy="491068"/>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636388" y="5453648"/>
            <a:ext cx="2356872" cy="89434"/>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0391932" y="2133603"/>
            <a:ext cx="1194367" cy="741681"/>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11644612" y="1969048"/>
            <a:ext cx="590529" cy="1411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8207941" y="3577494"/>
            <a:ext cx="1408419" cy="119074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2022875" y="4962514"/>
            <a:ext cx="182880" cy="182880"/>
          </a:xfrm>
          <a:prstGeom prst="ellipse">
            <a:avLst/>
          </a:prstGeom>
          <a:solidFill>
            <a:schemeClr val="accent2"/>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578409" y="5438586"/>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054796" y="5329712"/>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118878" y="4666065"/>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555779" y="2033218"/>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909" y="5594776"/>
            <a:ext cx="649224" cy="649224"/>
          </a:xfrm>
          <a:prstGeom prst="rect">
            <a:avLst/>
          </a:prstGeom>
        </p:spPr>
      </p:pic>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560" y="5610666"/>
            <a:ext cx="649224" cy="649224"/>
          </a:xfrm>
          <a:prstGeom prst="rect">
            <a:avLst/>
          </a:prstGeom>
        </p:spPr>
      </p:pic>
      <p:pic>
        <p:nvPicPr>
          <p:cNvPr id="110" name="Picture 1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836" y="5586032"/>
            <a:ext cx="649224" cy="649224"/>
          </a:xfrm>
          <a:prstGeom prst="rect">
            <a:avLst/>
          </a:prstGeom>
        </p:spPr>
      </p:pic>
      <p:pic>
        <p:nvPicPr>
          <p:cNvPr id="111" name="Picture 1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522" y="5590404"/>
            <a:ext cx="649224" cy="649224"/>
          </a:xfrm>
          <a:prstGeom prst="rect">
            <a:avLst/>
          </a:prstGeom>
        </p:spPr>
      </p:pic>
      <p:pic>
        <p:nvPicPr>
          <p:cNvPr id="112" name="Picture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289" y="5582703"/>
            <a:ext cx="649224" cy="649224"/>
          </a:xfrm>
          <a:prstGeom prst="rect">
            <a:avLst/>
          </a:prstGeom>
        </p:spPr>
      </p:pic>
      <p:pic>
        <p:nvPicPr>
          <p:cNvPr id="113" name="Picture 1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135" y="6319418"/>
            <a:ext cx="649224" cy="649224"/>
          </a:xfrm>
          <a:prstGeom prst="rect">
            <a:avLst/>
          </a:prstGeom>
        </p:spPr>
      </p:pic>
      <p:pic>
        <p:nvPicPr>
          <p:cNvPr id="114" name="Picture 1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786" y="6335308"/>
            <a:ext cx="649224" cy="649224"/>
          </a:xfrm>
          <a:prstGeom prst="rect">
            <a:avLst/>
          </a:prstGeom>
        </p:spPr>
      </p:pic>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062" y="6310674"/>
            <a:ext cx="649224" cy="649224"/>
          </a:xfrm>
          <a:prstGeom prst="rect">
            <a:avLst/>
          </a:prstGeom>
        </p:spPr>
      </p:pic>
      <p:pic>
        <p:nvPicPr>
          <p:cNvPr id="116" name="Picture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748" y="6315046"/>
            <a:ext cx="649224" cy="649224"/>
          </a:xfrm>
          <a:prstGeom prst="rect">
            <a:avLst/>
          </a:prstGeom>
        </p:spPr>
      </p:pic>
      <p:pic>
        <p:nvPicPr>
          <p:cNvPr id="117" name="Picture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515" y="6307345"/>
            <a:ext cx="649224" cy="649224"/>
          </a:xfrm>
          <a:prstGeom prst="rect">
            <a:avLst/>
          </a:prstGeom>
        </p:spPr>
      </p:pic>
      <p:pic>
        <p:nvPicPr>
          <p:cNvPr id="118" name="Picture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120" y="6309194"/>
            <a:ext cx="649224" cy="649224"/>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015" y="6311790"/>
            <a:ext cx="649224" cy="649224"/>
          </a:xfrm>
          <a:prstGeom prst="rect">
            <a:avLst/>
          </a:prstGeom>
        </p:spPr>
      </p:pic>
      <p:pic>
        <p:nvPicPr>
          <p:cNvPr id="120" name="Picture 1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182" y="6311790"/>
            <a:ext cx="649224" cy="649224"/>
          </a:xfrm>
          <a:prstGeom prst="rect">
            <a:avLst/>
          </a:prstGeom>
        </p:spPr>
      </p:pic>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01" y="6312228"/>
            <a:ext cx="649224" cy="649224"/>
          </a:xfrm>
          <a:prstGeom prst="rect">
            <a:avLst/>
          </a:prstGeom>
        </p:spPr>
      </p:pic>
      <p:pic>
        <p:nvPicPr>
          <p:cNvPr id="122" name="Picture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125" y="6310908"/>
            <a:ext cx="649224" cy="649224"/>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25" y="6305774"/>
            <a:ext cx="649224" cy="649224"/>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9616" y="2853000"/>
            <a:ext cx="649224" cy="649224"/>
          </a:xfrm>
          <a:prstGeom prst="rect">
            <a:avLst/>
          </a:prstGeom>
        </p:spPr>
      </p:pic>
    </p:spTree>
    <p:extLst>
      <p:ext uri="{BB962C8B-B14F-4D97-AF65-F5344CB8AC3E}">
        <p14:creationId xmlns:p14="http://schemas.microsoft.com/office/powerpoint/2010/main" val="1170831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762000" y="400050"/>
            <a:ext cx="6654800" cy="171450"/>
          </a:xfrm>
          <a:prstGeom prst="rect">
            <a:avLst/>
          </a:prstGeom>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59" t="13599" r="83" b="387"/>
          <a:stretch/>
        </p:blipFill>
        <p:spPr>
          <a:xfrm>
            <a:off x="-47297" y="-15766"/>
            <a:ext cx="12255774" cy="7015656"/>
          </a:xfrm>
          <a:prstGeom prst="rect">
            <a:avLst/>
          </a:prstGeom>
        </p:spPr>
      </p:pic>
      <p:sp>
        <p:nvSpPr>
          <p:cNvPr id="8" name="TextBox 7">
            <a:extLst>
              <a:ext uri="{FF2B5EF4-FFF2-40B4-BE49-F238E27FC236}">
                <a16:creationId xmlns:a16="http://schemas.microsoft.com/office/drawing/2014/main" id="{0CCB575A-BD69-D444-B52D-46065F55E7E9}"/>
              </a:ext>
            </a:extLst>
          </p:cNvPr>
          <p:cNvSpPr txBox="1"/>
          <p:nvPr/>
        </p:nvSpPr>
        <p:spPr>
          <a:xfrm>
            <a:off x="359825" y="5074145"/>
            <a:ext cx="4014952" cy="1025922"/>
          </a:xfrm>
          <a:prstGeom prst="rect">
            <a:avLst/>
          </a:prstGeom>
          <a:noFill/>
        </p:spPr>
        <p:txBody>
          <a:bodyPr wrap="square" lIns="0" tIns="0" rIns="0" bIns="0" rtlCol="0" anchor="t">
            <a:spAutoFit/>
          </a:bodyPr>
          <a:lstStyle/>
          <a:p>
            <a:pPr>
              <a:lnSpc>
                <a:spcPts val="4000"/>
              </a:lnSpc>
              <a:spcAft>
                <a:spcPts val="1800"/>
              </a:spcAft>
            </a:pPr>
            <a:r>
              <a:rPr lang="en-US" sz="3200" dirty="0" smtClean="0">
                <a:solidFill>
                  <a:srgbClr val="F65050"/>
                </a:solidFill>
                <a:cs typeface="Arial" panose="020B0604020202020204" pitchFamily="34" charset="0"/>
              </a:rPr>
              <a:t>Better Immunization Data (BID)</a:t>
            </a:r>
            <a:endParaRPr lang="en-US" sz="3200" dirty="0">
              <a:solidFill>
                <a:srgbClr val="F6505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0795491" y="6286500"/>
            <a:ext cx="685309" cy="294957"/>
          </a:xfrm>
          <a:prstGeom prst="rect">
            <a:avLst/>
          </a:prstGeom>
        </p:spPr>
      </p:pic>
    </p:spTree>
    <p:extLst>
      <p:ext uri="{BB962C8B-B14F-4D97-AF65-F5344CB8AC3E}">
        <p14:creationId xmlns:p14="http://schemas.microsoft.com/office/powerpoint/2010/main" val="3243832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5E4C-03D2-400E-A42F-7D2A983745FB}"/>
              </a:ext>
            </a:extLst>
          </p:cNvPr>
          <p:cNvSpPr>
            <a:spLocks noGrp="1"/>
          </p:cNvSpPr>
          <p:nvPr>
            <p:ph type="title"/>
          </p:nvPr>
        </p:nvSpPr>
        <p:spPr>
          <a:xfrm>
            <a:off x="714587" y="414309"/>
            <a:ext cx="9821333" cy="574516"/>
          </a:xfrm>
        </p:spPr>
        <p:txBody>
          <a:bodyPr/>
          <a:lstStyle/>
          <a:p>
            <a:r>
              <a:rPr lang="en-US" dirty="0" smtClean="0">
                <a:latin typeface="Arial" panose="020B0604020202020204" pitchFamily="34" charset="0"/>
                <a:cs typeface="Arial" panose="020B0604020202020204" pitchFamily="34" charset="0"/>
              </a:rPr>
              <a:t>Existing health information systems in Tanzania</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7D2432A-79E8-46A1-9F45-F862469E04ED}"/>
              </a:ext>
            </a:extLst>
          </p:cNvPr>
          <p:cNvSpPr>
            <a:spLocks noGrp="1"/>
          </p:cNvSpPr>
          <p:nvPr>
            <p:ph type="sldNum" sz="quarter" idx="4"/>
          </p:nvPr>
        </p:nvSpPr>
        <p:spPr/>
        <p:txBody>
          <a:bodyPr/>
          <a:lstStyle/>
          <a:p>
            <a:fld id="{2BA94FA3-9384-4E92-A777-B8495CBF9042}" type="slidenum">
              <a:rPr lang="en-US" smtClean="0"/>
              <a:pPr/>
              <a:t>13</a:t>
            </a:fld>
            <a:endParaRPr lang="en-US"/>
          </a:p>
        </p:txBody>
      </p:sp>
      <p:sp>
        <p:nvSpPr>
          <p:cNvPr id="5" name="TextBox 4">
            <a:extLst>
              <a:ext uri="{FF2B5EF4-FFF2-40B4-BE49-F238E27FC236}">
                <a16:creationId xmlns:a16="http://schemas.microsoft.com/office/drawing/2014/main" id="{67BFBB6E-E52F-42FB-9018-82BB4BB07163}"/>
              </a:ext>
            </a:extLst>
          </p:cNvPr>
          <p:cNvSpPr txBox="1"/>
          <p:nvPr/>
        </p:nvSpPr>
        <p:spPr>
          <a:xfrm>
            <a:off x="714587" y="1914105"/>
            <a:ext cx="10738213" cy="461665"/>
          </a:xfrm>
          <a:prstGeom prst="rect">
            <a:avLst/>
          </a:prstGeom>
          <a:noFill/>
        </p:spPr>
        <p:txBody>
          <a:bodyPr wrap="square" rtlCol="0">
            <a:spAutoFit/>
          </a:bodyPr>
          <a:lstStyle/>
          <a:p>
            <a:r>
              <a:rPr lang="en-US" sz="2400" b="1" dirty="0">
                <a:solidFill>
                  <a:srgbClr val="2DA249"/>
                </a:solidFill>
                <a:latin typeface="Arial" panose="020B0604020202020204" pitchFamily="34" charset="0"/>
                <a:cs typeface="Arial" panose="020B0604020202020204" pitchFamily="34" charset="0"/>
              </a:rPr>
              <a:t>There are &gt;63 systems which deal with individual client health data.</a:t>
            </a:r>
            <a:endParaRPr lang="en-US" sz="2400" dirty="0">
              <a:solidFill>
                <a:srgbClr val="2DA249"/>
              </a:solidFill>
              <a:latin typeface="Arial" panose="020B0604020202020204" pitchFamily="34" charset="0"/>
              <a:cs typeface="Arial" panose="020B0604020202020204" pitchFamily="34" charset="0"/>
            </a:endParaRPr>
          </a:p>
        </p:txBody>
      </p:sp>
      <p:sp>
        <p:nvSpPr>
          <p:cNvPr id="6" name="Text Placeholder 2"/>
          <p:cNvSpPr txBox="1">
            <a:spLocks/>
          </p:cNvSpPr>
          <p:nvPr/>
        </p:nvSpPr>
        <p:spPr>
          <a:xfrm>
            <a:off x="714587" y="2406549"/>
            <a:ext cx="5955980" cy="3756991"/>
          </a:xfrm>
          <a:prstGeom prst="rect">
            <a:avLst/>
          </a:prstGeom>
        </p:spPr>
        <p:txBody>
          <a:bodyPr wrap="square" lIns="0" tIns="0" rIns="0" bIns="0" anchor="t">
            <a:spAutoFit/>
          </a:bodyPr>
          <a:lstStyle>
            <a:lvl1pPr marL="0">
              <a:defRPr sz="2400" b="0" i="0">
                <a:solidFill>
                  <a:srgbClr val="6C6D70"/>
                </a:solidFill>
                <a:latin typeface="+mn-lt"/>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1467" kern="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kern="0" dirty="0">
                <a:solidFill>
                  <a:srgbClr val="404040"/>
                </a:solidFill>
                <a:latin typeface="Arial" panose="020B0604020202020204" pitchFamily="34" charset="0"/>
                <a:cs typeface="Arial" panose="020B0604020202020204" pitchFamily="34" charset="0"/>
              </a:rPr>
              <a:t>18 could be classified as hospital management systems.</a:t>
            </a:r>
          </a:p>
          <a:p>
            <a:pPr marL="380990" indent="-380990">
              <a:buFont typeface="Arial" panose="020B0604020202020204" pitchFamily="34" charset="0"/>
              <a:buChar char="•"/>
            </a:pPr>
            <a:r>
              <a:rPr lang="en-US" sz="2133" kern="0" dirty="0">
                <a:solidFill>
                  <a:srgbClr val="404040"/>
                </a:solidFill>
                <a:latin typeface="Arial" panose="020B0604020202020204" pitchFamily="34" charset="0"/>
                <a:cs typeface="Arial" panose="020B0604020202020204" pitchFamily="34" charset="0"/>
              </a:rPr>
              <a:t>13 are primarily for laboratories.</a:t>
            </a:r>
          </a:p>
          <a:p>
            <a:pPr marL="380990" indent="-380990">
              <a:buFont typeface="Arial" panose="020B0604020202020204" pitchFamily="34" charset="0"/>
              <a:buChar char="•"/>
            </a:pPr>
            <a:r>
              <a:rPr lang="en-US" sz="2133" kern="0" dirty="0">
                <a:solidFill>
                  <a:srgbClr val="404040"/>
                </a:solidFill>
                <a:latin typeface="Arial" panose="020B0604020202020204" pitchFamily="34" charset="0"/>
                <a:cs typeface="Arial" panose="020B0604020202020204" pitchFamily="34" charset="0"/>
              </a:rPr>
              <a:t>3 focus on referrals.</a:t>
            </a:r>
          </a:p>
          <a:p>
            <a:pPr marL="380990" indent="-380990">
              <a:buFont typeface="Arial" panose="020B0604020202020204" pitchFamily="34" charset="0"/>
              <a:buChar char="•"/>
            </a:pPr>
            <a:r>
              <a:rPr lang="en-US" sz="2133" kern="0" dirty="0">
                <a:solidFill>
                  <a:srgbClr val="404040"/>
                </a:solidFill>
                <a:latin typeface="Arial" panose="020B0604020202020204" pitchFamily="34" charset="0"/>
                <a:cs typeface="Arial" panose="020B0604020202020204" pitchFamily="34" charset="0"/>
              </a:rPr>
              <a:t>29+ are systems for different vertical programs.</a:t>
            </a:r>
          </a:p>
          <a:p>
            <a:pPr marL="457189" indent="-457189">
              <a:buFont typeface="Arial,Sans-Serif" panose="020B0604020202020204" pitchFamily="34" charset="0"/>
              <a:buChar char="•"/>
            </a:pPr>
            <a:endParaRPr lang="en-US" sz="2133" kern="0" dirty="0">
              <a:latin typeface="Century Gothic" panose="020B0502020202020204" pitchFamily="34" charset="0"/>
            </a:endParaRPr>
          </a:p>
          <a:p>
            <a:pPr marL="380990" indent="-380990">
              <a:buFont typeface="Arial" panose="020B0604020202020204" pitchFamily="34" charset="0"/>
              <a:buChar char="•"/>
            </a:pPr>
            <a:endParaRPr lang="en-US" sz="2133" kern="0" dirty="0">
              <a:latin typeface="Century Gothic" panose="020B0502020202020204" pitchFamily="34" charset="0"/>
            </a:endParaRPr>
          </a:p>
          <a:p>
            <a:endParaRPr lang="en-US" kern="0" dirty="0"/>
          </a:p>
          <a:p>
            <a:pPr marL="16933">
              <a:spcBef>
                <a:spcPts val="1340"/>
              </a:spcBef>
            </a:pPr>
            <a:endParaRPr lang="en-US" b="1" kern="0" dirty="0">
              <a:solidFill>
                <a:schemeClr val="tx1"/>
              </a:solidFill>
              <a:latin typeface="Arial"/>
            </a:endParaRPr>
          </a:p>
        </p:txBody>
      </p:sp>
      <p:pic>
        <p:nvPicPr>
          <p:cNvPr id="10" name="Picture 9" descr="ExecSummary1_TZshape.ai">
            <a:extLst>
              <a:ext uri="{FF2B5EF4-FFF2-40B4-BE49-F238E27FC236}">
                <a16:creationId xmlns:a16="http://schemas.microsoft.com/office/drawing/2014/main" id="{6671F151-E8D6-4F40-852C-A393828DAC14}"/>
              </a:ext>
            </a:extLst>
          </p:cNvPr>
          <p:cNvPicPr>
            <a:picLocks noChangeAspect="1"/>
          </p:cNvPicPr>
          <p:nvPr/>
        </p:nvPicPr>
        <p:blipFill rotWithShape="1">
          <a:blip r:embed="rId3">
            <a:extLst>
              <a:ext uri="{28A0092B-C50C-407E-A947-70E740481C1C}">
                <a14:useLocalDpi xmlns:a14="http://schemas.microsoft.com/office/drawing/2010/main" val="0"/>
              </a:ext>
            </a:extLst>
          </a:blip>
          <a:srcRect l="26616" t="5422" r="21096" b="6397"/>
          <a:stretch/>
        </p:blipFill>
        <p:spPr>
          <a:xfrm>
            <a:off x="7088527" y="2581185"/>
            <a:ext cx="3685628" cy="3412439"/>
          </a:xfrm>
          <a:prstGeom prst="rect">
            <a:avLst/>
          </a:prstGeom>
        </p:spPr>
      </p:pic>
    </p:spTree>
    <p:extLst>
      <p:ext uri="{BB962C8B-B14F-4D97-AF65-F5344CB8AC3E}">
        <p14:creationId xmlns:p14="http://schemas.microsoft.com/office/powerpoint/2010/main" val="3593981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4587" y="685800"/>
            <a:ext cx="9821333" cy="1149032"/>
          </a:xfrm>
          <a:noFill/>
        </p:spPr>
        <p:txBody>
          <a:bodyPr/>
          <a:lstStyle/>
          <a:p>
            <a:r>
              <a:rPr lang="en-US" dirty="0">
                <a:latin typeface="Arial" panose="020B0604020202020204" pitchFamily="34" charset="0"/>
                <a:ea typeface="Frutiger 77 Black Condensed" charset="0"/>
                <a:cs typeface="Arial" panose="020B0604020202020204" pitchFamily="34" charset="0"/>
              </a:rPr>
              <a:t>Digital Health Investment Road Map</a:t>
            </a:r>
            <a:r>
              <a:rPr lang="en-US">
                <a:solidFill>
                  <a:srgbClr val="FFE061"/>
                </a:solidFill>
                <a:ea typeface="Frutiger 77 Black Condensed" charset="0"/>
                <a:cs typeface="Calibri"/>
              </a:rPr>
              <a:t/>
            </a:r>
            <a:br>
              <a:rPr lang="en-US">
                <a:solidFill>
                  <a:srgbClr val="FFE061"/>
                </a:solidFill>
                <a:ea typeface="Frutiger 77 Black Condensed" charset="0"/>
                <a:cs typeface="Calibri"/>
              </a:rPr>
            </a:br>
            <a:endParaRPr lang="en-US"/>
          </a:p>
        </p:txBody>
      </p:sp>
      <p:pic>
        <p:nvPicPr>
          <p:cNvPr id="8" name="Picture 7"/>
          <p:cNvPicPr>
            <a:picLocks noChangeAspect="1"/>
          </p:cNvPicPr>
          <p:nvPr/>
        </p:nvPicPr>
        <p:blipFill>
          <a:blip r:embed="rId3"/>
          <a:stretch>
            <a:fillRect/>
          </a:stretch>
        </p:blipFill>
        <p:spPr>
          <a:xfrm>
            <a:off x="1225857" y="2233518"/>
            <a:ext cx="3092611" cy="4107017"/>
          </a:xfrm>
          <a:prstGeom prst="rect">
            <a:avLst/>
          </a:prstGeom>
          <a:ln w="3175">
            <a:solidFill>
              <a:srgbClr val="404040"/>
            </a:solidFill>
          </a:ln>
        </p:spPr>
      </p:pic>
      <p:sp>
        <p:nvSpPr>
          <p:cNvPr id="18" name="Isosceles Triangle 17"/>
          <p:cNvSpPr/>
          <p:nvPr/>
        </p:nvSpPr>
        <p:spPr>
          <a:xfrm rot="5400000">
            <a:off x="3650074" y="3807382"/>
            <a:ext cx="3021260" cy="704069"/>
          </a:xfrm>
          <a:prstGeom prs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745657" y="1834833"/>
            <a:ext cx="5843751" cy="469559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83891" y="2046017"/>
            <a:ext cx="5423339" cy="4104522"/>
          </a:xfrm>
          <a:prstGeom prst="rect">
            <a:avLst/>
          </a:prstGeom>
          <a:noFill/>
        </p:spPr>
        <p:txBody>
          <a:bodyPr wrap="square" rtlCol="0">
            <a:spAutoFit/>
          </a:bodyPr>
          <a:lstStyle/>
          <a:p>
            <a:pPr algn="ctr"/>
            <a:r>
              <a:rPr lang="en-US" dirty="0"/>
              <a:t>17 investment recommendations </a:t>
            </a:r>
          </a:p>
          <a:p>
            <a:endParaRPr lang="en-US" sz="1867" dirty="0"/>
          </a:p>
          <a:p>
            <a:r>
              <a:rPr lang="en-US" sz="1867" dirty="0"/>
              <a:t>The Data Use Partnership is currently focused on 3 investment areas:</a:t>
            </a:r>
          </a:p>
          <a:p>
            <a:endParaRPr lang="en-US" sz="1867" dirty="0"/>
          </a:p>
          <a:p>
            <a:pPr lvl="1"/>
            <a:r>
              <a:rPr lang="en-US" sz="1867" dirty="0"/>
              <a:t>Strengthening governance and policy.</a:t>
            </a:r>
          </a:p>
          <a:p>
            <a:pPr lvl="1"/>
            <a:endParaRPr lang="en-US" sz="1867" dirty="0"/>
          </a:p>
          <a:p>
            <a:pPr lvl="1"/>
            <a:r>
              <a:rPr lang="en-US" sz="1867" dirty="0"/>
              <a:t>Improving the use of data in primary care and supervision.</a:t>
            </a:r>
          </a:p>
          <a:p>
            <a:pPr lvl="1"/>
            <a:endParaRPr lang="en-US" sz="1867" dirty="0"/>
          </a:p>
          <a:p>
            <a:pPr lvl="1"/>
            <a:r>
              <a:rPr lang="en-US" sz="1867" dirty="0"/>
              <a:t>Data consistency and exchange</a:t>
            </a:r>
          </a:p>
          <a:p>
            <a:endParaRPr lang="en-US" sz="1867" dirty="0"/>
          </a:p>
          <a:p>
            <a:r>
              <a:rPr lang="en-US" sz="1867" b="1" dirty="0"/>
              <a:t>Including computerizing primary health care data.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802" y="4855335"/>
            <a:ext cx="609600" cy="609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9846" y="3505297"/>
            <a:ext cx="609600" cy="6096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9045" y="4077911"/>
            <a:ext cx="609600" cy="609600"/>
          </a:xfrm>
          <a:prstGeom prst="rect">
            <a:avLst/>
          </a:prstGeom>
        </p:spPr>
      </p:pic>
    </p:spTree>
    <p:extLst>
      <p:ext uri="{BB962C8B-B14F-4D97-AF65-F5344CB8AC3E}">
        <p14:creationId xmlns:p14="http://schemas.microsoft.com/office/powerpoint/2010/main" val="3625907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103" y="2089430"/>
            <a:ext cx="649224" cy="649224"/>
          </a:xfrm>
          <a:prstGeom prst="rect">
            <a:avLst/>
          </a:prstGeom>
        </p:spPr>
      </p:pic>
      <p:sp>
        <p:nvSpPr>
          <p:cNvPr id="12" name="Rectangle 11">
            <a:extLst>
              <a:ext uri="{FF2B5EF4-FFF2-40B4-BE49-F238E27FC236}">
                <a16:creationId xmlns:a16="http://schemas.microsoft.com/office/drawing/2014/main" id="{A6DEEFFD-DAF8-9847-AFFF-F4C821249803}"/>
              </a:ext>
            </a:extLst>
          </p:cNvPr>
          <p:cNvSpPr/>
          <p:nvPr/>
        </p:nvSpPr>
        <p:spPr>
          <a:xfrm>
            <a:off x="0" y="-2523"/>
            <a:ext cx="12228069"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743608" y="1365612"/>
            <a:ext cx="6346527" cy="1467850"/>
          </a:xfrm>
        </p:spPr>
        <p:txBody>
          <a:bodyPr anchor="t"/>
          <a:lstStyle/>
          <a:p>
            <a:pPr marL="514350" indent="-514350">
              <a:buFont typeface="+mj-lt"/>
              <a:buAutoNum type="arabicPeriod"/>
            </a:pPr>
            <a:r>
              <a:rPr lang="en-US" sz="3000" dirty="0" smtClean="0">
                <a:solidFill>
                  <a:schemeClr val="accent2">
                    <a:lumMod val="40000"/>
                    <a:lumOff val="60000"/>
                  </a:schemeClr>
                </a:solidFill>
              </a:rPr>
              <a:t>Making the connections</a:t>
            </a:r>
          </a:p>
          <a:p>
            <a:pPr marL="514350" indent="-514350">
              <a:buFont typeface="+mj-lt"/>
              <a:buAutoNum type="arabicPeriod"/>
            </a:pPr>
            <a:r>
              <a:rPr lang="en-US" sz="3000" dirty="0" smtClean="0"/>
              <a:t>Generating information</a:t>
            </a:r>
          </a:p>
          <a:p>
            <a:pPr marL="514350" indent="-514350">
              <a:buFont typeface="+mj-lt"/>
              <a:buAutoNum type="arabicPeriod"/>
            </a:pPr>
            <a:r>
              <a:rPr lang="en-US" sz="3000" dirty="0" smtClean="0">
                <a:solidFill>
                  <a:schemeClr val="accent2">
                    <a:lumMod val="40000"/>
                    <a:lumOff val="60000"/>
                  </a:schemeClr>
                </a:solidFill>
              </a:rPr>
              <a:t>Empowering to make meaning</a:t>
            </a:r>
            <a:endParaRPr lang="en-US" sz="3000" dirty="0">
              <a:solidFill>
                <a:schemeClr val="accent2">
                  <a:lumMod val="40000"/>
                  <a:lumOff val="60000"/>
                </a:schemeClr>
              </a:solidFill>
            </a:endParaRPr>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0"/>
          </p:nvPr>
        </p:nvSpPr>
        <p:spPr/>
        <p:txBody>
          <a:bodyPr/>
          <a:lstStyle/>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547692"/>
            <a:ext cx="649224" cy="64922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24" y="3538091"/>
            <a:ext cx="649224" cy="64922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538" y="3495594"/>
            <a:ext cx="649224" cy="64922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838" y="3489140"/>
            <a:ext cx="649224" cy="64922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962" y="3494274"/>
            <a:ext cx="649224" cy="64922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452" y="3489140"/>
            <a:ext cx="649224" cy="649224"/>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88" y="4226921"/>
            <a:ext cx="649224" cy="649224"/>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912" y="4231718"/>
            <a:ext cx="649224" cy="64922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019" y="4219198"/>
            <a:ext cx="649224" cy="649224"/>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543" y="4223995"/>
            <a:ext cx="649224" cy="64922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32" y="4215927"/>
            <a:ext cx="649224" cy="649224"/>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956" y="4220724"/>
            <a:ext cx="649224" cy="64922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200" y="3561851"/>
            <a:ext cx="649224" cy="649224"/>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623" y="2089430"/>
            <a:ext cx="649224" cy="649224"/>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0" y="3549325"/>
            <a:ext cx="649224" cy="64922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069" y="2833462"/>
            <a:ext cx="649224" cy="64922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748" y="2836475"/>
            <a:ext cx="649224" cy="64922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18" y="2848823"/>
            <a:ext cx="649224" cy="64922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269" y="2849361"/>
            <a:ext cx="649224" cy="64922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793" y="2854158"/>
            <a:ext cx="649224" cy="649224"/>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437" y="2836475"/>
            <a:ext cx="649224" cy="649224"/>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200" y="3566416"/>
            <a:ext cx="649224" cy="649224"/>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912" y="3547692"/>
            <a:ext cx="649224" cy="649224"/>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2090884"/>
            <a:ext cx="649224" cy="64922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3118" y="2846370"/>
            <a:ext cx="649224" cy="649224"/>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732" y="4889686"/>
            <a:ext cx="649224" cy="649224"/>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383" y="4905576"/>
            <a:ext cx="649224" cy="649224"/>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4899651"/>
            <a:ext cx="649224" cy="649224"/>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879" y="4905576"/>
            <a:ext cx="649224" cy="649224"/>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2738" y="4905576"/>
            <a:ext cx="649224" cy="649224"/>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659" y="4880942"/>
            <a:ext cx="649224" cy="649224"/>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29" y="4904157"/>
            <a:ext cx="649224" cy="649224"/>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369" y="4218603"/>
            <a:ext cx="649224" cy="64922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345" y="4885314"/>
            <a:ext cx="649224" cy="64922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517" y="4883414"/>
            <a:ext cx="649224" cy="64922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168" y="4883538"/>
            <a:ext cx="649224" cy="64922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112" y="4877613"/>
            <a:ext cx="649224" cy="649224"/>
          </a:xfrm>
          <a:prstGeom prst="rect">
            <a:avLst/>
          </a:prstGeom>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664" y="4899651"/>
            <a:ext cx="649224" cy="649224"/>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523" y="4883538"/>
            <a:ext cx="649224" cy="649224"/>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17" y="4889686"/>
            <a:ext cx="649224" cy="649224"/>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597" y="4878503"/>
            <a:ext cx="649224" cy="64922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76" y="4220724"/>
            <a:ext cx="649224" cy="649224"/>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176" y="4220724"/>
            <a:ext cx="649224" cy="649224"/>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476" y="4220724"/>
            <a:ext cx="649224" cy="649224"/>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300" y="4219404"/>
            <a:ext cx="649224" cy="649224"/>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6600" y="4214270"/>
            <a:ext cx="649224" cy="64922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555" y="3554468"/>
            <a:ext cx="649224" cy="64922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206" y="3554592"/>
            <a:ext cx="649224" cy="649224"/>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055" y="3560740"/>
            <a:ext cx="649224" cy="649224"/>
          </a:xfrm>
          <a:prstGeom prst="rect">
            <a:avLst/>
          </a:prstGeom>
        </p:spPr>
      </p:pic>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635" y="3549557"/>
            <a:ext cx="649224" cy="649224"/>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126" y="5605854"/>
            <a:ext cx="649224" cy="649224"/>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0426" y="5599400"/>
            <a:ext cx="649224" cy="649224"/>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1550" y="5604534"/>
            <a:ext cx="649224" cy="649224"/>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040" y="5599400"/>
            <a:ext cx="649224" cy="649224"/>
          </a:xfrm>
          <a:prstGeom prst="rect">
            <a:avLst/>
          </a:prstGeom>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976" y="6337181"/>
            <a:ext cx="649224" cy="649224"/>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500" y="6341978"/>
            <a:ext cx="649224" cy="649224"/>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607" y="6329458"/>
            <a:ext cx="649224" cy="649224"/>
          </a:xfrm>
          <a:prstGeom prst="rect">
            <a:avLst/>
          </a:prstGeom>
        </p:spPr>
      </p:pic>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131" y="6334255"/>
            <a:ext cx="649224" cy="649224"/>
          </a:xfrm>
          <a:prstGeom prst="rect">
            <a:avLst/>
          </a:prstGeom>
        </p:spPr>
      </p:pic>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020" y="6326187"/>
            <a:ext cx="649224" cy="649224"/>
          </a:xfrm>
          <a:prstGeom prst="rect">
            <a:avLst/>
          </a:prstGeom>
        </p:spPr>
      </p:pic>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544" y="6330984"/>
            <a:ext cx="649224" cy="649224"/>
          </a:xfrm>
          <a:prstGeom prst="rect">
            <a:avLst/>
          </a:prstGeom>
        </p:spPr>
      </p:pic>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953" y="5608780"/>
            <a:ext cx="649224" cy="649224"/>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477" y="5613577"/>
            <a:ext cx="649224" cy="649224"/>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108" y="5605854"/>
            <a:ext cx="649224" cy="649224"/>
          </a:xfrm>
          <a:prstGeom prst="rect">
            <a:avLst/>
          </a:prstGeom>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003" y="5608450"/>
            <a:ext cx="649224" cy="649224"/>
          </a:xfrm>
          <a:prstGeom prst="rect">
            <a:avLst/>
          </a:prstGeom>
        </p:spPr>
      </p:pic>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170" y="5608450"/>
            <a:ext cx="649224" cy="649224"/>
          </a:xfrm>
          <a:prstGeom prst="rect">
            <a:avLst/>
          </a:prstGeom>
        </p:spPr>
      </p:pic>
      <p:cxnSp>
        <p:nvCxnSpPr>
          <p:cNvPr id="8" name="Straight Connector 7"/>
          <p:cNvCxnSpPr/>
          <p:nvPr/>
        </p:nvCxnSpPr>
        <p:spPr>
          <a:xfrm flipV="1">
            <a:off x="0" y="5063891"/>
            <a:ext cx="2065283" cy="16026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164317" y="4763604"/>
            <a:ext cx="2101366" cy="67498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59" idx="2"/>
          </p:cNvCxnSpPr>
          <p:nvPr/>
        </p:nvCxnSpPr>
        <p:spPr>
          <a:xfrm>
            <a:off x="2043104" y="5047842"/>
            <a:ext cx="1602525" cy="491068"/>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636388" y="5453648"/>
            <a:ext cx="2356872" cy="89434"/>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0391932" y="2133603"/>
            <a:ext cx="1194367" cy="741681"/>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11644612" y="1969048"/>
            <a:ext cx="590529" cy="1411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8207941" y="3577494"/>
            <a:ext cx="1408419" cy="119074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2022875" y="4962514"/>
            <a:ext cx="182880" cy="182880"/>
          </a:xfrm>
          <a:prstGeom prst="ellipse">
            <a:avLst/>
          </a:prstGeom>
          <a:solidFill>
            <a:schemeClr val="accent2"/>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578409" y="5438586"/>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054796" y="5329712"/>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118878" y="4666065"/>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555779" y="2033218"/>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909" y="5594776"/>
            <a:ext cx="649224" cy="649224"/>
          </a:xfrm>
          <a:prstGeom prst="rect">
            <a:avLst/>
          </a:prstGeom>
        </p:spPr>
      </p:pic>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560" y="5610666"/>
            <a:ext cx="649224" cy="649224"/>
          </a:xfrm>
          <a:prstGeom prst="rect">
            <a:avLst/>
          </a:prstGeom>
        </p:spPr>
      </p:pic>
      <p:pic>
        <p:nvPicPr>
          <p:cNvPr id="110" name="Picture 1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836" y="5586032"/>
            <a:ext cx="649224" cy="649224"/>
          </a:xfrm>
          <a:prstGeom prst="rect">
            <a:avLst/>
          </a:prstGeom>
        </p:spPr>
      </p:pic>
      <p:pic>
        <p:nvPicPr>
          <p:cNvPr id="111" name="Picture 1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522" y="5590404"/>
            <a:ext cx="649224" cy="649224"/>
          </a:xfrm>
          <a:prstGeom prst="rect">
            <a:avLst/>
          </a:prstGeom>
        </p:spPr>
      </p:pic>
      <p:pic>
        <p:nvPicPr>
          <p:cNvPr id="112" name="Picture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289" y="5582703"/>
            <a:ext cx="649224" cy="649224"/>
          </a:xfrm>
          <a:prstGeom prst="rect">
            <a:avLst/>
          </a:prstGeom>
        </p:spPr>
      </p:pic>
      <p:pic>
        <p:nvPicPr>
          <p:cNvPr id="113" name="Picture 1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135" y="6319418"/>
            <a:ext cx="649224" cy="649224"/>
          </a:xfrm>
          <a:prstGeom prst="rect">
            <a:avLst/>
          </a:prstGeom>
        </p:spPr>
      </p:pic>
      <p:pic>
        <p:nvPicPr>
          <p:cNvPr id="114" name="Picture 1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786" y="6335308"/>
            <a:ext cx="649224" cy="649224"/>
          </a:xfrm>
          <a:prstGeom prst="rect">
            <a:avLst/>
          </a:prstGeom>
        </p:spPr>
      </p:pic>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062" y="6310674"/>
            <a:ext cx="649224" cy="649224"/>
          </a:xfrm>
          <a:prstGeom prst="rect">
            <a:avLst/>
          </a:prstGeom>
        </p:spPr>
      </p:pic>
      <p:pic>
        <p:nvPicPr>
          <p:cNvPr id="116" name="Picture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748" y="6315046"/>
            <a:ext cx="649224" cy="649224"/>
          </a:xfrm>
          <a:prstGeom prst="rect">
            <a:avLst/>
          </a:prstGeom>
        </p:spPr>
      </p:pic>
      <p:pic>
        <p:nvPicPr>
          <p:cNvPr id="117" name="Picture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515" y="6307345"/>
            <a:ext cx="649224" cy="649224"/>
          </a:xfrm>
          <a:prstGeom prst="rect">
            <a:avLst/>
          </a:prstGeom>
        </p:spPr>
      </p:pic>
      <p:pic>
        <p:nvPicPr>
          <p:cNvPr id="118" name="Picture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120" y="6309194"/>
            <a:ext cx="649224" cy="649224"/>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015" y="6311790"/>
            <a:ext cx="649224" cy="649224"/>
          </a:xfrm>
          <a:prstGeom prst="rect">
            <a:avLst/>
          </a:prstGeom>
        </p:spPr>
      </p:pic>
      <p:pic>
        <p:nvPicPr>
          <p:cNvPr id="120" name="Picture 1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182" y="6311790"/>
            <a:ext cx="649224" cy="649224"/>
          </a:xfrm>
          <a:prstGeom prst="rect">
            <a:avLst/>
          </a:prstGeom>
        </p:spPr>
      </p:pic>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01" y="6312228"/>
            <a:ext cx="649224" cy="649224"/>
          </a:xfrm>
          <a:prstGeom prst="rect">
            <a:avLst/>
          </a:prstGeom>
        </p:spPr>
      </p:pic>
      <p:pic>
        <p:nvPicPr>
          <p:cNvPr id="122" name="Picture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125" y="6310908"/>
            <a:ext cx="649224" cy="649224"/>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25" y="6305774"/>
            <a:ext cx="649224" cy="649224"/>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9616" y="2853000"/>
            <a:ext cx="649224" cy="649224"/>
          </a:xfrm>
          <a:prstGeom prst="rect">
            <a:avLst/>
          </a:prstGeom>
        </p:spPr>
      </p:pic>
    </p:spTree>
    <p:extLst>
      <p:ext uri="{BB962C8B-B14F-4D97-AF65-F5344CB8AC3E}">
        <p14:creationId xmlns:p14="http://schemas.microsoft.com/office/powerpoint/2010/main" val="1969508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762000" y="400050"/>
            <a:ext cx="6654800" cy="171450"/>
          </a:xfrm>
          <a:prstGeom prst="rect">
            <a:avLst/>
          </a:prstGeom>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59" t="13599" r="83" b="387"/>
          <a:stretch/>
        </p:blipFill>
        <p:spPr>
          <a:xfrm>
            <a:off x="-47297" y="-15766"/>
            <a:ext cx="12255774" cy="7015656"/>
          </a:xfrm>
          <a:prstGeom prst="rect">
            <a:avLst/>
          </a:prstGeom>
        </p:spPr>
      </p:pic>
      <p:sp>
        <p:nvSpPr>
          <p:cNvPr id="8" name="TextBox 7">
            <a:extLst>
              <a:ext uri="{FF2B5EF4-FFF2-40B4-BE49-F238E27FC236}">
                <a16:creationId xmlns:a16="http://schemas.microsoft.com/office/drawing/2014/main" id="{0CCB575A-BD69-D444-B52D-46065F55E7E9}"/>
              </a:ext>
            </a:extLst>
          </p:cNvPr>
          <p:cNvSpPr txBox="1"/>
          <p:nvPr/>
        </p:nvSpPr>
        <p:spPr>
          <a:xfrm>
            <a:off x="359825" y="5074145"/>
            <a:ext cx="4014952" cy="1025922"/>
          </a:xfrm>
          <a:prstGeom prst="rect">
            <a:avLst/>
          </a:prstGeom>
          <a:noFill/>
        </p:spPr>
        <p:txBody>
          <a:bodyPr wrap="square" lIns="0" tIns="0" rIns="0" bIns="0" rtlCol="0" anchor="t">
            <a:spAutoFit/>
          </a:bodyPr>
          <a:lstStyle/>
          <a:p>
            <a:pPr>
              <a:lnSpc>
                <a:spcPts val="4000"/>
              </a:lnSpc>
              <a:spcAft>
                <a:spcPts val="1800"/>
              </a:spcAft>
            </a:pPr>
            <a:r>
              <a:rPr lang="en-US" sz="3200" dirty="0" smtClean="0">
                <a:solidFill>
                  <a:srgbClr val="F65050"/>
                </a:solidFill>
                <a:cs typeface="Arial" panose="020B0604020202020204" pitchFamily="34" charset="0"/>
              </a:rPr>
              <a:t>Better Immunization Data (BID)</a:t>
            </a:r>
            <a:endParaRPr lang="en-US" sz="3200" dirty="0">
              <a:solidFill>
                <a:srgbClr val="F6505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0795491" y="6286500"/>
            <a:ext cx="685309" cy="294957"/>
          </a:xfrm>
          <a:prstGeom prst="rect">
            <a:avLst/>
          </a:prstGeom>
        </p:spPr>
      </p:pic>
    </p:spTree>
    <p:extLst>
      <p:ext uri="{BB962C8B-B14F-4D97-AF65-F5344CB8AC3E}">
        <p14:creationId xmlns:p14="http://schemas.microsoft.com/office/powerpoint/2010/main" val="2454323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190"/>
          <a:stretch/>
        </p:blipFill>
        <p:spPr>
          <a:xfrm>
            <a:off x="523875" y="424542"/>
            <a:ext cx="11144249" cy="6433457"/>
          </a:xfrm>
          <a:prstGeom prst="rect">
            <a:avLst/>
          </a:prstGeom>
        </p:spPr>
      </p:pic>
      <p:sp>
        <p:nvSpPr>
          <p:cNvPr id="6" name="TextBox 5"/>
          <p:cNvSpPr txBox="1"/>
          <p:nvPr/>
        </p:nvSpPr>
        <p:spPr>
          <a:xfrm>
            <a:off x="523875" y="78028"/>
            <a:ext cx="11367060" cy="399583"/>
          </a:xfrm>
          <a:prstGeom prst="rect">
            <a:avLst/>
          </a:prstGeom>
          <a:noFill/>
        </p:spPr>
        <p:txBody>
          <a:bodyPr wrap="square" lIns="0" tIns="0" rIns="0" bIns="0" rtlCol="0">
            <a:noAutofit/>
          </a:bodyPr>
          <a:lstStyle/>
          <a:p>
            <a:r>
              <a:rPr lang="en-US" sz="2400" dirty="0" smtClean="0">
                <a:solidFill>
                  <a:schemeClr val="accent2"/>
                </a:solidFill>
                <a:latin typeface="+mj-lt"/>
                <a:sym typeface="Avenir"/>
              </a:rPr>
              <a:t>Sample facility performance dashboard</a:t>
            </a:r>
            <a:endParaRPr lang="en-US" sz="2400" dirty="0">
              <a:solidFill>
                <a:schemeClr val="accent2"/>
              </a:solidFill>
              <a:latin typeface="+mj-lt"/>
              <a:sym typeface="Avenir"/>
            </a:endParaRPr>
          </a:p>
          <a:p>
            <a:pPr algn="l"/>
            <a:endParaRPr lang="en-US" sz="1600" dirty="0" err="1" smtClean="0">
              <a:solidFill>
                <a:schemeClr val="accent2"/>
              </a:solidFill>
              <a:latin typeface="Helvetica" pitchFamily="2" charset="0"/>
            </a:endParaRPr>
          </a:p>
        </p:txBody>
      </p:sp>
    </p:spTree>
    <p:extLst>
      <p:ext uri="{BB962C8B-B14F-4D97-AF65-F5344CB8AC3E}">
        <p14:creationId xmlns:p14="http://schemas.microsoft.com/office/powerpoint/2010/main" val="282436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762000" y="400050"/>
            <a:ext cx="6654800" cy="171450"/>
          </a:xfrm>
          <a:prstGeom prst="rect">
            <a:avLst/>
          </a:prstGeom>
        </p:spPr>
        <p:txBody>
          <a:bodyPr/>
          <a:lstStyle/>
          <a:p>
            <a:endParaRPr lang="en-US" dirty="0"/>
          </a:p>
        </p:txBody>
      </p:sp>
      <p:sp>
        <p:nvSpPr>
          <p:cNvPr id="4" name="Text Placeholder 3"/>
          <p:cNvSpPr>
            <a:spLocks noGrp="1"/>
          </p:cNvSpPr>
          <p:nvPr>
            <p:ph type="body" sz="quarter" idx="11"/>
          </p:nvPr>
        </p:nvSpPr>
        <p:spPr/>
        <p:txBody>
          <a:bodyPr/>
          <a:lstStyle/>
          <a:p>
            <a:endParaRPr lang="en-US"/>
          </a:p>
        </p:txBody>
      </p:sp>
      <p:pic>
        <p:nvPicPr>
          <p:cNvPr id="10" name="Picture 9"/>
          <p:cNvPicPr>
            <a:picLocks noChangeAspect="1"/>
          </p:cNvPicPr>
          <p:nvPr/>
        </p:nvPicPr>
        <p:blipFill>
          <a:blip r:embed="rId5"/>
          <a:stretch>
            <a:fillRect/>
          </a:stretch>
        </p:blipFill>
        <p:spPr>
          <a:xfrm>
            <a:off x="10795491" y="6286500"/>
            <a:ext cx="685309" cy="294957"/>
          </a:xfrm>
          <a:prstGeom prst="rect">
            <a:avLst/>
          </a:prstGeom>
        </p:spPr>
      </p:pic>
      <p:sp>
        <p:nvSpPr>
          <p:cNvPr id="2" name="Rectangle 1"/>
          <p:cNvSpPr/>
          <p:nvPr/>
        </p:nvSpPr>
        <p:spPr>
          <a:xfrm>
            <a:off x="6741994" y="277218"/>
            <a:ext cx="4981433" cy="28561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Dot plot of days since due date</a:t>
            </a:r>
          </a:p>
        </p:txBody>
      </p:sp>
      <p:pic>
        <p:nvPicPr>
          <p:cNvPr id="6" name="indivda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7699" y="198098"/>
            <a:ext cx="11075727" cy="6104731"/>
          </a:xfrm>
          <a:prstGeom prst="rect">
            <a:avLst/>
          </a:prstGeom>
        </p:spPr>
      </p:pic>
    </p:spTree>
    <p:extLst>
      <p:ext uri="{BB962C8B-B14F-4D97-AF65-F5344CB8AC3E}">
        <p14:creationId xmlns:p14="http://schemas.microsoft.com/office/powerpoint/2010/main" val="631886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2" descr="Image"/>
          <p:cNvPicPr preferRelativeResize="0"/>
          <p:nvPr/>
        </p:nvPicPr>
        <p:blipFill rotWithShape="1">
          <a:blip r:embed="rId3">
            <a:alphaModFix/>
          </a:blip>
          <a:srcRect/>
          <a:stretch/>
        </p:blipFill>
        <p:spPr>
          <a:xfrm>
            <a:off x="304865" y="3764664"/>
            <a:ext cx="5488295" cy="2756596"/>
          </a:xfrm>
          <a:prstGeom prst="rect">
            <a:avLst/>
          </a:prstGeom>
          <a:noFill/>
          <a:ln>
            <a:noFill/>
          </a:ln>
        </p:spPr>
      </p:pic>
      <p:sp>
        <p:nvSpPr>
          <p:cNvPr id="514" name="Google Shape;514;p22"/>
          <p:cNvSpPr txBox="1"/>
          <p:nvPr/>
        </p:nvSpPr>
        <p:spPr>
          <a:xfrm>
            <a:off x="593882" y="1128589"/>
            <a:ext cx="2737136" cy="33855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600"/>
              <a:buFont typeface="Avenir"/>
              <a:buNone/>
            </a:pPr>
            <a:r>
              <a:rPr lang="en-US" sz="1600" b="1" i="0" u="none" strike="noStrike" cap="none">
                <a:solidFill>
                  <a:srgbClr val="000000"/>
                </a:solidFill>
                <a:latin typeface="Avenir"/>
                <a:ea typeface="Avenir"/>
                <a:cs typeface="Avenir"/>
                <a:sym typeface="Avenir"/>
              </a:rPr>
              <a:t>Data I</a:t>
            </a:r>
            <a:r>
              <a:rPr lang="en-US" sz="1600" b="0" i="0" u="none" strike="noStrike" cap="none">
                <a:solidFill>
                  <a:srgbClr val="000000"/>
                </a:solidFill>
                <a:latin typeface="Avenir"/>
                <a:ea typeface="Avenir"/>
                <a:cs typeface="Avenir"/>
                <a:sym typeface="Avenir"/>
              </a:rPr>
              <a:t>: Jan 2015 - Feb 2018 </a:t>
            </a:r>
            <a:endParaRPr/>
          </a:p>
        </p:txBody>
      </p:sp>
      <p:sp>
        <p:nvSpPr>
          <p:cNvPr id="515" name="Google Shape;515;p22"/>
          <p:cNvSpPr txBox="1"/>
          <p:nvPr/>
        </p:nvSpPr>
        <p:spPr>
          <a:xfrm>
            <a:off x="4724400" y="1104043"/>
            <a:ext cx="3564108" cy="584771"/>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600"/>
              <a:buFont typeface="Avenir"/>
              <a:buNone/>
            </a:pPr>
            <a:r>
              <a:rPr lang="en-US" sz="1600" b="1" i="0" u="none" strike="noStrike" cap="none">
                <a:solidFill>
                  <a:srgbClr val="000000"/>
                </a:solidFill>
                <a:latin typeface="Avenir"/>
                <a:ea typeface="Avenir"/>
                <a:cs typeface="Avenir"/>
                <a:sym typeface="Avenir"/>
              </a:rPr>
              <a:t>Data II</a:t>
            </a:r>
            <a:r>
              <a:rPr lang="en-US" sz="1600" b="0" i="0" u="none" strike="noStrike" cap="none">
                <a:solidFill>
                  <a:srgbClr val="000000"/>
                </a:solidFill>
                <a:latin typeface="Avenir"/>
                <a:ea typeface="Avenir"/>
                <a:cs typeface="Avenir"/>
                <a:sym typeface="Avenir"/>
              </a:rPr>
              <a:t>: Jan 2015 - Feb 2018</a:t>
            </a:r>
            <a:endParaRPr/>
          </a:p>
          <a:p>
            <a:pPr marL="0" marR="0" lvl="0" indent="0" algn="l" rtl="0">
              <a:lnSpc>
                <a:spcPct val="100000"/>
              </a:lnSpc>
              <a:spcBef>
                <a:spcPts val="0"/>
              </a:spcBef>
              <a:spcAft>
                <a:spcPts val="0"/>
              </a:spcAft>
              <a:buClr>
                <a:srgbClr val="000000"/>
              </a:buClr>
              <a:buSzPts val="1600"/>
              <a:buFont typeface="Avenir"/>
              <a:buNone/>
            </a:pPr>
            <a:r>
              <a:rPr lang="en-US" sz="1600" b="0" i="0" u="none" strike="noStrike" cap="none">
                <a:solidFill>
                  <a:srgbClr val="000000"/>
                </a:solidFill>
                <a:latin typeface="Avenir"/>
                <a:ea typeface="Avenir"/>
                <a:cs typeface="Avenir"/>
                <a:sym typeface="Avenir"/>
              </a:rPr>
              <a:t>Partial roll out dates</a:t>
            </a:r>
            <a:endParaRPr/>
          </a:p>
        </p:txBody>
      </p:sp>
      <p:sp>
        <p:nvSpPr>
          <p:cNvPr id="516" name="Google Shape;516;p22"/>
          <p:cNvSpPr txBox="1"/>
          <p:nvPr/>
        </p:nvSpPr>
        <p:spPr>
          <a:xfrm>
            <a:off x="8676013" y="1066800"/>
            <a:ext cx="3515987" cy="584771"/>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600"/>
              <a:buFont typeface="Avenir"/>
              <a:buNone/>
            </a:pPr>
            <a:r>
              <a:rPr lang="en-US" sz="1600" b="1" i="0" u="none" strike="noStrike" cap="none">
                <a:solidFill>
                  <a:srgbClr val="000000"/>
                </a:solidFill>
                <a:latin typeface="Avenir"/>
                <a:ea typeface="Avenir"/>
                <a:cs typeface="Avenir"/>
                <a:sym typeface="Avenir"/>
              </a:rPr>
              <a:t>Data III</a:t>
            </a:r>
            <a:r>
              <a:rPr lang="en-US" sz="1600" b="0" i="0" u="none" strike="noStrike" cap="none">
                <a:solidFill>
                  <a:srgbClr val="000000"/>
                </a:solidFill>
                <a:latin typeface="Avenir"/>
                <a:ea typeface="Avenir"/>
                <a:cs typeface="Avenir"/>
                <a:sym typeface="Avenir"/>
              </a:rPr>
              <a:t> : Jun 2017 - Jun 2018</a:t>
            </a:r>
            <a:endParaRPr/>
          </a:p>
          <a:p>
            <a:pPr marL="0" marR="0" lvl="0" indent="0" algn="l" rtl="0">
              <a:lnSpc>
                <a:spcPct val="100000"/>
              </a:lnSpc>
              <a:spcBef>
                <a:spcPts val="0"/>
              </a:spcBef>
              <a:spcAft>
                <a:spcPts val="0"/>
              </a:spcAft>
              <a:buClr>
                <a:srgbClr val="000000"/>
              </a:buClr>
              <a:buSzPts val="1600"/>
              <a:buFont typeface="Avenir"/>
              <a:buNone/>
            </a:pPr>
            <a:r>
              <a:rPr lang="en-US" sz="1600" b="0" i="0" u="none" strike="noStrike" cap="none">
                <a:solidFill>
                  <a:srgbClr val="000000"/>
                </a:solidFill>
                <a:latin typeface="Avenir"/>
                <a:ea typeface="Avenir"/>
                <a:cs typeface="Avenir"/>
                <a:sym typeface="Avenir"/>
              </a:rPr>
              <a:t>Full roll out dates</a:t>
            </a:r>
            <a:endParaRPr/>
          </a:p>
        </p:txBody>
      </p:sp>
      <p:sp>
        <p:nvSpPr>
          <p:cNvPr id="517" name="Google Shape;517;p22"/>
          <p:cNvSpPr txBox="1"/>
          <p:nvPr/>
        </p:nvSpPr>
        <p:spPr>
          <a:xfrm>
            <a:off x="1839557" y="2362200"/>
            <a:ext cx="3564108" cy="954103"/>
          </a:xfrm>
          <a:prstGeom prst="rect">
            <a:avLst/>
          </a:prstGeom>
          <a:noFill/>
          <a:ln>
            <a:noFill/>
          </a:ln>
        </p:spPr>
        <p:txBody>
          <a:bodyPr spcFirstLastPara="1" wrap="square" lIns="45700" tIns="45700" rIns="45700"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PATH provides data dictionary</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New data is collected to TImR</a:t>
            </a:r>
            <a:endParaRPr sz="1400" b="0" i="1" u="none" strike="noStrike" cap="none" dirty="0">
              <a:solidFill>
                <a:srgbClr val="000000"/>
              </a:solidFill>
              <a:latin typeface="Avenir"/>
              <a:ea typeface="Avenir"/>
              <a:cs typeface="Avenir"/>
              <a:sym typeface="Avenir"/>
            </a:endParaRPr>
          </a:p>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Data is uploaded to macro-eyes model </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Partial rollout dates</a:t>
            </a:r>
            <a:endParaRPr sz="1400" b="0" i="1" u="none" strike="noStrike" cap="none" dirty="0">
              <a:solidFill>
                <a:srgbClr val="000000"/>
              </a:solidFill>
              <a:latin typeface="Avenir"/>
              <a:ea typeface="Avenir"/>
              <a:cs typeface="Avenir"/>
              <a:sym typeface="Avenir"/>
            </a:endParaRPr>
          </a:p>
        </p:txBody>
      </p:sp>
      <p:sp>
        <p:nvSpPr>
          <p:cNvPr id="518" name="Google Shape;518;p22"/>
          <p:cNvSpPr txBox="1"/>
          <p:nvPr/>
        </p:nvSpPr>
        <p:spPr>
          <a:xfrm>
            <a:off x="5426636" y="1827650"/>
            <a:ext cx="1338729" cy="33855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600"/>
              <a:buFont typeface="Avenir"/>
              <a:buNone/>
            </a:pPr>
            <a:r>
              <a:rPr lang="en-US" sz="1600" b="1" i="0" u="none" strike="noStrike" cap="none">
                <a:solidFill>
                  <a:srgbClr val="000000"/>
                </a:solidFill>
                <a:latin typeface="Avenir"/>
                <a:ea typeface="Avenir"/>
                <a:cs typeface="Avenir"/>
                <a:sym typeface="Avenir"/>
              </a:rPr>
              <a:t>R</a:t>
            </a:r>
            <a:r>
              <a:rPr lang="en-US" sz="1600" b="1" i="0" u="none" strike="noStrike" cap="none" baseline="30000">
                <a:solidFill>
                  <a:srgbClr val="000000"/>
                </a:solidFill>
                <a:latin typeface="Avenir"/>
                <a:ea typeface="Avenir"/>
                <a:cs typeface="Avenir"/>
                <a:sym typeface="Avenir"/>
              </a:rPr>
              <a:t>2 </a:t>
            </a:r>
            <a:r>
              <a:rPr lang="en-US" sz="1600" b="1" i="0" u="none" strike="noStrike" cap="none">
                <a:solidFill>
                  <a:srgbClr val="000000"/>
                </a:solidFill>
                <a:latin typeface="Avenir"/>
                <a:ea typeface="Avenir"/>
                <a:cs typeface="Avenir"/>
                <a:sym typeface="Avenir"/>
              </a:rPr>
              <a:t>= 0.24</a:t>
            </a:r>
            <a:endParaRPr sz="1600" b="1" i="0" u="none" strike="noStrike" cap="none" baseline="30000">
              <a:solidFill>
                <a:srgbClr val="000000"/>
              </a:solidFill>
              <a:latin typeface="Avenir"/>
              <a:ea typeface="Avenir"/>
              <a:cs typeface="Avenir"/>
              <a:sym typeface="Avenir"/>
            </a:endParaRPr>
          </a:p>
        </p:txBody>
      </p:sp>
      <p:sp>
        <p:nvSpPr>
          <p:cNvPr id="519" name="Google Shape;519;p22"/>
          <p:cNvSpPr txBox="1"/>
          <p:nvPr/>
        </p:nvSpPr>
        <p:spPr>
          <a:xfrm>
            <a:off x="1447800" y="1858427"/>
            <a:ext cx="848657" cy="276995"/>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200"/>
              <a:buFont typeface="Avenir"/>
              <a:buNone/>
            </a:pPr>
            <a:r>
              <a:rPr lang="en-US" sz="1200" b="1" i="0" u="none" strike="noStrike" cap="none">
                <a:solidFill>
                  <a:srgbClr val="000000"/>
                </a:solidFill>
                <a:latin typeface="Avenir"/>
                <a:ea typeface="Avenir"/>
                <a:cs typeface="Avenir"/>
                <a:sym typeface="Avenir"/>
              </a:rPr>
              <a:t>R</a:t>
            </a:r>
            <a:r>
              <a:rPr lang="en-US" sz="1200" b="1" i="0" u="none" strike="noStrike" cap="none" baseline="30000">
                <a:solidFill>
                  <a:srgbClr val="000000"/>
                </a:solidFill>
                <a:latin typeface="Avenir"/>
                <a:ea typeface="Avenir"/>
                <a:cs typeface="Avenir"/>
                <a:sym typeface="Avenir"/>
              </a:rPr>
              <a:t>2 </a:t>
            </a:r>
            <a:r>
              <a:rPr lang="en-US" sz="1200" b="1" i="0" u="none" strike="noStrike" cap="none">
                <a:solidFill>
                  <a:srgbClr val="000000"/>
                </a:solidFill>
                <a:latin typeface="Avenir"/>
                <a:ea typeface="Avenir"/>
                <a:cs typeface="Avenir"/>
                <a:sym typeface="Avenir"/>
              </a:rPr>
              <a:t>= 0.17</a:t>
            </a:r>
            <a:endParaRPr sz="1200" b="1" i="0" u="none" strike="noStrike" cap="none" baseline="30000">
              <a:solidFill>
                <a:srgbClr val="000000"/>
              </a:solidFill>
              <a:latin typeface="Avenir"/>
              <a:ea typeface="Avenir"/>
              <a:cs typeface="Avenir"/>
              <a:sym typeface="Avenir"/>
            </a:endParaRPr>
          </a:p>
        </p:txBody>
      </p:sp>
      <p:sp>
        <p:nvSpPr>
          <p:cNvPr id="520" name="Google Shape;520;p22"/>
          <p:cNvSpPr txBox="1"/>
          <p:nvPr/>
        </p:nvSpPr>
        <p:spPr>
          <a:xfrm>
            <a:off x="9320174" y="1752600"/>
            <a:ext cx="1424026" cy="461661"/>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2400"/>
              <a:buFont typeface="Avenir"/>
              <a:buNone/>
            </a:pPr>
            <a:r>
              <a:rPr lang="en-US" sz="2400" b="1" i="0" u="none" strike="noStrike" cap="none" dirty="0">
                <a:solidFill>
                  <a:srgbClr val="000000"/>
                </a:solidFill>
                <a:latin typeface="Avenir"/>
                <a:ea typeface="Avenir"/>
                <a:cs typeface="Avenir"/>
                <a:sym typeface="Avenir"/>
              </a:rPr>
              <a:t>R</a:t>
            </a:r>
            <a:r>
              <a:rPr lang="en-US" sz="2400" b="1" i="0" u="none" strike="noStrike" cap="none" baseline="30000" dirty="0">
                <a:solidFill>
                  <a:srgbClr val="000000"/>
                </a:solidFill>
                <a:latin typeface="Avenir"/>
                <a:ea typeface="Avenir"/>
                <a:cs typeface="Avenir"/>
                <a:sym typeface="Avenir"/>
              </a:rPr>
              <a:t>2 </a:t>
            </a:r>
            <a:r>
              <a:rPr lang="en-US" sz="2400" b="1" dirty="0">
                <a:solidFill>
                  <a:srgbClr val="000000"/>
                </a:solidFill>
                <a:latin typeface="Avenir"/>
                <a:ea typeface="Avenir"/>
                <a:cs typeface="Avenir"/>
                <a:sym typeface="Avenir"/>
              </a:rPr>
              <a:t>&gt;</a:t>
            </a:r>
            <a:r>
              <a:rPr lang="en-US" sz="2400" b="1" i="0" u="none" strike="noStrike" cap="none" dirty="0" smtClean="0">
                <a:solidFill>
                  <a:srgbClr val="000000"/>
                </a:solidFill>
                <a:latin typeface="Avenir"/>
                <a:ea typeface="Avenir"/>
                <a:cs typeface="Avenir"/>
                <a:sym typeface="Avenir"/>
              </a:rPr>
              <a:t> 0.</a:t>
            </a:r>
            <a:r>
              <a:rPr lang="en-US" sz="2400" b="1" dirty="0">
                <a:latin typeface="Avenir"/>
                <a:ea typeface="Avenir"/>
                <a:cs typeface="Avenir"/>
                <a:sym typeface="Avenir"/>
              </a:rPr>
              <a:t>7</a:t>
            </a:r>
            <a:r>
              <a:rPr lang="en-US" sz="2400" b="1" dirty="0" smtClean="0">
                <a:latin typeface="Avenir"/>
                <a:ea typeface="Avenir"/>
                <a:cs typeface="Avenir"/>
                <a:sym typeface="Avenir"/>
              </a:rPr>
              <a:t>0</a:t>
            </a:r>
            <a:endParaRPr sz="2400" b="1" i="0" u="none" strike="noStrike" cap="none" baseline="30000" dirty="0">
              <a:solidFill>
                <a:srgbClr val="000000"/>
              </a:solidFill>
              <a:latin typeface="Avenir"/>
              <a:ea typeface="Avenir"/>
              <a:cs typeface="Avenir"/>
              <a:sym typeface="Avenir"/>
            </a:endParaRPr>
          </a:p>
        </p:txBody>
      </p:sp>
      <p:sp>
        <p:nvSpPr>
          <p:cNvPr id="521" name="Google Shape;521;p22"/>
          <p:cNvSpPr txBox="1"/>
          <p:nvPr/>
        </p:nvSpPr>
        <p:spPr>
          <a:xfrm>
            <a:off x="6313813" y="2362200"/>
            <a:ext cx="3515987" cy="1169547"/>
          </a:xfrm>
          <a:prstGeom prst="rect">
            <a:avLst/>
          </a:prstGeom>
          <a:noFill/>
          <a:ln>
            <a:noFill/>
          </a:ln>
        </p:spPr>
        <p:txBody>
          <a:bodyPr spcFirstLastPara="1" wrap="square" lIns="45700" tIns="45700" rIns="45700"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PATH restructures TImR</a:t>
            </a:r>
            <a:endParaRPr sz="1400" b="0" i="1" u="none" strike="noStrike" cap="none" dirty="0">
              <a:solidFill>
                <a:srgbClr val="000000"/>
              </a:solidFill>
              <a:latin typeface="Avenir"/>
              <a:ea typeface="Avenir"/>
              <a:cs typeface="Avenir"/>
              <a:sym typeface="Avenir"/>
            </a:endParaRPr>
          </a:p>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Cleaned data set is uploaded to macro-eyes model</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Data uploaded to macro-eyes model </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1" u="none" strike="noStrike" cap="none" dirty="0">
                <a:solidFill>
                  <a:srgbClr val="000000"/>
                </a:solidFill>
                <a:latin typeface="Avenir"/>
                <a:ea typeface="Avenir"/>
                <a:cs typeface="Avenir"/>
                <a:sym typeface="Avenir"/>
              </a:rPr>
              <a:t>Full rollout dates</a:t>
            </a:r>
            <a:endParaRPr sz="1400" b="0" i="1" u="none" strike="noStrike" cap="none" dirty="0">
              <a:solidFill>
                <a:srgbClr val="000000"/>
              </a:solidFill>
              <a:latin typeface="Avenir"/>
              <a:ea typeface="Avenir"/>
              <a:cs typeface="Avenir"/>
              <a:sym typeface="Avenir"/>
            </a:endParaRPr>
          </a:p>
        </p:txBody>
      </p:sp>
      <p:sp>
        <p:nvSpPr>
          <p:cNvPr id="522" name="Google Shape;522;p22"/>
          <p:cNvSpPr txBox="1"/>
          <p:nvPr/>
        </p:nvSpPr>
        <p:spPr>
          <a:xfrm>
            <a:off x="-46043" y="53876"/>
            <a:ext cx="3485095" cy="5605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400"/>
              <a:buFont typeface="Avenir"/>
              <a:buNone/>
            </a:pPr>
            <a:r>
              <a:rPr lang="en-US" sz="1400" b="0" i="0" u="none" strike="noStrike" cap="none" dirty="0">
                <a:solidFill>
                  <a:srgbClr val="3F3F3F"/>
                </a:solidFill>
                <a:latin typeface="Avenir"/>
                <a:ea typeface="Avenir"/>
                <a:cs typeface="Avenir"/>
                <a:sym typeface="Avenir"/>
              </a:rPr>
              <a:t>macro-eyes.com </a:t>
            </a:r>
            <a:r>
              <a:rPr lang="en-US" sz="1400" b="1" i="0" u="none" strike="noStrike" cap="none" dirty="0">
                <a:solidFill>
                  <a:srgbClr val="00B0F0"/>
                </a:solidFill>
                <a:latin typeface="Avenir"/>
                <a:ea typeface="Avenir"/>
                <a:cs typeface="Avenir"/>
                <a:sym typeface="Avenir"/>
              </a:rPr>
              <a:t>/ </a:t>
            </a:r>
            <a:r>
              <a:rPr lang="en-US" sz="1400" b="0" i="0" u="none" strike="noStrike" cap="none" dirty="0">
                <a:solidFill>
                  <a:schemeClr val="lt1"/>
                </a:solidFill>
                <a:latin typeface="Avenir"/>
                <a:ea typeface="Avenir"/>
                <a:cs typeface="Avenir"/>
                <a:sym typeface="Avenir"/>
              </a:rPr>
              <a:t>    </a:t>
            </a:r>
            <a:r>
              <a:rPr lang="en-US" sz="1400" b="0" i="0" u="none" strike="noStrike" cap="none" dirty="0">
                <a:solidFill>
                  <a:srgbClr val="3F3F3F"/>
                </a:solidFill>
                <a:latin typeface="Avenir"/>
                <a:ea typeface="Avenir"/>
                <a:cs typeface="Avenir"/>
                <a:sym typeface="Avenir"/>
              </a:rPr>
              <a:t>@</a:t>
            </a:r>
            <a:r>
              <a:rPr lang="en-US" sz="1400" b="0" i="0" u="none" strike="noStrike" cap="none" dirty="0" err="1">
                <a:solidFill>
                  <a:srgbClr val="3F3F3F"/>
                </a:solidFill>
                <a:latin typeface="Avenir"/>
                <a:ea typeface="Avenir"/>
                <a:cs typeface="Avenir"/>
                <a:sym typeface="Avenir"/>
              </a:rPr>
              <a:t>macroeyeshealth</a:t>
            </a:r>
            <a:endParaRPr sz="1400" b="0" i="0" u="none" strike="noStrike" cap="none" dirty="0">
              <a:solidFill>
                <a:srgbClr val="3F3F3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venir"/>
              <a:ea typeface="Avenir"/>
              <a:cs typeface="Avenir"/>
              <a:sym typeface="Avenir"/>
            </a:endParaRPr>
          </a:p>
        </p:txBody>
      </p:sp>
      <p:pic>
        <p:nvPicPr>
          <p:cNvPr id="523" name="Google Shape;523;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31998" y="76200"/>
            <a:ext cx="296802" cy="296802"/>
          </a:xfrm>
          <a:prstGeom prst="rect">
            <a:avLst/>
          </a:prstGeom>
          <a:noFill/>
          <a:ln>
            <a:noFill/>
          </a:ln>
        </p:spPr>
      </p:pic>
      <p:pic>
        <p:nvPicPr>
          <p:cNvPr id="524" name="Google Shape;524;p22"/>
          <p:cNvPicPr preferRelativeResize="0"/>
          <p:nvPr/>
        </p:nvPicPr>
        <p:blipFill>
          <a:blip r:embed="rId5">
            <a:alphaModFix/>
          </a:blip>
          <a:stretch>
            <a:fillRect/>
          </a:stretch>
        </p:blipFill>
        <p:spPr>
          <a:xfrm>
            <a:off x="6553200" y="3945576"/>
            <a:ext cx="5127050" cy="2575674"/>
          </a:xfrm>
          <a:prstGeom prst="rect">
            <a:avLst/>
          </a:prstGeom>
          <a:noFill/>
          <a:ln>
            <a:noFill/>
          </a:ln>
        </p:spPr>
      </p:pic>
      <p:sp>
        <p:nvSpPr>
          <p:cNvPr id="14" name="Google Shape;444;p18">
            <a:extLst>
              <a:ext uri="{FF2B5EF4-FFF2-40B4-BE49-F238E27FC236}">
                <a16:creationId xmlns:a16="http://schemas.microsoft.com/office/drawing/2014/main" id="{3BE7A28D-758D-A643-ABAC-C96B8E409BFB}"/>
              </a:ext>
            </a:extLst>
          </p:cNvPr>
          <p:cNvSpPr txBox="1"/>
          <p:nvPr/>
        </p:nvSpPr>
        <p:spPr>
          <a:xfrm>
            <a:off x="0" y="6596432"/>
            <a:ext cx="4847771" cy="261568"/>
          </a:xfrm>
          <a:prstGeom prst="rect">
            <a:avLst/>
          </a:prstGeom>
          <a:noFill/>
          <a:ln>
            <a:noFill/>
          </a:ln>
        </p:spPr>
        <p:txBody>
          <a:bodyPr spcFirstLastPara="1" wrap="square" lIns="45675" tIns="45675" rIns="45675" bIns="45675" anchor="ctr" anchorCtr="0">
            <a:noAutofit/>
          </a:bodyPr>
          <a:lstStyle/>
          <a:p>
            <a:pPr marL="0" marR="0" lvl="0" indent="0" algn="ctr" rtl="0">
              <a:lnSpc>
                <a:spcPct val="100000"/>
              </a:lnSpc>
              <a:spcBef>
                <a:spcPts val="0"/>
              </a:spcBef>
              <a:spcAft>
                <a:spcPts val="0"/>
              </a:spcAft>
              <a:buClr>
                <a:srgbClr val="888888"/>
              </a:buClr>
              <a:buSzPts val="1100"/>
              <a:buFont typeface="Avenir"/>
              <a:buNone/>
            </a:pPr>
            <a:r>
              <a:rPr lang="en-US" sz="1100" b="0" i="0" u="none" strike="noStrike" cap="none" dirty="0">
                <a:solidFill>
                  <a:srgbClr val="888888"/>
                </a:solidFill>
                <a:latin typeface="Avenir"/>
                <a:ea typeface="Avenir"/>
                <a:cs typeface="Avenir"/>
                <a:sym typeface="Avenir"/>
              </a:rPr>
              <a:t>© 2018 Macro-Eyes, Inc.: all rights reserved. Confidential and proprietary. </a:t>
            </a:r>
            <a:endParaRPr dirty="0"/>
          </a:p>
        </p:txBody>
      </p:sp>
      <p:sp>
        <p:nvSpPr>
          <p:cNvPr id="2" name="TextBox 1"/>
          <p:cNvSpPr txBox="1"/>
          <p:nvPr/>
        </p:nvSpPr>
        <p:spPr>
          <a:xfrm>
            <a:off x="593882" y="362825"/>
            <a:ext cx="11367060" cy="399583"/>
          </a:xfrm>
          <a:prstGeom prst="rect">
            <a:avLst/>
          </a:prstGeom>
          <a:noFill/>
        </p:spPr>
        <p:txBody>
          <a:bodyPr wrap="square" lIns="0" tIns="0" rIns="0" bIns="0" rtlCol="0">
            <a:noAutofit/>
          </a:bodyPr>
          <a:lstStyle/>
          <a:p>
            <a:r>
              <a:rPr lang="en-US" sz="2400" dirty="0">
                <a:solidFill>
                  <a:schemeClr val="accent2"/>
                </a:solidFill>
                <a:latin typeface="+mj-lt"/>
                <a:sym typeface="Avenir"/>
              </a:rPr>
              <a:t>Does routinely collected supply chain data contain signal for predicting future utilization? </a:t>
            </a:r>
          </a:p>
          <a:p>
            <a:pPr algn="l"/>
            <a:endParaRPr lang="en-US" sz="1600" dirty="0" err="1" smtClean="0">
              <a:solidFill>
                <a:schemeClr val="accent2"/>
              </a:solidFill>
              <a:latin typeface="Helvetica" pitchFamily="2" charset="0"/>
            </a:endParaRPr>
          </a:p>
        </p:txBody>
      </p:sp>
      <p:pic>
        <p:nvPicPr>
          <p:cNvPr id="1028" name="Picture 4" descr="Image result for macro-eye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841" y="-128932"/>
            <a:ext cx="2575605" cy="73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17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
            <a:ext cx="12191999" cy="6857998"/>
          </a:xfrm>
          <a:prstGeom prst="rect">
            <a:avLst/>
          </a:prstGeom>
        </p:spPr>
      </p:pic>
      <p:pic>
        <p:nvPicPr>
          <p:cNvPr id="6" name="Picture 5"/>
          <p:cNvPicPr>
            <a:picLocks noChangeAspect="1"/>
          </p:cNvPicPr>
          <p:nvPr/>
        </p:nvPicPr>
        <p:blipFill>
          <a:blip r:embed="rId4"/>
          <a:stretch>
            <a:fillRect/>
          </a:stretch>
        </p:blipFill>
        <p:spPr>
          <a:xfrm>
            <a:off x="10795491" y="6286500"/>
            <a:ext cx="685309" cy="294956"/>
          </a:xfrm>
          <a:prstGeom prst="rect">
            <a:avLst/>
          </a:prstGeom>
        </p:spPr>
      </p:pic>
      <p:sp>
        <p:nvSpPr>
          <p:cNvPr id="8" name="TextBox 7"/>
          <p:cNvSpPr txBox="1"/>
          <p:nvPr/>
        </p:nvSpPr>
        <p:spPr>
          <a:xfrm rot="16200000">
            <a:off x="10896540" y="5211311"/>
            <a:ext cx="2050026" cy="208998"/>
          </a:xfrm>
          <a:prstGeom prst="rect">
            <a:avLst/>
          </a:prstGeom>
          <a:noFill/>
        </p:spPr>
        <p:txBody>
          <a:bodyPr wrap="square" lIns="0" tIns="0" rIns="0" bIns="0" rtlCol="0">
            <a:noAutofit/>
          </a:bodyPr>
          <a:lstStyle/>
          <a:p>
            <a:pPr algn="r"/>
            <a:r>
              <a:rPr lang="en-US" sz="600" dirty="0">
                <a:solidFill>
                  <a:schemeClr val="bg1"/>
                </a:solidFill>
              </a:rPr>
              <a:t>Photos: PATH/Aaron Joel Santos, </a:t>
            </a:r>
            <a:br>
              <a:rPr lang="en-US" sz="600" dirty="0">
                <a:solidFill>
                  <a:schemeClr val="bg1"/>
                </a:solidFill>
              </a:rPr>
            </a:br>
            <a:r>
              <a:rPr lang="en-US" sz="600" dirty="0">
                <a:solidFill>
                  <a:schemeClr val="bg1"/>
                </a:solidFill>
              </a:rPr>
              <a:t>PATH/Gabe </a:t>
            </a:r>
            <a:r>
              <a:rPr lang="en-US" sz="600" dirty="0" err="1">
                <a:solidFill>
                  <a:schemeClr val="bg1"/>
                </a:solidFill>
              </a:rPr>
              <a:t>Bienczycki</a:t>
            </a:r>
            <a:r>
              <a:rPr lang="en-US" sz="600" dirty="0">
                <a:solidFill>
                  <a:schemeClr val="bg1"/>
                </a:solidFill>
              </a:rPr>
              <a:t>, PATH/Gabe </a:t>
            </a:r>
            <a:r>
              <a:rPr lang="en-US" sz="600" dirty="0" err="1">
                <a:solidFill>
                  <a:schemeClr val="bg1"/>
                </a:solidFill>
              </a:rPr>
              <a:t>Bienczycki</a:t>
            </a:r>
            <a:endParaRPr lang="en-US" sz="600" dirty="0">
              <a:solidFill>
                <a:schemeClr val="bg1"/>
              </a:solidFill>
            </a:endParaRPr>
          </a:p>
        </p:txBody>
      </p:sp>
      <p:sp>
        <p:nvSpPr>
          <p:cNvPr id="2" name="Date Placeholder 1"/>
          <p:cNvSpPr>
            <a:spLocks noGrp="1"/>
          </p:cNvSpPr>
          <p:nvPr>
            <p:ph type="dt" sz="half" idx="11"/>
          </p:nvPr>
        </p:nvSpPr>
        <p:spPr/>
        <p:txBody>
          <a:bodyPr/>
          <a:lstStyle/>
          <a:p>
            <a:endParaRPr lang="en-US" dirty="0">
              <a:solidFill>
                <a:schemeClr val="bg1"/>
              </a:solidFill>
            </a:endParaRPr>
          </a:p>
        </p:txBody>
      </p:sp>
      <p:sp>
        <p:nvSpPr>
          <p:cNvPr id="3" name="Footer Placeholder 2"/>
          <p:cNvSpPr>
            <a:spLocks noGrp="1"/>
          </p:cNvSpPr>
          <p:nvPr>
            <p:ph type="ftr" sz="quarter" idx="10"/>
          </p:nvPr>
        </p:nvSpPr>
        <p:spPr/>
        <p:txBody>
          <a:bodyPr/>
          <a:lstStyle/>
          <a:p>
            <a:endParaRPr lang="en-US" dirty="0">
              <a:solidFill>
                <a:schemeClr val="bg1"/>
              </a:solidFill>
            </a:endParaRPr>
          </a:p>
        </p:txBody>
      </p:sp>
      <p:sp>
        <p:nvSpPr>
          <p:cNvPr id="7" name="Slide Number Placeholder 6"/>
          <p:cNvSpPr>
            <a:spLocks noGrp="1"/>
          </p:cNvSpPr>
          <p:nvPr>
            <p:ph type="sldNum" sz="quarter" idx="12"/>
          </p:nvPr>
        </p:nvSpPr>
        <p:spPr/>
        <p:txBody>
          <a:bodyPr/>
          <a:lstStyle/>
          <a:p>
            <a:endParaRPr lang="en-US" dirty="0">
              <a:solidFill>
                <a:schemeClr val="bg1"/>
              </a:solidFill>
            </a:endParaRPr>
          </a:p>
        </p:txBody>
      </p:sp>
    </p:spTree>
    <p:extLst>
      <p:ext uri="{BB962C8B-B14F-4D97-AF65-F5344CB8AC3E}">
        <p14:creationId xmlns:p14="http://schemas.microsoft.com/office/powerpoint/2010/main" val="243983787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0A1B13-4C70-D446-BFC0-184ABB441C89}"/>
              </a:ext>
            </a:extLst>
          </p:cNvPr>
          <p:cNvPicPr>
            <a:picLocks noChangeAspect="1"/>
          </p:cNvPicPr>
          <p:nvPr/>
        </p:nvPicPr>
        <p:blipFill>
          <a:blip r:embed="rId3"/>
          <a:stretch>
            <a:fillRect/>
          </a:stretch>
        </p:blipFill>
        <p:spPr>
          <a:xfrm>
            <a:off x="586945" y="2353424"/>
            <a:ext cx="2335427" cy="4310352"/>
          </a:xfrm>
          <a:prstGeom prst="rect">
            <a:avLst/>
          </a:prstGeom>
        </p:spPr>
      </p:pic>
      <p:pic>
        <p:nvPicPr>
          <p:cNvPr id="6" name="Picture 5">
            <a:extLst>
              <a:ext uri="{FF2B5EF4-FFF2-40B4-BE49-F238E27FC236}">
                <a16:creationId xmlns:a16="http://schemas.microsoft.com/office/drawing/2014/main" id="{FC23F498-DCD7-0B4E-AC2C-536FA764E26B}"/>
              </a:ext>
            </a:extLst>
          </p:cNvPr>
          <p:cNvPicPr>
            <a:picLocks noChangeAspect="1"/>
          </p:cNvPicPr>
          <p:nvPr/>
        </p:nvPicPr>
        <p:blipFill>
          <a:blip r:embed="rId4"/>
          <a:stretch>
            <a:fillRect/>
          </a:stretch>
        </p:blipFill>
        <p:spPr>
          <a:xfrm>
            <a:off x="3532345" y="2601221"/>
            <a:ext cx="5249532" cy="3278443"/>
          </a:xfrm>
          <a:prstGeom prst="rect">
            <a:avLst/>
          </a:prstGeom>
          <a:noFill/>
        </p:spPr>
      </p:pic>
      <p:pic>
        <p:nvPicPr>
          <p:cNvPr id="7" name="Picture 6">
            <a:extLst>
              <a:ext uri="{FF2B5EF4-FFF2-40B4-BE49-F238E27FC236}">
                <a16:creationId xmlns:a16="http://schemas.microsoft.com/office/drawing/2014/main" id="{ECF7ED43-982F-E747-9A07-DEF711D87AB8}"/>
              </a:ext>
            </a:extLst>
          </p:cNvPr>
          <p:cNvPicPr>
            <a:picLocks noChangeAspect="1"/>
          </p:cNvPicPr>
          <p:nvPr/>
        </p:nvPicPr>
        <p:blipFill>
          <a:blip r:embed="rId5"/>
          <a:stretch>
            <a:fillRect/>
          </a:stretch>
        </p:blipFill>
        <p:spPr>
          <a:xfrm>
            <a:off x="9351581" y="2970443"/>
            <a:ext cx="2514600" cy="2540000"/>
          </a:xfrm>
          <a:prstGeom prst="rect">
            <a:avLst/>
          </a:prstGeom>
        </p:spPr>
      </p:pic>
      <p:sp>
        <p:nvSpPr>
          <p:cNvPr id="8" name="Rectangle 7">
            <a:extLst>
              <a:ext uri="{FF2B5EF4-FFF2-40B4-BE49-F238E27FC236}">
                <a16:creationId xmlns:a16="http://schemas.microsoft.com/office/drawing/2014/main" id="{A38CF6A4-48A8-FC43-9EF2-6472C53ED4F5}"/>
              </a:ext>
            </a:extLst>
          </p:cNvPr>
          <p:cNvSpPr/>
          <p:nvPr/>
        </p:nvSpPr>
        <p:spPr>
          <a:xfrm>
            <a:off x="704335" y="2854411"/>
            <a:ext cx="2100648" cy="1791730"/>
          </a:xfrm>
          <a:prstGeom prst="rect">
            <a:avLst/>
          </a:prstGeom>
          <a:noFill/>
          <a:ln w="38100">
            <a:solidFill>
              <a:srgbClr val="00F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A43D7F18-EC5F-5640-9A12-442DCDB78216}"/>
              </a:ext>
            </a:extLst>
          </p:cNvPr>
          <p:cNvCxnSpPr>
            <a:stCxn id="8" idx="3"/>
          </p:cNvCxnSpPr>
          <p:nvPr/>
        </p:nvCxnSpPr>
        <p:spPr>
          <a:xfrm>
            <a:off x="2804983" y="3750276"/>
            <a:ext cx="707227" cy="0"/>
          </a:xfrm>
          <a:prstGeom prst="straightConnector1">
            <a:avLst/>
          </a:prstGeom>
          <a:ln w="38100">
            <a:solidFill>
              <a:srgbClr val="00FF7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4412C9-017B-6741-B7C3-50A09C895E0A}"/>
              </a:ext>
            </a:extLst>
          </p:cNvPr>
          <p:cNvCxnSpPr/>
          <p:nvPr/>
        </p:nvCxnSpPr>
        <p:spPr>
          <a:xfrm>
            <a:off x="8769582" y="3839616"/>
            <a:ext cx="707227" cy="0"/>
          </a:xfrm>
          <a:prstGeom prst="straightConnector1">
            <a:avLst/>
          </a:prstGeom>
          <a:ln w="38100">
            <a:solidFill>
              <a:srgbClr val="00FF75"/>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
          <p:cNvSpPr txBox="1">
            <a:spLocks/>
          </p:cNvSpPr>
          <p:nvPr/>
        </p:nvSpPr>
        <p:spPr>
          <a:xfrm>
            <a:off x="761999" y="775602"/>
            <a:ext cx="8287407" cy="1363916"/>
          </a:xfr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3200" dirty="0" smtClean="0">
                <a:solidFill>
                  <a:schemeClr val="accent2"/>
                </a:solidFill>
              </a:rPr>
              <a:t>Connected diagnostics + machine learning</a:t>
            </a:r>
            <a:endParaRPr lang="en-US" sz="3200" dirty="0">
              <a:solidFill>
                <a:schemeClr val="accent2"/>
              </a:solidFill>
            </a:endParaRPr>
          </a:p>
        </p:txBody>
      </p:sp>
    </p:spTree>
    <p:extLst>
      <p:ext uri="{BB962C8B-B14F-4D97-AF65-F5344CB8AC3E}">
        <p14:creationId xmlns:p14="http://schemas.microsoft.com/office/powerpoint/2010/main" val="1931769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9BE4A-DE2D-4591-BD1A-427432924CBF}"/>
              </a:ext>
            </a:extLst>
          </p:cNvPr>
          <p:cNvPicPr>
            <a:picLocks noChangeAspect="1"/>
          </p:cNvPicPr>
          <p:nvPr/>
        </p:nvPicPr>
        <p:blipFill rotWithShape="1">
          <a:blip r:embed="rId3"/>
          <a:srcRect t="2486"/>
          <a:stretch/>
        </p:blipFill>
        <p:spPr>
          <a:xfrm>
            <a:off x="5892800" y="-391259"/>
            <a:ext cx="6292680" cy="4304650"/>
          </a:xfrm>
          <a:prstGeom prst="rect">
            <a:avLst/>
          </a:prstGeom>
        </p:spPr>
      </p:pic>
      <p:pic>
        <p:nvPicPr>
          <p:cNvPr id="5" name="Picture 4">
            <a:extLst>
              <a:ext uri="{FF2B5EF4-FFF2-40B4-BE49-F238E27FC236}">
                <a16:creationId xmlns:a16="http://schemas.microsoft.com/office/drawing/2014/main" id="{E0BB2A4D-C01A-4E0D-98C3-9632DC2D8173}"/>
              </a:ext>
            </a:extLst>
          </p:cNvPr>
          <p:cNvPicPr>
            <a:picLocks noChangeAspect="1"/>
          </p:cNvPicPr>
          <p:nvPr/>
        </p:nvPicPr>
        <p:blipFill>
          <a:blip r:embed="rId4"/>
          <a:stretch>
            <a:fillRect/>
          </a:stretch>
        </p:blipFill>
        <p:spPr>
          <a:xfrm>
            <a:off x="5892801" y="3401127"/>
            <a:ext cx="6310818" cy="3858872"/>
          </a:xfrm>
          <a:prstGeom prst="rect">
            <a:avLst/>
          </a:prstGeom>
        </p:spPr>
      </p:pic>
      <p:sp>
        <p:nvSpPr>
          <p:cNvPr id="7" name="Text Placeholder 2">
            <a:extLst>
              <a:ext uri="{FF2B5EF4-FFF2-40B4-BE49-F238E27FC236}">
                <a16:creationId xmlns:a16="http://schemas.microsoft.com/office/drawing/2014/main" id="{9A477DF9-A245-40FA-B295-A83A4C4ECBDC}"/>
              </a:ext>
            </a:extLst>
          </p:cNvPr>
          <p:cNvSpPr txBox="1">
            <a:spLocks/>
          </p:cNvSpPr>
          <p:nvPr/>
        </p:nvSpPr>
        <p:spPr>
          <a:xfrm>
            <a:off x="664291" y="560319"/>
            <a:ext cx="5533309" cy="1200747"/>
          </a:xfrm>
          <a:prstGeom prst="rect">
            <a:avLst/>
          </a:prstGeom>
        </p:spPr>
        <p:txBody>
          <a:bodyPr anchor="t"/>
          <a:lstStyle>
            <a:lvl1pPr algn="l" defTabSz="457200" rtl="0" eaLnBrk="1" fontAlgn="base" hangingPunct="1">
              <a:spcBef>
                <a:spcPct val="20000"/>
              </a:spcBef>
              <a:spcAft>
                <a:spcPct val="0"/>
              </a:spcAft>
              <a:buFont typeface="Arial" panose="020B0604020202020204" pitchFamily="34" charset="0"/>
              <a:defRPr sz="1600" kern="1200">
                <a:solidFill>
                  <a:srgbClr val="454E60"/>
                </a:solidFill>
                <a:latin typeface="Arial" panose="020B0604020202020204" pitchFamily="34" charset="0"/>
                <a:ea typeface="Arial" panose="020B0604020202020204" pitchFamily="34" charset="0"/>
                <a:cs typeface="Arial" panose="020B0604020202020204" pitchFamily="34" charset="0"/>
              </a:defRPr>
            </a:lvl1pPr>
            <a:lvl2pPr marL="457200" algn="l" defTabSz="457200" rtl="0" eaLnBrk="1" fontAlgn="base" hangingPunct="1">
              <a:spcBef>
                <a:spcPct val="20000"/>
              </a:spcBef>
              <a:spcAft>
                <a:spcPct val="0"/>
              </a:spcAft>
              <a:buFont typeface="Arial" panose="020B0604020202020204" pitchFamily="34" charset="0"/>
              <a:defRPr sz="1600" kern="1200">
                <a:solidFill>
                  <a:srgbClr val="454E60"/>
                </a:solidFill>
                <a:latin typeface="Arial" panose="020B0604020202020204" pitchFamily="34" charset="0"/>
                <a:ea typeface="Arial" panose="020B0604020202020204" pitchFamily="34" charset="0"/>
                <a:cs typeface="Arial" panose="020B0604020202020204" pitchFamily="34" charset="0"/>
              </a:defRPr>
            </a:lvl2pPr>
            <a:lvl3pPr marL="914400" algn="l" defTabSz="457200" rtl="0" eaLnBrk="1" fontAlgn="base" hangingPunct="1">
              <a:spcBef>
                <a:spcPct val="0"/>
              </a:spcBef>
              <a:spcAft>
                <a:spcPct val="0"/>
              </a:spcAft>
              <a:buFont typeface="Arial" panose="020B0604020202020204" pitchFamily="34" charset="0"/>
              <a:defRPr sz="1600" kern="1200">
                <a:solidFill>
                  <a:srgbClr val="454E60"/>
                </a:solidFill>
                <a:latin typeface="Arial" panose="020B0604020202020204" pitchFamily="34" charset="0"/>
                <a:ea typeface="Arial" panose="020B0604020202020204" pitchFamily="34" charset="0"/>
                <a:cs typeface="Arial" panose="020B0604020202020204" pitchFamily="34" charset="0"/>
              </a:defRPr>
            </a:lvl3pPr>
            <a:lvl4pPr marL="1371600" algn="l" defTabSz="457200" rtl="0" eaLnBrk="1" fontAlgn="base" hangingPunct="1">
              <a:spcBef>
                <a:spcPct val="20000"/>
              </a:spcBef>
              <a:spcAft>
                <a:spcPct val="0"/>
              </a:spcAft>
              <a:buFont typeface="Arial" panose="020B0604020202020204" pitchFamily="34" charset="0"/>
              <a:defRPr sz="1600" kern="1200">
                <a:solidFill>
                  <a:srgbClr val="454E60"/>
                </a:solidFill>
                <a:latin typeface="Arial" panose="020B0604020202020204" pitchFamily="34" charset="0"/>
                <a:ea typeface="Arial" panose="020B0604020202020204" pitchFamily="34" charset="0"/>
                <a:cs typeface="Arial" panose="020B0604020202020204" pitchFamily="34" charset="0"/>
              </a:defRPr>
            </a:lvl4pPr>
            <a:lvl5pPr marL="1828800" algn="l" defTabSz="457200" rtl="0" eaLnBrk="1" fontAlgn="base" hangingPunct="1">
              <a:spcBef>
                <a:spcPct val="20000"/>
              </a:spcBef>
              <a:spcAft>
                <a:spcPct val="0"/>
              </a:spcAft>
              <a:buFont typeface="Arial" panose="020B0604020202020204" pitchFamily="34" charset="0"/>
              <a:defRPr sz="1600" kern="1200">
                <a:solidFill>
                  <a:srgbClr val="454E60"/>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F84F4F"/>
                </a:solidFill>
              </a:rPr>
              <a:t>PATH DRC </a:t>
            </a:r>
            <a:r>
              <a:rPr lang="en-US" sz="3200" dirty="0" smtClean="0">
                <a:solidFill>
                  <a:srgbClr val="F84F4F"/>
                </a:solidFill>
              </a:rPr>
              <a:t>Emergency Operating Centers (EOC)</a:t>
            </a:r>
            <a:endParaRPr lang="en-US" sz="3200" dirty="0">
              <a:solidFill>
                <a:srgbClr val="F84F4F"/>
              </a:solidFill>
            </a:endParaRPr>
          </a:p>
        </p:txBody>
      </p:sp>
      <p:sp>
        <p:nvSpPr>
          <p:cNvPr id="6" name="Text Placeholder 5"/>
          <p:cNvSpPr>
            <a:spLocks noGrp="1"/>
          </p:cNvSpPr>
          <p:nvPr>
            <p:ph type="body" sz="quarter" idx="10"/>
          </p:nvPr>
        </p:nvSpPr>
        <p:spPr/>
        <p:txBody>
          <a:bodyPr/>
          <a:lstStyle/>
          <a:p>
            <a:endParaRPr lang="en-US"/>
          </a:p>
        </p:txBody>
      </p:sp>
      <p:sp>
        <p:nvSpPr>
          <p:cNvPr id="10" name="Text Placeholder 9"/>
          <p:cNvSpPr>
            <a:spLocks noGrp="1"/>
          </p:cNvSpPr>
          <p:nvPr>
            <p:ph type="body" sz="quarter" idx="12"/>
          </p:nvPr>
        </p:nvSpPr>
        <p:spPr>
          <a:xfrm>
            <a:off x="762000" y="1921335"/>
            <a:ext cx="4809067" cy="4365165"/>
          </a:xfrm>
        </p:spPr>
        <p:txBody>
          <a:bodyPr/>
          <a:lstStyle/>
          <a:p>
            <a:pPr marL="285750" indent="-285750">
              <a:buFont typeface="Arial" panose="020B0604020202020204" pitchFamily="34" charset="0"/>
              <a:buChar char="•"/>
            </a:pPr>
            <a:r>
              <a:rPr lang="en-US" sz="1800" dirty="0" smtClean="0"/>
              <a:t>Kinshasa, satellite and mobile EOCs</a:t>
            </a:r>
          </a:p>
          <a:p>
            <a:endParaRPr lang="en-US" sz="1800" dirty="0" smtClean="0"/>
          </a:p>
          <a:p>
            <a:pPr marL="285750" indent="-285750">
              <a:buFont typeface="Arial" panose="020B0604020202020204" pitchFamily="34" charset="0"/>
              <a:buChar char="•"/>
            </a:pPr>
            <a:r>
              <a:rPr lang="en-US" sz="1800" dirty="0" smtClean="0"/>
              <a:t>Daily Ebola surveillance maps, MoH-DHIS2, DHIS2 tracker for case management and contact tracing, WHO-EWARS, audio/video conference</a:t>
            </a:r>
          </a:p>
          <a:p>
            <a:endParaRPr lang="en-US" sz="1800" dirty="0" smtClean="0"/>
          </a:p>
          <a:p>
            <a:pPr marL="285750" indent="-285750">
              <a:buFont typeface="Arial" panose="020B0604020202020204" pitchFamily="34" charset="0"/>
              <a:buChar char="•"/>
            </a:pPr>
            <a:r>
              <a:rPr lang="en-US" sz="1800" dirty="0" smtClean="0"/>
              <a:t>Provides </a:t>
            </a:r>
            <a:r>
              <a:rPr lang="en-US" sz="1800" dirty="0"/>
              <a:t>decision-makers and epidemiologic investigators with real-time data and video connectivity, ensuring that these individuals have the information necessary </a:t>
            </a:r>
            <a:r>
              <a:rPr lang="en-US" sz="1800" dirty="0" smtClean="0"/>
              <a:t>for a rapid response</a:t>
            </a:r>
          </a:p>
          <a:p>
            <a:pPr marL="285750" indent="-285750">
              <a:buFont typeface="Arial" panose="020B0604020202020204" pitchFamily="34" charset="0"/>
              <a:buChar char="•"/>
            </a:pPr>
            <a:endParaRPr lang="en-US" sz="1800" dirty="0"/>
          </a:p>
          <a:p>
            <a:r>
              <a:rPr lang="en-US" sz="2000" dirty="0"/>
              <a:t/>
            </a:r>
            <a:br>
              <a:rPr lang="en-US" sz="2000" dirty="0"/>
            </a:br>
            <a:r>
              <a:rPr lang="en-US" sz="1800" dirty="0" smtClean="0"/>
              <a:t> </a:t>
            </a:r>
          </a:p>
          <a:p>
            <a:endParaRPr lang="en-US" sz="1800" dirty="0" smtClean="0"/>
          </a:p>
          <a:p>
            <a:endParaRPr lang="en-US" sz="1800" dirty="0" smtClean="0"/>
          </a:p>
          <a:p>
            <a:endParaRPr lang="en-US" sz="1800" dirty="0"/>
          </a:p>
        </p:txBody>
      </p:sp>
      <p:sp>
        <p:nvSpPr>
          <p:cNvPr id="12" name="Text Placeholder 11"/>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49316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103" y="2089430"/>
            <a:ext cx="649224" cy="649224"/>
          </a:xfrm>
          <a:prstGeom prst="rect">
            <a:avLst/>
          </a:prstGeom>
        </p:spPr>
      </p:pic>
      <p:sp>
        <p:nvSpPr>
          <p:cNvPr id="12" name="Rectangle 11">
            <a:extLst>
              <a:ext uri="{FF2B5EF4-FFF2-40B4-BE49-F238E27FC236}">
                <a16:creationId xmlns:a16="http://schemas.microsoft.com/office/drawing/2014/main" id="{A6DEEFFD-DAF8-9847-AFFF-F4C821249803}"/>
              </a:ext>
            </a:extLst>
          </p:cNvPr>
          <p:cNvSpPr/>
          <p:nvPr/>
        </p:nvSpPr>
        <p:spPr>
          <a:xfrm>
            <a:off x="0" y="-2523"/>
            <a:ext cx="12228069"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743608" y="1365612"/>
            <a:ext cx="6346527" cy="1467850"/>
          </a:xfrm>
        </p:spPr>
        <p:txBody>
          <a:bodyPr anchor="t"/>
          <a:lstStyle/>
          <a:p>
            <a:pPr marL="514350" indent="-514350">
              <a:buFont typeface="+mj-lt"/>
              <a:buAutoNum type="arabicPeriod"/>
            </a:pPr>
            <a:r>
              <a:rPr lang="en-US" sz="3000" dirty="0" smtClean="0">
                <a:solidFill>
                  <a:schemeClr val="accent2">
                    <a:lumMod val="40000"/>
                    <a:lumOff val="60000"/>
                  </a:schemeClr>
                </a:solidFill>
              </a:rPr>
              <a:t>Making the connections</a:t>
            </a:r>
          </a:p>
          <a:p>
            <a:pPr marL="514350" indent="-514350">
              <a:buFont typeface="+mj-lt"/>
              <a:buAutoNum type="arabicPeriod"/>
            </a:pPr>
            <a:r>
              <a:rPr lang="en-US" sz="3000" dirty="0" smtClean="0">
                <a:solidFill>
                  <a:schemeClr val="accent2">
                    <a:lumMod val="40000"/>
                    <a:lumOff val="60000"/>
                  </a:schemeClr>
                </a:solidFill>
              </a:rPr>
              <a:t>Generating information</a:t>
            </a:r>
          </a:p>
          <a:p>
            <a:pPr marL="514350" indent="-514350">
              <a:buFont typeface="+mj-lt"/>
              <a:buAutoNum type="arabicPeriod"/>
            </a:pPr>
            <a:r>
              <a:rPr lang="en-US" sz="3000" dirty="0" smtClean="0"/>
              <a:t>Empowering to make meaning</a:t>
            </a:r>
            <a:endParaRPr lang="en-US" sz="3000" dirty="0"/>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0"/>
          </p:nvPr>
        </p:nvSpPr>
        <p:spPr/>
        <p:txBody>
          <a:bodyPr/>
          <a:lstStyle/>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547692"/>
            <a:ext cx="649224" cy="64922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24" y="3538091"/>
            <a:ext cx="649224" cy="64922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538" y="3495594"/>
            <a:ext cx="649224" cy="64922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838" y="3489140"/>
            <a:ext cx="649224" cy="64922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962" y="3494274"/>
            <a:ext cx="649224" cy="64922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452" y="3489140"/>
            <a:ext cx="649224" cy="649224"/>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88" y="4226921"/>
            <a:ext cx="649224" cy="649224"/>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912" y="4231718"/>
            <a:ext cx="649224" cy="64922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019" y="4219198"/>
            <a:ext cx="649224" cy="649224"/>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543" y="4223995"/>
            <a:ext cx="649224" cy="64922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32" y="4215927"/>
            <a:ext cx="649224" cy="649224"/>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956" y="4220724"/>
            <a:ext cx="649224" cy="64922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200" y="3561851"/>
            <a:ext cx="649224" cy="649224"/>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623" y="2089430"/>
            <a:ext cx="649224" cy="649224"/>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0" y="3549325"/>
            <a:ext cx="649224" cy="64922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069" y="2833462"/>
            <a:ext cx="649224" cy="64922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748" y="2836475"/>
            <a:ext cx="649224" cy="64922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18" y="2848823"/>
            <a:ext cx="649224" cy="64922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269" y="2849361"/>
            <a:ext cx="649224" cy="64922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793" y="2854158"/>
            <a:ext cx="649224" cy="649224"/>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437" y="2836475"/>
            <a:ext cx="649224" cy="649224"/>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200" y="3566416"/>
            <a:ext cx="649224" cy="649224"/>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912" y="3547692"/>
            <a:ext cx="649224" cy="649224"/>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2090884"/>
            <a:ext cx="649224" cy="64922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3118" y="2846370"/>
            <a:ext cx="649224" cy="649224"/>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732" y="4889686"/>
            <a:ext cx="649224" cy="649224"/>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383" y="4905576"/>
            <a:ext cx="649224" cy="649224"/>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4899651"/>
            <a:ext cx="649224" cy="649224"/>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879" y="4905576"/>
            <a:ext cx="649224" cy="649224"/>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2738" y="4905576"/>
            <a:ext cx="649224" cy="649224"/>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659" y="4880942"/>
            <a:ext cx="649224" cy="649224"/>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29" y="4904157"/>
            <a:ext cx="649224" cy="649224"/>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369" y="4218603"/>
            <a:ext cx="649224" cy="64922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345" y="4885314"/>
            <a:ext cx="649224" cy="64922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517" y="4883414"/>
            <a:ext cx="649224" cy="64922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168" y="4883538"/>
            <a:ext cx="649224" cy="64922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112" y="4877613"/>
            <a:ext cx="649224" cy="649224"/>
          </a:xfrm>
          <a:prstGeom prst="rect">
            <a:avLst/>
          </a:prstGeom>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664" y="4899651"/>
            <a:ext cx="649224" cy="649224"/>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523" y="4883538"/>
            <a:ext cx="649224" cy="649224"/>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17" y="4889686"/>
            <a:ext cx="649224" cy="649224"/>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597" y="4878503"/>
            <a:ext cx="649224" cy="64922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76" y="4220724"/>
            <a:ext cx="649224" cy="649224"/>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176" y="4220724"/>
            <a:ext cx="649224" cy="649224"/>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476" y="4220724"/>
            <a:ext cx="649224" cy="649224"/>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300" y="4219404"/>
            <a:ext cx="649224" cy="649224"/>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6600" y="4214270"/>
            <a:ext cx="649224" cy="64922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555" y="3554468"/>
            <a:ext cx="649224" cy="64922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206" y="3554592"/>
            <a:ext cx="649224" cy="649224"/>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055" y="3560740"/>
            <a:ext cx="649224" cy="649224"/>
          </a:xfrm>
          <a:prstGeom prst="rect">
            <a:avLst/>
          </a:prstGeom>
        </p:spPr>
      </p:pic>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635" y="3549557"/>
            <a:ext cx="649224" cy="649224"/>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126" y="5605854"/>
            <a:ext cx="649224" cy="649224"/>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0426" y="5599400"/>
            <a:ext cx="649224" cy="649224"/>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1550" y="5604534"/>
            <a:ext cx="649224" cy="649224"/>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040" y="5599400"/>
            <a:ext cx="649224" cy="649224"/>
          </a:xfrm>
          <a:prstGeom prst="rect">
            <a:avLst/>
          </a:prstGeom>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976" y="6337181"/>
            <a:ext cx="649224" cy="649224"/>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500" y="6341978"/>
            <a:ext cx="649224" cy="649224"/>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607" y="6329458"/>
            <a:ext cx="649224" cy="649224"/>
          </a:xfrm>
          <a:prstGeom prst="rect">
            <a:avLst/>
          </a:prstGeom>
        </p:spPr>
      </p:pic>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131" y="6334255"/>
            <a:ext cx="649224" cy="649224"/>
          </a:xfrm>
          <a:prstGeom prst="rect">
            <a:avLst/>
          </a:prstGeom>
        </p:spPr>
      </p:pic>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020" y="6326187"/>
            <a:ext cx="649224" cy="649224"/>
          </a:xfrm>
          <a:prstGeom prst="rect">
            <a:avLst/>
          </a:prstGeom>
        </p:spPr>
      </p:pic>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544" y="6330984"/>
            <a:ext cx="649224" cy="649224"/>
          </a:xfrm>
          <a:prstGeom prst="rect">
            <a:avLst/>
          </a:prstGeom>
        </p:spPr>
      </p:pic>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953" y="5608780"/>
            <a:ext cx="649224" cy="649224"/>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477" y="5613577"/>
            <a:ext cx="649224" cy="649224"/>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108" y="5605854"/>
            <a:ext cx="649224" cy="649224"/>
          </a:xfrm>
          <a:prstGeom prst="rect">
            <a:avLst/>
          </a:prstGeom>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003" y="5608450"/>
            <a:ext cx="649224" cy="649224"/>
          </a:xfrm>
          <a:prstGeom prst="rect">
            <a:avLst/>
          </a:prstGeom>
        </p:spPr>
      </p:pic>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170" y="5608450"/>
            <a:ext cx="649224" cy="649224"/>
          </a:xfrm>
          <a:prstGeom prst="rect">
            <a:avLst/>
          </a:prstGeom>
        </p:spPr>
      </p:pic>
      <p:cxnSp>
        <p:nvCxnSpPr>
          <p:cNvPr id="8" name="Straight Connector 7"/>
          <p:cNvCxnSpPr/>
          <p:nvPr/>
        </p:nvCxnSpPr>
        <p:spPr>
          <a:xfrm flipV="1">
            <a:off x="0" y="5063891"/>
            <a:ext cx="2065283" cy="16026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164317" y="4763604"/>
            <a:ext cx="2101366" cy="67498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59" idx="2"/>
          </p:cNvCxnSpPr>
          <p:nvPr/>
        </p:nvCxnSpPr>
        <p:spPr>
          <a:xfrm>
            <a:off x="2043104" y="5047842"/>
            <a:ext cx="1602525" cy="491068"/>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636388" y="5453648"/>
            <a:ext cx="2356872" cy="89434"/>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0391932" y="2133603"/>
            <a:ext cx="1194367" cy="741681"/>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11644612" y="1969048"/>
            <a:ext cx="590529" cy="1411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8207941" y="3577494"/>
            <a:ext cx="1408419" cy="119074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2022875" y="4962514"/>
            <a:ext cx="182880" cy="182880"/>
          </a:xfrm>
          <a:prstGeom prst="ellipse">
            <a:avLst/>
          </a:prstGeom>
          <a:solidFill>
            <a:schemeClr val="accent2"/>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578409" y="5438586"/>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054796" y="5329712"/>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118878" y="4666065"/>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555779" y="2033218"/>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909" y="5594776"/>
            <a:ext cx="649224" cy="649224"/>
          </a:xfrm>
          <a:prstGeom prst="rect">
            <a:avLst/>
          </a:prstGeom>
        </p:spPr>
      </p:pic>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560" y="5610666"/>
            <a:ext cx="649224" cy="649224"/>
          </a:xfrm>
          <a:prstGeom prst="rect">
            <a:avLst/>
          </a:prstGeom>
        </p:spPr>
      </p:pic>
      <p:pic>
        <p:nvPicPr>
          <p:cNvPr id="110" name="Picture 1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836" y="5586032"/>
            <a:ext cx="649224" cy="649224"/>
          </a:xfrm>
          <a:prstGeom prst="rect">
            <a:avLst/>
          </a:prstGeom>
        </p:spPr>
      </p:pic>
      <p:pic>
        <p:nvPicPr>
          <p:cNvPr id="111" name="Picture 1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522" y="5590404"/>
            <a:ext cx="649224" cy="649224"/>
          </a:xfrm>
          <a:prstGeom prst="rect">
            <a:avLst/>
          </a:prstGeom>
        </p:spPr>
      </p:pic>
      <p:pic>
        <p:nvPicPr>
          <p:cNvPr id="112" name="Picture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289" y="5582703"/>
            <a:ext cx="649224" cy="649224"/>
          </a:xfrm>
          <a:prstGeom prst="rect">
            <a:avLst/>
          </a:prstGeom>
        </p:spPr>
      </p:pic>
      <p:pic>
        <p:nvPicPr>
          <p:cNvPr id="113" name="Picture 1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135" y="6319418"/>
            <a:ext cx="649224" cy="649224"/>
          </a:xfrm>
          <a:prstGeom prst="rect">
            <a:avLst/>
          </a:prstGeom>
        </p:spPr>
      </p:pic>
      <p:pic>
        <p:nvPicPr>
          <p:cNvPr id="114" name="Picture 1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786" y="6335308"/>
            <a:ext cx="649224" cy="649224"/>
          </a:xfrm>
          <a:prstGeom prst="rect">
            <a:avLst/>
          </a:prstGeom>
        </p:spPr>
      </p:pic>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062" y="6310674"/>
            <a:ext cx="649224" cy="649224"/>
          </a:xfrm>
          <a:prstGeom prst="rect">
            <a:avLst/>
          </a:prstGeom>
        </p:spPr>
      </p:pic>
      <p:pic>
        <p:nvPicPr>
          <p:cNvPr id="116" name="Picture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748" y="6315046"/>
            <a:ext cx="649224" cy="649224"/>
          </a:xfrm>
          <a:prstGeom prst="rect">
            <a:avLst/>
          </a:prstGeom>
        </p:spPr>
      </p:pic>
      <p:pic>
        <p:nvPicPr>
          <p:cNvPr id="117" name="Picture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515" y="6307345"/>
            <a:ext cx="649224" cy="649224"/>
          </a:xfrm>
          <a:prstGeom prst="rect">
            <a:avLst/>
          </a:prstGeom>
        </p:spPr>
      </p:pic>
      <p:pic>
        <p:nvPicPr>
          <p:cNvPr id="118" name="Picture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120" y="6309194"/>
            <a:ext cx="649224" cy="649224"/>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015" y="6311790"/>
            <a:ext cx="649224" cy="649224"/>
          </a:xfrm>
          <a:prstGeom prst="rect">
            <a:avLst/>
          </a:prstGeom>
        </p:spPr>
      </p:pic>
      <p:pic>
        <p:nvPicPr>
          <p:cNvPr id="120" name="Picture 1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182" y="6311790"/>
            <a:ext cx="649224" cy="649224"/>
          </a:xfrm>
          <a:prstGeom prst="rect">
            <a:avLst/>
          </a:prstGeom>
        </p:spPr>
      </p:pic>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01" y="6312228"/>
            <a:ext cx="649224" cy="649224"/>
          </a:xfrm>
          <a:prstGeom prst="rect">
            <a:avLst/>
          </a:prstGeom>
        </p:spPr>
      </p:pic>
      <p:pic>
        <p:nvPicPr>
          <p:cNvPr id="122" name="Picture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125" y="6310908"/>
            <a:ext cx="649224" cy="649224"/>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25" y="6305774"/>
            <a:ext cx="649224" cy="649224"/>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9616" y="2853000"/>
            <a:ext cx="649224" cy="649224"/>
          </a:xfrm>
          <a:prstGeom prst="rect">
            <a:avLst/>
          </a:prstGeom>
        </p:spPr>
      </p:pic>
    </p:spTree>
    <p:extLst>
      <p:ext uri="{BB962C8B-B14F-4D97-AF65-F5344CB8AC3E}">
        <p14:creationId xmlns:p14="http://schemas.microsoft.com/office/powerpoint/2010/main" val="430058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DEEFFD-DAF8-9847-AFFF-F4C821249803}"/>
              </a:ext>
            </a:extLst>
          </p:cNvPr>
          <p:cNvSpPr/>
          <p:nvPr/>
        </p:nvSpPr>
        <p:spPr>
          <a:xfrm>
            <a:off x="4443984" y="0"/>
            <a:ext cx="7748016"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E32D78D-6544-5F49-9142-4DC5F688B499}"/>
              </a:ext>
            </a:extLst>
          </p:cNvPr>
          <p:cNvSpPr txBox="1"/>
          <p:nvPr/>
        </p:nvSpPr>
        <p:spPr>
          <a:xfrm>
            <a:off x="188119" y="180956"/>
            <a:ext cx="4420457" cy="1492396"/>
          </a:xfrm>
          <a:prstGeom prst="rect">
            <a:avLst/>
          </a:prstGeom>
          <a:noFill/>
        </p:spPr>
        <p:txBody>
          <a:bodyPr wrap="square" lIns="0" tIns="0" rIns="0" bIns="0" rtlCol="0" anchor="t">
            <a:spAutoFit/>
          </a:bodyPr>
          <a:lstStyle/>
          <a:p>
            <a:pPr>
              <a:lnSpc>
                <a:spcPts val="4000"/>
              </a:lnSpc>
              <a:spcAft>
                <a:spcPts val="1800"/>
              </a:spcAft>
            </a:pPr>
            <a:r>
              <a:rPr lang="en-US" sz="2800" dirty="0" smtClean="0">
                <a:solidFill>
                  <a:srgbClr val="F65050"/>
                </a:solidFill>
                <a:cs typeface="Arial" panose="020B0604020202020204" pitchFamily="34" charset="0"/>
              </a:rPr>
              <a:t>Through behavioral interventions and supportive supervision… </a:t>
            </a:r>
            <a:endParaRPr lang="en-US" sz="2800" dirty="0">
              <a:solidFill>
                <a:srgbClr val="F65050"/>
              </a:solidFill>
              <a:cs typeface="Arial" panose="020B0604020202020204" pitchFamily="34" charset="0"/>
            </a:endParaRPr>
          </a:p>
        </p:txBody>
      </p:sp>
      <p:sp>
        <p:nvSpPr>
          <p:cNvPr id="4" name="Text Placeholder 3"/>
          <p:cNvSpPr>
            <a:spLocks noGrp="1"/>
          </p:cNvSpPr>
          <p:nvPr>
            <p:ph type="body" sz="quarter" idx="11"/>
          </p:nvPr>
        </p:nvSpPr>
        <p:spPr/>
        <p:txBody>
          <a:bodyPr/>
          <a:lstStyle/>
          <a:p>
            <a:endParaRPr lang="en-US"/>
          </a:p>
        </p:txBody>
      </p:sp>
      <p:pic>
        <p:nvPicPr>
          <p:cNvPr id="10" name="Picture 9"/>
          <p:cNvPicPr>
            <a:picLocks noChangeAspect="1"/>
          </p:cNvPicPr>
          <p:nvPr/>
        </p:nvPicPr>
        <p:blipFill>
          <a:blip r:embed="rId3"/>
          <a:stretch>
            <a:fillRect/>
          </a:stretch>
        </p:blipFill>
        <p:spPr>
          <a:xfrm>
            <a:off x="10795491" y="6286500"/>
            <a:ext cx="685309" cy="294957"/>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2240740035"/>
              </p:ext>
            </p:extLst>
          </p:nvPr>
        </p:nvGraphicFramePr>
        <p:xfrm>
          <a:off x="4443984" y="2633472"/>
          <a:ext cx="7748892" cy="394940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787392" y="186534"/>
            <a:ext cx="6707632" cy="1664208"/>
          </a:xfrm>
          <a:prstGeom prst="rect">
            <a:avLst/>
          </a:prstGeom>
          <a:noFill/>
        </p:spPr>
        <p:txBody>
          <a:bodyPr wrap="square" lIns="0" tIns="0" rIns="0" bIns="0" rtlCol="0">
            <a:noAutofit/>
          </a:bodyPr>
          <a:lstStyle/>
          <a:p>
            <a:r>
              <a:rPr lang="en-US" sz="2800" dirty="0">
                <a:solidFill>
                  <a:srgbClr val="F65050"/>
                </a:solidFill>
                <a:cs typeface="Arial" panose="020B0604020202020204" pitchFamily="34" charset="0"/>
              </a:rPr>
              <a:t>Beatrice is now more likely to act on immunization coverage and defaulter data</a:t>
            </a:r>
          </a:p>
          <a:p>
            <a:pPr algn="l"/>
            <a:endParaRPr lang="en-US" sz="1600" dirty="0" err="1" smtClean="0">
              <a:solidFill>
                <a:srgbClr val="454E60"/>
              </a:solidFill>
              <a:latin typeface="Helvetica" pitchFamily="2" charset="0"/>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3055" r="28092"/>
          <a:stretch/>
        </p:blipFill>
        <p:spPr>
          <a:xfrm>
            <a:off x="23527" y="1850742"/>
            <a:ext cx="4420457" cy="5007258"/>
          </a:xfrm>
          <a:prstGeom prst="rect">
            <a:avLst/>
          </a:prstGeom>
        </p:spPr>
      </p:pic>
    </p:spTree>
    <p:extLst>
      <p:ext uri="{BB962C8B-B14F-4D97-AF65-F5344CB8AC3E}">
        <p14:creationId xmlns:p14="http://schemas.microsoft.com/office/powerpoint/2010/main" val="2314240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848" b="34590"/>
          <a:stretch/>
        </p:blipFill>
        <p:spPr>
          <a:xfrm>
            <a:off x="1164297" y="853441"/>
            <a:ext cx="9567234" cy="5968180"/>
          </a:xfrm>
          <a:prstGeom prst="rect">
            <a:avLst/>
          </a:prstGeom>
        </p:spPr>
      </p:pic>
      <p:sp>
        <p:nvSpPr>
          <p:cNvPr id="6" name="TextBox 5"/>
          <p:cNvSpPr txBox="1"/>
          <p:nvPr/>
        </p:nvSpPr>
        <p:spPr>
          <a:xfrm>
            <a:off x="188937" y="362998"/>
            <a:ext cx="11830998" cy="1664208"/>
          </a:xfrm>
          <a:prstGeom prst="rect">
            <a:avLst/>
          </a:prstGeom>
          <a:noFill/>
        </p:spPr>
        <p:txBody>
          <a:bodyPr wrap="square" lIns="0" tIns="0" rIns="0" bIns="0" rtlCol="0">
            <a:noAutofit/>
          </a:bodyPr>
          <a:lstStyle/>
          <a:p>
            <a:r>
              <a:rPr lang="en-US" sz="2800" dirty="0" smtClean="0">
                <a:solidFill>
                  <a:srgbClr val="F65050"/>
                </a:solidFill>
                <a:cs typeface="Arial" panose="020B0604020202020204" pitchFamily="34" charset="0"/>
              </a:rPr>
              <a:t>What works to improve data use for decision-making: evidence gap map</a:t>
            </a:r>
            <a:endParaRPr lang="en-US" sz="2800" dirty="0">
              <a:solidFill>
                <a:srgbClr val="F65050"/>
              </a:solidFill>
              <a:cs typeface="Arial" panose="020B0604020202020204" pitchFamily="34" charset="0"/>
            </a:endParaRPr>
          </a:p>
          <a:p>
            <a:pPr algn="l"/>
            <a:endParaRPr lang="en-US" sz="1600" dirty="0" err="1" smtClean="0">
              <a:solidFill>
                <a:srgbClr val="454E60"/>
              </a:solidFill>
              <a:latin typeface="Helvetica" pitchFamily="2"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1650" t="65806" b="7153"/>
          <a:stretch/>
        </p:blipFill>
        <p:spPr>
          <a:xfrm>
            <a:off x="1164297" y="1195102"/>
            <a:ext cx="2066583" cy="2213137"/>
          </a:xfrm>
          <a:prstGeom prst="rect">
            <a:avLst/>
          </a:prstGeom>
        </p:spPr>
      </p:pic>
    </p:spTree>
    <p:extLst>
      <p:ext uri="{BB962C8B-B14F-4D97-AF65-F5344CB8AC3E}">
        <p14:creationId xmlns:p14="http://schemas.microsoft.com/office/powerpoint/2010/main" val="256324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445" b="4667"/>
          <a:stretch/>
        </p:blipFill>
        <p:spPr>
          <a:xfrm>
            <a:off x="1490831" y="899160"/>
            <a:ext cx="8875058" cy="5958840"/>
          </a:xfrm>
          <a:prstGeom prst="rect">
            <a:avLst/>
          </a:prstGeom>
        </p:spPr>
      </p:pic>
      <p:sp>
        <p:nvSpPr>
          <p:cNvPr id="5" name="TextBox 4"/>
          <p:cNvSpPr txBox="1"/>
          <p:nvPr/>
        </p:nvSpPr>
        <p:spPr>
          <a:xfrm>
            <a:off x="188937" y="362998"/>
            <a:ext cx="11830998" cy="1664208"/>
          </a:xfrm>
          <a:prstGeom prst="rect">
            <a:avLst/>
          </a:prstGeom>
          <a:noFill/>
        </p:spPr>
        <p:txBody>
          <a:bodyPr wrap="square" lIns="0" tIns="0" rIns="0" bIns="0" rtlCol="0">
            <a:noAutofit/>
          </a:bodyPr>
          <a:lstStyle/>
          <a:p>
            <a:r>
              <a:rPr lang="en-US" sz="2800" dirty="0" smtClean="0">
                <a:solidFill>
                  <a:srgbClr val="F65050"/>
                </a:solidFill>
                <a:cs typeface="Arial" panose="020B0604020202020204" pitchFamily="34" charset="0"/>
              </a:rPr>
              <a:t>Capability, motivation, and opportunity are requirements for data use</a:t>
            </a:r>
            <a:endParaRPr lang="en-US" sz="2800" dirty="0">
              <a:solidFill>
                <a:srgbClr val="F65050"/>
              </a:solidFill>
              <a:cs typeface="Arial" panose="020B0604020202020204" pitchFamily="34" charset="0"/>
            </a:endParaRPr>
          </a:p>
          <a:p>
            <a:pPr algn="l"/>
            <a:endParaRPr lang="en-US" sz="1600" dirty="0" err="1" smtClean="0">
              <a:solidFill>
                <a:srgbClr val="454E60"/>
              </a:solidFill>
              <a:latin typeface="Helvetica" pitchFamily="2" charset="0"/>
            </a:endParaRPr>
          </a:p>
        </p:txBody>
      </p:sp>
    </p:spTree>
    <p:extLst>
      <p:ext uri="{BB962C8B-B14F-4D97-AF65-F5344CB8AC3E}">
        <p14:creationId xmlns:p14="http://schemas.microsoft.com/office/powerpoint/2010/main" val="3728708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230" b="7618"/>
          <a:stretch/>
        </p:blipFill>
        <p:spPr>
          <a:xfrm>
            <a:off x="0" y="-47297"/>
            <a:ext cx="12192000" cy="6921064"/>
          </a:xfrm>
          <a:prstGeom prst="rect">
            <a:avLst/>
          </a:prstGeom>
        </p:spPr>
      </p:pic>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4"/>
          <a:stretch>
            <a:fillRect/>
          </a:stretch>
        </p:blipFill>
        <p:spPr>
          <a:xfrm>
            <a:off x="10795491" y="6286500"/>
            <a:ext cx="685309" cy="294957"/>
          </a:xfrm>
          <a:prstGeom prst="rect">
            <a:avLst/>
          </a:prstGeom>
        </p:spPr>
      </p:pic>
      <p:sp>
        <p:nvSpPr>
          <p:cNvPr id="8" name="Text Placeholder 2"/>
          <p:cNvSpPr txBox="1">
            <a:spLocks/>
          </p:cNvSpPr>
          <p:nvPr/>
        </p:nvSpPr>
        <p:spPr>
          <a:xfrm>
            <a:off x="1274225" y="5051967"/>
            <a:ext cx="3987421" cy="1467850"/>
          </a:xfrm>
          <a:prstGeom prst="rect">
            <a:avLst/>
          </a:prstGeom>
          <a:noFill/>
          <a:ln>
            <a:noFill/>
          </a:ln>
        </p:spPr>
        <p:txBody>
          <a:bodyPr anchor="t"/>
          <a:lstStyle>
            <a:lvl1pPr algn="l" defTabSz="609585" rtl="0" eaLnBrk="1" fontAlgn="base" hangingPunct="1">
              <a:spcBef>
                <a:spcPct val="20000"/>
              </a:spcBef>
              <a:spcAft>
                <a:spcPct val="0"/>
              </a:spcAft>
              <a:buFont typeface="Arial" panose="020B0604020202020204" pitchFamily="34" charset="0"/>
              <a:defRPr sz="1600" kern="12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09585"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2pPr>
            <a:lvl3pPr marL="1219170" algn="l" defTabSz="609585" rtl="0" eaLnBrk="1" fontAlgn="base" hangingPunct="1">
              <a:spcBef>
                <a:spcPct val="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ct val="0"/>
              </a:spcAft>
              <a:buFont typeface="Arial" panose="020B0604020202020204" pitchFamily="34" charset="0"/>
              <a:defRPr sz="2133" kern="1200">
                <a:solidFill>
                  <a:srgbClr val="454E60"/>
                </a:solidFill>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000" dirty="0"/>
              <a:t>For more information:</a:t>
            </a:r>
          </a:p>
          <a:p>
            <a:r>
              <a:rPr lang="en-US" sz="3000" dirty="0"/>
              <a:t>jshearer@path.org</a:t>
            </a:r>
          </a:p>
        </p:txBody>
      </p:sp>
    </p:spTree>
    <p:extLst>
      <p:ext uri="{BB962C8B-B14F-4D97-AF65-F5344CB8AC3E}">
        <p14:creationId xmlns:p14="http://schemas.microsoft.com/office/powerpoint/2010/main" val="1793640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1EB"/>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ADAC3E-E746-7A41-A1E2-85B0A460054E}"/>
              </a:ext>
            </a:extLst>
          </p:cNvPr>
          <p:cNvPicPr>
            <a:picLocks noChangeAspect="1"/>
          </p:cNvPicPr>
          <p:nvPr/>
        </p:nvPicPr>
        <p:blipFill>
          <a:blip r:embed="rId2"/>
          <a:stretch>
            <a:fillRect/>
          </a:stretch>
        </p:blipFill>
        <p:spPr>
          <a:xfrm>
            <a:off x="5043051" y="2977252"/>
            <a:ext cx="2105898" cy="886489"/>
          </a:xfrm>
          <a:prstGeom prst="rect">
            <a:avLst/>
          </a:prstGeom>
        </p:spPr>
      </p:pic>
    </p:spTree>
    <p:extLst>
      <p:ext uri="{BB962C8B-B14F-4D97-AF65-F5344CB8AC3E}">
        <p14:creationId xmlns:p14="http://schemas.microsoft.com/office/powerpoint/2010/main" val="3762006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1999" cy="6857998"/>
          </a:xfrm>
          <a:prstGeom prst="rect">
            <a:avLst/>
          </a:prstGeom>
        </p:spPr>
      </p:pic>
      <p:pic>
        <p:nvPicPr>
          <p:cNvPr id="6" name="Picture 5"/>
          <p:cNvPicPr>
            <a:picLocks noChangeAspect="1"/>
          </p:cNvPicPr>
          <p:nvPr/>
        </p:nvPicPr>
        <p:blipFill>
          <a:blip r:embed="rId4"/>
          <a:stretch>
            <a:fillRect/>
          </a:stretch>
        </p:blipFill>
        <p:spPr>
          <a:xfrm>
            <a:off x="10795491" y="6286500"/>
            <a:ext cx="685309" cy="294956"/>
          </a:xfrm>
          <a:prstGeom prst="rect">
            <a:avLst/>
          </a:prstGeom>
        </p:spPr>
      </p:pic>
      <p:sp>
        <p:nvSpPr>
          <p:cNvPr id="7" name="TextBox 6"/>
          <p:cNvSpPr txBox="1"/>
          <p:nvPr/>
        </p:nvSpPr>
        <p:spPr>
          <a:xfrm rot="16200000">
            <a:off x="10986176" y="1143625"/>
            <a:ext cx="2016177" cy="145425"/>
          </a:xfrm>
          <a:prstGeom prst="rect">
            <a:avLst/>
          </a:prstGeom>
          <a:noFill/>
        </p:spPr>
        <p:txBody>
          <a:bodyPr wrap="square" lIns="0" tIns="0" rIns="0" bIns="0" rtlCol="0">
            <a:noAutofit/>
          </a:bodyPr>
          <a:lstStyle/>
          <a:p>
            <a:pPr algn="r"/>
            <a:r>
              <a:rPr lang="en-US" sz="600" dirty="0">
                <a:solidFill>
                  <a:schemeClr val="bg1">
                    <a:lumMod val="50000"/>
                  </a:schemeClr>
                </a:solidFill>
              </a:rPr>
              <a:t>Photo: PATH</a:t>
            </a:r>
          </a:p>
        </p:txBody>
      </p:sp>
      <p:sp>
        <p:nvSpPr>
          <p:cNvPr id="2" name="Date Placeholder 1"/>
          <p:cNvSpPr>
            <a:spLocks noGrp="1"/>
          </p:cNvSpPr>
          <p:nvPr>
            <p:ph type="dt" sz="half" idx="11"/>
          </p:nvPr>
        </p:nvSpPr>
        <p:spPr/>
        <p:txBody>
          <a:bodyPr/>
          <a:lstStyle/>
          <a:p>
            <a:r>
              <a:rPr lang="en-US"/>
              <a:t>Accelerating health equality | An introduction to PATH's work</a:t>
            </a:r>
            <a:endParaRPr lang="en-US" dirty="0"/>
          </a:p>
        </p:txBody>
      </p:sp>
      <p:sp>
        <p:nvSpPr>
          <p:cNvPr id="3" name="Footer Placeholder 2"/>
          <p:cNvSpPr>
            <a:spLocks noGrp="1"/>
          </p:cNvSpPr>
          <p:nvPr>
            <p:ph type="ftr" sz="quarter" idx="10"/>
          </p:nvPr>
        </p:nvSpPr>
        <p:spPr/>
        <p:txBody>
          <a:bodyPr/>
          <a:lstStyle/>
          <a:p>
            <a:r>
              <a:rPr lang="en-US"/>
              <a:t>Optional footer text (program team name, etc.)</a:t>
            </a:r>
            <a:endParaRPr lang="en-US" dirty="0"/>
          </a:p>
        </p:txBody>
      </p:sp>
      <p:sp>
        <p:nvSpPr>
          <p:cNvPr id="9" name="Slide Number Placeholder 8"/>
          <p:cNvSpPr>
            <a:spLocks noGrp="1"/>
          </p:cNvSpPr>
          <p:nvPr>
            <p:ph type="sldNum" sz="quarter" idx="12"/>
          </p:nvPr>
        </p:nvSpPr>
        <p:spPr/>
        <p:txBody>
          <a:bodyPr/>
          <a:lstStyle/>
          <a:p>
            <a:fld id="{E28D367D-202E-4BB0-8243-51A46362D732}" type="slidenum">
              <a:rPr lang="en-US" smtClean="0"/>
              <a:pPr/>
              <a:t>3</a:t>
            </a:fld>
            <a:endParaRPr lang="en-US" dirty="0"/>
          </a:p>
        </p:txBody>
      </p:sp>
    </p:spTree>
    <p:extLst>
      <p:ext uri="{BB962C8B-B14F-4D97-AF65-F5344CB8AC3E}">
        <p14:creationId xmlns:p14="http://schemas.microsoft.com/office/powerpoint/2010/main" val="34801670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1999" cy="6857999"/>
          </a:xfrm>
          <a:prstGeom prst="rect">
            <a:avLst/>
          </a:prstGeom>
        </p:spPr>
      </p:pic>
      <p:pic>
        <p:nvPicPr>
          <p:cNvPr id="7" name="Picture 6"/>
          <p:cNvPicPr>
            <a:picLocks noChangeAspect="1"/>
          </p:cNvPicPr>
          <p:nvPr/>
        </p:nvPicPr>
        <p:blipFill>
          <a:blip r:embed="rId4"/>
          <a:stretch>
            <a:fillRect/>
          </a:stretch>
        </p:blipFill>
        <p:spPr>
          <a:xfrm>
            <a:off x="10795491" y="6286500"/>
            <a:ext cx="685309" cy="294957"/>
          </a:xfrm>
          <a:prstGeom prst="rect">
            <a:avLst/>
          </a:prstGeom>
        </p:spPr>
      </p:pic>
      <p:sp>
        <p:nvSpPr>
          <p:cNvPr id="9" name="Slide Number Placeholder 49"/>
          <p:cNvSpPr txBox="1">
            <a:spLocks/>
          </p:cNvSpPr>
          <p:nvPr/>
        </p:nvSpPr>
        <p:spPr>
          <a:xfrm>
            <a:off x="396544" y="6404349"/>
            <a:ext cx="424180" cy="182562"/>
          </a:xfrm>
          <a:prstGeom prst="rect">
            <a:avLst/>
          </a:prstGeom>
        </p:spPr>
        <p:txBody>
          <a:bodyPr lIns="0" tIns="0" rIns="0" bIns="0" anchor="b"/>
          <a:lstStyle>
            <a:defPPr>
              <a:defRPr lang="en-US"/>
            </a:defPPr>
            <a:lvl1pPr marL="0" algn="r" defTabSz="914400" rtl="0" eaLnBrk="1" latinLnBrk="0" hangingPunct="1">
              <a:defRPr sz="700" kern="1200">
                <a:solidFill>
                  <a:srgbClr val="464F60"/>
                </a:solidFill>
                <a:latin typeface="Courie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382DBD-422C-46A9-94ED-8BDB34CA9651}" type="slidenum">
              <a:rPr lang="en-US" smtClean="0">
                <a:solidFill>
                  <a:schemeClr val="tx2"/>
                </a:solidFill>
                <a:latin typeface="Arial" panose="020B0604020202020204" pitchFamily="34" charset="0"/>
                <a:cs typeface="Arial" panose="020B0604020202020204" pitchFamily="34" charset="0"/>
              </a:rPr>
              <a:pPr algn="r"/>
              <a:t>4</a:t>
            </a:fld>
            <a:endParaRPr lang="en-US" dirty="0">
              <a:solidFill>
                <a:schemeClr val="tx2"/>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1"/>
          </p:nvPr>
        </p:nvSpPr>
        <p:spPr/>
        <p:txBody>
          <a:bodyPr/>
          <a:lstStyle/>
          <a:p>
            <a:r>
              <a:rPr lang="en-US"/>
              <a:t>Accelerating health equality | An introduction to PATH's work</a:t>
            </a:r>
            <a:endParaRPr lang="en-US" dirty="0"/>
          </a:p>
        </p:txBody>
      </p:sp>
      <p:sp>
        <p:nvSpPr>
          <p:cNvPr id="6" name="Footer Placeholder 5"/>
          <p:cNvSpPr>
            <a:spLocks noGrp="1"/>
          </p:cNvSpPr>
          <p:nvPr>
            <p:ph type="ftr" sz="quarter" idx="10"/>
          </p:nvPr>
        </p:nvSpPr>
        <p:spPr/>
        <p:txBody>
          <a:bodyPr/>
          <a:lstStyle/>
          <a:p>
            <a:r>
              <a:rPr lang="en-US"/>
              <a:t>Optional footer text (program team name, etc.)</a:t>
            </a:r>
            <a:endParaRPr lang="en-US" dirty="0"/>
          </a:p>
        </p:txBody>
      </p:sp>
      <p:sp>
        <p:nvSpPr>
          <p:cNvPr id="8" name="Slide Number Placeholder 7"/>
          <p:cNvSpPr>
            <a:spLocks noGrp="1"/>
          </p:cNvSpPr>
          <p:nvPr>
            <p:ph type="sldNum" sz="quarter" idx="12"/>
          </p:nvPr>
        </p:nvSpPr>
        <p:spPr/>
        <p:txBody>
          <a:bodyPr/>
          <a:lstStyle/>
          <a:p>
            <a:fld id="{E28D367D-202E-4BB0-8243-51A46362D732}" type="slidenum">
              <a:rPr lang="en-US" smtClean="0"/>
              <a:pPr/>
              <a:t>4</a:t>
            </a:fld>
            <a:endParaRPr lang="en-US" dirty="0"/>
          </a:p>
        </p:txBody>
      </p:sp>
    </p:spTree>
    <p:extLst>
      <p:ext uri="{BB962C8B-B14F-4D97-AF65-F5344CB8AC3E}">
        <p14:creationId xmlns:p14="http://schemas.microsoft.com/office/powerpoint/2010/main" val="334040179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2182" r="1" b="3995"/>
          <a:stretch/>
        </p:blipFill>
        <p:spPr>
          <a:xfrm>
            <a:off x="-37578" y="0"/>
            <a:ext cx="12250455" cy="6845643"/>
          </a:xfrm>
          <a:prstGeom prst="rect">
            <a:avLst/>
          </a:prstGeom>
        </p:spPr>
      </p:pic>
      <p:sp>
        <p:nvSpPr>
          <p:cNvPr id="18" name="TextBox 17">
            <a:extLst>
              <a:ext uri="{FF2B5EF4-FFF2-40B4-BE49-F238E27FC236}">
                <a16:creationId xmlns:a16="http://schemas.microsoft.com/office/drawing/2014/main" id="{1E32D78D-6544-5F49-9142-4DC5F688B499}"/>
              </a:ext>
            </a:extLst>
          </p:cNvPr>
          <p:cNvSpPr txBox="1"/>
          <p:nvPr/>
        </p:nvSpPr>
        <p:spPr>
          <a:xfrm>
            <a:off x="1686708" y="1792303"/>
            <a:ext cx="5283200" cy="512961"/>
          </a:xfrm>
          <a:prstGeom prst="rect">
            <a:avLst/>
          </a:prstGeom>
          <a:noFill/>
        </p:spPr>
        <p:txBody>
          <a:bodyPr wrap="square" lIns="0" tIns="0" rIns="0" bIns="0" rtlCol="0" anchor="t">
            <a:spAutoFit/>
          </a:bodyPr>
          <a:lstStyle/>
          <a:p>
            <a:pPr>
              <a:lnSpc>
                <a:spcPts val="4000"/>
              </a:lnSpc>
              <a:spcAft>
                <a:spcPts val="1800"/>
              </a:spcAft>
            </a:pPr>
            <a:r>
              <a:rPr lang="en-US" sz="3200" dirty="0" smtClean="0">
                <a:solidFill>
                  <a:srgbClr val="F65050"/>
                </a:solidFill>
                <a:latin typeface="Arial" panose="020B0604020202020204" pitchFamily="34" charset="0"/>
                <a:cs typeface="Arial" panose="020B0604020202020204" pitchFamily="34" charset="0"/>
              </a:rPr>
              <a:t>An avalanche of data.</a:t>
            </a:r>
            <a:endParaRPr lang="en-US" sz="3200" dirty="0">
              <a:solidFill>
                <a:srgbClr val="F6505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4294967295"/>
          </p:nvPr>
        </p:nvSpPr>
        <p:spPr>
          <a:xfrm>
            <a:off x="762000" y="400050"/>
            <a:ext cx="6654800" cy="171450"/>
          </a:xfrm>
          <a:prstGeom prst="rect">
            <a:avLst/>
          </a:prstGeom>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8" name="Picture 7"/>
          <p:cNvPicPr>
            <a:picLocks noChangeAspect="1"/>
          </p:cNvPicPr>
          <p:nvPr/>
        </p:nvPicPr>
        <p:blipFill>
          <a:blip r:embed="rId4"/>
          <a:stretch>
            <a:fillRect/>
          </a:stretch>
        </p:blipFill>
        <p:spPr>
          <a:xfrm>
            <a:off x="10795491" y="6286500"/>
            <a:ext cx="685309" cy="294957"/>
          </a:xfrm>
          <a:prstGeom prst="rect">
            <a:avLst/>
          </a:prstGeom>
        </p:spPr>
      </p:pic>
    </p:spTree>
    <p:extLst>
      <p:ext uri="{BB962C8B-B14F-4D97-AF65-F5344CB8AC3E}">
        <p14:creationId xmlns:p14="http://schemas.microsoft.com/office/powerpoint/2010/main" val="2018232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52" b="19511"/>
          <a:stretch/>
        </p:blipFill>
        <p:spPr>
          <a:xfrm>
            <a:off x="-63062" y="0"/>
            <a:ext cx="12255062" cy="6873766"/>
          </a:xfrm>
          <a:prstGeom prst="rect">
            <a:avLst/>
          </a:prstGeom>
        </p:spPr>
      </p:pic>
      <p:sp>
        <p:nvSpPr>
          <p:cNvPr id="6" name="Text Placeholder 5"/>
          <p:cNvSpPr>
            <a:spLocks noGrp="1"/>
          </p:cNvSpPr>
          <p:nvPr>
            <p:ph type="body" sz="quarter" idx="12"/>
          </p:nvPr>
        </p:nvSpPr>
        <p:spPr/>
        <p:txBody>
          <a:bodyPr/>
          <a:lstStyle/>
          <a:p>
            <a:endParaRPr lang="en-US"/>
          </a:p>
        </p:txBody>
      </p:sp>
      <p:pic>
        <p:nvPicPr>
          <p:cNvPr id="12" name="Picture 11"/>
          <p:cNvPicPr>
            <a:picLocks noChangeAspect="1"/>
          </p:cNvPicPr>
          <p:nvPr/>
        </p:nvPicPr>
        <p:blipFill>
          <a:blip r:embed="rId4"/>
          <a:stretch>
            <a:fillRect/>
          </a:stretch>
        </p:blipFill>
        <p:spPr>
          <a:xfrm>
            <a:off x="10795491" y="6286500"/>
            <a:ext cx="685309" cy="294956"/>
          </a:xfrm>
          <a:prstGeom prst="rect">
            <a:avLst/>
          </a:prstGeom>
        </p:spPr>
      </p:pic>
      <p:sp>
        <p:nvSpPr>
          <p:cNvPr id="7" name="TextBox 6">
            <a:extLst>
              <a:ext uri="{FF2B5EF4-FFF2-40B4-BE49-F238E27FC236}">
                <a16:creationId xmlns:a16="http://schemas.microsoft.com/office/drawing/2014/main" id="{1E32D78D-6544-5F49-9142-4DC5F688B499}"/>
              </a:ext>
            </a:extLst>
          </p:cNvPr>
          <p:cNvSpPr txBox="1"/>
          <p:nvPr/>
        </p:nvSpPr>
        <p:spPr>
          <a:xfrm>
            <a:off x="2065368" y="25848"/>
            <a:ext cx="5283200" cy="1256754"/>
          </a:xfrm>
          <a:prstGeom prst="rect">
            <a:avLst/>
          </a:prstGeom>
          <a:noFill/>
        </p:spPr>
        <p:txBody>
          <a:bodyPr wrap="square" lIns="0" tIns="0" rIns="0" bIns="0" rtlCol="0" anchor="t">
            <a:spAutoFit/>
          </a:bodyPr>
          <a:lstStyle/>
          <a:p>
            <a:pPr>
              <a:lnSpc>
                <a:spcPts val="4000"/>
              </a:lnSpc>
              <a:spcAft>
                <a:spcPts val="1800"/>
              </a:spcAft>
            </a:pPr>
            <a:r>
              <a:rPr lang="en-US" sz="3200" dirty="0" smtClean="0">
                <a:solidFill>
                  <a:srgbClr val="F65050"/>
                </a:solidFill>
                <a:latin typeface="Arial" panose="020B0604020202020204" pitchFamily="34" charset="0"/>
                <a:cs typeface="Arial" panose="020B0604020202020204" pitchFamily="34" charset="0"/>
              </a:rPr>
              <a:t>Human Learning</a:t>
            </a:r>
          </a:p>
          <a:p>
            <a:pPr>
              <a:lnSpc>
                <a:spcPts val="4000"/>
              </a:lnSpc>
              <a:spcAft>
                <a:spcPts val="1800"/>
              </a:spcAft>
            </a:pPr>
            <a:r>
              <a:rPr lang="en-US" sz="3200" dirty="0" smtClean="0">
                <a:solidFill>
                  <a:srgbClr val="F65050"/>
                </a:solidFill>
                <a:cs typeface="Arial" panose="020B0604020202020204" pitchFamily="34" charset="0"/>
              </a:rPr>
              <a:t>Human Intelligence</a:t>
            </a:r>
            <a:endParaRPr lang="en-US" sz="3200" dirty="0">
              <a:solidFill>
                <a:srgbClr val="F65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685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103" y="2089430"/>
            <a:ext cx="649224" cy="649224"/>
          </a:xfrm>
          <a:prstGeom prst="rect">
            <a:avLst/>
          </a:prstGeom>
        </p:spPr>
      </p:pic>
      <p:sp>
        <p:nvSpPr>
          <p:cNvPr id="12" name="Rectangle 11">
            <a:extLst>
              <a:ext uri="{FF2B5EF4-FFF2-40B4-BE49-F238E27FC236}">
                <a16:creationId xmlns:a16="http://schemas.microsoft.com/office/drawing/2014/main" id="{A6DEEFFD-DAF8-9847-AFFF-F4C821249803}"/>
              </a:ext>
            </a:extLst>
          </p:cNvPr>
          <p:cNvSpPr/>
          <p:nvPr/>
        </p:nvSpPr>
        <p:spPr>
          <a:xfrm>
            <a:off x="0" y="-2523"/>
            <a:ext cx="12228069" cy="6858000"/>
          </a:xfrm>
          <a:prstGeom prst="rect">
            <a:avLst/>
          </a:prstGeom>
          <a:solidFill>
            <a:srgbClr val="F7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743608" y="1365612"/>
            <a:ext cx="6346527" cy="1467850"/>
          </a:xfrm>
        </p:spPr>
        <p:txBody>
          <a:bodyPr anchor="t"/>
          <a:lstStyle/>
          <a:p>
            <a:pPr marL="514350" indent="-514350">
              <a:buFont typeface="+mj-lt"/>
              <a:buAutoNum type="arabicPeriod"/>
            </a:pPr>
            <a:r>
              <a:rPr lang="en-US" sz="3000" dirty="0" smtClean="0"/>
              <a:t>Making the connections</a:t>
            </a:r>
          </a:p>
          <a:p>
            <a:pPr marL="514350" indent="-514350">
              <a:buFont typeface="+mj-lt"/>
              <a:buAutoNum type="arabicPeriod"/>
            </a:pPr>
            <a:r>
              <a:rPr lang="en-US" sz="3000" dirty="0" smtClean="0"/>
              <a:t>Generating information</a:t>
            </a:r>
          </a:p>
          <a:p>
            <a:pPr marL="514350" indent="-514350">
              <a:buFont typeface="+mj-lt"/>
              <a:buAutoNum type="arabicPeriod"/>
            </a:pPr>
            <a:r>
              <a:rPr lang="en-US" sz="3000" dirty="0" smtClean="0"/>
              <a:t>Empowering to make meaning</a:t>
            </a:r>
            <a:endParaRPr lang="en-US" sz="3000" dirty="0"/>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0"/>
          </p:nvPr>
        </p:nvSpPr>
        <p:spPr/>
        <p:txBody>
          <a:bodyPr/>
          <a:lstStyle/>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547692"/>
            <a:ext cx="649224" cy="649224"/>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224" y="3538091"/>
            <a:ext cx="649224" cy="64922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538" y="3495594"/>
            <a:ext cx="649224" cy="64922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838" y="3489140"/>
            <a:ext cx="649224" cy="64922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962" y="3494274"/>
            <a:ext cx="649224" cy="64922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452" y="3489140"/>
            <a:ext cx="649224" cy="649224"/>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88" y="4226921"/>
            <a:ext cx="649224" cy="649224"/>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0912" y="4231718"/>
            <a:ext cx="649224" cy="64922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019" y="4219198"/>
            <a:ext cx="649224" cy="649224"/>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543" y="4223995"/>
            <a:ext cx="649224" cy="64922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32" y="4215927"/>
            <a:ext cx="649224" cy="649224"/>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956" y="4220724"/>
            <a:ext cx="649224" cy="64922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200" y="3561851"/>
            <a:ext cx="649224" cy="649224"/>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623" y="2089430"/>
            <a:ext cx="649224" cy="649224"/>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0" y="3549325"/>
            <a:ext cx="649224" cy="64922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069" y="2833462"/>
            <a:ext cx="649224" cy="64922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748" y="2836475"/>
            <a:ext cx="649224" cy="64922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18" y="2848823"/>
            <a:ext cx="649224" cy="64922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269" y="2849361"/>
            <a:ext cx="649224" cy="64922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793" y="2854158"/>
            <a:ext cx="649224" cy="649224"/>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437" y="2836475"/>
            <a:ext cx="649224" cy="649224"/>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200" y="3566416"/>
            <a:ext cx="649224" cy="649224"/>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912" y="3547692"/>
            <a:ext cx="649224" cy="649224"/>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2090884"/>
            <a:ext cx="649224" cy="64922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3118" y="2846370"/>
            <a:ext cx="649224" cy="649224"/>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732" y="4889686"/>
            <a:ext cx="649224" cy="649224"/>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383" y="4905576"/>
            <a:ext cx="649224" cy="649224"/>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327" y="4899651"/>
            <a:ext cx="649224" cy="649224"/>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879" y="4905576"/>
            <a:ext cx="649224" cy="649224"/>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2738" y="4905576"/>
            <a:ext cx="649224" cy="649224"/>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659" y="4880942"/>
            <a:ext cx="649224" cy="649224"/>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29" y="4904157"/>
            <a:ext cx="649224" cy="649224"/>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369" y="4218603"/>
            <a:ext cx="649224" cy="64922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345" y="4885314"/>
            <a:ext cx="649224" cy="64922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517" y="4883414"/>
            <a:ext cx="649224" cy="64922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168" y="4883538"/>
            <a:ext cx="649224" cy="64922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112" y="4877613"/>
            <a:ext cx="649224" cy="649224"/>
          </a:xfrm>
          <a:prstGeom prst="rect">
            <a:avLst/>
          </a:prstGeom>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664" y="4899651"/>
            <a:ext cx="649224" cy="649224"/>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523" y="4883538"/>
            <a:ext cx="649224" cy="649224"/>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17" y="4889686"/>
            <a:ext cx="649224" cy="649224"/>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597" y="4878503"/>
            <a:ext cx="649224" cy="64922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76" y="4220724"/>
            <a:ext cx="649224" cy="649224"/>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176" y="4220724"/>
            <a:ext cx="649224" cy="649224"/>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476" y="4220724"/>
            <a:ext cx="649224" cy="649224"/>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300" y="4219404"/>
            <a:ext cx="649224" cy="649224"/>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6600" y="4214270"/>
            <a:ext cx="649224" cy="64922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555" y="3554468"/>
            <a:ext cx="649224" cy="64922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206" y="3554592"/>
            <a:ext cx="649224" cy="649224"/>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055" y="3560740"/>
            <a:ext cx="649224" cy="649224"/>
          </a:xfrm>
          <a:prstGeom prst="rect">
            <a:avLst/>
          </a:prstGeom>
        </p:spPr>
      </p:pic>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635" y="3549557"/>
            <a:ext cx="649224" cy="649224"/>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126" y="5605854"/>
            <a:ext cx="649224" cy="649224"/>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0426" y="5599400"/>
            <a:ext cx="649224" cy="649224"/>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1550" y="5604534"/>
            <a:ext cx="649224" cy="649224"/>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040" y="5599400"/>
            <a:ext cx="649224" cy="649224"/>
          </a:xfrm>
          <a:prstGeom prst="rect">
            <a:avLst/>
          </a:prstGeom>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976" y="6337181"/>
            <a:ext cx="649224" cy="649224"/>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500" y="6341978"/>
            <a:ext cx="649224" cy="649224"/>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607" y="6329458"/>
            <a:ext cx="649224" cy="649224"/>
          </a:xfrm>
          <a:prstGeom prst="rect">
            <a:avLst/>
          </a:prstGeom>
        </p:spPr>
      </p:pic>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131" y="6334255"/>
            <a:ext cx="649224" cy="649224"/>
          </a:xfrm>
          <a:prstGeom prst="rect">
            <a:avLst/>
          </a:prstGeom>
        </p:spPr>
      </p:pic>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020" y="6326187"/>
            <a:ext cx="649224" cy="649224"/>
          </a:xfrm>
          <a:prstGeom prst="rect">
            <a:avLst/>
          </a:prstGeom>
        </p:spPr>
      </p:pic>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544" y="6330984"/>
            <a:ext cx="649224" cy="649224"/>
          </a:xfrm>
          <a:prstGeom prst="rect">
            <a:avLst/>
          </a:prstGeom>
        </p:spPr>
      </p:pic>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0953" y="5608780"/>
            <a:ext cx="649224" cy="649224"/>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477" y="5613577"/>
            <a:ext cx="649224" cy="649224"/>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108" y="5605854"/>
            <a:ext cx="649224" cy="649224"/>
          </a:xfrm>
          <a:prstGeom prst="rect">
            <a:avLst/>
          </a:prstGeom>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003" y="5608450"/>
            <a:ext cx="649224" cy="649224"/>
          </a:xfrm>
          <a:prstGeom prst="rect">
            <a:avLst/>
          </a:prstGeom>
        </p:spPr>
      </p:pic>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170" y="5608450"/>
            <a:ext cx="649224" cy="649224"/>
          </a:xfrm>
          <a:prstGeom prst="rect">
            <a:avLst/>
          </a:prstGeom>
        </p:spPr>
      </p:pic>
      <p:cxnSp>
        <p:nvCxnSpPr>
          <p:cNvPr id="8" name="Straight Connector 7"/>
          <p:cNvCxnSpPr/>
          <p:nvPr/>
        </p:nvCxnSpPr>
        <p:spPr>
          <a:xfrm flipV="1">
            <a:off x="0" y="5063891"/>
            <a:ext cx="2065283" cy="16026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164317" y="4763604"/>
            <a:ext cx="2101366" cy="67498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59" idx="2"/>
          </p:cNvCxnSpPr>
          <p:nvPr/>
        </p:nvCxnSpPr>
        <p:spPr>
          <a:xfrm>
            <a:off x="2043104" y="5047842"/>
            <a:ext cx="1602525" cy="491068"/>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636388" y="5453648"/>
            <a:ext cx="2356872" cy="89434"/>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0391932" y="2133603"/>
            <a:ext cx="1194367" cy="741681"/>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11644612" y="1969048"/>
            <a:ext cx="590529" cy="141199"/>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8207941" y="3577494"/>
            <a:ext cx="1408419" cy="1190742"/>
          </a:xfrm>
          <a:prstGeom prst="line">
            <a:avLst/>
          </a:prstGeom>
          <a:ln w="57150">
            <a:solidFill>
              <a:schemeClr val="accent2"/>
            </a:solidFill>
            <a:prstDash val="lgDash"/>
          </a:ln>
          <a:effectLst/>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2022875" y="4962514"/>
            <a:ext cx="182880" cy="182880"/>
          </a:xfrm>
          <a:prstGeom prst="ellipse">
            <a:avLst/>
          </a:prstGeom>
          <a:solidFill>
            <a:schemeClr val="accent2"/>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578409" y="5438586"/>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054796" y="5329712"/>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8118878" y="4666065"/>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11555779" y="2033218"/>
            <a:ext cx="182880" cy="182880"/>
          </a:xfrm>
          <a:prstGeom prst="ellipse">
            <a:avLst/>
          </a:prstGeom>
          <a:solidFill>
            <a:schemeClr val="accent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909" y="5594776"/>
            <a:ext cx="649224" cy="649224"/>
          </a:xfrm>
          <a:prstGeom prst="rect">
            <a:avLst/>
          </a:prstGeom>
        </p:spPr>
      </p:pic>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560" y="5610666"/>
            <a:ext cx="649224" cy="649224"/>
          </a:xfrm>
          <a:prstGeom prst="rect">
            <a:avLst/>
          </a:prstGeom>
        </p:spPr>
      </p:pic>
      <p:pic>
        <p:nvPicPr>
          <p:cNvPr id="110" name="Picture 1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836" y="5586032"/>
            <a:ext cx="649224" cy="649224"/>
          </a:xfrm>
          <a:prstGeom prst="rect">
            <a:avLst/>
          </a:prstGeom>
        </p:spPr>
      </p:pic>
      <p:pic>
        <p:nvPicPr>
          <p:cNvPr id="111" name="Picture 1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522" y="5590404"/>
            <a:ext cx="649224" cy="649224"/>
          </a:xfrm>
          <a:prstGeom prst="rect">
            <a:avLst/>
          </a:prstGeom>
        </p:spPr>
      </p:pic>
      <p:pic>
        <p:nvPicPr>
          <p:cNvPr id="112" name="Picture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289" y="5582703"/>
            <a:ext cx="649224" cy="649224"/>
          </a:xfrm>
          <a:prstGeom prst="rect">
            <a:avLst/>
          </a:prstGeom>
        </p:spPr>
      </p:pic>
      <p:pic>
        <p:nvPicPr>
          <p:cNvPr id="113" name="Picture 1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135" y="6319418"/>
            <a:ext cx="649224" cy="649224"/>
          </a:xfrm>
          <a:prstGeom prst="rect">
            <a:avLst/>
          </a:prstGeom>
        </p:spPr>
      </p:pic>
      <p:pic>
        <p:nvPicPr>
          <p:cNvPr id="114" name="Picture 1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786" y="6335308"/>
            <a:ext cx="649224" cy="649224"/>
          </a:xfrm>
          <a:prstGeom prst="rect">
            <a:avLst/>
          </a:prstGeom>
        </p:spPr>
      </p:pic>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062" y="6310674"/>
            <a:ext cx="649224" cy="649224"/>
          </a:xfrm>
          <a:prstGeom prst="rect">
            <a:avLst/>
          </a:prstGeom>
        </p:spPr>
      </p:pic>
      <p:pic>
        <p:nvPicPr>
          <p:cNvPr id="116" name="Picture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748" y="6315046"/>
            <a:ext cx="649224" cy="649224"/>
          </a:xfrm>
          <a:prstGeom prst="rect">
            <a:avLst/>
          </a:prstGeom>
        </p:spPr>
      </p:pic>
      <p:pic>
        <p:nvPicPr>
          <p:cNvPr id="117" name="Picture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515" y="6307345"/>
            <a:ext cx="649224" cy="649224"/>
          </a:xfrm>
          <a:prstGeom prst="rect">
            <a:avLst/>
          </a:prstGeom>
        </p:spPr>
      </p:pic>
      <p:pic>
        <p:nvPicPr>
          <p:cNvPr id="118" name="Picture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120" y="6309194"/>
            <a:ext cx="649224" cy="649224"/>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015" y="6311790"/>
            <a:ext cx="649224" cy="649224"/>
          </a:xfrm>
          <a:prstGeom prst="rect">
            <a:avLst/>
          </a:prstGeom>
        </p:spPr>
      </p:pic>
      <p:pic>
        <p:nvPicPr>
          <p:cNvPr id="120" name="Picture 1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182" y="6311790"/>
            <a:ext cx="649224" cy="649224"/>
          </a:xfrm>
          <a:prstGeom prst="rect">
            <a:avLst/>
          </a:prstGeom>
        </p:spPr>
      </p:pic>
      <p:pic>
        <p:nvPicPr>
          <p:cNvPr id="121" name="Picture 1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301" y="6312228"/>
            <a:ext cx="649224" cy="649224"/>
          </a:xfrm>
          <a:prstGeom prst="rect">
            <a:avLst/>
          </a:prstGeom>
        </p:spPr>
      </p:pic>
      <p:pic>
        <p:nvPicPr>
          <p:cNvPr id="122" name="Picture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5125" y="6310908"/>
            <a:ext cx="649224" cy="649224"/>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25" y="6305774"/>
            <a:ext cx="649224" cy="649224"/>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9616" y="2853000"/>
            <a:ext cx="649224" cy="649224"/>
          </a:xfrm>
          <a:prstGeom prst="rect">
            <a:avLst/>
          </a:prstGeom>
        </p:spPr>
      </p:pic>
    </p:spTree>
    <p:extLst>
      <p:ext uri="{BB962C8B-B14F-4D97-AF65-F5344CB8AC3E}">
        <p14:creationId xmlns:p14="http://schemas.microsoft.com/office/powerpoint/2010/main" val="3073992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262"/>
          <a:stretch/>
        </p:blipFill>
        <p:spPr>
          <a:xfrm>
            <a:off x="0" y="-29497"/>
            <a:ext cx="12192000" cy="6887498"/>
          </a:xfrm>
          <a:prstGeom prst="rect">
            <a:avLst/>
          </a:prstGeom>
        </p:spPr>
      </p:pic>
      <p:sp>
        <p:nvSpPr>
          <p:cNvPr id="10" name="TextBox 9">
            <a:extLst>
              <a:ext uri="{FF2B5EF4-FFF2-40B4-BE49-F238E27FC236}">
                <a16:creationId xmlns:a16="http://schemas.microsoft.com/office/drawing/2014/main" id="{D47DF14C-DCC7-164A-8F19-FC1AAFF65CC7}"/>
              </a:ext>
            </a:extLst>
          </p:cNvPr>
          <p:cNvSpPr txBox="1"/>
          <p:nvPr/>
        </p:nvSpPr>
        <p:spPr>
          <a:xfrm>
            <a:off x="943149" y="5098764"/>
            <a:ext cx="4188625" cy="283411"/>
          </a:xfrm>
          <a:prstGeom prst="rect">
            <a:avLst/>
          </a:prstGeom>
          <a:noFill/>
        </p:spPr>
        <p:txBody>
          <a:bodyPr wrap="square" lIns="0" tIns="0" rIns="0" bIns="0" rtlCol="0" anchor="ctr">
            <a:spAutoFit/>
          </a:bodyPr>
          <a:lstStyle/>
          <a:p>
            <a:pPr>
              <a:lnSpc>
                <a:spcPts val="2400"/>
              </a:lnSpc>
              <a:spcAft>
                <a:spcPts val="1800"/>
              </a:spcAft>
            </a:pPr>
            <a:endParaRPr lang="en-US" dirty="0">
              <a:solidFill>
                <a:schemeClr val="bg1"/>
              </a:solidFill>
              <a:cs typeface="Arial" panose="020B0604020202020204" pitchFamily="34" charset="0"/>
            </a:endParaRPr>
          </a:p>
        </p:txBody>
      </p:sp>
      <p:sp>
        <p:nvSpPr>
          <p:cNvPr id="2" name="Text Placeholder 1"/>
          <p:cNvSpPr>
            <a:spLocks noGrp="1"/>
          </p:cNvSpPr>
          <p:nvPr>
            <p:ph type="body" sz="quarter" idx="4294967295"/>
          </p:nvPr>
        </p:nvSpPr>
        <p:spPr>
          <a:xfrm>
            <a:off x="762000" y="400050"/>
            <a:ext cx="6654800" cy="171450"/>
          </a:xfrm>
          <a:prstGeom prst="rect">
            <a:avLst/>
          </a:prstGeom>
        </p:spPr>
        <p:txBody>
          <a:bodyPr/>
          <a:lstStyle/>
          <a:p>
            <a:endParaRPr lang="en-US"/>
          </a:p>
        </p:txBody>
      </p:sp>
      <p:sp>
        <p:nvSpPr>
          <p:cNvPr id="6" name="Text Placeholder 5"/>
          <p:cNvSpPr>
            <a:spLocks noGrp="1"/>
          </p:cNvSpPr>
          <p:nvPr>
            <p:ph type="body" sz="quarter" idx="12"/>
          </p:nvPr>
        </p:nvSpPr>
        <p:spPr/>
        <p:txBody>
          <a:bodyPr/>
          <a:lstStyle/>
          <a:p>
            <a:endParaRPr lang="en-US"/>
          </a:p>
        </p:txBody>
      </p:sp>
      <p:pic>
        <p:nvPicPr>
          <p:cNvPr id="12" name="Picture 11"/>
          <p:cNvPicPr>
            <a:picLocks noChangeAspect="1"/>
          </p:cNvPicPr>
          <p:nvPr/>
        </p:nvPicPr>
        <p:blipFill>
          <a:blip r:embed="rId4"/>
          <a:stretch>
            <a:fillRect/>
          </a:stretch>
        </p:blipFill>
        <p:spPr>
          <a:xfrm>
            <a:off x="10795491" y="6286500"/>
            <a:ext cx="685309" cy="294956"/>
          </a:xfrm>
          <a:prstGeom prst="rect">
            <a:avLst/>
          </a:prstGeom>
        </p:spPr>
      </p:pic>
      <p:sp>
        <p:nvSpPr>
          <p:cNvPr id="8" name="TextBox 7">
            <a:extLst>
              <a:ext uri="{FF2B5EF4-FFF2-40B4-BE49-F238E27FC236}">
                <a16:creationId xmlns:a16="http://schemas.microsoft.com/office/drawing/2014/main" id="{D47DF14C-DCC7-164A-8F19-FC1AAFF65CC7}"/>
              </a:ext>
            </a:extLst>
          </p:cNvPr>
          <p:cNvSpPr txBox="1"/>
          <p:nvPr/>
        </p:nvSpPr>
        <p:spPr>
          <a:xfrm>
            <a:off x="664291" y="5276491"/>
            <a:ext cx="4674625" cy="478144"/>
          </a:xfrm>
          <a:prstGeom prst="rect">
            <a:avLst/>
          </a:prstGeom>
          <a:noFill/>
        </p:spPr>
        <p:txBody>
          <a:bodyPr wrap="square" lIns="0" tIns="0" rIns="0" bIns="0" rtlCol="0" anchor="ctr">
            <a:spAutoFit/>
          </a:bodyPr>
          <a:lstStyle/>
          <a:p>
            <a:pPr>
              <a:lnSpc>
                <a:spcPts val="4000"/>
              </a:lnSpc>
            </a:pPr>
            <a:r>
              <a:rPr lang="en-US" sz="3200" dirty="0">
                <a:solidFill>
                  <a:schemeClr val="bg1"/>
                </a:solidFill>
                <a:latin typeface="Arial" panose="020B0604020202020204" pitchFamily="34" charset="0"/>
                <a:cs typeface="Arial" panose="020B0604020202020204" pitchFamily="34" charset="0"/>
              </a:rPr>
              <a:t>Meet Beatrice.</a:t>
            </a:r>
          </a:p>
        </p:txBody>
      </p:sp>
    </p:spTree>
    <p:extLst>
      <p:ext uri="{BB962C8B-B14F-4D97-AF65-F5344CB8AC3E}">
        <p14:creationId xmlns:p14="http://schemas.microsoft.com/office/powerpoint/2010/main" val="980693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708"/>
          <a:stretch/>
        </p:blipFill>
        <p:spPr>
          <a:xfrm>
            <a:off x="0" y="-1"/>
            <a:ext cx="12192000" cy="6932561"/>
          </a:xfrm>
          <a:prstGeom prst="rect">
            <a:avLst/>
          </a:prstGeom>
        </p:spPr>
      </p:pic>
      <p:sp>
        <p:nvSpPr>
          <p:cNvPr id="2" name="Text Placeholder 1"/>
          <p:cNvSpPr>
            <a:spLocks noGrp="1"/>
          </p:cNvSpPr>
          <p:nvPr>
            <p:ph type="body" sz="quarter" idx="4294967295"/>
          </p:nvPr>
        </p:nvSpPr>
        <p:spPr>
          <a:xfrm>
            <a:off x="762000" y="400050"/>
            <a:ext cx="6654800" cy="171450"/>
          </a:xfrm>
          <a:prstGeom prst="rect">
            <a:avLst/>
          </a:prstGeom>
        </p:spPr>
        <p:txBody>
          <a:bodyPr/>
          <a:lstStyle/>
          <a:p>
            <a:endParaRPr lang="en-US"/>
          </a:p>
        </p:txBody>
      </p:sp>
      <p:sp>
        <p:nvSpPr>
          <p:cNvPr id="6" name="Text Placeholder 5"/>
          <p:cNvSpPr>
            <a:spLocks noGrp="1"/>
          </p:cNvSpPr>
          <p:nvPr>
            <p:ph type="body" sz="quarter" idx="12"/>
          </p:nvPr>
        </p:nvSpPr>
        <p:spPr/>
        <p:txBody>
          <a:bodyPr/>
          <a:lstStyle/>
          <a:p>
            <a:endParaRPr lang="en-US"/>
          </a:p>
        </p:txBody>
      </p:sp>
      <p:pic>
        <p:nvPicPr>
          <p:cNvPr id="11" name="Picture 10"/>
          <p:cNvPicPr>
            <a:picLocks noChangeAspect="1"/>
          </p:cNvPicPr>
          <p:nvPr/>
        </p:nvPicPr>
        <p:blipFill>
          <a:blip r:embed="rId4"/>
          <a:stretch>
            <a:fillRect/>
          </a:stretch>
        </p:blipFill>
        <p:spPr>
          <a:xfrm>
            <a:off x="10795491" y="6286500"/>
            <a:ext cx="685309" cy="294957"/>
          </a:xfrm>
          <a:prstGeom prst="rect">
            <a:avLst/>
          </a:prstGeom>
        </p:spPr>
      </p:pic>
      <p:sp>
        <p:nvSpPr>
          <p:cNvPr id="15" name="TextBox 14">
            <a:extLst>
              <a:ext uri="{FF2B5EF4-FFF2-40B4-BE49-F238E27FC236}">
                <a16:creationId xmlns:a16="http://schemas.microsoft.com/office/drawing/2014/main" id="{D47DF14C-DCC7-164A-8F19-FC1AAFF65CC7}"/>
              </a:ext>
            </a:extLst>
          </p:cNvPr>
          <p:cNvSpPr txBox="1"/>
          <p:nvPr/>
        </p:nvSpPr>
        <p:spPr>
          <a:xfrm>
            <a:off x="664291" y="5002603"/>
            <a:ext cx="4674625" cy="1025922"/>
          </a:xfrm>
          <a:prstGeom prst="rect">
            <a:avLst/>
          </a:prstGeom>
          <a:noFill/>
        </p:spPr>
        <p:txBody>
          <a:bodyPr wrap="square" lIns="0" tIns="0" rIns="0" bIns="0" rtlCol="0" anchor="ctr">
            <a:spAutoFit/>
          </a:bodyPr>
          <a:lstStyle/>
          <a:p>
            <a:pPr>
              <a:lnSpc>
                <a:spcPts val="4000"/>
              </a:lnSpc>
            </a:pPr>
            <a:r>
              <a:rPr lang="en-US" sz="3200" dirty="0">
                <a:latin typeface="Arial" panose="020B0604020202020204" pitchFamily="34" charset="0"/>
                <a:cs typeface="Arial" panose="020B0604020202020204" pitchFamily="34" charset="0"/>
              </a:rPr>
              <a:t>She had trouble planning for immunization clinics.</a:t>
            </a:r>
          </a:p>
        </p:txBody>
      </p:sp>
    </p:spTree>
    <p:extLst>
      <p:ext uri="{BB962C8B-B14F-4D97-AF65-F5344CB8AC3E}">
        <p14:creationId xmlns:p14="http://schemas.microsoft.com/office/powerpoint/2010/main" val="1383980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PATH2018_ColorTheme1">
  <a:themeElements>
    <a:clrScheme name="Custom 1">
      <a:dk1>
        <a:srgbClr val="000000"/>
      </a:dk1>
      <a:lt1>
        <a:srgbClr val="FFFFFF"/>
      </a:lt1>
      <a:dk2>
        <a:srgbClr val="454E5F"/>
      </a:dk2>
      <a:lt2>
        <a:srgbClr val="F8F3D9"/>
      </a:lt2>
      <a:accent1>
        <a:srgbClr val="5050CE"/>
      </a:accent1>
      <a:accent2>
        <a:srgbClr val="F74F50"/>
      </a:accent2>
      <a:accent3>
        <a:srgbClr val="F8F3D9"/>
      </a:accent3>
      <a:accent4>
        <a:srgbClr val="697D8B"/>
      </a:accent4>
      <a:accent5>
        <a:srgbClr val="008C9B"/>
      </a:accent5>
      <a:accent6>
        <a:srgbClr val="00545C"/>
      </a:accent6>
      <a:hlink>
        <a:srgbClr val="F74F50"/>
      </a:hlink>
      <a:folHlink>
        <a:srgbClr val="F74F50"/>
      </a:folHlink>
    </a:clrScheme>
    <a:fontScheme name="PATH20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rgbClr val="454E6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rgbClr val="454E60"/>
            </a:solidFill>
            <a:latin typeface="Helvetica" pitchFamily="2" charset="0"/>
          </a:defRPr>
        </a:defPPr>
      </a:lstStyle>
    </a:txDef>
  </a:objectDefaults>
  <a:extraClrSchemeLst/>
  <a:extLst>
    <a:ext uri="{05A4C25C-085E-4340-85A3-A5531E510DB2}">
      <thm15:themeFamily xmlns:thm15="http://schemas.microsoft.com/office/thememl/2012/main" name="PATH2018_ColorTheme1" id="{B901C515-A1CA-4289-9C30-5E57AFC7B92B}" vid="{577BA82B-A20B-4473-8EB7-4E5E20FD2D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76f1790-4978-47c4-9f92-12b79e59e488">
      <UserInfo>
        <DisplayName>Kumar, Suresh</DisplayName>
        <AccountId>715</AccountId>
        <AccountType/>
      </UserInfo>
      <UserInfo>
        <DisplayName>Ambhore, Vaibhao</DisplayName>
        <AccountId>692</AccountId>
        <AccountType/>
      </UserInfo>
      <UserInfo>
        <DisplayName>Khare, Shalini</DisplayName>
        <AccountId>721</AccountId>
        <AccountType/>
      </UserInfo>
    </SharedWithUsers>
    <Document_x0020_Category xmlns="976f1790-4978-47c4-9f92-12b79e59e488">Resource</Document_x0020_Category>
    <Subject_x0020_keyword_x0028_s_x0029_ xmlns="976f1790-4978-47c4-9f92-12b79e59e488"/>
    <Workstream_x0028_s_x0029_ xmlns="976f1790-4978-47c4-9f92-12b79e59e488">
      <Value>Communications</Value>
    </Workstream_x0028_s_x0029_>
  </documentManagement>
</p:properties>
</file>

<file path=customXml/item2.xml><?xml version="1.0" encoding="utf-8"?>
<ct:contentTypeSchema xmlns:ct="http://schemas.microsoft.com/office/2006/metadata/contentType" xmlns:ma="http://schemas.microsoft.com/office/2006/metadata/properties/metaAttributes" ct:_="" ma:_="" ma:contentTypeName="BID document" ma:contentTypeID="0x010100348DA403619F5042AB1AFC620EA174F30056EEFA9AA40F054D82AB7778D18209C5" ma:contentTypeVersion="10" ma:contentTypeDescription="" ma:contentTypeScope="" ma:versionID="be80902e05e64c15f46fa223f6e94122">
  <xsd:schema xmlns:xsd="http://www.w3.org/2001/XMLSchema" xmlns:xs="http://www.w3.org/2001/XMLSchema" xmlns:p="http://schemas.microsoft.com/office/2006/metadata/properties" xmlns:ns2="976f1790-4978-47c4-9f92-12b79e59e488" xmlns:ns3="9cfffbca-35a4-43f4-95c1-4ff201459c71" targetNamespace="http://schemas.microsoft.com/office/2006/metadata/properties" ma:root="true" ma:fieldsID="a7a34a35c48d8ba00a1653b1d7a956c4" ns2:_="" ns3:_="">
    <xsd:import namespace="976f1790-4978-47c4-9f92-12b79e59e488"/>
    <xsd:import namespace="9cfffbca-35a4-43f4-95c1-4ff201459c71"/>
    <xsd:element name="properties">
      <xsd:complexType>
        <xsd:sequence>
          <xsd:element name="documentManagement">
            <xsd:complexType>
              <xsd:all>
                <xsd:element ref="ns2:Document_x0020_Category" minOccurs="0"/>
                <xsd:element ref="ns2:Workstream_x0028_s_x0029_" minOccurs="0"/>
                <xsd:element ref="ns2:SharedWithUsers" minOccurs="0"/>
                <xsd:element ref="ns2:Subject_x0020_keyword_x0028_s_x0029_"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f1790-4978-47c4-9f92-12b79e59e488" elementFormDefault="qualified">
    <xsd:import namespace="http://schemas.microsoft.com/office/2006/documentManagement/types"/>
    <xsd:import namespace="http://schemas.microsoft.com/office/infopath/2007/PartnerControls"/>
    <xsd:element name="Document_x0020_Category" ma:index="8" nillable="true" ma:displayName="Document Category" ma:description="Meeting item: Content related to INTERNAL meeting records.&#10;Event item: Content related to initiative events with EXTERNAL participants.&#10;Resource: EXTERNALLY produced reference items that support workstream activities or knowledge.&#10;Team tool: INTERNALLY produced guides, templates, job aids, or procedure for team use.&#10;Report: INTERNALLY produced documents summarizing missions, activities, approaches, or results." ma:format="RadioButtons" ma:internalName="Document_x0020_Category">
      <xsd:simpleType>
        <xsd:restriction base="dms:Choice">
          <xsd:enumeration value="Meeting item"/>
          <xsd:enumeration value="Event item"/>
          <xsd:enumeration value="Resource"/>
          <xsd:enumeration value="Team tool"/>
          <xsd:enumeration value="Report"/>
          <xsd:enumeration value="Rollout"/>
          <xsd:enumeration value="M&amp;E"/>
          <xsd:enumeration value="Training"/>
          <xsd:enumeration value="Packaging"/>
          <xsd:enumeration value="Costing"/>
          <xsd:enumeration value="Proposal and BD"/>
          <xsd:enumeration value="Abstracts and Publications"/>
        </xsd:restriction>
      </xsd:simpleType>
    </xsd:element>
    <xsd:element name="Workstream_x0028_s_x0029_" ma:index="9" nillable="true" ma:displayName="Workstream(s)" ma:description="What workstream(s) is this related to?" ma:internalName="Workstream_x0028_s_x0029_">
      <xsd:complexType>
        <xsd:complexContent>
          <xsd:extension base="dms:MultiChoice">
            <xsd:sequence>
              <xsd:element name="Value" maxOccurs="unbounded" minOccurs="0" nillable="true">
                <xsd:simpleType>
                  <xsd:restriction base="dms:Choice">
                    <xsd:enumeration value="BID Learning Network"/>
                    <xsd:enumeration value="Change Management"/>
                    <xsd:enumeration value="Communications"/>
                    <xsd:enumeration value="M&amp;E/Learning agenda"/>
                    <xsd:enumeration value="Operations"/>
                    <xsd:enumeration value="Product Vision"/>
                    <xsd:enumeration value="Scaling BID"/>
                  </xsd:restriction>
                </xsd:simpleType>
              </xsd:element>
            </xsd:sequence>
          </xsd:extension>
        </xsd:complexContent>
      </xsd:complex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ubject_x0020_keyword_x0028_s_x0029_" ma:index="11" nillable="true" ma:displayName="Subject keyword(s)" ma:description="Choose 3-5 areas of subject matter contained in this document." ma:list="{e4445ae1-d9e4-47ab-b760-390135bb06b6}" ma:internalName="Subject_x0020_keyword_x0028_s_x0029_" ma:showField="Technical" ma:web="976f1790-4978-47c4-9f92-12b79e59e488">
      <xsd:complexType>
        <xsd:complexContent>
          <xsd:extension base="dms:MultiChoiceLookup">
            <xsd:sequence>
              <xsd:element name="Value" type="dms:Lookup" maxOccurs="unbounded" minOccurs="0" nillable="true"/>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cfffbca-35a4-43f4-95c1-4ff201459c71"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EE3154-7015-479D-B234-529ECF999965}">
  <ds:schemaRef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976f1790-4978-47c4-9f92-12b79e59e488"/>
    <ds:schemaRef ds:uri="9cfffbca-35a4-43f4-95c1-4ff201459c71"/>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A2D6AF9-1DAD-473C-8190-4B1D714C1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6f1790-4978-47c4-9f92-12b79e59e488"/>
    <ds:schemaRef ds:uri="9cfffbca-35a4-43f4-95c1-4ff201459c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EBE905-9146-4E7B-BE8B-D627B6AFED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PATH2018_ColorTheme1</Template>
  <TotalTime>23587</TotalTime>
  <Words>538</Words>
  <Application>Microsoft Office PowerPoint</Application>
  <PresentationFormat>Widescreen</PresentationFormat>
  <Paragraphs>143</Paragraphs>
  <Slides>27</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Avenir</vt:lpstr>
      <vt:lpstr>Calibri</vt:lpstr>
      <vt:lpstr>Century Gothic</vt:lpstr>
      <vt:lpstr>Frutiger 77 Black Condensed</vt:lpstr>
      <vt:lpstr>Helvetica</vt:lpstr>
      <vt:lpstr>Times New Roman</vt:lpstr>
      <vt:lpstr>PATH2018_ColorTheme1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Existing health information systems in Tanzania</vt:lpstr>
      <vt:lpstr>Digital Health Investment Road Map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BID by the #s slide deck</dc:title>
  <dc:creator>Nick Ostini</dc:creator>
  <cp:lastModifiedBy>Shearer, Jessica</cp:lastModifiedBy>
  <cp:revision>1116</cp:revision>
  <cp:lastPrinted>2018-06-05T20:48:37Z</cp:lastPrinted>
  <dcterms:created xsi:type="dcterms:W3CDTF">2018-05-31T22:37:41Z</dcterms:created>
  <dcterms:modified xsi:type="dcterms:W3CDTF">2019-04-17T20:22:00Z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0x010100348DA403619F5042AB1AFC620EA174F30056EEFA9AA40F054D82AB7778D18209C5</vt:lpwstr>
  </property>
</Properties>
</file>