
<file path=[Content_Types].xml><?xml version="1.0" encoding="utf-8"?>
<Types xmlns="http://schemas.openxmlformats.org/package/2006/content-types">
  <Default Extension="bin" ContentType="application/vnd.openxmlformats-officedocument.oleObject"/>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tags/tag2.xml" ContentType="application/vnd.openxmlformats-officedocument.presentationml.tags+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8.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9.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4"/>
    <p:sldMasterId id="2147483862" r:id="rId5"/>
    <p:sldMasterId id="2147483886" r:id="rId6"/>
    <p:sldMasterId id="2147483900" r:id="rId7"/>
    <p:sldMasterId id="2147483926" r:id="rId8"/>
    <p:sldMasterId id="2147483981" r:id="rId9"/>
    <p:sldMasterId id="2147483991" r:id="rId10"/>
    <p:sldMasterId id="2147484017" r:id="rId11"/>
    <p:sldMasterId id="2147484042" r:id="rId12"/>
    <p:sldMasterId id="2147484061" r:id="rId13"/>
  </p:sldMasterIdLst>
  <p:notesMasterIdLst>
    <p:notesMasterId r:id="rId39"/>
  </p:notesMasterIdLst>
  <p:handoutMasterIdLst>
    <p:handoutMasterId r:id="rId40"/>
  </p:handoutMasterIdLst>
  <p:sldIdLst>
    <p:sldId id="726" r:id="rId14"/>
    <p:sldId id="729" r:id="rId15"/>
    <p:sldId id="782" r:id="rId16"/>
    <p:sldId id="538" r:id="rId17"/>
    <p:sldId id="761" r:id="rId18"/>
    <p:sldId id="762" r:id="rId19"/>
    <p:sldId id="593" r:id="rId20"/>
    <p:sldId id="597" r:id="rId21"/>
    <p:sldId id="707" r:id="rId22"/>
    <p:sldId id="596" r:id="rId23"/>
    <p:sldId id="801" r:id="rId24"/>
    <p:sldId id="650" r:id="rId25"/>
    <p:sldId id="563" r:id="rId26"/>
    <p:sldId id="795" r:id="rId27"/>
    <p:sldId id="615" r:id="rId28"/>
    <p:sldId id="796" r:id="rId29"/>
    <p:sldId id="688" r:id="rId30"/>
    <p:sldId id="692" r:id="rId31"/>
    <p:sldId id="744" r:id="rId32"/>
    <p:sldId id="797" r:id="rId33"/>
    <p:sldId id="749" r:id="rId34"/>
    <p:sldId id="757" r:id="rId35"/>
    <p:sldId id="802" r:id="rId36"/>
    <p:sldId id="800" r:id="rId37"/>
    <p:sldId id="515" r:id="rId38"/>
  </p:sldIdLst>
  <p:sldSz cx="9144000" cy="5143500" type="screen16x9"/>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24">
          <p15:clr>
            <a:srgbClr val="A4A3A4"/>
          </p15:clr>
        </p15:guide>
        <p15:guide id="2" orient="horz" pos="448">
          <p15:clr>
            <a:srgbClr val="A4A3A4"/>
          </p15:clr>
        </p15:guide>
        <p15:guide id="3" orient="horz" pos="2957">
          <p15:clr>
            <a:srgbClr val="A4A3A4"/>
          </p15:clr>
        </p15:guide>
        <p15:guide id="4" orient="horz" pos="308">
          <p15:clr>
            <a:srgbClr val="A4A3A4"/>
          </p15:clr>
        </p15:guide>
        <p15:guide id="5" orient="horz" pos="3180" userDrawn="1">
          <p15:clr>
            <a:srgbClr val="A4A3A4"/>
          </p15:clr>
        </p15:guide>
        <p15:guide id="6" orient="horz" pos="924">
          <p15:clr>
            <a:srgbClr val="A4A3A4"/>
          </p15:clr>
        </p15:guide>
        <p15:guide id="7" orient="horz" pos="1623">
          <p15:clr>
            <a:srgbClr val="A4A3A4"/>
          </p15:clr>
        </p15:guide>
        <p15:guide id="8" pos="3881">
          <p15:clr>
            <a:srgbClr val="A4A3A4"/>
          </p15:clr>
        </p15:guide>
        <p15:guide id="9" pos="2220">
          <p15:clr>
            <a:srgbClr val="A4A3A4"/>
          </p15:clr>
        </p15:guide>
        <p15:guide id="10" pos="230">
          <p15:clr>
            <a:srgbClr val="A4A3A4"/>
          </p15:clr>
        </p15:guide>
        <p15:guide id="11" pos="5488">
          <p15:clr>
            <a:srgbClr val="A4A3A4"/>
          </p15:clr>
        </p15:guide>
        <p15:guide id="12" pos="2309">
          <p15:clr>
            <a:srgbClr val="A4A3A4"/>
          </p15:clr>
        </p15:guide>
      </p15:sldGuideLst>
    </p:ext>
    <p:ext uri="{2D200454-40CA-4A62-9FC3-DE9A4176ACB9}">
      <p15:notesGuideLst xmlns:p15="http://schemas.microsoft.com/office/powerpoint/2012/main">
        <p15:guide id="1" orient="horz" pos="2955" userDrawn="1">
          <p15:clr>
            <a:srgbClr val="A4A3A4"/>
          </p15:clr>
        </p15:guide>
        <p15:guide id="2" pos="222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rri Sharp" initials="TS" lastIdx="13" clrIdx="0"/>
  <p:cmAuthor id="1" name="Sherwin Tolentino" initials="ST" lastIdx="2" clrIdx="1"/>
  <p:cmAuthor id="2" name="Julia Bosch" initials="JB" lastIdx="177" clrIdx="2">
    <p:extLst>
      <p:ext uri="{19B8F6BF-5375-455C-9EA6-DF929625EA0E}">
        <p15:presenceInfo xmlns:p15="http://schemas.microsoft.com/office/powerpoint/2012/main" userId="S-1-5-21-1229272821-879983540-682003330-229830" providerId="AD"/>
      </p:ext>
    </p:extLst>
  </p:cmAuthor>
  <p:cmAuthor id="3" name="Becky Frank" initials="BF" lastIdx="170" clrIdx="3">
    <p:extLst>
      <p:ext uri="{19B8F6BF-5375-455C-9EA6-DF929625EA0E}">
        <p15:presenceInfo xmlns:p15="http://schemas.microsoft.com/office/powerpoint/2012/main" userId="S-1-5-21-1229272821-879983540-682003330-301842" providerId="AD"/>
      </p:ext>
    </p:extLst>
  </p:cmAuthor>
  <p:cmAuthor id="4" name="Julia" initials="J" lastIdx="4" clrIdx="4">
    <p:extLst>
      <p:ext uri="{19B8F6BF-5375-455C-9EA6-DF929625EA0E}">
        <p15:presenceInfo xmlns:p15="http://schemas.microsoft.com/office/powerpoint/2012/main" userId="Julia" providerId="None"/>
      </p:ext>
    </p:extLst>
  </p:cmAuthor>
  <p:cmAuthor id="5" name="Lyou-Fu Ma" initials="LM" lastIdx="17" clrIdx="5">
    <p:extLst>
      <p:ext uri="{19B8F6BF-5375-455C-9EA6-DF929625EA0E}">
        <p15:presenceInfo xmlns:p15="http://schemas.microsoft.com/office/powerpoint/2012/main" userId="S-1-5-21-1229272821-879983540-682003330-327516" providerId="AD"/>
      </p:ext>
    </p:extLst>
  </p:cmAuthor>
  <p:cmAuthor id="6" name="David Cook" initials="DC" lastIdx="2" clrIdx="6">
    <p:extLst>
      <p:ext uri="{19B8F6BF-5375-455C-9EA6-DF929625EA0E}">
        <p15:presenceInfo xmlns:p15="http://schemas.microsoft.com/office/powerpoint/2012/main" userId="S-1-5-21-1229272821-879983540-682003330-223115" providerId="AD"/>
      </p:ext>
    </p:extLst>
  </p:cmAuthor>
  <p:cmAuthor id="7" name="Anita Zaidi" initials="AZ" lastIdx="14" clrIdx="7">
    <p:extLst>
      <p:ext uri="{19B8F6BF-5375-455C-9EA6-DF929625EA0E}">
        <p15:presenceInfo xmlns:p15="http://schemas.microsoft.com/office/powerpoint/2012/main" userId="S-1-5-21-1229272821-879983540-682003330-323105" providerId="AD"/>
      </p:ext>
    </p:extLst>
  </p:cmAuthor>
  <p:cmAuthor id="8" name="Evan Sturtevant" initials="ES" lastIdx="4" clrIdx="8">
    <p:extLst>
      <p:ext uri="{19B8F6BF-5375-455C-9EA6-DF929625EA0E}">
        <p15:presenceInfo xmlns:p15="http://schemas.microsoft.com/office/powerpoint/2012/main" userId="S-1-5-21-1229272821-879983540-682003330-218602" providerId="AD"/>
      </p:ext>
    </p:extLst>
  </p:cmAuthor>
  <p:cmAuthor id="9" name="Megan Carey" initials="MC" lastIdx="3" clrIdx="9">
    <p:extLst>
      <p:ext uri="{19B8F6BF-5375-455C-9EA6-DF929625EA0E}">
        <p15:presenceInfo xmlns:p15="http://schemas.microsoft.com/office/powerpoint/2012/main" userId="S003000085D5DFD7@LIVE.COM" providerId="AD"/>
      </p:ext>
    </p:extLst>
  </p:cmAuthor>
  <p:cmAuthor id="10" name="Zoey Diaz" initials="ZD" lastIdx="4" clrIdx="10">
    <p:extLst>
      <p:ext uri="{19B8F6BF-5375-455C-9EA6-DF929625EA0E}">
        <p15:presenceInfo xmlns:p15="http://schemas.microsoft.com/office/powerpoint/2012/main" userId="S-1-5-21-1229272821-879983540-682003330-247031" providerId="AD"/>
      </p:ext>
    </p:extLst>
  </p:cmAuthor>
  <p:cmAuthor id="11" name="Megan Carey" initials="MC [2]" lastIdx="3" clrIdx="11">
    <p:extLst>
      <p:ext uri="{19B8F6BF-5375-455C-9EA6-DF929625EA0E}">
        <p15:presenceInfo xmlns:p15="http://schemas.microsoft.com/office/powerpoint/2012/main" userId="S-1-5-21-1229272821-879983540-682003330-241294" providerId="AD"/>
      </p:ext>
    </p:extLst>
  </p:cmAuthor>
  <p:cmAuthor id="12" name="Duncan Steele" initials="DS" lastIdx="2" clrIdx="12">
    <p:extLst>
      <p:ext uri="{19B8F6BF-5375-455C-9EA6-DF929625EA0E}">
        <p15:presenceInfo xmlns:p15="http://schemas.microsoft.com/office/powerpoint/2012/main" userId="S-1-5-21-1229272821-879983540-682003330-2071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B8A2"/>
    <a:srgbClr val="CE6B29"/>
    <a:srgbClr val="FF9900"/>
    <a:srgbClr val="EFEDEE"/>
    <a:srgbClr val="3086AB"/>
    <a:srgbClr val="F2EDDE"/>
    <a:srgbClr val="F7F5F4"/>
    <a:srgbClr val="EAE2CD"/>
    <a:srgbClr val="F1EFEC"/>
    <a:srgbClr val="CFCA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08" autoAdjust="0"/>
    <p:restoredTop sz="93899" autoAdjust="0"/>
  </p:normalViewPr>
  <p:slideViewPr>
    <p:cSldViewPr snapToGrid="0">
      <p:cViewPr varScale="1">
        <p:scale>
          <a:sx n="86" d="100"/>
          <a:sy n="86" d="100"/>
        </p:scale>
        <p:origin x="660" y="56"/>
      </p:cViewPr>
      <p:guideLst>
        <p:guide orient="horz" pos="624"/>
        <p:guide orient="horz" pos="448"/>
        <p:guide orient="horz" pos="2957"/>
        <p:guide orient="horz" pos="308"/>
        <p:guide orient="horz" pos="3180"/>
        <p:guide orient="horz" pos="924"/>
        <p:guide orient="horz" pos="1623"/>
        <p:guide pos="3881"/>
        <p:guide pos="2220"/>
        <p:guide pos="230"/>
        <p:guide pos="5488"/>
        <p:guide pos="2309"/>
      </p:guideLst>
    </p:cSldViewPr>
  </p:slideViewPr>
  <p:notesTextViewPr>
    <p:cViewPr>
      <p:scale>
        <a:sx n="1" d="1"/>
        <a:sy n="1" d="1"/>
      </p:scale>
      <p:origin x="0" y="0"/>
    </p:cViewPr>
  </p:notesTextViewPr>
  <p:sorterViewPr>
    <p:cViewPr>
      <p:scale>
        <a:sx n="145" d="100"/>
        <a:sy n="145" d="100"/>
      </p:scale>
      <p:origin x="0" y="-3076"/>
    </p:cViewPr>
  </p:sorterViewPr>
  <p:notesViewPr>
    <p:cSldViewPr snapToGrid="0">
      <p:cViewPr>
        <p:scale>
          <a:sx n="1" d="2"/>
          <a:sy n="1" d="2"/>
        </p:scale>
        <p:origin x="0" y="0"/>
      </p:cViewPr>
      <p:guideLst>
        <p:guide orient="horz" pos="2955"/>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notesMaster" Target="notesMasters/notesMaster1.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20" Type="http://schemas.openxmlformats.org/officeDocument/2006/relationships/slide" Target="slides/slide7.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spPr>
            <a:ln w="12700" cmpd="sng">
              <a:solidFill>
                <a:srgbClr val="000000"/>
              </a:solidFill>
            </a:ln>
          </c:spPr>
          <c:dPt>
            <c:idx val="0"/>
            <c:bubble3D val="0"/>
            <c:spPr>
              <a:solidFill>
                <a:schemeClr val="accent2"/>
              </a:solidFill>
              <a:ln w="12700" cmpd="sng">
                <a:solidFill>
                  <a:srgbClr val="000000"/>
                </a:solidFill>
              </a:ln>
            </c:spPr>
            <c:extLst>
              <c:ext xmlns:c16="http://schemas.microsoft.com/office/drawing/2014/chart" uri="{C3380CC4-5D6E-409C-BE32-E72D297353CC}">
                <c16:uniqueId val="{00000001-D904-4EB1-896E-91E234AAADFF}"/>
              </c:ext>
            </c:extLst>
          </c:dPt>
          <c:dPt>
            <c:idx val="1"/>
            <c:bubble3D val="0"/>
            <c:spPr>
              <a:solidFill>
                <a:schemeClr val="accent1"/>
              </a:solidFill>
              <a:ln w="12700" cmpd="sng">
                <a:solidFill>
                  <a:srgbClr val="000000"/>
                </a:solidFill>
              </a:ln>
            </c:spPr>
            <c:extLst>
              <c:ext xmlns:c16="http://schemas.microsoft.com/office/drawing/2014/chart" uri="{C3380CC4-5D6E-409C-BE32-E72D297353CC}">
                <c16:uniqueId val="{00000003-D904-4EB1-896E-91E234AAADFF}"/>
              </c:ext>
            </c:extLst>
          </c:dPt>
          <c:dPt>
            <c:idx val="2"/>
            <c:bubble3D val="0"/>
            <c:spPr>
              <a:solidFill>
                <a:schemeClr val="accent1">
                  <a:lumMod val="40000"/>
                  <a:lumOff val="60000"/>
                </a:schemeClr>
              </a:solidFill>
              <a:ln w="12700" cmpd="sng">
                <a:solidFill>
                  <a:srgbClr val="000000"/>
                </a:solidFill>
              </a:ln>
            </c:spPr>
            <c:extLst>
              <c:ext xmlns:c16="http://schemas.microsoft.com/office/drawing/2014/chart" uri="{C3380CC4-5D6E-409C-BE32-E72D297353CC}">
                <c16:uniqueId val="{00000005-D904-4EB1-896E-91E234AAADFF}"/>
              </c:ext>
            </c:extLst>
          </c:dPt>
          <c:dPt>
            <c:idx val="3"/>
            <c:bubble3D val="0"/>
            <c:spPr>
              <a:solidFill>
                <a:schemeClr val="accent1"/>
              </a:solidFill>
              <a:ln w="12700" cmpd="sng">
                <a:solidFill>
                  <a:srgbClr val="000000"/>
                </a:solidFill>
              </a:ln>
            </c:spPr>
            <c:extLst>
              <c:ext xmlns:c16="http://schemas.microsoft.com/office/drawing/2014/chart" uri="{C3380CC4-5D6E-409C-BE32-E72D297353CC}">
                <c16:uniqueId val="{00000007-D904-4EB1-896E-91E234AAADFF}"/>
              </c:ext>
            </c:extLst>
          </c:dPt>
          <c:dPt>
            <c:idx val="4"/>
            <c:bubble3D val="0"/>
            <c:spPr>
              <a:solidFill>
                <a:schemeClr val="accent1"/>
              </a:solidFill>
              <a:ln w="12700" cmpd="sng">
                <a:solidFill>
                  <a:srgbClr val="000000"/>
                </a:solidFill>
              </a:ln>
            </c:spPr>
            <c:extLst>
              <c:ext xmlns:c16="http://schemas.microsoft.com/office/drawing/2014/chart" uri="{C3380CC4-5D6E-409C-BE32-E72D297353CC}">
                <c16:uniqueId val="{00000009-D904-4EB1-896E-91E234AAADFF}"/>
              </c:ext>
            </c:extLst>
          </c:dPt>
          <c:dPt>
            <c:idx val="5"/>
            <c:bubble3D val="0"/>
            <c:spPr>
              <a:solidFill>
                <a:schemeClr val="accent2"/>
              </a:solidFill>
              <a:ln w="12700" cmpd="sng">
                <a:solidFill>
                  <a:srgbClr val="000000"/>
                </a:solidFill>
              </a:ln>
            </c:spPr>
            <c:extLst>
              <c:ext xmlns:c16="http://schemas.microsoft.com/office/drawing/2014/chart" uri="{C3380CC4-5D6E-409C-BE32-E72D297353CC}">
                <c16:uniqueId val="{0000000B-D904-4EB1-896E-91E234AAADFF}"/>
              </c:ext>
            </c:extLst>
          </c:dPt>
          <c:dPt>
            <c:idx val="6"/>
            <c:bubble3D val="0"/>
            <c:spPr>
              <a:solidFill>
                <a:srgbClr val="92D050"/>
              </a:solidFill>
              <a:ln w="12700" cmpd="sng">
                <a:solidFill>
                  <a:srgbClr val="000000"/>
                </a:solidFill>
              </a:ln>
            </c:spPr>
            <c:extLst>
              <c:ext xmlns:c16="http://schemas.microsoft.com/office/drawing/2014/chart" uri="{C3380CC4-5D6E-409C-BE32-E72D297353CC}">
                <c16:uniqueId val="{0000000D-D904-4EB1-896E-91E234AAADFF}"/>
              </c:ext>
            </c:extLst>
          </c:dPt>
          <c:dLbls>
            <c:dLbl>
              <c:idx val="0"/>
              <c:layout>
                <c:manualLayout>
                  <c:x val="-0.16217680630365433"/>
                  <c:y val="0.12184494665526137"/>
                </c:manualLayout>
              </c:layout>
              <c:tx>
                <c:rich>
                  <a:bodyPr/>
                  <a:lstStyle/>
                  <a:p>
                    <a:pPr>
                      <a:defRPr sz="1400" b="1"/>
                    </a:pPr>
                    <a:r>
                      <a:rPr lang="en-US" sz="1400" b="1" dirty="0">
                        <a:latin typeface="+mn-lt"/>
                      </a:rPr>
                      <a:t>Rotavirus
37%</a:t>
                    </a:r>
                    <a:endParaRPr lang="en-US" sz="1400" b="1" dirty="0"/>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manualLayout>
                      <c:w val="0.29244442246252267"/>
                      <c:h val="0.22798251898837174"/>
                    </c:manualLayout>
                  </c15:layout>
                </c:ext>
                <c:ext xmlns:c16="http://schemas.microsoft.com/office/drawing/2014/chart" uri="{C3380CC4-5D6E-409C-BE32-E72D297353CC}">
                  <c16:uniqueId val="{00000001-D904-4EB1-896E-91E234AAADFF}"/>
                </c:ext>
              </c:extLst>
            </c:dLbl>
            <c:dLbl>
              <c:idx val="1"/>
              <c:layout>
                <c:manualLayout>
                  <c:x val="-0.10358050630495422"/>
                  <c:y val="-0.15123218506691338"/>
                </c:manualLayout>
              </c:layout>
              <c:tx>
                <c:rich>
                  <a:bodyPr/>
                  <a:lstStyle/>
                  <a:p>
                    <a:r>
                      <a:rPr lang="en-US" sz="1400" b="1" dirty="0">
                        <a:latin typeface="+mn-lt"/>
                      </a:rPr>
                      <a:t>ETEC
15%</a:t>
                    </a:r>
                    <a:endParaRPr lang="en-US" b="1" dirty="0"/>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904-4EB1-896E-91E234AAADFF}"/>
                </c:ext>
              </c:extLst>
            </c:dLbl>
            <c:dLbl>
              <c:idx val="2"/>
              <c:layout>
                <c:manualLayout>
                  <c:x val="0.10435108891359741"/>
                  <c:y val="-0.14850706180209752"/>
                </c:manualLayout>
              </c:layout>
              <c:tx>
                <c:rich>
                  <a:bodyPr wrap="square" lIns="38100" tIns="19050" rIns="38100" bIns="19050" anchor="ctr">
                    <a:spAutoFit/>
                  </a:bodyPr>
                  <a:lstStyle/>
                  <a:p>
                    <a:pPr>
                      <a:defRPr sz="1200" b="1"/>
                    </a:pPr>
                    <a:r>
                      <a:rPr lang="en-US" sz="1200" b="1"/>
                      <a:t>Crypto
10%</a:t>
                    </a:r>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manualLayout>
                      <c:w val="0.15032923740380399"/>
                      <c:h val="0.11714193001641325"/>
                    </c:manualLayout>
                  </c15:layout>
                </c:ext>
                <c:ext xmlns:c16="http://schemas.microsoft.com/office/drawing/2014/chart" uri="{C3380CC4-5D6E-409C-BE32-E72D297353CC}">
                  <c16:uniqueId val="{00000005-D904-4EB1-896E-91E234AAADFF}"/>
                </c:ext>
              </c:extLst>
            </c:dLbl>
            <c:dLbl>
              <c:idx val="3"/>
              <c:layout>
                <c:manualLayout>
                  <c:x val="2.4158977485545036E-2"/>
                  <c:y val="-1.7140639978089119E-2"/>
                </c:manualLayout>
              </c:layout>
              <c:tx>
                <c:rich>
                  <a:bodyPr/>
                  <a:lstStyle/>
                  <a:p>
                    <a:pPr>
                      <a:defRPr sz="1400" b="1"/>
                    </a:pPr>
                    <a:r>
                      <a:rPr lang="en-US" sz="1400" b="1" dirty="0">
                        <a:latin typeface="+mn-lt"/>
                      </a:rPr>
                      <a:t>Shigella
7%</a:t>
                    </a:r>
                    <a:endParaRPr lang="en-US" sz="1400" b="1" dirty="0"/>
                  </a:p>
                </c:rich>
              </c:tx>
              <c:spPr>
                <a:noFill/>
                <a:ln>
                  <a:noFill/>
                </a:ln>
                <a:effectLst/>
              </c:sp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904-4EB1-896E-91E234AAADFF}"/>
                </c:ext>
              </c:extLst>
            </c:dLbl>
            <c:dLbl>
              <c:idx val="4"/>
              <c:layout>
                <c:manualLayout>
                  <c:x val="1.4682912689311463E-4"/>
                  <c:y val="-1.2259921974914403E-3"/>
                </c:manualLayout>
              </c:layout>
              <c:spPr>
                <a:noFill/>
                <a:ln>
                  <a:noFill/>
                </a:ln>
                <a:effectLst/>
              </c:spPr>
              <c:txPr>
                <a:bodyPr wrap="square" lIns="38100" tIns="19050" rIns="38100" bIns="19050" anchor="ctr">
                  <a:spAutoFit/>
                </a:bodyPr>
                <a:lstStyle/>
                <a:p>
                  <a:pPr>
                    <a:defRPr sz="1400" b="1"/>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4930035664611253"/>
                      <c:h val="0.22798251898837174"/>
                    </c:manualLayout>
                  </c15:layout>
                </c:ext>
                <c:ext xmlns:c16="http://schemas.microsoft.com/office/drawing/2014/chart" uri="{C3380CC4-5D6E-409C-BE32-E72D297353CC}">
                  <c16:uniqueId val="{00000009-D904-4EB1-896E-91E234AAADFF}"/>
                </c:ext>
              </c:extLst>
            </c:dLbl>
            <c:dLbl>
              <c:idx val="5"/>
              <c:layout>
                <c:manualLayout>
                  <c:x val="5.0613044566183794E-3"/>
                  <c:y val="-6.4710364978988674E-3"/>
                </c:manualLayout>
              </c:layout>
              <c:spPr>
                <a:noFill/>
                <a:ln>
                  <a:noFill/>
                </a:ln>
                <a:effectLst/>
              </c:spPr>
              <c:txPr>
                <a:bodyPr wrap="square" lIns="38100" tIns="19050" rIns="38100" bIns="19050" anchor="ctr">
                  <a:spAutoFit/>
                </a:bodyPr>
                <a:lstStyle/>
                <a:p>
                  <a:pPr>
                    <a:defRPr sz="1200" b="1"/>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D904-4EB1-896E-91E234AAADFF}"/>
                </c:ext>
              </c:extLst>
            </c:dLbl>
            <c:dLbl>
              <c:idx val="6"/>
              <c:layout>
                <c:manualLayout>
                  <c:x val="0.18384398725853929"/>
                  <c:y val="0.18461125406762233"/>
                </c:manualLayout>
              </c:layout>
              <c:tx>
                <c:rich>
                  <a:bodyPr/>
                  <a:lstStyle/>
                  <a:p>
                    <a:pPr>
                      <a:defRPr sz="1100" b="1"/>
                    </a:pPr>
                    <a:r>
                      <a:rPr lang="en-US" sz="1100" b="1" dirty="0">
                        <a:latin typeface="+mn-lt"/>
                      </a:rPr>
                      <a:t>Other/</a:t>
                    </a:r>
                    <a:r>
                      <a:rPr lang="en-US" sz="1100" b="1" baseline="0" dirty="0">
                        <a:latin typeface="+mn-lt"/>
                      </a:rPr>
                      <a:t> </a:t>
                    </a:r>
                    <a:r>
                      <a:rPr lang="en-US" sz="1100" b="1" dirty="0">
                        <a:latin typeface="+mn-lt"/>
                      </a:rPr>
                      <a:t>Unknown
21%</a:t>
                    </a:r>
                    <a:endParaRPr lang="en-US" sz="1100" b="1" dirty="0"/>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manualLayout>
                      <c:w val="0.21743079736990534"/>
                      <c:h val="0.23945095968927937"/>
                    </c:manualLayout>
                  </c15:layout>
                </c:ext>
                <c:ext xmlns:c16="http://schemas.microsoft.com/office/drawing/2014/chart" uri="{C3380CC4-5D6E-409C-BE32-E72D297353CC}">
                  <c16:uniqueId val="{0000000D-D904-4EB1-896E-91E234AAADFF}"/>
                </c:ext>
              </c:extLst>
            </c:dLbl>
            <c:spPr>
              <a:noFill/>
              <a:ln>
                <a:noFill/>
              </a:ln>
              <a:effectLst/>
            </c:spPr>
            <c:txPr>
              <a:bodyPr wrap="square" lIns="38100" tIns="19050" rIns="38100" bIns="19050" anchor="ctr">
                <a:spAutoFit/>
              </a:bodyPr>
              <a:lstStyle/>
              <a:p>
                <a:pPr>
                  <a:defRPr b="1"/>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Sheet1!$B$1:$H$1</c:f>
              <c:strCache>
                <c:ptCount val="7"/>
                <c:pt idx="0">
                  <c:v>Rota</c:v>
                </c:pt>
                <c:pt idx="1">
                  <c:v>ETEC</c:v>
                </c:pt>
                <c:pt idx="2">
                  <c:v>Cryptosporidium</c:v>
                </c:pt>
                <c:pt idx="3">
                  <c:v>Shigella</c:v>
                </c:pt>
                <c:pt idx="4">
                  <c:v>Cholera</c:v>
                </c:pt>
                <c:pt idx="5">
                  <c:v>Norovirus</c:v>
                </c:pt>
                <c:pt idx="6">
                  <c:v>Other/Unknown</c:v>
                </c:pt>
              </c:strCache>
            </c:strRef>
          </c:cat>
          <c:val>
            <c:numRef>
              <c:f>Sheet1!$B$2:$H$2</c:f>
              <c:numCache>
                <c:formatCode>General</c:formatCode>
                <c:ptCount val="7"/>
                <c:pt idx="0">
                  <c:v>370</c:v>
                </c:pt>
                <c:pt idx="1">
                  <c:v>150</c:v>
                </c:pt>
                <c:pt idx="2">
                  <c:v>100</c:v>
                </c:pt>
                <c:pt idx="3">
                  <c:v>70</c:v>
                </c:pt>
                <c:pt idx="4">
                  <c:v>50</c:v>
                </c:pt>
                <c:pt idx="5">
                  <c:v>50</c:v>
                </c:pt>
                <c:pt idx="6">
                  <c:v>210</c:v>
                </c:pt>
              </c:numCache>
            </c:numRef>
          </c:val>
          <c:extLst>
            <c:ext xmlns:c16="http://schemas.microsoft.com/office/drawing/2014/chart" uri="{C3380CC4-5D6E-409C-BE32-E72D297353CC}">
              <c16:uniqueId val="{0000000E-D904-4EB1-896E-91E234AAADFF}"/>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0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97078936562"/>
          <c:y val="0"/>
          <c:w val="0.73413775658994995"/>
          <c:h val="0.89737959225685004"/>
        </c:manualLayout>
      </c:layout>
      <c:barChart>
        <c:barDir val="bar"/>
        <c:grouping val="clustered"/>
        <c:varyColors val="0"/>
        <c:ser>
          <c:idx val="0"/>
          <c:order val="0"/>
          <c:tx>
            <c:strRef>
              <c:f>'year 1 all (2)'!$C$1</c:f>
              <c:strCache>
                <c:ptCount val="1"/>
                <c:pt idx="0">
                  <c:v>TAC</c:v>
                </c:pt>
              </c:strCache>
            </c:strRef>
          </c:tx>
          <c:spPr>
            <a:solidFill>
              <a:srgbClr val="C00000"/>
            </a:solidFill>
            <a:ln>
              <a:solidFill>
                <a:srgbClr val="C00000"/>
              </a:solidFill>
            </a:ln>
          </c:spPr>
          <c:invertIfNegative val="0"/>
          <c:errBars>
            <c:errBarType val="both"/>
            <c:errValType val="cust"/>
            <c:noEndCap val="0"/>
            <c:plus>
              <c:numRef>
                <c:f>'year 1 all (2)'!$F$2:$F$15</c:f>
                <c:numCache>
                  <c:formatCode>General</c:formatCode>
                  <c:ptCount val="14"/>
                  <c:pt idx="0">
                    <c:v>1.8363329421910001E-2</c:v>
                  </c:pt>
                  <c:pt idx="1">
                    <c:v>3.2600846379852999E-2</c:v>
                  </c:pt>
                  <c:pt idx="2">
                    <c:v>2.5722556321726001E-2</c:v>
                  </c:pt>
                  <c:pt idx="3">
                    <c:v>1.8757705083453001E-2</c:v>
                  </c:pt>
                  <c:pt idx="4">
                    <c:v>2.2002105096057999E-2</c:v>
                  </c:pt>
                  <c:pt idx="5">
                    <c:v>3.2964137204835403E-2</c:v>
                  </c:pt>
                  <c:pt idx="6">
                    <c:v>2.5426671935829301E-2</c:v>
                  </c:pt>
                  <c:pt idx="7">
                    <c:v>1.21062627375193E-2</c:v>
                  </c:pt>
                  <c:pt idx="8">
                    <c:v>1.01330155835095E-2</c:v>
                  </c:pt>
                  <c:pt idx="9">
                    <c:v>5.8048282284574003E-3</c:v>
                  </c:pt>
                  <c:pt idx="10">
                    <c:v>7.3813091849203802E-3</c:v>
                  </c:pt>
                  <c:pt idx="11">
                    <c:v>0</c:v>
                  </c:pt>
                  <c:pt idx="12">
                    <c:v>0</c:v>
                  </c:pt>
                  <c:pt idx="13">
                    <c:v>0</c:v>
                  </c:pt>
                </c:numCache>
              </c:numRef>
            </c:plus>
            <c:minus>
              <c:numRef>
                <c:f>'year 1 all (2)'!$E$2:$E$15</c:f>
                <c:numCache>
                  <c:formatCode>General</c:formatCode>
                  <c:ptCount val="14"/>
                  <c:pt idx="0">
                    <c:v>2.1025515744983E-2</c:v>
                  </c:pt>
                  <c:pt idx="1">
                    <c:v>3.1324956893701003E-2</c:v>
                  </c:pt>
                  <c:pt idx="2">
                    <c:v>1.7917216782429999E-2</c:v>
                  </c:pt>
                  <c:pt idx="3">
                    <c:v>1.9381486993276902E-2</c:v>
                  </c:pt>
                  <c:pt idx="4">
                    <c:v>2.6837070676770901E-2</c:v>
                  </c:pt>
                  <c:pt idx="5">
                    <c:v>4.7059682019083303E-2</c:v>
                  </c:pt>
                  <c:pt idx="6">
                    <c:v>2.27901727322617E-2</c:v>
                  </c:pt>
                  <c:pt idx="7">
                    <c:v>1.6309374547914299E-2</c:v>
                  </c:pt>
                  <c:pt idx="8">
                    <c:v>9.9728761741814699E-3</c:v>
                  </c:pt>
                  <c:pt idx="9">
                    <c:v>6.4155335715046198E-3</c:v>
                  </c:pt>
                  <c:pt idx="10">
                    <c:v>8.0052812649872504E-3</c:v>
                  </c:pt>
                  <c:pt idx="11">
                    <c:v>0</c:v>
                  </c:pt>
                  <c:pt idx="12">
                    <c:v>0</c:v>
                  </c:pt>
                  <c:pt idx="13">
                    <c:v>0</c:v>
                  </c:pt>
                </c:numCache>
              </c:numRef>
            </c:minus>
          </c:errBars>
          <c:cat>
            <c:strRef>
              <c:f>'year 1 all (2)'!$A$2:$A$12</c:f>
              <c:strCache>
                <c:ptCount val="11"/>
                <c:pt idx="0">
                  <c:v>Rotavirus</c:v>
                </c:pt>
                <c:pt idx="1">
                  <c:v>Adenovirus 40/41</c:v>
                </c:pt>
                <c:pt idx="2">
                  <c:v>Cryptosporidium</c:v>
                </c:pt>
                <c:pt idx="3">
                  <c:v>Shigella/EIEC</c:v>
                </c:pt>
                <c:pt idx="4">
                  <c:v>ST-ETEC</c:v>
                </c:pt>
                <c:pt idx="5">
                  <c:v>C. jejuni/coli</c:v>
                </c:pt>
                <c:pt idx="6">
                  <c:v>Norovirus GII</c:v>
                </c:pt>
                <c:pt idx="7">
                  <c:v>Astrovirus</c:v>
                </c:pt>
                <c:pt idx="8">
                  <c:v>Aeromonas</c:v>
                </c:pt>
                <c:pt idx="9">
                  <c:v>V.cholerae</c:v>
                </c:pt>
                <c:pt idx="10">
                  <c:v>Salmonella</c:v>
                </c:pt>
              </c:strCache>
            </c:strRef>
          </c:cat>
          <c:val>
            <c:numRef>
              <c:f>'year 1 all (2)'!$C$2:$C$12</c:f>
              <c:numCache>
                <c:formatCode>General</c:formatCode>
                <c:ptCount val="11"/>
                <c:pt idx="0">
                  <c:v>0.26356062285666099</c:v>
                </c:pt>
                <c:pt idx="1">
                  <c:v>0.14552312957788699</c:v>
                </c:pt>
                <c:pt idx="2">
                  <c:v>0.13707189524531399</c:v>
                </c:pt>
                <c:pt idx="3">
                  <c:v>0.112279574387563</c:v>
                </c:pt>
                <c:pt idx="4">
                  <c:v>0.102366121703529</c:v>
                </c:pt>
                <c:pt idx="5">
                  <c:v>7.1850107593244603E-2</c:v>
                </c:pt>
                <c:pt idx="6">
                  <c:v>4.7363767191923901E-2</c:v>
                </c:pt>
                <c:pt idx="7">
                  <c:v>3.4556445419479401E-2</c:v>
                </c:pt>
                <c:pt idx="8">
                  <c:v>1.54987717605942E-2</c:v>
                </c:pt>
                <c:pt idx="9">
                  <c:v>1.38980122637476E-2</c:v>
                </c:pt>
                <c:pt idx="10">
                  <c:v>8.2097846311591192E-3</c:v>
                </c:pt>
              </c:numCache>
            </c:numRef>
          </c:val>
          <c:extLst>
            <c:ext xmlns:c16="http://schemas.microsoft.com/office/drawing/2014/chart" uri="{C3380CC4-5D6E-409C-BE32-E72D297353CC}">
              <c16:uniqueId val="{00000000-5D5C-459B-8F8B-FEB658B4244D}"/>
            </c:ext>
          </c:extLst>
        </c:ser>
        <c:ser>
          <c:idx val="1"/>
          <c:order val="1"/>
          <c:tx>
            <c:strRef>
              <c:f>'year 1 all (2)'!$J$1</c:f>
              <c:strCache>
                <c:ptCount val="1"/>
                <c:pt idx="0">
                  <c:v>GEMS workup</c:v>
                </c:pt>
              </c:strCache>
            </c:strRef>
          </c:tx>
          <c:spPr>
            <a:solidFill>
              <a:schemeClr val="tx1">
                <a:lumMod val="85000"/>
                <a:lumOff val="15000"/>
              </a:schemeClr>
            </a:solidFill>
            <a:ln>
              <a:solidFill>
                <a:schemeClr val="tx1">
                  <a:lumMod val="85000"/>
                  <a:lumOff val="15000"/>
                </a:schemeClr>
              </a:solidFill>
            </a:ln>
          </c:spPr>
          <c:invertIfNegative val="0"/>
          <c:errBars>
            <c:errBarType val="both"/>
            <c:errValType val="cust"/>
            <c:noEndCap val="0"/>
            <c:plus>
              <c:numRef>
                <c:f>'year 1 all (2)'!$M$2:$M$15</c:f>
                <c:numCache>
                  <c:formatCode>General</c:formatCode>
                  <c:ptCount val="14"/>
                  <c:pt idx="0">
                    <c:v>1.8563012122494001E-2</c:v>
                  </c:pt>
                  <c:pt idx="1">
                    <c:v>9.1940509445841995E-3</c:v>
                  </c:pt>
                  <c:pt idx="2">
                    <c:v>1.6302235476532E-2</c:v>
                  </c:pt>
                  <c:pt idx="3">
                    <c:v>1.04416053771341E-2</c:v>
                  </c:pt>
                  <c:pt idx="4">
                    <c:v>1.2504965439189501E-2</c:v>
                  </c:pt>
                  <c:pt idx="5">
                    <c:v>2.8373218103703399E-2</c:v>
                  </c:pt>
                  <c:pt idx="6">
                    <c:v>1.81964031501957E-2</c:v>
                  </c:pt>
                  <c:pt idx="7">
                    <c:v>9.4682949070097003E-3</c:v>
                  </c:pt>
                  <c:pt idx="8">
                    <c:v>1.5257464333725801E-2</c:v>
                  </c:pt>
                  <c:pt idx="9">
                    <c:v>5.4942288728828002E-3</c:v>
                  </c:pt>
                  <c:pt idx="10">
                    <c:v>0</c:v>
                  </c:pt>
                  <c:pt idx="11">
                    <c:v>1.4930544615621899E-2</c:v>
                  </c:pt>
                  <c:pt idx="12">
                    <c:v>1.55236294890477E-2</c:v>
                  </c:pt>
                  <c:pt idx="13">
                    <c:v>1.7388917746623201E-2</c:v>
                  </c:pt>
                </c:numCache>
              </c:numRef>
            </c:plus>
            <c:minus>
              <c:numRef>
                <c:f>'year 1 all (2)'!$L$2:$L$15</c:f>
                <c:numCache>
                  <c:formatCode>General</c:formatCode>
                  <c:ptCount val="14"/>
                  <c:pt idx="0">
                    <c:v>1.9223957589905999E-2</c:v>
                  </c:pt>
                  <c:pt idx="1">
                    <c:v>8.1051776358799996E-3</c:v>
                  </c:pt>
                  <c:pt idx="2">
                    <c:v>2.2086744928475E-2</c:v>
                  </c:pt>
                  <c:pt idx="3">
                    <c:v>1.0696242328710699E-2</c:v>
                  </c:pt>
                  <c:pt idx="4">
                    <c:v>1.38418172212075E-2</c:v>
                  </c:pt>
                  <c:pt idx="5">
                    <c:v>2.5149805225761199E-2</c:v>
                  </c:pt>
                  <c:pt idx="6">
                    <c:v>1.8766297754258001E-2</c:v>
                  </c:pt>
                  <c:pt idx="7">
                    <c:v>1.1239011954124901E-2</c:v>
                  </c:pt>
                  <c:pt idx="8">
                    <c:v>2.1605848699118899E-2</c:v>
                  </c:pt>
                  <c:pt idx="9">
                    <c:v>6.6715205398120798E-3</c:v>
                  </c:pt>
                  <c:pt idx="10">
                    <c:v>0</c:v>
                  </c:pt>
                  <c:pt idx="11">
                    <c:v>6.0132240326552597E-3</c:v>
                  </c:pt>
                  <c:pt idx="12">
                    <c:v>1.0619416236183001E-3</c:v>
                  </c:pt>
                  <c:pt idx="13">
                    <c:v>3.7744957068321002E-4</c:v>
                  </c:pt>
                </c:numCache>
              </c:numRef>
            </c:minus>
          </c:errBars>
          <c:cat>
            <c:strRef>
              <c:f>'year 1 all (2)'!$A$2:$A$12</c:f>
              <c:strCache>
                <c:ptCount val="11"/>
                <c:pt idx="0">
                  <c:v>Rotavirus</c:v>
                </c:pt>
                <c:pt idx="1">
                  <c:v>Adenovirus 40/41</c:v>
                </c:pt>
                <c:pt idx="2">
                  <c:v>Cryptosporidium</c:v>
                </c:pt>
                <c:pt idx="3">
                  <c:v>Shigella/EIEC</c:v>
                </c:pt>
                <c:pt idx="4">
                  <c:v>ST-ETEC</c:v>
                </c:pt>
                <c:pt idx="5">
                  <c:v>C. jejuni/coli</c:v>
                </c:pt>
                <c:pt idx="6">
                  <c:v>Norovirus GII</c:v>
                </c:pt>
                <c:pt idx="7">
                  <c:v>Astrovirus</c:v>
                </c:pt>
                <c:pt idx="8">
                  <c:v>Aeromonas</c:v>
                </c:pt>
                <c:pt idx="9">
                  <c:v>V.cholerae</c:v>
                </c:pt>
                <c:pt idx="10">
                  <c:v>Salmonella</c:v>
                </c:pt>
              </c:strCache>
            </c:strRef>
          </c:cat>
          <c:val>
            <c:numRef>
              <c:f>'year 1 all (2)'!$J$2:$J$12</c:f>
              <c:numCache>
                <c:formatCode>General</c:formatCode>
                <c:ptCount val="11"/>
                <c:pt idx="0">
                  <c:v>0.25166361953854</c:v>
                </c:pt>
                <c:pt idx="1">
                  <c:v>2.94270291289561E-2</c:v>
                </c:pt>
                <c:pt idx="2">
                  <c:v>0.12730682662319401</c:v>
                </c:pt>
                <c:pt idx="3">
                  <c:v>4.8034814569948202E-2</c:v>
                </c:pt>
                <c:pt idx="4">
                  <c:v>5.7538323619621697E-2</c:v>
                </c:pt>
                <c:pt idx="5">
                  <c:v>5.9500213009421203E-2</c:v>
                </c:pt>
                <c:pt idx="6">
                  <c:v>2.5169220583685301E-2</c:v>
                </c:pt>
                <c:pt idx="7">
                  <c:v>1.8287571936681801E-2</c:v>
                </c:pt>
                <c:pt idx="8">
                  <c:v>2.8670181246253201E-2</c:v>
                </c:pt>
                <c:pt idx="9">
                  <c:v>1.0703054818290999E-2</c:v>
                </c:pt>
              </c:numCache>
            </c:numRef>
          </c:val>
          <c:extLst>
            <c:ext xmlns:c16="http://schemas.microsoft.com/office/drawing/2014/chart" uri="{C3380CC4-5D6E-409C-BE32-E72D297353CC}">
              <c16:uniqueId val="{00000001-5D5C-459B-8F8B-FEB658B4244D}"/>
            </c:ext>
          </c:extLst>
        </c:ser>
        <c:dLbls>
          <c:showLegendKey val="0"/>
          <c:showVal val="0"/>
          <c:showCatName val="0"/>
          <c:showSerName val="0"/>
          <c:showPercent val="0"/>
          <c:showBubbleSize val="0"/>
        </c:dLbls>
        <c:gapWidth val="150"/>
        <c:axId val="519070600"/>
        <c:axId val="519069032"/>
      </c:barChart>
      <c:catAx>
        <c:axId val="519070600"/>
        <c:scaling>
          <c:orientation val="maxMin"/>
        </c:scaling>
        <c:delete val="0"/>
        <c:axPos val="l"/>
        <c:numFmt formatCode="General" sourceLinked="0"/>
        <c:majorTickMark val="out"/>
        <c:minorTickMark val="none"/>
        <c:tickLblPos val="nextTo"/>
        <c:crossAx val="519069032"/>
        <c:crosses val="autoZero"/>
        <c:auto val="1"/>
        <c:lblAlgn val="ctr"/>
        <c:lblOffset val="100"/>
        <c:noMultiLvlLbl val="0"/>
      </c:catAx>
      <c:valAx>
        <c:axId val="519069032"/>
        <c:scaling>
          <c:orientation val="minMax"/>
          <c:max val="0.5"/>
          <c:min val="0"/>
        </c:scaling>
        <c:delete val="0"/>
        <c:axPos val="b"/>
        <c:numFmt formatCode="0%" sourceLinked="0"/>
        <c:majorTickMark val="out"/>
        <c:minorTickMark val="none"/>
        <c:tickLblPos val="nextTo"/>
        <c:txPr>
          <a:bodyPr/>
          <a:lstStyle/>
          <a:p>
            <a:pPr>
              <a:defRPr sz="1100"/>
            </a:pPr>
            <a:endParaRPr lang="en-US"/>
          </a:p>
        </c:txPr>
        <c:crossAx val="519070600"/>
        <c:crosses val="max"/>
        <c:crossBetween val="between"/>
        <c:majorUnit val="0.1"/>
      </c:valAx>
    </c:plotArea>
    <c:plotVisOnly val="1"/>
    <c:dispBlanksAs val="gap"/>
    <c:showDLblsOverMax val="0"/>
  </c:chart>
  <c:txPr>
    <a:bodyPr/>
    <a:lstStyle/>
    <a:p>
      <a:pPr>
        <a:defRPr sz="1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8343316222528023"/>
          <c:y val="2.704712994851299E-2"/>
          <c:w val="0.71734383202099805"/>
          <c:h val="0.82383493729950397"/>
        </c:manualLayout>
      </c:layout>
      <c:barChart>
        <c:barDir val="bar"/>
        <c:grouping val="clustered"/>
        <c:varyColors val="0"/>
        <c:ser>
          <c:idx val="0"/>
          <c:order val="0"/>
          <c:tx>
            <c:strRef>
              <c:f>'CONTAttributableFractions_A (2'!$C$1</c:f>
              <c:strCache>
                <c:ptCount val="1"/>
                <c:pt idx="0">
                  <c:v>TAC</c:v>
                </c:pt>
              </c:strCache>
            </c:strRef>
          </c:tx>
          <c:spPr>
            <a:solidFill>
              <a:srgbClr val="C00000"/>
            </a:solidFill>
            <a:ln>
              <a:solidFill>
                <a:srgbClr val="C00000"/>
              </a:solidFill>
            </a:ln>
          </c:spPr>
          <c:invertIfNegative val="0"/>
          <c:errBars>
            <c:errBarType val="both"/>
            <c:errValType val="cust"/>
            <c:noEndCap val="0"/>
            <c:plus>
              <c:numRef>
                <c:f>'CONTAttributableFractions_A (2'!$F$2:$F$12</c:f>
                <c:numCache>
                  <c:formatCode>General</c:formatCode>
                  <c:ptCount val="11"/>
                  <c:pt idx="0">
                    <c:v>2.7902661458235001E-2</c:v>
                  </c:pt>
                  <c:pt idx="1">
                    <c:v>1.610160636951E-2</c:v>
                  </c:pt>
                  <c:pt idx="2">
                    <c:v>2.2912316968662E-2</c:v>
                  </c:pt>
                  <c:pt idx="3">
                    <c:v>2.6369202746968998E-2</c:v>
                  </c:pt>
                  <c:pt idx="4">
                    <c:v>2.55335839466404E-2</c:v>
                  </c:pt>
                  <c:pt idx="5">
                    <c:v>2.20761668687449E-2</c:v>
                  </c:pt>
                  <c:pt idx="6">
                    <c:v>1.36764277303798E-2</c:v>
                  </c:pt>
                  <c:pt idx="7">
                    <c:v>1.8794543353530101E-2</c:v>
                  </c:pt>
                  <c:pt idx="8">
                    <c:v>8.1198378770894995E-3</c:v>
                  </c:pt>
                  <c:pt idx="9">
                    <c:v>7.7874033279083004E-3</c:v>
                  </c:pt>
                  <c:pt idx="10">
                    <c:v>1.7340804121385101E-2</c:v>
                  </c:pt>
                </c:numCache>
              </c:numRef>
            </c:plus>
            <c:minus>
              <c:numRef>
                <c:f>'CONTAttributableFractions_A (2'!$E$2:$E$12</c:f>
                <c:numCache>
                  <c:formatCode>General</c:formatCode>
                  <c:ptCount val="11"/>
                  <c:pt idx="0">
                    <c:v>2.3943572964883999E-2</c:v>
                  </c:pt>
                  <c:pt idx="1">
                    <c:v>1.9854755461126E-2</c:v>
                  </c:pt>
                  <c:pt idx="2">
                    <c:v>3.3284189287908002E-2</c:v>
                  </c:pt>
                  <c:pt idx="3">
                    <c:v>3.17812063947263E-2</c:v>
                  </c:pt>
                  <c:pt idx="4">
                    <c:v>2.8448500763302999E-2</c:v>
                  </c:pt>
                  <c:pt idx="5">
                    <c:v>3.02248949773028E-2</c:v>
                  </c:pt>
                  <c:pt idx="6">
                    <c:v>1.37596616055773E-2</c:v>
                  </c:pt>
                  <c:pt idx="7">
                    <c:v>2.7918473206622101E-2</c:v>
                  </c:pt>
                  <c:pt idx="8">
                    <c:v>7.8449775890869992E-3</c:v>
                  </c:pt>
                  <c:pt idx="9">
                    <c:v>6.6131958385972E-3</c:v>
                  </c:pt>
                  <c:pt idx="10">
                    <c:v>1.17958548213862E-2</c:v>
                  </c:pt>
                </c:numCache>
              </c:numRef>
            </c:minus>
          </c:errBars>
          <c:cat>
            <c:strRef>
              <c:f>'CONTAttributableFractions_A (2'!$A$2:$A$12</c:f>
              <c:strCache>
                <c:ptCount val="11"/>
                <c:pt idx="0">
                  <c:v>Shigella/EIEC</c:v>
                </c:pt>
                <c:pt idx="1">
                  <c:v>Rotavirus</c:v>
                </c:pt>
                <c:pt idx="2">
                  <c:v>ST-ETEC</c:v>
                </c:pt>
                <c:pt idx="3">
                  <c:v>Adenovirus 40/41</c:v>
                </c:pt>
                <c:pt idx="4">
                  <c:v>Cryptosporidium</c:v>
                </c:pt>
                <c:pt idx="5">
                  <c:v>Sapovirus</c:v>
                </c:pt>
                <c:pt idx="6">
                  <c:v>Astrovirus</c:v>
                </c:pt>
                <c:pt idx="7">
                  <c:v>Norovirus GII</c:v>
                </c:pt>
                <c:pt idx="8">
                  <c:v>V.cholerae</c:v>
                </c:pt>
                <c:pt idx="9">
                  <c:v>Salmonella</c:v>
                </c:pt>
                <c:pt idx="10">
                  <c:v>Aeromonas</c:v>
                </c:pt>
              </c:strCache>
            </c:strRef>
          </c:cat>
          <c:val>
            <c:numRef>
              <c:f>'CONTAttributableFractions_A (2'!$C$2:$C$12</c:f>
              <c:numCache>
                <c:formatCode>General</c:formatCode>
                <c:ptCount val="11"/>
                <c:pt idx="0">
                  <c:v>0.39687722855671997</c:v>
                </c:pt>
                <c:pt idx="1">
                  <c:v>0.189913754649951</c:v>
                </c:pt>
                <c:pt idx="2">
                  <c:v>0.139023249378778</c:v>
                </c:pt>
                <c:pt idx="3">
                  <c:v>0.10179886169600701</c:v>
                </c:pt>
                <c:pt idx="4">
                  <c:v>9.9713344758980596E-2</c:v>
                </c:pt>
                <c:pt idx="5">
                  <c:v>5.7314057984787802E-2</c:v>
                </c:pt>
                <c:pt idx="6">
                  <c:v>3.7154662680200401E-2</c:v>
                </c:pt>
                <c:pt idx="7">
                  <c:v>3.1136704999183799E-2</c:v>
                </c:pt>
                <c:pt idx="8">
                  <c:v>2.25690669942584E-2</c:v>
                </c:pt>
                <c:pt idx="9">
                  <c:v>1.9359787110016399E-2</c:v>
                </c:pt>
                <c:pt idx="10">
                  <c:v>1.17958548213862E-2</c:v>
                </c:pt>
              </c:numCache>
            </c:numRef>
          </c:val>
          <c:extLst>
            <c:ext xmlns:c16="http://schemas.microsoft.com/office/drawing/2014/chart" uri="{C3380CC4-5D6E-409C-BE32-E72D297353CC}">
              <c16:uniqueId val="{00000000-5367-46D9-862C-EA4A6E0CA868}"/>
            </c:ext>
          </c:extLst>
        </c:ser>
        <c:ser>
          <c:idx val="1"/>
          <c:order val="1"/>
          <c:tx>
            <c:strRef>
              <c:f>'CONTAttributableFractions_A (2'!$J$1</c:f>
              <c:strCache>
                <c:ptCount val="1"/>
                <c:pt idx="0">
                  <c:v>GEMS workup</c:v>
                </c:pt>
              </c:strCache>
            </c:strRef>
          </c:tx>
          <c:spPr>
            <a:solidFill>
              <a:schemeClr val="tx1">
                <a:lumMod val="85000"/>
                <a:lumOff val="15000"/>
              </a:schemeClr>
            </a:solidFill>
            <a:ln>
              <a:solidFill>
                <a:schemeClr val="tx1">
                  <a:lumMod val="85000"/>
                  <a:lumOff val="15000"/>
                </a:schemeClr>
              </a:solidFill>
            </a:ln>
          </c:spPr>
          <c:invertIfNegative val="0"/>
          <c:errBars>
            <c:errBarType val="both"/>
            <c:errValType val="cust"/>
            <c:noEndCap val="0"/>
            <c:plus>
              <c:numRef>
                <c:f>'CONTAttributableFractions_A (2'!$M$2:$M$12</c:f>
                <c:numCache>
                  <c:formatCode>General</c:formatCode>
                  <c:ptCount val="11"/>
                  <c:pt idx="0">
                    <c:v>1.7370186331626999E-2</c:v>
                  </c:pt>
                  <c:pt idx="1">
                    <c:v>1.7369814410724001E-2</c:v>
                  </c:pt>
                  <c:pt idx="2">
                    <c:v>1.83225677390439E-2</c:v>
                  </c:pt>
                  <c:pt idx="3">
                    <c:v>9.0603119731736993E-3</c:v>
                  </c:pt>
                  <c:pt idx="4">
                    <c:v>1.7843350072806002E-2</c:v>
                  </c:pt>
                  <c:pt idx="5">
                    <c:v>2.2129983311313901E-2</c:v>
                  </c:pt>
                  <c:pt idx="6">
                    <c:v>7.8733807648704995E-3</c:v>
                  </c:pt>
                  <c:pt idx="7">
                    <c:v>1.30765034978107E-2</c:v>
                  </c:pt>
                  <c:pt idx="8">
                    <c:v>6.5769934727750003E-3</c:v>
                  </c:pt>
                  <c:pt idx="9">
                    <c:v>0</c:v>
                  </c:pt>
                  <c:pt idx="10">
                    <c:v>1.78193312825774E-2</c:v>
                  </c:pt>
                </c:numCache>
              </c:numRef>
            </c:plus>
            <c:minus>
              <c:numRef>
                <c:f>'CONTAttributableFractions_A (2'!$L$2:$L$12</c:f>
                <c:numCache>
                  <c:formatCode>General</c:formatCode>
                  <c:ptCount val="11"/>
                  <c:pt idx="0">
                    <c:v>1.8006231349828001E-2</c:v>
                  </c:pt>
                  <c:pt idx="1">
                    <c:v>1.8275390433985999E-2</c:v>
                  </c:pt>
                  <c:pt idx="2">
                    <c:v>1.5844702673561199E-2</c:v>
                  </c:pt>
                  <c:pt idx="3">
                    <c:v>9.1399882031497001E-3</c:v>
                  </c:pt>
                  <c:pt idx="4">
                    <c:v>2.3170230505012501E-2</c:v>
                  </c:pt>
                  <c:pt idx="5">
                    <c:v>8.7474770440928908E-3</c:v>
                  </c:pt>
                  <c:pt idx="6">
                    <c:v>1.3183233122643899E-2</c:v>
                  </c:pt>
                  <c:pt idx="7">
                    <c:v>1.8431519320893701E-2</c:v>
                  </c:pt>
                  <c:pt idx="8">
                    <c:v>7.1456347238918003E-3</c:v>
                  </c:pt>
                  <c:pt idx="9">
                    <c:v>0</c:v>
                  </c:pt>
                  <c:pt idx="10">
                    <c:v>2.5652521856320401E-2</c:v>
                  </c:pt>
                </c:numCache>
              </c:numRef>
            </c:minus>
          </c:errBars>
          <c:cat>
            <c:strRef>
              <c:f>'CONTAttributableFractions_A (2'!$A$2:$A$12</c:f>
              <c:strCache>
                <c:ptCount val="11"/>
                <c:pt idx="0">
                  <c:v>Shigella/EIEC</c:v>
                </c:pt>
                <c:pt idx="1">
                  <c:v>Rotavirus</c:v>
                </c:pt>
                <c:pt idx="2">
                  <c:v>ST-ETEC</c:v>
                </c:pt>
                <c:pt idx="3">
                  <c:v>Adenovirus 40/41</c:v>
                </c:pt>
                <c:pt idx="4">
                  <c:v>Cryptosporidium</c:v>
                </c:pt>
                <c:pt idx="5">
                  <c:v>Sapovirus</c:v>
                </c:pt>
                <c:pt idx="6">
                  <c:v>Astrovirus</c:v>
                </c:pt>
                <c:pt idx="7">
                  <c:v>Norovirus GII</c:v>
                </c:pt>
                <c:pt idx="8">
                  <c:v>V.cholerae</c:v>
                </c:pt>
                <c:pt idx="9">
                  <c:v>Salmonella</c:v>
                </c:pt>
                <c:pt idx="10">
                  <c:v>Aeromonas</c:v>
                </c:pt>
              </c:strCache>
            </c:strRef>
          </c:cat>
          <c:val>
            <c:numRef>
              <c:f>'CONTAttributableFractions_A (2'!$J$2:$J$12</c:f>
              <c:numCache>
                <c:formatCode>General</c:formatCode>
                <c:ptCount val="11"/>
                <c:pt idx="0">
                  <c:v>0.154077804938034</c:v>
                </c:pt>
                <c:pt idx="1">
                  <c:v>0.16920742156656299</c:v>
                </c:pt>
                <c:pt idx="2">
                  <c:v>5.21269709372124E-2</c:v>
                </c:pt>
                <c:pt idx="3">
                  <c:v>1.9190867019060899E-2</c:v>
                </c:pt>
                <c:pt idx="4">
                  <c:v>7.2651061623434404E-2</c:v>
                </c:pt>
                <c:pt idx="5">
                  <c:v>8.7474770440928908E-3</c:v>
                </c:pt>
                <c:pt idx="6">
                  <c:v>1.3183233122643899E-2</c:v>
                </c:pt>
                <c:pt idx="7">
                  <c:v>2.3136540166207101E-2</c:v>
                </c:pt>
                <c:pt idx="8">
                  <c:v>2.8893967244337699E-2</c:v>
                </c:pt>
                <c:pt idx="10">
                  <c:v>3.4647941972230797E-2</c:v>
                </c:pt>
              </c:numCache>
            </c:numRef>
          </c:val>
          <c:extLst>
            <c:ext xmlns:c16="http://schemas.microsoft.com/office/drawing/2014/chart" uri="{C3380CC4-5D6E-409C-BE32-E72D297353CC}">
              <c16:uniqueId val="{00000001-5367-46D9-862C-EA4A6E0CA868}"/>
            </c:ext>
          </c:extLst>
        </c:ser>
        <c:dLbls>
          <c:showLegendKey val="0"/>
          <c:showVal val="0"/>
          <c:showCatName val="0"/>
          <c:showSerName val="0"/>
          <c:showPercent val="0"/>
          <c:showBubbleSize val="0"/>
        </c:dLbls>
        <c:gapWidth val="150"/>
        <c:axId val="519068640"/>
        <c:axId val="519071776"/>
      </c:barChart>
      <c:catAx>
        <c:axId val="519068640"/>
        <c:scaling>
          <c:orientation val="maxMin"/>
        </c:scaling>
        <c:delete val="0"/>
        <c:axPos val="l"/>
        <c:numFmt formatCode="General" sourceLinked="0"/>
        <c:majorTickMark val="out"/>
        <c:minorTickMark val="none"/>
        <c:tickLblPos val="nextTo"/>
        <c:crossAx val="519071776"/>
        <c:crosses val="autoZero"/>
        <c:auto val="1"/>
        <c:lblAlgn val="ctr"/>
        <c:lblOffset val="100"/>
        <c:noMultiLvlLbl val="0"/>
      </c:catAx>
      <c:valAx>
        <c:axId val="519071776"/>
        <c:scaling>
          <c:orientation val="minMax"/>
          <c:max val="0.5"/>
          <c:min val="0"/>
        </c:scaling>
        <c:delete val="0"/>
        <c:axPos val="b"/>
        <c:numFmt formatCode="0%" sourceLinked="0"/>
        <c:majorTickMark val="out"/>
        <c:minorTickMark val="none"/>
        <c:tickLblPos val="nextTo"/>
        <c:txPr>
          <a:bodyPr/>
          <a:lstStyle/>
          <a:p>
            <a:pPr>
              <a:defRPr sz="1100"/>
            </a:pPr>
            <a:endParaRPr lang="en-US"/>
          </a:p>
        </c:txPr>
        <c:crossAx val="519068640"/>
        <c:crosses val="max"/>
        <c:crossBetween val="between"/>
        <c:majorUnit val="0.1"/>
      </c:valAx>
    </c:plotArea>
    <c:legend>
      <c:legendPos val="r"/>
      <c:layout>
        <c:manualLayout>
          <c:xMode val="edge"/>
          <c:yMode val="edge"/>
          <c:x val="0.75715133239254251"/>
          <c:y val="0.3444984979852202"/>
          <c:w val="0.22881141195725491"/>
          <c:h val="0.30281133952628891"/>
        </c:manualLayout>
      </c:layout>
      <c:overlay val="0"/>
    </c:legend>
    <c:plotVisOnly val="1"/>
    <c:dispBlanksAs val="gap"/>
    <c:showDLblsOverMax val="0"/>
  </c:chart>
  <c:txPr>
    <a:bodyPr/>
    <a:lstStyle/>
    <a:p>
      <a:pPr>
        <a:defRPr sz="14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368571" y="8691182"/>
            <a:ext cx="2590347" cy="468154"/>
          </a:xfrm>
          <a:prstGeom prst="rect">
            <a:avLst/>
          </a:prstGeom>
        </p:spPr>
        <p:txBody>
          <a:bodyPr vert="horz" lIns="93936" tIns="46968" rIns="93936" bIns="46968" rtlCol="0" anchor="b"/>
          <a:lstStyle>
            <a:lvl1pPr algn="l">
              <a:defRPr sz="1200"/>
            </a:lvl1pPr>
          </a:lstStyle>
          <a:p>
            <a:r>
              <a:rPr lang="en-US" sz="900">
                <a:latin typeface="Arial" panose="020B0604020202020204" pitchFamily="34" charset="0"/>
                <a:cs typeface="Arial" panose="020B0604020202020204" pitchFamily="34" charset="0"/>
              </a:rPr>
              <a:t>© Bill &amp; Melinda Gates Foundation</a:t>
            </a:r>
          </a:p>
        </p:txBody>
      </p:sp>
      <p:sp>
        <p:nvSpPr>
          <p:cNvPr id="5" name="Slide Number Placeholder 4"/>
          <p:cNvSpPr>
            <a:spLocks noGrp="1"/>
          </p:cNvSpPr>
          <p:nvPr>
            <p:ph type="sldNum" sz="quarter" idx="3"/>
          </p:nvPr>
        </p:nvSpPr>
        <p:spPr>
          <a:xfrm>
            <a:off x="4008706" y="8691182"/>
            <a:ext cx="2642371" cy="468154"/>
          </a:xfrm>
          <a:prstGeom prst="rect">
            <a:avLst/>
          </a:prstGeom>
        </p:spPr>
        <p:txBody>
          <a:bodyPr vert="horz" lIns="93936" tIns="46968" rIns="93936" bIns="46968" rtlCol="0" anchor="b"/>
          <a:lstStyle>
            <a:lvl1pPr algn="r">
              <a:defRPr sz="1200"/>
            </a:lvl1pPr>
          </a:lstStyle>
          <a:p>
            <a:fld id="{D56DA0AC-102B-4398-8E7E-B2C936C1DD76}" type="slidenum">
              <a:rPr lang="en-US" sz="900">
                <a:latin typeface="Arial" panose="020B0604020202020204" pitchFamily="34" charset="0"/>
                <a:cs typeface="Arial" panose="020B0604020202020204" pitchFamily="34" charset="0"/>
              </a:rPr>
              <a:t>‹#›</a:t>
            </a:fld>
            <a:endParaRPr lang="en-US" sz="900">
              <a:latin typeface="Arial" panose="020B0604020202020204" pitchFamily="34" charset="0"/>
              <a:cs typeface="Arial" panose="020B0604020202020204" pitchFamily="34" charset="0"/>
            </a:endParaRPr>
          </a:p>
        </p:txBody>
      </p:sp>
      <p:sp>
        <p:nvSpPr>
          <p:cNvPr id="11" name="Header Placeholder 16"/>
          <p:cNvSpPr>
            <a:spLocks noGrp="1"/>
          </p:cNvSpPr>
          <p:nvPr>
            <p:ph type="hdr" sz="quarter"/>
          </p:nvPr>
        </p:nvSpPr>
        <p:spPr>
          <a:xfrm>
            <a:off x="488357" y="183941"/>
            <a:ext cx="2578270" cy="467835"/>
          </a:xfrm>
          <a:prstGeom prst="rect">
            <a:avLst/>
          </a:prstGeom>
        </p:spPr>
        <p:txBody>
          <a:bodyPr vert="horz" lIns="92039" tIns="46020" rIns="92039" bIns="46020" rtlCol="0"/>
          <a:lstStyle>
            <a:lvl1pPr algn="l">
              <a:defRPr sz="1200"/>
            </a:lvl1pPr>
          </a:lstStyle>
          <a:p>
            <a:endParaRPr lang="en-US" sz="900">
              <a:latin typeface="Arial" panose="020B0604020202020204" pitchFamily="34" charset="0"/>
              <a:cs typeface="Arial" panose="020B0604020202020204" pitchFamily="34" charset="0"/>
            </a:endParaRPr>
          </a:p>
        </p:txBody>
      </p:sp>
      <p:sp>
        <p:nvSpPr>
          <p:cNvPr id="12" name="Date Placeholder 17"/>
          <p:cNvSpPr>
            <a:spLocks noGrp="1"/>
          </p:cNvSpPr>
          <p:nvPr>
            <p:ph type="dt" sz="quarter" idx="1"/>
          </p:nvPr>
        </p:nvSpPr>
        <p:spPr>
          <a:xfrm>
            <a:off x="4036492" y="183941"/>
            <a:ext cx="2578270" cy="467835"/>
          </a:xfrm>
          <a:prstGeom prst="rect">
            <a:avLst/>
          </a:prstGeom>
        </p:spPr>
        <p:txBody>
          <a:bodyPr vert="horz" lIns="92039" tIns="46020" rIns="92039" bIns="46020" rtlCol="0"/>
          <a:lstStyle>
            <a:lvl1pPr algn="r">
              <a:defRPr sz="1200"/>
            </a:lvl1pPr>
          </a:lstStyle>
          <a:p>
            <a:fld id="{97049F91-F630-4ED4-8671-44E613DA70EF}" type="datetimeFigureOut">
              <a:rPr lang="en-US" sz="900">
                <a:latin typeface="Arial" panose="020B0604020202020204" pitchFamily="34" charset="0"/>
                <a:cs typeface="Arial" panose="020B0604020202020204" pitchFamily="34" charset="0"/>
              </a:rPr>
              <a:t>4/20/2017</a:t>
            </a:fld>
            <a:endParaRPr lang="en-US" sz="9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17513" y="703263"/>
            <a:ext cx="6242050"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412258" y="4447462"/>
            <a:ext cx="6293787" cy="4213384"/>
          </a:xfrm>
          <a:prstGeom prst="rect">
            <a:avLst/>
          </a:prstGeom>
        </p:spPr>
        <p:txBody>
          <a:bodyPr vert="horz" lIns="0" tIns="0" rIns="0" bIns="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66451" y="8693301"/>
            <a:ext cx="2700282" cy="468154"/>
          </a:xfrm>
          <a:prstGeom prst="rect">
            <a:avLst/>
          </a:prstGeom>
        </p:spPr>
        <p:txBody>
          <a:bodyPr vert="horz" lIns="93936" tIns="46968" rIns="93936" bIns="46968" rtlCol="0" anchor="b"/>
          <a:lstStyle>
            <a:lvl1pPr algn="l">
              <a:defRPr sz="900">
                <a:latin typeface="Arial" pitchFamily="34" charset="0"/>
                <a:cs typeface="Arial" pitchFamily="34" charset="0"/>
              </a:defRPr>
            </a:lvl1pPr>
          </a:lstStyle>
          <a:p>
            <a:r>
              <a:rPr lang="en-US"/>
              <a:t>© Bill &amp; Melinda Gates Foundation</a:t>
            </a:r>
          </a:p>
        </p:txBody>
      </p:sp>
      <p:sp>
        <p:nvSpPr>
          <p:cNvPr id="8" name="Header Placeholder 16"/>
          <p:cNvSpPr>
            <a:spLocks noGrp="1"/>
          </p:cNvSpPr>
          <p:nvPr>
            <p:ph type="hdr" sz="quarter"/>
          </p:nvPr>
        </p:nvSpPr>
        <p:spPr>
          <a:xfrm>
            <a:off x="433072" y="183941"/>
            <a:ext cx="2633555" cy="467835"/>
          </a:xfrm>
          <a:prstGeom prst="rect">
            <a:avLst/>
          </a:prstGeom>
        </p:spPr>
        <p:txBody>
          <a:bodyPr vert="horz" lIns="92039" tIns="46020" rIns="92039" bIns="46020" rtlCol="0"/>
          <a:lstStyle>
            <a:lvl1pPr algn="l">
              <a:defRPr sz="1200"/>
            </a:lvl1pPr>
          </a:lstStyle>
          <a:p>
            <a:endParaRPr lang="en-US" sz="900">
              <a:latin typeface="Arial" panose="020B0604020202020204" pitchFamily="34" charset="0"/>
              <a:cs typeface="Arial" panose="020B0604020202020204" pitchFamily="34" charset="0"/>
            </a:endParaRPr>
          </a:p>
        </p:txBody>
      </p:sp>
      <p:sp>
        <p:nvSpPr>
          <p:cNvPr id="9" name="Date Placeholder 17"/>
          <p:cNvSpPr>
            <a:spLocks noGrp="1"/>
          </p:cNvSpPr>
          <p:nvPr>
            <p:ph type="dt" sz="quarter" idx="1"/>
          </p:nvPr>
        </p:nvSpPr>
        <p:spPr>
          <a:xfrm>
            <a:off x="4036492" y="183941"/>
            <a:ext cx="2578270" cy="467835"/>
          </a:xfrm>
          <a:prstGeom prst="rect">
            <a:avLst/>
          </a:prstGeom>
        </p:spPr>
        <p:txBody>
          <a:bodyPr vert="horz" lIns="92039" tIns="46020" rIns="92039" bIns="46020" rtlCol="0"/>
          <a:lstStyle>
            <a:lvl1pPr algn="r">
              <a:defRPr sz="1200"/>
            </a:lvl1pPr>
          </a:lstStyle>
          <a:p>
            <a:fld id="{97049F91-F630-4ED4-8671-44E613DA70EF}" type="datetimeFigureOut">
              <a:rPr lang="en-US" sz="900" smtClean="0">
                <a:latin typeface="Arial" panose="020B0604020202020204" pitchFamily="34" charset="0"/>
                <a:cs typeface="Arial" panose="020B0604020202020204" pitchFamily="34" charset="0"/>
              </a:rPr>
              <a:t>4/20/2017</a:t>
            </a:fld>
            <a:endParaRPr lang="en-US" sz="900">
              <a:latin typeface="Arial" panose="020B0604020202020204" pitchFamily="34" charset="0"/>
              <a:cs typeface="Arial" panose="020B0604020202020204" pitchFamily="34" charset="0"/>
            </a:endParaRPr>
          </a:p>
        </p:txBody>
      </p:sp>
      <p:sp>
        <p:nvSpPr>
          <p:cNvPr id="10" name="Slide Number Placeholder 9"/>
          <p:cNvSpPr>
            <a:spLocks noGrp="1"/>
          </p:cNvSpPr>
          <p:nvPr>
            <p:ph type="sldNum" sz="quarter" idx="5"/>
          </p:nvPr>
        </p:nvSpPr>
        <p:spPr>
          <a:xfrm>
            <a:off x="3640279" y="8691310"/>
            <a:ext cx="3066627" cy="467835"/>
          </a:xfrm>
          <a:prstGeom prst="rect">
            <a:avLst/>
          </a:prstGeom>
        </p:spPr>
        <p:txBody>
          <a:bodyPr vert="horz" lIns="92039" tIns="46020" rIns="92039" bIns="46020" rtlCol="0" anchor="b"/>
          <a:lstStyle>
            <a:lvl1pPr algn="r">
              <a:defRPr sz="900">
                <a:latin typeface="Arial" panose="020B0604020202020204" pitchFamily="34" charset="0"/>
                <a:cs typeface="Arial" panose="020B0604020202020204" pitchFamily="34" charset="0"/>
              </a:defRPr>
            </a:lvl1pPr>
          </a:lstStyle>
          <a:p>
            <a:fld id="{9CA5C9E8-9674-4350-989A-CBF182CF309F}"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notesStyle>
    <a:lvl1pPr marL="0" indent="0" algn="l" defTabSz="914400" rtl="0" eaLnBrk="1" latinLnBrk="0" hangingPunct="1">
      <a:spcAft>
        <a:spcPts val="600"/>
      </a:spcAft>
      <a:defRPr sz="900" kern="1200">
        <a:solidFill>
          <a:schemeClr val="tx1"/>
        </a:solidFill>
        <a:latin typeface="Arial" pitchFamily="34" charset="0"/>
        <a:ea typeface="+mn-ea"/>
        <a:cs typeface="Arial" pitchFamily="34" charset="0"/>
      </a:defRPr>
    </a:lvl1pPr>
    <a:lvl2pPr marL="457200" algn="l" defTabSz="914400" rtl="0" eaLnBrk="1" latinLnBrk="0" hangingPunct="1">
      <a:spcAft>
        <a:spcPts val="600"/>
      </a:spcAft>
      <a:defRPr sz="900" kern="1200">
        <a:solidFill>
          <a:schemeClr val="tx1"/>
        </a:solidFill>
        <a:latin typeface="Arial" pitchFamily="34" charset="0"/>
        <a:ea typeface="+mn-ea"/>
        <a:cs typeface="Arial" pitchFamily="34" charset="0"/>
      </a:defRPr>
    </a:lvl2pPr>
    <a:lvl3pPr marL="914400" algn="l" defTabSz="914400" rtl="0" eaLnBrk="1" latinLnBrk="0" hangingPunct="1">
      <a:spcAft>
        <a:spcPts val="600"/>
      </a:spcAft>
      <a:defRPr sz="900" kern="1200">
        <a:solidFill>
          <a:schemeClr val="tx1"/>
        </a:solidFill>
        <a:latin typeface="Arial" pitchFamily="34" charset="0"/>
        <a:ea typeface="+mn-ea"/>
        <a:cs typeface="Arial" pitchFamily="34" charset="0"/>
      </a:defRPr>
    </a:lvl3pPr>
    <a:lvl4pPr marL="1371600" algn="l" defTabSz="914400" rtl="0" eaLnBrk="1" latinLnBrk="0" hangingPunct="1">
      <a:spcAft>
        <a:spcPts val="600"/>
      </a:spcAft>
      <a:defRPr sz="900" kern="1200">
        <a:solidFill>
          <a:schemeClr val="tx1"/>
        </a:solidFill>
        <a:latin typeface="Arial" pitchFamily="34" charset="0"/>
        <a:ea typeface="+mn-ea"/>
        <a:cs typeface="Arial" pitchFamily="34" charset="0"/>
      </a:defRPr>
    </a:lvl4pPr>
    <a:lvl5pPr marL="1828800" algn="l" defTabSz="914400" rtl="0" eaLnBrk="1" latinLnBrk="0" hangingPunct="1">
      <a:spcAft>
        <a:spcPts val="600"/>
      </a:spcAft>
      <a:defRPr sz="9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 Bill &amp; Melinda Gates Foundation</a:t>
            </a:r>
          </a:p>
        </p:txBody>
      </p:sp>
      <p:sp>
        <p:nvSpPr>
          <p:cNvPr id="5" name="Slide Number Placeholder 4"/>
          <p:cNvSpPr>
            <a:spLocks noGrp="1"/>
          </p:cNvSpPr>
          <p:nvPr>
            <p:ph type="sldNum" sz="quarter" idx="11"/>
          </p:nvPr>
        </p:nvSpPr>
        <p:spPr/>
        <p:txBody>
          <a:bodyPr/>
          <a:lstStyle/>
          <a:p>
            <a:fld id="{9CA5C9E8-9674-4350-989A-CBF182CF309F}" type="slidenum">
              <a:rPr lang="en-US" smtClean="0"/>
              <a:pPr/>
              <a:t>1</a:t>
            </a:fld>
            <a:endParaRPr lang="en-US"/>
          </a:p>
        </p:txBody>
      </p:sp>
    </p:spTree>
    <p:extLst>
      <p:ext uri="{BB962C8B-B14F-4D97-AF65-F5344CB8AC3E}">
        <p14:creationId xmlns:p14="http://schemas.microsoft.com/office/powerpoint/2010/main" val="4090189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FLOW</a:t>
            </a:r>
            <a:r>
              <a:rPr lang="en-US"/>
              <a:t>: </a:t>
            </a:r>
            <a:r>
              <a:rPr lang="en-US" dirty="0"/>
              <a:t>(transition slide) As we will be spending the rest of the meeting on vaccines for diarrheal pathogens (first row of solutions), let us provide an overview for you of the strategies related to the rest of the portfolio, and to set the vaccines work in context</a:t>
            </a:r>
            <a:r>
              <a:rPr lang="en-US"/>
              <a:t>.</a:t>
            </a:r>
          </a:p>
        </p:txBody>
      </p:sp>
    </p:spTree>
    <p:extLst>
      <p:ext uri="{BB962C8B-B14F-4D97-AF65-F5344CB8AC3E}">
        <p14:creationId xmlns:p14="http://schemas.microsoft.com/office/powerpoint/2010/main" val="2480223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FLOW</a:t>
            </a:r>
            <a:r>
              <a:rPr lang="en-US"/>
              <a:t>: </a:t>
            </a:r>
            <a:r>
              <a:rPr lang="en-US" dirty="0"/>
              <a:t>we've also been working on a different kind of treatment - focused on gut health and stunting. we hypothesize a major contributing factor to stunting is EED, and that appropriate interventions could treat or prevent stunting. this is important b/c stunting is a tremendous problem </a:t>
            </a:r>
            <a:r>
              <a:rPr lang="en-US" dirty="0" err="1"/>
              <a:t>gloabally</a:t>
            </a:r>
            <a:r>
              <a:rPr lang="en-US" dirty="0"/>
              <a:t>...highlight a few bullets on the problem</a:t>
            </a:r>
            <a:r>
              <a:rPr lang="en-US"/>
              <a:t>.</a:t>
            </a:r>
          </a:p>
        </p:txBody>
      </p:sp>
    </p:spTree>
    <p:extLst>
      <p:ext uri="{BB962C8B-B14F-4D97-AF65-F5344CB8AC3E}">
        <p14:creationId xmlns:p14="http://schemas.microsoft.com/office/powerpoint/2010/main" val="1501967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FLOW</a:t>
            </a:r>
            <a:r>
              <a:rPr lang="en-US"/>
              <a:t>: </a:t>
            </a:r>
            <a:r>
              <a:rPr lang="en-US" dirty="0"/>
              <a:t>(transition slide) As we will be spending the rest of the meeting on vaccines for diarrheal pathogens (first row of solutions), let us provide an overview for you of the strategies related to the rest of the portfolio, and to set the vaccines work in context</a:t>
            </a:r>
            <a:r>
              <a:rPr lang="en-US"/>
              <a:t>.</a:t>
            </a:r>
          </a:p>
        </p:txBody>
      </p:sp>
    </p:spTree>
    <p:extLst>
      <p:ext uri="{BB962C8B-B14F-4D97-AF65-F5344CB8AC3E}">
        <p14:creationId xmlns:p14="http://schemas.microsoft.com/office/powerpoint/2010/main" val="4027964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FLOW</a:t>
            </a:r>
            <a:r>
              <a:rPr lang="en-US"/>
              <a:t>: </a:t>
            </a:r>
            <a:r>
              <a:rPr lang="en-US" dirty="0"/>
              <a:t>Introduction to what we're focused on within treatment. Note that this slide shares our treatment goals. the subsequent slides keeps the treatment goals on the left, and provides a little more detail for each. </a:t>
            </a:r>
          </a:p>
          <a:p>
            <a:endParaRPr lang="en-US" dirty="0"/>
          </a:p>
          <a:p>
            <a:r>
              <a:rPr lang="en-US"/>
              <a:t>Photo ID:</a:t>
            </a:r>
            <a:r>
              <a:rPr lang="en-US" baseline="0"/>
              <a:t> PP076623. A mother administers oral rehydration solution to her baby at a hospital in Dhaka, Bangladesh.</a:t>
            </a:r>
            <a:endParaRPr lang="en-US"/>
          </a:p>
        </p:txBody>
      </p:sp>
      <p:sp>
        <p:nvSpPr>
          <p:cNvPr id="4" name="Slide Number Placeholder 3"/>
          <p:cNvSpPr>
            <a:spLocks noGrp="1"/>
          </p:cNvSpPr>
          <p:nvPr>
            <p:ph type="sldNum" sz="quarter" idx="10"/>
          </p:nvPr>
        </p:nvSpPr>
        <p:spPr/>
        <p:txBody>
          <a:bodyPr/>
          <a:lstStyle/>
          <a:p>
            <a:pPr defTabSz="920398">
              <a:defRPr/>
            </a:pPr>
            <a:fld id="{E37E0D4A-1075-4B2C-A29D-4D428A0E3FA4}" type="slidenum">
              <a:rPr lang="en-US" sz="1800" kern="0">
                <a:solidFill>
                  <a:prstClr val="black"/>
                </a:solidFill>
              </a:rPr>
              <a:pPr defTabSz="920398">
                <a:defRPr/>
              </a:pPr>
              <a:t>15</a:t>
            </a:fld>
            <a:endParaRPr lang="en-US" sz="1800" kern="0">
              <a:solidFill>
                <a:prstClr val="black"/>
              </a:solidFill>
            </a:endParaRPr>
          </a:p>
        </p:txBody>
      </p:sp>
    </p:spTree>
    <p:extLst>
      <p:ext uri="{BB962C8B-B14F-4D97-AF65-F5344CB8AC3E}">
        <p14:creationId xmlns:p14="http://schemas.microsoft.com/office/powerpoint/2010/main" val="2920379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FLOW</a:t>
            </a:r>
            <a:r>
              <a:rPr lang="en-US"/>
              <a:t>: </a:t>
            </a:r>
            <a:r>
              <a:rPr lang="en-US" dirty="0"/>
              <a:t>(transition slide) As we will be spending the rest of the meeting on vaccines for diarrheal pathogens (first row of solutions), let us provide an overview for you of the strategies related to the rest of the portfolio, and to set the vaccines work in context</a:t>
            </a:r>
            <a:r>
              <a:rPr lang="en-US"/>
              <a:t>.</a:t>
            </a:r>
          </a:p>
        </p:txBody>
      </p:sp>
    </p:spTree>
    <p:extLst>
      <p:ext uri="{BB962C8B-B14F-4D97-AF65-F5344CB8AC3E}">
        <p14:creationId xmlns:p14="http://schemas.microsoft.com/office/powerpoint/2010/main" val="3672468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FLOW</a:t>
            </a:r>
            <a:r>
              <a:rPr lang="en-US"/>
              <a:t>: </a:t>
            </a:r>
            <a:r>
              <a:rPr lang="en-US" dirty="0"/>
              <a:t>Duncan to present typhoid. Shifting to our typhoid strategy, over the last 18 months we have expanded our ambition. Why did we do that? (talk about why its important to address (bullets on the page) then note 'However not a global priority'...this segues to next page.</a:t>
            </a:r>
          </a:p>
          <a:p>
            <a:endParaRPr lang="en-US" dirty="0"/>
          </a:p>
          <a:p>
            <a:r>
              <a:rPr lang="en-US"/>
              <a:t>However not a global priority </a:t>
            </a:r>
            <a:r>
              <a:rPr lang="en-US" dirty="0"/>
              <a:t>(</a:t>
            </a:r>
            <a:r>
              <a:rPr lang="en-US"/>
              <a:t>some </a:t>
            </a:r>
            <a:r>
              <a:rPr lang="en-US" dirty="0"/>
              <a:t>speaking points if useful</a:t>
            </a:r>
            <a:r>
              <a:rPr lang="en-US"/>
              <a:t>)</a:t>
            </a:r>
          </a:p>
          <a:p>
            <a:pPr marL="345149" indent="-345149">
              <a:buFont typeface="Wingdings" panose="05000000000000000000" pitchFamily="2" charset="2"/>
              <a:buChar char="§"/>
            </a:pPr>
            <a:r>
              <a:rPr lang="en-US" sz="2100"/>
              <a:t>Disease burden is not recognized</a:t>
            </a:r>
          </a:p>
          <a:p>
            <a:pPr marL="431432" lvl="1" indent="-258862">
              <a:buFont typeface="Arial" panose="020B0604020202020204" pitchFamily="34" charset="0"/>
              <a:buChar char="•"/>
            </a:pPr>
            <a:r>
              <a:rPr lang="en-US" sz="1700"/>
              <a:t>Not a universal pathogen</a:t>
            </a:r>
          </a:p>
          <a:p>
            <a:pPr marL="431432" lvl="1" indent="-258862">
              <a:buFont typeface="Arial" panose="020B0604020202020204" pitchFamily="34" charset="0"/>
              <a:buChar char="•"/>
            </a:pPr>
            <a:r>
              <a:rPr lang="en-US" sz="1700"/>
              <a:t>Difficult to diagnose</a:t>
            </a:r>
          </a:p>
          <a:p>
            <a:pPr marL="431432" lvl="1" indent="-258862">
              <a:buFont typeface="Arial" panose="020B0604020202020204" pitchFamily="34" charset="0"/>
              <a:buChar char="•"/>
            </a:pPr>
            <a:r>
              <a:rPr lang="en-US" sz="1700"/>
              <a:t>Does not cause dramatic outbreaks</a:t>
            </a:r>
          </a:p>
          <a:p>
            <a:pPr marL="431432" lvl="1" indent="-258862">
              <a:buFont typeface="Arial" panose="020B0604020202020204" pitchFamily="34" charset="0"/>
              <a:buChar char="•"/>
            </a:pPr>
            <a:r>
              <a:rPr lang="en-US" sz="1700"/>
              <a:t>Case fatality rates are usually low in antibiotic era</a:t>
            </a:r>
            <a:endParaRPr lang="en-US" sz="1800"/>
          </a:p>
          <a:p>
            <a:pPr marL="345149" indent="-345149">
              <a:buFont typeface="Wingdings" panose="05000000000000000000" pitchFamily="2" charset="2"/>
              <a:buChar char="§"/>
            </a:pPr>
            <a:r>
              <a:rPr lang="en-US" sz="2100"/>
              <a:t>Very few global champions</a:t>
            </a:r>
          </a:p>
          <a:p>
            <a:pPr marL="345149" indent="-345149">
              <a:buFont typeface="Wingdings" panose="05000000000000000000" pitchFamily="2" charset="2"/>
              <a:buChar char="§"/>
            </a:pPr>
            <a:r>
              <a:rPr lang="en-US" sz="2100"/>
              <a:t>Minimum global funding</a:t>
            </a:r>
          </a:p>
          <a:p>
            <a:pPr marL="345149" indent="-345149">
              <a:buFont typeface="Wingdings" panose="05000000000000000000" pitchFamily="2" charset="2"/>
              <a:buChar char="§"/>
            </a:pPr>
            <a:r>
              <a:rPr lang="en-US" sz="2100"/>
              <a:t>Competing global and country priorities</a:t>
            </a:r>
          </a:p>
          <a:p>
            <a:pPr marL="345149" indent="-345149">
              <a:buFont typeface="Wingdings" panose="05000000000000000000" pitchFamily="2" charset="2"/>
              <a:buChar char="§"/>
            </a:pPr>
            <a:r>
              <a:rPr lang="en-US" sz="2100"/>
              <a:t>Slow progress on TCVs</a:t>
            </a:r>
            <a:endParaRPr lang="en-US" sz="2100" dirty="0"/>
          </a:p>
          <a:p>
            <a:endParaRPr lang="en-US" dirty="0"/>
          </a:p>
          <a:p>
            <a:r>
              <a:rPr lang="en-US"/>
              <a:t>(</a:t>
            </a:r>
            <a:r>
              <a:rPr lang="en-US" dirty="0"/>
              <a:t>Note that our goal in this section is for PATH to understand what we're focused on (and just as importantly, why) so they can put TYVAC (and their portion of TYVAC as a sub-grantee) into context</a:t>
            </a:r>
            <a:r>
              <a:rPr lang="en-US"/>
              <a:t>.)</a:t>
            </a:r>
            <a:endParaRPr lang="en-US" dirty="0"/>
          </a:p>
          <a:p>
            <a:endParaRPr lang="en-US"/>
          </a:p>
        </p:txBody>
      </p:sp>
      <p:sp>
        <p:nvSpPr>
          <p:cNvPr id="4" name="Footer Placeholder 3"/>
          <p:cNvSpPr>
            <a:spLocks noGrp="1"/>
          </p:cNvSpPr>
          <p:nvPr>
            <p:ph type="ftr" sz="quarter" idx="10"/>
          </p:nvPr>
        </p:nvSpPr>
        <p:spPr/>
        <p:txBody>
          <a:bodyPr/>
          <a:lstStyle/>
          <a:p>
            <a:pPr defTabSz="920398">
              <a:defRPr/>
            </a:pPr>
            <a:r>
              <a:rPr lang="en-US" sz="1800" kern="0">
                <a:solidFill>
                  <a:sysClr val="windowText" lastClr="000000"/>
                </a:solidFill>
              </a:rPr>
              <a:t>© Bill &amp; Melinda Gates Foundation</a:t>
            </a:r>
          </a:p>
        </p:txBody>
      </p:sp>
      <p:sp>
        <p:nvSpPr>
          <p:cNvPr id="5" name="Slide Number Placeholder 4"/>
          <p:cNvSpPr>
            <a:spLocks noGrp="1"/>
          </p:cNvSpPr>
          <p:nvPr>
            <p:ph type="sldNum" sz="quarter" idx="11"/>
          </p:nvPr>
        </p:nvSpPr>
        <p:spPr/>
        <p:txBody>
          <a:bodyPr/>
          <a:lstStyle/>
          <a:p>
            <a:pPr defTabSz="920398">
              <a:defRPr/>
            </a:pPr>
            <a:fld id="{9CA5C9E8-9674-4350-989A-CBF182CF309F}" type="slidenum">
              <a:rPr lang="en-US" sz="1800" kern="0">
                <a:solidFill>
                  <a:sysClr val="windowText" lastClr="000000"/>
                </a:solidFill>
              </a:rPr>
              <a:pPr defTabSz="920398">
                <a:defRPr/>
              </a:pPr>
              <a:t>17</a:t>
            </a:fld>
            <a:endParaRPr lang="en-US" sz="1800" kern="0">
              <a:solidFill>
                <a:sysClr val="windowText" lastClr="000000"/>
              </a:solidFill>
            </a:endParaRPr>
          </a:p>
        </p:txBody>
      </p:sp>
    </p:spTree>
    <p:extLst>
      <p:ext uri="{BB962C8B-B14F-4D97-AF65-F5344CB8AC3E}">
        <p14:creationId xmlns:p14="http://schemas.microsoft.com/office/powerpoint/2010/main" val="938054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FLOW</a:t>
            </a:r>
            <a:r>
              <a:rPr lang="en-US"/>
              <a:t>: </a:t>
            </a:r>
            <a:r>
              <a:rPr lang="en-US" dirty="0"/>
              <a:t>In support of those goals, there's been good progress over the last year. Two slides here: one focused on product development and one on the other pieces of the portfolio. </a:t>
            </a:r>
          </a:p>
          <a:p>
            <a:endParaRPr lang="en-US" baseline="0"/>
          </a:p>
        </p:txBody>
      </p:sp>
      <p:sp>
        <p:nvSpPr>
          <p:cNvPr id="4" name="Footer Placeholder 3"/>
          <p:cNvSpPr>
            <a:spLocks noGrp="1"/>
          </p:cNvSpPr>
          <p:nvPr>
            <p:ph type="ftr" sz="quarter" idx="10"/>
          </p:nvPr>
        </p:nvSpPr>
        <p:spPr/>
        <p:txBody>
          <a:bodyPr/>
          <a:lstStyle/>
          <a:p>
            <a:pPr defTabSz="920398">
              <a:defRPr/>
            </a:pPr>
            <a:r>
              <a:rPr lang="en-US" sz="1800" kern="0">
                <a:solidFill>
                  <a:sysClr val="windowText" lastClr="000000"/>
                </a:solidFill>
              </a:rPr>
              <a:t>© Bill &amp; Melinda Gates Foundation</a:t>
            </a:r>
          </a:p>
        </p:txBody>
      </p:sp>
      <p:sp>
        <p:nvSpPr>
          <p:cNvPr id="5" name="Slide Number Placeholder 4"/>
          <p:cNvSpPr>
            <a:spLocks noGrp="1"/>
          </p:cNvSpPr>
          <p:nvPr>
            <p:ph type="sldNum" sz="quarter" idx="11"/>
          </p:nvPr>
        </p:nvSpPr>
        <p:spPr/>
        <p:txBody>
          <a:bodyPr/>
          <a:lstStyle/>
          <a:p>
            <a:pPr defTabSz="920398">
              <a:defRPr/>
            </a:pPr>
            <a:fld id="{9CA5C9E8-9674-4350-989A-CBF182CF309F}" type="slidenum">
              <a:rPr lang="en-US" sz="1800" kern="0">
                <a:solidFill>
                  <a:sysClr val="windowText" lastClr="000000"/>
                </a:solidFill>
              </a:rPr>
              <a:pPr defTabSz="920398">
                <a:defRPr/>
              </a:pPr>
              <a:t>18</a:t>
            </a:fld>
            <a:endParaRPr lang="en-US" sz="1800" kern="0">
              <a:solidFill>
                <a:sysClr val="windowText" lastClr="000000"/>
              </a:solidFill>
            </a:endParaRPr>
          </a:p>
        </p:txBody>
      </p:sp>
    </p:spTree>
    <p:extLst>
      <p:ext uri="{BB962C8B-B14F-4D97-AF65-F5344CB8AC3E}">
        <p14:creationId xmlns:p14="http://schemas.microsoft.com/office/powerpoint/2010/main" val="3349555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 Bill &amp; Melinda Gates Foundation</a:t>
            </a:r>
          </a:p>
        </p:txBody>
      </p:sp>
      <p:sp>
        <p:nvSpPr>
          <p:cNvPr id="5" name="Slide Number Placeholder 4"/>
          <p:cNvSpPr>
            <a:spLocks noGrp="1"/>
          </p:cNvSpPr>
          <p:nvPr>
            <p:ph type="sldNum" sz="quarter" idx="11"/>
          </p:nvPr>
        </p:nvSpPr>
        <p:spPr/>
        <p:txBody>
          <a:bodyPr/>
          <a:lstStyle/>
          <a:p>
            <a:fld id="{9CA5C9E8-9674-4350-989A-CBF182CF309F}" type="slidenum">
              <a:rPr lang="en-US" smtClean="0"/>
              <a:pPr/>
              <a:t>19</a:t>
            </a:fld>
            <a:endParaRPr lang="en-US"/>
          </a:p>
        </p:txBody>
      </p:sp>
    </p:spTree>
    <p:extLst>
      <p:ext uri="{BB962C8B-B14F-4D97-AF65-F5344CB8AC3E}">
        <p14:creationId xmlns:p14="http://schemas.microsoft.com/office/powerpoint/2010/main" val="2350346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FLOW</a:t>
            </a:r>
            <a:r>
              <a:rPr lang="en-US"/>
              <a:t>: </a:t>
            </a:r>
            <a:r>
              <a:rPr lang="en-US" dirty="0"/>
              <a:t>(transition slide) As we will be spending the rest of the meeting on vaccines for diarrheal pathogens (first row of solutions), let us provide an overview for you of the strategies related to the rest of the portfolio, and to set the vaccines work in context</a:t>
            </a:r>
            <a:r>
              <a:rPr lang="en-US"/>
              <a:t>.</a:t>
            </a:r>
          </a:p>
        </p:txBody>
      </p:sp>
    </p:spTree>
    <p:extLst>
      <p:ext uri="{BB962C8B-B14F-4D97-AF65-F5344CB8AC3E}">
        <p14:creationId xmlns:p14="http://schemas.microsoft.com/office/powerpoint/2010/main" val="2164168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ADA4022F-60C0-4709-B757-5E8C1E1D241C}" type="slidenum">
              <a:rPr lang="en-US" smtClean="0"/>
              <a:t>21</a:t>
            </a:fld>
            <a:endParaRPr lang="en-US"/>
          </a:p>
        </p:txBody>
      </p:sp>
    </p:spTree>
    <p:extLst>
      <p:ext uri="{BB962C8B-B14F-4D97-AF65-F5344CB8AC3E}">
        <p14:creationId xmlns:p14="http://schemas.microsoft.com/office/powerpoint/2010/main" val="1770308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To be successful, we have to focus on a set of problems. To do that, we ask two key questions.</a:t>
            </a:r>
          </a:p>
        </p:txBody>
      </p:sp>
      <p:sp>
        <p:nvSpPr>
          <p:cNvPr id="4" name="Slide Number Placeholder 3"/>
          <p:cNvSpPr>
            <a:spLocks noGrp="1"/>
          </p:cNvSpPr>
          <p:nvPr>
            <p:ph type="sldNum" sz="quarter" idx="10"/>
          </p:nvPr>
        </p:nvSpPr>
        <p:spPr/>
        <p:txBody>
          <a:bodyPr/>
          <a:lstStyle/>
          <a:p>
            <a:pPr defTabSz="920398">
              <a:defRPr/>
            </a:pPr>
            <a:fld id="{9BFEC94F-12C8-4E9F-9CD8-BA76233A02B3}" type="slidenum">
              <a:rPr lang="en-US" sz="1800" kern="0">
                <a:solidFill>
                  <a:prstClr val="black"/>
                </a:solidFill>
              </a:rPr>
              <a:pPr defTabSz="920398">
                <a:defRPr/>
              </a:pPr>
              <a:t>2</a:t>
            </a:fld>
            <a:endParaRPr lang="en-US" sz="1800" kern="0">
              <a:solidFill>
                <a:prstClr val="black"/>
              </a:solidFill>
            </a:endParaRPr>
          </a:p>
        </p:txBody>
      </p:sp>
      <p:sp>
        <p:nvSpPr>
          <p:cNvPr id="6" name="Footer Placeholder 5"/>
          <p:cNvSpPr>
            <a:spLocks noGrp="1"/>
          </p:cNvSpPr>
          <p:nvPr>
            <p:ph type="ftr" sz="quarter" idx="11"/>
          </p:nvPr>
        </p:nvSpPr>
        <p:spPr/>
        <p:txBody>
          <a:bodyPr/>
          <a:lstStyle/>
          <a:p>
            <a:pPr defTabSz="920398">
              <a:defRPr/>
            </a:pPr>
            <a:r>
              <a:rPr lang="en-US" sz="1800" kern="0">
                <a:solidFill>
                  <a:prstClr val="black"/>
                </a:solidFill>
              </a:rPr>
              <a:t>© Bill &amp; Melinda Gates Foundation</a:t>
            </a:r>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32887123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Vial Picture from Trevor’s rotavirus symposium talk (Sept 2014)</a:t>
            </a:r>
          </a:p>
          <a:p>
            <a:pPr defTabSz="924001">
              <a:spcAft>
                <a:spcPts val="606"/>
              </a:spcAft>
              <a:defRPr/>
            </a:pPr>
            <a:r>
              <a:rPr lang="en-US" i="0" dirty="0"/>
              <a:t>Photo IDs Rotavac: http://www.thehindubusinessline.com/news/science/made-in-india-rotavirus-vaccine-for-rs-54/article4714813.ece </a:t>
            </a:r>
          </a:p>
          <a:p>
            <a:pPr defTabSz="924001">
              <a:spcAft>
                <a:spcPts val="606"/>
              </a:spcAft>
              <a:defRPr/>
            </a:pPr>
            <a:r>
              <a:rPr lang="en-US" dirty="0"/>
              <a:t>(In photo,</a:t>
            </a:r>
            <a:r>
              <a:rPr lang="en-US" baseline="0" dirty="0"/>
              <a:t> </a:t>
            </a:r>
            <a:r>
              <a:rPr lang="en-US" dirty="0"/>
              <a:t>from left) Dr. Nita Bhandari, Director, Centre for Health Research and Development, Dr M. K. Bhan, former secretary, Department of Biotechnology, Dr K. Vijay Raghavan, Secretary, DBT, Govt of India and Dr. Krishna M. Ella, Chairman &amp; Managing Director, Bharat Biotech, at the release of Rotavac phase-III trial data in New Delhi on Tuesday. - Photo: Shiv Kumar Pushpakar. </a:t>
            </a:r>
            <a:endParaRPr lang="en-US" i="0" dirty="0"/>
          </a:p>
          <a:p>
            <a:pPr defTabSz="924001">
              <a:spcAft>
                <a:spcPts val="606"/>
              </a:spcAft>
              <a:defRPr/>
            </a:pPr>
            <a:endParaRPr lang="en-US" i="0" baseline="0" dirty="0"/>
          </a:p>
          <a:p>
            <a:endParaRPr lang="en-US" dirty="0"/>
          </a:p>
        </p:txBody>
      </p:sp>
      <p:sp>
        <p:nvSpPr>
          <p:cNvPr id="4" name="Footer Placeholder 3"/>
          <p:cNvSpPr>
            <a:spLocks noGrp="1"/>
          </p:cNvSpPr>
          <p:nvPr>
            <p:ph type="ftr" sz="quarter" idx="10"/>
          </p:nvPr>
        </p:nvSpPr>
        <p:spPr/>
        <p:txBody>
          <a:bodyPr/>
          <a:lstStyle/>
          <a:p>
            <a:r>
              <a:rPr lang="en-US" dirty="0">
                <a:solidFill>
                  <a:prstClr val="black"/>
                </a:solidFill>
              </a:rPr>
              <a:t>© Bill &amp; Melinda Gates Foundation</a:t>
            </a:r>
          </a:p>
        </p:txBody>
      </p:sp>
      <p:sp>
        <p:nvSpPr>
          <p:cNvPr id="5" name="Slide Number Placeholder 4"/>
          <p:cNvSpPr>
            <a:spLocks noGrp="1"/>
          </p:cNvSpPr>
          <p:nvPr>
            <p:ph type="sldNum" sz="quarter" idx="11"/>
          </p:nvPr>
        </p:nvSpPr>
        <p:spPr/>
        <p:txBody>
          <a:bodyPr/>
          <a:lstStyle/>
          <a:p>
            <a:fld id="{9BFEC94F-12C8-4E9F-9CD8-BA76233A02B3}"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531887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FLOW</a:t>
            </a:r>
            <a:r>
              <a:rPr lang="en-US"/>
              <a:t>: </a:t>
            </a:r>
            <a:r>
              <a:rPr lang="en-US" dirty="0"/>
              <a:t>Lastly, since we won't be talking about cholera specifically, this is just to highlight that it's an important part of our portfolio, albeit it more mature in terms of our role. There's been tremendous success and our focus is turning toward sustainability of core partners to control cholera going forward, as well as endemic introductions.</a:t>
            </a:r>
          </a:p>
          <a:p>
            <a:endParaRPr lang="en-US" dirty="0"/>
          </a:p>
          <a:p>
            <a:r>
              <a:rPr lang="en-US"/>
              <a:t>Duncan </a:t>
            </a:r>
            <a:r>
              <a:rPr lang="en-US" dirty="0"/>
              <a:t>to present. </a:t>
            </a:r>
          </a:p>
          <a:p>
            <a:endParaRPr lang="en-US" dirty="0"/>
          </a:p>
          <a:p>
            <a:r>
              <a:rPr lang="en-US"/>
              <a:t>Photos: </a:t>
            </a:r>
          </a:p>
          <a:p>
            <a:r>
              <a:rPr lang="en-US"/>
              <a:t>www.pih.org/blog/second-dose-of-vaccine-delivery-begins</a:t>
            </a:r>
          </a:p>
          <a:p>
            <a:r>
              <a:rPr lang="en-US"/>
              <a:t>www.haiti.mphise.info/platform-haitian-human-rights-organizations-pohdh-position-oral-vaccine-against-cholera</a:t>
            </a:r>
          </a:p>
          <a:p>
            <a:endParaRPr lang="en-US"/>
          </a:p>
          <a:p>
            <a:pPr defTabSz="920398">
              <a:spcAft>
                <a:spcPts val="604"/>
              </a:spcAft>
              <a:defRPr/>
            </a:pPr>
            <a:r>
              <a:rPr lang="en-US"/>
              <a:t>Top photo: Recent picture from </a:t>
            </a:r>
            <a:r>
              <a:rPr lang="en-US" err="1"/>
              <a:t>Euvichol</a:t>
            </a:r>
            <a:r>
              <a:rPr lang="en-US"/>
              <a:t> (oral cholera vaccine) introduction in Haiti.</a:t>
            </a:r>
          </a:p>
          <a:p>
            <a:endParaRPr lang="en-US"/>
          </a:p>
        </p:txBody>
      </p:sp>
      <p:sp>
        <p:nvSpPr>
          <p:cNvPr id="4" name="Footer Placeholder 3"/>
          <p:cNvSpPr>
            <a:spLocks noGrp="1"/>
          </p:cNvSpPr>
          <p:nvPr>
            <p:ph type="ftr" sz="quarter" idx="10"/>
          </p:nvPr>
        </p:nvSpPr>
        <p:spPr/>
        <p:txBody>
          <a:bodyPr/>
          <a:lstStyle/>
          <a:p>
            <a:r>
              <a:rPr lang="en-US">
                <a:solidFill>
                  <a:prstClr val="black"/>
                </a:solidFill>
              </a:rPr>
              <a:t>© Bill &amp; Melinda Gates Foundation</a:t>
            </a:r>
          </a:p>
        </p:txBody>
      </p:sp>
      <p:sp>
        <p:nvSpPr>
          <p:cNvPr id="5" name="Slide Number Placeholder 4"/>
          <p:cNvSpPr>
            <a:spLocks noGrp="1"/>
          </p:cNvSpPr>
          <p:nvPr>
            <p:ph type="sldNum" sz="quarter" idx="11"/>
          </p:nvPr>
        </p:nvSpPr>
        <p:spPr/>
        <p:txBody>
          <a:bodyPr/>
          <a:lstStyle/>
          <a:p>
            <a:fld id="{9BFEC94F-12C8-4E9F-9CD8-BA76233A02B3}"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673381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just really quickly summarize –</a:t>
            </a:r>
            <a:r>
              <a:rPr lang="en-US" baseline="0" dirty="0"/>
              <a:t> these key areas for continued and accelerated impact. </a:t>
            </a:r>
            <a:endParaRPr lang="en-US" dirty="0"/>
          </a:p>
          <a:p>
            <a:endParaRPr lang="en-US" dirty="0"/>
          </a:p>
          <a:p>
            <a:endParaRPr lang="en-US" dirty="0"/>
          </a:p>
          <a:p>
            <a:r>
              <a:rPr lang="en-US" dirty="0"/>
              <a:t>SLIDE FROM: EDD GH Slide Library,</a:t>
            </a:r>
            <a:r>
              <a:rPr lang="en-US" baseline="0" dirty="0"/>
              <a:t> Feb 2014</a:t>
            </a:r>
          </a:p>
          <a:p>
            <a:r>
              <a:rPr lang="en-US" dirty="0"/>
              <a:t>MAM: AC352897</a:t>
            </a:r>
          </a:p>
          <a:p>
            <a:r>
              <a:rPr lang="en-US" dirty="0"/>
              <a:t>Trevor Mundel speaks with Dr. Prabhakar Moses at the Christian Medical College (CMC) Research Study Clinic in Vellore, India on May 28, 2013.</a:t>
            </a:r>
          </a:p>
        </p:txBody>
      </p:sp>
      <p:sp>
        <p:nvSpPr>
          <p:cNvPr id="4" name="Footer Placeholder 3"/>
          <p:cNvSpPr>
            <a:spLocks noGrp="1"/>
          </p:cNvSpPr>
          <p:nvPr>
            <p:ph type="ftr" sz="quarter" idx="10"/>
          </p:nvPr>
        </p:nvSpPr>
        <p:spPr/>
        <p:txBody>
          <a:bodyPr/>
          <a:lstStyle/>
          <a:p>
            <a:r>
              <a:rPr lang="en-US" dirty="0">
                <a:solidFill>
                  <a:prstClr val="black"/>
                </a:solidFill>
              </a:rPr>
              <a:t>© Bill &amp; Melinda Gates Foundation</a:t>
            </a:r>
          </a:p>
        </p:txBody>
      </p:sp>
      <p:sp>
        <p:nvSpPr>
          <p:cNvPr id="5" name="Slide Number Placeholder 4"/>
          <p:cNvSpPr>
            <a:spLocks noGrp="1"/>
          </p:cNvSpPr>
          <p:nvPr>
            <p:ph type="sldNum" sz="quarter" idx="11"/>
          </p:nvPr>
        </p:nvSpPr>
        <p:spPr/>
        <p:txBody>
          <a:bodyPr/>
          <a:lstStyle/>
          <a:p>
            <a:fld id="{9BFEC94F-12C8-4E9F-9CD8-BA76233A02B3}"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03393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 Bill &amp; Melinda Gates Foundation</a:t>
            </a:r>
          </a:p>
        </p:txBody>
      </p:sp>
      <p:sp>
        <p:nvSpPr>
          <p:cNvPr id="5" name="Slide Number Placeholder 4"/>
          <p:cNvSpPr>
            <a:spLocks noGrp="1"/>
          </p:cNvSpPr>
          <p:nvPr>
            <p:ph type="sldNum" sz="quarter" idx="11"/>
          </p:nvPr>
        </p:nvSpPr>
        <p:spPr/>
        <p:txBody>
          <a:bodyPr/>
          <a:lstStyle/>
          <a:p>
            <a:fld id="{9CA5C9E8-9674-4350-989A-CBF182CF309F}" type="slidenum">
              <a:rPr lang="en-US" smtClean="0"/>
              <a:pPr/>
              <a:t>25</a:t>
            </a:fld>
            <a:endParaRPr lang="en-US"/>
          </a:p>
        </p:txBody>
      </p:sp>
    </p:spTree>
    <p:extLst>
      <p:ext uri="{BB962C8B-B14F-4D97-AF65-F5344CB8AC3E}">
        <p14:creationId xmlns:p14="http://schemas.microsoft.com/office/powerpoint/2010/main" val="551883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defTabSz="924001">
              <a:spcAft>
                <a:spcPts val="606"/>
              </a:spcAft>
              <a:defRPr/>
            </a:pPr>
            <a:r>
              <a:rPr lang="en-US" dirty="0"/>
              <a:t>Photo ID: BS136459. A mother with a baby recovering from severe diarrheal disease at a hospital in Managua, Nicaragua. </a:t>
            </a:r>
          </a:p>
        </p:txBody>
      </p:sp>
      <p:sp>
        <p:nvSpPr>
          <p:cNvPr id="4" name="Slide Number Placeholder 3"/>
          <p:cNvSpPr>
            <a:spLocks noGrp="1"/>
          </p:cNvSpPr>
          <p:nvPr>
            <p:ph type="sldNum" sz="quarter" idx="10"/>
          </p:nvPr>
        </p:nvSpPr>
        <p:spPr/>
        <p:txBody>
          <a:bodyPr/>
          <a:lstStyle/>
          <a:p>
            <a:fld id="{9BFEC94F-12C8-4E9F-9CD8-BA76233A02B3}" type="slidenum">
              <a:rPr lang="en-US" smtClean="0">
                <a:solidFill>
                  <a:prstClr val="black"/>
                </a:solidFill>
              </a:rPr>
              <a:pPr/>
              <a:t>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dirty="0">
                <a:solidFill>
                  <a:prstClr val="black"/>
                </a:solidFill>
              </a:rPr>
              <a:t>© Bill &amp; Melinda Gates Foundation</a:t>
            </a:r>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757237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FLOW</a:t>
            </a:r>
            <a:r>
              <a:rPr lang="en-US"/>
              <a:t>: </a:t>
            </a:r>
            <a:r>
              <a:rPr lang="en-US" dirty="0"/>
              <a:t>This is to show our overall goals and the key solutions we work on in support of achieving impact</a:t>
            </a:r>
            <a:r>
              <a:rPr lang="en-US"/>
              <a:t>.</a:t>
            </a:r>
          </a:p>
        </p:txBody>
      </p:sp>
    </p:spTree>
    <p:extLst>
      <p:ext uri="{BB962C8B-B14F-4D97-AF65-F5344CB8AC3E}">
        <p14:creationId xmlns:p14="http://schemas.microsoft.com/office/powerpoint/2010/main" val="4159215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FLOW</a:t>
            </a:r>
            <a:r>
              <a:rPr lang="en-US"/>
              <a:t>: </a:t>
            </a:r>
            <a:r>
              <a:rPr lang="en-US" dirty="0"/>
              <a:t>this is the first of 4 slides to make some key points related to burden. Here - key point is that we can now attribute almost all of diarrheal etiology and have greater insight on relative burden levels</a:t>
            </a:r>
            <a:r>
              <a:rPr lang="en-US"/>
              <a:t>.</a:t>
            </a:r>
          </a:p>
        </p:txBody>
      </p:sp>
    </p:spTree>
    <p:extLst>
      <p:ext uri="{BB962C8B-B14F-4D97-AF65-F5344CB8AC3E}">
        <p14:creationId xmlns:p14="http://schemas.microsoft.com/office/powerpoint/2010/main" val="363169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4"/>
              </a:spcBef>
            </a:pPr>
            <a:r>
              <a:rPr lang="en-US" dirty="0"/>
              <a:t>FLOW</a:t>
            </a:r>
            <a:r>
              <a:rPr lang="en-US"/>
              <a:t>: </a:t>
            </a:r>
            <a:r>
              <a:rPr lang="en-US" dirty="0"/>
              <a:t>2nd burden slide. Key point is to show updated values for etiology and that confidence intervals still wide except </a:t>
            </a:r>
            <a:r>
              <a:rPr lang="en-US" dirty="0" err="1"/>
              <a:t>rota</a:t>
            </a:r>
            <a:r>
              <a:rPr lang="en-US" dirty="0"/>
              <a:t> and cholera, which are better characterized.</a:t>
            </a:r>
          </a:p>
          <a:p>
            <a:pPr>
              <a:spcBef>
                <a:spcPts val="604"/>
              </a:spcBef>
            </a:pPr>
            <a:endParaRPr lang="en-US" dirty="0"/>
          </a:p>
          <a:p>
            <a:pPr>
              <a:spcBef>
                <a:spcPts val="604"/>
              </a:spcBef>
            </a:pPr>
            <a:r>
              <a:rPr lang="en-US" b="0"/>
              <a:t>Anita</a:t>
            </a:r>
          </a:p>
          <a:p>
            <a:pPr marL="287625" indent="-287625">
              <a:spcBef>
                <a:spcPts val="604"/>
              </a:spcBef>
              <a:buFont typeface="Arial" panose="020B0604020202020204" pitchFamily="34" charset="0"/>
              <a:buChar char="•"/>
            </a:pPr>
            <a:r>
              <a:rPr lang="en-US" b="0"/>
              <a:t>Affirmed the prioritization of rotavirus, </a:t>
            </a:r>
            <a:r>
              <a:rPr lang="en-US" b="0" i="1"/>
              <a:t>Shigella</a:t>
            </a:r>
            <a:r>
              <a:rPr lang="en-US" b="0"/>
              <a:t> and </a:t>
            </a:r>
            <a:r>
              <a:rPr lang="en-US" b="0" i="1"/>
              <a:t>Cryptosporidium</a:t>
            </a:r>
            <a:r>
              <a:rPr lang="en-US" b="0"/>
              <a:t> in our portfolio.</a:t>
            </a:r>
          </a:p>
          <a:p>
            <a:pPr marL="287625" indent="-287625">
              <a:spcBef>
                <a:spcPts val="604"/>
              </a:spcBef>
              <a:buFont typeface="Arial" panose="020B0604020202020204" pitchFamily="34" charset="0"/>
              <a:buChar char="•"/>
            </a:pPr>
            <a:r>
              <a:rPr lang="en-US" b="0"/>
              <a:t>Indicated that improved diagnostics slightly increase attribution to ETEC while reducing its ranking relative to other diarrheal pathogens.</a:t>
            </a:r>
          </a:p>
          <a:p>
            <a:pPr marL="287625" indent="-287625">
              <a:spcBef>
                <a:spcPts val="604"/>
              </a:spcBef>
              <a:buFont typeface="Arial" panose="020B0604020202020204" pitchFamily="34" charset="0"/>
              <a:buChar char="•"/>
            </a:pPr>
            <a:r>
              <a:rPr lang="en-US" b="0"/>
              <a:t>Confirmed further exploration of </a:t>
            </a:r>
            <a:r>
              <a:rPr lang="en-US" b="0" err="1"/>
              <a:t>iNTS</a:t>
            </a:r>
            <a:r>
              <a:rPr lang="en-US" b="0"/>
              <a:t> and </a:t>
            </a:r>
            <a:r>
              <a:rPr lang="en-US" b="0" i="1"/>
              <a:t>Campylobacter</a:t>
            </a:r>
            <a:r>
              <a:rPr lang="en-US" b="0"/>
              <a:t> on our learning agenda.</a:t>
            </a:r>
          </a:p>
          <a:p>
            <a:pPr marL="287625" indent="-287625">
              <a:spcBef>
                <a:spcPts val="604"/>
              </a:spcBef>
              <a:buFont typeface="Arial" panose="020B0604020202020204" pitchFamily="34" charset="0"/>
              <a:buChar char="•"/>
            </a:pPr>
            <a:r>
              <a:rPr lang="en-US" b="0"/>
              <a:t>Led us to question the importance of enteric adenovirus and whether it merits future placement on our learning agenda</a:t>
            </a:r>
            <a:endParaRPr lang="en-US"/>
          </a:p>
        </p:txBody>
      </p:sp>
    </p:spTree>
    <p:extLst>
      <p:ext uri="{BB962C8B-B14F-4D97-AF65-F5344CB8AC3E}">
        <p14:creationId xmlns:p14="http://schemas.microsoft.com/office/powerpoint/2010/main" val="978626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FLOW</a:t>
            </a:r>
            <a:r>
              <a:rPr lang="en-US"/>
              <a:t>: </a:t>
            </a:r>
            <a:r>
              <a:rPr lang="en-US" dirty="0"/>
              <a:t>This allows you to speak to the specific targets of our impact goals.</a:t>
            </a:r>
          </a:p>
          <a:p>
            <a:endParaRPr lang="en-US" dirty="0"/>
          </a:p>
          <a:p>
            <a:r>
              <a:rPr lang="en-US"/>
              <a:t>Excel source document: https://bmgf.sharepoint.com/teams/edd/Shared%20Documents/TD%20Prototypes_EDD%20Theory%20of%20Change%20Brainstorm%20Spring%202016.xlsx</a:t>
            </a:r>
          </a:p>
        </p:txBody>
      </p:sp>
      <p:sp>
        <p:nvSpPr>
          <p:cNvPr id="4" name="Slide Number Placeholder 3"/>
          <p:cNvSpPr>
            <a:spLocks noGrp="1"/>
          </p:cNvSpPr>
          <p:nvPr>
            <p:ph type="sldNum" sz="quarter" idx="10"/>
          </p:nvPr>
        </p:nvSpPr>
        <p:spPr/>
        <p:txBody>
          <a:bodyPr/>
          <a:lstStyle/>
          <a:p>
            <a:fld id="{9B604508-89DB-427B-A1F5-77BAB996342B}" type="slidenum">
              <a:rPr lang="en-US" smtClean="0"/>
              <a:t>9</a:t>
            </a:fld>
            <a:endParaRPr lang="en-US"/>
          </a:p>
        </p:txBody>
      </p:sp>
    </p:spTree>
    <p:extLst>
      <p:ext uri="{BB962C8B-B14F-4D97-AF65-F5344CB8AC3E}">
        <p14:creationId xmlns:p14="http://schemas.microsoft.com/office/powerpoint/2010/main" val="2058369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FLOW</a:t>
            </a:r>
            <a:r>
              <a:rPr lang="en-US"/>
              <a:t>: </a:t>
            </a:r>
            <a:r>
              <a:rPr lang="en-US" dirty="0"/>
              <a:t>addressing residual mortality will be harder, and here's some of the key considerations to addressing that burden</a:t>
            </a:r>
            <a:r>
              <a:rPr lang="en-US"/>
              <a:t>.</a:t>
            </a:r>
          </a:p>
        </p:txBody>
      </p:sp>
    </p:spTree>
    <p:extLst>
      <p:ext uri="{BB962C8B-B14F-4D97-AF65-F5344CB8AC3E}">
        <p14:creationId xmlns:p14="http://schemas.microsoft.com/office/powerpoint/2010/main" val="443439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250" indent="-173250">
              <a:buFont typeface="Arial" panose="020B0604020202020204" pitchFamily="34" charset="0"/>
              <a:buChar char="•"/>
            </a:pPr>
            <a:r>
              <a:rPr lang="en-US" dirty="0"/>
              <a:t>There’s clearly a need to address gaps in both the </a:t>
            </a:r>
            <a:r>
              <a:rPr lang="en-US" baseline="0" dirty="0"/>
              <a:t>evidence around the levels of diarrheal mortality that are attributable to specific pathogens AND gaps in understanding the overall burden of diarrheal disease mortality in young children. </a:t>
            </a:r>
          </a:p>
          <a:p>
            <a:pPr marL="173250" indent="-173250">
              <a:buFont typeface="Arial" panose="020B0604020202020204" pitchFamily="34" charset="0"/>
              <a:buChar char="•"/>
            </a:pPr>
            <a:r>
              <a:rPr lang="en-US" baseline="0" dirty="0"/>
              <a:t>We’re partnering with the Foundation’s Vaccine Development team to fund enhanced surveillance and epidemiologic studies. </a:t>
            </a:r>
          </a:p>
          <a:p>
            <a:pPr marL="173250" indent="-173250">
              <a:buFont typeface="Arial" panose="020B0604020202020204" pitchFamily="34" charset="0"/>
              <a:buChar char="•"/>
            </a:pPr>
            <a:r>
              <a:rPr lang="en-US" baseline="0" dirty="0"/>
              <a:t>CHAMPS is the Child Health and Mortality Prevention Surveillance study. This study is conducting minimally invasive tissue sampling (MITS) to assess cause of death at 4 established and 4 additional soon-to-be established sites. </a:t>
            </a:r>
          </a:p>
          <a:p>
            <a:pPr marL="173250" indent="-173250">
              <a:buFont typeface="Arial" panose="020B0604020202020204" pitchFamily="34" charset="0"/>
              <a:buChar char="•"/>
            </a:pPr>
            <a:r>
              <a:rPr lang="en-US" baseline="0" dirty="0"/>
              <a:t>The goal is to continue to expand the # of sites and establish a surveillance network that can be used a reference standard for cause of childhood deaths by 2020. </a:t>
            </a:r>
          </a:p>
          <a:p>
            <a:endParaRPr lang="en-US" dirty="0"/>
          </a:p>
        </p:txBody>
      </p:sp>
      <p:sp>
        <p:nvSpPr>
          <p:cNvPr id="4" name="Slide Number Placeholder 3"/>
          <p:cNvSpPr>
            <a:spLocks noGrp="1"/>
          </p:cNvSpPr>
          <p:nvPr>
            <p:ph type="sldNum" sz="quarter" idx="10"/>
          </p:nvPr>
        </p:nvSpPr>
        <p:spPr/>
        <p:txBody>
          <a:bodyPr/>
          <a:lstStyle/>
          <a:p>
            <a:fld id="{DA348E05-DC36-47EE-8179-58F328FE6DCA}" type="slidenum">
              <a:rPr lang="en-US" smtClean="0"/>
              <a:t>11</a:t>
            </a:fld>
            <a:endParaRPr lang="en-US"/>
          </a:p>
        </p:txBody>
      </p:sp>
    </p:spTree>
    <p:extLst>
      <p:ext uri="{BB962C8B-B14F-4D97-AF65-F5344CB8AC3E}">
        <p14:creationId xmlns:p14="http://schemas.microsoft.com/office/powerpoint/2010/main" val="341665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Customize Photo">
    <p:spTree>
      <p:nvGrpSpPr>
        <p:cNvPr id="1" name=""/>
        <p:cNvGrpSpPr/>
        <p:nvPr/>
      </p:nvGrpSpPr>
      <p:grpSpPr>
        <a:xfrm>
          <a:off x="0" y="0"/>
          <a:ext cx="0" cy="0"/>
          <a:chOff x="0" y="0"/>
          <a:chExt cx="0" cy="0"/>
        </a:xfrm>
      </p:grpSpPr>
      <p:sp>
        <p:nvSpPr>
          <p:cNvPr id="10" name="Picture Placeholder 7"/>
          <p:cNvSpPr>
            <a:spLocks noGrp="1"/>
          </p:cNvSpPr>
          <p:nvPr>
            <p:ph type="pic" sz="quarter" idx="13" hasCustomPrompt="1"/>
          </p:nvPr>
        </p:nvSpPr>
        <p:spPr>
          <a:xfrm>
            <a:off x="1" y="0"/>
            <a:ext cx="9144000" cy="5143500"/>
          </a:xfrm>
        </p:spPr>
        <p:txBody>
          <a:bodyPr lIns="4754880" tIns="1920240" rIns="0" bIns="0">
            <a:normAutofit/>
          </a:bodyPr>
          <a:lstStyle>
            <a:lvl1pPr marL="0" indent="0">
              <a:buNone/>
              <a:defRPr sz="1800">
                <a:latin typeface="Arial" panose="020B0604020202020204" pitchFamily="34" charset="0"/>
                <a:cs typeface="Arial" panose="020B0604020202020204" pitchFamily="34" charset="0"/>
              </a:defRPr>
            </a:lvl1pPr>
          </a:lstStyle>
          <a:p>
            <a:r>
              <a:rPr lang="en-US"/>
              <a:t>Click on the icon to insert a </a:t>
            </a:r>
            <a:br>
              <a:rPr lang="en-US"/>
            </a:br>
            <a:r>
              <a:rPr lang="en-US"/>
              <a:t>new photo. Detailed instructions </a:t>
            </a:r>
            <a:br>
              <a:rPr lang="en-US"/>
            </a:br>
            <a:r>
              <a:rPr lang="en-US"/>
              <a:t>can be found on the slide titled</a:t>
            </a:r>
            <a:br>
              <a:rPr lang="en-US"/>
            </a:br>
            <a:r>
              <a:rPr lang="en-US"/>
              <a:t>“CHANGING THE PHOTO ON </a:t>
            </a:r>
            <a:br>
              <a:rPr lang="en-US"/>
            </a:br>
            <a:r>
              <a:rPr lang="en-US"/>
              <a:t>YOUR TITLE SLIDE.”</a:t>
            </a:r>
          </a:p>
        </p:txBody>
      </p:sp>
      <p:sp>
        <p:nvSpPr>
          <p:cNvPr id="2" name="Title 1"/>
          <p:cNvSpPr>
            <a:spLocks noGrp="1"/>
          </p:cNvSpPr>
          <p:nvPr>
            <p:ph type="ctrTitle" hasCustomPrompt="1"/>
          </p:nvPr>
        </p:nvSpPr>
        <p:spPr>
          <a:xfrm>
            <a:off x="365125" y="1844776"/>
            <a:ext cx="4140200" cy="847549"/>
          </a:xfrm>
        </p:spPr>
        <p:txBody>
          <a:bodyPr/>
          <a:lstStyle>
            <a:lvl1pPr>
              <a:defRPr b="0" baseline="0">
                <a:solidFill>
                  <a:schemeClr val="bg1"/>
                </a:solidFill>
              </a:defRPr>
            </a:lvl1pPr>
          </a:lstStyle>
          <a:p>
            <a:r>
              <a:rPr lang="en-US"/>
              <a:t>INSERT MAIN TITLE HERE – UP TO 2 LINES (ALL CAPS)</a:t>
            </a:r>
          </a:p>
        </p:txBody>
      </p:sp>
      <p:sp>
        <p:nvSpPr>
          <p:cNvPr id="3" name="Subtitle 2"/>
          <p:cNvSpPr>
            <a:spLocks noGrp="1"/>
          </p:cNvSpPr>
          <p:nvPr>
            <p:ph type="subTitle" idx="1" hasCustomPrompt="1"/>
          </p:nvPr>
        </p:nvSpPr>
        <p:spPr>
          <a:xfrm>
            <a:off x="365126" y="2722335"/>
            <a:ext cx="4140200" cy="522515"/>
          </a:xfrm>
        </p:spPr>
        <p:txBody>
          <a:bodyPr/>
          <a:lstStyle>
            <a:lvl1pPr marL="0" indent="0" algn="l">
              <a:spcBef>
                <a:spcPts val="0"/>
              </a:spcBef>
              <a:buNone/>
              <a:defRPr sz="1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Insert Sub-Title Here – Up To 2 Lines (Initial Caps)</a:t>
            </a:r>
          </a:p>
        </p:txBody>
      </p:sp>
      <p:sp>
        <p:nvSpPr>
          <p:cNvPr id="7" name="Text Placeholder 5"/>
          <p:cNvSpPr>
            <a:spLocks noGrp="1"/>
          </p:cNvSpPr>
          <p:nvPr>
            <p:ph type="body" sz="quarter" idx="14" hasCustomPrompt="1"/>
          </p:nvPr>
        </p:nvSpPr>
        <p:spPr>
          <a:xfrm>
            <a:off x="365126" y="4056062"/>
            <a:ext cx="4140200" cy="760868"/>
          </a:xfrm>
        </p:spPr>
        <p:txBody>
          <a:bodyPr/>
          <a:lstStyle>
            <a:lvl1pPr marL="1588" indent="0">
              <a:lnSpc>
                <a:spcPts val="1700"/>
              </a:lnSpc>
              <a:spcBef>
                <a:spcPts val="0"/>
              </a:spcBef>
              <a:buNone/>
              <a:defRPr sz="1200">
                <a:solidFill>
                  <a:schemeClr val="bg1"/>
                </a:solidFill>
              </a:defRPr>
            </a:lvl1pPr>
            <a:lvl2pPr marL="1588" indent="0">
              <a:lnSpc>
                <a:spcPts val="1700"/>
              </a:lnSpc>
              <a:spcBef>
                <a:spcPts val="0"/>
              </a:spcBef>
              <a:buFont typeface="Arial" panose="020B0604020202020204" pitchFamily="34" charset="0"/>
              <a:buNone/>
              <a:defRPr sz="1200">
                <a:solidFill>
                  <a:schemeClr val="bg1"/>
                </a:solidFill>
              </a:defRPr>
            </a:lvl2pPr>
            <a:lvl3pPr marL="1588" indent="0">
              <a:lnSpc>
                <a:spcPts val="1700"/>
              </a:lnSpc>
              <a:spcBef>
                <a:spcPts val="0"/>
              </a:spcBef>
              <a:buNone/>
              <a:defRPr sz="1200">
                <a:solidFill>
                  <a:schemeClr val="bg1"/>
                </a:solidFill>
              </a:defRPr>
            </a:lvl3pPr>
            <a:lvl4pPr marL="1588" indent="0">
              <a:lnSpc>
                <a:spcPts val="1700"/>
              </a:lnSpc>
              <a:spcBef>
                <a:spcPts val="0"/>
              </a:spcBef>
              <a:buNone/>
              <a:defRPr sz="1200">
                <a:solidFill>
                  <a:schemeClr val="bg1"/>
                </a:solidFill>
              </a:defRPr>
            </a:lvl4pPr>
            <a:lvl5pPr marL="1588" indent="0">
              <a:lnSpc>
                <a:spcPts val="1700"/>
              </a:lnSpc>
              <a:spcBef>
                <a:spcPts val="0"/>
              </a:spcBef>
              <a:buNone/>
              <a:defRPr sz="1200">
                <a:solidFill>
                  <a:schemeClr val="bg1"/>
                </a:solidFill>
              </a:defRPr>
            </a:lvl5pPr>
          </a:lstStyle>
          <a:p>
            <a:pPr lvl="0"/>
            <a:r>
              <a:rPr lang="en-US"/>
              <a:t>Presenter Name 1</a:t>
            </a:r>
          </a:p>
          <a:p>
            <a:pPr lvl="2"/>
            <a:r>
              <a:rPr lang="en-US"/>
              <a:t>Presenter Name 2</a:t>
            </a:r>
          </a:p>
          <a:p>
            <a:pPr lvl="4"/>
            <a:r>
              <a:rPr lang="en-US"/>
              <a:t>Presenter Name 3</a:t>
            </a:r>
          </a:p>
        </p:txBody>
      </p:sp>
      <p:sp>
        <p:nvSpPr>
          <p:cNvPr id="9" name="Date Placeholder 3"/>
          <p:cNvSpPr>
            <a:spLocks noGrp="1"/>
          </p:cNvSpPr>
          <p:nvPr>
            <p:ph type="dt" sz="half" idx="2"/>
          </p:nvPr>
        </p:nvSpPr>
        <p:spPr>
          <a:xfrm>
            <a:off x="365124" y="3493008"/>
            <a:ext cx="4140201" cy="274637"/>
          </a:xfrm>
          <a:prstGeom prst="rect">
            <a:avLst/>
          </a:prstGeom>
        </p:spPr>
        <p:txBody>
          <a:bodyPr vert="horz" lIns="0" tIns="0" rIns="0" bIns="0" rtlCol="0" anchor="ctr"/>
          <a:lstStyle>
            <a:lvl1pPr algn="l">
              <a:defRPr sz="1200">
                <a:solidFill>
                  <a:schemeClr val="bg1"/>
                </a:solidFill>
                <a:latin typeface="Arial" panose="020B0604020202020204" pitchFamily="34" charset="0"/>
                <a:cs typeface="Arial" panose="020B0604020202020204" pitchFamily="34" charset="0"/>
              </a:defRPr>
            </a:lvl1pPr>
          </a:lstStyle>
          <a:p>
            <a:endParaRPr lang="en-US">
              <a:solidFill>
                <a:srgbClr val="FFFFFF"/>
              </a:solidFill>
            </a:endParaRPr>
          </a:p>
        </p:txBody>
      </p:sp>
      <p:sp>
        <p:nvSpPr>
          <p:cNvPr id="8" name="Footer Placeholder 3"/>
          <p:cNvSpPr>
            <a:spLocks noGrp="1"/>
          </p:cNvSpPr>
          <p:nvPr>
            <p:ph type="ftr" sz="quarter" idx="15"/>
          </p:nvPr>
        </p:nvSpPr>
        <p:spPr>
          <a:xfrm>
            <a:off x="5816600" y="4895959"/>
            <a:ext cx="2895600" cy="155598"/>
          </a:xfrm>
        </p:spPr>
        <p:txBody>
          <a:bodyPr/>
          <a:lstStyle>
            <a:lvl1pPr>
              <a:defRPr sz="500">
                <a:solidFill>
                  <a:schemeClr val="bg1"/>
                </a:solidFill>
              </a:defRPr>
            </a:lvl1pPr>
          </a:lstStyle>
          <a:p>
            <a:pPr algn="r"/>
            <a:r>
              <a:rPr lang="en-US"/>
              <a:t>© Bill &amp; Melinda Gates Foundation      |</a:t>
            </a:r>
          </a:p>
        </p:txBody>
      </p:sp>
    </p:spTree>
    <p:extLst>
      <p:ext uri="{BB962C8B-B14F-4D97-AF65-F5344CB8AC3E}">
        <p14:creationId xmlns:p14="http://schemas.microsoft.com/office/powerpoint/2010/main" val="126954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3 Width Head + Copy w/Full Bleed Photo">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289050"/>
            <a:ext cx="3170238" cy="3389314"/>
          </a:xfrm>
        </p:spPr>
        <p:txBody>
          <a:bodyPr/>
          <a:lstStyle>
            <a:lvl1pPr>
              <a:spcBef>
                <a:spcPts val="600"/>
              </a:spcBef>
              <a:spcAft>
                <a:spcPts val="0"/>
              </a:spcAft>
              <a:buClr>
                <a:srgbClr val="2F85AA"/>
              </a:buClr>
              <a:defRPr sz="1400" b="0" baseline="0"/>
            </a:lvl1pPr>
            <a:lvl2pPr>
              <a:spcBef>
                <a:spcPts val="600"/>
              </a:spcBef>
              <a:spcAft>
                <a:spcPts val="0"/>
              </a:spcAft>
              <a:defRPr sz="1300" baseline="0"/>
            </a:lvl2pPr>
            <a:lvl3pPr>
              <a:spcBef>
                <a:spcPts val="600"/>
              </a:spcBef>
              <a:spcAft>
                <a:spcPts val="0"/>
              </a:spcAft>
              <a:buClr>
                <a:srgbClr val="3086AB"/>
              </a:buClr>
              <a:defRPr baseline="0"/>
            </a:lvl3pPr>
            <a:lvl4pPr marL="515937" indent="-171450">
              <a:spcBef>
                <a:spcPts val="600"/>
              </a:spcBef>
              <a:spcAft>
                <a:spcPts val="0"/>
              </a:spcAft>
              <a:buFont typeface="Arial" panose="020B0604020202020204" pitchFamily="34" charset="0"/>
              <a:buChar char="-"/>
              <a:defRPr baseline="0"/>
            </a:lvl4pPr>
            <a:lvl5pPr marL="685800" indent="-171450">
              <a:spcBef>
                <a:spcPts val="600"/>
              </a:spcBef>
              <a:spcAft>
                <a:spcPts val="0"/>
              </a:spcAft>
              <a:buFont typeface="Arial" panose="020B0604020202020204" pitchFamily="34" charset="0"/>
              <a:buChar char="◦"/>
              <a:defRPr baseline="0"/>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7" name="Picture Placeholder 6"/>
          <p:cNvSpPr>
            <a:spLocks noGrp="1"/>
          </p:cNvSpPr>
          <p:nvPr>
            <p:ph type="pic" sz="quarter" idx="14"/>
          </p:nvPr>
        </p:nvSpPr>
        <p:spPr>
          <a:xfrm>
            <a:off x="3656013" y="0"/>
            <a:ext cx="5487987" cy="5143500"/>
          </a:xfrm>
        </p:spPr>
        <p:txBody>
          <a:bodyPr tIns="822960"/>
          <a:lstStyle>
            <a:lvl1pPr marL="0" indent="0" algn="ctr">
              <a:buNone/>
              <a:defRPr baseline="0"/>
            </a:lvl1pPr>
          </a:lstStyle>
          <a:p>
            <a:endParaRPr lang="en-US"/>
          </a:p>
          <a:p>
            <a:endParaRPr lang="en-US"/>
          </a:p>
          <a:p>
            <a:endParaRPr lang="en-US"/>
          </a:p>
          <a:p>
            <a:endParaRPr lang="en-US"/>
          </a:p>
          <a:p>
            <a:r>
              <a:rPr lang="en-US"/>
              <a:t>Click on the icon to insert a new photo</a:t>
            </a:r>
          </a:p>
        </p:txBody>
      </p:sp>
      <p:sp>
        <p:nvSpPr>
          <p:cNvPr id="10" name="Rectangle 9"/>
          <p:cNvSpPr/>
          <p:nvPr userDrawn="1"/>
        </p:nvSpPr>
        <p:spPr>
          <a:xfrm>
            <a:off x="0" y="501982"/>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itle 5"/>
          <p:cNvSpPr>
            <a:spLocks noGrp="1"/>
          </p:cNvSpPr>
          <p:nvPr>
            <p:ph type="title" hasCustomPrompt="1"/>
          </p:nvPr>
        </p:nvSpPr>
        <p:spPr>
          <a:xfrm>
            <a:off x="365125" y="484691"/>
            <a:ext cx="3170238" cy="646646"/>
          </a:xfrm>
        </p:spPr>
        <p:txBody>
          <a:bodyPr/>
          <a:lstStyle>
            <a:lvl1pPr>
              <a:defRPr baseline="0"/>
            </a:lvl1pPr>
          </a:lstStyle>
          <a:p>
            <a:r>
              <a:rPr lang="en-US"/>
              <a:t>INSERT HEADLINE – TWO LINES ALL CAPS</a:t>
            </a:r>
          </a:p>
        </p:txBody>
      </p:sp>
    </p:spTree>
    <p:extLst>
      <p:ext uri="{BB962C8B-B14F-4D97-AF65-F5344CB8AC3E}">
        <p14:creationId xmlns:p14="http://schemas.microsoft.com/office/powerpoint/2010/main" val="156071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1/3 Width Head + Copy w/4 Image Grid">
    <p:spTree>
      <p:nvGrpSpPr>
        <p:cNvPr id="1" name=""/>
        <p:cNvGrpSpPr/>
        <p:nvPr/>
      </p:nvGrpSpPr>
      <p:grpSpPr>
        <a:xfrm>
          <a:off x="0" y="0"/>
          <a:ext cx="0" cy="0"/>
          <a:chOff x="0" y="0"/>
          <a:chExt cx="0" cy="0"/>
        </a:xfrm>
      </p:grpSpPr>
      <p:sp>
        <p:nvSpPr>
          <p:cNvPr id="9" name="Picture Placeholder 6"/>
          <p:cNvSpPr>
            <a:spLocks noGrp="1"/>
          </p:cNvSpPr>
          <p:nvPr>
            <p:ph type="pic" sz="quarter" idx="17"/>
          </p:nvPr>
        </p:nvSpPr>
        <p:spPr>
          <a:xfrm>
            <a:off x="7325138" y="0"/>
            <a:ext cx="1818861" cy="2542032"/>
          </a:xfrm>
        </p:spPr>
        <p:txBody>
          <a:bodyPr tIns="822960"/>
          <a:lstStyle>
            <a:lvl1pPr marL="0" indent="0" algn="ctr">
              <a:buNone/>
              <a:defRPr baseline="0"/>
            </a:lvl1pPr>
          </a:lstStyle>
          <a:p>
            <a:endParaRPr lang="en-US"/>
          </a:p>
          <a:p>
            <a:endParaRPr lang="en-US"/>
          </a:p>
          <a:p>
            <a:endParaRPr lang="en-US"/>
          </a:p>
          <a:p>
            <a:endParaRPr lang="en-US"/>
          </a:p>
          <a:p>
            <a:r>
              <a:rPr lang="en-US"/>
              <a:t>Click on the icon to insert a new photo</a:t>
            </a:r>
          </a:p>
        </p:txBody>
      </p:sp>
      <p:sp>
        <p:nvSpPr>
          <p:cNvPr id="11" name="Picture Placeholder 6"/>
          <p:cNvSpPr>
            <a:spLocks noGrp="1"/>
          </p:cNvSpPr>
          <p:nvPr>
            <p:ph type="pic" sz="quarter" idx="18"/>
          </p:nvPr>
        </p:nvSpPr>
        <p:spPr>
          <a:xfrm>
            <a:off x="3665539" y="0"/>
            <a:ext cx="3599965" cy="2542032"/>
          </a:xfrm>
        </p:spPr>
        <p:txBody>
          <a:bodyPr tIns="822960"/>
          <a:lstStyle>
            <a:lvl1pPr marL="0" indent="0" algn="ctr">
              <a:buNone/>
              <a:defRPr baseline="0"/>
            </a:lvl1pPr>
          </a:lstStyle>
          <a:p>
            <a:endParaRPr lang="en-US"/>
          </a:p>
          <a:p>
            <a:endParaRPr lang="en-US"/>
          </a:p>
          <a:p>
            <a:endParaRPr lang="en-US"/>
          </a:p>
          <a:p>
            <a:endParaRPr lang="en-US"/>
          </a:p>
          <a:p>
            <a:r>
              <a:rPr lang="en-US"/>
              <a:t>Click on the icon to insert a new photo</a:t>
            </a:r>
          </a:p>
        </p:txBody>
      </p:sp>
      <p:sp>
        <p:nvSpPr>
          <p:cNvPr id="14" name="Picture Placeholder 6"/>
          <p:cNvSpPr>
            <a:spLocks noGrp="1"/>
          </p:cNvSpPr>
          <p:nvPr>
            <p:ph type="pic" sz="quarter" idx="15"/>
          </p:nvPr>
        </p:nvSpPr>
        <p:spPr>
          <a:xfrm>
            <a:off x="3665539" y="2601468"/>
            <a:ext cx="1825832" cy="2542032"/>
          </a:xfrm>
        </p:spPr>
        <p:txBody>
          <a:bodyPr tIns="822960"/>
          <a:lstStyle>
            <a:lvl1pPr marL="0" indent="0" algn="ctr">
              <a:buNone/>
              <a:defRPr baseline="0"/>
            </a:lvl1pPr>
          </a:lstStyle>
          <a:p>
            <a:endParaRPr lang="en-US"/>
          </a:p>
          <a:p>
            <a:endParaRPr lang="en-US"/>
          </a:p>
          <a:p>
            <a:endParaRPr lang="en-US"/>
          </a:p>
          <a:p>
            <a:endParaRPr lang="en-US"/>
          </a:p>
          <a:p>
            <a:r>
              <a:rPr lang="en-US"/>
              <a:t>Click on the icon to insert a new photo</a:t>
            </a:r>
          </a:p>
        </p:txBody>
      </p:sp>
      <p:sp>
        <p:nvSpPr>
          <p:cNvPr id="15" name="Picture Placeholder 6"/>
          <p:cNvSpPr>
            <a:spLocks noGrp="1"/>
          </p:cNvSpPr>
          <p:nvPr>
            <p:ph type="pic" sz="quarter" idx="16"/>
          </p:nvPr>
        </p:nvSpPr>
        <p:spPr>
          <a:xfrm>
            <a:off x="5560944" y="2601468"/>
            <a:ext cx="3583057" cy="2542032"/>
          </a:xfrm>
        </p:spPr>
        <p:txBody>
          <a:bodyPr tIns="822960"/>
          <a:lstStyle>
            <a:lvl1pPr marL="0" indent="0" algn="ctr">
              <a:buNone/>
              <a:defRPr baseline="0"/>
            </a:lvl1pPr>
          </a:lstStyle>
          <a:p>
            <a:endParaRPr lang="en-US"/>
          </a:p>
          <a:p>
            <a:endParaRPr lang="en-US"/>
          </a:p>
          <a:p>
            <a:endParaRPr lang="en-US"/>
          </a:p>
          <a:p>
            <a:endParaRPr lang="en-US"/>
          </a:p>
          <a:p>
            <a:r>
              <a:rPr lang="en-US"/>
              <a:t>Click on the icon to insert a new photo</a:t>
            </a:r>
          </a:p>
        </p:txBody>
      </p:sp>
      <p:sp>
        <p:nvSpPr>
          <p:cNvPr id="8" name="Text Placeholder 7"/>
          <p:cNvSpPr>
            <a:spLocks noGrp="1"/>
          </p:cNvSpPr>
          <p:nvPr>
            <p:ph type="body" sz="quarter" idx="13" hasCustomPrompt="1"/>
          </p:nvPr>
        </p:nvSpPr>
        <p:spPr>
          <a:xfrm>
            <a:off x="365125" y="1289051"/>
            <a:ext cx="3170238" cy="3389314"/>
          </a:xfrm>
        </p:spPr>
        <p:txBody>
          <a:bodyPr/>
          <a:lstStyle>
            <a:lvl1pPr>
              <a:spcBef>
                <a:spcPts val="600"/>
              </a:spcBef>
              <a:spcAft>
                <a:spcPts val="0"/>
              </a:spcAft>
              <a:buClr>
                <a:srgbClr val="2F85AA"/>
              </a:buClr>
              <a:defRPr sz="1400" b="0" baseline="0"/>
            </a:lvl1pPr>
            <a:lvl2pPr>
              <a:spcBef>
                <a:spcPts val="600"/>
              </a:spcBef>
              <a:spcAft>
                <a:spcPts val="0"/>
              </a:spcAft>
              <a:defRPr sz="1300" baseline="0"/>
            </a:lvl2pPr>
            <a:lvl3pPr>
              <a:spcBef>
                <a:spcPts val="600"/>
              </a:spcBef>
              <a:spcAft>
                <a:spcPts val="0"/>
              </a:spcAft>
              <a:buClr>
                <a:srgbClr val="3086AB"/>
              </a:buClr>
              <a:defRPr baseline="0"/>
            </a:lvl3pPr>
            <a:lvl4pPr marL="515924" indent="-171446">
              <a:spcBef>
                <a:spcPts val="600"/>
              </a:spcBef>
              <a:spcAft>
                <a:spcPts val="0"/>
              </a:spcAft>
              <a:buFont typeface="Arial" panose="020B0604020202020204" pitchFamily="34" charset="0"/>
              <a:buChar char="-"/>
              <a:defRPr baseline="0"/>
            </a:lvl4pPr>
            <a:lvl5pPr marL="685783" indent="-171446">
              <a:spcBef>
                <a:spcPts val="600"/>
              </a:spcBef>
              <a:buFont typeface="Arial" panose="020B0604020202020204" pitchFamily="34" charset="0"/>
              <a:buChar char="◦"/>
              <a:defRPr baseline="0"/>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10" name="Rectangle 9"/>
          <p:cNvSpPr/>
          <p:nvPr userDrawn="1"/>
        </p:nvSpPr>
        <p:spPr>
          <a:xfrm>
            <a:off x="0" y="501983"/>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endParaRPr lang="en-US" sz="1800">
              <a:solidFill>
                <a:srgbClr val="FFFFFF"/>
              </a:solidFill>
            </a:endParaRPr>
          </a:p>
        </p:txBody>
      </p:sp>
      <p:sp>
        <p:nvSpPr>
          <p:cNvPr id="6" name="Title 5"/>
          <p:cNvSpPr>
            <a:spLocks noGrp="1"/>
          </p:cNvSpPr>
          <p:nvPr>
            <p:ph type="title" hasCustomPrompt="1"/>
          </p:nvPr>
        </p:nvSpPr>
        <p:spPr>
          <a:xfrm>
            <a:off x="365125" y="484633"/>
            <a:ext cx="3170238" cy="646646"/>
          </a:xfrm>
        </p:spPr>
        <p:txBody>
          <a:bodyPr/>
          <a:lstStyle>
            <a:lvl1pPr>
              <a:defRPr baseline="0"/>
            </a:lvl1pPr>
          </a:lstStyle>
          <a:p>
            <a:r>
              <a:rPr lang="en-US"/>
              <a:t>INSERT HEADLINE – TWO LINES ALL CAPS</a:t>
            </a:r>
          </a:p>
        </p:txBody>
      </p:sp>
    </p:spTree>
    <p:extLst>
      <p:ext uri="{BB962C8B-B14F-4D97-AF65-F5344CB8AC3E}">
        <p14:creationId xmlns:p14="http://schemas.microsoft.com/office/powerpoint/2010/main" val="1595499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1/3 Width Head + Copy w/5 Image Gri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289051"/>
            <a:ext cx="3170238" cy="3389314"/>
          </a:xfrm>
        </p:spPr>
        <p:txBody>
          <a:bodyPr/>
          <a:lstStyle>
            <a:lvl1pPr>
              <a:spcBef>
                <a:spcPts val="600"/>
              </a:spcBef>
              <a:spcAft>
                <a:spcPts val="0"/>
              </a:spcAft>
              <a:buClr>
                <a:srgbClr val="2F85AA"/>
              </a:buClr>
              <a:defRPr sz="1400" b="0" baseline="0"/>
            </a:lvl1pPr>
            <a:lvl2pPr>
              <a:spcBef>
                <a:spcPts val="600"/>
              </a:spcBef>
              <a:spcAft>
                <a:spcPts val="0"/>
              </a:spcAft>
              <a:defRPr sz="1300" baseline="0"/>
            </a:lvl2pPr>
            <a:lvl3pPr>
              <a:spcBef>
                <a:spcPts val="600"/>
              </a:spcBef>
              <a:spcAft>
                <a:spcPts val="0"/>
              </a:spcAft>
              <a:buClr>
                <a:srgbClr val="3086AB"/>
              </a:buClr>
              <a:defRPr baseline="0"/>
            </a:lvl3pPr>
            <a:lvl4pPr marL="515924" indent="-171446">
              <a:spcBef>
                <a:spcPts val="600"/>
              </a:spcBef>
              <a:spcAft>
                <a:spcPts val="0"/>
              </a:spcAft>
              <a:buFont typeface="Arial" panose="020B0604020202020204" pitchFamily="34" charset="0"/>
              <a:buChar char="-"/>
              <a:defRPr baseline="0"/>
            </a:lvl4pPr>
            <a:lvl5pPr marL="685783" indent="-171446">
              <a:spcBef>
                <a:spcPts val="600"/>
              </a:spcBef>
              <a:spcAft>
                <a:spcPts val="0"/>
              </a:spcAft>
              <a:buFont typeface="Arial" panose="020B0604020202020204" pitchFamily="34" charset="0"/>
              <a:buChar char="◦"/>
              <a:defRPr baseline="0"/>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10" name="Rectangle 9"/>
          <p:cNvSpPr/>
          <p:nvPr userDrawn="1"/>
        </p:nvSpPr>
        <p:spPr>
          <a:xfrm>
            <a:off x="0" y="501983"/>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endParaRPr lang="en-US" sz="1800">
              <a:solidFill>
                <a:srgbClr val="FFFFFF"/>
              </a:solidFill>
            </a:endParaRPr>
          </a:p>
        </p:txBody>
      </p:sp>
      <p:sp>
        <p:nvSpPr>
          <p:cNvPr id="6" name="Title 5"/>
          <p:cNvSpPr>
            <a:spLocks noGrp="1"/>
          </p:cNvSpPr>
          <p:nvPr>
            <p:ph type="title" hasCustomPrompt="1"/>
          </p:nvPr>
        </p:nvSpPr>
        <p:spPr>
          <a:xfrm>
            <a:off x="365125" y="484633"/>
            <a:ext cx="3170238" cy="646646"/>
          </a:xfrm>
        </p:spPr>
        <p:txBody>
          <a:bodyPr/>
          <a:lstStyle>
            <a:lvl1pPr>
              <a:defRPr baseline="0"/>
            </a:lvl1pPr>
          </a:lstStyle>
          <a:p>
            <a:r>
              <a:rPr lang="en-US"/>
              <a:t>INSERT HEADLINE – TWO LINES ALL CAPS</a:t>
            </a:r>
          </a:p>
        </p:txBody>
      </p:sp>
      <p:sp>
        <p:nvSpPr>
          <p:cNvPr id="12" name="Picture Placeholder 6"/>
          <p:cNvSpPr>
            <a:spLocks noGrp="1"/>
          </p:cNvSpPr>
          <p:nvPr>
            <p:ph type="pic" sz="quarter" idx="19"/>
          </p:nvPr>
        </p:nvSpPr>
        <p:spPr>
          <a:xfrm>
            <a:off x="7360920" y="1"/>
            <a:ext cx="1783080" cy="2551113"/>
          </a:xfrm>
        </p:spPr>
        <p:txBody>
          <a:bodyPr tIns="822960"/>
          <a:lstStyle>
            <a:lvl1pPr marL="0" indent="0" algn="ctr">
              <a:buNone/>
              <a:defRPr baseline="0"/>
            </a:lvl1pPr>
          </a:lstStyle>
          <a:p>
            <a:endParaRPr lang="en-US"/>
          </a:p>
          <a:p>
            <a:r>
              <a:rPr lang="en-US"/>
              <a:t>Click on the icon to insert a new photo</a:t>
            </a:r>
          </a:p>
        </p:txBody>
      </p:sp>
      <p:sp>
        <p:nvSpPr>
          <p:cNvPr id="15" name="Picture Placeholder 6"/>
          <p:cNvSpPr>
            <a:spLocks noGrp="1"/>
          </p:cNvSpPr>
          <p:nvPr>
            <p:ph type="pic" sz="quarter" idx="20"/>
          </p:nvPr>
        </p:nvSpPr>
        <p:spPr>
          <a:xfrm>
            <a:off x="3665538" y="1"/>
            <a:ext cx="3629785" cy="2551113"/>
          </a:xfrm>
        </p:spPr>
        <p:txBody>
          <a:bodyPr tIns="822960"/>
          <a:lstStyle>
            <a:lvl1pPr marL="0" indent="0" algn="ctr">
              <a:buNone/>
              <a:defRPr baseline="0"/>
            </a:lvl1pPr>
          </a:lstStyle>
          <a:p>
            <a:endParaRPr lang="en-US"/>
          </a:p>
          <a:p>
            <a:endParaRPr lang="en-US"/>
          </a:p>
          <a:p>
            <a:endParaRPr lang="en-US"/>
          </a:p>
          <a:p>
            <a:endParaRPr lang="en-US"/>
          </a:p>
          <a:p>
            <a:r>
              <a:rPr lang="en-US"/>
              <a:t>Click on the icon to insert a new photo</a:t>
            </a:r>
          </a:p>
        </p:txBody>
      </p:sp>
      <p:sp>
        <p:nvSpPr>
          <p:cNvPr id="18" name="Picture Placeholder 6"/>
          <p:cNvSpPr>
            <a:spLocks noGrp="1"/>
          </p:cNvSpPr>
          <p:nvPr>
            <p:ph type="pic" sz="quarter" idx="17"/>
          </p:nvPr>
        </p:nvSpPr>
        <p:spPr>
          <a:xfrm>
            <a:off x="5513229" y="2611439"/>
            <a:ext cx="1783080" cy="2534247"/>
          </a:xfrm>
        </p:spPr>
        <p:txBody>
          <a:bodyPr tIns="822960"/>
          <a:lstStyle>
            <a:lvl1pPr marL="0" indent="0" algn="ctr">
              <a:buNone/>
              <a:defRPr baseline="0"/>
            </a:lvl1pPr>
          </a:lstStyle>
          <a:p>
            <a:endParaRPr lang="en-US"/>
          </a:p>
          <a:p>
            <a:r>
              <a:rPr lang="en-US"/>
              <a:t>Click on the icon to insert a new photo</a:t>
            </a:r>
          </a:p>
        </p:txBody>
      </p:sp>
      <p:sp>
        <p:nvSpPr>
          <p:cNvPr id="19" name="Picture Placeholder 6"/>
          <p:cNvSpPr>
            <a:spLocks noGrp="1"/>
          </p:cNvSpPr>
          <p:nvPr>
            <p:ph type="pic" sz="quarter" idx="15"/>
          </p:nvPr>
        </p:nvSpPr>
        <p:spPr>
          <a:xfrm>
            <a:off x="3665538" y="2611439"/>
            <a:ext cx="1783080" cy="2534247"/>
          </a:xfrm>
        </p:spPr>
        <p:txBody>
          <a:bodyPr tIns="822960"/>
          <a:lstStyle>
            <a:lvl1pPr marL="0" indent="0" algn="ctr">
              <a:buNone/>
              <a:defRPr baseline="0"/>
            </a:lvl1pPr>
          </a:lstStyle>
          <a:p>
            <a:endParaRPr lang="en-US"/>
          </a:p>
          <a:p>
            <a:r>
              <a:rPr lang="en-US"/>
              <a:t>Click on the icon to insert a new photo</a:t>
            </a:r>
          </a:p>
        </p:txBody>
      </p:sp>
      <p:sp>
        <p:nvSpPr>
          <p:cNvPr id="20" name="Picture Placeholder 6"/>
          <p:cNvSpPr>
            <a:spLocks noGrp="1"/>
          </p:cNvSpPr>
          <p:nvPr>
            <p:ph type="pic" sz="quarter" idx="16"/>
          </p:nvPr>
        </p:nvSpPr>
        <p:spPr>
          <a:xfrm>
            <a:off x="7360920" y="2609254"/>
            <a:ext cx="1783080" cy="2534247"/>
          </a:xfrm>
        </p:spPr>
        <p:txBody>
          <a:bodyPr tIns="822960"/>
          <a:lstStyle>
            <a:lvl1pPr marL="0" indent="0" algn="ctr">
              <a:buNone/>
              <a:defRPr baseline="0"/>
            </a:lvl1pPr>
          </a:lstStyle>
          <a:p>
            <a:endParaRPr lang="en-US"/>
          </a:p>
          <a:p>
            <a:r>
              <a:rPr lang="en-US"/>
              <a:t>Click on the icon to insert a new photo</a:t>
            </a:r>
          </a:p>
        </p:txBody>
      </p:sp>
    </p:spTree>
    <p:extLst>
      <p:ext uri="{BB962C8B-B14F-4D97-AF65-F5344CB8AC3E}">
        <p14:creationId xmlns:p14="http://schemas.microsoft.com/office/powerpoint/2010/main" val="279289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1/3 Width Head + Copy w/6 Image Grid">
    <p:spTree>
      <p:nvGrpSpPr>
        <p:cNvPr id="1" name=""/>
        <p:cNvGrpSpPr/>
        <p:nvPr/>
      </p:nvGrpSpPr>
      <p:grpSpPr>
        <a:xfrm>
          <a:off x="0" y="0"/>
          <a:ext cx="0" cy="0"/>
          <a:chOff x="0" y="0"/>
          <a:chExt cx="0" cy="0"/>
        </a:xfrm>
      </p:grpSpPr>
      <p:sp>
        <p:nvSpPr>
          <p:cNvPr id="12" name="Picture Placeholder 6"/>
          <p:cNvSpPr>
            <a:spLocks noGrp="1"/>
          </p:cNvSpPr>
          <p:nvPr>
            <p:ph type="pic" sz="quarter" idx="19"/>
          </p:nvPr>
        </p:nvSpPr>
        <p:spPr>
          <a:xfrm>
            <a:off x="7360920" y="1"/>
            <a:ext cx="1783080" cy="1704561"/>
          </a:xfrm>
        </p:spPr>
        <p:txBody>
          <a:bodyPr tIns="822960"/>
          <a:lstStyle>
            <a:lvl1pPr marL="0" indent="0" algn="ctr">
              <a:buNone/>
              <a:defRPr baseline="0"/>
            </a:lvl1pPr>
          </a:lstStyle>
          <a:p>
            <a:endParaRPr lang="en-US"/>
          </a:p>
          <a:p>
            <a:r>
              <a:rPr lang="en-US"/>
              <a:t>Click on the icon to insert a new photo</a:t>
            </a:r>
          </a:p>
        </p:txBody>
      </p:sp>
      <p:sp>
        <p:nvSpPr>
          <p:cNvPr id="13" name="Picture Placeholder 6"/>
          <p:cNvSpPr>
            <a:spLocks noGrp="1"/>
          </p:cNvSpPr>
          <p:nvPr>
            <p:ph type="pic" sz="quarter" idx="20"/>
          </p:nvPr>
        </p:nvSpPr>
        <p:spPr>
          <a:xfrm>
            <a:off x="3665538" y="1"/>
            <a:ext cx="3629785" cy="3096039"/>
          </a:xfrm>
        </p:spPr>
        <p:txBody>
          <a:bodyPr tIns="822960"/>
          <a:lstStyle>
            <a:lvl1pPr marL="0" indent="0" algn="ctr">
              <a:buNone/>
              <a:defRPr baseline="0"/>
            </a:lvl1pPr>
          </a:lstStyle>
          <a:p>
            <a:endParaRPr lang="en-US"/>
          </a:p>
          <a:p>
            <a:endParaRPr lang="en-US"/>
          </a:p>
          <a:p>
            <a:endParaRPr lang="en-US"/>
          </a:p>
          <a:p>
            <a:endParaRPr lang="en-US"/>
          </a:p>
          <a:p>
            <a:r>
              <a:rPr lang="en-US"/>
              <a:t>Click on the icon to insert a new photo</a:t>
            </a:r>
          </a:p>
        </p:txBody>
      </p:sp>
      <p:sp>
        <p:nvSpPr>
          <p:cNvPr id="16" name="Picture Placeholder 6"/>
          <p:cNvSpPr>
            <a:spLocks noGrp="1"/>
          </p:cNvSpPr>
          <p:nvPr>
            <p:ph type="pic" sz="quarter" idx="21" hasCustomPrompt="1"/>
          </p:nvPr>
        </p:nvSpPr>
        <p:spPr>
          <a:xfrm>
            <a:off x="7360920" y="1764195"/>
            <a:ext cx="1783080" cy="1331845"/>
          </a:xfrm>
        </p:spPr>
        <p:txBody>
          <a:bodyPr tIns="822960"/>
          <a:lstStyle>
            <a:lvl1pPr marL="0" indent="0" algn="ctr">
              <a:buNone/>
              <a:defRPr baseline="0"/>
            </a:lvl1pPr>
          </a:lstStyle>
          <a:p>
            <a:r>
              <a:rPr lang="en-US"/>
              <a:t>Click on the icon to insert a new photo</a:t>
            </a:r>
          </a:p>
        </p:txBody>
      </p:sp>
      <p:sp>
        <p:nvSpPr>
          <p:cNvPr id="9" name="Picture Placeholder 6"/>
          <p:cNvSpPr>
            <a:spLocks noGrp="1"/>
          </p:cNvSpPr>
          <p:nvPr>
            <p:ph type="pic" sz="quarter" idx="17"/>
          </p:nvPr>
        </p:nvSpPr>
        <p:spPr>
          <a:xfrm>
            <a:off x="5513229" y="3155673"/>
            <a:ext cx="1783080" cy="1990012"/>
          </a:xfrm>
        </p:spPr>
        <p:txBody>
          <a:bodyPr tIns="822960"/>
          <a:lstStyle>
            <a:lvl1pPr marL="0" indent="0" algn="ctr">
              <a:buNone/>
              <a:defRPr baseline="0"/>
            </a:lvl1pPr>
          </a:lstStyle>
          <a:p>
            <a:endParaRPr lang="en-US"/>
          </a:p>
          <a:p>
            <a:r>
              <a:rPr lang="en-US"/>
              <a:t>Click on the icon to insert a new photo</a:t>
            </a:r>
          </a:p>
        </p:txBody>
      </p:sp>
      <p:sp>
        <p:nvSpPr>
          <p:cNvPr id="14" name="Picture Placeholder 6"/>
          <p:cNvSpPr>
            <a:spLocks noGrp="1"/>
          </p:cNvSpPr>
          <p:nvPr>
            <p:ph type="pic" sz="quarter" idx="15"/>
          </p:nvPr>
        </p:nvSpPr>
        <p:spPr>
          <a:xfrm>
            <a:off x="3665538" y="3155675"/>
            <a:ext cx="1783080" cy="1990012"/>
          </a:xfrm>
        </p:spPr>
        <p:txBody>
          <a:bodyPr tIns="822960"/>
          <a:lstStyle>
            <a:lvl1pPr marL="0" indent="0" algn="ctr">
              <a:buNone/>
              <a:defRPr baseline="0"/>
            </a:lvl1pPr>
          </a:lstStyle>
          <a:p>
            <a:endParaRPr lang="en-US"/>
          </a:p>
          <a:p>
            <a:r>
              <a:rPr lang="en-US"/>
              <a:t>Click on the icon to insert a new photo</a:t>
            </a:r>
          </a:p>
        </p:txBody>
      </p:sp>
      <p:sp>
        <p:nvSpPr>
          <p:cNvPr id="15" name="Picture Placeholder 6"/>
          <p:cNvSpPr>
            <a:spLocks noGrp="1"/>
          </p:cNvSpPr>
          <p:nvPr>
            <p:ph type="pic" sz="quarter" idx="16"/>
          </p:nvPr>
        </p:nvSpPr>
        <p:spPr>
          <a:xfrm>
            <a:off x="7360920" y="3153489"/>
            <a:ext cx="1783080" cy="1990012"/>
          </a:xfrm>
        </p:spPr>
        <p:txBody>
          <a:bodyPr tIns="822960"/>
          <a:lstStyle>
            <a:lvl1pPr marL="0" indent="0" algn="ctr">
              <a:buNone/>
              <a:defRPr baseline="0"/>
            </a:lvl1pPr>
          </a:lstStyle>
          <a:p>
            <a:endParaRPr lang="en-US"/>
          </a:p>
          <a:p>
            <a:r>
              <a:rPr lang="en-US"/>
              <a:t>Click on the icon to insert a new photo</a:t>
            </a:r>
          </a:p>
        </p:txBody>
      </p:sp>
      <p:sp>
        <p:nvSpPr>
          <p:cNvPr id="8" name="Text Placeholder 7"/>
          <p:cNvSpPr>
            <a:spLocks noGrp="1"/>
          </p:cNvSpPr>
          <p:nvPr>
            <p:ph type="body" sz="quarter" idx="13" hasCustomPrompt="1"/>
          </p:nvPr>
        </p:nvSpPr>
        <p:spPr>
          <a:xfrm>
            <a:off x="365125" y="1289051"/>
            <a:ext cx="3170238" cy="3389314"/>
          </a:xfrm>
        </p:spPr>
        <p:txBody>
          <a:bodyPr/>
          <a:lstStyle>
            <a:lvl1pPr>
              <a:spcBef>
                <a:spcPts val="600"/>
              </a:spcBef>
              <a:spcAft>
                <a:spcPts val="0"/>
              </a:spcAft>
              <a:buClr>
                <a:srgbClr val="2F85AA"/>
              </a:buClr>
              <a:defRPr sz="1400" b="0" baseline="0"/>
            </a:lvl1pPr>
            <a:lvl2pPr>
              <a:spcBef>
                <a:spcPts val="600"/>
              </a:spcBef>
              <a:spcAft>
                <a:spcPts val="0"/>
              </a:spcAft>
              <a:defRPr sz="1300" baseline="0"/>
            </a:lvl2pPr>
            <a:lvl3pPr>
              <a:spcBef>
                <a:spcPts val="600"/>
              </a:spcBef>
              <a:spcAft>
                <a:spcPts val="0"/>
              </a:spcAft>
              <a:buClr>
                <a:srgbClr val="3086AB"/>
              </a:buClr>
              <a:defRPr baseline="0"/>
            </a:lvl3pPr>
            <a:lvl4pPr marL="515924" indent="-171446">
              <a:spcBef>
                <a:spcPts val="600"/>
              </a:spcBef>
              <a:spcAft>
                <a:spcPts val="0"/>
              </a:spcAft>
              <a:buFont typeface="Arial" panose="020B0604020202020204" pitchFamily="34" charset="0"/>
              <a:buChar char="-"/>
              <a:defRPr baseline="0"/>
            </a:lvl4pPr>
            <a:lvl5pPr marL="685783" indent="-171446">
              <a:spcBef>
                <a:spcPts val="600"/>
              </a:spcBef>
              <a:spcAft>
                <a:spcPts val="0"/>
              </a:spcAft>
              <a:buFont typeface="Arial" panose="020B0604020202020204" pitchFamily="34" charset="0"/>
              <a:buChar char="◦"/>
              <a:defRPr baseline="0"/>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10" name="Rectangle 9"/>
          <p:cNvSpPr/>
          <p:nvPr userDrawn="1"/>
        </p:nvSpPr>
        <p:spPr>
          <a:xfrm>
            <a:off x="0" y="501983"/>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endParaRPr lang="en-US" sz="1800">
              <a:solidFill>
                <a:srgbClr val="FFFFFF"/>
              </a:solidFill>
            </a:endParaRPr>
          </a:p>
        </p:txBody>
      </p:sp>
      <p:sp>
        <p:nvSpPr>
          <p:cNvPr id="6" name="Title 5"/>
          <p:cNvSpPr>
            <a:spLocks noGrp="1"/>
          </p:cNvSpPr>
          <p:nvPr>
            <p:ph type="title" hasCustomPrompt="1"/>
          </p:nvPr>
        </p:nvSpPr>
        <p:spPr>
          <a:xfrm>
            <a:off x="365125" y="484633"/>
            <a:ext cx="3170238" cy="646646"/>
          </a:xfrm>
        </p:spPr>
        <p:txBody>
          <a:bodyPr/>
          <a:lstStyle>
            <a:lvl1pPr>
              <a:defRPr baseline="0"/>
            </a:lvl1pPr>
          </a:lstStyle>
          <a:p>
            <a:r>
              <a:rPr lang="en-US"/>
              <a:t>INSERT HEADLINE – TWO LINES ALL CAPS</a:t>
            </a:r>
          </a:p>
        </p:txBody>
      </p:sp>
    </p:spTree>
    <p:extLst>
      <p:ext uri="{BB962C8B-B14F-4D97-AF65-F5344CB8AC3E}">
        <p14:creationId xmlns:p14="http://schemas.microsoft.com/office/powerpoint/2010/main" val="259499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1/3 Width Head + Copy w/6 Image Grid-B">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289051"/>
            <a:ext cx="3170238" cy="3389314"/>
          </a:xfrm>
        </p:spPr>
        <p:txBody>
          <a:bodyPr/>
          <a:lstStyle>
            <a:lvl1pPr>
              <a:spcBef>
                <a:spcPts val="600"/>
              </a:spcBef>
              <a:spcAft>
                <a:spcPts val="0"/>
              </a:spcAft>
              <a:buClr>
                <a:srgbClr val="2F85AA"/>
              </a:buClr>
              <a:defRPr sz="1400" b="0" baseline="0"/>
            </a:lvl1pPr>
            <a:lvl2pPr>
              <a:spcBef>
                <a:spcPts val="600"/>
              </a:spcBef>
              <a:spcAft>
                <a:spcPts val="0"/>
              </a:spcAft>
              <a:defRPr sz="1300" baseline="0"/>
            </a:lvl2pPr>
            <a:lvl3pPr>
              <a:spcBef>
                <a:spcPts val="600"/>
              </a:spcBef>
              <a:spcAft>
                <a:spcPts val="0"/>
              </a:spcAft>
              <a:buClr>
                <a:srgbClr val="3086AB"/>
              </a:buClr>
              <a:defRPr baseline="0"/>
            </a:lvl3pPr>
            <a:lvl4pPr marL="515924" indent="-171446">
              <a:spcBef>
                <a:spcPts val="600"/>
              </a:spcBef>
              <a:spcAft>
                <a:spcPts val="0"/>
              </a:spcAft>
              <a:buFont typeface="Arial" panose="020B0604020202020204" pitchFamily="34" charset="0"/>
              <a:buChar char="-"/>
              <a:defRPr baseline="0"/>
            </a:lvl4pPr>
            <a:lvl5pPr marL="685783" indent="-171446">
              <a:spcBef>
                <a:spcPts val="600"/>
              </a:spcBef>
              <a:spcAft>
                <a:spcPts val="0"/>
              </a:spcAft>
              <a:buFont typeface="Arial" panose="020B0604020202020204" pitchFamily="34" charset="0"/>
              <a:buChar char="◦"/>
              <a:defRPr baseline="0"/>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10" name="Rectangle 9"/>
          <p:cNvSpPr/>
          <p:nvPr userDrawn="1"/>
        </p:nvSpPr>
        <p:spPr>
          <a:xfrm>
            <a:off x="0" y="501983"/>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endParaRPr lang="en-US" sz="1800">
              <a:solidFill>
                <a:srgbClr val="FFFFFF"/>
              </a:solidFill>
            </a:endParaRPr>
          </a:p>
        </p:txBody>
      </p:sp>
      <p:sp>
        <p:nvSpPr>
          <p:cNvPr id="6" name="Title 5"/>
          <p:cNvSpPr>
            <a:spLocks noGrp="1"/>
          </p:cNvSpPr>
          <p:nvPr>
            <p:ph type="title" hasCustomPrompt="1"/>
          </p:nvPr>
        </p:nvSpPr>
        <p:spPr>
          <a:xfrm>
            <a:off x="365125" y="484633"/>
            <a:ext cx="3170238" cy="646646"/>
          </a:xfrm>
        </p:spPr>
        <p:txBody>
          <a:bodyPr/>
          <a:lstStyle>
            <a:lvl1pPr>
              <a:defRPr baseline="0"/>
            </a:lvl1pPr>
          </a:lstStyle>
          <a:p>
            <a:r>
              <a:rPr lang="en-US"/>
              <a:t>INSERT HEADLINE – TWO LINES ALL CAPS</a:t>
            </a:r>
          </a:p>
        </p:txBody>
      </p:sp>
      <p:sp>
        <p:nvSpPr>
          <p:cNvPr id="11" name="Picture Placeholder 6"/>
          <p:cNvSpPr>
            <a:spLocks noGrp="1"/>
          </p:cNvSpPr>
          <p:nvPr>
            <p:ph type="pic" sz="quarter" idx="17"/>
          </p:nvPr>
        </p:nvSpPr>
        <p:spPr>
          <a:xfrm>
            <a:off x="5513229" y="2611439"/>
            <a:ext cx="1783080" cy="2534247"/>
          </a:xfrm>
        </p:spPr>
        <p:txBody>
          <a:bodyPr tIns="822960"/>
          <a:lstStyle>
            <a:lvl1pPr marL="0" indent="0" algn="ctr">
              <a:buNone/>
              <a:defRPr baseline="0"/>
            </a:lvl1pPr>
          </a:lstStyle>
          <a:p>
            <a:endParaRPr lang="en-US"/>
          </a:p>
          <a:p>
            <a:r>
              <a:rPr lang="en-US"/>
              <a:t>Click on the icon to insert a new photo</a:t>
            </a:r>
          </a:p>
        </p:txBody>
      </p:sp>
      <p:sp>
        <p:nvSpPr>
          <p:cNvPr id="17" name="Picture Placeholder 6"/>
          <p:cNvSpPr>
            <a:spLocks noGrp="1"/>
          </p:cNvSpPr>
          <p:nvPr>
            <p:ph type="pic" sz="quarter" idx="15"/>
          </p:nvPr>
        </p:nvSpPr>
        <p:spPr>
          <a:xfrm>
            <a:off x="3665538" y="2611439"/>
            <a:ext cx="1783080" cy="2534247"/>
          </a:xfrm>
        </p:spPr>
        <p:txBody>
          <a:bodyPr tIns="822960"/>
          <a:lstStyle>
            <a:lvl1pPr marL="0" indent="0" algn="ctr">
              <a:buNone/>
              <a:defRPr baseline="0"/>
            </a:lvl1pPr>
          </a:lstStyle>
          <a:p>
            <a:endParaRPr lang="en-US"/>
          </a:p>
          <a:p>
            <a:r>
              <a:rPr lang="en-US"/>
              <a:t>Click on the icon to insert a new photo</a:t>
            </a:r>
          </a:p>
        </p:txBody>
      </p:sp>
      <p:sp>
        <p:nvSpPr>
          <p:cNvPr id="18" name="Picture Placeholder 6"/>
          <p:cNvSpPr>
            <a:spLocks noGrp="1"/>
          </p:cNvSpPr>
          <p:nvPr>
            <p:ph type="pic" sz="quarter" idx="16"/>
          </p:nvPr>
        </p:nvSpPr>
        <p:spPr>
          <a:xfrm>
            <a:off x="7360920" y="2609254"/>
            <a:ext cx="1783080" cy="2534247"/>
          </a:xfrm>
        </p:spPr>
        <p:txBody>
          <a:bodyPr tIns="822960"/>
          <a:lstStyle>
            <a:lvl1pPr marL="0" indent="0" algn="ctr">
              <a:buNone/>
              <a:defRPr baseline="0"/>
            </a:lvl1pPr>
          </a:lstStyle>
          <a:p>
            <a:endParaRPr lang="en-US"/>
          </a:p>
          <a:p>
            <a:r>
              <a:rPr lang="en-US"/>
              <a:t>Click on the icon to insert a new photo</a:t>
            </a:r>
          </a:p>
        </p:txBody>
      </p:sp>
      <p:sp>
        <p:nvSpPr>
          <p:cNvPr id="19" name="Picture Placeholder 6"/>
          <p:cNvSpPr>
            <a:spLocks noGrp="1"/>
          </p:cNvSpPr>
          <p:nvPr>
            <p:ph type="pic" sz="quarter" idx="18"/>
          </p:nvPr>
        </p:nvSpPr>
        <p:spPr>
          <a:xfrm>
            <a:off x="5513229" y="2186"/>
            <a:ext cx="1783080" cy="2534247"/>
          </a:xfrm>
        </p:spPr>
        <p:txBody>
          <a:bodyPr tIns="822960"/>
          <a:lstStyle>
            <a:lvl1pPr marL="0" indent="0" algn="ctr">
              <a:buNone/>
              <a:defRPr baseline="0"/>
            </a:lvl1pPr>
          </a:lstStyle>
          <a:p>
            <a:endParaRPr lang="en-US"/>
          </a:p>
          <a:p>
            <a:r>
              <a:rPr lang="en-US"/>
              <a:t>Click on the icon to insert a new photo</a:t>
            </a:r>
          </a:p>
        </p:txBody>
      </p:sp>
      <p:sp>
        <p:nvSpPr>
          <p:cNvPr id="20" name="Picture Placeholder 6"/>
          <p:cNvSpPr>
            <a:spLocks noGrp="1"/>
          </p:cNvSpPr>
          <p:nvPr>
            <p:ph type="pic" sz="quarter" idx="19"/>
          </p:nvPr>
        </p:nvSpPr>
        <p:spPr>
          <a:xfrm>
            <a:off x="3665538" y="2186"/>
            <a:ext cx="1783080" cy="2534247"/>
          </a:xfrm>
        </p:spPr>
        <p:txBody>
          <a:bodyPr tIns="822960"/>
          <a:lstStyle>
            <a:lvl1pPr marL="0" indent="0" algn="ctr">
              <a:buNone/>
              <a:defRPr baseline="0"/>
            </a:lvl1pPr>
          </a:lstStyle>
          <a:p>
            <a:endParaRPr lang="en-US"/>
          </a:p>
          <a:p>
            <a:r>
              <a:rPr lang="en-US"/>
              <a:t>Click on the icon to insert a new photo</a:t>
            </a:r>
          </a:p>
        </p:txBody>
      </p:sp>
      <p:sp>
        <p:nvSpPr>
          <p:cNvPr id="21" name="Picture Placeholder 6"/>
          <p:cNvSpPr>
            <a:spLocks noGrp="1"/>
          </p:cNvSpPr>
          <p:nvPr>
            <p:ph type="pic" sz="quarter" idx="20"/>
          </p:nvPr>
        </p:nvSpPr>
        <p:spPr>
          <a:xfrm>
            <a:off x="7360920" y="1"/>
            <a:ext cx="1783080" cy="2534247"/>
          </a:xfrm>
        </p:spPr>
        <p:txBody>
          <a:bodyPr tIns="822960"/>
          <a:lstStyle>
            <a:lvl1pPr marL="0" indent="0" algn="ctr">
              <a:buNone/>
              <a:defRPr baseline="0"/>
            </a:lvl1pPr>
          </a:lstStyle>
          <a:p>
            <a:endParaRPr lang="en-US"/>
          </a:p>
          <a:p>
            <a:r>
              <a:rPr lang="en-US"/>
              <a:t>Click on the icon to insert a new photo</a:t>
            </a:r>
          </a:p>
        </p:txBody>
      </p:sp>
    </p:spTree>
    <p:extLst>
      <p:ext uri="{BB962C8B-B14F-4D97-AF65-F5344CB8AC3E}">
        <p14:creationId xmlns:p14="http://schemas.microsoft.com/office/powerpoint/2010/main" val="10058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Full Width Head + Copy + Photo">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3687418"/>
            <a:ext cx="8329613" cy="1005233"/>
          </a:xfrm>
        </p:spPr>
        <p:txBody>
          <a:bodyPr/>
          <a:lstStyle>
            <a:lvl1pPr>
              <a:spcBef>
                <a:spcPts val="600"/>
              </a:spcBef>
              <a:spcAft>
                <a:spcPts val="0"/>
              </a:spcAft>
              <a:defRPr sz="1400" b="0" baseline="0"/>
            </a:lvl1pPr>
            <a:lvl2pPr marL="171446" indent="-171446">
              <a:spcBef>
                <a:spcPts val="600"/>
              </a:spcBef>
              <a:spcAft>
                <a:spcPts val="0"/>
              </a:spcAft>
              <a:buClr>
                <a:schemeClr val="accent3">
                  <a:lumMod val="75000"/>
                </a:schemeClr>
              </a:buClr>
              <a:buFont typeface="Wingdings" panose="05000000000000000000" pitchFamily="2" charset="2"/>
              <a:buChar char="§"/>
              <a:defRPr sz="1300"/>
            </a:lvl2pPr>
            <a:lvl3pPr marL="342892" indent="-171446">
              <a:spcBef>
                <a:spcPts val="600"/>
              </a:spcBef>
              <a:spcAft>
                <a:spcPts val="0"/>
              </a:spcAft>
              <a:buClr>
                <a:srgbClr val="3086AB"/>
              </a:buClr>
              <a:buFont typeface="Arial" panose="020B0604020202020204" pitchFamily="34" charset="0"/>
              <a:buChar char="•"/>
              <a:tabLst/>
              <a:defRPr baseline="0"/>
            </a:lvl3pPr>
            <a:lvl4pPr marL="515925" indent="-173034">
              <a:spcBef>
                <a:spcPts val="600"/>
              </a:spcBef>
              <a:spcAft>
                <a:spcPts val="0"/>
              </a:spcAft>
              <a:buFont typeface="Arial" panose="020B0604020202020204" pitchFamily="34" charset="0"/>
              <a:buChar char="-"/>
              <a:tabLst/>
              <a:defRPr baseline="0"/>
            </a:lvl4pPr>
            <a:lvl5pPr marL="687371" indent="-171446">
              <a:spcBef>
                <a:spcPts val="600"/>
              </a:spcBef>
              <a:spcAft>
                <a:spcPts val="0"/>
              </a:spcAft>
              <a:defRPr baseline="0"/>
            </a:lvl5pPr>
          </a:lstStyle>
          <a:p>
            <a:pPr lvl="0"/>
            <a:r>
              <a:rPr lang="en-US"/>
              <a:t>Insert bullet list at full-width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5" name="Footer Placeholder 4"/>
          <p:cNvSpPr>
            <a:spLocks noGrp="1"/>
          </p:cNvSpPr>
          <p:nvPr>
            <p:ph type="ftr" sz="quarter" idx="14"/>
          </p:nvPr>
        </p:nvSpPr>
        <p:spPr/>
        <p:txBody>
          <a:bodyPr/>
          <a:lstStyle/>
          <a:p>
            <a:pPr algn="r"/>
            <a:r>
              <a:rPr lang="en-US">
                <a:solidFill>
                  <a:srgbClr val="000000"/>
                </a:solidFill>
              </a:rPr>
              <a:t>© 2015 Bill &amp; Melinda Gates Foundation      |</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2" name="Title 1"/>
          <p:cNvSpPr>
            <a:spLocks noGrp="1"/>
          </p:cNvSpPr>
          <p:nvPr>
            <p:ph type="title" hasCustomPrompt="1"/>
          </p:nvPr>
        </p:nvSpPr>
        <p:spPr>
          <a:xfrm>
            <a:off x="365125" y="484633"/>
            <a:ext cx="8329613" cy="523183"/>
          </a:xfrm>
        </p:spPr>
        <p:txBody>
          <a:bodyPr/>
          <a:lstStyle>
            <a:lvl1pPr>
              <a:defRPr baseline="0"/>
            </a:lvl1pPr>
          </a:lstStyle>
          <a:p>
            <a:r>
              <a:rPr lang="en-US"/>
              <a:t>INSERT HEADLINE HERE – UP TO 2 FULL WIDTH LINES (ALL CAPS)</a:t>
            </a:r>
          </a:p>
        </p:txBody>
      </p:sp>
      <p:sp>
        <p:nvSpPr>
          <p:cNvPr id="7" name="Picture Placeholder 6"/>
          <p:cNvSpPr>
            <a:spLocks noGrp="1"/>
          </p:cNvSpPr>
          <p:nvPr>
            <p:ph type="pic" sz="quarter" idx="16"/>
          </p:nvPr>
        </p:nvSpPr>
        <p:spPr>
          <a:xfrm>
            <a:off x="357188" y="1198564"/>
            <a:ext cx="8355012" cy="2369585"/>
          </a:xfrm>
        </p:spPr>
        <p:txBody>
          <a:bodyPr tIns="822960"/>
          <a:lstStyle>
            <a:lvl1pPr marL="0" indent="0" algn="ctr">
              <a:buNone/>
              <a:defRPr baseline="0"/>
            </a:lvl1pPr>
          </a:lstStyle>
          <a:p>
            <a:endParaRPr lang="en-US"/>
          </a:p>
          <a:p>
            <a:endParaRPr lang="en-US"/>
          </a:p>
          <a:p>
            <a:endParaRPr lang="en-US"/>
          </a:p>
          <a:p>
            <a:endParaRPr lang="en-US"/>
          </a:p>
          <a:p>
            <a:r>
              <a:rPr lang="en-US"/>
              <a:t>Click on the icon to insert a new photo</a:t>
            </a:r>
          </a:p>
        </p:txBody>
      </p:sp>
    </p:spTree>
    <p:extLst>
      <p:ext uri="{BB962C8B-B14F-4D97-AF65-F5344CB8AC3E}">
        <p14:creationId xmlns:p14="http://schemas.microsoft.com/office/powerpoint/2010/main" val="3711502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ustomizeable Photo Slide (Full Frame)">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0" y="0"/>
            <a:ext cx="9144000" cy="5143500"/>
          </a:xfrm>
        </p:spPr>
        <p:txBody>
          <a:bodyPr lIns="182880" tIns="1828800"/>
          <a:lstStyle>
            <a:lvl1pPr marL="0" indent="0" algn="ctr">
              <a:buFontTx/>
              <a:buNone/>
              <a:defRPr baseline="0"/>
            </a:lvl1pPr>
          </a:lstStyle>
          <a:p>
            <a:r>
              <a:rPr lang="en-US"/>
              <a:t>Click on the icon to insert </a:t>
            </a:r>
            <a:br>
              <a:rPr lang="en-US"/>
            </a:br>
            <a:r>
              <a:rPr lang="en-US"/>
              <a:t>a new full-frame photo.</a:t>
            </a:r>
          </a:p>
        </p:txBody>
      </p:sp>
    </p:spTree>
    <p:extLst>
      <p:ext uri="{BB962C8B-B14F-4D97-AF65-F5344CB8AC3E}">
        <p14:creationId xmlns:p14="http://schemas.microsoft.com/office/powerpoint/2010/main" val="279178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Headshots (Max of 20)">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128091"/>
            <a:ext cx="8329613" cy="383742"/>
          </a:xfrm>
        </p:spPr>
        <p:txBody>
          <a:bodyPr/>
          <a:lstStyle>
            <a:lvl1pPr>
              <a:spcBef>
                <a:spcPts val="600"/>
              </a:spcBef>
              <a:defRPr sz="1400" b="0" baseline="0"/>
            </a:lvl1pPr>
            <a:lvl2pPr marL="171446" indent="-171446">
              <a:spcBef>
                <a:spcPts val="336"/>
              </a:spcBef>
              <a:spcAft>
                <a:spcPts val="0"/>
              </a:spcAft>
              <a:buClr>
                <a:schemeClr val="accent3">
                  <a:lumMod val="75000"/>
                </a:schemeClr>
              </a:buClr>
              <a:buFont typeface="Wingdings" panose="05000000000000000000" pitchFamily="2" charset="2"/>
              <a:buChar char="§"/>
              <a:defRPr sz="1300"/>
            </a:lvl2pPr>
            <a:lvl3pPr marL="342892" indent="-171446">
              <a:spcBef>
                <a:spcPts val="336"/>
              </a:spcBef>
              <a:buClr>
                <a:srgbClr val="3086AB"/>
              </a:buClr>
              <a:buFont typeface="Arial" panose="020B0604020202020204" pitchFamily="34" charset="0"/>
              <a:buChar char="•"/>
              <a:tabLst/>
              <a:defRPr baseline="0"/>
            </a:lvl3pPr>
            <a:lvl4pPr marL="515925" indent="-173034">
              <a:spcBef>
                <a:spcPts val="336"/>
              </a:spcBef>
              <a:spcAft>
                <a:spcPts val="0"/>
              </a:spcAft>
              <a:buFont typeface="Arial" panose="020B0604020202020204" pitchFamily="34" charset="0"/>
              <a:buChar char="-"/>
              <a:tabLst/>
              <a:defRPr baseline="0"/>
            </a:lvl4pPr>
            <a:lvl5pPr marL="687371" indent="-171446">
              <a:spcBef>
                <a:spcPts val="336"/>
              </a:spcBef>
              <a:defRPr baseline="0"/>
            </a:lvl5pPr>
          </a:lstStyle>
          <a:p>
            <a:pPr lvl="0"/>
            <a:r>
              <a:rPr lang="en-US"/>
              <a:t>Explanatory text goes here, up to 2 lines. This slide accommodates 21 headshots.</a:t>
            </a:r>
          </a:p>
        </p:txBody>
      </p:sp>
      <p:sp>
        <p:nvSpPr>
          <p:cNvPr id="5" name="Footer Placeholder 4"/>
          <p:cNvSpPr>
            <a:spLocks noGrp="1"/>
          </p:cNvSpPr>
          <p:nvPr>
            <p:ph type="ftr" sz="quarter" idx="14"/>
          </p:nvPr>
        </p:nvSpPr>
        <p:spPr/>
        <p:txBody>
          <a:bodyPr/>
          <a:lstStyle/>
          <a:p>
            <a:pPr algn="r"/>
            <a:r>
              <a:rPr lang="en-US">
                <a:solidFill>
                  <a:srgbClr val="000000"/>
                </a:solidFill>
              </a:rPr>
              <a:t>© 2015 Bill &amp; Melinda Gates Foundation      |</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4" name="Picture Placeholder 3"/>
          <p:cNvSpPr>
            <a:spLocks noGrp="1"/>
          </p:cNvSpPr>
          <p:nvPr>
            <p:ph type="pic" sz="quarter" idx="16"/>
          </p:nvPr>
        </p:nvSpPr>
        <p:spPr>
          <a:xfrm>
            <a:off x="357188" y="1575140"/>
            <a:ext cx="908565" cy="908565"/>
          </a:xfrm>
          <a:noFill/>
        </p:spPr>
        <p:txBody>
          <a:bodyPr/>
          <a:lstStyle>
            <a:lvl1pPr algn="l">
              <a:defRPr sz="800"/>
            </a:lvl1pPr>
          </a:lstStyle>
          <a:p>
            <a:endParaRPr lang="en-US"/>
          </a:p>
        </p:txBody>
      </p:sp>
      <p:sp>
        <p:nvSpPr>
          <p:cNvPr id="9" name="Picture Placeholder 3"/>
          <p:cNvSpPr>
            <a:spLocks noGrp="1"/>
          </p:cNvSpPr>
          <p:nvPr>
            <p:ph type="pic" sz="quarter" idx="17"/>
          </p:nvPr>
        </p:nvSpPr>
        <p:spPr>
          <a:xfrm>
            <a:off x="2839339" y="1575140"/>
            <a:ext cx="908565" cy="908565"/>
          </a:xfrm>
          <a:noFill/>
        </p:spPr>
        <p:txBody>
          <a:bodyPr/>
          <a:lstStyle>
            <a:lvl1pPr algn="l">
              <a:defRPr sz="800"/>
            </a:lvl1pPr>
          </a:lstStyle>
          <a:p>
            <a:endParaRPr lang="en-US"/>
          </a:p>
        </p:txBody>
      </p:sp>
      <p:sp>
        <p:nvSpPr>
          <p:cNvPr id="10" name="Picture Placeholder 3"/>
          <p:cNvSpPr>
            <a:spLocks noGrp="1"/>
          </p:cNvSpPr>
          <p:nvPr>
            <p:ph type="pic" sz="quarter" idx="18"/>
          </p:nvPr>
        </p:nvSpPr>
        <p:spPr>
          <a:xfrm>
            <a:off x="5321489" y="1575140"/>
            <a:ext cx="908565" cy="908565"/>
          </a:xfrm>
          <a:noFill/>
        </p:spPr>
        <p:txBody>
          <a:bodyPr/>
          <a:lstStyle>
            <a:lvl1pPr algn="l">
              <a:defRPr sz="800"/>
            </a:lvl1pPr>
          </a:lstStyle>
          <a:p>
            <a:endParaRPr lang="en-US"/>
          </a:p>
        </p:txBody>
      </p:sp>
      <p:sp>
        <p:nvSpPr>
          <p:cNvPr id="11" name="Picture Placeholder 3"/>
          <p:cNvSpPr>
            <a:spLocks noGrp="1"/>
          </p:cNvSpPr>
          <p:nvPr>
            <p:ph type="pic" sz="quarter" idx="19"/>
          </p:nvPr>
        </p:nvSpPr>
        <p:spPr>
          <a:xfrm>
            <a:off x="7803635" y="1575140"/>
            <a:ext cx="908565" cy="908565"/>
          </a:xfrm>
          <a:noFill/>
        </p:spPr>
        <p:txBody>
          <a:bodyPr/>
          <a:lstStyle>
            <a:lvl1pPr algn="l">
              <a:defRPr sz="800"/>
            </a:lvl1pPr>
          </a:lstStyle>
          <a:p>
            <a:endParaRPr lang="en-US"/>
          </a:p>
        </p:txBody>
      </p:sp>
      <p:sp>
        <p:nvSpPr>
          <p:cNvPr id="2" name="Title 1"/>
          <p:cNvSpPr>
            <a:spLocks noGrp="1"/>
          </p:cNvSpPr>
          <p:nvPr>
            <p:ph type="title" hasCustomPrompt="1"/>
          </p:nvPr>
        </p:nvSpPr>
        <p:spPr>
          <a:xfrm>
            <a:off x="365125" y="484633"/>
            <a:ext cx="8347075" cy="646646"/>
          </a:xfrm>
        </p:spPr>
        <p:txBody>
          <a:bodyPr/>
          <a:lstStyle>
            <a:lvl1pPr>
              <a:defRPr baseline="0"/>
            </a:lvl1pPr>
          </a:lstStyle>
          <a:p>
            <a:r>
              <a:rPr lang="en-US"/>
              <a:t>HEADSHOT SLIDE (MAX OF 21)</a:t>
            </a:r>
          </a:p>
        </p:txBody>
      </p:sp>
      <p:sp>
        <p:nvSpPr>
          <p:cNvPr id="49" name="Picture Placeholder 3"/>
          <p:cNvSpPr>
            <a:spLocks noGrp="1"/>
          </p:cNvSpPr>
          <p:nvPr>
            <p:ph type="pic" sz="quarter" idx="21"/>
          </p:nvPr>
        </p:nvSpPr>
        <p:spPr>
          <a:xfrm>
            <a:off x="1598264" y="1575140"/>
            <a:ext cx="908565" cy="908565"/>
          </a:xfrm>
          <a:noFill/>
        </p:spPr>
        <p:txBody>
          <a:bodyPr/>
          <a:lstStyle>
            <a:lvl1pPr algn="l">
              <a:defRPr sz="800"/>
            </a:lvl1pPr>
          </a:lstStyle>
          <a:p>
            <a:endParaRPr lang="en-US"/>
          </a:p>
        </p:txBody>
      </p:sp>
      <p:sp>
        <p:nvSpPr>
          <p:cNvPr id="50" name="Picture Placeholder 3"/>
          <p:cNvSpPr>
            <a:spLocks noGrp="1"/>
          </p:cNvSpPr>
          <p:nvPr>
            <p:ph type="pic" sz="quarter" idx="22"/>
          </p:nvPr>
        </p:nvSpPr>
        <p:spPr>
          <a:xfrm>
            <a:off x="4080413" y="1575140"/>
            <a:ext cx="908565" cy="908565"/>
          </a:xfrm>
          <a:noFill/>
        </p:spPr>
        <p:txBody>
          <a:bodyPr/>
          <a:lstStyle>
            <a:lvl1pPr algn="l">
              <a:defRPr sz="800"/>
            </a:lvl1pPr>
          </a:lstStyle>
          <a:p>
            <a:endParaRPr lang="en-US"/>
          </a:p>
        </p:txBody>
      </p:sp>
      <p:sp>
        <p:nvSpPr>
          <p:cNvPr id="51" name="Picture Placeholder 3"/>
          <p:cNvSpPr>
            <a:spLocks noGrp="1"/>
          </p:cNvSpPr>
          <p:nvPr>
            <p:ph type="pic" sz="quarter" idx="23"/>
          </p:nvPr>
        </p:nvSpPr>
        <p:spPr>
          <a:xfrm>
            <a:off x="6562564" y="1575140"/>
            <a:ext cx="908565" cy="908565"/>
          </a:xfrm>
          <a:noFill/>
        </p:spPr>
        <p:txBody>
          <a:bodyPr/>
          <a:lstStyle>
            <a:lvl1pPr algn="l">
              <a:defRPr sz="800"/>
            </a:lvl1pPr>
          </a:lstStyle>
          <a:p>
            <a:endParaRPr lang="en-US"/>
          </a:p>
        </p:txBody>
      </p:sp>
      <p:sp>
        <p:nvSpPr>
          <p:cNvPr id="52" name="Picture Placeholder 3"/>
          <p:cNvSpPr>
            <a:spLocks noGrp="1"/>
          </p:cNvSpPr>
          <p:nvPr>
            <p:ph type="pic" sz="quarter" idx="24"/>
          </p:nvPr>
        </p:nvSpPr>
        <p:spPr>
          <a:xfrm>
            <a:off x="357188" y="2674748"/>
            <a:ext cx="908565" cy="908565"/>
          </a:xfrm>
          <a:noFill/>
        </p:spPr>
        <p:txBody>
          <a:bodyPr/>
          <a:lstStyle>
            <a:lvl1pPr algn="l">
              <a:defRPr sz="800"/>
            </a:lvl1pPr>
          </a:lstStyle>
          <a:p>
            <a:endParaRPr lang="en-US"/>
          </a:p>
        </p:txBody>
      </p:sp>
      <p:sp>
        <p:nvSpPr>
          <p:cNvPr id="53" name="Picture Placeholder 3"/>
          <p:cNvSpPr>
            <a:spLocks noGrp="1"/>
          </p:cNvSpPr>
          <p:nvPr>
            <p:ph type="pic" sz="quarter" idx="25"/>
          </p:nvPr>
        </p:nvSpPr>
        <p:spPr>
          <a:xfrm>
            <a:off x="2839339" y="2674748"/>
            <a:ext cx="908565" cy="908565"/>
          </a:xfrm>
          <a:noFill/>
        </p:spPr>
        <p:txBody>
          <a:bodyPr/>
          <a:lstStyle>
            <a:lvl1pPr algn="l">
              <a:defRPr sz="800"/>
            </a:lvl1pPr>
          </a:lstStyle>
          <a:p>
            <a:endParaRPr lang="en-US"/>
          </a:p>
        </p:txBody>
      </p:sp>
      <p:sp>
        <p:nvSpPr>
          <p:cNvPr id="54" name="Picture Placeholder 3"/>
          <p:cNvSpPr>
            <a:spLocks noGrp="1"/>
          </p:cNvSpPr>
          <p:nvPr>
            <p:ph type="pic" sz="quarter" idx="26"/>
          </p:nvPr>
        </p:nvSpPr>
        <p:spPr>
          <a:xfrm>
            <a:off x="5321489" y="2674748"/>
            <a:ext cx="908565" cy="908565"/>
          </a:xfrm>
          <a:noFill/>
        </p:spPr>
        <p:txBody>
          <a:bodyPr/>
          <a:lstStyle>
            <a:lvl1pPr algn="l">
              <a:defRPr sz="800"/>
            </a:lvl1pPr>
          </a:lstStyle>
          <a:p>
            <a:endParaRPr lang="en-US"/>
          </a:p>
        </p:txBody>
      </p:sp>
      <p:sp>
        <p:nvSpPr>
          <p:cNvPr id="55" name="Picture Placeholder 3"/>
          <p:cNvSpPr>
            <a:spLocks noGrp="1"/>
          </p:cNvSpPr>
          <p:nvPr>
            <p:ph type="pic" sz="quarter" idx="27"/>
          </p:nvPr>
        </p:nvSpPr>
        <p:spPr>
          <a:xfrm>
            <a:off x="7803635" y="2674748"/>
            <a:ext cx="908565" cy="908565"/>
          </a:xfrm>
          <a:noFill/>
        </p:spPr>
        <p:txBody>
          <a:bodyPr/>
          <a:lstStyle>
            <a:lvl1pPr algn="l">
              <a:defRPr sz="800"/>
            </a:lvl1pPr>
          </a:lstStyle>
          <a:p>
            <a:endParaRPr lang="en-US"/>
          </a:p>
        </p:txBody>
      </p:sp>
      <p:sp>
        <p:nvSpPr>
          <p:cNvPr id="57" name="Picture Placeholder 3"/>
          <p:cNvSpPr>
            <a:spLocks noGrp="1"/>
          </p:cNvSpPr>
          <p:nvPr>
            <p:ph type="pic" sz="quarter" idx="29"/>
          </p:nvPr>
        </p:nvSpPr>
        <p:spPr>
          <a:xfrm>
            <a:off x="1598264" y="2674748"/>
            <a:ext cx="908565" cy="908565"/>
          </a:xfrm>
          <a:noFill/>
        </p:spPr>
        <p:txBody>
          <a:bodyPr/>
          <a:lstStyle>
            <a:lvl1pPr algn="l">
              <a:defRPr sz="800"/>
            </a:lvl1pPr>
          </a:lstStyle>
          <a:p>
            <a:endParaRPr lang="en-US"/>
          </a:p>
        </p:txBody>
      </p:sp>
      <p:sp>
        <p:nvSpPr>
          <p:cNvPr id="58" name="Picture Placeholder 3"/>
          <p:cNvSpPr>
            <a:spLocks noGrp="1"/>
          </p:cNvSpPr>
          <p:nvPr>
            <p:ph type="pic" sz="quarter" idx="30"/>
          </p:nvPr>
        </p:nvSpPr>
        <p:spPr>
          <a:xfrm>
            <a:off x="4080413" y="2674748"/>
            <a:ext cx="908565" cy="908565"/>
          </a:xfrm>
          <a:noFill/>
        </p:spPr>
        <p:txBody>
          <a:bodyPr/>
          <a:lstStyle>
            <a:lvl1pPr algn="l">
              <a:defRPr sz="800"/>
            </a:lvl1pPr>
          </a:lstStyle>
          <a:p>
            <a:endParaRPr lang="en-US"/>
          </a:p>
        </p:txBody>
      </p:sp>
      <p:sp>
        <p:nvSpPr>
          <p:cNvPr id="59" name="Picture Placeholder 3"/>
          <p:cNvSpPr>
            <a:spLocks noGrp="1"/>
          </p:cNvSpPr>
          <p:nvPr>
            <p:ph type="pic" sz="quarter" idx="31"/>
          </p:nvPr>
        </p:nvSpPr>
        <p:spPr>
          <a:xfrm>
            <a:off x="6562564" y="2674748"/>
            <a:ext cx="908565" cy="908565"/>
          </a:xfrm>
          <a:noFill/>
        </p:spPr>
        <p:txBody>
          <a:bodyPr/>
          <a:lstStyle>
            <a:lvl1pPr algn="l">
              <a:defRPr sz="800"/>
            </a:lvl1pPr>
          </a:lstStyle>
          <a:p>
            <a:endParaRPr lang="en-US"/>
          </a:p>
        </p:txBody>
      </p:sp>
      <p:sp>
        <p:nvSpPr>
          <p:cNvPr id="26" name="Picture Placeholder 3"/>
          <p:cNvSpPr>
            <a:spLocks noGrp="1"/>
          </p:cNvSpPr>
          <p:nvPr>
            <p:ph type="pic" sz="quarter" idx="32"/>
          </p:nvPr>
        </p:nvSpPr>
        <p:spPr>
          <a:xfrm>
            <a:off x="357188" y="3774358"/>
            <a:ext cx="908565" cy="908565"/>
          </a:xfrm>
          <a:noFill/>
        </p:spPr>
        <p:txBody>
          <a:bodyPr/>
          <a:lstStyle>
            <a:lvl1pPr algn="l">
              <a:defRPr sz="800"/>
            </a:lvl1pPr>
          </a:lstStyle>
          <a:p>
            <a:endParaRPr lang="en-US"/>
          </a:p>
        </p:txBody>
      </p:sp>
      <p:sp>
        <p:nvSpPr>
          <p:cNvPr id="27" name="Picture Placeholder 3"/>
          <p:cNvSpPr>
            <a:spLocks noGrp="1"/>
          </p:cNvSpPr>
          <p:nvPr>
            <p:ph type="pic" sz="quarter" idx="33"/>
          </p:nvPr>
        </p:nvSpPr>
        <p:spPr>
          <a:xfrm>
            <a:off x="2839339" y="3774358"/>
            <a:ext cx="908565" cy="908565"/>
          </a:xfrm>
          <a:noFill/>
        </p:spPr>
        <p:txBody>
          <a:bodyPr/>
          <a:lstStyle>
            <a:lvl1pPr algn="l">
              <a:defRPr sz="800"/>
            </a:lvl1pPr>
          </a:lstStyle>
          <a:p>
            <a:endParaRPr lang="en-US"/>
          </a:p>
        </p:txBody>
      </p:sp>
      <p:sp>
        <p:nvSpPr>
          <p:cNvPr id="28" name="Picture Placeholder 3"/>
          <p:cNvSpPr>
            <a:spLocks noGrp="1"/>
          </p:cNvSpPr>
          <p:nvPr>
            <p:ph type="pic" sz="quarter" idx="34"/>
          </p:nvPr>
        </p:nvSpPr>
        <p:spPr>
          <a:xfrm>
            <a:off x="5321489" y="3774358"/>
            <a:ext cx="908565" cy="908565"/>
          </a:xfrm>
          <a:noFill/>
        </p:spPr>
        <p:txBody>
          <a:bodyPr/>
          <a:lstStyle>
            <a:lvl1pPr algn="l">
              <a:defRPr sz="800"/>
            </a:lvl1pPr>
          </a:lstStyle>
          <a:p>
            <a:endParaRPr lang="en-US"/>
          </a:p>
        </p:txBody>
      </p:sp>
      <p:sp>
        <p:nvSpPr>
          <p:cNvPr id="29" name="Picture Placeholder 3"/>
          <p:cNvSpPr>
            <a:spLocks noGrp="1"/>
          </p:cNvSpPr>
          <p:nvPr>
            <p:ph type="pic" sz="quarter" idx="35"/>
          </p:nvPr>
        </p:nvSpPr>
        <p:spPr>
          <a:xfrm>
            <a:off x="7803635" y="3774358"/>
            <a:ext cx="908565" cy="908565"/>
          </a:xfrm>
          <a:noFill/>
        </p:spPr>
        <p:txBody>
          <a:bodyPr/>
          <a:lstStyle>
            <a:lvl1pPr algn="l">
              <a:defRPr sz="800"/>
            </a:lvl1pPr>
          </a:lstStyle>
          <a:p>
            <a:endParaRPr lang="en-US"/>
          </a:p>
        </p:txBody>
      </p:sp>
      <p:sp>
        <p:nvSpPr>
          <p:cNvPr id="31" name="Picture Placeholder 3"/>
          <p:cNvSpPr>
            <a:spLocks noGrp="1"/>
          </p:cNvSpPr>
          <p:nvPr>
            <p:ph type="pic" sz="quarter" idx="37"/>
          </p:nvPr>
        </p:nvSpPr>
        <p:spPr>
          <a:xfrm>
            <a:off x="1598264" y="3774358"/>
            <a:ext cx="908565" cy="908565"/>
          </a:xfrm>
          <a:noFill/>
        </p:spPr>
        <p:txBody>
          <a:bodyPr/>
          <a:lstStyle>
            <a:lvl1pPr algn="l">
              <a:defRPr sz="800"/>
            </a:lvl1pPr>
          </a:lstStyle>
          <a:p>
            <a:endParaRPr lang="en-US"/>
          </a:p>
        </p:txBody>
      </p:sp>
      <p:sp>
        <p:nvSpPr>
          <p:cNvPr id="32" name="Picture Placeholder 3"/>
          <p:cNvSpPr>
            <a:spLocks noGrp="1"/>
          </p:cNvSpPr>
          <p:nvPr>
            <p:ph type="pic" sz="quarter" idx="38"/>
          </p:nvPr>
        </p:nvSpPr>
        <p:spPr>
          <a:xfrm>
            <a:off x="4080413" y="3774358"/>
            <a:ext cx="908565" cy="908565"/>
          </a:xfrm>
          <a:noFill/>
        </p:spPr>
        <p:txBody>
          <a:bodyPr/>
          <a:lstStyle>
            <a:lvl1pPr algn="l">
              <a:defRPr sz="800"/>
            </a:lvl1pPr>
          </a:lstStyle>
          <a:p>
            <a:endParaRPr lang="en-US"/>
          </a:p>
        </p:txBody>
      </p:sp>
      <p:sp>
        <p:nvSpPr>
          <p:cNvPr id="33" name="Picture Placeholder 3"/>
          <p:cNvSpPr>
            <a:spLocks noGrp="1"/>
          </p:cNvSpPr>
          <p:nvPr>
            <p:ph type="pic" sz="quarter" idx="39"/>
          </p:nvPr>
        </p:nvSpPr>
        <p:spPr>
          <a:xfrm>
            <a:off x="6562564" y="3774358"/>
            <a:ext cx="908565" cy="908565"/>
          </a:xfrm>
          <a:noFill/>
        </p:spPr>
        <p:txBody>
          <a:bodyPr/>
          <a:lstStyle>
            <a:lvl1pPr algn="l">
              <a:defRPr sz="800"/>
            </a:lvl1pPr>
          </a:lstStyle>
          <a:p>
            <a:endParaRPr lang="en-US"/>
          </a:p>
        </p:txBody>
      </p:sp>
    </p:spTree>
    <p:extLst>
      <p:ext uri="{BB962C8B-B14F-4D97-AF65-F5344CB8AC3E}">
        <p14:creationId xmlns:p14="http://schemas.microsoft.com/office/powerpoint/2010/main" val="2000795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Headshots (Max of 36)">
    <p:spTree>
      <p:nvGrpSpPr>
        <p:cNvPr id="1" name=""/>
        <p:cNvGrpSpPr/>
        <p:nvPr/>
      </p:nvGrpSpPr>
      <p:grpSpPr>
        <a:xfrm>
          <a:off x="0" y="0"/>
          <a:ext cx="0" cy="0"/>
          <a:chOff x="0" y="0"/>
          <a:chExt cx="0" cy="0"/>
        </a:xfrm>
      </p:grpSpPr>
      <p:sp>
        <p:nvSpPr>
          <p:cNvPr id="5" name="Footer Placeholder 4"/>
          <p:cNvSpPr>
            <a:spLocks noGrp="1"/>
          </p:cNvSpPr>
          <p:nvPr>
            <p:ph type="ftr" sz="quarter" idx="14"/>
          </p:nvPr>
        </p:nvSpPr>
        <p:spPr/>
        <p:txBody>
          <a:bodyPr/>
          <a:lstStyle/>
          <a:p>
            <a:pPr algn="r"/>
            <a:r>
              <a:rPr lang="en-US">
                <a:solidFill>
                  <a:srgbClr val="000000"/>
                </a:solidFill>
              </a:rPr>
              <a:t>© 2015 Bill &amp; Melinda Gates Foundation      |</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4" name="Picture Placeholder 3"/>
          <p:cNvSpPr>
            <a:spLocks noGrp="1"/>
          </p:cNvSpPr>
          <p:nvPr>
            <p:ph type="pic" sz="quarter" idx="16"/>
          </p:nvPr>
        </p:nvSpPr>
        <p:spPr>
          <a:xfrm>
            <a:off x="363051" y="1287901"/>
            <a:ext cx="640080" cy="640080"/>
          </a:xfrm>
          <a:noFill/>
        </p:spPr>
        <p:txBody>
          <a:bodyPr anchor="ctr"/>
          <a:lstStyle>
            <a:lvl1pPr algn="ctr">
              <a:defRPr sz="800"/>
            </a:lvl1pPr>
          </a:lstStyle>
          <a:p>
            <a:endParaRPr lang="en-US"/>
          </a:p>
        </p:txBody>
      </p:sp>
      <p:sp>
        <p:nvSpPr>
          <p:cNvPr id="2" name="Title 1"/>
          <p:cNvSpPr>
            <a:spLocks noGrp="1"/>
          </p:cNvSpPr>
          <p:nvPr>
            <p:ph type="title" hasCustomPrompt="1"/>
          </p:nvPr>
        </p:nvSpPr>
        <p:spPr>
          <a:xfrm>
            <a:off x="365124" y="484632"/>
            <a:ext cx="8350984" cy="377014"/>
          </a:xfrm>
        </p:spPr>
        <p:txBody>
          <a:bodyPr/>
          <a:lstStyle>
            <a:lvl1pPr>
              <a:defRPr baseline="0"/>
            </a:lvl1pPr>
          </a:lstStyle>
          <a:p>
            <a:r>
              <a:rPr lang="en-US"/>
              <a:t>HEADSHOT SLIDE (MAX OF 36)</a:t>
            </a:r>
          </a:p>
        </p:txBody>
      </p:sp>
      <p:sp>
        <p:nvSpPr>
          <p:cNvPr id="30" name="Picture Placeholder 3"/>
          <p:cNvSpPr>
            <a:spLocks noGrp="1"/>
          </p:cNvSpPr>
          <p:nvPr>
            <p:ph type="pic" sz="quarter" idx="17"/>
          </p:nvPr>
        </p:nvSpPr>
        <p:spPr>
          <a:xfrm>
            <a:off x="1060571" y="1287901"/>
            <a:ext cx="640080" cy="640080"/>
          </a:xfrm>
          <a:noFill/>
        </p:spPr>
        <p:txBody>
          <a:bodyPr anchor="ctr"/>
          <a:lstStyle>
            <a:lvl1pPr algn="ctr">
              <a:defRPr sz="800"/>
            </a:lvl1pPr>
          </a:lstStyle>
          <a:p>
            <a:endParaRPr lang="en-US"/>
          </a:p>
        </p:txBody>
      </p:sp>
      <p:sp>
        <p:nvSpPr>
          <p:cNvPr id="35" name="Text Placeholder 22"/>
          <p:cNvSpPr>
            <a:spLocks noGrp="1"/>
          </p:cNvSpPr>
          <p:nvPr>
            <p:ph type="body" sz="quarter" idx="18" hasCustomPrompt="1"/>
          </p:nvPr>
        </p:nvSpPr>
        <p:spPr>
          <a:xfrm>
            <a:off x="363052" y="1939641"/>
            <a:ext cx="638439" cy="287722"/>
          </a:xfrm>
        </p:spPr>
        <p:txBody>
          <a:bodyPr anchor="t"/>
          <a:lstStyle>
            <a:lvl1pPr marL="0" indent="0" algn="ctr">
              <a:spcBef>
                <a:spcPts val="0"/>
              </a:spcBef>
              <a:buNone/>
              <a:defRPr sz="700" b="1">
                <a:solidFill>
                  <a:schemeClr val="accent3">
                    <a:lumMod val="75000"/>
                  </a:schemeClr>
                </a:solidFill>
              </a:defRPr>
            </a:lvl1pPr>
            <a:lvl2pPr marL="0" indent="0" algn="ctr">
              <a:spcBef>
                <a:spcPts val="0"/>
              </a:spcBef>
              <a:buFont typeface="Arial" pitchFamily="34" charset="0"/>
              <a:buNone/>
              <a:defRPr sz="700"/>
            </a:lvl2pPr>
            <a:lvl3pPr marL="0" indent="0">
              <a:buNone/>
              <a:defRPr/>
            </a:lvl3pPr>
            <a:lvl4pPr marL="0" indent="0">
              <a:buNone/>
              <a:defRPr/>
            </a:lvl4pPr>
            <a:lvl5pPr marL="0" indent="0">
              <a:buNone/>
              <a:defRPr/>
            </a:lvl5pPr>
          </a:lstStyle>
          <a:p>
            <a:pPr lvl="0"/>
            <a:r>
              <a:rPr lang="en-US"/>
              <a:t>First Last</a:t>
            </a:r>
          </a:p>
          <a:p>
            <a:pPr lvl="1"/>
            <a:r>
              <a:rPr lang="en-US"/>
              <a:t>Title</a:t>
            </a:r>
          </a:p>
        </p:txBody>
      </p:sp>
      <p:sp>
        <p:nvSpPr>
          <p:cNvPr id="36" name="Text Placeholder 22"/>
          <p:cNvSpPr>
            <a:spLocks noGrp="1"/>
          </p:cNvSpPr>
          <p:nvPr>
            <p:ph type="body" sz="quarter" idx="19" hasCustomPrompt="1"/>
          </p:nvPr>
        </p:nvSpPr>
        <p:spPr>
          <a:xfrm>
            <a:off x="1061119" y="1939641"/>
            <a:ext cx="638439" cy="287722"/>
          </a:xfrm>
        </p:spPr>
        <p:txBody>
          <a:bodyPr anchor="t"/>
          <a:lstStyle>
            <a:lvl1pPr marL="0" indent="0" algn="ctr">
              <a:spcBef>
                <a:spcPts val="0"/>
              </a:spcBef>
              <a:buNone/>
              <a:defRPr sz="700" b="1">
                <a:solidFill>
                  <a:schemeClr val="accent3">
                    <a:lumMod val="75000"/>
                  </a:schemeClr>
                </a:solidFill>
              </a:defRPr>
            </a:lvl1pPr>
            <a:lvl2pPr marL="0" indent="0" algn="ctr">
              <a:spcBef>
                <a:spcPts val="0"/>
              </a:spcBef>
              <a:buFont typeface="Arial" pitchFamily="34" charset="0"/>
              <a:buNone/>
              <a:defRPr sz="700"/>
            </a:lvl2pPr>
            <a:lvl3pPr marL="0" indent="0">
              <a:buNone/>
              <a:defRPr/>
            </a:lvl3pPr>
            <a:lvl4pPr marL="0" indent="0">
              <a:buNone/>
              <a:defRPr/>
            </a:lvl4pPr>
            <a:lvl5pPr marL="0" indent="0">
              <a:buNone/>
              <a:defRPr/>
            </a:lvl5pPr>
          </a:lstStyle>
          <a:p>
            <a:pPr lvl="0"/>
            <a:r>
              <a:rPr lang="en-US"/>
              <a:t>First Last</a:t>
            </a:r>
          </a:p>
          <a:p>
            <a:pPr lvl="1"/>
            <a:r>
              <a:rPr lang="en-US"/>
              <a:t>Title</a:t>
            </a:r>
          </a:p>
        </p:txBody>
      </p:sp>
      <p:sp>
        <p:nvSpPr>
          <p:cNvPr id="37" name="Picture Placeholder 3"/>
          <p:cNvSpPr>
            <a:spLocks noGrp="1"/>
          </p:cNvSpPr>
          <p:nvPr>
            <p:ph type="pic" sz="quarter" idx="20"/>
          </p:nvPr>
        </p:nvSpPr>
        <p:spPr>
          <a:xfrm>
            <a:off x="1758091" y="1287901"/>
            <a:ext cx="640080" cy="640080"/>
          </a:xfrm>
          <a:noFill/>
        </p:spPr>
        <p:txBody>
          <a:bodyPr anchor="ctr"/>
          <a:lstStyle>
            <a:lvl1pPr algn="ctr">
              <a:defRPr sz="800"/>
            </a:lvl1pPr>
          </a:lstStyle>
          <a:p>
            <a:endParaRPr lang="en-US"/>
          </a:p>
        </p:txBody>
      </p:sp>
      <p:sp>
        <p:nvSpPr>
          <p:cNvPr id="38" name="Text Placeholder 22"/>
          <p:cNvSpPr>
            <a:spLocks noGrp="1"/>
          </p:cNvSpPr>
          <p:nvPr>
            <p:ph type="body" sz="quarter" idx="21" hasCustomPrompt="1"/>
          </p:nvPr>
        </p:nvSpPr>
        <p:spPr>
          <a:xfrm>
            <a:off x="1759186" y="1939641"/>
            <a:ext cx="638439" cy="287722"/>
          </a:xfrm>
        </p:spPr>
        <p:txBody>
          <a:bodyPr anchor="t"/>
          <a:lstStyle>
            <a:lvl1pPr marL="0" indent="0" algn="ctr">
              <a:spcBef>
                <a:spcPts val="0"/>
              </a:spcBef>
              <a:buNone/>
              <a:defRPr sz="700" b="1">
                <a:solidFill>
                  <a:schemeClr val="accent3">
                    <a:lumMod val="75000"/>
                  </a:schemeClr>
                </a:solidFill>
              </a:defRPr>
            </a:lvl1pPr>
            <a:lvl2pPr marL="0" indent="0" algn="ctr">
              <a:spcBef>
                <a:spcPts val="0"/>
              </a:spcBef>
              <a:buFont typeface="Arial" pitchFamily="34" charset="0"/>
              <a:buNone/>
              <a:defRPr sz="700"/>
            </a:lvl2pPr>
            <a:lvl3pPr marL="0" indent="0">
              <a:buNone/>
              <a:defRPr/>
            </a:lvl3pPr>
            <a:lvl4pPr marL="0" indent="0">
              <a:buNone/>
              <a:defRPr/>
            </a:lvl4pPr>
            <a:lvl5pPr marL="0" indent="0">
              <a:buNone/>
              <a:defRPr/>
            </a:lvl5pPr>
          </a:lstStyle>
          <a:p>
            <a:pPr lvl="0"/>
            <a:r>
              <a:rPr lang="en-US"/>
              <a:t>First Last</a:t>
            </a:r>
          </a:p>
          <a:p>
            <a:pPr lvl="1"/>
            <a:r>
              <a:rPr lang="en-US"/>
              <a:t>Title</a:t>
            </a:r>
          </a:p>
        </p:txBody>
      </p:sp>
      <p:sp>
        <p:nvSpPr>
          <p:cNvPr id="39" name="Picture Placeholder 3"/>
          <p:cNvSpPr>
            <a:spLocks noGrp="1"/>
          </p:cNvSpPr>
          <p:nvPr>
            <p:ph type="pic" sz="quarter" idx="22"/>
          </p:nvPr>
        </p:nvSpPr>
        <p:spPr>
          <a:xfrm>
            <a:off x="2455612" y="1287901"/>
            <a:ext cx="640080" cy="640080"/>
          </a:xfrm>
          <a:noFill/>
        </p:spPr>
        <p:txBody>
          <a:bodyPr anchor="ctr"/>
          <a:lstStyle>
            <a:lvl1pPr algn="ctr">
              <a:defRPr sz="800"/>
            </a:lvl1pPr>
          </a:lstStyle>
          <a:p>
            <a:endParaRPr lang="en-US"/>
          </a:p>
        </p:txBody>
      </p:sp>
      <p:sp>
        <p:nvSpPr>
          <p:cNvPr id="40" name="Text Placeholder 22"/>
          <p:cNvSpPr>
            <a:spLocks noGrp="1"/>
          </p:cNvSpPr>
          <p:nvPr>
            <p:ph type="body" sz="quarter" idx="23" hasCustomPrompt="1"/>
          </p:nvPr>
        </p:nvSpPr>
        <p:spPr>
          <a:xfrm>
            <a:off x="2457254" y="1939641"/>
            <a:ext cx="638439" cy="287722"/>
          </a:xfrm>
        </p:spPr>
        <p:txBody>
          <a:bodyPr anchor="t"/>
          <a:lstStyle>
            <a:lvl1pPr marL="0" indent="0" algn="ctr">
              <a:spcBef>
                <a:spcPts val="0"/>
              </a:spcBef>
              <a:buNone/>
              <a:defRPr sz="700" b="1">
                <a:solidFill>
                  <a:schemeClr val="accent3">
                    <a:lumMod val="75000"/>
                  </a:schemeClr>
                </a:solidFill>
              </a:defRPr>
            </a:lvl1pPr>
            <a:lvl2pPr marL="0" indent="0" algn="ctr">
              <a:spcBef>
                <a:spcPts val="0"/>
              </a:spcBef>
              <a:buFont typeface="Arial" pitchFamily="34" charset="0"/>
              <a:buNone/>
              <a:defRPr sz="700"/>
            </a:lvl2pPr>
            <a:lvl3pPr marL="0" indent="0">
              <a:buNone/>
              <a:defRPr/>
            </a:lvl3pPr>
            <a:lvl4pPr marL="0" indent="0">
              <a:buNone/>
              <a:defRPr/>
            </a:lvl4pPr>
            <a:lvl5pPr marL="0" indent="0">
              <a:buNone/>
              <a:defRPr/>
            </a:lvl5pPr>
          </a:lstStyle>
          <a:p>
            <a:pPr lvl="0"/>
            <a:r>
              <a:rPr lang="en-US"/>
              <a:t>First Last</a:t>
            </a:r>
          </a:p>
          <a:p>
            <a:pPr lvl="1"/>
            <a:r>
              <a:rPr lang="en-US"/>
              <a:t>Title</a:t>
            </a:r>
          </a:p>
        </p:txBody>
      </p:sp>
      <p:sp>
        <p:nvSpPr>
          <p:cNvPr id="41" name="Picture Placeholder 3"/>
          <p:cNvSpPr>
            <a:spLocks noGrp="1"/>
          </p:cNvSpPr>
          <p:nvPr>
            <p:ph type="pic" sz="quarter" idx="24"/>
          </p:nvPr>
        </p:nvSpPr>
        <p:spPr>
          <a:xfrm>
            <a:off x="363051" y="2501244"/>
            <a:ext cx="640080" cy="640080"/>
          </a:xfrm>
          <a:noFill/>
        </p:spPr>
        <p:txBody>
          <a:bodyPr anchor="ctr"/>
          <a:lstStyle>
            <a:lvl1pPr algn="ctr">
              <a:defRPr sz="800"/>
            </a:lvl1pPr>
          </a:lstStyle>
          <a:p>
            <a:endParaRPr lang="en-US"/>
          </a:p>
        </p:txBody>
      </p:sp>
      <p:sp>
        <p:nvSpPr>
          <p:cNvPr id="42" name="Picture Placeholder 3"/>
          <p:cNvSpPr>
            <a:spLocks noGrp="1"/>
          </p:cNvSpPr>
          <p:nvPr>
            <p:ph type="pic" sz="quarter" idx="25"/>
          </p:nvPr>
        </p:nvSpPr>
        <p:spPr>
          <a:xfrm>
            <a:off x="1052756" y="2501244"/>
            <a:ext cx="640080" cy="640080"/>
          </a:xfrm>
          <a:noFill/>
        </p:spPr>
        <p:txBody>
          <a:bodyPr anchor="ctr"/>
          <a:lstStyle>
            <a:lvl1pPr algn="ctr">
              <a:defRPr sz="800"/>
            </a:lvl1pPr>
          </a:lstStyle>
          <a:p>
            <a:endParaRPr lang="en-US"/>
          </a:p>
        </p:txBody>
      </p:sp>
      <p:sp>
        <p:nvSpPr>
          <p:cNvPr id="43" name="Text Placeholder 22"/>
          <p:cNvSpPr>
            <a:spLocks noGrp="1"/>
          </p:cNvSpPr>
          <p:nvPr>
            <p:ph type="body" sz="quarter" idx="26" hasCustomPrompt="1"/>
          </p:nvPr>
        </p:nvSpPr>
        <p:spPr>
          <a:xfrm>
            <a:off x="363052" y="3152984"/>
            <a:ext cx="638439" cy="287722"/>
          </a:xfrm>
        </p:spPr>
        <p:txBody>
          <a:bodyPr anchor="t"/>
          <a:lstStyle>
            <a:lvl1pPr marL="0" indent="0" algn="ctr">
              <a:spcBef>
                <a:spcPts val="0"/>
              </a:spcBef>
              <a:buNone/>
              <a:defRPr sz="700" b="1">
                <a:solidFill>
                  <a:schemeClr val="accent3">
                    <a:lumMod val="75000"/>
                  </a:schemeClr>
                </a:solidFill>
              </a:defRPr>
            </a:lvl1pPr>
            <a:lvl2pPr marL="0" indent="0" algn="ctr">
              <a:spcBef>
                <a:spcPts val="0"/>
              </a:spcBef>
              <a:buFont typeface="Arial" pitchFamily="34" charset="0"/>
              <a:buNone/>
              <a:defRPr sz="700"/>
            </a:lvl2pPr>
            <a:lvl3pPr marL="0" indent="0">
              <a:buNone/>
              <a:defRPr/>
            </a:lvl3pPr>
            <a:lvl4pPr marL="0" indent="0">
              <a:buNone/>
              <a:defRPr/>
            </a:lvl4pPr>
            <a:lvl5pPr marL="0" indent="0">
              <a:buNone/>
              <a:defRPr/>
            </a:lvl5pPr>
          </a:lstStyle>
          <a:p>
            <a:pPr lvl="0"/>
            <a:r>
              <a:rPr lang="en-US"/>
              <a:t>First Last</a:t>
            </a:r>
          </a:p>
          <a:p>
            <a:pPr lvl="1"/>
            <a:r>
              <a:rPr lang="en-US"/>
              <a:t>Title</a:t>
            </a:r>
          </a:p>
        </p:txBody>
      </p:sp>
      <p:sp>
        <p:nvSpPr>
          <p:cNvPr id="44" name="Text Placeholder 22"/>
          <p:cNvSpPr>
            <a:spLocks noGrp="1"/>
          </p:cNvSpPr>
          <p:nvPr>
            <p:ph type="body" sz="quarter" idx="27" hasCustomPrompt="1"/>
          </p:nvPr>
        </p:nvSpPr>
        <p:spPr>
          <a:xfrm>
            <a:off x="1052756" y="3152984"/>
            <a:ext cx="638439" cy="287722"/>
          </a:xfrm>
        </p:spPr>
        <p:txBody>
          <a:bodyPr anchor="t"/>
          <a:lstStyle>
            <a:lvl1pPr marL="0" indent="0" algn="ctr">
              <a:spcBef>
                <a:spcPts val="0"/>
              </a:spcBef>
              <a:buNone/>
              <a:defRPr sz="700" b="1">
                <a:solidFill>
                  <a:schemeClr val="accent3">
                    <a:lumMod val="75000"/>
                  </a:schemeClr>
                </a:solidFill>
              </a:defRPr>
            </a:lvl1pPr>
            <a:lvl2pPr marL="0" indent="0" algn="ctr">
              <a:spcBef>
                <a:spcPts val="0"/>
              </a:spcBef>
              <a:buFont typeface="Arial" pitchFamily="34" charset="0"/>
              <a:buNone/>
              <a:defRPr sz="700"/>
            </a:lvl2pPr>
            <a:lvl3pPr marL="0" indent="0">
              <a:buNone/>
              <a:defRPr/>
            </a:lvl3pPr>
            <a:lvl4pPr marL="0" indent="0">
              <a:buNone/>
              <a:defRPr/>
            </a:lvl4pPr>
            <a:lvl5pPr marL="0" indent="0">
              <a:buNone/>
              <a:defRPr/>
            </a:lvl5pPr>
          </a:lstStyle>
          <a:p>
            <a:pPr lvl="0"/>
            <a:r>
              <a:rPr lang="en-US"/>
              <a:t>First Last</a:t>
            </a:r>
          </a:p>
          <a:p>
            <a:pPr lvl="1"/>
            <a:r>
              <a:rPr lang="en-US"/>
              <a:t>Title</a:t>
            </a:r>
          </a:p>
        </p:txBody>
      </p:sp>
      <p:sp>
        <p:nvSpPr>
          <p:cNvPr id="45" name="Picture Placeholder 3"/>
          <p:cNvSpPr>
            <a:spLocks noGrp="1"/>
          </p:cNvSpPr>
          <p:nvPr>
            <p:ph type="pic" sz="quarter" idx="28"/>
          </p:nvPr>
        </p:nvSpPr>
        <p:spPr>
          <a:xfrm>
            <a:off x="1742461" y="2501244"/>
            <a:ext cx="640080" cy="640080"/>
          </a:xfrm>
          <a:noFill/>
        </p:spPr>
        <p:txBody>
          <a:bodyPr anchor="ctr"/>
          <a:lstStyle>
            <a:lvl1pPr algn="ctr">
              <a:defRPr sz="800"/>
            </a:lvl1pPr>
          </a:lstStyle>
          <a:p>
            <a:endParaRPr lang="en-US"/>
          </a:p>
        </p:txBody>
      </p:sp>
      <p:sp>
        <p:nvSpPr>
          <p:cNvPr id="46" name="Text Placeholder 22"/>
          <p:cNvSpPr>
            <a:spLocks noGrp="1"/>
          </p:cNvSpPr>
          <p:nvPr>
            <p:ph type="body" sz="quarter" idx="29" hasCustomPrompt="1"/>
          </p:nvPr>
        </p:nvSpPr>
        <p:spPr>
          <a:xfrm>
            <a:off x="1742462" y="3152984"/>
            <a:ext cx="638439" cy="287722"/>
          </a:xfrm>
        </p:spPr>
        <p:txBody>
          <a:bodyPr anchor="t"/>
          <a:lstStyle>
            <a:lvl1pPr marL="0" indent="0" algn="ctr">
              <a:spcBef>
                <a:spcPts val="0"/>
              </a:spcBef>
              <a:buNone/>
              <a:defRPr sz="700" b="1">
                <a:solidFill>
                  <a:schemeClr val="accent3">
                    <a:lumMod val="75000"/>
                  </a:schemeClr>
                </a:solidFill>
              </a:defRPr>
            </a:lvl1pPr>
            <a:lvl2pPr marL="0" indent="0" algn="ctr">
              <a:spcBef>
                <a:spcPts val="0"/>
              </a:spcBef>
              <a:buFont typeface="Arial" pitchFamily="34" charset="0"/>
              <a:buNone/>
              <a:defRPr sz="700"/>
            </a:lvl2pPr>
            <a:lvl3pPr marL="0" indent="0">
              <a:buNone/>
              <a:defRPr/>
            </a:lvl3pPr>
            <a:lvl4pPr marL="0" indent="0">
              <a:buNone/>
              <a:defRPr/>
            </a:lvl4pPr>
            <a:lvl5pPr marL="0" indent="0">
              <a:buNone/>
              <a:defRPr/>
            </a:lvl5pPr>
          </a:lstStyle>
          <a:p>
            <a:pPr lvl="0"/>
            <a:r>
              <a:rPr lang="en-US"/>
              <a:t>First Last</a:t>
            </a:r>
          </a:p>
          <a:p>
            <a:pPr lvl="1"/>
            <a:r>
              <a:rPr lang="en-US"/>
              <a:t>Title</a:t>
            </a:r>
          </a:p>
        </p:txBody>
      </p:sp>
      <p:sp>
        <p:nvSpPr>
          <p:cNvPr id="47" name="Picture Placeholder 3"/>
          <p:cNvSpPr>
            <a:spLocks noGrp="1"/>
          </p:cNvSpPr>
          <p:nvPr>
            <p:ph type="pic" sz="quarter" idx="30"/>
          </p:nvPr>
        </p:nvSpPr>
        <p:spPr>
          <a:xfrm>
            <a:off x="2432165" y="2501244"/>
            <a:ext cx="640080" cy="640080"/>
          </a:xfrm>
          <a:noFill/>
        </p:spPr>
        <p:txBody>
          <a:bodyPr anchor="ctr"/>
          <a:lstStyle>
            <a:lvl1pPr algn="ctr">
              <a:defRPr sz="800"/>
            </a:lvl1pPr>
          </a:lstStyle>
          <a:p>
            <a:endParaRPr lang="en-US"/>
          </a:p>
        </p:txBody>
      </p:sp>
      <p:sp>
        <p:nvSpPr>
          <p:cNvPr id="48" name="Text Placeholder 22"/>
          <p:cNvSpPr>
            <a:spLocks noGrp="1"/>
          </p:cNvSpPr>
          <p:nvPr>
            <p:ph type="body" sz="quarter" idx="31" hasCustomPrompt="1"/>
          </p:nvPr>
        </p:nvSpPr>
        <p:spPr>
          <a:xfrm>
            <a:off x="2432165" y="3152984"/>
            <a:ext cx="638439" cy="287722"/>
          </a:xfrm>
        </p:spPr>
        <p:txBody>
          <a:bodyPr anchor="t"/>
          <a:lstStyle>
            <a:lvl1pPr marL="0" indent="0" algn="ctr">
              <a:spcBef>
                <a:spcPts val="0"/>
              </a:spcBef>
              <a:buNone/>
              <a:defRPr sz="700" b="1">
                <a:solidFill>
                  <a:schemeClr val="accent3">
                    <a:lumMod val="75000"/>
                  </a:schemeClr>
                </a:solidFill>
              </a:defRPr>
            </a:lvl1pPr>
            <a:lvl2pPr marL="0" indent="0" algn="ctr">
              <a:spcBef>
                <a:spcPts val="0"/>
              </a:spcBef>
              <a:buFont typeface="Arial" pitchFamily="34" charset="0"/>
              <a:buNone/>
              <a:defRPr sz="700"/>
            </a:lvl2pPr>
            <a:lvl3pPr marL="0" indent="0">
              <a:buNone/>
              <a:defRPr/>
            </a:lvl3pPr>
            <a:lvl4pPr marL="0" indent="0">
              <a:buNone/>
              <a:defRPr/>
            </a:lvl4pPr>
            <a:lvl5pPr marL="0" indent="0">
              <a:buNone/>
              <a:defRPr/>
            </a:lvl5pPr>
          </a:lstStyle>
          <a:p>
            <a:pPr lvl="0"/>
            <a:r>
              <a:rPr lang="en-US"/>
              <a:t>First Last</a:t>
            </a:r>
          </a:p>
          <a:p>
            <a:pPr lvl="1"/>
            <a:r>
              <a:rPr lang="en-US"/>
              <a:t>Title</a:t>
            </a:r>
          </a:p>
        </p:txBody>
      </p:sp>
      <p:sp>
        <p:nvSpPr>
          <p:cNvPr id="56" name="Picture Placeholder 3"/>
          <p:cNvSpPr>
            <a:spLocks noGrp="1"/>
          </p:cNvSpPr>
          <p:nvPr>
            <p:ph type="pic" sz="quarter" idx="32"/>
          </p:nvPr>
        </p:nvSpPr>
        <p:spPr>
          <a:xfrm>
            <a:off x="363051" y="3743893"/>
            <a:ext cx="640080" cy="640080"/>
          </a:xfrm>
          <a:noFill/>
        </p:spPr>
        <p:txBody>
          <a:bodyPr anchor="ctr"/>
          <a:lstStyle>
            <a:lvl1pPr algn="ctr">
              <a:defRPr sz="800"/>
            </a:lvl1pPr>
          </a:lstStyle>
          <a:p>
            <a:endParaRPr lang="en-US"/>
          </a:p>
        </p:txBody>
      </p:sp>
      <p:sp>
        <p:nvSpPr>
          <p:cNvPr id="60" name="Picture Placeholder 3"/>
          <p:cNvSpPr>
            <a:spLocks noGrp="1"/>
          </p:cNvSpPr>
          <p:nvPr>
            <p:ph type="pic" sz="quarter" idx="33"/>
          </p:nvPr>
        </p:nvSpPr>
        <p:spPr>
          <a:xfrm>
            <a:off x="1050802" y="3743893"/>
            <a:ext cx="640080" cy="640080"/>
          </a:xfrm>
          <a:noFill/>
        </p:spPr>
        <p:txBody>
          <a:bodyPr anchor="ctr"/>
          <a:lstStyle>
            <a:lvl1pPr algn="ctr">
              <a:defRPr sz="800"/>
            </a:lvl1pPr>
          </a:lstStyle>
          <a:p>
            <a:endParaRPr lang="en-US"/>
          </a:p>
        </p:txBody>
      </p:sp>
      <p:sp>
        <p:nvSpPr>
          <p:cNvPr id="61" name="Text Placeholder 22"/>
          <p:cNvSpPr>
            <a:spLocks noGrp="1"/>
          </p:cNvSpPr>
          <p:nvPr>
            <p:ph type="body" sz="quarter" idx="34" hasCustomPrompt="1"/>
          </p:nvPr>
        </p:nvSpPr>
        <p:spPr>
          <a:xfrm>
            <a:off x="363052" y="4395633"/>
            <a:ext cx="638439" cy="287722"/>
          </a:xfrm>
        </p:spPr>
        <p:txBody>
          <a:bodyPr anchor="t"/>
          <a:lstStyle>
            <a:lvl1pPr marL="0" indent="0" algn="ctr">
              <a:spcBef>
                <a:spcPts val="0"/>
              </a:spcBef>
              <a:buNone/>
              <a:defRPr sz="700" b="1">
                <a:solidFill>
                  <a:schemeClr val="accent3">
                    <a:lumMod val="75000"/>
                  </a:schemeClr>
                </a:solidFill>
              </a:defRPr>
            </a:lvl1pPr>
            <a:lvl2pPr marL="0" indent="0" algn="ctr">
              <a:spcBef>
                <a:spcPts val="0"/>
              </a:spcBef>
              <a:buFont typeface="Arial" pitchFamily="34" charset="0"/>
              <a:buNone/>
              <a:defRPr sz="700"/>
            </a:lvl2pPr>
            <a:lvl3pPr marL="0" indent="0">
              <a:buNone/>
              <a:defRPr/>
            </a:lvl3pPr>
            <a:lvl4pPr marL="0" indent="0">
              <a:buNone/>
              <a:defRPr/>
            </a:lvl4pPr>
            <a:lvl5pPr marL="0" indent="0">
              <a:buNone/>
              <a:defRPr/>
            </a:lvl5pPr>
          </a:lstStyle>
          <a:p>
            <a:pPr lvl="0"/>
            <a:r>
              <a:rPr lang="en-US"/>
              <a:t>First Last</a:t>
            </a:r>
          </a:p>
          <a:p>
            <a:pPr lvl="1"/>
            <a:r>
              <a:rPr lang="en-US"/>
              <a:t>Title</a:t>
            </a:r>
          </a:p>
        </p:txBody>
      </p:sp>
      <p:sp>
        <p:nvSpPr>
          <p:cNvPr id="62" name="Text Placeholder 22"/>
          <p:cNvSpPr>
            <a:spLocks noGrp="1"/>
          </p:cNvSpPr>
          <p:nvPr>
            <p:ph type="body" sz="quarter" idx="35" hasCustomPrompt="1"/>
          </p:nvPr>
        </p:nvSpPr>
        <p:spPr>
          <a:xfrm>
            <a:off x="1050803" y="4395633"/>
            <a:ext cx="638439" cy="287722"/>
          </a:xfrm>
        </p:spPr>
        <p:txBody>
          <a:bodyPr anchor="t"/>
          <a:lstStyle>
            <a:lvl1pPr marL="0" indent="0" algn="ctr">
              <a:spcBef>
                <a:spcPts val="0"/>
              </a:spcBef>
              <a:buNone/>
              <a:defRPr sz="700" b="1">
                <a:solidFill>
                  <a:schemeClr val="accent3">
                    <a:lumMod val="75000"/>
                  </a:schemeClr>
                </a:solidFill>
              </a:defRPr>
            </a:lvl1pPr>
            <a:lvl2pPr marL="0" indent="0" algn="ctr">
              <a:spcBef>
                <a:spcPts val="0"/>
              </a:spcBef>
              <a:buFont typeface="Arial" pitchFamily="34" charset="0"/>
              <a:buNone/>
              <a:defRPr sz="700"/>
            </a:lvl2pPr>
            <a:lvl3pPr marL="0" indent="0">
              <a:buNone/>
              <a:defRPr/>
            </a:lvl3pPr>
            <a:lvl4pPr marL="0" indent="0">
              <a:buNone/>
              <a:defRPr/>
            </a:lvl4pPr>
            <a:lvl5pPr marL="0" indent="0">
              <a:buNone/>
              <a:defRPr/>
            </a:lvl5pPr>
          </a:lstStyle>
          <a:p>
            <a:pPr lvl="0"/>
            <a:r>
              <a:rPr lang="en-US"/>
              <a:t>First Last</a:t>
            </a:r>
          </a:p>
          <a:p>
            <a:pPr lvl="1"/>
            <a:r>
              <a:rPr lang="en-US"/>
              <a:t>Title</a:t>
            </a:r>
          </a:p>
        </p:txBody>
      </p:sp>
      <p:sp>
        <p:nvSpPr>
          <p:cNvPr id="63" name="Picture Placeholder 3"/>
          <p:cNvSpPr>
            <a:spLocks noGrp="1"/>
          </p:cNvSpPr>
          <p:nvPr>
            <p:ph type="pic" sz="quarter" idx="36"/>
          </p:nvPr>
        </p:nvSpPr>
        <p:spPr>
          <a:xfrm>
            <a:off x="1738553" y="3743893"/>
            <a:ext cx="640080" cy="640080"/>
          </a:xfrm>
          <a:noFill/>
        </p:spPr>
        <p:txBody>
          <a:bodyPr anchor="ctr"/>
          <a:lstStyle>
            <a:lvl1pPr algn="ctr">
              <a:defRPr sz="800"/>
            </a:lvl1pPr>
          </a:lstStyle>
          <a:p>
            <a:endParaRPr lang="en-US"/>
          </a:p>
        </p:txBody>
      </p:sp>
      <p:sp>
        <p:nvSpPr>
          <p:cNvPr id="64" name="Text Placeholder 22"/>
          <p:cNvSpPr>
            <a:spLocks noGrp="1"/>
          </p:cNvSpPr>
          <p:nvPr>
            <p:ph type="body" sz="quarter" idx="37" hasCustomPrompt="1"/>
          </p:nvPr>
        </p:nvSpPr>
        <p:spPr>
          <a:xfrm>
            <a:off x="1738553" y="4395633"/>
            <a:ext cx="638439" cy="287722"/>
          </a:xfrm>
        </p:spPr>
        <p:txBody>
          <a:bodyPr anchor="t"/>
          <a:lstStyle>
            <a:lvl1pPr marL="0" indent="0" algn="ctr">
              <a:spcBef>
                <a:spcPts val="0"/>
              </a:spcBef>
              <a:buNone/>
              <a:defRPr sz="700" b="1">
                <a:solidFill>
                  <a:schemeClr val="accent3">
                    <a:lumMod val="75000"/>
                  </a:schemeClr>
                </a:solidFill>
              </a:defRPr>
            </a:lvl1pPr>
            <a:lvl2pPr marL="0" indent="0" algn="ctr">
              <a:spcBef>
                <a:spcPts val="0"/>
              </a:spcBef>
              <a:buFont typeface="Arial" pitchFamily="34" charset="0"/>
              <a:buNone/>
              <a:defRPr sz="700"/>
            </a:lvl2pPr>
            <a:lvl3pPr marL="0" indent="0">
              <a:buNone/>
              <a:defRPr/>
            </a:lvl3pPr>
            <a:lvl4pPr marL="0" indent="0">
              <a:buNone/>
              <a:defRPr/>
            </a:lvl4pPr>
            <a:lvl5pPr marL="0" indent="0">
              <a:buNone/>
              <a:defRPr/>
            </a:lvl5pPr>
          </a:lstStyle>
          <a:p>
            <a:pPr lvl="0"/>
            <a:r>
              <a:rPr lang="en-US"/>
              <a:t>First Last</a:t>
            </a:r>
          </a:p>
          <a:p>
            <a:pPr lvl="1"/>
            <a:r>
              <a:rPr lang="en-US"/>
              <a:t>Title</a:t>
            </a:r>
          </a:p>
        </p:txBody>
      </p:sp>
      <p:sp>
        <p:nvSpPr>
          <p:cNvPr id="65" name="Picture Placeholder 3"/>
          <p:cNvSpPr>
            <a:spLocks noGrp="1"/>
          </p:cNvSpPr>
          <p:nvPr>
            <p:ph type="pic" sz="quarter" idx="38"/>
          </p:nvPr>
        </p:nvSpPr>
        <p:spPr>
          <a:xfrm>
            <a:off x="2426303" y="3743893"/>
            <a:ext cx="640080" cy="640080"/>
          </a:xfrm>
          <a:noFill/>
        </p:spPr>
        <p:txBody>
          <a:bodyPr anchor="ctr"/>
          <a:lstStyle>
            <a:lvl1pPr algn="ctr">
              <a:defRPr sz="800"/>
            </a:lvl1pPr>
          </a:lstStyle>
          <a:p>
            <a:endParaRPr lang="en-US"/>
          </a:p>
        </p:txBody>
      </p:sp>
      <p:sp>
        <p:nvSpPr>
          <p:cNvPr id="66" name="Text Placeholder 22"/>
          <p:cNvSpPr>
            <a:spLocks noGrp="1"/>
          </p:cNvSpPr>
          <p:nvPr>
            <p:ph type="body" sz="quarter" idx="39" hasCustomPrompt="1"/>
          </p:nvPr>
        </p:nvSpPr>
        <p:spPr>
          <a:xfrm>
            <a:off x="2426303" y="4395633"/>
            <a:ext cx="638439" cy="287722"/>
          </a:xfrm>
        </p:spPr>
        <p:txBody>
          <a:bodyPr anchor="t"/>
          <a:lstStyle>
            <a:lvl1pPr marL="0" indent="0" algn="ctr">
              <a:spcBef>
                <a:spcPts val="0"/>
              </a:spcBef>
              <a:buNone/>
              <a:defRPr sz="700" b="1">
                <a:solidFill>
                  <a:schemeClr val="accent3">
                    <a:lumMod val="75000"/>
                  </a:schemeClr>
                </a:solidFill>
              </a:defRPr>
            </a:lvl1pPr>
            <a:lvl2pPr marL="0" indent="0" algn="ctr">
              <a:spcBef>
                <a:spcPts val="0"/>
              </a:spcBef>
              <a:buFont typeface="Arial" pitchFamily="34" charset="0"/>
              <a:buNone/>
              <a:defRPr sz="700"/>
            </a:lvl2pPr>
            <a:lvl3pPr marL="0" indent="0">
              <a:buNone/>
              <a:defRPr/>
            </a:lvl3pPr>
            <a:lvl4pPr marL="0" indent="0">
              <a:buNone/>
              <a:defRPr/>
            </a:lvl4pPr>
            <a:lvl5pPr marL="0" indent="0">
              <a:buNone/>
              <a:defRPr/>
            </a:lvl5pPr>
          </a:lstStyle>
          <a:p>
            <a:pPr lvl="0"/>
            <a:r>
              <a:rPr lang="en-US"/>
              <a:t>First Last</a:t>
            </a:r>
          </a:p>
          <a:p>
            <a:pPr lvl="1"/>
            <a:r>
              <a:rPr lang="en-US"/>
              <a:t>Title</a:t>
            </a:r>
          </a:p>
        </p:txBody>
      </p:sp>
      <p:sp>
        <p:nvSpPr>
          <p:cNvPr id="67" name="Picture Placeholder 3"/>
          <p:cNvSpPr>
            <a:spLocks noGrp="1"/>
          </p:cNvSpPr>
          <p:nvPr>
            <p:ph type="pic" sz="quarter" idx="40"/>
          </p:nvPr>
        </p:nvSpPr>
        <p:spPr>
          <a:xfrm>
            <a:off x="3241039" y="1287901"/>
            <a:ext cx="640080" cy="640080"/>
          </a:xfrm>
          <a:noFill/>
        </p:spPr>
        <p:txBody>
          <a:bodyPr anchor="ctr"/>
          <a:lstStyle>
            <a:lvl1pPr algn="ctr">
              <a:defRPr sz="800"/>
            </a:lvl1pPr>
          </a:lstStyle>
          <a:p>
            <a:endParaRPr lang="en-US"/>
          </a:p>
        </p:txBody>
      </p:sp>
      <p:sp>
        <p:nvSpPr>
          <p:cNvPr id="68" name="Picture Placeholder 3"/>
          <p:cNvSpPr>
            <a:spLocks noGrp="1"/>
          </p:cNvSpPr>
          <p:nvPr>
            <p:ph type="pic" sz="quarter" idx="41"/>
          </p:nvPr>
        </p:nvSpPr>
        <p:spPr>
          <a:xfrm>
            <a:off x="3929907" y="1287901"/>
            <a:ext cx="640080" cy="640080"/>
          </a:xfrm>
          <a:noFill/>
        </p:spPr>
        <p:txBody>
          <a:bodyPr anchor="ctr"/>
          <a:lstStyle>
            <a:lvl1pPr algn="ctr">
              <a:defRPr sz="800"/>
            </a:lvl1pPr>
          </a:lstStyle>
          <a:p>
            <a:endParaRPr lang="en-US"/>
          </a:p>
        </p:txBody>
      </p:sp>
      <p:sp>
        <p:nvSpPr>
          <p:cNvPr id="69" name="Text Placeholder 22"/>
          <p:cNvSpPr>
            <a:spLocks noGrp="1"/>
          </p:cNvSpPr>
          <p:nvPr>
            <p:ph type="body" sz="quarter" idx="42" hasCustomPrompt="1"/>
          </p:nvPr>
        </p:nvSpPr>
        <p:spPr>
          <a:xfrm>
            <a:off x="3241040" y="1939641"/>
            <a:ext cx="638439" cy="287722"/>
          </a:xfrm>
        </p:spPr>
        <p:txBody>
          <a:bodyPr anchor="t"/>
          <a:lstStyle>
            <a:lvl1pPr marL="0" indent="0" algn="ctr">
              <a:spcBef>
                <a:spcPts val="0"/>
              </a:spcBef>
              <a:buNone/>
              <a:defRPr sz="700" b="1">
                <a:solidFill>
                  <a:schemeClr val="accent3">
                    <a:lumMod val="75000"/>
                  </a:schemeClr>
                </a:solidFill>
              </a:defRPr>
            </a:lvl1pPr>
            <a:lvl2pPr marL="0" indent="0" algn="ctr">
              <a:spcBef>
                <a:spcPts val="0"/>
              </a:spcBef>
              <a:buFont typeface="Arial" pitchFamily="34" charset="0"/>
              <a:buNone/>
              <a:defRPr sz="700"/>
            </a:lvl2pPr>
            <a:lvl3pPr marL="0" indent="0">
              <a:buNone/>
              <a:defRPr/>
            </a:lvl3pPr>
            <a:lvl4pPr marL="0" indent="0">
              <a:buNone/>
              <a:defRPr/>
            </a:lvl4pPr>
            <a:lvl5pPr marL="0" indent="0">
              <a:buNone/>
              <a:defRPr/>
            </a:lvl5pPr>
          </a:lstStyle>
          <a:p>
            <a:pPr lvl="0"/>
            <a:r>
              <a:rPr lang="en-US"/>
              <a:t>First Last</a:t>
            </a:r>
          </a:p>
          <a:p>
            <a:pPr lvl="1"/>
            <a:r>
              <a:rPr lang="en-US"/>
              <a:t>Title</a:t>
            </a:r>
          </a:p>
        </p:txBody>
      </p:sp>
      <p:sp>
        <p:nvSpPr>
          <p:cNvPr id="70" name="Text Placeholder 22"/>
          <p:cNvSpPr>
            <a:spLocks noGrp="1"/>
          </p:cNvSpPr>
          <p:nvPr>
            <p:ph type="body" sz="quarter" idx="43" hasCustomPrompt="1"/>
          </p:nvPr>
        </p:nvSpPr>
        <p:spPr>
          <a:xfrm>
            <a:off x="3929908" y="1939641"/>
            <a:ext cx="638439" cy="287722"/>
          </a:xfrm>
        </p:spPr>
        <p:txBody>
          <a:bodyPr anchor="t"/>
          <a:lstStyle>
            <a:lvl1pPr marL="0" indent="0" algn="ctr">
              <a:spcBef>
                <a:spcPts val="0"/>
              </a:spcBef>
              <a:buNone/>
              <a:defRPr sz="700" b="1">
                <a:solidFill>
                  <a:schemeClr val="accent3">
                    <a:lumMod val="75000"/>
                  </a:schemeClr>
                </a:solidFill>
              </a:defRPr>
            </a:lvl1pPr>
            <a:lvl2pPr marL="0" indent="0" algn="ctr">
              <a:spcBef>
                <a:spcPts val="0"/>
              </a:spcBef>
              <a:buFont typeface="Arial" pitchFamily="34" charset="0"/>
              <a:buNone/>
              <a:defRPr sz="700"/>
            </a:lvl2pPr>
            <a:lvl3pPr marL="0" indent="0">
              <a:buNone/>
              <a:defRPr/>
            </a:lvl3pPr>
            <a:lvl4pPr marL="0" indent="0">
              <a:buNone/>
              <a:defRPr/>
            </a:lvl4pPr>
            <a:lvl5pPr marL="0" indent="0">
              <a:buNone/>
              <a:defRPr/>
            </a:lvl5pPr>
          </a:lstStyle>
          <a:p>
            <a:pPr lvl="0"/>
            <a:r>
              <a:rPr lang="en-US"/>
              <a:t>First Last</a:t>
            </a:r>
          </a:p>
          <a:p>
            <a:pPr lvl="1"/>
            <a:r>
              <a:rPr lang="en-US"/>
              <a:t>Title</a:t>
            </a:r>
          </a:p>
        </p:txBody>
      </p:sp>
      <p:sp>
        <p:nvSpPr>
          <p:cNvPr id="71" name="Picture Placeholder 3"/>
          <p:cNvSpPr>
            <a:spLocks noGrp="1"/>
          </p:cNvSpPr>
          <p:nvPr>
            <p:ph type="pic" sz="quarter" idx="44"/>
          </p:nvPr>
        </p:nvSpPr>
        <p:spPr>
          <a:xfrm>
            <a:off x="4624357" y="1287901"/>
            <a:ext cx="640080" cy="640080"/>
          </a:xfrm>
          <a:noFill/>
        </p:spPr>
        <p:txBody>
          <a:bodyPr anchor="ctr"/>
          <a:lstStyle>
            <a:lvl1pPr algn="ctr">
              <a:defRPr sz="800"/>
            </a:lvl1pPr>
          </a:lstStyle>
          <a:p>
            <a:endParaRPr lang="en-US"/>
          </a:p>
        </p:txBody>
      </p:sp>
      <p:sp>
        <p:nvSpPr>
          <p:cNvPr id="72" name="Text Placeholder 22"/>
          <p:cNvSpPr>
            <a:spLocks noGrp="1"/>
          </p:cNvSpPr>
          <p:nvPr>
            <p:ph type="body" sz="quarter" idx="45" hasCustomPrompt="1"/>
          </p:nvPr>
        </p:nvSpPr>
        <p:spPr>
          <a:xfrm>
            <a:off x="4624670" y="1939641"/>
            <a:ext cx="638439" cy="287722"/>
          </a:xfrm>
        </p:spPr>
        <p:txBody>
          <a:bodyPr anchor="t"/>
          <a:lstStyle>
            <a:lvl1pPr marL="0" indent="0" algn="ctr">
              <a:spcBef>
                <a:spcPts val="0"/>
              </a:spcBef>
              <a:buNone/>
              <a:defRPr sz="700" b="1">
                <a:solidFill>
                  <a:schemeClr val="accent3">
                    <a:lumMod val="75000"/>
                  </a:schemeClr>
                </a:solidFill>
              </a:defRPr>
            </a:lvl1pPr>
            <a:lvl2pPr marL="0" indent="0" algn="ctr">
              <a:spcBef>
                <a:spcPts val="0"/>
              </a:spcBef>
              <a:buFont typeface="Arial" pitchFamily="34" charset="0"/>
              <a:buNone/>
              <a:defRPr sz="700"/>
            </a:lvl2pPr>
            <a:lvl3pPr marL="0" indent="0">
              <a:buNone/>
              <a:defRPr/>
            </a:lvl3pPr>
            <a:lvl4pPr marL="0" indent="0">
              <a:buNone/>
              <a:defRPr/>
            </a:lvl4pPr>
            <a:lvl5pPr marL="0" indent="0">
              <a:buNone/>
              <a:defRPr/>
            </a:lvl5pPr>
          </a:lstStyle>
          <a:p>
            <a:pPr lvl="0"/>
            <a:r>
              <a:rPr lang="en-US"/>
              <a:t>First Last</a:t>
            </a:r>
          </a:p>
          <a:p>
            <a:pPr lvl="1"/>
            <a:r>
              <a:rPr lang="en-US"/>
              <a:t>Title</a:t>
            </a:r>
          </a:p>
        </p:txBody>
      </p:sp>
      <p:sp>
        <p:nvSpPr>
          <p:cNvPr id="73" name="Picture Placeholder 3"/>
          <p:cNvSpPr>
            <a:spLocks noGrp="1"/>
          </p:cNvSpPr>
          <p:nvPr>
            <p:ph type="pic" sz="quarter" idx="46"/>
          </p:nvPr>
        </p:nvSpPr>
        <p:spPr>
          <a:xfrm>
            <a:off x="5307643" y="1287901"/>
            <a:ext cx="640080" cy="640080"/>
          </a:xfrm>
          <a:noFill/>
        </p:spPr>
        <p:txBody>
          <a:bodyPr anchor="ctr"/>
          <a:lstStyle>
            <a:lvl1pPr algn="ctr">
              <a:defRPr sz="800"/>
            </a:lvl1pPr>
          </a:lstStyle>
          <a:p>
            <a:endParaRPr lang="en-US"/>
          </a:p>
        </p:txBody>
      </p:sp>
      <p:sp>
        <p:nvSpPr>
          <p:cNvPr id="74" name="Text Placeholder 22"/>
          <p:cNvSpPr>
            <a:spLocks noGrp="1"/>
          </p:cNvSpPr>
          <p:nvPr>
            <p:ph type="body" sz="quarter" idx="47" hasCustomPrompt="1"/>
          </p:nvPr>
        </p:nvSpPr>
        <p:spPr>
          <a:xfrm>
            <a:off x="5307644" y="1939641"/>
            <a:ext cx="638439" cy="287722"/>
          </a:xfrm>
        </p:spPr>
        <p:txBody>
          <a:bodyPr anchor="t"/>
          <a:lstStyle>
            <a:lvl1pPr marL="0" indent="0" algn="ctr">
              <a:spcBef>
                <a:spcPts val="0"/>
              </a:spcBef>
              <a:buNone/>
              <a:defRPr sz="700" b="1">
                <a:solidFill>
                  <a:schemeClr val="accent3">
                    <a:lumMod val="75000"/>
                  </a:schemeClr>
                </a:solidFill>
              </a:defRPr>
            </a:lvl1pPr>
            <a:lvl2pPr marL="0" indent="0" algn="ctr">
              <a:spcBef>
                <a:spcPts val="0"/>
              </a:spcBef>
              <a:buFont typeface="Arial" pitchFamily="34" charset="0"/>
              <a:buNone/>
              <a:defRPr sz="700"/>
            </a:lvl2pPr>
            <a:lvl3pPr marL="0" indent="0">
              <a:buNone/>
              <a:defRPr/>
            </a:lvl3pPr>
            <a:lvl4pPr marL="0" indent="0">
              <a:buNone/>
              <a:defRPr/>
            </a:lvl4pPr>
            <a:lvl5pPr marL="0" indent="0">
              <a:buNone/>
              <a:defRPr/>
            </a:lvl5pPr>
          </a:lstStyle>
          <a:p>
            <a:pPr lvl="0"/>
            <a:r>
              <a:rPr lang="en-US"/>
              <a:t>First Last</a:t>
            </a:r>
          </a:p>
          <a:p>
            <a:pPr lvl="1"/>
            <a:r>
              <a:rPr lang="en-US"/>
              <a:t>Title</a:t>
            </a:r>
          </a:p>
        </p:txBody>
      </p:sp>
      <p:sp>
        <p:nvSpPr>
          <p:cNvPr id="75" name="Picture Placeholder 3"/>
          <p:cNvSpPr>
            <a:spLocks noGrp="1"/>
          </p:cNvSpPr>
          <p:nvPr>
            <p:ph type="pic" sz="quarter" idx="48"/>
          </p:nvPr>
        </p:nvSpPr>
        <p:spPr>
          <a:xfrm>
            <a:off x="3241039" y="2501244"/>
            <a:ext cx="640080" cy="640080"/>
          </a:xfrm>
          <a:noFill/>
        </p:spPr>
        <p:txBody>
          <a:bodyPr anchor="ctr"/>
          <a:lstStyle>
            <a:lvl1pPr algn="ctr">
              <a:defRPr sz="800"/>
            </a:lvl1pPr>
          </a:lstStyle>
          <a:p>
            <a:endParaRPr lang="en-US"/>
          </a:p>
        </p:txBody>
      </p:sp>
      <p:sp>
        <p:nvSpPr>
          <p:cNvPr id="76" name="Picture Placeholder 3"/>
          <p:cNvSpPr>
            <a:spLocks noGrp="1"/>
          </p:cNvSpPr>
          <p:nvPr>
            <p:ph type="pic" sz="quarter" idx="49"/>
          </p:nvPr>
        </p:nvSpPr>
        <p:spPr>
          <a:xfrm>
            <a:off x="3929907" y="2501244"/>
            <a:ext cx="640080" cy="640080"/>
          </a:xfrm>
          <a:noFill/>
        </p:spPr>
        <p:txBody>
          <a:bodyPr anchor="ctr"/>
          <a:lstStyle>
            <a:lvl1pPr algn="ctr">
              <a:defRPr sz="800"/>
            </a:lvl1pPr>
          </a:lstStyle>
          <a:p>
            <a:endParaRPr lang="en-US"/>
          </a:p>
        </p:txBody>
      </p:sp>
      <p:sp>
        <p:nvSpPr>
          <p:cNvPr id="77" name="Text Placeholder 22"/>
          <p:cNvSpPr>
            <a:spLocks noGrp="1"/>
          </p:cNvSpPr>
          <p:nvPr>
            <p:ph type="body" sz="quarter" idx="50" hasCustomPrompt="1"/>
          </p:nvPr>
        </p:nvSpPr>
        <p:spPr>
          <a:xfrm>
            <a:off x="3241040" y="3152984"/>
            <a:ext cx="638439" cy="287722"/>
          </a:xfrm>
        </p:spPr>
        <p:txBody>
          <a:bodyPr anchor="t"/>
          <a:lstStyle>
            <a:lvl1pPr marL="0" indent="0" algn="ctr">
              <a:spcBef>
                <a:spcPts val="0"/>
              </a:spcBef>
              <a:buNone/>
              <a:defRPr sz="700" b="1">
                <a:solidFill>
                  <a:schemeClr val="accent3">
                    <a:lumMod val="75000"/>
                  </a:schemeClr>
                </a:solidFill>
              </a:defRPr>
            </a:lvl1pPr>
            <a:lvl2pPr marL="0" indent="0" algn="ctr">
              <a:spcBef>
                <a:spcPts val="0"/>
              </a:spcBef>
              <a:buFont typeface="Arial" pitchFamily="34" charset="0"/>
              <a:buNone/>
              <a:defRPr sz="700"/>
            </a:lvl2pPr>
            <a:lvl3pPr marL="0" indent="0">
              <a:buNone/>
              <a:defRPr/>
            </a:lvl3pPr>
            <a:lvl4pPr marL="0" indent="0">
              <a:buNone/>
              <a:defRPr/>
            </a:lvl4pPr>
            <a:lvl5pPr marL="0" indent="0">
              <a:buNone/>
              <a:defRPr/>
            </a:lvl5pPr>
          </a:lstStyle>
          <a:p>
            <a:pPr lvl="0"/>
            <a:r>
              <a:rPr lang="en-US"/>
              <a:t>First Last</a:t>
            </a:r>
          </a:p>
          <a:p>
            <a:pPr lvl="1"/>
            <a:r>
              <a:rPr lang="en-US"/>
              <a:t>Title</a:t>
            </a:r>
          </a:p>
        </p:txBody>
      </p:sp>
      <p:sp>
        <p:nvSpPr>
          <p:cNvPr id="78" name="Text Placeholder 22"/>
          <p:cNvSpPr>
            <a:spLocks noGrp="1"/>
          </p:cNvSpPr>
          <p:nvPr>
            <p:ph type="body" sz="quarter" idx="51" hasCustomPrompt="1"/>
          </p:nvPr>
        </p:nvSpPr>
        <p:spPr>
          <a:xfrm>
            <a:off x="3929908" y="3152984"/>
            <a:ext cx="638439" cy="287722"/>
          </a:xfrm>
        </p:spPr>
        <p:txBody>
          <a:bodyPr anchor="t"/>
          <a:lstStyle>
            <a:lvl1pPr marL="0" indent="0" algn="ctr">
              <a:spcBef>
                <a:spcPts val="0"/>
              </a:spcBef>
              <a:buNone/>
              <a:defRPr sz="700" b="1">
                <a:solidFill>
                  <a:schemeClr val="accent3">
                    <a:lumMod val="75000"/>
                  </a:schemeClr>
                </a:solidFill>
              </a:defRPr>
            </a:lvl1pPr>
            <a:lvl2pPr marL="0" indent="0" algn="ctr">
              <a:spcBef>
                <a:spcPts val="0"/>
              </a:spcBef>
              <a:buFont typeface="Arial" pitchFamily="34" charset="0"/>
              <a:buNone/>
              <a:defRPr sz="700"/>
            </a:lvl2pPr>
            <a:lvl3pPr marL="0" indent="0">
              <a:buNone/>
              <a:defRPr/>
            </a:lvl3pPr>
            <a:lvl4pPr marL="0" indent="0">
              <a:buNone/>
              <a:defRPr/>
            </a:lvl4pPr>
            <a:lvl5pPr marL="0" indent="0">
              <a:buNone/>
              <a:defRPr/>
            </a:lvl5pPr>
          </a:lstStyle>
          <a:p>
            <a:pPr lvl="0"/>
            <a:r>
              <a:rPr lang="en-US"/>
              <a:t>First Last</a:t>
            </a:r>
          </a:p>
          <a:p>
            <a:pPr lvl="1"/>
            <a:r>
              <a:rPr lang="en-US"/>
              <a:t>Title</a:t>
            </a:r>
          </a:p>
        </p:txBody>
      </p:sp>
      <p:sp>
        <p:nvSpPr>
          <p:cNvPr id="79" name="Picture Placeholder 3"/>
          <p:cNvSpPr>
            <a:spLocks noGrp="1"/>
          </p:cNvSpPr>
          <p:nvPr>
            <p:ph type="pic" sz="quarter" idx="52"/>
          </p:nvPr>
        </p:nvSpPr>
        <p:spPr>
          <a:xfrm>
            <a:off x="4619891" y="2501244"/>
            <a:ext cx="640080" cy="640080"/>
          </a:xfrm>
          <a:noFill/>
        </p:spPr>
        <p:txBody>
          <a:bodyPr anchor="ctr"/>
          <a:lstStyle>
            <a:lvl1pPr algn="ctr">
              <a:defRPr sz="800"/>
            </a:lvl1pPr>
          </a:lstStyle>
          <a:p>
            <a:endParaRPr lang="en-US"/>
          </a:p>
        </p:txBody>
      </p:sp>
      <p:sp>
        <p:nvSpPr>
          <p:cNvPr id="80" name="Text Placeholder 22"/>
          <p:cNvSpPr>
            <a:spLocks noGrp="1"/>
          </p:cNvSpPr>
          <p:nvPr>
            <p:ph type="body" sz="quarter" idx="53" hasCustomPrompt="1"/>
          </p:nvPr>
        </p:nvSpPr>
        <p:spPr>
          <a:xfrm>
            <a:off x="4619891" y="3152984"/>
            <a:ext cx="638439" cy="287722"/>
          </a:xfrm>
        </p:spPr>
        <p:txBody>
          <a:bodyPr anchor="t"/>
          <a:lstStyle>
            <a:lvl1pPr marL="0" indent="0" algn="ctr">
              <a:spcBef>
                <a:spcPts val="0"/>
              </a:spcBef>
              <a:buNone/>
              <a:defRPr sz="700" b="1">
                <a:solidFill>
                  <a:schemeClr val="accent3">
                    <a:lumMod val="75000"/>
                  </a:schemeClr>
                </a:solidFill>
              </a:defRPr>
            </a:lvl1pPr>
            <a:lvl2pPr marL="0" indent="0" algn="ctr">
              <a:spcBef>
                <a:spcPts val="0"/>
              </a:spcBef>
              <a:buFont typeface="Arial" pitchFamily="34" charset="0"/>
              <a:buNone/>
              <a:defRPr sz="700"/>
            </a:lvl2pPr>
            <a:lvl3pPr marL="0" indent="0">
              <a:buNone/>
              <a:defRPr/>
            </a:lvl3pPr>
            <a:lvl4pPr marL="0" indent="0">
              <a:buNone/>
              <a:defRPr/>
            </a:lvl4pPr>
            <a:lvl5pPr marL="0" indent="0">
              <a:buNone/>
              <a:defRPr/>
            </a:lvl5pPr>
          </a:lstStyle>
          <a:p>
            <a:pPr lvl="0"/>
            <a:r>
              <a:rPr lang="en-US"/>
              <a:t>First Last</a:t>
            </a:r>
          </a:p>
          <a:p>
            <a:pPr lvl="1"/>
            <a:r>
              <a:rPr lang="en-US"/>
              <a:t>Title</a:t>
            </a:r>
          </a:p>
        </p:txBody>
      </p:sp>
      <p:sp>
        <p:nvSpPr>
          <p:cNvPr id="81" name="Picture Placeholder 3"/>
          <p:cNvSpPr>
            <a:spLocks noGrp="1"/>
          </p:cNvSpPr>
          <p:nvPr>
            <p:ph type="pic" sz="quarter" idx="54"/>
          </p:nvPr>
        </p:nvSpPr>
        <p:spPr>
          <a:xfrm>
            <a:off x="5307643" y="2501244"/>
            <a:ext cx="640080" cy="640080"/>
          </a:xfrm>
          <a:noFill/>
        </p:spPr>
        <p:txBody>
          <a:bodyPr anchor="ctr"/>
          <a:lstStyle>
            <a:lvl1pPr algn="ctr">
              <a:defRPr sz="800"/>
            </a:lvl1pPr>
          </a:lstStyle>
          <a:p>
            <a:endParaRPr lang="en-US"/>
          </a:p>
        </p:txBody>
      </p:sp>
      <p:sp>
        <p:nvSpPr>
          <p:cNvPr id="82" name="Text Placeholder 22"/>
          <p:cNvSpPr>
            <a:spLocks noGrp="1"/>
          </p:cNvSpPr>
          <p:nvPr>
            <p:ph type="body" sz="quarter" idx="55" hasCustomPrompt="1"/>
          </p:nvPr>
        </p:nvSpPr>
        <p:spPr>
          <a:xfrm>
            <a:off x="5307644" y="3152984"/>
            <a:ext cx="638439" cy="287722"/>
          </a:xfrm>
        </p:spPr>
        <p:txBody>
          <a:bodyPr anchor="t"/>
          <a:lstStyle>
            <a:lvl1pPr marL="0" indent="0" algn="ctr">
              <a:spcBef>
                <a:spcPts val="0"/>
              </a:spcBef>
              <a:buNone/>
              <a:defRPr sz="700" b="1">
                <a:solidFill>
                  <a:schemeClr val="accent3">
                    <a:lumMod val="75000"/>
                  </a:schemeClr>
                </a:solidFill>
              </a:defRPr>
            </a:lvl1pPr>
            <a:lvl2pPr marL="0" indent="0" algn="ctr">
              <a:spcBef>
                <a:spcPts val="0"/>
              </a:spcBef>
              <a:buFont typeface="Arial" pitchFamily="34" charset="0"/>
              <a:buNone/>
              <a:defRPr sz="700"/>
            </a:lvl2pPr>
            <a:lvl3pPr marL="0" indent="0">
              <a:buNone/>
              <a:defRPr/>
            </a:lvl3pPr>
            <a:lvl4pPr marL="0" indent="0">
              <a:buNone/>
              <a:defRPr/>
            </a:lvl4pPr>
            <a:lvl5pPr marL="0" indent="0">
              <a:buNone/>
              <a:defRPr/>
            </a:lvl5pPr>
          </a:lstStyle>
          <a:p>
            <a:pPr lvl="0"/>
            <a:r>
              <a:rPr lang="en-US"/>
              <a:t>First Last</a:t>
            </a:r>
          </a:p>
          <a:p>
            <a:pPr lvl="1"/>
            <a:r>
              <a:rPr lang="en-US"/>
              <a:t>Title</a:t>
            </a:r>
          </a:p>
        </p:txBody>
      </p:sp>
      <p:sp>
        <p:nvSpPr>
          <p:cNvPr id="83" name="Picture Placeholder 3"/>
          <p:cNvSpPr>
            <a:spLocks noGrp="1"/>
          </p:cNvSpPr>
          <p:nvPr>
            <p:ph type="pic" sz="quarter" idx="56"/>
          </p:nvPr>
        </p:nvSpPr>
        <p:spPr>
          <a:xfrm>
            <a:off x="3241039" y="3743893"/>
            <a:ext cx="640080" cy="640080"/>
          </a:xfrm>
          <a:noFill/>
        </p:spPr>
        <p:txBody>
          <a:bodyPr anchor="ctr"/>
          <a:lstStyle>
            <a:lvl1pPr algn="ctr">
              <a:defRPr sz="800"/>
            </a:lvl1pPr>
          </a:lstStyle>
          <a:p>
            <a:endParaRPr lang="en-US"/>
          </a:p>
        </p:txBody>
      </p:sp>
      <p:sp>
        <p:nvSpPr>
          <p:cNvPr id="84" name="Picture Placeholder 3"/>
          <p:cNvSpPr>
            <a:spLocks noGrp="1"/>
          </p:cNvSpPr>
          <p:nvPr>
            <p:ph type="pic" sz="quarter" idx="57"/>
          </p:nvPr>
        </p:nvSpPr>
        <p:spPr>
          <a:xfrm>
            <a:off x="3929907" y="3743893"/>
            <a:ext cx="640080" cy="640080"/>
          </a:xfrm>
          <a:noFill/>
        </p:spPr>
        <p:txBody>
          <a:bodyPr anchor="ctr"/>
          <a:lstStyle>
            <a:lvl1pPr algn="ctr">
              <a:defRPr sz="800"/>
            </a:lvl1pPr>
          </a:lstStyle>
          <a:p>
            <a:endParaRPr lang="en-US"/>
          </a:p>
        </p:txBody>
      </p:sp>
      <p:sp>
        <p:nvSpPr>
          <p:cNvPr id="85" name="Text Placeholder 22"/>
          <p:cNvSpPr>
            <a:spLocks noGrp="1"/>
          </p:cNvSpPr>
          <p:nvPr>
            <p:ph type="body" sz="quarter" idx="58" hasCustomPrompt="1"/>
          </p:nvPr>
        </p:nvSpPr>
        <p:spPr>
          <a:xfrm>
            <a:off x="3241040" y="4395633"/>
            <a:ext cx="638439" cy="287722"/>
          </a:xfrm>
        </p:spPr>
        <p:txBody>
          <a:bodyPr anchor="t"/>
          <a:lstStyle>
            <a:lvl1pPr marL="0" indent="0" algn="ctr">
              <a:spcBef>
                <a:spcPts val="0"/>
              </a:spcBef>
              <a:buNone/>
              <a:defRPr sz="700" b="1">
                <a:solidFill>
                  <a:schemeClr val="accent3">
                    <a:lumMod val="75000"/>
                  </a:schemeClr>
                </a:solidFill>
              </a:defRPr>
            </a:lvl1pPr>
            <a:lvl2pPr marL="0" indent="0" algn="ctr">
              <a:spcBef>
                <a:spcPts val="0"/>
              </a:spcBef>
              <a:buFont typeface="Arial" pitchFamily="34" charset="0"/>
              <a:buNone/>
              <a:defRPr sz="700"/>
            </a:lvl2pPr>
            <a:lvl3pPr marL="0" indent="0">
              <a:buNone/>
              <a:defRPr/>
            </a:lvl3pPr>
            <a:lvl4pPr marL="0" indent="0">
              <a:buNone/>
              <a:defRPr/>
            </a:lvl4pPr>
            <a:lvl5pPr marL="0" indent="0">
              <a:buNone/>
              <a:defRPr/>
            </a:lvl5pPr>
          </a:lstStyle>
          <a:p>
            <a:pPr lvl="0"/>
            <a:r>
              <a:rPr lang="en-US"/>
              <a:t>First Last</a:t>
            </a:r>
          </a:p>
          <a:p>
            <a:pPr lvl="1"/>
            <a:r>
              <a:rPr lang="en-US"/>
              <a:t>Title</a:t>
            </a:r>
          </a:p>
        </p:txBody>
      </p:sp>
      <p:sp>
        <p:nvSpPr>
          <p:cNvPr id="86" name="Text Placeholder 22"/>
          <p:cNvSpPr>
            <a:spLocks noGrp="1"/>
          </p:cNvSpPr>
          <p:nvPr>
            <p:ph type="body" sz="quarter" idx="59" hasCustomPrompt="1"/>
          </p:nvPr>
        </p:nvSpPr>
        <p:spPr>
          <a:xfrm>
            <a:off x="3929908" y="4395633"/>
            <a:ext cx="638439" cy="287722"/>
          </a:xfrm>
        </p:spPr>
        <p:txBody>
          <a:bodyPr anchor="t"/>
          <a:lstStyle>
            <a:lvl1pPr marL="0" indent="0" algn="ctr">
              <a:spcBef>
                <a:spcPts val="0"/>
              </a:spcBef>
              <a:buNone/>
              <a:defRPr sz="700" b="1">
                <a:solidFill>
                  <a:schemeClr val="accent3">
                    <a:lumMod val="75000"/>
                  </a:schemeClr>
                </a:solidFill>
              </a:defRPr>
            </a:lvl1pPr>
            <a:lvl2pPr marL="0" indent="0" algn="ctr">
              <a:spcBef>
                <a:spcPts val="0"/>
              </a:spcBef>
              <a:buFont typeface="Arial" pitchFamily="34" charset="0"/>
              <a:buNone/>
              <a:defRPr sz="700"/>
            </a:lvl2pPr>
            <a:lvl3pPr marL="0" indent="0">
              <a:buNone/>
              <a:defRPr/>
            </a:lvl3pPr>
            <a:lvl4pPr marL="0" indent="0">
              <a:buNone/>
              <a:defRPr/>
            </a:lvl4pPr>
            <a:lvl5pPr marL="0" indent="0">
              <a:buNone/>
              <a:defRPr/>
            </a:lvl5pPr>
          </a:lstStyle>
          <a:p>
            <a:pPr lvl="0"/>
            <a:r>
              <a:rPr lang="en-US"/>
              <a:t>First Last</a:t>
            </a:r>
          </a:p>
          <a:p>
            <a:pPr lvl="1"/>
            <a:r>
              <a:rPr lang="en-US"/>
              <a:t>Title</a:t>
            </a:r>
          </a:p>
        </p:txBody>
      </p:sp>
      <p:sp>
        <p:nvSpPr>
          <p:cNvPr id="87" name="Picture Placeholder 3"/>
          <p:cNvSpPr>
            <a:spLocks noGrp="1"/>
          </p:cNvSpPr>
          <p:nvPr>
            <p:ph type="pic" sz="quarter" idx="60"/>
          </p:nvPr>
        </p:nvSpPr>
        <p:spPr>
          <a:xfrm>
            <a:off x="4618775" y="3743893"/>
            <a:ext cx="640080" cy="640080"/>
          </a:xfrm>
          <a:noFill/>
        </p:spPr>
        <p:txBody>
          <a:bodyPr anchor="ctr"/>
          <a:lstStyle>
            <a:lvl1pPr algn="ctr">
              <a:defRPr sz="800"/>
            </a:lvl1pPr>
          </a:lstStyle>
          <a:p>
            <a:endParaRPr lang="en-US"/>
          </a:p>
        </p:txBody>
      </p:sp>
      <p:sp>
        <p:nvSpPr>
          <p:cNvPr id="88" name="Text Placeholder 22"/>
          <p:cNvSpPr>
            <a:spLocks noGrp="1"/>
          </p:cNvSpPr>
          <p:nvPr>
            <p:ph type="body" sz="quarter" idx="61" hasCustomPrompt="1"/>
          </p:nvPr>
        </p:nvSpPr>
        <p:spPr>
          <a:xfrm>
            <a:off x="4618775" y="4395633"/>
            <a:ext cx="638439" cy="287722"/>
          </a:xfrm>
        </p:spPr>
        <p:txBody>
          <a:bodyPr anchor="t"/>
          <a:lstStyle>
            <a:lvl1pPr marL="0" indent="0" algn="ctr">
              <a:spcBef>
                <a:spcPts val="0"/>
              </a:spcBef>
              <a:buNone/>
              <a:defRPr sz="700" b="1">
                <a:solidFill>
                  <a:schemeClr val="accent3">
                    <a:lumMod val="75000"/>
                  </a:schemeClr>
                </a:solidFill>
              </a:defRPr>
            </a:lvl1pPr>
            <a:lvl2pPr marL="0" indent="0" algn="ctr">
              <a:spcBef>
                <a:spcPts val="0"/>
              </a:spcBef>
              <a:buFont typeface="Arial" pitchFamily="34" charset="0"/>
              <a:buNone/>
              <a:defRPr sz="700"/>
            </a:lvl2pPr>
            <a:lvl3pPr marL="0" indent="0">
              <a:buNone/>
              <a:defRPr/>
            </a:lvl3pPr>
            <a:lvl4pPr marL="0" indent="0">
              <a:buNone/>
              <a:defRPr/>
            </a:lvl4pPr>
            <a:lvl5pPr marL="0" indent="0">
              <a:buNone/>
              <a:defRPr/>
            </a:lvl5pPr>
          </a:lstStyle>
          <a:p>
            <a:pPr lvl="0"/>
            <a:r>
              <a:rPr lang="en-US"/>
              <a:t>First Last</a:t>
            </a:r>
          </a:p>
          <a:p>
            <a:pPr lvl="1"/>
            <a:r>
              <a:rPr lang="en-US"/>
              <a:t>Title</a:t>
            </a:r>
          </a:p>
        </p:txBody>
      </p:sp>
      <p:sp>
        <p:nvSpPr>
          <p:cNvPr id="89" name="Picture Placeholder 3"/>
          <p:cNvSpPr>
            <a:spLocks noGrp="1"/>
          </p:cNvSpPr>
          <p:nvPr>
            <p:ph type="pic" sz="quarter" idx="62"/>
          </p:nvPr>
        </p:nvSpPr>
        <p:spPr>
          <a:xfrm>
            <a:off x="5307643" y="3743893"/>
            <a:ext cx="640080" cy="640080"/>
          </a:xfrm>
          <a:noFill/>
        </p:spPr>
        <p:txBody>
          <a:bodyPr anchor="ctr"/>
          <a:lstStyle>
            <a:lvl1pPr algn="ctr">
              <a:defRPr sz="800"/>
            </a:lvl1pPr>
          </a:lstStyle>
          <a:p>
            <a:endParaRPr lang="en-US"/>
          </a:p>
        </p:txBody>
      </p:sp>
      <p:sp>
        <p:nvSpPr>
          <p:cNvPr id="90" name="Text Placeholder 22"/>
          <p:cNvSpPr>
            <a:spLocks noGrp="1"/>
          </p:cNvSpPr>
          <p:nvPr>
            <p:ph type="body" sz="quarter" idx="63" hasCustomPrompt="1"/>
          </p:nvPr>
        </p:nvSpPr>
        <p:spPr>
          <a:xfrm>
            <a:off x="5307644" y="4395633"/>
            <a:ext cx="638439" cy="287722"/>
          </a:xfrm>
        </p:spPr>
        <p:txBody>
          <a:bodyPr anchor="t"/>
          <a:lstStyle>
            <a:lvl1pPr marL="0" indent="0" algn="ctr">
              <a:spcBef>
                <a:spcPts val="0"/>
              </a:spcBef>
              <a:buNone/>
              <a:defRPr sz="700" b="1">
                <a:solidFill>
                  <a:schemeClr val="accent3">
                    <a:lumMod val="75000"/>
                  </a:schemeClr>
                </a:solidFill>
              </a:defRPr>
            </a:lvl1pPr>
            <a:lvl2pPr marL="0" indent="0" algn="ctr">
              <a:spcBef>
                <a:spcPts val="0"/>
              </a:spcBef>
              <a:buFont typeface="Arial" pitchFamily="34" charset="0"/>
              <a:buNone/>
              <a:defRPr sz="700"/>
            </a:lvl2pPr>
            <a:lvl3pPr marL="0" indent="0">
              <a:buNone/>
              <a:defRPr/>
            </a:lvl3pPr>
            <a:lvl4pPr marL="0" indent="0">
              <a:buNone/>
              <a:defRPr/>
            </a:lvl4pPr>
            <a:lvl5pPr marL="0" indent="0">
              <a:buNone/>
              <a:defRPr/>
            </a:lvl5pPr>
          </a:lstStyle>
          <a:p>
            <a:pPr lvl="0"/>
            <a:r>
              <a:rPr lang="en-US"/>
              <a:t>First Last</a:t>
            </a:r>
          </a:p>
          <a:p>
            <a:pPr lvl="1"/>
            <a:r>
              <a:rPr lang="en-US"/>
              <a:t>Title</a:t>
            </a:r>
          </a:p>
        </p:txBody>
      </p:sp>
      <p:sp>
        <p:nvSpPr>
          <p:cNvPr id="91" name="Picture Placeholder 3"/>
          <p:cNvSpPr>
            <a:spLocks noGrp="1"/>
          </p:cNvSpPr>
          <p:nvPr>
            <p:ph type="pic" sz="quarter" idx="64"/>
          </p:nvPr>
        </p:nvSpPr>
        <p:spPr>
          <a:xfrm>
            <a:off x="5996511" y="1287901"/>
            <a:ext cx="640080" cy="640080"/>
          </a:xfrm>
          <a:noFill/>
        </p:spPr>
        <p:txBody>
          <a:bodyPr anchor="ctr"/>
          <a:lstStyle>
            <a:lvl1pPr algn="ctr">
              <a:defRPr sz="800"/>
            </a:lvl1pPr>
          </a:lstStyle>
          <a:p>
            <a:endParaRPr lang="en-US"/>
          </a:p>
        </p:txBody>
      </p:sp>
      <p:sp>
        <p:nvSpPr>
          <p:cNvPr id="92" name="Picture Placeholder 3"/>
          <p:cNvSpPr>
            <a:spLocks noGrp="1"/>
          </p:cNvSpPr>
          <p:nvPr>
            <p:ph type="pic" sz="quarter" idx="65"/>
          </p:nvPr>
        </p:nvSpPr>
        <p:spPr>
          <a:xfrm>
            <a:off x="6685379" y="1287901"/>
            <a:ext cx="640080" cy="640080"/>
          </a:xfrm>
          <a:noFill/>
        </p:spPr>
        <p:txBody>
          <a:bodyPr anchor="ctr"/>
          <a:lstStyle>
            <a:lvl1pPr algn="ctr">
              <a:defRPr sz="800"/>
            </a:lvl1pPr>
          </a:lstStyle>
          <a:p>
            <a:endParaRPr lang="en-US"/>
          </a:p>
        </p:txBody>
      </p:sp>
      <p:sp>
        <p:nvSpPr>
          <p:cNvPr id="93" name="Text Placeholder 22"/>
          <p:cNvSpPr>
            <a:spLocks noGrp="1"/>
          </p:cNvSpPr>
          <p:nvPr>
            <p:ph type="body" sz="quarter" idx="66" hasCustomPrompt="1"/>
          </p:nvPr>
        </p:nvSpPr>
        <p:spPr>
          <a:xfrm>
            <a:off x="5996512" y="1939641"/>
            <a:ext cx="638439" cy="287722"/>
          </a:xfrm>
        </p:spPr>
        <p:txBody>
          <a:bodyPr anchor="t"/>
          <a:lstStyle>
            <a:lvl1pPr marL="0" indent="0" algn="ctr">
              <a:spcBef>
                <a:spcPts val="0"/>
              </a:spcBef>
              <a:buNone/>
              <a:defRPr sz="700" b="1">
                <a:solidFill>
                  <a:schemeClr val="accent3">
                    <a:lumMod val="75000"/>
                  </a:schemeClr>
                </a:solidFill>
              </a:defRPr>
            </a:lvl1pPr>
            <a:lvl2pPr marL="0" indent="0" algn="ctr">
              <a:spcBef>
                <a:spcPts val="0"/>
              </a:spcBef>
              <a:buFont typeface="Arial" pitchFamily="34" charset="0"/>
              <a:buNone/>
              <a:defRPr sz="700"/>
            </a:lvl2pPr>
            <a:lvl3pPr marL="0" indent="0">
              <a:buNone/>
              <a:defRPr/>
            </a:lvl3pPr>
            <a:lvl4pPr marL="0" indent="0">
              <a:buNone/>
              <a:defRPr/>
            </a:lvl4pPr>
            <a:lvl5pPr marL="0" indent="0">
              <a:buNone/>
              <a:defRPr/>
            </a:lvl5pPr>
          </a:lstStyle>
          <a:p>
            <a:pPr lvl="0"/>
            <a:r>
              <a:rPr lang="en-US"/>
              <a:t>First Last</a:t>
            </a:r>
          </a:p>
          <a:p>
            <a:pPr lvl="1"/>
            <a:r>
              <a:rPr lang="en-US"/>
              <a:t>Title</a:t>
            </a:r>
          </a:p>
        </p:txBody>
      </p:sp>
      <p:sp>
        <p:nvSpPr>
          <p:cNvPr id="94" name="Text Placeholder 22"/>
          <p:cNvSpPr>
            <a:spLocks noGrp="1"/>
          </p:cNvSpPr>
          <p:nvPr>
            <p:ph type="body" sz="quarter" idx="67" hasCustomPrompt="1"/>
          </p:nvPr>
        </p:nvSpPr>
        <p:spPr>
          <a:xfrm>
            <a:off x="6685379" y="1939641"/>
            <a:ext cx="638439" cy="287722"/>
          </a:xfrm>
        </p:spPr>
        <p:txBody>
          <a:bodyPr anchor="t"/>
          <a:lstStyle>
            <a:lvl1pPr marL="0" indent="0" algn="ctr">
              <a:spcBef>
                <a:spcPts val="0"/>
              </a:spcBef>
              <a:buNone/>
              <a:defRPr sz="700" b="1">
                <a:solidFill>
                  <a:schemeClr val="accent3">
                    <a:lumMod val="75000"/>
                  </a:schemeClr>
                </a:solidFill>
              </a:defRPr>
            </a:lvl1pPr>
            <a:lvl2pPr marL="0" indent="0" algn="ctr">
              <a:spcBef>
                <a:spcPts val="0"/>
              </a:spcBef>
              <a:buFont typeface="Arial" pitchFamily="34" charset="0"/>
              <a:buNone/>
              <a:defRPr sz="700"/>
            </a:lvl2pPr>
            <a:lvl3pPr marL="0" indent="0">
              <a:buNone/>
              <a:defRPr/>
            </a:lvl3pPr>
            <a:lvl4pPr marL="0" indent="0">
              <a:buNone/>
              <a:defRPr/>
            </a:lvl4pPr>
            <a:lvl5pPr marL="0" indent="0">
              <a:buNone/>
              <a:defRPr/>
            </a:lvl5pPr>
          </a:lstStyle>
          <a:p>
            <a:pPr lvl="0"/>
            <a:r>
              <a:rPr lang="en-US"/>
              <a:t>First Last</a:t>
            </a:r>
          </a:p>
          <a:p>
            <a:pPr lvl="1"/>
            <a:r>
              <a:rPr lang="en-US"/>
              <a:t>Title</a:t>
            </a:r>
          </a:p>
        </p:txBody>
      </p:sp>
      <p:sp>
        <p:nvSpPr>
          <p:cNvPr id="95" name="Picture Placeholder 3"/>
          <p:cNvSpPr>
            <a:spLocks noGrp="1"/>
          </p:cNvSpPr>
          <p:nvPr>
            <p:ph type="pic" sz="quarter" idx="68"/>
          </p:nvPr>
        </p:nvSpPr>
        <p:spPr>
          <a:xfrm>
            <a:off x="7374247" y="1287901"/>
            <a:ext cx="640080" cy="640080"/>
          </a:xfrm>
          <a:noFill/>
        </p:spPr>
        <p:txBody>
          <a:bodyPr anchor="ctr"/>
          <a:lstStyle>
            <a:lvl1pPr algn="ctr">
              <a:defRPr sz="800"/>
            </a:lvl1pPr>
          </a:lstStyle>
          <a:p>
            <a:endParaRPr lang="en-US"/>
          </a:p>
        </p:txBody>
      </p:sp>
      <p:sp>
        <p:nvSpPr>
          <p:cNvPr id="96" name="Text Placeholder 22"/>
          <p:cNvSpPr>
            <a:spLocks noGrp="1"/>
          </p:cNvSpPr>
          <p:nvPr>
            <p:ph type="body" sz="quarter" idx="69" hasCustomPrompt="1"/>
          </p:nvPr>
        </p:nvSpPr>
        <p:spPr>
          <a:xfrm>
            <a:off x="7374248" y="1939641"/>
            <a:ext cx="638439" cy="287722"/>
          </a:xfrm>
        </p:spPr>
        <p:txBody>
          <a:bodyPr anchor="t"/>
          <a:lstStyle>
            <a:lvl1pPr marL="0" indent="0" algn="ctr">
              <a:spcBef>
                <a:spcPts val="0"/>
              </a:spcBef>
              <a:buNone/>
              <a:defRPr sz="700" b="1">
                <a:solidFill>
                  <a:schemeClr val="accent3">
                    <a:lumMod val="75000"/>
                  </a:schemeClr>
                </a:solidFill>
              </a:defRPr>
            </a:lvl1pPr>
            <a:lvl2pPr marL="0" indent="0" algn="ctr">
              <a:spcBef>
                <a:spcPts val="0"/>
              </a:spcBef>
              <a:buFont typeface="Arial" pitchFamily="34" charset="0"/>
              <a:buNone/>
              <a:defRPr sz="700"/>
            </a:lvl2pPr>
            <a:lvl3pPr marL="0" indent="0">
              <a:buNone/>
              <a:defRPr/>
            </a:lvl3pPr>
            <a:lvl4pPr marL="0" indent="0">
              <a:buNone/>
              <a:defRPr/>
            </a:lvl4pPr>
            <a:lvl5pPr marL="0" indent="0">
              <a:buNone/>
              <a:defRPr/>
            </a:lvl5pPr>
          </a:lstStyle>
          <a:p>
            <a:pPr lvl="0"/>
            <a:r>
              <a:rPr lang="en-US"/>
              <a:t>First Last</a:t>
            </a:r>
          </a:p>
          <a:p>
            <a:pPr lvl="1"/>
            <a:r>
              <a:rPr lang="en-US"/>
              <a:t>Title</a:t>
            </a:r>
          </a:p>
        </p:txBody>
      </p:sp>
      <p:sp>
        <p:nvSpPr>
          <p:cNvPr id="99" name="Picture Placeholder 3"/>
          <p:cNvSpPr>
            <a:spLocks noGrp="1"/>
          </p:cNvSpPr>
          <p:nvPr>
            <p:ph type="pic" sz="quarter" idx="72"/>
          </p:nvPr>
        </p:nvSpPr>
        <p:spPr>
          <a:xfrm>
            <a:off x="5996511" y="2501244"/>
            <a:ext cx="640080" cy="640080"/>
          </a:xfrm>
          <a:noFill/>
        </p:spPr>
        <p:txBody>
          <a:bodyPr anchor="ctr"/>
          <a:lstStyle>
            <a:lvl1pPr algn="ctr">
              <a:defRPr sz="800"/>
            </a:lvl1pPr>
          </a:lstStyle>
          <a:p>
            <a:endParaRPr lang="en-US"/>
          </a:p>
        </p:txBody>
      </p:sp>
      <p:sp>
        <p:nvSpPr>
          <p:cNvPr id="100" name="Picture Placeholder 3"/>
          <p:cNvSpPr>
            <a:spLocks noGrp="1"/>
          </p:cNvSpPr>
          <p:nvPr>
            <p:ph type="pic" sz="quarter" idx="73"/>
          </p:nvPr>
        </p:nvSpPr>
        <p:spPr>
          <a:xfrm>
            <a:off x="6685379" y="2501244"/>
            <a:ext cx="640080" cy="640080"/>
          </a:xfrm>
          <a:noFill/>
        </p:spPr>
        <p:txBody>
          <a:bodyPr anchor="ctr"/>
          <a:lstStyle>
            <a:lvl1pPr algn="ctr">
              <a:defRPr sz="800"/>
            </a:lvl1pPr>
          </a:lstStyle>
          <a:p>
            <a:endParaRPr lang="en-US"/>
          </a:p>
        </p:txBody>
      </p:sp>
      <p:sp>
        <p:nvSpPr>
          <p:cNvPr id="101" name="Text Placeholder 22"/>
          <p:cNvSpPr>
            <a:spLocks noGrp="1"/>
          </p:cNvSpPr>
          <p:nvPr>
            <p:ph type="body" sz="quarter" idx="74" hasCustomPrompt="1"/>
          </p:nvPr>
        </p:nvSpPr>
        <p:spPr>
          <a:xfrm>
            <a:off x="5996512" y="3152984"/>
            <a:ext cx="638439" cy="287722"/>
          </a:xfrm>
        </p:spPr>
        <p:txBody>
          <a:bodyPr anchor="t"/>
          <a:lstStyle>
            <a:lvl1pPr marL="0" indent="0" algn="ctr">
              <a:spcBef>
                <a:spcPts val="0"/>
              </a:spcBef>
              <a:buNone/>
              <a:defRPr sz="700" b="1">
                <a:solidFill>
                  <a:schemeClr val="accent3">
                    <a:lumMod val="75000"/>
                  </a:schemeClr>
                </a:solidFill>
              </a:defRPr>
            </a:lvl1pPr>
            <a:lvl2pPr marL="0" indent="0" algn="ctr">
              <a:spcBef>
                <a:spcPts val="0"/>
              </a:spcBef>
              <a:buFont typeface="Arial" pitchFamily="34" charset="0"/>
              <a:buNone/>
              <a:defRPr sz="700"/>
            </a:lvl2pPr>
            <a:lvl3pPr marL="0" indent="0">
              <a:buNone/>
              <a:defRPr/>
            </a:lvl3pPr>
            <a:lvl4pPr marL="0" indent="0">
              <a:buNone/>
              <a:defRPr/>
            </a:lvl4pPr>
            <a:lvl5pPr marL="0" indent="0">
              <a:buNone/>
              <a:defRPr/>
            </a:lvl5pPr>
          </a:lstStyle>
          <a:p>
            <a:pPr lvl="0"/>
            <a:r>
              <a:rPr lang="en-US"/>
              <a:t>First Last</a:t>
            </a:r>
          </a:p>
          <a:p>
            <a:pPr lvl="1"/>
            <a:r>
              <a:rPr lang="en-US"/>
              <a:t>Title</a:t>
            </a:r>
          </a:p>
        </p:txBody>
      </p:sp>
      <p:sp>
        <p:nvSpPr>
          <p:cNvPr id="102" name="Text Placeholder 22"/>
          <p:cNvSpPr>
            <a:spLocks noGrp="1"/>
          </p:cNvSpPr>
          <p:nvPr>
            <p:ph type="body" sz="quarter" idx="75" hasCustomPrompt="1"/>
          </p:nvPr>
        </p:nvSpPr>
        <p:spPr>
          <a:xfrm>
            <a:off x="6685379" y="3152984"/>
            <a:ext cx="638439" cy="287722"/>
          </a:xfrm>
        </p:spPr>
        <p:txBody>
          <a:bodyPr anchor="t"/>
          <a:lstStyle>
            <a:lvl1pPr marL="0" indent="0" algn="ctr">
              <a:spcBef>
                <a:spcPts val="0"/>
              </a:spcBef>
              <a:buNone/>
              <a:defRPr sz="700" b="1">
                <a:solidFill>
                  <a:schemeClr val="accent3">
                    <a:lumMod val="75000"/>
                  </a:schemeClr>
                </a:solidFill>
              </a:defRPr>
            </a:lvl1pPr>
            <a:lvl2pPr marL="0" indent="0" algn="ctr">
              <a:spcBef>
                <a:spcPts val="0"/>
              </a:spcBef>
              <a:buFont typeface="Arial" pitchFamily="34" charset="0"/>
              <a:buNone/>
              <a:defRPr sz="700"/>
            </a:lvl2pPr>
            <a:lvl3pPr marL="0" indent="0">
              <a:buNone/>
              <a:defRPr/>
            </a:lvl3pPr>
            <a:lvl4pPr marL="0" indent="0">
              <a:buNone/>
              <a:defRPr/>
            </a:lvl4pPr>
            <a:lvl5pPr marL="0" indent="0">
              <a:buNone/>
              <a:defRPr/>
            </a:lvl5pPr>
          </a:lstStyle>
          <a:p>
            <a:pPr lvl="0"/>
            <a:r>
              <a:rPr lang="en-US"/>
              <a:t>First Last</a:t>
            </a:r>
          </a:p>
          <a:p>
            <a:pPr lvl="1"/>
            <a:r>
              <a:rPr lang="en-US"/>
              <a:t>Title</a:t>
            </a:r>
          </a:p>
        </p:txBody>
      </p:sp>
      <p:sp>
        <p:nvSpPr>
          <p:cNvPr id="103" name="Picture Placeholder 3"/>
          <p:cNvSpPr>
            <a:spLocks noGrp="1"/>
          </p:cNvSpPr>
          <p:nvPr>
            <p:ph type="pic" sz="quarter" idx="76"/>
          </p:nvPr>
        </p:nvSpPr>
        <p:spPr>
          <a:xfrm>
            <a:off x="7374247" y="2501244"/>
            <a:ext cx="640080" cy="640080"/>
          </a:xfrm>
          <a:noFill/>
        </p:spPr>
        <p:txBody>
          <a:bodyPr anchor="ctr"/>
          <a:lstStyle>
            <a:lvl1pPr algn="ctr">
              <a:defRPr sz="800"/>
            </a:lvl1pPr>
          </a:lstStyle>
          <a:p>
            <a:endParaRPr lang="en-US"/>
          </a:p>
        </p:txBody>
      </p:sp>
      <p:sp>
        <p:nvSpPr>
          <p:cNvPr id="104" name="Text Placeholder 22"/>
          <p:cNvSpPr>
            <a:spLocks noGrp="1"/>
          </p:cNvSpPr>
          <p:nvPr>
            <p:ph type="body" sz="quarter" idx="77" hasCustomPrompt="1"/>
          </p:nvPr>
        </p:nvSpPr>
        <p:spPr>
          <a:xfrm>
            <a:off x="7374248" y="3152984"/>
            <a:ext cx="638439" cy="287722"/>
          </a:xfrm>
        </p:spPr>
        <p:txBody>
          <a:bodyPr anchor="t"/>
          <a:lstStyle>
            <a:lvl1pPr marL="0" indent="0" algn="ctr">
              <a:spcBef>
                <a:spcPts val="0"/>
              </a:spcBef>
              <a:buNone/>
              <a:defRPr sz="700" b="1">
                <a:solidFill>
                  <a:schemeClr val="accent3">
                    <a:lumMod val="75000"/>
                  </a:schemeClr>
                </a:solidFill>
              </a:defRPr>
            </a:lvl1pPr>
            <a:lvl2pPr marL="0" indent="0" algn="ctr">
              <a:spcBef>
                <a:spcPts val="0"/>
              </a:spcBef>
              <a:buFont typeface="Arial" pitchFamily="34" charset="0"/>
              <a:buNone/>
              <a:defRPr sz="700"/>
            </a:lvl2pPr>
            <a:lvl3pPr marL="0" indent="0">
              <a:buNone/>
              <a:defRPr/>
            </a:lvl3pPr>
            <a:lvl4pPr marL="0" indent="0">
              <a:buNone/>
              <a:defRPr/>
            </a:lvl4pPr>
            <a:lvl5pPr marL="0" indent="0">
              <a:buNone/>
              <a:defRPr/>
            </a:lvl5pPr>
          </a:lstStyle>
          <a:p>
            <a:pPr lvl="0"/>
            <a:r>
              <a:rPr lang="en-US"/>
              <a:t>First Last</a:t>
            </a:r>
          </a:p>
          <a:p>
            <a:pPr lvl="1"/>
            <a:r>
              <a:rPr lang="en-US"/>
              <a:t>Title</a:t>
            </a:r>
          </a:p>
        </p:txBody>
      </p:sp>
      <p:sp>
        <p:nvSpPr>
          <p:cNvPr id="107" name="Picture Placeholder 3"/>
          <p:cNvSpPr>
            <a:spLocks noGrp="1"/>
          </p:cNvSpPr>
          <p:nvPr>
            <p:ph type="pic" sz="quarter" idx="80"/>
          </p:nvPr>
        </p:nvSpPr>
        <p:spPr>
          <a:xfrm>
            <a:off x="5996511" y="3743893"/>
            <a:ext cx="640080" cy="640080"/>
          </a:xfrm>
          <a:noFill/>
        </p:spPr>
        <p:txBody>
          <a:bodyPr anchor="ctr"/>
          <a:lstStyle>
            <a:lvl1pPr algn="ctr">
              <a:defRPr sz="800"/>
            </a:lvl1pPr>
          </a:lstStyle>
          <a:p>
            <a:endParaRPr lang="en-US"/>
          </a:p>
        </p:txBody>
      </p:sp>
      <p:sp>
        <p:nvSpPr>
          <p:cNvPr id="108" name="Picture Placeholder 3"/>
          <p:cNvSpPr>
            <a:spLocks noGrp="1"/>
          </p:cNvSpPr>
          <p:nvPr>
            <p:ph type="pic" sz="quarter" idx="81"/>
          </p:nvPr>
        </p:nvSpPr>
        <p:spPr>
          <a:xfrm>
            <a:off x="6685379" y="3743893"/>
            <a:ext cx="640080" cy="640080"/>
          </a:xfrm>
          <a:noFill/>
        </p:spPr>
        <p:txBody>
          <a:bodyPr anchor="ctr"/>
          <a:lstStyle>
            <a:lvl1pPr algn="ctr">
              <a:defRPr sz="800"/>
            </a:lvl1pPr>
          </a:lstStyle>
          <a:p>
            <a:endParaRPr lang="en-US"/>
          </a:p>
        </p:txBody>
      </p:sp>
      <p:sp>
        <p:nvSpPr>
          <p:cNvPr id="109" name="Text Placeholder 22"/>
          <p:cNvSpPr>
            <a:spLocks noGrp="1"/>
          </p:cNvSpPr>
          <p:nvPr>
            <p:ph type="body" sz="quarter" idx="82" hasCustomPrompt="1"/>
          </p:nvPr>
        </p:nvSpPr>
        <p:spPr>
          <a:xfrm>
            <a:off x="5996512" y="4395633"/>
            <a:ext cx="638439" cy="287722"/>
          </a:xfrm>
        </p:spPr>
        <p:txBody>
          <a:bodyPr anchor="t"/>
          <a:lstStyle>
            <a:lvl1pPr marL="0" indent="0" algn="ctr">
              <a:spcBef>
                <a:spcPts val="0"/>
              </a:spcBef>
              <a:buNone/>
              <a:defRPr sz="700" b="1">
                <a:solidFill>
                  <a:schemeClr val="accent3">
                    <a:lumMod val="75000"/>
                  </a:schemeClr>
                </a:solidFill>
              </a:defRPr>
            </a:lvl1pPr>
            <a:lvl2pPr marL="0" indent="0" algn="ctr">
              <a:spcBef>
                <a:spcPts val="0"/>
              </a:spcBef>
              <a:buFont typeface="Arial" pitchFamily="34" charset="0"/>
              <a:buNone/>
              <a:defRPr sz="700"/>
            </a:lvl2pPr>
            <a:lvl3pPr marL="0" indent="0">
              <a:buNone/>
              <a:defRPr/>
            </a:lvl3pPr>
            <a:lvl4pPr marL="0" indent="0">
              <a:buNone/>
              <a:defRPr/>
            </a:lvl4pPr>
            <a:lvl5pPr marL="0" indent="0">
              <a:buNone/>
              <a:defRPr/>
            </a:lvl5pPr>
          </a:lstStyle>
          <a:p>
            <a:pPr lvl="0"/>
            <a:r>
              <a:rPr lang="en-US"/>
              <a:t>First Last</a:t>
            </a:r>
          </a:p>
          <a:p>
            <a:pPr lvl="1"/>
            <a:r>
              <a:rPr lang="en-US"/>
              <a:t>Title</a:t>
            </a:r>
          </a:p>
        </p:txBody>
      </p:sp>
      <p:sp>
        <p:nvSpPr>
          <p:cNvPr id="110" name="Text Placeholder 22"/>
          <p:cNvSpPr>
            <a:spLocks noGrp="1"/>
          </p:cNvSpPr>
          <p:nvPr>
            <p:ph type="body" sz="quarter" idx="83" hasCustomPrompt="1"/>
          </p:nvPr>
        </p:nvSpPr>
        <p:spPr>
          <a:xfrm>
            <a:off x="6685379" y="4395633"/>
            <a:ext cx="638439" cy="287722"/>
          </a:xfrm>
        </p:spPr>
        <p:txBody>
          <a:bodyPr anchor="t"/>
          <a:lstStyle>
            <a:lvl1pPr marL="0" indent="0" algn="ctr">
              <a:spcBef>
                <a:spcPts val="0"/>
              </a:spcBef>
              <a:buNone/>
              <a:defRPr sz="700" b="1">
                <a:solidFill>
                  <a:schemeClr val="accent3">
                    <a:lumMod val="75000"/>
                  </a:schemeClr>
                </a:solidFill>
              </a:defRPr>
            </a:lvl1pPr>
            <a:lvl2pPr marL="0" indent="0" algn="ctr">
              <a:spcBef>
                <a:spcPts val="0"/>
              </a:spcBef>
              <a:buFont typeface="Arial" pitchFamily="34" charset="0"/>
              <a:buNone/>
              <a:defRPr sz="700"/>
            </a:lvl2pPr>
            <a:lvl3pPr marL="0" indent="0">
              <a:buNone/>
              <a:defRPr/>
            </a:lvl3pPr>
            <a:lvl4pPr marL="0" indent="0">
              <a:buNone/>
              <a:defRPr/>
            </a:lvl4pPr>
            <a:lvl5pPr marL="0" indent="0">
              <a:buNone/>
              <a:defRPr/>
            </a:lvl5pPr>
          </a:lstStyle>
          <a:p>
            <a:pPr lvl="0"/>
            <a:r>
              <a:rPr lang="en-US"/>
              <a:t>First Last</a:t>
            </a:r>
          </a:p>
          <a:p>
            <a:pPr lvl="1"/>
            <a:r>
              <a:rPr lang="en-US"/>
              <a:t>Title</a:t>
            </a:r>
          </a:p>
        </p:txBody>
      </p:sp>
      <p:sp>
        <p:nvSpPr>
          <p:cNvPr id="111" name="Picture Placeholder 3"/>
          <p:cNvSpPr>
            <a:spLocks noGrp="1"/>
          </p:cNvSpPr>
          <p:nvPr>
            <p:ph type="pic" sz="quarter" idx="84"/>
          </p:nvPr>
        </p:nvSpPr>
        <p:spPr>
          <a:xfrm>
            <a:off x="7374247" y="3743893"/>
            <a:ext cx="640080" cy="640080"/>
          </a:xfrm>
          <a:noFill/>
        </p:spPr>
        <p:txBody>
          <a:bodyPr anchor="ctr"/>
          <a:lstStyle>
            <a:lvl1pPr algn="ctr">
              <a:defRPr sz="800"/>
            </a:lvl1pPr>
          </a:lstStyle>
          <a:p>
            <a:endParaRPr lang="en-US"/>
          </a:p>
        </p:txBody>
      </p:sp>
      <p:sp>
        <p:nvSpPr>
          <p:cNvPr id="112" name="Text Placeholder 22"/>
          <p:cNvSpPr>
            <a:spLocks noGrp="1"/>
          </p:cNvSpPr>
          <p:nvPr>
            <p:ph type="body" sz="quarter" idx="85" hasCustomPrompt="1"/>
          </p:nvPr>
        </p:nvSpPr>
        <p:spPr>
          <a:xfrm>
            <a:off x="7374248" y="4395633"/>
            <a:ext cx="638439" cy="287722"/>
          </a:xfrm>
        </p:spPr>
        <p:txBody>
          <a:bodyPr anchor="t"/>
          <a:lstStyle>
            <a:lvl1pPr marL="0" indent="0" algn="ctr">
              <a:spcBef>
                <a:spcPts val="0"/>
              </a:spcBef>
              <a:buNone/>
              <a:defRPr sz="700" b="1">
                <a:solidFill>
                  <a:schemeClr val="accent3">
                    <a:lumMod val="75000"/>
                  </a:schemeClr>
                </a:solidFill>
              </a:defRPr>
            </a:lvl1pPr>
            <a:lvl2pPr marL="0" indent="0" algn="ctr">
              <a:spcBef>
                <a:spcPts val="0"/>
              </a:spcBef>
              <a:buFont typeface="Arial" pitchFamily="34" charset="0"/>
              <a:buNone/>
              <a:defRPr sz="700"/>
            </a:lvl2pPr>
            <a:lvl3pPr marL="0" indent="0">
              <a:buNone/>
              <a:defRPr/>
            </a:lvl3pPr>
            <a:lvl4pPr marL="0" indent="0">
              <a:buNone/>
              <a:defRPr/>
            </a:lvl4pPr>
            <a:lvl5pPr marL="0" indent="0">
              <a:buNone/>
              <a:defRPr/>
            </a:lvl5pPr>
          </a:lstStyle>
          <a:p>
            <a:pPr lvl="0"/>
            <a:r>
              <a:rPr lang="en-US"/>
              <a:t>First Last</a:t>
            </a:r>
          </a:p>
          <a:p>
            <a:pPr lvl="1"/>
            <a:r>
              <a:rPr lang="en-US"/>
              <a:t>Title</a:t>
            </a:r>
          </a:p>
        </p:txBody>
      </p:sp>
      <p:sp>
        <p:nvSpPr>
          <p:cNvPr id="115" name="Picture Placeholder 3"/>
          <p:cNvSpPr>
            <a:spLocks noGrp="1"/>
          </p:cNvSpPr>
          <p:nvPr>
            <p:ph type="pic" sz="quarter" idx="86"/>
          </p:nvPr>
        </p:nvSpPr>
        <p:spPr>
          <a:xfrm>
            <a:off x="8063112" y="1287901"/>
            <a:ext cx="640080" cy="640080"/>
          </a:xfrm>
          <a:noFill/>
        </p:spPr>
        <p:txBody>
          <a:bodyPr anchor="ctr"/>
          <a:lstStyle>
            <a:lvl1pPr algn="ctr">
              <a:defRPr sz="800"/>
            </a:lvl1pPr>
          </a:lstStyle>
          <a:p>
            <a:endParaRPr lang="en-US"/>
          </a:p>
        </p:txBody>
      </p:sp>
      <p:sp>
        <p:nvSpPr>
          <p:cNvPr id="116" name="Text Placeholder 22"/>
          <p:cNvSpPr>
            <a:spLocks noGrp="1"/>
          </p:cNvSpPr>
          <p:nvPr>
            <p:ph type="body" sz="quarter" idx="87" hasCustomPrompt="1"/>
          </p:nvPr>
        </p:nvSpPr>
        <p:spPr>
          <a:xfrm>
            <a:off x="8063113" y="1939641"/>
            <a:ext cx="638439" cy="287722"/>
          </a:xfrm>
        </p:spPr>
        <p:txBody>
          <a:bodyPr anchor="t"/>
          <a:lstStyle>
            <a:lvl1pPr marL="0" indent="0" algn="ctr">
              <a:spcBef>
                <a:spcPts val="0"/>
              </a:spcBef>
              <a:buNone/>
              <a:defRPr sz="700" b="1">
                <a:solidFill>
                  <a:schemeClr val="accent3">
                    <a:lumMod val="75000"/>
                  </a:schemeClr>
                </a:solidFill>
              </a:defRPr>
            </a:lvl1pPr>
            <a:lvl2pPr marL="0" indent="0" algn="ctr">
              <a:spcBef>
                <a:spcPts val="0"/>
              </a:spcBef>
              <a:buFont typeface="Arial" pitchFamily="34" charset="0"/>
              <a:buNone/>
              <a:defRPr sz="700"/>
            </a:lvl2pPr>
            <a:lvl3pPr marL="0" indent="0">
              <a:buNone/>
              <a:defRPr/>
            </a:lvl3pPr>
            <a:lvl4pPr marL="0" indent="0">
              <a:buNone/>
              <a:defRPr/>
            </a:lvl4pPr>
            <a:lvl5pPr marL="0" indent="0">
              <a:buNone/>
              <a:defRPr/>
            </a:lvl5pPr>
          </a:lstStyle>
          <a:p>
            <a:pPr lvl="0"/>
            <a:r>
              <a:rPr lang="en-US"/>
              <a:t>First Last</a:t>
            </a:r>
          </a:p>
          <a:p>
            <a:pPr lvl="1"/>
            <a:r>
              <a:rPr lang="en-US"/>
              <a:t>Title</a:t>
            </a:r>
          </a:p>
        </p:txBody>
      </p:sp>
      <p:sp>
        <p:nvSpPr>
          <p:cNvPr id="117" name="Picture Placeholder 3"/>
          <p:cNvSpPr>
            <a:spLocks noGrp="1"/>
          </p:cNvSpPr>
          <p:nvPr>
            <p:ph type="pic" sz="quarter" idx="88"/>
          </p:nvPr>
        </p:nvSpPr>
        <p:spPr>
          <a:xfrm>
            <a:off x="8063112" y="2501244"/>
            <a:ext cx="640080" cy="640080"/>
          </a:xfrm>
          <a:noFill/>
        </p:spPr>
        <p:txBody>
          <a:bodyPr anchor="ctr"/>
          <a:lstStyle>
            <a:lvl1pPr algn="ctr">
              <a:defRPr sz="800"/>
            </a:lvl1pPr>
          </a:lstStyle>
          <a:p>
            <a:endParaRPr lang="en-US"/>
          </a:p>
        </p:txBody>
      </p:sp>
      <p:sp>
        <p:nvSpPr>
          <p:cNvPr id="118" name="Text Placeholder 22"/>
          <p:cNvSpPr>
            <a:spLocks noGrp="1"/>
          </p:cNvSpPr>
          <p:nvPr>
            <p:ph type="body" sz="quarter" idx="89" hasCustomPrompt="1"/>
          </p:nvPr>
        </p:nvSpPr>
        <p:spPr>
          <a:xfrm>
            <a:off x="8063113" y="3152984"/>
            <a:ext cx="638439" cy="287722"/>
          </a:xfrm>
        </p:spPr>
        <p:txBody>
          <a:bodyPr anchor="t"/>
          <a:lstStyle>
            <a:lvl1pPr marL="0" indent="0" algn="ctr">
              <a:spcBef>
                <a:spcPts val="0"/>
              </a:spcBef>
              <a:buNone/>
              <a:defRPr sz="700" b="1">
                <a:solidFill>
                  <a:schemeClr val="accent3">
                    <a:lumMod val="75000"/>
                  </a:schemeClr>
                </a:solidFill>
              </a:defRPr>
            </a:lvl1pPr>
            <a:lvl2pPr marL="0" indent="0" algn="ctr">
              <a:spcBef>
                <a:spcPts val="0"/>
              </a:spcBef>
              <a:buFont typeface="Arial" pitchFamily="34" charset="0"/>
              <a:buNone/>
              <a:defRPr sz="700"/>
            </a:lvl2pPr>
            <a:lvl3pPr marL="0" indent="0">
              <a:buNone/>
              <a:defRPr/>
            </a:lvl3pPr>
            <a:lvl4pPr marL="0" indent="0">
              <a:buNone/>
              <a:defRPr/>
            </a:lvl4pPr>
            <a:lvl5pPr marL="0" indent="0">
              <a:buNone/>
              <a:defRPr/>
            </a:lvl5pPr>
          </a:lstStyle>
          <a:p>
            <a:pPr lvl="0"/>
            <a:r>
              <a:rPr lang="en-US"/>
              <a:t>First Last</a:t>
            </a:r>
          </a:p>
          <a:p>
            <a:pPr lvl="1"/>
            <a:r>
              <a:rPr lang="en-US"/>
              <a:t>Title</a:t>
            </a:r>
          </a:p>
        </p:txBody>
      </p:sp>
      <p:sp>
        <p:nvSpPr>
          <p:cNvPr id="119" name="Picture Placeholder 3"/>
          <p:cNvSpPr>
            <a:spLocks noGrp="1"/>
          </p:cNvSpPr>
          <p:nvPr>
            <p:ph type="pic" sz="quarter" idx="90"/>
          </p:nvPr>
        </p:nvSpPr>
        <p:spPr>
          <a:xfrm>
            <a:off x="8063112" y="3743893"/>
            <a:ext cx="640080" cy="640080"/>
          </a:xfrm>
          <a:noFill/>
        </p:spPr>
        <p:txBody>
          <a:bodyPr anchor="ctr"/>
          <a:lstStyle>
            <a:lvl1pPr algn="ctr">
              <a:defRPr sz="800"/>
            </a:lvl1pPr>
          </a:lstStyle>
          <a:p>
            <a:endParaRPr lang="en-US"/>
          </a:p>
        </p:txBody>
      </p:sp>
      <p:sp>
        <p:nvSpPr>
          <p:cNvPr id="120" name="Text Placeholder 22"/>
          <p:cNvSpPr>
            <a:spLocks noGrp="1"/>
          </p:cNvSpPr>
          <p:nvPr>
            <p:ph type="body" sz="quarter" idx="91" hasCustomPrompt="1"/>
          </p:nvPr>
        </p:nvSpPr>
        <p:spPr>
          <a:xfrm>
            <a:off x="8063113" y="4395633"/>
            <a:ext cx="638439" cy="287722"/>
          </a:xfrm>
        </p:spPr>
        <p:txBody>
          <a:bodyPr anchor="t"/>
          <a:lstStyle>
            <a:lvl1pPr marL="0" indent="0" algn="ctr">
              <a:spcBef>
                <a:spcPts val="0"/>
              </a:spcBef>
              <a:buNone/>
              <a:defRPr sz="700" b="1">
                <a:solidFill>
                  <a:schemeClr val="accent3">
                    <a:lumMod val="75000"/>
                  </a:schemeClr>
                </a:solidFill>
              </a:defRPr>
            </a:lvl1pPr>
            <a:lvl2pPr marL="0" indent="0" algn="ctr">
              <a:spcBef>
                <a:spcPts val="0"/>
              </a:spcBef>
              <a:buFont typeface="Arial" pitchFamily="34" charset="0"/>
              <a:buNone/>
              <a:defRPr sz="700"/>
            </a:lvl2pPr>
            <a:lvl3pPr marL="0" indent="0">
              <a:buNone/>
              <a:defRPr/>
            </a:lvl3pPr>
            <a:lvl4pPr marL="0" indent="0">
              <a:buNone/>
              <a:defRPr/>
            </a:lvl4pPr>
            <a:lvl5pPr marL="0" indent="0">
              <a:buNone/>
              <a:defRPr/>
            </a:lvl5pPr>
          </a:lstStyle>
          <a:p>
            <a:pPr lvl="0"/>
            <a:r>
              <a:rPr lang="en-US"/>
              <a:t>First Last</a:t>
            </a:r>
          </a:p>
          <a:p>
            <a:pPr lvl="1"/>
            <a:r>
              <a:rPr lang="en-US"/>
              <a:t>Title</a:t>
            </a:r>
          </a:p>
        </p:txBody>
      </p:sp>
      <p:sp>
        <p:nvSpPr>
          <p:cNvPr id="7" name="Text Placeholder 6"/>
          <p:cNvSpPr>
            <a:spLocks noGrp="1"/>
          </p:cNvSpPr>
          <p:nvPr>
            <p:ph type="body" sz="quarter" idx="92" hasCustomPrompt="1"/>
          </p:nvPr>
        </p:nvSpPr>
        <p:spPr>
          <a:xfrm>
            <a:off x="361950" y="1078401"/>
            <a:ext cx="2738438" cy="152400"/>
          </a:xfrm>
          <a:solidFill>
            <a:schemeClr val="accent2"/>
          </a:solidFill>
        </p:spPr>
        <p:txBody>
          <a:bodyPr anchor="ctr"/>
          <a:lstStyle>
            <a:lvl1pPr algn="ctr">
              <a:defRPr sz="800" b="1" cap="all" baseline="0">
                <a:solidFill>
                  <a:schemeClr val="bg1"/>
                </a:solidFill>
              </a:defRPr>
            </a:lvl1pPr>
          </a:lstStyle>
          <a:p>
            <a:pPr lvl="0"/>
            <a:r>
              <a:rPr lang="en-US"/>
              <a:t>Program</a:t>
            </a:r>
          </a:p>
        </p:txBody>
      </p:sp>
      <p:sp>
        <p:nvSpPr>
          <p:cNvPr id="121" name="Text Placeholder 6"/>
          <p:cNvSpPr>
            <a:spLocks noGrp="1"/>
          </p:cNvSpPr>
          <p:nvPr>
            <p:ph type="body" sz="quarter" idx="93" hasCustomPrompt="1"/>
          </p:nvPr>
        </p:nvSpPr>
        <p:spPr>
          <a:xfrm>
            <a:off x="3241040" y="1078401"/>
            <a:ext cx="2709419" cy="152400"/>
          </a:xfrm>
          <a:solidFill>
            <a:schemeClr val="accent2"/>
          </a:solidFill>
        </p:spPr>
        <p:txBody>
          <a:bodyPr anchor="ctr"/>
          <a:lstStyle>
            <a:lvl1pPr algn="ctr">
              <a:defRPr sz="800" b="1" cap="all" baseline="0">
                <a:solidFill>
                  <a:schemeClr val="bg1"/>
                </a:solidFill>
              </a:defRPr>
            </a:lvl1pPr>
          </a:lstStyle>
          <a:p>
            <a:pPr lvl="0"/>
            <a:r>
              <a:rPr lang="en-US"/>
              <a:t>Program</a:t>
            </a:r>
          </a:p>
        </p:txBody>
      </p:sp>
      <p:sp>
        <p:nvSpPr>
          <p:cNvPr id="122" name="Text Placeholder 6"/>
          <p:cNvSpPr>
            <a:spLocks noGrp="1"/>
          </p:cNvSpPr>
          <p:nvPr>
            <p:ph type="body" sz="quarter" idx="94" hasCustomPrompt="1"/>
          </p:nvPr>
        </p:nvSpPr>
        <p:spPr>
          <a:xfrm>
            <a:off x="3241040" y="2315186"/>
            <a:ext cx="1337819" cy="152400"/>
          </a:xfrm>
          <a:solidFill>
            <a:schemeClr val="accent2"/>
          </a:solidFill>
        </p:spPr>
        <p:txBody>
          <a:bodyPr anchor="ctr"/>
          <a:lstStyle>
            <a:lvl1pPr algn="ctr">
              <a:defRPr sz="800" b="1" cap="all" baseline="0">
                <a:solidFill>
                  <a:schemeClr val="bg1"/>
                </a:solidFill>
              </a:defRPr>
            </a:lvl1pPr>
          </a:lstStyle>
          <a:p>
            <a:pPr lvl="0"/>
            <a:r>
              <a:rPr lang="en-US"/>
              <a:t>Program</a:t>
            </a:r>
          </a:p>
        </p:txBody>
      </p:sp>
      <p:sp>
        <p:nvSpPr>
          <p:cNvPr id="123" name="Text Placeholder 6"/>
          <p:cNvSpPr>
            <a:spLocks noGrp="1"/>
          </p:cNvSpPr>
          <p:nvPr>
            <p:ph type="body" sz="quarter" idx="95" hasCustomPrompt="1"/>
          </p:nvPr>
        </p:nvSpPr>
        <p:spPr>
          <a:xfrm>
            <a:off x="5996715" y="2315185"/>
            <a:ext cx="1341932" cy="152400"/>
          </a:xfrm>
          <a:solidFill>
            <a:schemeClr val="tx1"/>
          </a:solidFill>
        </p:spPr>
        <p:txBody>
          <a:bodyPr anchor="ctr"/>
          <a:lstStyle>
            <a:lvl1pPr algn="ctr">
              <a:defRPr sz="800" b="1" cap="all" baseline="0">
                <a:solidFill>
                  <a:schemeClr val="bg1"/>
                </a:solidFill>
              </a:defRPr>
            </a:lvl1pPr>
          </a:lstStyle>
          <a:p>
            <a:pPr lvl="0"/>
            <a:r>
              <a:rPr lang="en-US"/>
              <a:t>Program</a:t>
            </a:r>
          </a:p>
        </p:txBody>
      </p:sp>
      <p:sp>
        <p:nvSpPr>
          <p:cNvPr id="124" name="Text Placeholder 6"/>
          <p:cNvSpPr>
            <a:spLocks noGrp="1"/>
          </p:cNvSpPr>
          <p:nvPr>
            <p:ph type="body" sz="quarter" idx="96" hasCustomPrompt="1"/>
          </p:nvPr>
        </p:nvSpPr>
        <p:spPr>
          <a:xfrm>
            <a:off x="5993892" y="1078401"/>
            <a:ext cx="2029968" cy="152400"/>
          </a:xfrm>
          <a:solidFill>
            <a:schemeClr val="tx1"/>
          </a:solidFill>
        </p:spPr>
        <p:txBody>
          <a:bodyPr anchor="ctr"/>
          <a:lstStyle>
            <a:lvl1pPr algn="ctr">
              <a:defRPr sz="800" b="1" cap="all" baseline="0">
                <a:solidFill>
                  <a:schemeClr val="bg1"/>
                </a:solidFill>
              </a:defRPr>
            </a:lvl1pPr>
          </a:lstStyle>
          <a:p>
            <a:pPr lvl="0"/>
            <a:r>
              <a:rPr lang="en-US"/>
              <a:t>Program</a:t>
            </a:r>
          </a:p>
        </p:txBody>
      </p:sp>
      <p:sp>
        <p:nvSpPr>
          <p:cNvPr id="125" name="Text Placeholder 6"/>
          <p:cNvSpPr>
            <a:spLocks noGrp="1"/>
          </p:cNvSpPr>
          <p:nvPr>
            <p:ph type="body" sz="quarter" idx="97" hasCustomPrompt="1"/>
          </p:nvPr>
        </p:nvSpPr>
        <p:spPr>
          <a:xfrm>
            <a:off x="3257550" y="3557832"/>
            <a:ext cx="2006112" cy="152400"/>
          </a:xfrm>
          <a:solidFill>
            <a:schemeClr val="accent2"/>
          </a:solidFill>
        </p:spPr>
        <p:txBody>
          <a:bodyPr anchor="ctr"/>
          <a:lstStyle>
            <a:lvl1pPr marL="0" marR="0" indent="0" algn="ctr" defTabSz="914378" rtl="0" eaLnBrk="1" fontAlgn="auto" latinLnBrk="0" hangingPunct="1">
              <a:lnSpc>
                <a:spcPct val="100000"/>
              </a:lnSpc>
              <a:spcBef>
                <a:spcPts val="600"/>
              </a:spcBef>
              <a:spcAft>
                <a:spcPts val="0"/>
              </a:spcAft>
              <a:buClr>
                <a:srgbClr val="2F85AA"/>
              </a:buClr>
              <a:buSzTx/>
              <a:buFont typeface="Wingdings" pitchFamily="2" charset="2"/>
              <a:buNone/>
              <a:tabLst/>
              <a:defRPr sz="800" b="1" cap="all" baseline="0">
                <a:solidFill>
                  <a:schemeClr val="bg1"/>
                </a:solidFill>
              </a:defRPr>
            </a:lvl1pPr>
          </a:lstStyle>
          <a:p>
            <a:pPr marL="0" marR="0" lvl="0" indent="0" algn="ctr" defTabSz="914378" rtl="0" eaLnBrk="1" fontAlgn="auto" latinLnBrk="0" hangingPunct="1">
              <a:lnSpc>
                <a:spcPct val="100000"/>
              </a:lnSpc>
              <a:spcBef>
                <a:spcPts val="600"/>
              </a:spcBef>
              <a:spcAft>
                <a:spcPts val="0"/>
              </a:spcAft>
              <a:buClr>
                <a:srgbClr val="2F85AA"/>
              </a:buClr>
              <a:buSzTx/>
              <a:buFont typeface="Wingdings" pitchFamily="2" charset="2"/>
              <a:buNone/>
              <a:tabLst/>
              <a:defRPr/>
            </a:pPr>
            <a:r>
              <a:rPr lang="en-US"/>
              <a:t>Program</a:t>
            </a:r>
          </a:p>
        </p:txBody>
      </p:sp>
      <p:sp>
        <p:nvSpPr>
          <p:cNvPr id="126" name="Text Placeholder 6"/>
          <p:cNvSpPr>
            <a:spLocks noGrp="1"/>
          </p:cNvSpPr>
          <p:nvPr>
            <p:ph type="body" sz="quarter" idx="98" hasCustomPrompt="1"/>
          </p:nvPr>
        </p:nvSpPr>
        <p:spPr>
          <a:xfrm>
            <a:off x="5310555" y="3557832"/>
            <a:ext cx="2028092" cy="152400"/>
          </a:xfrm>
          <a:solidFill>
            <a:schemeClr val="accent4"/>
          </a:solidFill>
        </p:spPr>
        <p:txBody>
          <a:bodyPr anchor="ctr"/>
          <a:lstStyle>
            <a:lvl1pPr algn="ctr">
              <a:defRPr sz="800" b="1" cap="all" baseline="0">
                <a:solidFill>
                  <a:schemeClr val="bg1"/>
                </a:solidFill>
              </a:defRPr>
            </a:lvl1pPr>
          </a:lstStyle>
          <a:p>
            <a:pPr lvl="0"/>
            <a:r>
              <a:rPr lang="en-US"/>
              <a:t>Program</a:t>
            </a:r>
          </a:p>
        </p:txBody>
      </p:sp>
      <p:sp>
        <p:nvSpPr>
          <p:cNvPr id="127" name="Text Placeholder 6"/>
          <p:cNvSpPr>
            <a:spLocks noGrp="1"/>
          </p:cNvSpPr>
          <p:nvPr>
            <p:ph type="body" sz="quarter" idx="99" hasCustomPrompt="1"/>
          </p:nvPr>
        </p:nvSpPr>
        <p:spPr>
          <a:xfrm>
            <a:off x="8062966" y="1078401"/>
            <a:ext cx="642985" cy="152400"/>
          </a:xfrm>
          <a:solidFill>
            <a:schemeClr val="accent4"/>
          </a:solidFill>
        </p:spPr>
        <p:txBody>
          <a:bodyPr anchor="ctr"/>
          <a:lstStyle>
            <a:lvl1pPr algn="ctr">
              <a:defRPr sz="800" b="1" cap="all" baseline="0">
                <a:solidFill>
                  <a:schemeClr val="bg1"/>
                </a:solidFill>
              </a:defRPr>
            </a:lvl1pPr>
          </a:lstStyle>
          <a:p>
            <a:pPr lvl="0"/>
            <a:r>
              <a:rPr lang="en-US"/>
              <a:t>Program</a:t>
            </a:r>
          </a:p>
        </p:txBody>
      </p:sp>
      <p:sp>
        <p:nvSpPr>
          <p:cNvPr id="128" name="Text Placeholder 6"/>
          <p:cNvSpPr>
            <a:spLocks noGrp="1"/>
          </p:cNvSpPr>
          <p:nvPr>
            <p:ph type="body" sz="quarter" idx="100" hasCustomPrompt="1"/>
          </p:nvPr>
        </p:nvSpPr>
        <p:spPr>
          <a:xfrm>
            <a:off x="7371439" y="2315185"/>
            <a:ext cx="640080" cy="152400"/>
          </a:xfrm>
          <a:solidFill>
            <a:schemeClr val="accent4"/>
          </a:solidFill>
        </p:spPr>
        <p:txBody>
          <a:bodyPr anchor="ctr"/>
          <a:lstStyle>
            <a:lvl1pPr algn="ctr">
              <a:defRPr sz="800" b="1" cap="all" baseline="0">
                <a:solidFill>
                  <a:schemeClr val="bg1"/>
                </a:solidFill>
              </a:defRPr>
            </a:lvl1pPr>
          </a:lstStyle>
          <a:p>
            <a:pPr lvl="0"/>
            <a:r>
              <a:rPr lang="en-US"/>
              <a:t>Program</a:t>
            </a:r>
          </a:p>
        </p:txBody>
      </p:sp>
      <p:sp>
        <p:nvSpPr>
          <p:cNvPr id="129" name="Text Placeholder 6"/>
          <p:cNvSpPr>
            <a:spLocks noGrp="1"/>
          </p:cNvSpPr>
          <p:nvPr>
            <p:ph type="body" sz="quarter" idx="101" hasCustomPrompt="1"/>
          </p:nvPr>
        </p:nvSpPr>
        <p:spPr>
          <a:xfrm>
            <a:off x="8061569" y="2315185"/>
            <a:ext cx="641538" cy="152400"/>
          </a:xfrm>
          <a:solidFill>
            <a:schemeClr val="accent4"/>
          </a:solidFill>
        </p:spPr>
        <p:txBody>
          <a:bodyPr anchor="ctr"/>
          <a:lstStyle>
            <a:lvl1pPr algn="ctr">
              <a:defRPr sz="800" b="1" cap="all" baseline="0">
                <a:solidFill>
                  <a:schemeClr val="bg1"/>
                </a:solidFill>
              </a:defRPr>
            </a:lvl1pPr>
          </a:lstStyle>
          <a:p>
            <a:pPr lvl="0"/>
            <a:r>
              <a:rPr lang="en-US"/>
              <a:t>Program</a:t>
            </a:r>
          </a:p>
        </p:txBody>
      </p:sp>
      <p:sp>
        <p:nvSpPr>
          <p:cNvPr id="132" name="Text Placeholder 6"/>
          <p:cNvSpPr>
            <a:spLocks noGrp="1"/>
          </p:cNvSpPr>
          <p:nvPr>
            <p:ph type="body" sz="quarter" idx="104" hasCustomPrompt="1"/>
          </p:nvPr>
        </p:nvSpPr>
        <p:spPr>
          <a:xfrm>
            <a:off x="7371439" y="3557832"/>
            <a:ext cx="640080" cy="152400"/>
          </a:xfrm>
          <a:solidFill>
            <a:schemeClr val="accent4"/>
          </a:solidFill>
        </p:spPr>
        <p:txBody>
          <a:bodyPr anchor="ctr"/>
          <a:lstStyle>
            <a:lvl1pPr algn="ctr">
              <a:defRPr sz="800" b="1" cap="all" baseline="0">
                <a:solidFill>
                  <a:schemeClr val="bg1"/>
                </a:solidFill>
              </a:defRPr>
            </a:lvl1pPr>
          </a:lstStyle>
          <a:p>
            <a:pPr lvl="0"/>
            <a:r>
              <a:rPr lang="en-US"/>
              <a:t>Program</a:t>
            </a:r>
          </a:p>
        </p:txBody>
      </p:sp>
      <p:sp>
        <p:nvSpPr>
          <p:cNvPr id="133" name="Text Placeholder 6"/>
          <p:cNvSpPr>
            <a:spLocks noGrp="1"/>
          </p:cNvSpPr>
          <p:nvPr>
            <p:ph type="body" sz="quarter" idx="105" hasCustomPrompt="1"/>
          </p:nvPr>
        </p:nvSpPr>
        <p:spPr>
          <a:xfrm>
            <a:off x="8061569" y="3557832"/>
            <a:ext cx="640080" cy="152400"/>
          </a:xfrm>
          <a:solidFill>
            <a:schemeClr val="accent4"/>
          </a:solidFill>
        </p:spPr>
        <p:txBody>
          <a:bodyPr anchor="ctr"/>
          <a:lstStyle>
            <a:lvl1pPr algn="ctr">
              <a:defRPr sz="800" b="1" cap="all" baseline="0">
                <a:solidFill>
                  <a:schemeClr val="bg1"/>
                </a:solidFill>
              </a:defRPr>
            </a:lvl1pPr>
          </a:lstStyle>
          <a:p>
            <a:pPr lvl="0"/>
            <a:r>
              <a:rPr lang="en-US"/>
              <a:t>Program</a:t>
            </a:r>
          </a:p>
        </p:txBody>
      </p:sp>
      <p:sp>
        <p:nvSpPr>
          <p:cNvPr id="134" name="Text Placeholder 6"/>
          <p:cNvSpPr>
            <a:spLocks noGrp="1"/>
          </p:cNvSpPr>
          <p:nvPr>
            <p:ph type="body" sz="quarter" idx="106" hasCustomPrompt="1"/>
          </p:nvPr>
        </p:nvSpPr>
        <p:spPr>
          <a:xfrm>
            <a:off x="4624303" y="2315186"/>
            <a:ext cx="1330727" cy="152400"/>
          </a:xfrm>
          <a:solidFill>
            <a:schemeClr val="accent2"/>
          </a:solidFill>
        </p:spPr>
        <p:txBody>
          <a:bodyPr anchor="ctr"/>
          <a:lstStyle>
            <a:lvl1pPr algn="ctr">
              <a:defRPr sz="800" b="1" cap="all" baseline="0">
                <a:solidFill>
                  <a:schemeClr val="bg1"/>
                </a:solidFill>
              </a:defRPr>
            </a:lvl1pPr>
          </a:lstStyle>
          <a:p>
            <a:pPr lvl="0"/>
            <a:r>
              <a:rPr lang="en-US"/>
              <a:t>Program</a:t>
            </a:r>
          </a:p>
        </p:txBody>
      </p:sp>
    </p:spTree>
    <p:extLst>
      <p:ext uri="{BB962C8B-B14F-4D97-AF65-F5344CB8AC3E}">
        <p14:creationId xmlns:p14="http://schemas.microsoft.com/office/powerpoint/2010/main" val="324024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Headshots (Max of 6)">
    <p:spTree>
      <p:nvGrpSpPr>
        <p:cNvPr id="1" name=""/>
        <p:cNvGrpSpPr/>
        <p:nvPr/>
      </p:nvGrpSpPr>
      <p:grpSpPr>
        <a:xfrm>
          <a:off x="0" y="0"/>
          <a:ext cx="0" cy="0"/>
          <a:chOff x="0" y="0"/>
          <a:chExt cx="0" cy="0"/>
        </a:xfrm>
      </p:grpSpPr>
      <p:sp>
        <p:nvSpPr>
          <p:cNvPr id="4" name="Footer Placeholder 3"/>
          <p:cNvSpPr>
            <a:spLocks noGrp="1"/>
          </p:cNvSpPr>
          <p:nvPr>
            <p:ph type="ftr" sz="quarter" idx="14"/>
          </p:nvPr>
        </p:nvSpPr>
        <p:spPr/>
        <p:txBody>
          <a:bodyPr/>
          <a:lstStyle/>
          <a:p>
            <a:pPr algn="r"/>
            <a:r>
              <a:rPr lang="en-US">
                <a:solidFill>
                  <a:srgbClr val="000000"/>
                </a:solidFill>
              </a:rPr>
              <a:t>© 2015 Bill &amp; Melinda Gates Foundation      |</a:t>
            </a:r>
          </a:p>
        </p:txBody>
      </p:sp>
      <p:sp>
        <p:nvSpPr>
          <p:cNvPr id="5" name="Slide Number Placeholder 4"/>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21" name="Picture Placeholder 20"/>
          <p:cNvSpPr>
            <a:spLocks noGrp="1"/>
          </p:cNvSpPr>
          <p:nvPr>
            <p:ph type="pic" sz="quarter" idx="16" hasCustomPrompt="1"/>
          </p:nvPr>
        </p:nvSpPr>
        <p:spPr>
          <a:xfrm>
            <a:off x="357188" y="1214438"/>
            <a:ext cx="1371600" cy="1371600"/>
          </a:xfrm>
          <a:noFill/>
        </p:spPr>
        <p:txBody>
          <a:bodyPr tIns="91440"/>
          <a:lstStyle>
            <a:lvl1pPr marL="0" indent="0" algn="ctr">
              <a:buNone/>
              <a:defRPr sz="900" baseline="0"/>
            </a:lvl1pPr>
          </a:lstStyle>
          <a:p>
            <a:r>
              <a:rPr lang="en-US"/>
              <a:t>Click icon to </a:t>
            </a:r>
            <a:br>
              <a:rPr lang="en-US"/>
            </a:br>
            <a:r>
              <a:rPr lang="en-US"/>
              <a:t>insert a photo</a:t>
            </a:r>
          </a:p>
        </p:txBody>
      </p:sp>
      <p:sp>
        <p:nvSpPr>
          <p:cNvPr id="23" name="Text Placeholder 22"/>
          <p:cNvSpPr>
            <a:spLocks noGrp="1"/>
          </p:cNvSpPr>
          <p:nvPr>
            <p:ph type="body" sz="quarter" idx="17" hasCustomPrompt="1"/>
          </p:nvPr>
        </p:nvSpPr>
        <p:spPr>
          <a:xfrm>
            <a:off x="1788238" y="1945526"/>
            <a:ext cx="1305254" cy="641818"/>
          </a:xfrm>
        </p:spPr>
        <p:txBody>
          <a:bodyPr anchor="b"/>
          <a:lstStyle>
            <a:lvl1pPr marL="0" indent="0">
              <a:spcBef>
                <a:spcPts val="0"/>
              </a:spcBef>
              <a:buNone/>
              <a:defRPr sz="1000" b="1">
                <a:solidFill>
                  <a:schemeClr val="accent3">
                    <a:lumMod val="75000"/>
                  </a:schemeClr>
                </a:solidFill>
              </a:defRPr>
            </a:lvl1pPr>
            <a:lvl2pPr marL="0" indent="0">
              <a:spcBef>
                <a:spcPts val="0"/>
              </a:spcBef>
              <a:buFont typeface="Arial" pitchFamily="34" charset="0"/>
              <a:buNone/>
              <a:defRPr sz="800"/>
            </a:lvl2pPr>
            <a:lvl3pPr marL="0" indent="0">
              <a:buNone/>
              <a:defRPr/>
            </a:lvl3pPr>
            <a:lvl4pPr marL="0" indent="0">
              <a:buNone/>
              <a:defRPr/>
            </a:lvl4pPr>
            <a:lvl5pPr marL="0" indent="0">
              <a:buNone/>
              <a:defRPr/>
            </a:lvl5pPr>
          </a:lstStyle>
          <a:p>
            <a:pPr lvl="0"/>
            <a:r>
              <a:rPr lang="en-US"/>
              <a:t>First Last</a:t>
            </a:r>
          </a:p>
          <a:p>
            <a:pPr lvl="1"/>
            <a:r>
              <a:rPr lang="en-US"/>
              <a:t>Title of individual </a:t>
            </a:r>
            <a:br>
              <a:rPr lang="en-US"/>
            </a:br>
            <a:r>
              <a:rPr lang="en-US"/>
              <a:t>or short description of presentation</a:t>
            </a:r>
          </a:p>
        </p:txBody>
      </p:sp>
      <p:sp>
        <p:nvSpPr>
          <p:cNvPr id="18" name="Picture Placeholder 20"/>
          <p:cNvSpPr>
            <a:spLocks noGrp="1"/>
          </p:cNvSpPr>
          <p:nvPr>
            <p:ph type="pic" sz="quarter" idx="18" hasCustomPrompt="1"/>
          </p:nvPr>
        </p:nvSpPr>
        <p:spPr>
          <a:xfrm>
            <a:off x="357188" y="2782888"/>
            <a:ext cx="1371600" cy="1371600"/>
          </a:xfrm>
          <a:noFill/>
        </p:spPr>
        <p:txBody>
          <a:bodyPr tIns="91440"/>
          <a:lstStyle>
            <a:lvl1pPr marL="0" indent="0" algn="ctr">
              <a:buNone/>
              <a:defRPr sz="900" baseline="0"/>
            </a:lvl1pPr>
          </a:lstStyle>
          <a:p>
            <a:r>
              <a:rPr lang="en-US"/>
              <a:t>Click icon to </a:t>
            </a:r>
            <a:br>
              <a:rPr lang="en-US"/>
            </a:br>
            <a:r>
              <a:rPr lang="en-US"/>
              <a:t>insert a photo</a:t>
            </a:r>
          </a:p>
        </p:txBody>
      </p:sp>
      <p:sp>
        <p:nvSpPr>
          <p:cNvPr id="19" name="Text Placeholder 22"/>
          <p:cNvSpPr>
            <a:spLocks noGrp="1"/>
          </p:cNvSpPr>
          <p:nvPr>
            <p:ph type="body" sz="quarter" idx="19" hasCustomPrompt="1"/>
          </p:nvPr>
        </p:nvSpPr>
        <p:spPr>
          <a:xfrm>
            <a:off x="1788238" y="3513975"/>
            <a:ext cx="1305254" cy="641818"/>
          </a:xfrm>
        </p:spPr>
        <p:txBody>
          <a:bodyPr anchor="b"/>
          <a:lstStyle>
            <a:lvl1pPr marL="0" indent="0">
              <a:spcBef>
                <a:spcPts val="0"/>
              </a:spcBef>
              <a:buNone/>
              <a:defRPr sz="1000" b="1">
                <a:solidFill>
                  <a:schemeClr val="accent3">
                    <a:lumMod val="75000"/>
                  </a:schemeClr>
                </a:solidFill>
              </a:defRPr>
            </a:lvl1pPr>
            <a:lvl2pPr marL="0" indent="0">
              <a:spcBef>
                <a:spcPts val="0"/>
              </a:spcBef>
              <a:buFont typeface="Arial" pitchFamily="34" charset="0"/>
              <a:buNone/>
              <a:defRPr sz="800"/>
            </a:lvl2pPr>
            <a:lvl3pPr marL="0" indent="0">
              <a:buNone/>
              <a:defRPr/>
            </a:lvl3pPr>
            <a:lvl4pPr marL="0" indent="0">
              <a:buNone/>
              <a:defRPr/>
            </a:lvl4pPr>
            <a:lvl5pPr marL="0" indent="0">
              <a:buNone/>
              <a:defRPr/>
            </a:lvl5pPr>
          </a:lstStyle>
          <a:p>
            <a:pPr lvl="0"/>
            <a:r>
              <a:rPr lang="en-US"/>
              <a:t>First Last</a:t>
            </a:r>
          </a:p>
          <a:p>
            <a:pPr lvl="1"/>
            <a:r>
              <a:rPr lang="en-US"/>
              <a:t>Title of individual </a:t>
            </a:r>
            <a:br>
              <a:rPr lang="en-US"/>
            </a:br>
            <a:r>
              <a:rPr lang="en-US"/>
              <a:t>or short description of presentation</a:t>
            </a:r>
          </a:p>
        </p:txBody>
      </p:sp>
      <p:sp>
        <p:nvSpPr>
          <p:cNvPr id="20" name="Picture Placeholder 20"/>
          <p:cNvSpPr>
            <a:spLocks noGrp="1"/>
          </p:cNvSpPr>
          <p:nvPr>
            <p:ph type="pic" sz="quarter" idx="20" hasCustomPrompt="1"/>
          </p:nvPr>
        </p:nvSpPr>
        <p:spPr>
          <a:xfrm>
            <a:off x="3193271" y="1214438"/>
            <a:ext cx="1371600" cy="1371600"/>
          </a:xfrm>
          <a:noFill/>
        </p:spPr>
        <p:txBody>
          <a:bodyPr tIns="91440"/>
          <a:lstStyle>
            <a:lvl1pPr marL="0" indent="0" algn="ctr">
              <a:buNone/>
              <a:defRPr sz="900" baseline="0"/>
            </a:lvl1pPr>
          </a:lstStyle>
          <a:p>
            <a:r>
              <a:rPr lang="en-US"/>
              <a:t>Click icon to </a:t>
            </a:r>
            <a:br>
              <a:rPr lang="en-US"/>
            </a:br>
            <a:r>
              <a:rPr lang="en-US"/>
              <a:t>insert a photo</a:t>
            </a:r>
          </a:p>
        </p:txBody>
      </p:sp>
      <p:sp>
        <p:nvSpPr>
          <p:cNvPr id="22" name="Text Placeholder 22"/>
          <p:cNvSpPr>
            <a:spLocks noGrp="1"/>
          </p:cNvSpPr>
          <p:nvPr>
            <p:ph type="body" sz="quarter" idx="21" hasCustomPrompt="1"/>
          </p:nvPr>
        </p:nvSpPr>
        <p:spPr>
          <a:xfrm>
            <a:off x="4624321" y="1945526"/>
            <a:ext cx="1305254" cy="641818"/>
          </a:xfrm>
        </p:spPr>
        <p:txBody>
          <a:bodyPr anchor="b"/>
          <a:lstStyle>
            <a:lvl1pPr marL="0" indent="0">
              <a:spcBef>
                <a:spcPts val="0"/>
              </a:spcBef>
              <a:buNone/>
              <a:defRPr sz="1000" b="1">
                <a:solidFill>
                  <a:schemeClr val="accent3">
                    <a:lumMod val="75000"/>
                  </a:schemeClr>
                </a:solidFill>
              </a:defRPr>
            </a:lvl1pPr>
            <a:lvl2pPr marL="0" indent="0">
              <a:spcBef>
                <a:spcPts val="0"/>
              </a:spcBef>
              <a:buFont typeface="Arial" pitchFamily="34" charset="0"/>
              <a:buNone/>
              <a:defRPr sz="800"/>
            </a:lvl2pPr>
            <a:lvl3pPr marL="0" indent="0">
              <a:buNone/>
              <a:defRPr/>
            </a:lvl3pPr>
            <a:lvl4pPr marL="0" indent="0">
              <a:buNone/>
              <a:defRPr/>
            </a:lvl4pPr>
            <a:lvl5pPr marL="0" indent="0">
              <a:buNone/>
              <a:defRPr/>
            </a:lvl5pPr>
          </a:lstStyle>
          <a:p>
            <a:pPr lvl="0"/>
            <a:r>
              <a:rPr lang="en-US"/>
              <a:t>First Last</a:t>
            </a:r>
          </a:p>
          <a:p>
            <a:pPr lvl="1"/>
            <a:r>
              <a:rPr lang="en-US"/>
              <a:t>Title of individual </a:t>
            </a:r>
            <a:br>
              <a:rPr lang="en-US"/>
            </a:br>
            <a:r>
              <a:rPr lang="en-US"/>
              <a:t>or short description of presentation</a:t>
            </a:r>
          </a:p>
        </p:txBody>
      </p:sp>
      <p:sp>
        <p:nvSpPr>
          <p:cNvPr id="30" name="Picture Placeholder 20"/>
          <p:cNvSpPr>
            <a:spLocks noGrp="1"/>
          </p:cNvSpPr>
          <p:nvPr>
            <p:ph type="pic" sz="quarter" idx="22" hasCustomPrompt="1"/>
          </p:nvPr>
        </p:nvSpPr>
        <p:spPr>
          <a:xfrm>
            <a:off x="3193271" y="2782888"/>
            <a:ext cx="1371600" cy="1371600"/>
          </a:xfrm>
          <a:noFill/>
        </p:spPr>
        <p:txBody>
          <a:bodyPr tIns="91440"/>
          <a:lstStyle>
            <a:lvl1pPr marL="0" indent="0" algn="ctr">
              <a:buNone/>
              <a:defRPr sz="900" baseline="0"/>
            </a:lvl1pPr>
          </a:lstStyle>
          <a:p>
            <a:r>
              <a:rPr lang="en-US"/>
              <a:t>Click icon to </a:t>
            </a:r>
            <a:br>
              <a:rPr lang="en-US"/>
            </a:br>
            <a:r>
              <a:rPr lang="en-US"/>
              <a:t>insert a photo</a:t>
            </a:r>
          </a:p>
        </p:txBody>
      </p:sp>
      <p:sp>
        <p:nvSpPr>
          <p:cNvPr id="31" name="Text Placeholder 22"/>
          <p:cNvSpPr>
            <a:spLocks noGrp="1"/>
          </p:cNvSpPr>
          <p:nvPr>
            <p:ph type="body" sz="quarter" idx="23" hasCustomPrompt="1"/>
          </p:nvPr>
        </p:nvSpPr>
        <p:spPr>
          <a:xfrm>
            <a:off x="4624321" y="3513975"/>
            <a:ext cx="1305254" cy="641818"/>
          </a:xfrm>
        </p:spPr>
        <p:txBody>
          <a:bodyPr anchor="b"/>
          <a:lstStyle>
            <a:lvl1pPr marL="0" indent="0">
              <a:spcBef>
                <a:spcPts val="0"/>
              </a:spcBef>
              <a:buNone/>
              <a:defRPr sz="1000" b="1">
                <a:solidFill>
                  <a:schemeClr val="accent3">
                    <a:lumMod val="75000"/>
                  </a:schemeClr>
                </a:solidFill>
              </a:defRPr>
            </a:lvl1pPr>
            <a:lvl2pPr marL="0" indent="0">
              <a:spcBef>
                <a:spcPts val="0"/>
              </a:spcBef>
              <a:buFont typeface="Arial" pitchFamily="34" charset="0"/>
              <a:buNone/>
              <a:defRPr sz="800"/>
            </a:lvl2pPr>
            <a:lvl3pPr marL="0" indent="0">
              <a:buNone/>
              <a:defRPr/>
            </a:lvl3pPr>
            <a:lvl4pPr marL="0" indent="0">
              <a:buNone/>
              <a:defRPr/>
            </a:lvl4pPr>
            <a:lvl5pPr marL="0" indent="0">
              <a:buNone/>
              <a:defRPr/>
            </a:lvl5pPr>
          </a:lstStyle>
          <a:p>
            <a:pPr lvl="0"/>
            <a:r>
              <a:rPr lang="en-US"/>
              <a:t>First Last</a:t>
            </a:r>
          </a:p>
          <a:p>
            <a:pPr lvl="1"/>
            <a:r>
              <a:rPr lang="en-US"/>
              <a:t>Title of individual </a:t>
            </a:r>
            <a:br>
              <a:rPr lang="en-US"/>
            </a:br>
            <a:r>
              <a:rPr lang="en-US"/>
              <a:t>or short description of presentation</a:t>
            </a:r>
          </a:p>
        </p:txBody>
      </p:sp>
      <p:sp>
        <p:nvSpPr>
          <p:cNvPr id="32" name="Picture Placeholder 20"/>
          <p:cNvSpPr>
            <a:spLocks noGrp="1"/>
          </p:cNvSpPr>
          <p:nvPr>
            <p:ph type="pic" sz="quarter" idx="24" hasCustomPrompt="1"/>
          </p:nvPr>
        </p:nvSpPr>
        <p:spPr>
          <a:xfrm>
            <a:off x="6015759" y="1214438"/>
            <a:ext cx="1371600" cy="1371600"/>
          </a:xfrm>
          <a:noFill/>
        </p:spPr>
        <p:txBody>
          <a:bodyPr tIns="91440"/>
          <a:lstStyle>
            <a:lvl1pPr marL="0" indent="0" algn="ctr">
              <a:buNone/>
              <a:defRPr sz="900" baseline="0"/>
            </a:lvl1pPr>
          </a:lstStyle>
          <a:p>
            <a:r>
              <a:rPr lang="en-US"/>
              <a:t>Click icon to </a:t>
            </a:r>
            <a:br>
              <a:rPr lang="en-US"/>
            </a:br>
            <a:r>
              <a:rPr lang="en-US"/>
              <a:t>insert a photo</a:t>
            </a:r>
          </a:p>
        </p:txBody>
      </p:sp>
      <p:sp>
        <p:nvSpPr>
          <p:cNvPr id="33" name="Text Placeholder 22"/>
          <p:cNvSpPr>
            <a:spLocks noGrp="1"/>
          </p:cNvSpPr>
          <p:nvPr>
            <p:ph type="body" sz="quarter" idx="25" hasCustomPrompt="1"/>
          </p:nvPr>
        </p:nvSpPr>
        <p:spPr>
          <a:xfrm>
            <a:off x="7446810" y="1945526"/>
            <a:ext cx="1305254" cy="641818"/>
          </a:xfrm>
        </p:spPr>
        <p:txBody>
          <a:bodyPr anchor="b"/>
          <a:lstStyle>
            <a:lvl1pPr marL="0" indent="0">
              <a:spcBef>
                <a:spcPts val="0"/>
              </a:spcBef>
              <a:buNone/>
              <a:defRPr sz="1000" b="1">
                <a:solidFill>
                  <a:schemeClr val="accent3">
                    <a:lumMod val="75000"/>
                  </a:schemeClr>
                </a:solidFill>
              </a:defRPr>
            </a:lvl1pPr>
            <a:lvl2pPr marL="0" indent="0">
              <a:spcBef>
                <a:spcPts val="0"/>
              </a:spcBef>
              <a:buFont typeface="Arial" pitchFamily="34" charset="0"/>
              <a:buNone/>
              <a:defRPr sz="800"/>
            </a:lvl2pPr>
            <a:lvl3pPr marL="0" indent="0">
              <a:buNone/>
              <a:defRPr/>
            </a:lvl3pPr>
            <a:lvl4pPr marL="0" indent="0">
              <a:buNone/>
              <a:defRPr/>
            </a:lvl4pPr>
            <a:lvl5pPr marL="0" indent="0">
              <a:buNone/>
              <a:defRPr/>
            </a:lvl5pPr>
          </a:lstStyle>
          <a:p>
            <a:pPr lvl="0"/>
            <a:r>
              <a:rPr lang="en-US"/>
              <a:t>First Last</a:t>
            </a:r>
          </a:p>
          <a:p>
            <a:pPr lvl="1"/>
            <a:r>
              <a:rPr lang="en-US"/>
              <a:t>Title of individual </a:t>
            </a:r>
            <a:br>
              <a:rPr lang="en-US"/>
            </a:br>
            <a:r>
              <a:rPr lang="en-US"/>
              <a:t>or short description of presentation</a:t>
            </a:r>
          </a:p>
        </p:txBody>
      </p:sp>
      <p:sp>
        <p:nvSpPr>
          <p:cNvPr id="34" name="Picture Placeholder 20"/>
          <p:cNvSpPr>
            <a:spLocks noGrp="1"/>
          </p:cNvSpPr>
          <p:nvPr>
            <p:ph type="pic" sz="quarter" idx="26" hasCustomPrompt="1"/>
          </p:nvPr>
        </p:nvSpPr>
        <p:spPr>
          <a:xfrm>
            <a:off x="6015759" y="2782888"/>
            <a:ext cx="1371600" cy="1371600"/>
          </a:xfrm>
          <a:noFill/>
        </p:spPr>
        <p:txBody>
          <a:bodyPr tIns="91440"/>
          <a:lstStyle>
            <a:lvl1pPr marL="0" indent="0" algn="ctr">
              <a:buNone/>
              <a:defRPr sz="900" baseline="0"/>
            </a:lvl1pPr>
          </a:lstStyle>
          <a:p>
            <a:r>
              <a:rPr lang="en-US"/>
              <a:t>Click icon to </a:t>
            </a:r>
            <a:br>
              <a:rPr lang="en-US"/>
            </a:br>
            <a:r>
              <a:rPr lang="en-US"/>
              <a:t>insert a photo</a:t>
            </a:r>
          </a:p>
        </p:txBody>
      </p:sp>
      <p:sp>
        <p:nvSpPr>
          <p:cNvPr id="35" name="Text Placeholder 22"/>
          <p:cNvSpPr>
            <a:spLocks noGrp="1"/>
          </p:cNvSpPr>
          <p:nvPr>
            <p:ph type="body" sz="quarter" idx="27" hasCustomPrompt="1"/>
          </p:nvPr>
        </p:nvSpPr>
        <p:spPr>
          <a:xfrm>
            <a:off x="7446810" y="3513975"/>
            <a:ext cx="1305254" cy="641818"/>
          </a:xfrm>
        </p:spPr>
        <p:txBody>
          <a:bodyPr anchor="b"/>
          <a:lstStyle>
            <a:lvl1pPr marL="0" indent="0">
              <a:spcBef>
                <a:spcPts val="0"/>
              </a:spcBef>
              <a:buNone/>
              <a:defRPr sz="1000" b="1">
                <a:solidFill>
                  <a:schemeClr val="accent3">
                    <a:lumMod val="75000"/>
                  </a:schemeClr>
                </a:solidFill>
              </a:defRPr>
            </a:lvl1pPr>
            <a:lvl2pPr marL="0" indent="0">
              <a:spcBef>
                <a:spcPts val="0"/>
              </a:spcBef>
              <a:buFont typeface="Arial" pitchFamily="34" charset="0"/>
              <a:buNone/>
              <a:defRPr sz="800"/>
            </a:lvl2pPr>
            <a:lvl3pPr marL="0" indent="0">
              <a:buNone/>
              <a:defRPr/>
            </a:lvl3pPr>
            <a:lvl4pPr marL="0" indent="0">
              <a:buNone/>
              <a:defRPr/>
            </a:lvl4pPr>
            <a:lvl5pPr marL="0" indent="0">
              <a:buNone/>
              <a:defRPr/>
            </a:lvl5pPr>
          </a:lstStyle>
          <a:p>
            <a:pPr lvl="0"/>
            <a:r>
              <a:rPr lang="en-US"/>
              <a:t>First Last</a:t>
            </a:r>
          </a:p>
          <a:p>
            <a:pPr lvl="1"/>
            <a:r>
              <a:rPr lang="en-US"/>
              <a:t>Title of individual </a:t>
            </a:r>
            <a:br>
              <a:rPr lang="en-US"/>
            </a:br>
            <a:r>
              <a:rPr lang="en-US"/>
              <a:t>or short description of presentation</a:t>
            </a:r>
          </a:p>
        </p:txBody>
      </p:sp>
      <p:sp>
        <p:nvSpPr>
          <p:cNvPr id="7" name="Title 6"/>
          <p:cNvSpPr>
            <a:spLocks noGrp="1"/>
          </p:cNvSpPr>
          <p:nvPr>
            <p:ph type="title" hasCustomPrompt="1"/>
          </p:nvPr>
        </p:nvSpPr>
        <p:spPr>
          <a:xfrm>
            <a:off x="365125" y="484633"/>
            <a:ext cx="8347075" cy="646646"/>
          </a:xfrm>
        </p:spPr>
        <p:txBody>
          <a:bodyPr/>
          <a:lstStyle>
            <a:lvl1pPr>
              <a:defRPr baseline="0"/>
            </a:lvl1pPr>
          </a:lstStyle>
          <a:p>
            <a:r>
              <a:rPr lang="en-US"/>
              <a:t>HEADSHOT SLIDE (MAX OF 5 – SPEAKER OR TEAM LAYOUT</a:t>
            </a:r>
          </a:p>
        </p:txBody>
      </p:sp>
    </p:spTree>
    <p:extLst>
      <p:ext uri="{BB962C8B-B14F-4D97-AF65-F5344CB8AC3E}">
        <p14:creationId xmlns:p14="http://schemas.microsoft.com/office/powerpoint/2010/main" val="200967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 Photos + Text">
    <p:spTree>
      <p:nvGrpSpPr>
        <p:cNvPr id="1" name=""/>
        <p:cNvGrpSpPr/>
        <p:nvPr/>
      </p:nvGrpSpPr>
      <p:grpSpPr>
        <a:xfrm>
          <a:off x="0" y="0"/>
          <a:ext cx="0" cy="0"/>
          <a:chOff x="0" y="0"/>
          <a:chExt cx="0" cy="0"/>
        </a:xfrm>
      </p:grpSpPr>
      <p:sp>
        <p:nvSpPr>
          <p:cNvPr id="22" name="Text Placeholder 22"/>
          <p:cNvSpPr>
            <a:spLocks noGrp="1"/>
          </p:cNvSpPr>
          <p:nvPr>
            <p:ph type="body" sz="quarter" idx="20" hasCustomPrompt="1"/>
          </p:nvPr>
        </p:nvSpPr>
        <p:spPr>
          <a:xfrm>
            <a:off x="357188" y="3299829"/>
            <a:ext cx="8355012" cy="1464260"/>
          </a:xfrm>
        </p:spPr>
        <p:txBody>
          <a:bodyPr anchor="t"/>
          <a:lstStyle>
            <a:lvl1pPr marL="0" indent="0">
              <a:spcBef>
                <a:spcPts val="600"/>
              </a:spcBef>
              <a:buNone/>
              <a:defRPr sz="1400" b="0" baseline="0">
                <a:solidFill>
                  <a:schemeClr val="accent6"/>
                </a:solidFill>
              </a:defRPr>
            </a:lvl1pPr>
            <a:lvl2pPr marL="0" indent="0">
              <a:spcBef>
                <a:spcPts val="0"/>
              </a:spcBef>
              <a:buFont typeface="Arial" pitchFamily="34" charset="0"/>
              <a:buNone/>
              <a:defRPr sz="800"/>
            </a:lvl2pPr>
            <a:lvl3pPr marL="0" indent="0">
              <a:buNone/>
              <a:defRPr/>
            </a:lvl3pPr>
            <a:lvl4pPr marL="0" indent="0">
              <a:buNone/>
              <a:defRPr/>
            </a:lvl4pPr>
            <a:lvl5pPr marL="0" indent="0">
              <a:buNone/>
              <a:defRPr/>
            </a:lvl5pPr>
          </a:lstStyle>
          <a:p>
            <a:pPr lvl="0"/>
            <a:r>
              <a:rPr lang="en-US"/>
              <a:t>Insert explanatory copy here.</a:t>
            </a:r>
          </a:p>
        </p:txBody>
      </p:sp>
      <p:sp>
        <p:nvSpPr>
          <p:cNvPr id="21" name="Text Placeholder 22"/>
          <p:cNvSpPr>
            <a:spLocks noGrp="1"/>
          </p:cNvSpPr>
          <p:nvPr>
            <p:ph type="body" sz="quarter" idx="19" hasCustomPrompt="1"/>
          </p:nvPr>
        </p:nvSpPr>
        <p:spPr>
          <a:xfrm>
            <a:off x="357188" y="2946461"/>
            <a:ext cx="8355012" cy="349398"/>
          </a:xfrm>
        </p:spPr>
        <p:txBody>
          <a:bodyPr anchor="t"/>
          <a:lstStyle>
            <a:lvl1pPr marL="0" indent="0">
              <a:spcBef>
                <a:spcPts val="0"/>
              </a:spcBef>
              <a:buNone/>
              <a:defRPr sz="1300" b="1">
                <a:solidFill>
                  <a:schemeClr val="accent6"/>
                </a:solidFill>
              </a:defRPr>
            </a:lvl1pPr>
            <a:lvl2pPr marL="0" indent="0">
              <a:spcBef>
                <a:spcPts val="0"/>
              </a:spcBef>
              <a:buFont typeface="Arial" pitchFamily="34" charset="0"/>
              <a:buNone/>
              <a:defRPr sz="800"/>
            </a:lvl2pPr>
            <a:lvl3pPr marL="0" indent="0">
              <a:buNone/>
              <a:defRPr/>
            </a:lvl3pPr>
            <a:lvl4pPr marL="0" indent="0">
              <a:buNone/>
              <a:defRPr/>
            </a:lvl4pPr>
            <a:lvl5pPr marL="0" indent="0">
              <a:buNone/>
              <a:defRPr/>
            </a:lvl5pPr>
          </a:lstStyle>
          <a:p>
            <a:pPr lvl="0"/>
            <a:r>
              <a:rPr lang="en-US"/>
              <a:t>Insert subtitle here – recommend a limit of 1 line.</a:t>
            </a:r>
          </a:p>
        </p:txBody>
      </p:sp>
      <p:sp>
        <p:nvSpPr>
          <p:cNvPr id="19" name="Picture Placeholder 20"/>
          <p:cNvSpPr>
            <a:spLocks noGrp="1"/>
          </p:cNvSpPr>
          <p:nvPr>
            <p:ph type="pic" sz="quarter" idx="18" hasCustomPrompt="1"/>
          </p:nvPr>
        </p:nvSpPr>
        <p:spPr>
          <a:xfrm>
            <a:off x="5967780" y="1287588"/>
            <a:ext cx="2742652" cy="1563563"/>
          </a:xfrm>
          <a:noFill/>
        </p:spPr>
        <p:txBody>
          <a:bodyPr tIns="91440"/>
          <a:lstStyle>
            <a:lvl1pPr marL="0" indent="0" algn="ctr">
              <a:buNone/>
              <a:defRPr sz="900" baseline="0"/>
            </a:lvl1pPr>
          </a:lstStyle>
          <a:p>
            <a:r>
              <a:rPr lang="en-US"/>
              <a:t>Click icon to </a:t>
            </a:r>
            <a:br>
              <a:rPr lang="en-US"/>
            </a:br>
            <a:r>
              <a:rPr lang="en-US"/>
              <a:t>insert a photo</a:t>
            </a:r>
          </a:p>
        </p:txBody>
      </p:sp>
      <p:sp>
        <p:nvSpPr>
          <p:cNvPr id="17" name="Picture Placeholder 20"/>
          <p:cNvSpPr>
            <a:spLocks noGrp="1"/>
          </p:cNvSpPr>
          <p:nvPr>
            <p:ph type="pic" sz="quarter" idx="17" hasCustomPrompt="1"/>
          </p:nvPr>
        </p:nvSpPr>
        <p:spPr>
          <a:xfrm>
            <a:off x="3166345" y="1292810"/>
            <a:ext cx="2739888" cy="1558341"/>
          </a:xfrm>
          <a:noFill/>
        </p:spPr>
        <p:txBody>
          <a:bodyPr tIns="91440"/>
          <a:lstStyle>
            <a:lvl1pPr marL="0" indent="0" algn="ctr">
              <a:buNone/>
              <a:defRPr sz="900" baseline="0"/>
            </a:lvl1pPr>
          </a:lstStyle>
          <a:p>
            <a:r>
              <a:rPr lang="en-US"/>
              <a:t>Click icon to </a:t>
            </a:r>
            <a:br>
              <a:rPr lang="en-US"/>
            </a:br>
            <a:r>
              <a:rPr lang="en-US"/>
              <a:t>insert a photo</a:t>
            </a:r>
          </a:p>
        </p:txBody>
      </p:sp>
      <p:sp>
        <p:nvSpPr>
          <p:cNvPr id="16" name="Picture Placeholder 20"/>
          <p:cNvSpPr>
            <a:spLocks noGrp="1"/>
          </p:cNvSpPr>
          <p:nvPr>
            <p:ph type="pic" sz="quarter" idx="16" hasCustomPrompt="1"/>
          </p:nvPr>
        </p:nvSpPr>
        <p:spPr>
          <a:xfrm>
            <a:off x="365409" y="1290435"/>
            <a:ext cx="2740475" cy="1560716"/>
          </a:xfrm>
          <a:noFill/>
        </p:spPr>
        <p:txBody>
          <a:bodyPr tIns="91440"/>
          <a:lstStyle>
            <a:lvl1pPr marL="0" indent="0" algn="ctr">
              <a:buNone/>
              <a:defRPr sz="900" baseline="0"/>
            </a:lvl1pPr>
          </a:lstStyle>
          <a:p>
            <a:r>
              <a:rPr lang="en-US"/>
              <a:t>Click icon to </a:t>
            </a:r>
            <a:br>
              <a:rPr lang="en-US"/>
            </a:br>
            <a:r>
              <a:rPr lang="en-US"/>
              <a:t>insert a photo</a:t>
            </a:r>
          </a:p>
        </p:txBody>
      </p:sp>
      <p:sp>
        <p:nvSpPr>
          <p:cNvPr id="5" name="Footer Placeholder 4"/>
          <p:cNvSpPr>
            <a:spLocks noGrp="1"/>
          </p:cNvSpPr>
          <p:nvPr>
            <p:ph type="ftr" sz="quarter" idx="14"/>
          </p:nvPr>
        </p:nvSpPr>
        <p:spPr/>
        <p:txBody>
          <a:bodyPr/>
          <a:lstStyle/>
          <a:p>
            <a:pPr algn="r"/>
            <a:r>
              <a:rPr lang="en-US">
                <a:solidFill>
                  <a:srgbClr val="000000"/>
                </a:solidFill>
              </a:rPr>
              <a:t>© 2015 Bill &amp; Melinda Gates Foundation      |</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2" name="Title 1"/>
          <p:cNvSpPr>
            <a:spLocks noGrp="1"/>
          </p:cNvSpPr>
          <p:nvPr>
            <p:ph type="title" hasCustomPrompt="1"/>
          </p:nvPr>
        </p:nvSpPr>
        <p:spPr>
          <a:xfrm>
            <a:off x="365125" y="484633"/>
            <a:ext cx="8329613" cy="523183"/>
          </a:xfrm>
        </p:spPr>
        <p:txBody>
          <a:bodyPr/>
          <a:lstStyle>
            <a:lvl1pPr>
              <a:defRPr baseline="0"/>
            </a:lvl1pPr>
          </a:lstStyle>
          <a:p>
            <a:r>
              <a:rPr lang="en-US"/>
              <a:t>INSERT HEADLINE HERE – UP TO 2 FULL WIDTH LINES (ALL CAPS)</a:t>
            </a:r>
          </a:p>
        </p:txBody>
      </p:sp>
    </p:spTree>
    <p:extLst>
      <p:ext uri="{BB962C8B-B14F-4D97-AF65-F5344CB8AC3E}">
        <p14:creationId xmlns:p14="http://schemas.microsoft.com/office/powerpoint/2010/main" val="285403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ustomizeable Photo Slide (Full Frame)">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0" y="0"/>
            <a:ext cx="9144000" cy="5143500"/>
          </a:xfrm>
        </p:spPr>
        <p:txBody>
          <a:bodyPr lIns="182880" tIns="1828800"/>
          <a:lstStyle>
            <a:lvl1pPr marL="0" indent="0" algn="ctr">
              <a:buFontTx/>
              <a:buNone/>
              <a:defRPr baseline="0"/>
            </a:lvl1pPr>
          </a:lstStyle>
          <a:p>
            <a:r>
              <a:rPr lang="en-US"/>
              <a:t>Click on the icon to insert </a:t>
            </a:r>
            <a:br>
              <a:rPr lang="en-US"/>
            </a:br>
            <a:r>
              <a:rPr lang="en-US"/>
              <a:t>a new full-frame photo.</a:t>
            </a:r>
          </a:p>
        </p:txBody>
      </p:sp>
    </p:spTree>
    <p:extLst>
      <p:ext uri="{BB962C8B-B14F-4D97-AF65-F5344CB8AC3E}">
        <p14:creationId xmlns:p14="http://schemas.microsoft.com/office/powerpoint/2010/main" val="2653643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4 Photos + Text">
    <p:spTree>
      <p:nvGrpSpPr>
        <p:cNvPr id="1" name=""/>
        <p:cNvGrpSpPr/>
        <p:nvPr/>
      </p:nvGrpSpPr>
      <p:grpSpPr>
        <a:xfrm>
          <a:off x="0" y="0"/>
          <a:ext cx="0" cy="0"/>
          <a:chOff x="0" y="0"/>
          <a:chExt cx="0" cy="0"/>
        </a:xfrm>
      </p:grpSpPr>
      <p:sp>
        <p:nvSpPr>
          <p:cNvPr id="22" name="Text Placeholder 22"/>
          <p:cNvSpPr>
            <a:spLocks noGrp="1"/>
          </p:cNvSpPr>
          <p:nvPr>
            <p:ph type="body" sz="quarter" idx="20" hasCustomPrompt="1"/>
          </p:nvPr>
        </p:nvSpPr>
        <p:spPr>
          <a:xfrm>
            <a:off x="357188" y="3378252"/>
            <a:ext cx="1856232" cy="1302930"/>
          </a:xfrm>
        </p:spPr>
        <p:txBody>
          <a:bodyPr anchor="t"/>
          <a:lstStyle>
            <a:lvl1pPr marL="0" indent="0">
              <a:spcBef>
                <a:spcPts val="0"/>
              </a:spcBef>
              <a:spcAft>
                <a:spcPts val="0"/>
              </a:spcAft>
              <a:buNone/>
              <a:defRPr sz="2800" b="1" baseline="0">
                <a:solidFill>
                  <a:schemeClr val="accent3">
                    <a:lumMod val="75000"/>
                  </a:schemeClr>
                </a:solidFill>
              </a:defRPr>
            </a:lvl1pPr>
            <a:lvl2pPr marL="171446" indent="-171446">
              <a:spcBef>
                <a:spcPts val="600"/>
              </a:spcBef>
              <a:spcAft>
                <a:spcPts val="0"/>
              </a:spcAft>
              <a:buFont typeface="Wingdings" panose="05000000000000000000" pitchFamily="2" charset="2"/>
              <a:buChar char="§"/>
              <a:defRPr sz="1000" baseline="0"/>
            </a:lvl2pPr>
            <a:lvl3pPr marL="341305" indent="-171446">
              <a:spcBef>
                <a:spcPts val="600"/>
              </a:spcBef>
              <a:spcAft>
                <a:spcPts val="0"/>
              </a:spcAft>
              <a:buFont typeface="Arial" panose="020B0604020202020204" pitchFamily="34" charset="0"/>
              <a:buChar char="•"/>
              <a:tabLst>
                <a:tab pos="400040" algn="l"/>
              </a:tabLst>
              <a:defRPr sz="1000" baseline="0"/>
            </a:lvl3pPr>
            <a:lvl4pPr marL="0" indent="0">
              <a:buNone/>
              <a:defRPr/>
            </a:lvl4pPr>
            <a:lvl5pPr marL="0" indent="0">
              <a:buNone/>
              <a:defRPr/>
            </a:lvl5pPr>
          </a:lstStyle>
          <a:p>
            <a:pPr lvl="0"/>
            <a:r>
              <a:rPr lang="en-US"/>
              <a:t>Key word</a:t>
            </a:r>
          </a:p>
          <a:p>
            <a:pPr lvl="1"/>
            <a:r>
              <a:rPr lang="en-US"/>
              <a:t>Insert descriptive text here</a:t>
            </a:r>
          </a:p>
          <a:p>
            <a:pPr lvl="2"/>
            <a:r>
              <a:rPr lang="en-US"/>
              <a:t>Level 2</a:t>
            </a:r>
          </a:p>
        </p:txBody>
      </p:sp>
      <p:sp>
        <p:nvSpPr>
          <p:cNvPr id="21" name="Text Placeholder 22"/>
          <p:cNvSpPr>
            <a:spLocks noGrp="1"/>
          </p:cNvSpPr>
          <p:nvPr>
            <p:ph type="body" sz="quarter" idx="19" hasCustomPrompt="1"/>
          </p:nvPr>
        </p:nvSpPr>
        <p:spPr>
          <a:xfrm>
            <a:off x="363814" y="1142094"/>
            <a:ext cx="8355012" cy="468046"/>
          </a:xfrm>
        </p:spPr>
        <p:txBody>
          <a:bodyPr anchor="t"/>
          <a:lstStyle>
            <a:lvl1pPr marL="0" indent="0">
              <a:spcBef>
                <a:spcPts val="0"/>
              </a:spcBef>
              <a:buNone/>
              <a:defRPr sz="1400" b="0">
                <a:solidFill>
                  <a:schemeClr val="accent6"/>
                </a:solidFill>
              </a:defRPr>
            </a:lvl1pPr>
            <a:lvl2pPr marL="0" indent="0">
              <a:spcBef>
                <a:spcPts val="0"/>
              </a:spcBef>
              <a:buFont typeface="Arial" pitchFamily="34" charset="0"/>
              <a:buNone/>
              <a:defRPr sz="800"/>
            </a:lvl2pPr>
            <a:lvl3pPr marL="0" indent="0">
              <a:buNone/>
              <a:defRPr/>
            </a:lvl3pPr>
            <a:lvl4pPr marL="0" indent="0">
              <a:buNone/>
              <a:defRPr/>
            </a:lvl4pPr>
            <a:lvl5pPr marL="0" indent="0">
              <a:buNone/>
              <a:defRPr/>
            </a:lvl5pPr>
          </a:lstStyle>
          <a:p>
            <a:pPr lvl="0"/>
            <a:r>
              <a:rPr lang="en-US"/>
              <a:t>Insert explanatory copy here.</a:t>
            </a:r>
          </a:p>
        </p:txBody>
      </p:sp>
      <p:sp>
        <p:nvSpPr>
          <p:cNvPr id="19" name="Picture Placeholder 20"/>
          <p:cNvSpPr>
            <a:spLocks noGrp="1"/>
          </p:cNvSpPr>
          <p:nvPr>
            <p:ph type="pic" sz="quarter" idx="18" hasCustomPrompt="1"/>
          </p:nvPr>
        </p:nvSpPr>
        <p:spPr>
          <a:xfrm>
            <a:off x="4663194" y="1754074"/>
            <a:ext cx="1865376" cy="1490472"/>
          </a:xfrm>
          <a:noFill/>
        </p:spPr>
        <p:txBody>
          <a:bodyPr tIns="91440"/>
          <a:lstStyle>
            <a:lvl1pPr marL="0" indent="0" algn="ctr">
              <a:buNone/>
              <a:defRPr sz="900" baseline="0"/>
            </a:lvl1pPr>
          </a:lstStyle>
          <a:p>
            <a:r>
              <a:rPr lang="en-US"/>
              <a:t>Click icon to </a:t>
            </a:r>
            <a:br>
              <a:rPr lang="en-US"/>
            </a:br>
            <a:r>
              <a:rPr lang="en-US"/>
              <a:t>insert a photo</a:t>
            </a:r>
          </a:p>
        </p:txBody>
      </p:sp>
      <p:sp>
        <p:nvSpPr>
          <p:cNvPr id="17" name="Picture Placeholder 20"/>
          <p:cNvSpPr>
            <a:spLocks noGrp="1"/>
          </p:cNvSpPr>
          <p:nvPr>
            <p:ph type="pic" sz="quarter" idx="17" hasCustomPrompt="1"/>
          </p:nvPr>
        </p:nvSpPr>
        <p:spPr>
          <a:xfrm>
            <a:off x="2510191" y="1754074"/>
            <a:ext cx="1865376" cy="1490472"/>
          </a:xfrm>
          <a:noFill/>
        </p:spPr>
        <p:txBody>
          <a:bodyPr tIns="91440"/>
          <a:lstStyle>
            <a:lvl1pPr marL="0" indent="0" algn="ctr">
              <a:buNone/>
              <a:defRPr sz="900" baseline="0"/>
            </a:lvl1pPr>
          </a:lstStyle>
          <a:p>
            <a:r>
              <a:rPr lang="en-US"/>
              <a:t>Click icon to </a:t>
            </a:r>
            <a:br>
              <a:rPr lang="en-US"/>
            </a:br>
            <a:r>
              <a:rPr lang="en-US"/>
              <a:t>insert a photo</a:t>
            </a:r>
          </a:p>
        </p:txBody>
      </p:sp>
      <p:sp>
        <p:nvSpPr>
          <p:cNvPr id="16" name="Picture Placeholder 20"/>
          <p:cNvSpPr>
            <a:spLocks noGrp="1"/>
          </p:cNvSpPr>
          <p:nvPr>
            <p:ph type="pic" sz="quarter" idx="16" hasCustomPrompt="1"/>
          </p:nvPr>
        </p:nvSpPr>
        <p:spPr>
          <a:xfrm>
            <a:off x="357188" y="1754074"/>
            <a:ext cx="1865376" cy="1490472"/>
          </a:xfrm>
          <a:noFill/>
        </p:spPr>
        <p:txBody>
          <a:bodyPr tIns="91440"/>
          <a:lstStyle>
            <a:lvl1pPr marL="0" indent="0" algn="ctr">
              <a:buNone/>
              <a:defRPr sz="900" baseline="0"/>
            </a:lvl1pPr>
          </a:lstStyle>
          <a:p>
            <a:r>
              <a:rPr lang="en-US"/>
              <a:t>Click icon to </a:t>
            </a:r>
            <a:br>
              <a:rPr lang="en-US"/>
            </a:br>
            <a:r>
              <a:rPr lang="en-US"/>
              <a:t>insert a photo</a:t>
            </a:r>
          </a:p>
        </p:txBody>
      </p:sp>
      <p:sp>
        <p:nvSpPr>
          <p:cNvPr id="5" name="Footer Placeholder 4"/>
          <p:cNvSpPr>
            <a:spLocks noGrp="1"/>
          </p:cNvSpPr>
          <p:nvPr>
            <p:ph type="ftr" sz="quarter" idx="14"/>
          </p:nvPr>
        </p:nvSpPr>
        <p:spPr/>
        <p:txBody>
          <a:bodyPr/>
          <a:lstStyle/>
          <a:p>
            <a:pPr algn="r"/>
            <a:r>
              <a:rPr lang="en-US">
                <a:solidFill>
                  <a:srgbClr val="000000"/>
                </a:solidFill>
              </a:rPr>
              <a:t>© 2015 Bill &amp; Melinda Gates Foundation      |</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2" name="Title 1"/>
          <p:cNvSpPr>
            <a:spLocks noGrp="1"/>
          </p:cNvSpPr>
          <p:nvPr>
            <p:ph type="title" hasCustomPrompt="1"/>
          </p:nvPr>
        </p:nvSpPr>
        <p:spPr>
          <a:xfrm>
            <a:off x="365125" y="484633"/>
            <a:ext cx="8329613" cy="523183"/>
          </a:xfrm>
        </p:spPr>
        <p:txBody>
          <a:bodyPr/>
          <a:lstStyle>
            <a:lvl1pPr>
              <a:defRPr baseline="0"/>
            </a:lvl1pPr>
          </a:lstStyle>
          <a:p>
            <a:r>
              <a:rPr lang="en-US"/>
              <a:t>INSERT HEADLINE HERE – UP TO 2 FULL WIDTH LINES (ALL CAPS)</a:t>
            </a:r>
          </a:p>
        </p:txBody>
      </p:sp>
      <p:sp>
        <p:nvSpPr>
          <p:cNvPr id="33" name="Picture Placeholder 20"/>
          <p:cNvSpPr>
            <a:spLocks noGrp="1"/>
          </p:cNvSpPr>
          <p:nvPr>
            <p:ph type="pic" sz="quarter" idx="21" hasCustomPrompt="1"/>
          </p:nvPr>
        </p:nvSpPr>
        <p:spPr>
          <a:xfrm>
            <a:off x="6832537" y="1754074"/>
            <a:ext cx="1865376" cy="1490472"/>
          </a:xfrm>
          <a:noFill/>
        </p:spPr>
        <p:txBody>
          <a:bodyPr tIns="91440"/>
          <a:lstStyle>
            <a:lvl1pPr marL="0" indent="0" algn="ctr">
              <a:buNone/>
              <a:defRPr sz="900" baseline="0"/>
            </a:lvl1pPr>
          </a:lstStyle>
          <a:p>
            <a:r>
              <a:rPr lang="en-US"/>
              <a:t>Click icon to </a:t>
            </a:r>
            <a:br>
              <a:rPr lang="en-US"/>
            </a:br>
            <a:r>
              <a:rPr lang="en-US"/>
              <a:t>insert a photo</a:t>
            </a:r>
          </a:p>
        </p:txBody>
      </p:sp>
      <p:sp>
        <p:nvSpPr>
          <p:cNvPr id="34" name="Text Placeholder 22"/>
          <p:cNvSpPr>
            <a:spLocks noGrp="1"/>
          </p:cNvSpPr>
          <p:nvPr>
            <p:ph type="body" sz="quarter" idx="22" hasCustomPrompt="1"/>
          </p:nvPr>
        </p:nvSpPr>
        <p:spPr>
          <a:xfrm>
            <a:off x="2510191" y="3378252"/>
            <a:ext cx="1856232" cy="1302930"/>
          </a:xfrm>
        </p:spPr>
        <p:txBody>
          <a:bodyPr anchor="t"/>
          <a:lstStyle>
            <a:lvl1pPr marL="0" indent="0">
              <a:spcBef>
                <a:spcPts val="0"/>
              </a:spcBef>
              <a:spcAft>
                <a:spcPts val="0"/>
              </a:spcAft>
              <a:buNone/>
              <a:defRPr sz="2800" b="1" baseline="0">
                <a:solidFill>
                  <a:schemeClr val="accent3">
                    <a:lumMod val="75000"/>
                  </a:schemeClr>
                </a:solidFill>
              </a:defRPr>
            </a:lvl1pPr>
            <a:lvl2pPr marL="171446" indent="-171446">
              <a:spcBef>
                <a:spcPts val="600"/>
              </a:spcBef>
              <a:buFont typeface="Wingdings" panose="05000000000000000000" pitchFamily="2" charset="2"/>
              <a:buChar char="§"/>
              <a:defRPr sz="1000" baseline="0"/>
            </a:lvl2pPr>
            <a:lvl3pPr marL="341305" indent="-171446">
              <a:spcBef>
                <a:spcPts val="600"/>
              </a:spcBef>
              <a:buFont typeface="Arial" panose="020B0604020202020204" pitchFamily="34" charset="0"/>
              <a:buChar char="•"/>
              <a:tabLst/>
              <a:defRPr sz="1000" baseline="0"/>
            </a:lvl3pPr>
            <a:lvl4pPr marL="0" indent="0">
              <a:buNone/>
              <a:defRPr/>
            </a:lvl4pPr>
            <a:lvl5pPr marL="0" indent="0">
              <a:buNone/>
              <a:defRPr/>
            </a:lvl5pPr>
          </a:lstStyle>
          <a:p>
            <a:pPr lvl="0"/>
            <a:r>
              <a:rPr lang="en-US"/>
              <a:t>Key word</a:t>
            </a:r>
          </a:p>
          <a:p>
            <a:pPr lvl="1"/>
            <a:r>
              <a:rPr lang="en-US"/>
              <a:t>Insert descriptive text here</a:t>
            </a:r>
          </a:p>
          <a:p>
            <a:pPr lvl="2"/>
            <a:r>
              <a:rPr lang="en-US"/>
              <a:t>Level 2</a:t>
            </a:r>
          </a:p>
        </p:txBody>
      </p:sp>
      <p:sp>
        <p:nvSpPr>
          <p:cNvPr id="35" name="Text Placeholder 22"/>
          <p:cNvSpPr>
            <a:spLocks noGrp="1"/>
          </p:cNvSpPr>
          <p:nvPr>
            <p:ph type="body" sz="quarter" idx="23" hasCustomPrompt="1"/>
          </p:nvPr>
        </p:nvSpPr>
        <p:spPr>
          <a:xfrm>
            <a:off x="4663194" y="3378252"/>
            <a:ext cx="1856232" cy="1302930"/>
          </a:xfrm>
        </p:spPr>
        <p:txBody>
          <a:bodyPr anchor="t"/>
          <a:lstStyle>
            <a:lvl1pPr marL="0" indent="0">
              <a:spcBef>
                <a:spcPts val="0"/>
              </a:spcBef>
              <a:spcAft>
                <a:spcPts val="0"/>
              </a:spcAft>
              <a:buNone/>
              <a:defRPr sz="2800" b="1" baseline="0">
                <a:solidFill>
                  <a:schemeClr val="accent3">
                    <a:lumMod val="75000"/>
                  </a:schemeClr>
                </a:solidFill>
              </a:defRPr>
            </a:lvl1pPr>
            <a:lvl2pPr marL="171446" indent="-171446">
              <a:spcBef>
                <a:spcPts val="600"/>
              </a:spcBef>
              <a:buFont typeface="Wingdings" panose="05000000000000000000" pitchFamily="2" charset="2"/>
              <a:buChar char="§"/>
              <a:defRPr sz="1000" baseline="0"/>
            </a:lvl2pPr>
            <a:lvl3pPr marL="341305" indent="-171446">
              <a:spcBef>
                <a:spcPts val="600"/>
              </a:spcBef>
              <a:buFont typeface="Arial" panose="020B0604020202020204" pitchFamily="34" charset="0"/>
              <a:buChar char="•"/>
              <a:tabLst/>
              <a:defRPr sz="1000" baseline="0"/>
            </a:lvl3pPr>
            <a:lvl4pPr marL="0" indent="0">
              <a:buNone/>
              <a:defRPr/>
            </a:lvl4pPr>
            <a:lvl5pPr marL="0" indent="0">
              <a:buNone/>
              <a:defRPr/>
            </a:lvl5pPr>
          </a:lstStyle>
          <a:p>
            <a:pPr lvl="0"/>
            <a:r>
              <a:rPr lang="en-US"/>
              <a:t>Key word</a:t>
            </a:r>
          </a:p>
          <a:p>
            <a:pPr lvl="1"/>
            <a:r>
              <a:rPr lang="en-US"/>
              <a:t>Insert descriptive text here</a:t>
            </a:r>
          </a:p>
          <a:p>
            <a:pPr lvl="2"/>
            <a:r>
              <a:rPr lang="en-US"/>
              <a:t>Level 2</a:t>
            </a:r>
          </a:p>
        </p:txBody>
      </p:sp>
      <p:sp>
        <p:nvSpPr>
          <p:cNvPr id="36" name="Text Placeholder 22"/>
          <p:cNvSpPr>
            <a:spLocks noGrp="1"/>
          </p:cNvSpPr>
          <p:nvPr>
            <p:ph type="body" sz="quarter" idx="24" hasCustomPrompt="1"/>
          </p:nvPr>
        </p:nvSpPr>
        <p:spPr>
          <a:xfrm>
            <a:off x="6841681" y="3378252"/>
            <a:ext cx="1856232" cy="1302930"/>
          </a:xfrm>
        </p:spPr>
        <p:txBody>
          <a:bodyPr anchor="t"/>
          <a:lstStyle>
            <a:lvl1pPr marL="0" indent="0">
              <a:spcBef>
                <a:spcPts val="0"/>
              </a:spcBef>
              <a:spcAft>
                <a:spcPts val="0"/>
              </a:spcAft>
              <a:buNone/>
              <a:defRPr sz="2800" b="1" baseline="0">
                <a:solidFill>
                  <a:schemeClr val="accent3">
                    <a:lumMod val="75000"/>
                  </a:schemeClr>
                </a:solidFill>
              </a:defRPr>
            </a:lvl1pPr>
            <a:lvl2pPr marL="171446" indent="-171446">
              <a:spcBef>
                <a:spcPts val="600"/>
              </a:spcBef>
              <a:buFont typeface="Wingdings" panose="05000000000000000000" pitchFamily="2" charset="2"/>
              <a:buChar char="§"/>
              <a:defRPr sz="1000" baseline="0"/>
            </a:lvl2pPr>
            <a:lvl3pPr marL="341305" indent="-171446">
              <a:spcBef>
                <a:spcPts val="600"/>
              </a:spcBef>
              <a:buFont typeface="Arial" panose="020B0604020202020204" pitchFamily="34" charset="0"/>
              <a:buChar char="•"/>
              <a:tabLst/>
              <a:defRPr sz="1000" baseline="0"/>
            </a:lvl3pPr>
            <a:lvl4pPr marL="0" indent="0">
              <a:buNone/>
              <a:defRPr/>
            </a:lvl4pPr>
            <a:lvl5pPr marL="0" indent="0">
              <a:buNone/>
              <a:defRPr/>
            </a:lvl5pPr>
          </a:lstStyle>
          <a:p>
            <a:pPr lvl="0"/>
            <a:r>
              <a:rPr lang="en-US"/>
              <a:t>Key word</a:t>
            </a:r>
          </a:p>
          <a:p>
            <a:pPr lvl="1"/>
            <a:r>
              <a:rPr lang="en-US"/>
              <a:t>Insert descriptive text here</a:t>
            </a:r>
          </a:p>
          <a:p>
            <a:pPr lvl="2"/>
            <a:r>
              <a:rPr lang="en-US"/>
              <a:t>Level 2</a:t>
            </a:r>
          </a:p>
        </p:txBody>
      </p:sp>
    </p:spTree>
    <p:extLst>
      <p:ext uri="{BB962C8B-B14F-4D97-AF65-F5344CB8AC3E}">
        <p14:creationId xmlns:p14="http://schemas.microsoft.com/office/powerpoint/2010/main" val="202775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Red Background">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59435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pPr algn="l" fontAlgn="auto"/>
            <a:endParaRPr lang="en-US" sz="1800">
              <a:solidFill>
                <a:srgbClr val="59452A"/>
              </a:solidFill>
            </a:endParaRPr>
          </a:p>
        </p:txBody>
      </p:sp>
      <p:sp>
        <p:nvSpPr>
          <p:cNvPr id="5" name="Footer Placeholder 4"/>
          <p:cNvSpPr>
            <a:spLocks noGrp="1"/>
          </p:cNvSpPr>
          <p:nvPr>
            <p:ph type="ftr" sz="quarter" idx="11"/>
          </p:nvPr>
        </p:nvSpPr>
        <p:spPr/>
        <p:txBody>
          <a:bodyPr/>
          <a:lstStyle/>
          <a:p>
            <a:r>
              <a:rPr lang="en-US">
                <a:solidFill>
                  <a:srgbClr val="000000"/>
                </a:solidFill>
              </a:rPr>
              <a:t>© 2015 Bill &amp; Melinda Gates Foundation      |</a:t>
            </a:r>
          </a:p>
        </p:txBody>
      </p:sp>
      <p:sp>
        <p:nvSpPr>
          <p:cNvPr id="6" name="Slide Number Placeholder 5"/>
          <p:cNvSpPr>
            <a:spLocks noGrp="1"/>
          </p:cNvSpPr>
          <p:nvPr>
            <p:ph type="sldNum" sz="quarter" idx="12"/>
          </p:nvPr>
        </p:nvSpPr>
        <p:spPr/>
        <p:txBody>
          <a:bodyPr/>
          <a:lstStyle/>
          <a:p>
            <a:fld id="{D632D2EE-932C-4B91-93DF-193D74635E0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00181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Title Slide - Customize Photo">
    <p:spTree>
      <p:nvGrpSpPr>
        <p:cNvPr id="1" name=""/>
        <p:cNvGrpSpPr/>
        <p:nvPr/>
      </p:nvGrpSpPr>
      <p:grpSpPr>
        <a:xfrm>
          <a:off x="0" y="0"/>
          <a:ext cx="0" cy="0"/>
          <a:chOff x="0" y="0"/>
          <a:chExt cx="0" cy="0"/>
        </a:xfrm>
      </p:grpSpPr>
      <p:sp>
        <p:nvSpPr>
          <p:cNvPr id="10" name="Picture Placeholder 7"/>
          <p:cNvSpPr>
            <a:spLocks noGrp="1"/>
          </p:cNvSpPr>
          <p:nvPr>
            <p:ph type="pic" sz="quarter" idx="13" hasCustomPrompt="1"/>
          </p:nvPr>
        </p:nvSpPr>
        <p:spPr>
          <a:xfrm>
            <a:off x="1" y="0"/>
            <a:ext cx="9144000" cy="5143500"/>
          </a:xfrm>
        </p:spPr>
        <p:txBody>
          <a:bodyPr lIns="4754880" tIns="1920240" rIns="0" bIns="0">
            <a:normAutofit/>
          </a:bodyPr>
          <a:lstStyle>
            <a:lvl1pPr marL="0" indent="0">
              <a:buNone/>
              <a:defRPr sz="1800">
                <a:latin typeface="Arial" panose="020B0604020202020204" pitchFamily="34" charset="0"/>
                <a:cs typeface="Arial" panose="020B0604020202020204" pitchFamily="34" charset="0"/>
              </a:defRPr>
            </a:lvl1pPr>
          </a:lstStyle>
          <a:p>
            <a:r>
              <a:rPr lang="en-US"/>
              <a:t>Click on the icon to insert a </a:t>
            </a:r>
            <a:br>
              <a:rPr lang="en-US"/>
            </a:br>
            <a:r>
              <a:rPr lang="en-US"/>
              <a:t>new photo. Detailed instructions </a:t>
            </a:r>
            <a:br>
              <a:rPr lang="en-US"/>
            </a:br>
            <a:r>
              <a:rPr lang="en-US"/>
              <a:t>can be found on the slide titled</a:t>
            </a:r>
            <a:br>
              <a:rPr lang="en-US"/>
            </a:br>
            <a:r>
              <a:rPr lang="en-US"/>
              <a:t>“CHANGING THE PHOTO ON </a:t>
            </a:r>
            <a:br>
              <a:rPr lang="en-US"/>
            </a:br>
            <a:r>
              <a:rPr lang="en-US"/>
              <a:t>YOUR TITLE SLIDE.”</a:t>
            </a:r>
          </a:p>
        </p:txBody>
      </p:sp>
      <p:sp>
        <p:nvSpPr>
          <p:cNvPr id="2" name="Title 1"/>
          <p:cNvSpPr>
            <a:spLocks noGrp="1"/>
          </p:cNvSpPr>
          <p:nvPr>
            <p:ph type="ctrTitle" hasCustomPrompt="1"/>
          </p:nvPr>
        </p:nvSpPr>
        <p:spPr>
          <a:xfrm>
            <a:off x="365127" y="1844777"/>
            <a:ext cx="4140200" cy="847549"/>
          </a:xfrm>
        </p:spPr>
        <p:txBody>
          <a:bodyPr/>
          <a:lstStyle>
            <a:lvl1pPr>
              <a:defRPr b="0" baseline="0">
                <a:solidFill>
                  <a:schemeClr val="bg1"/>
                </a:solidFill>
              </a:defRPr>
            </a:lvl1pPr>
          </a:lstStyle>
          <a:p>
            <a:r>
              <a:rPr lang="en-US"/>
              <a:t>INSERT MAIN TITLE HERE – UP TO 2 LINES (ALL CAPS)</a:t>
            </a:r>
          </a:p>
        </p:txBody>
      </p:sp>
      <p:sp>
        <p:nvSpPr>
          <p:cNvPr id="3" name="Subtitle 2"/>
          <p:cNvSpPr>
            <a:spLocks noGrp="1"/>
          </p:cNvSpPr>
          <p:nvPr>
            <p:ph type="subTitle" idx="1" hasCustomPrompt="1"/>
          </p:nvPr>
        </p:nvSpPr>
        <p:spPr>
          <a:xfrm>
            <a:off x="365127" y="2722336"/>
            <a:ext cx="4140200" cy="522515"/>
          </a:xfrm>
        </p:spPr>
        <p:txBody>
          <a:bodyPr/>
          <a:lstStyle>
            <a:lvl1pPr marL="0" indent="0" algn="l">
              <a:spcBef>
                <a:spcPts val="0"/>
              </a:spcBef>
              <a:buNone/>
              <a:defRPr sz="1400" b="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Sub-Title Here – Up To 2 Lines (Initial Caps)</a:t>
            </a:r>
          </a:p>
        </p:txBody>
      </p:sp>
      <p:sp>
        <p:nvSpPr>
          <p:cNvPr id="7" name="Text Placeholder 5"/>
          <p:cNvSpPr>
            <a:spLocks noGrp="1"/>
          </p:cNvSpPr>
          <p:nvPr>
            <p:ph type="body" sz="quarter" idx="14" hasCustomPrompt="1"/>
          </p:nvPr>
        </p:nvSpPr>
        <p:spPr>
          <a:xfrm>
            <a:off x="365127" y="4056063"/>
            <a:ext cx="4140200" cy="760868"/>
          </a:xfrm>
        </p:spPr>
        <p:txBody>
          <a:bodyPr/>
          <a:lstStyle>
            <a:lvl1pPr marL="1588" indent="0">
              <a:lnSpc>
                <a:spcPts val="1700"/>
              </a:lnSpc>
              <a:spcBef>
                <a:spcPts val="0"/>
              </a:spcBef>
              <a:buNone/>
              <a:defRPr sz="1200">
                <a:solidFill>
                  <a:schemeClr val="bg1"/>
                </a:solidFill>
              </a:defRPr>
            </a:lvl1pPr>
            <a:lvl2pPr marL="1588" indent="0">
              <a:lnSpc>
                <a:spcPts val="1700"/>
              </a:lnSpc>
              <a:spcBef>
                <a:spcPts val="0"/>
              </a:spcBef>
              <a:buFont typeface="Arial" panose="020B0604020202020204" pitchFamily="34" charset="0"/>
              <a:buNone/>
              <a:defRPr sz="1200">
                <a:solidFill>
                  <a:schemeClr val="bg1"/>
                </a:solidFill>
              </a:defRPr>
            </a:lvl2pPr>
            <a:lvl3pPr marL="1588" indent="0">
              <a:lnSpc>
                <a:spcPts val="1700"/>
              </a:lnSpc>
              <a:spcBef>
                <a:spcPts val="0"/>
              </a:spcBef>
              <a:buNone/>
              <a:defRPr sz="1200">
                <a:solidFill>
                  <a:schemeClr val="bg1"/>
                </a:solidFill>
              </a:defRPr>
            </a:lvl3pPr>
            <a:lvl4pPr marL="1588" indent="0">
              <a:lnSpc>
                <a:spcPts val="1700"/>
              </a:lnSpc>
              <a:spcBef>
                <a:spcPts val="0"/>
              </a:spcBef>
              <a:buNone/>
              <a:defRPr sz="1200">
                <a:solidFill>
                  <a:schemeClr val="bg1"/>
                </a:solidFill>
              </a:defRPr>
            </a:lvl4pPr>
            <a:lvl5pPr marL="1588" indent="0">
              <a:lnSpc>
                <a:spcPts val="1700"/>
              </a:lnSpc>
              <a:spcBef>
                <a:spcPts val="0"/>
              </a:spcBef>
              <a:buNone/>
              <a:defRPr sz="1200">
                <a:solidFill>
                  <a:schemeClr val="bg1"/>
                </a:solidFill>
              </a:defRPr>
            </a:lvl5pPr>
          </a:lstStyle>
          <a:p>
            <a:pPr lvl="0"/>
            <a:r>
              <a:rPr lang="en-US"/>
              <a:t>Presenter Name 1</a:t>
            </a:r>
          </a:p>
          <a:p>
            <a:pPr lvl="2"/>
            <a:r>
              <a:rPr lang="en-US"/>
              <a:t>Presenter Name 2</a:t>
            </a:r>
          </a:p>
          <a:p>
            <a:pPr lvl="4"/>
            <a:r>
              <a:rPr lang="en-US"/>
              <a:t>Presenter Name 3</a:t>
            </a:r>
          </a:p>
        </p:txBody>
      </p:sp>
      <p:sp>
        <p:nvSpPr>
          <p:cNvPr id="9" name="Date Placeholder 3"/>
          <p:cNvSpPr>
            <a:spLocks noGrp="1"/>
          </p:cNvSpPr>
          <p:nvPr>
            <p:ph type="dt" sz="half" idx="2"/>
          </p:nvPr>
        </p:nvSpPr>
        <p:spPr>
          <a:xfrm>
            <a:off x="365125" y="3493009"/>
            <a:ext cx="4140201" cy="274637"/>
          </a:xfrm>
          <a:prstGeom prst="rect">
            <a:avLst/>
          </a:prstGeom>
        </p:spPr>
        <p:txBody>
          <a:bodyPr vert="horz" lIns="0" tIns="0" rIns="0" bIns="0" rtlCol="0" anchor="ctr"/>
          <a:lstStyle>
            <a:lvl1pPr algn="l">
              <a:defRPr sz="1200">
                <a:solidFill>
                  <a:schemeClr val="bg1"/>
                </a:solidFill>
                <a:latin typeface="Arial" panose="020B0604020202020204" pitchFamily="34" charset="0"/>
                <a:cs typeface="Arial" panose="020B0604020202020204" pitchFamily="34" charset="0"/>
              </a:defRPr>
            </a:lvl1pPr>
          </a:lstStyle>
          <a:p>
            <a:endParaRPr lang="en-US">
              <a:solidFill>
                <a:srgbClr val="FFFFFF"/>
              </a:solidFill>
            </a:endParaRPr>
          </a:p>
        </p:txBody>
      </p:sp>
      <p:sp>
        <p:nvSpPr>
          <p:cNvPr id="8" name="Footer Placeholder 3"/>
          <p:cNvSpPr>
            <a:spLocks noGrp="1"/>
          </p:cNvSpPr>
          <p:nvPr>
            <p:ph type="ftr" sz="quarter" idx="15"/>
          </p:nvPr>
        </p:nvSpPr>
        <p:spPr>
          <a:xfrm>
            <a:off x="5816600" y="4895959"/>
            <a:ext cx="2895600" cy="155598"/>
          </a:xfrm>
        </p:spPr>
        <p:txBody>
          <a:bodyPr/>
          <a:lstStyle>
            <a:lvl1pPr>
              <a:defRPr sz="500">
                <a:solidFill>
                  <a:schemeClr val="bg1"/>
                </a:solidFill>
              </a:defRPr>
            </a:lvl1pPr>
          </a:lstStyle>
          <a:p>
            <a:pPr algn="r"/>
            <a:r>
              <a:rPr lang="en-US"/>
              <a:t>© Bill &amp; Melinda Gates Foundation      |</a:t>
            </a:r>
          </a:p>
        </p:txBody>
      </p:sp>
    </p:spTree>
    <p:extLst>
      <p:ext uri="{BB962C8B-B14F-4D97-AF65-F5344CB8AC3E}">
        <p14:creationId xmlns:p14="http://schemas.microsoft.com/office/powerpoint/2010/main" val="249597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Title Slide - Text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5126" y="1864705"/>
            <a:ext cx="8347074" cy="711809"/>
          </a:xfrm>
          <a:prstGeom prst="rect">
            <a:avLst/>
          </a:prstGeom>
        </p:spPr>
        <p:txBody>
          <a:bodyPr anchor="ctr"/>
          <a:lstStyle>
            <a:lvl1pPr>
              <a:lnSpc>
                <a:spcPts val="2300"/>
              </a:lnSpc>
              <a:defRPr sz="2300" b="0" baseline="0">
                <a:solidFill>
                  <a:schemeClr val="accent6"/>
                </a:solidFill>
              </a:defRPr>
            </a:lvl1pPr>
          </a:lstStyle>
          <a:p>
            <a:r>
              <a:rPr lang="en-US"/>
              <a:t>INSERT MAIN TITLE HERE – UP TO 2 FULL-WIDTH LINES (ALL CAPS)</a:t>
            </a:r>
          </a:p>
        </p:txBody>
      </p:sp>
      <p:sp>
        <p:nvSpPr>
          <p:cNvPr id="3" name="Subtitle 2"/>
          <p:cNvSpPr>
            <a:spLocks noGrp="1"/>
          </p:cNvSpPr>
          <p:nvPr>
            <p:ph type="subTitle" idx="1" hasCustomPrompt="1"/>
          </p:nvPr>
        </p:nvSpPr>
        <p:spPr>
          <a:xfrm>
            <a:off x="365126" y="2626208"/>
            <a:ext cx="8347075" cy="440164"/>
          </a:xfrm>
        </p:spPr>
        <p:txBody>
          <a:bodyPr anchor="ctr"/>
          <a:lstStyle>
            <a:lvl1pPr marL="0" indent="0" algn="l">
              <a:spcBef>
                <a:spcPts val="0"/>
              </a:spcBef>
              <a:buNone/>
              <a:defRPr sz="1400" b="0">
                <a:solidFill>
                  <a:schemeClr val="accent4"/>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Sub-Title Here – Up To 2 Lines (Initial Caps)</a:t>
            </a:r>
          </a:p>
        </p:txBody>
      </p:sp>
      <p:sp>
        <p:nvSpPr>
          <p:cNvPr id="7" name="Text Placeholder 5"/>
          <p:cNvSpPr>
            <a:spLocks noGrp="1"/>
          </p:cNvSpPr>
          <p:nvPr>
            <p:ph type="body" sz="quarter" idx="14" hasCustomPrompt="1"/>
          </p:nvPr>
        </p:nvSpPr>
        <p:spPr>
          <a:xfrm>
            <a:off x="365126" y="4059937"/>
            <a:ext cx="8329613" cy="760868"/>
          </a:xfrm>
        </p:spPr>
        <p:txBody>
          <a:bodyPr/>
          <a:lstStyle>
            <a:lvl1pPr marL="1588" indent="0">
              <a:lnSpc>
                <a:spcPts val="1700"/>
              </a:lnSpc>
              <a:spcBef>
                <a:spcPts val="0"/>
              </a:spcBef>
              <a:buNone/>
              <a:defRPr sz="1200">
                <a:solidFill>
                  <a:schemeClr val="accent6">
                    <a:lumMod val="50000"/>
                    <a:lumOff val="50000"/>
                  </a:schemeClr>
                </a:solidFill>
              </a:defRPr>
            </a:lvl1pPr>
            <a:lvl2pPr marL="1588" indent="0">
              <a:lnSpc>
                <a:spcPts val="1700"/>
              </a:lnSpc>
              <a:spcBef>
                <a:spcPts val="0"/>
              </a:spcBef>
              <a:buFont typeface="Arial" panose="020B0604020202020204" pitchFamily="34" charset="0"/>
              <a:buNone/>
              <a:defRPr sz="1200">
                <a:solidFill>
                  <a:schemeClr val="bg1"/>
                </a:solidFill>
              </a:defRPr>
            </a:lvl2pPr>
            <a:lvl3pPr marL="1588" indent="0">
              <a:lnSpc>
                <a:spcPts val="1700"/>
              </a:lnSpc>
              <a:spcBef>
                <a:spcPts val="0"/>
              </a:spcBef>
              <a:buNone/>
              <a:defRPr sz="1200">
                <a:solidFill>
                  <a:schemeClr val="accent6">
                    <a:lumMod val="50000"/>
                    <a:lumOff val="50000"/>
                  </a:schemeClr>
                </a:solidFill>
              </a:defRPr>
            </a:lvl3pPr>
            <a:lvl4pPr marL="1588" indent="0">
              <a:lnSpc>
                <a:spcPts val="1700"/>
              </a:lnSpc>
              <a:spcBef>
                <a:spcPts val="0"/>
              </a:spcBef>
              <a:buNone/>
              <a:defRPr sz="1200">
                <a:solidFill>
                  <a:schemeClr val="bg1"/>
                </a:solidFill>
              </a:defRPr>
            </a:lvl4pPr>
            <a:lvl5pPr marL="1588" indent="0">
              <a:lnSpc>
                <a:spcPts val="1700"/>
              </a:lnSpc>
              <a:spcBef>
                <a:spcPts val="0"/>
              </a:spcBef>
              <a:buNone/>
              <a:defRPr sz="1200">
                <a:solidFill>
                  <a:schemeClr val="accent6">
                    <a:lumMod val="50000"/>
                    <a:lumOff val="50000"/>
                  </a:schemeClr>
                </a:solidFill>
              </a:defRPr>
            </a:lvl5pPr>
          </a:lstStyle>
          <a:p>
            <a:pPr lvl="0"/>
            <a:r>
              <a:rPr lang="en-US"/>
              <a:t>Presenter Name 1</a:t>
            </a:r>
          </a:p>
          <a:p>
            <a:pPr lvl="2"/>
            <a:r>
              <a:rPr lang="en-US"/>
              <a:t>Presenter Name 2</a:t>
            </a:r>
          </a:p>
          <a:p>
            <a:pPr lvl="4"/>
            <a:r>
              <a:rPr lang="en-US"/>
              <a:t>Presenter Name 3</a:t>
            </a:r>
          </a:p>
        </p:txBody>
      </p:sp>
      <p:sp>
        <p:nvSpPr>
          <p:cNvPr id="9" name="Date Placeholder 3"/>
          <p:cNvSpPr>
            <a:spLocks noGrp="1"/>
          </p:cNvSpPr>
          <p:nvPr>
            <p:ph type="dt" sz="half" idx="2"/>
          </p:nvPr>
        </p:nvSpPr>
        <p:spPr>
          <a:xfrm>
            <a:off x="365126" y="3493009"/>
            <a:ext cx="8347075" cy="274637"/>
          </a:xfrm>
          <a:prstGeom prst="rect">
            <a:avLst/>
          </a:prstGeom>
        </p:spPr>
        <p:txBody>
          <a:bodyPr vert="horz" lIns="0" tIns="0" rIns="0" bIns="0" rtlCol="0" anchor="ctr"/>
          <a:lstStyle>
            <a:lvl1pPr algn="l">
              <a:defRPr sz="1200">
                <a:solidFill>
                  <a:schemeClr val="accent6">
                    <a:lumMod val="50000"/>
                    <a:lumOff val="50000"/>
                  </a:schemeClr>
                </a:solidFill>
                <a:latin typeface="Arial" panose="020B0604020202020204" pitchFamily="34" charset="0"/>
                <a:cs typeface="Arial" panose="020B0604020202020204" pitchFamily="34" charset="0"/>
              </a:defRPr>
            </a:lvl1pPr>
          </a:lstStyle>
          <a:p>
            <a:endParaRPr lang="en-US">
              <a:solidFill>
                <a:srgbClr val="000000">
                  <a:lumMod val="50000"/>
                  <a:lumOff val="50000"/>
                </a:srgbClr>
              </a:solidFill>
            </a:endParaRPr>
          </a:p>
        </p:txBody>
      </p:sp>
      <p:cxnSp>
        <p:nvCxnSpPr>
          <p:cNvPr id="11" name="Straight Connector 10"/>
          <p:cNvCxnSpPr/>
          <p:nvPr userDrawn="1"/>
        </p:nvCxnSpPr>
        <p:spPr>
          <a:xfrm>
            <a:off x="365126" y="3220289"/>
            <a:ext cx="8347075"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6" descr="C:\Users\TERESA~1\AppData\Local\Temp\vmware-Teresa Sharp\VMwareDnD\99bbe9a7\BMGF_red_box_2i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66280" y="1"/>
            <a:ext cx="1645920" cy="164592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Footer Placeholder 3"/>
          <p:cNvSpPr>
            <a:spLocks noGrp="1"/>
          </p:cNvSpPr>
          <p:nvPr>
            <p:ph type="ftr" sz="quarter" idx="15"/>
          </p:nvPr>
        </p:nvSpPr>
        <p:spPr>
          <a:xfrm>
            <a:off x="5816600" y="4895959"/>
            <a:ext cx="2895600" cy="155598"/>
          </a:xfrm>
        </p:spPr>
        <p:txBody>
          <a:bodyPr/>
          <a:lstStyle>
            <a:lvl1pPr>
              <a:defRPr sz="500"/>
            </a:lvl1pPr>
          </a:lstStyle>
          <a:p>
            <a:pPr algn="r"/>
            <a:r>
              <a:rPr lang="en-US"/>
              <a:t>© Bill &amp; Melinda Gates Foundation      |</a:t>
            </a:r>
          </a:p>
        </p:txBody>
      </p:sp>
    </p:spTree>
    <p:extLst>
      <p:ext uri="{BB962C8B-B14F-4D97-AF65-F5344CB8AC3E}">
        <p14:creationId xmlns:p14="http://schemas.microsoft.com/office/powerpoint/2010/main" val="3481040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Text-Only Transition Slide">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0" y="0"/>
            <a:ext cx="9144000" cy="5143500"/>
          </a:xfrm>
          <a:solidFill>
            <a:schemeClr val="accent3"/>
          </a:solidFill>
        </p:spPr>
        <p:txBody>
          <a:bodyPr lIns="365760" tIns="685800" rIns="365760" bIns="1828800"/>
          <a:lstStyle>
            <a:lvl1pPr marL="0" indent="0">
              <a:lnSpc>
                <a:spcPts val="3400"/>
              </a:lnSpc>
              <a:spcBef>
                <a:spcPts val="1200"/>
              </a:spcBef>
              <a:buNone/>
              <a:defRPr lang="en-US" sz="3000" kern="1200" cap="all" baseline="0" smtClean="0">
                <a:solidFill>
                  <a:schemeClr val="bg1"/>
                </a:solidFill>
                <a:latin typeface="Arial" pitchFamily="34" charset="0"/>
                <a:ea typeface="+mn-ea"/>
                <a:cs typeface="Arial" pitchFamily="34" charset="0"/>
              </a:defRPr>
            </a:lvl1pPr>
            <a:lvl2pPr marL="0" indent="0">
              <a:buFont typeface="Arial" pitchFamily="34" charset="0"/>
              <a:buNone/>
              <a:defRPr lang="en-US" sz="3600" kern="1200" smtClean="0">
                <a:solidFill>
                  <a:schemeClr val="accent3">
                    <a:lumMod val="75000"/>
                  </a:schemeClr>
                </a:solidFill>
                <a:latin typeface="Arial" pitchFamily="34" charset="0"/>
                <a:ea typeface="+mn-ea"/>
                <a:cs typeface="Arial" pitchFamily="34" charset="0"/>
              </a:defRPr>
            </a:lvl2pPr>
            <a:lvl3pPr marL="0" indent="0">
              <a:buNone/>
              <a:defRPr lang="en-US" sz="3600" kern="1200" smtClean="0">
                <a:solidFill>
                  <a:schemeClr val="accent3">
                    <a:lumMod val="75000"/>
                  </a:schemeClr>
                </a:solidFill>
                <a:latin typeface="Arial" pitchFamily="34" charset="0"/>
                <a:ea typeface="+mn-ea"/>
                <a:cs typeface="Arial" pitchFamily="34" charset="0"/>
              </a:defRPr>
            </a:lvl3pPr>
            <a:lvl4pPr marL="0" indent="0">
              <a:buNone/>
              <a:defRPr lang="en-US" sz="3600" kern="1200" smtClean="0">
                <a:solidFill>
                  <a:schemeClr val="accent3">
                    <a:lumMod val="75000"/>
                  </a:schemeClr>
                </a:solidFill>
                <a:latin typeface="Arial" pitchFamily="34" charset="0"/>
                <a:ea typeface="+mn-ea"/>
                <a:cs typeface="Arial" pitchFamily="34" charset="0"/>
              </a:defRPr>
            </a:lvl4pPr>
            <a:lvl5pPr marL="0" indent="0">
              <a:buNone/>
              <a:defRPr lang="en-US" sz="3600" kern="1200">
                <a:solidFill>
                  <a:schemeClr val="accent3">
                    <a:lumMod val="75000"/>
                  </a:schemeClr>
                </a:solidFill>
                <a:latin typeface="Arial" pitchFamily="34" charset="0"/>
                <a:ea typeface="+mn-ea"/>
                <a:cs typeface="Arial" pitchFamily="34" charset="0"/>
              </a:defRPr>
            </a:lvl5pPr>
          </a:lstStyle>
          <a:p>
            <a:pPr lvl="0"/>
            <a:r>
              <a:rPr lang="en-US"/>
              <a:t>CLICK TO EDIT TEXT</a:t>
            </a:r>
          </a:p>
        </p:txBody>
      </p:sp>
    </p:spTree>
    <p:extLst>
      <p:ext uri="{BB962C8B-B14F-4D97-AF65-F5344CB8AC3E}">
        <p14:creationId xmlns:p14="http://schemas.microsoft.com/office/powerpoint/2010/main" val="4167363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Full Width Head + Copy - Text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289051"/>
            <a:ext cx="8329613" cy="3389313"/>
          </a:xfrm>
        </p:spPr>
        <p:txBody>
          <a:bodyPr/>
          <a:lstStyle>
            <a:lvl1pPr>
              <a:spcBef>
                <a:spcPts val="600"/>
              </a:spcBef>
              <a:spcAft>
                <a:spcPts val="0"/>
              </a:spcAft>
              <a:defRPr sz="1400" b="0" baseline="0"/>
            </a:lvl1pPr>
            <a:lvl2pPr marL="171446" indent="-171446">
              <a:spcBef>
                <a:spcPts val="600"/>
              </a:spcBef>
              <a:spcAft>
                <a:spcPts val="0"/>
              </a:spcAft>
              <a:buClr>
                <a:schemeClr val="accent3">
                  <a:lumMod val="75000"/>
                </a:schemeClr>
              </a:buClr>
              <a:buFont typeface="Wingdings" panose="05000000000000000000" pitchFamily="2" charset="2"/>
              <a:buChar char="§"/>
              <a:defRPr sz="1300"/>
            </a:lvl2pPr>
            <a:lvl3pPr marL="342892" indent="-171446">
              <a:spcBef>
                <a:spcPts val="600"/>
              </a:spcBef>
              <a:spcAft>
                <a:spcPts val="0"/>
              </a:spcAft>
              <a:buClr>
                <a:srgbClr val="3086AB"/>
              </a:buClr>
              <a:buFont typeface="Arial" panose="020B0604020202020204" pitchFamily="34" charset="0"/>
              <a:buChar char="•"/>
              <a:tabLst/>
              <a:defRPr baseline="0"/>
            </a:lvl3pPr>
            <a:lvl4pPr marL="515925" indent="-173034">
              <a:spcBef>
                <a:spcPts val="600"/>
              </a:spcBef>
              <a:spcAft>
                <a:spcPts val="0"/>
              </a:spcAft>
              <a:buFont typeface="Arial" panose="020B0604020202020204" pitchFamily="34" charset="0"/>
              <a:buChar char="-"/>
              <a:tabLst/>
              <a:defRPr baseline="0"/>
            </a:lvl4pPr>
            <a:lvl5pPr marL="687371" indent="-171446">
              <a:spcBef>
                <a:spcPts val="600"/>
              </a:spcBef>
              <a:spcAft>
                <a:spcPts val="0"/>
              </a:spcAft>
              <a:defRPr baseline="0"/>
            </a:lvl5pPr>
          </a:lstStyle>
          <a:p>
            <a:pPr lvl="0"/>
            <a:r>
              <a:rPr lang="en-US"/>
              <a:t>Insert bullet list at full-width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2" name="Title 1"/>
          <p:cNvSpPr>
            <a:spLocks noGrp="1"/>
          </p:cNvSpPr>
          <p:nvPr>
            <p:ph type="title" hasCustomPrompt="1"/>
          </p:nvPr>
        </p:nvSpPr>
        <p:spPr>
          <a:xfrm>
            <a:off x="365125" y="484633"/>
            <a:ext cx="8329613" cy="523183"/>
          </a:xfrm>
        </p:spPr>
        <p:txBody>
          <a:bodyPr/>
          <a:lstStyle>
            <a:lvl1pPr>
              <a:defRPr baseline="0"/>
            </a:lvl1pPr>
          </a:lstStyle>
          <a:p>
            <a:r>
              <a:rPr lang="en-US"/>
              <a:t>INSERT HEADLINE HERE – UP TO 2 FULL WIDTH LINES (ALL CAPS)</a:t>
            </a:r>
          </a:p>
        </p:txBody>
      </p:sp>
    </p:spTree>
    <p:extLst>
      <p:ext uri="{BB962C8B-B14F-4D97-AF65-F5344CB8AC3E}">
        <p14:creationId xmlns:p14="http://schemas.microsoft.com/office/powerpoint/2010/main" val="51437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Full Width Head + Bold Subhea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139721"/>
            <a:ext cx="8329613" cy="298660"/>
          </a:xfrm>
        </p:spPr>
        <p:txBody>
          <a:bodyPr/>
          <a:lstStyle>
            <a:lvl1pPr>
              <a:lnSpc>
                <a:spcPts val="1600"/>
              </a:lnSpc>
              <a:spcBef>
                <a:spcPts val="0"/>
              </a:spcBef>
              <a:defRPr sz="1400" b="1" baseline="0"/>
            </a:lvl1pPr>
            <a:lvl2pPr marL="171446" indent="-171446">
              <a:spcBef>
                <a:spcPts val="336"/>
              </a:spcBef>
              <a:spcAft>
                <a:spcPts val="0"/>
              </a:spcAft>
              <a:buClr>
                <a:schemeClr val="accent3">
                  <a:lumMod val="75000"/>
                </a:schemeClr>
              </a:buClr>
              <a:buFont typeface="Wingdings" panose="05000000000000000000" pitchFamily="2" charset="2"/>
              <a:buChar char="§"/>
              <a:defRPr sz="1300"/>
            </a:lvl2pPr>
            <a:lvl3pPr marL="342892" indent="-171446">
              <a:spcBef>
                <a:spcPts val="336"/>
              </a:spcBef>
              <a:buClr>
                <a:srgbClr val="3086AB"/>
              </a:buClr>
              <a:buFont typeface="Arial" panose="020B0604020202020204" pitchFamily="34" charset="0"/>
              <a:buChar char="•"/>
              <a:tabLst/>
              <a:defRPr baseline="0"/>
            </a:lvl3pPr>
            <a:lvl4pPr marL="515925" indent="-173034">
              <a:spcBef>
                <a:spcPts val="336"/>
              </a:spcBef>
              <a:spcAft>
                <a:spcPts val="0"/>
              </a:spcAft>
              <a:buFont typeface="Arial" panose="020B0604020202020204" pitchFamily="34" charset="0"/>
              <a:buChar char="-"/>
              <a:tabLst/>
              <a:defRPr baseline="0"/>
            </a:lvl4pPr>
            <a:lvl5pPr marL="687371" indent="-171446">
              <a:spcBef>
                <a:spcPts val="336"/>
              </a:spcBef>
              <a:defRPr baseline="0"/>
            </a:lvl5pPr>
          </a:lstStyle>
          <a:p>
            <a:pPr lvl="0"/>
            <a:r>
              <a:rPr lang="en-US"/>
              <a:t>Insert bullet list at full-width of slide</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4" name="Text Placeholder 3"/>
          <p:cNvSpPr>
            <a:spLocks noGrp="1"/>
          </p:cNvSpPr>
          <p:nvPr>
            <p:ph type="body" sz="quarter" idx="16"/>
          </p:nvPr>
        </p:nvSpPr>
        <p:spPr>
          <a:xfrm>
            <a:off x="365126" y="1528724"/>
            <a:ext cx="8347075" cy="3166203"/>
          </a:xfrm>
        </p:spPr>
        <p:txBody>
          <a:bodyPr/>
          <a:lstStyle>
            <a:lvl1pPr>
              <a:spcBef>
                <a:spcPts val="600"/>
              </a:spcBef>
              <a:defRPr sz="1300"/>
            </a:lvl1pPr>
            <a:lvl2pPr>
              <a:spcBef>
                <a:spcPts val="600"/>
              </a:spcBef>
              <a:defRPr sz="1300"/>
            </a:lvl2pPr>
            <a:lvl3pPr>
              <a:spcBef>
                <a:spcPts val="600"/>
              </a:spcBef>
              <a:defRPr sz="1200"/>
            </a:lvl3pPr>
            <a:lvl4pPr>
              <a:spcBef>
                <a:spcPts val="600"/>
              </a:spcBef>
              <a:defRPr sz="1100"/>
            </a:lvl4pPr>
            <a:lvl5pPr>
              <a:spcBef>
                <a:spcPts val="600"/>
              </a:spcBef>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365125" y="484633"/>
            <a:ext cx="8329613" cy="523183"/>
          </a:xfrm>
        </p:spPr>
        <p:txBody>
          <a:bodyPr/>
          <a:lstStyle>
            <a:lvl1pPr>
              <a:defRPr baseline="0"/>
            </a:lvl1pPr>
          </a:lstStyle>
          <a:p>
            <a:r>
              <a:rPr lang="en-US"/>
              <a:t>INSERT HEADLINE HERE – UP TO 2 FULL WIDTH LINES (ALL CAPS)</a:t>
            </a:r>
          </a:p>
        </p:txBody>
      </p:sp>
    </p:spTree>
    <p:extLst>
      <p:ext uri="{BB962C8B-B14F-4D97-AF65-F5344CB8AC3E}">
        <p14:creationId xmlns:p14="http://schemas.microsoft.com/office/powerpoint/2010/main" val="361809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3 Width Head + 2/3 Copy - Text Only">
    <p:spTree>
      <p:nvGrpSpPr>
        <p:cNvPr id="1" name=""/>
        <p:cNvGrpSpPr/>
        <p:nvPr/>
      </p:nvGrpSpPr>
      <p:grpSpPr>
        <a:xfrm>
          <a:off x="0" y="0"/>
          <a:ext cx="0" cy="0"/>
          <a:chOff x="0" y="0"/>
          <a:chExt cx="0" cy="0"/>
        </a:xfrm>
      </p:grpSpPr>
      <p:sp>
        <p:nvSpPr>
          <p:cNvPr id="6" name="Footer Placeholder 5"/>
          <p:cNvSpPr>
            <a:spLocks noGrp="1"/>
          </p:cNvSpPr>
          <p:nvPr>
            <p:ph type="ftr" sz="quarter" idx="14"/>
          </p:nvPr>
        </p:nvSpPr>
        <p:spPr/>
        <p:txBody>
          <a:bodyPr/>
          <a:lstStyle/>
          <a:p>
            <a:pPr algn="r"/>
            <a:r>
              <a:rPr lang="en-US">
                <a:solidFill>
                  <a:srgbClr val="000000"/>
                </a:solidFill>
              </a:rPr>
              <a:t>© Bill &amp; Melinda Gates Foundation      |</a:t>
            </a: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4" name="Text Placeholder 3"/>
          <p:cNvSpPr>
            <a:spLocks noGrp="1"/>
          </p:cNvSpPr>
          <p:nvPr>
            <p:ph type="body" sz="quarter" idx="16" hasCustomPrompt="1"/>
          </p:nvPr>
        </p:nvSpPr>
        <p:spPr>
          <a:xfrm>
            <a:off x="3665539" y="534708"/>
            <a:ext cx="5046662" cy="4151592"/>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Insert bullet list at 2/3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3" name="Title 2"/>
          <p:cNvSpPr>
            <a:spLocks noGrp="1"/>
          </p:cNvSpPr>
          <p:nvPr>
            <p:ph type="title" hasCustomPrompt="1"/>
          </p:nvPr>
        </p:nvSpPr>
        <p:spPr>
          <a:xfrm>
            <a:off x="365125" y="484633"/>
            <a:ext cx="3170238" cy="646646"/>
          </a:xfrm>
          <a:prstGeom prst="rect">
            <a:avLst/>
          </a:prstGeom>
        </p:spPr>
        <p:txBody>
          <a:bodyPr anchor="t"/>
          <a:lstStyle>
            <a:lvl1pPr>
              <a:defRPr baseline="0"/>
            </a:lvl1pPr>
          </a:lstStyle>
          <a:p>
            <a:r>
              <a:rPr lang="en-US"/>
              <a:t>INSERT HEADLINE – TWO LINES ALL CAPS</a:t>
            </a:r>
          </a:p>
        </p:txBody>
      </p:sp>
    </p:spTree>
    <p:extLst>
      <p:ext uri="{BB962C8B-B14F-4D97-AF65-F5344CB8AC3E}">
        <p14:creationId xmlns:p14="http://schemas.microsoft.com/office/powerpoint/2010/main" val="167654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Full Width Head, Copy + Visual">
    <p:spTree>
      <p:nvGrpSpPr>
        <p:cNvPr id="1" name=""/>
        <p:cNvGrpSpPr/>
        <p:nvPr/>
      </p:nvGrpSpPr>
      <p:grpSpPr>
        <a:xfrm>
          <a:off x="0" y="0"/>
          <a:ext cx="0" cy="0"/>
          <a:chOff x="0" y="0"/>
          <a:chExt cx="0" cy="0"/>
        </a:xfrm>
      </p:grpSpPr>
      <p:sp>
        <p:nvSpPr>
          <p:cNvPr id="4" name="Footer Placeholder 3"/>
          <p:cNvSpPr>
            <a:spLocks noGrp="1"/>
          </p:cNvSpPr>
          <p:nvPr>
            <p:ph type="ftr" sz="quarter" idx="14"/>
          </p:nvPr>
        </p:nvSpPr>
        <p:spPr/>
        <p:txBody>
          <a:bodyPr/>
          <a:lstStyle/>
          <a:p>
            <a:pPr algn="r"/>
            <a:r>
              <a:rPr lang="en-US">
                <a:solidFill>
                  <a:srgbClr val="000000"/>
                </a:solidFill>
              </a:rPr>
              <a:t>© Bill &amp; Melinda Gates Foundation      |</a:t>
            </a:r>
          </a:p>
        </p:txBody>
      </p:sp>
      <p:sp>
        <p:nvSpPr>
          <p:cNvPr id="5" name="Slide Number Placeholder 4"/>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3" name="Text Placeholder 2"/>
          <p:cNvSpPr>
            <a:spLocks noGrp="1"/>
          </p:cNvSpPr>
          <p:nvPr>
            <p:ph type="body" sz="quarter" idx="16" hasCustomPrompt="1"/>
          </p:nvPr>
        </p:nvSpPr>
        <p:spPr>
          <a:xfrm>
            <a:off x="365126" y="871711"/>
            <a:ext cx="8329613" cy="450099"/>
          </a:xfrm>
        </p:spPr>
        <p:txBody>
          <a:bodyPr/>
          <a:lstStyle>
            <a:lvl1pPr marL="0" indent="0">
              <a:buNone/>
              <a:defRPr sz="1250" baseline="0"/>
            </a:lvl1pPr>
            <a:lvl2pPr marL="0" indent="0">
              <a:buFont typeface="Arial" panose="020B0604020202020204" pitchFamily="34" charset="0"/>
              <a:buNone/>
              <a:defRPr sz="1250"/>
            </a:lvl2pPr>
            <a:lvl3pPr marL="0" indent="0">
              <a:buNone/>
              <a:defRPr sz="1250"/>
            </a:lvl3pPr>
            <a:lvl4pPr marL="0" indent="0">
              <a:buNone/>
              <a:defRPr sz="1250"/>
            </a:lvl4pPr>
            <a:lvl5pPr marL="0" indent="0">
              <a:buNone/>
              <a:defRPr sz="1250"/>
            </a:lvl5pPr>
          </a:lstStyle>
          <a:p>
            <a:pPr lvl="0"/>
            <a:r>
              <a:rPr lang="en-US"/>
              <a:t>Insert sub-headline or explanatory copy here – up to 2 full-width lines.</a:t>
            </a:r>
          </a:p>
        </p:txBody>
      </p:sp>
      <p:sp>
        <p:nvSpPr>
          <p:cNvPr id="7" name="Content Placeholder 6"/>
          <p:cNvSpPr>
            <a:spLocks noGrp="1"/>
          </p:cNvSpPr>
          <p:nvPr>
            <p:ph sz="quarter" idx="17" hasCustomPrompt="1"/>
          </p:nvPr>
        </p:nvSpPr>
        <p:spPr>
          <a:xfrm>
            <a:off x="365125" y="1462089"/>
            <a:ext cx="8329613" cy="3216275"/>
          </a:xfrm>
        </p:spPr>
        <p:txBody>
          <a:bodyPr tIns="1097280"/>
          <a:lstStyle>
            <a:lvl1pPr marL="0" indent="0" algn="ctr">
              <a:buNone/>
              <a:defRPr sz="1200" baseline="0"/>
            </a:lvl1pPr>
            <a:lvl2pPr marL="0" indent="0">
              <a:buFont typeface="Arial" panose="020B0604020202020204" pitchFamily="34" charset="0"/>
              <a:buNone/>
              <a:defRPr sz="1200"/>
            </a:lvl2pPr>
            <a:lvl3pPr marL="0" indent="0">
              <a:buNone/>
              <a:defRPr sz="1200"/>
            </a:lvl3pPr>
            <a:lvl4pPr marL="0" indent="0">
              <a:buNone/>
              <a:defRPr sz="1200"/>
            </a:lvl4pPr>
            <a:lvl5pPr marL="0" indent="0">
              <a:buNone/>
              <a:defRPr sz="1200"/>
            </a:lvl5pPr>
          </a:lstStyle>
          <a:p>
            <a:pPr lvl="0"/>
            <a:r>
              <a:rPr lang="en-US"/>
              <a:t>Click icon to insert visual element here at full-width of slide.</a:t>
            </a:r>
          </a:p>
        </p:txBody>
      </p:sp>
      <p:sp>
        <p:nvSpPr>
          <p:cNvPr id="6" name="Title 5"/>
          <p:cNvSpPr>
            <a:spLocks noGrp="1"/>
          </p:cNvSpPr>
          <p:nvPr>
            <p:ph type="title" hasCustomPrompt="1"/>
          </p:nvPr>
        </p:nvSpPr>
        <p:spPr>
          <a:xfrm>
            <a:off x="365125" y="484632"/>
            <a:ext cx="8329613" cy="381930"/>
          </a:xfrm>
        </p:spPr>
        <p:txBody>
          <a:bodyPr/>
          <a:lstStyle>
            <a:lvl1pPr>
              <a:defRPr baseline="0"/>
            </a:lvl1pPr>
          </a:lstStyle>
          <a:p>
            <a:r>
              <a:rPr lang="en-US"/>
              <a:t>INSERT HEADLINE HERE – UP TO 1 FULL-WIDTH LINE</a:t>
            </a:r>
          </a:p>
        </p:txBody>
      </p:sp>
    </p:spTree>
    <p:extLst>
      <p:ext uri="{BB962C8B-B14F-4D97-AF65-F5344CB8AC3E}">
        <p14:creationId xmlns:p14="http://schemas.microsoft.com/office/powerpoint/2010/main" val="187019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3 Width Head + Copy w/3 Image Grid">
    <p:spTree>
      <p:nvGrpSpPr>
        <p:cNvPr id="1" name=""/>
        <p:cNvGrpSpPr/>
        <p:nvPr/>
      </p:nvGrpSpPr>
      <p:grpSpPr>
        <a:xfrm>
          <a:off x="0" y="0"/>
          <a:ext cx="0" cy="0"/>
          <a:chOff x="0" y="0"/>
          <a:chExt cx="0" cy="0"/>
        </a:xfrm>
      </p:grpSpPr>
      <p:sp>
        <p:nvSpPr>
          <p:cNvPr id="14" name="Picture Placeholder 6"/>
          <p:cNvSpPr>
            <a:spLocks noGrp="1"/>
          </p:cNvSpPr>
          <p:nvPr>
            <p:ph type="pic" sz="quarter" idx="15"/>
          </p:nvPr>
        </p:nvSpPr>
        <p:spPr>
          <a:xfrm>
            <a:off x="3665539" y="2635250"/>
            <a:ext cx="1825832" cy="2508250"/>
          </a:xfrm>
        </p:spPr>
        <p:txBody>
          <a:bodyPr tIns="822960"/>
          <a:lstStyle>
            <a:lvl1pPr marL="0" indent="0" algn="ctr">
              <a:buNone/>
              <a:defRPr baseline="0"/>
            </a:lvl1pPr>
          </a:lstStyle>
          <a:p>
            <a:endParaRPr lang="en-US" dirty="0"/>
          </a:p>
          <a:p>
            <a:endParaRPr lang="en-US" dirty="0"/>
          </a:p>
          <a:p>
            <a:endParaRPr lang="en-US" dirty="0"/>
          </a:p>
          <a:p>
            <a:endParaRPr lang="en-US" dirty="0"/>
          </a:p>
          <a:p>
            <a:r>
              <a:rPr lang="en-US" dirty="0"/>
              <a:t>Click on the icon to insert a new photo</a:t>
            </a:r>
          </a:p>
        </p:txBody>
      </p:sp>
      <p:sp>
        <p:nvSpPr>
          <p:cNvPr id="15" name="Picture Placeholder 6"/>
          <p:cNvSpPr>
            <a:spLocks noGrp="1"/>
          </p:cNvSpPr>
          <p:nvPr>
            <p:ph type="pic" sz="quarter" idx="16"/>
          </p:nvPr>
        </p:nvSpPr>
        <p:spPr>
          <a:xfrm>
            <a:off x="5558829" y="2635250"/>
            <a:ext cx="3585172" cy="2508250"/>
          </a:xfrm>
        </p:spPr>
        <p:txBody>
          <a:bodyPr tIns="822960"/>
          <a:lstStyle>
            <a:lvl1pPr marL="0" indent="0" algn="ctr">
              <a:buNone/>
              <a:defRPr baseline="0"/>
            </a:lvl1pPr>
          </a:lstStyle>
          <a:p>
            <a:endParaRPr lang="en-US" dirty="0"/>
          </a:p>
          <a:p>
            <a:endParaRPr lang="en-US" dirty="0"/>
          </a:p>
          <a:p>
            <a:endParaRPr lang="en-US" dirty="0"/>
          </a:p>
          <a:p>
            <a:endParaRPr lang="en-US" dirty="0"/>
          </a:p>
          <a:p>
            <a:r>
              <a:rPr lang="en-US" dirty="0"/>
              <a:t>Click on the icon to insert a new photo</a:t>
            </a:r>
          </a:p>
        </p:txBody>
      </p:sp>
      <p:sp>
        <p:nvSpPr>
          <p:cNvPr id="8" name="Text Placeholder 7"/>
          <p:cNvSpPr>
            <a:spLocks noGrp="1"/>
          </p:cNvSpPr>
          <p:nvPr>
            <p:ph type="body" sz="quarter" idx="13" hasCustomPrompt="1"/>
          </p:nvPr>
        </p:nvSpPr>
        <p:spPr>
          <a:xfrm>
            <a:off x="365125" y="1289051"/>
            <a:ext cx="3170238" cy="3389314"/>
          </a:xfrm>
        </p:spPr>
        <p:txBody>
          <a:bodyPr/>
          <a:lstStyle>
            <a:lvl1pPr>
              <a:spcBef>
                <a:spcPts val="600"/>
              </a:spcBef>
              <a:spcAft>
                <a:spcPts val="0"/>
              </a:spcAft>
              <a:buClr>
                <a:srgbClr val="2F85AA"/>
              </a:buClr>
              <a:defRPr sz="1400" b="0" baseline="0"/>
            </a:lvl1pPr>
            <a:lvl2pPr>
              <a:spcBef>
                <a:spcPts val="600"/>
              </a:spcBef>
              <a:spcAft>
                <a:spcPts val="0"/>
              </a:spcAft>
              <a:defRPr sz="1300" baseline="0"/>
            </a:lvl2pPr>
            <a:lvl3pPr>
              <a:spcBef>
                <a:spcPts val="600"/>
              </a:spcBef>
              <a:spcAft>
                <a:spcPts val="0"/>
              </a:spcAft>
              <a:buClr>
                <a:srgbClr val="3086AB"/>
              </a:buClr>
              <a:defRPr baseline="0"/>
            </a:lvl3pPr>
            <a:lvl4pPr marL="515924" indent="-171446">
              <a:spcBef>
                <a:spcPts val="600"/>
              </a:spcBef>
              <a:spcAft>
                <a:spcPts val="0"/>
              </a:spcAft>
              <a:buFont typeface="Arial" panose="020B0604020202020204" pitchFamily="34" charset="0"/>
              <a:buChar char="-"/>
              <a:defRPr baseline="0"/>
            </a:lvl4pPr>
            <a:lvl5pPr marL="685783" indent="-171446">
              <a:spcBef>
                <a:spcPts val="600"/>
              </a:spcBef>
              <a:buFont typeface="Arial" panose="020B0604020202020204" pitchFamily="34" charset="0"/>
              <a:buChar char="◦"/>
              <a:defRPr baseline="0"/>
            </a:lvl5pPr>
          </a:lstStyle>
          <a:p>
            <a:pPr lvl="0"/>
            <a:r>
              <a:rPr lang="en-US" dirty="0"/>
              <a:t>Insert bullet list at 1/3 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7" name="Picture Placeholder 6"/>
          <p:cNvSpPr>
            <a:spLocks noGrp="1"/>
          </p:cNvSpPr>
          <p:nvPr>
            <p:ph type="pic" sz="quarter" idx="14"/>
          </p:nvPr>
        </p:nvSpPr>
        <p:spPr>
          <a:xfrm>
            <a:off x="3665538" y="0"/>
            <a:ext cx="5478462" cy="2542032"/>
          </a:xfrm>
        </p:spPr>
        <p:txBody>
          <a:bodyPr tIns="822960"/>
          <a:lstStyle>
            <a:lvl1pPr marL="0" indent="0" algn="ctr">
              <a:buNone/>
              <a:defRPr baseline="0"/>
            </a:lvl1pPr>
          </a:lstStyle>
          <a:p>
            <a:endParaRPr lang="en-US" dirty="0"/>
          </a:p>
          <a:p>
            <a:endParaRPr lang="en-US" dirty="0"/>
          </a:p>
          <a:p>
            <a:endParaRPr lang="en-US" dirty="0"/>
          </a:p>
          <a:p>
            <a:endParaRPr lang="en-US" dirty="0"/>
          </a:p>
          <a:p>
            <a:r>
              <a:rPr lang="en-US" dirty="0"/>
              <a:t>Click on the icon to insert a new photo</a:t>
            </a:r>
          </a:p>
        </p:txBody>
      </p:sp>
      <p:sp>
        <p:nvSpPr>
          <p:cNvPr id="10" name="Rectangle 9"/>
          <p:cNvSpPr/>
          <p:nvPr userDrawn="1"/>
        </p:nvSpPr>
        <p:spPr>
          <a:xfrm>
            <a:off x="0" y="501983"/>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6" name="Title 5"/>
          <p:cNvSpPr>
            <a:spLocks noGrp="1"/>
          </p:cNvSpPr>
          <p:nvPr>
            <p:ph type="title" hasCustomPrompt="1"/>
          </p:nvPr>
        </p:nvSpPr>
        <p:spPr>
          <a:xfrm>
            <a:off x="365125" y="484633"/>
            <a:ext cx="3170238" cy="646646"/>
          </a:xfrm>
        </p:spPr>
        <p:txBody>
          <a:bodyPr/>
          <a:lstStyle>
            <a:lvl1pPr>
              <a:defRPr baseline="0"/>
            </a:lvl1pPr>
          </a:lstStyle>
          <a:p>
            <a:r>
              <a:rPr lang="en-US"/>
              <a:t>INSERT HEADLINE – TWO LINES ALL CAPS</a:t>
            </a:r>
          </a:p>
        </p:txBody>
      </p:sp>
    </p:spTree>
    <p:extLst>
      <p:ext uri="{BB962C8B-B14F-4D97-AF65-F5344CB8AC3E}">
        <p14:creationId xmlns:p14="http://schemas.microsoft.com/office/powerpoint/2010/main" val="292321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Full Width Head, 1/3 Copy + 2/3 Visu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56013" y="1287119"/>
            <a:ext cx="5038726" cy="3391246"/>
          </a:xfrm>
        </p:spPr>
        <p:txBody>
          <a:bodyPr/>
          <a:lstStyle>
            <a:lvl1pPr>
              <a:defRPr baseline="0"/>
            </a:lvl1pPr>
          </a:lstStyle>
          <a:p>
            <a:pPr lvl="0"/>
            <a:r>
              <a:rPr lang="en-US"/>
              <a:t>Click an icon to insert a visual here at 2/3 width of slide</a:t>
            </a:r>
          </a:p>
        </p:txBody>
      </p:sp>
      <p:sp>
        <p:nvSpPr>
          <p:cNvPr id="7" name="Text Placeholder 7"/>
          <p:cNvSpPr>
            <a:spLocks noGrp="1"/>
          </p:cNvSpPr>
          <p:nvPr>
            <p:ph type="body" sz="quarter" idx="13" hasCustomPrompt="1"/>
          </p:nvPr>
        </p:nvSpPr>
        <p:spPr>
          <a:xfrm>
            <a:off x="365125" y="1289051"/>
            <a:ext cx="3170238" cy="3389313"/>
          </a:xfrm>
        </p:spPr>
        <p:txBody>
          <a:bodyPr/>
          <a:lstStyle>
            <a:lvl1pPr>
              <a:spcBef>
                <a:spcPts val="600"/>
              </a:spcBef>
              <a:spcAft>
                <a:spcPts val="0"/>
              </a:spcAft>
              <a:defRPr sz="1400" b="0"/>
            </a:lvl1pPr>
            <a:lvl2pPr>
              <a:spcBef>
                <a:spcPts val="600"/>
              </a:spcBef>
              <a:spcAft>
                <a:spcPts val="0"/>
              </a:spcAft>
              <a:defRPr sz="1300" baseline="0"/>
            </a:lvl2pPr>
            <a:lvl3pPr>
              <a:spcBef>
                <a:spcPts val="600"/>
              </a:spcBef>
              <a:spcAft>
                <a:spcPts val="0"/>
              </a:spcAft>
              <a:buClr>
                <a:srgbClr val="3086AB"/>
              </a:buClr>
              <a:defRPr sz="1200"/>
            </a:lvl3pPr>
            <a:lvl4pPr marL="515924" indent="-171446">
              <a:spcBef>
                <a:spcPts val="600"/>
              </a:spcBef>
              <a:spcAft>
                <a:spcPts val="0"/>
              </a:spcAft>
              <a:buFont typeface="Arial" panose="020B0604020202020204" pitchFamily="34" charset="0"/>
              <a:buChar char="-"/>
              <a:defRPr baseline="0"/>
            </a:lvl4pPr>
            <a:lvl5pPr>
              <a:spcBef>
                <a:spcPts val="600"/>
              </a:spcBef>
              <a:spcAft>
                <a:spcPts val="0"/>
              </a:spcAft>
              <a:defRPr/>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6" name="Footer Placeholder 5"/>
          <p:cNvSpPr>
            <a:spLocks noGrp="1"/>
          </p:cNvSpPr>
          <p:nvPr>
            <p:ph type="ftr" sz="quarter" idx="14"/>
          </p:nvPr>
        </p:nvSpPr>
        <p:spPr/>
        <p:txBody>
          <a:bodyPr/>
          <a:lstStyle/>
          <a:p>
            <a:pPr algn="r"/>
            <a:r>
              <a:rPr lang="en-US">
                <a:solidFill>
                  <a:srgbClr val="000000"/>
                </a:solidFill>
              </a:rPr>
              <a:t>© Bill &amp; Melinda Gates Foundation      |</a:t>
            </a: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2" name="Title 1"/>
          <p:cNvSpPr>
            <a:spLocks noGrp="1"/>
          </p:cNvSpPr>
          <p:nvPr>
            <p:ph type="title" hasCustomPrompt="1"/>
          </p:nvPr>
        </p:nvSpPr>
        <p:spPr>
          <a:xfrm>
            <a:off x="365125" y="484633"/>
            <a:ext cx="8329613" cy="523183"/>
          </a:xfrm>
        </p:spPr>
        <p:txBody>
          <a:bodyPr/>
          <a:lstStyle>
            <a:lvl1pPr>
              <a:defRPr baseline="0"/>
            </a:lvl1pPr>
          </a:lstStyle>
          <a:p>
            <a:r>
              <a:rPr lang="en-US"/>
              <a:t>INSERT HEADLINE HERE – UP TO 2 FULL WIDTH LINES (ALL CAPS)</a:t>
            </a:r>
          </a:p>
        </p:txBody>
      </p:sp>
    </p:spTree>
    <p:extLst>
      <p:ext uri="{BB962C8B-B14F-4D97-AF65-F5344CB8AC3E}">
        <p14:creationId xmlns:p14="http://schemas.microsoft.com/office/powerpoint/2010/main" val="359246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3 Width Head + Copy w/ 2/3 Visual">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289051"/>
            <a:ext cx="3170238" cy="3389314"/>
          </a:xfrm>
        </p:spPr>
        <p:txBody>
          <a:bodyPr/>
          <a:lstStyle>
            <a:lvl1pPr>
              <a:spcBef>
                <a:spcPts val="600"/>
              </a:spcBef>
              <a:spcAft>
                <a:spcPts val="0"/>
              </a:spcAft>
              <a:buClr>
                <a:srgbClr val="2F85AA"/>
              </a:buClr>
              <a:defRPr sz="1400" b="0" baseline="0"/>
            </a:lvl1pPr>
            <a:lvl2pPr>
              <a:spcBef>
                <a:spcPts val="600"/>
              </a:spcBef>
              <a:spcAft>
                <a:spcPts val="0"/>
              </a:spcAft>
              <a:defRPr sz="1300" baseline="0"/>
            </a:lvl2pPr>
            <a:lvl3pPr>
              <a:spcBef>
                <a:spcPts val="600"/>
              </a:spcBef>
              <a:spcAft>
                <a:spcPts val="0"/>
              </a:spcAft>
              <a:buClr>
                <a:srgbClr val="3086AB"/>
              </a:buClr>
              <a:defRPr baseline="0"/>
            </a:lvl3pPr>
            <a:lvl4pPr marL="515924" indent="-171446">
              <a:spcBef>
                <a:spcPts val="600"/>
              </a:spcBef>
              <a:spcAft>
                <a:spcPts val="0"/>
              </a:spcAft>
              <a:buFont typeface="Arial" panose="020B0604020202020204" pitchFamily="34" charset="0"/>
              <a:buChar char="-"/>
              <a:defRPr baseline="0"/>
            </a:lvl4pPr>
            <a:lvl5pPr marL="685783" indent="-171446">
              <a:spcBef>
                <a:spcPts val="600"/>
              </a:spcBef>
              <a:buFont typeface="Arial" panose="020B0604020202020204" pitchFamily="34" charset="0"/>
              <a:buChar char="◦"/>
              <a:defRPr baseline="0"/>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10" name="Rectangle 9"/>
          <p:cNvSpPr/>
          <p:nvPr userDrawn="1"/>
        </p:nvSpPr>
        <p:spPr>
          <a:xfrm>
            <a:off x="0" y="501983"/>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Footer Placeholder 1"/>
          <p:cNvSpPr>
            <a:spLocks noGrp="1"/>
          </p:cNvSpPr>
          <p:nvPr>
            <p:ph type="ftr" sz="quarter" idx="15"/>
          </p:nvPr>
        </p:nvSpPr>
        <p:spPr/>
        <p:txBody>
          <a:bodyPr/>
          <a:lstStyle/>
          <a:p>
            <a:pPr algn="r"/>
            <a:r>
              <a:rPr lang="en-US"/>
              <a:t>© Bill &amp; Melinda Gates Foundation      |</a:t>
            </a:r>
          </a:p>
        </p:txBody>
      </p:sp>
      <p:sp>
        <p:nvSpPr>
          <p:cNvPr id="3" name="Slide Number Placeholder 2"/>
          <p:cNvSpPr>
            <a:spLocks noGrp="1"/>
          </p:cNvSpPr>
          <p:nvPr>
            <p:ph type="sldNum" sz="quarter" idx="16"/>
          </p:nvPr>
        </p:nvSpPr>
        <p:spPr/>
        <p:txBody>
          <a:bodyPr/>
          <a:lstStyle/>
          <a:p>
            <a:fld id="{D3F7C509-FEEF-45D3-B896-7C07814C0C13}" type="slidenum">
              <a:rPr lang="en-US" smtClean="0"/>
              <a:pPr/>
              <a:t>‹#›</a:t>
            </a:fld>
            <a:endParaRPr lang="en-US"/>
          </a:p>
        </p:txBody>
      </p:sp>
      <p:sp>
        <p:nvSpPr>
          <p:cNvPr id="5" name="Title 4"/>
          <p:cNvSpPr>
            <a:spLocks noGrp="1"/>
          </p:cNvSpPr>
          <p:nvPr>
            <p:ph type="title" hasCustomPrompt="1"/>
          </p:nvPr>
        </p:nvSpPr>
        <p:spPr>
          <a:xfrm>
            <a:off x="365125" y="484633"/>
            <a:ext cx="3170238" cy="646646"/>
          </a:xfrm>
        </p:spPr>
        <p:txBody>
          <a:bodyPr/>
          <a:lstStyle>
            <a:lvl1pPr>
              <a:defRPr baseline="0"/>
            </a:lvl1pPr>
          </a:lstStyle>
          <a:p>
            <a:r>
              <a:rPr lang="en-US"/>
              <a:t>INSERT HEADLINE – TWO LINES ALL CAPS</a:t>
            </a:r>
          </a:p>
        </p:txBody>
      </p:sp>
      <p:sp>
        <p:nvSpPr>
          <p:cNvPr id="7" name="Content Placeholder 2"/>
          <p:cNvSpPr>
            <a:spLocks noGrp="1"/>
          </p:cNvSpPr>
          <p:nvPr>
            <p:ph idx="1" hasCustomPrompt="1"/>
          </p:nvPr>
        </p:nvSpPr>
        <p:spPr>
          <a:xfrm>
            <a:off x="3656013" y="488951"/>
            <a:ext cx="5038726" cy="4189414"/>
          </a:xfrm>
        </p:spPr>
        <p:txBody>
          <a:bodyPr/>
          <a:lstStyle>
            <a:lvl1pPr>
              <a:defRPr baseline="0"/>
            </a:lvl1pPr>
          </a:lstStyle>
          <a:p>
            <a:pPr lvl="0"/>
            <a:r>
              <a:rPr lang="en-US"/>
              <a:t>Click an icon to insert a visual here at 2/3 width of slide</a:t>
            </a:r>
          </a:p>
        </p:txBody>
      </p:sp>
    </p:spTree>
    <p:extLst>
      <p:ext uri="{BB962C8B-B14F-4D97-AF65-F5344CB8AC3E}">
        <p14:creationId xmlns:p14="http://schemas.microsoft.com/office/powerpoint/2010/main" val="313645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1/3 Width Single Copy Block + Full-Bleed Photo">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3656012" y="0"/>
            <a:ext cx="5487987" cy="5143500"/>
          </a:xfrm>
        </p:spPr>
        <p:txBody>
          <a:bodyPr tIns="822960"/>
          <a:lstStyle>
            <a:lvl1pPr marL="0" indent="0" algn="ctr">
              <a:buNone/>
              <a:defRPr baseline="0"/>
            </a:lvl1pPr>
          </a:lstStyle>
          <a:p>
            <a:r>
              <a:rPr lang="en-US"/>
              <a:t>Click icon to add picture</a:t>
            </a:r>
          </a:p>
        </p:txBody>
      </p:sp>
      <p:sp>
        <p:nvSpPr>
          <p:cNvPr id="10" name="Rectangle 9"/>
          <p:cNvSpPr/>
          <p:nvPr userDrawn="1"/>
        </p:nvSpPr>
        <p:spPr>
          <a:xfrm>
            <a:off x="0" y="501983"/>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sz="quarter" idx="15" hasCustomPrompt="1"/>
          </p:nvPr>
        </p:nvSpPr>
        <p:spPr>
          <a:xfrm>
            <a:off x="365125" y="487326"/>
            <a:ext cx="3170238" cy="4604552"/>
          </a:xfrm>
        </p:spPr>
        <p:txBody>
          <a:bodyPr/>
          <a:lstStyle>
            <a:lvl1pPr marL="0" indent="0">
              <a:lnSpc>
                <a:spcPts val="2300"/>
              </a:lnSpc>
              <a:spcBef>
                <a:spcPts val="0"/>
              </a:spcBef>
              <a:buNone/>
              <a:defRPr sz="2300" baseline="0"/>
            </a:lvl1pPr>
            <a:lvl2pPr marL="0" indent="0">
              <a:lnSpc>
                <a:spcPct val="100000"/>
              </a:lnSpc>
              <a:spcBef>
                <a:spcPts val="1800"/>
              </a:spcBef>
              <a:buClr>
                <a:srgbClr val="2F85AA"/>
              </a:buClr>
              <a:buFont typeface="Wingdings" pitchFamily="2" charset="2"/>
              <a:buNone/>
              <a:defRPr sz="1400" b="0" baseline="0"/>
            </a:lvl2pPr>
            <a:lvl3pPr marL="0" indent="0">
              <a:spcBef>
                <a:spcPts val="1200"/>
              </a:spcBef>
              <a:spcAft>
                <a:spcPts val="600"/>
              </a:spcAft>
              <a:buClr>
                <a:srgbClr val="2F85AA"/>
              </a:buClr>
              <a:buFont typeface="Wingdings" pitchFamily="2" charset="2"/>
              <a:buNone/>
              <a:tabLst/>
              <a:defRPr sz="1400" b="1">
                <a:solidFill>
                  <a:schemeClr val="accent3">
                    <a:lumMod val="75000"/>
                  </a:schemeClr>
                </a:solidFill>
              </a:defRPr>
            </a:lvl3pPr>
            <a:lvl4pPr marL="0" indent="0">
              <a:lnSpc>
                <a:spcPts val="1500"/>
              </a:lnSpc>
              <a:spcBef>
                <a:spcPts val="0"/>
              </a:spcBef>
              <a:buClr>
                <a:srgbClr val="2F85AA"/>
              </a:buClr>
              <a:buNone/>
              <a:defRPr lang="en-US" sz="1100" kern="1200" baseline="0" smtClean="0">
                <a:solidFill>
                  <a:schemeClr val="accent6"/>
                </a:solidFill>
                <a:latin typeface="Arial" pitchFamily="34" charset="0"/>
                <a:ea typeface="+mn-ea"/>
                <a:cs typeface="Arial" pitchFamily="34" charset="0"/>
              </a:defRPr>
            </a:lvl4pPr>
            <a:lvl5pPr marL="174621" indent="-174621">
              <a:lnSpc>
                <a:spcPts val="1500"/>
              </a:lnSpc>
              <a:spcBef>
                <a:spcPts val="600"/>
              </a:spcBef>
              <a:buClr>
                <a:schemeClr val="accent3">
                  <a:lumMod val="75000"/>
                </a:schemeClr>
              </a:buClr>
              <a:defRPr/>
            </a:lvl5pPr>
          </a:lstStyle>
          <a:p>
            <a:pPr lvl="0"/>
            <a:r>
              <a:rPr lang="en-US"/>
              <a:t>INSERT HEADLINE -  TWO LINES ALL CAPS</a:t>
            </a:r>
          </a:p>
          <a:p>
            <a:pPr lvl="1"/>
            <a:r>
              <a:rPr lang="en-US"/>
              <a:t>Second level. Format for division slides. Use Increase List Level to access the body copy formatting.</a:t>
            </a:r>
          </a:p>
          <a:p>
            <a:pPr lvl="2"/>
            <a:r>
              <a:rPr lang="en-US"/>
              <a:t>Programs</a:t>
            </a:r>
          </a:p>
          <a:p>
            <a:pPr lvl="3"/>
            <a:r>
              <a:rPr lang="en-US"/>
              <a:t>Explanatory copy for strategies and initiatives</a:t>
            </a:r>
          </a:p>
          <a:p>
            <a:pPr lvl="4"/>
            <a:r>
              <a:rPr lang="en-US"/>
              <a:t>Bullet copy for strategies and initiatives</a:t>
            </a:r>
          </a:p>
        </p:txBody>
      </p:sp>
    </p:spTree>
    <p:extLst>
      <p:ext uri="{BB962C8B-B14F-4D97-AF65-F5344CB8AC3E}">
        <p14:creationId xmlns:p14="http://schemas.microsoft.com/office/powerpoint/2010/main" val="192745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1/3 Width Head + Copy w/Full Bleed Photo">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289051"/>
            <a:ext cx="3170238" cy="3389314"/>
          </a:xfrm>
        </p:spPr>
        <p:txBody>
          <a:bodyPr/>
          <a:lstStyle>
            <a:lvl1pPr>
              <a:spcBef>
                <a:spcPts val="600"/>
              </a:spcBef>
              <a:spcAft>
                <a:spcPts val="0"/>
              </a:spcAft>
              <a:buClr>
                <a:srgbClr val="2F85AA"/>
              </a:buClr>
              <a:defRPr sz="1400" b="0" baseline="0"/>
            </a:lvl1pPr>
            <a:lvl2pPr>
              <a:spcBef>
                <a:spcPts val="600"/>
              </a:spcBef>
              <a:spcAft>
                <a:spcPts val="0"/>
              </a:spcAft>
              <a:defRPr sz="1300" baseline="0"/>
            </a:lvl2pPr>
            <a:lvl3pPr>
              <a:spcBef>
                <a:spcPts val="600"/>
              </a:spcBef>
              <a:spcAft>
                <a:spcPts val="0"/>
              </a:spcAft>
              <a:buClr>
                <a:srgbClr val="3086AB"/>
              </a:buClr>
              <a:defRPr baseline="0"/>
            </a:lvl3pPr>
            <a:lvl4pPr marL="515924" indent="-171446">
              <a:spcBef>
                <a:spcPts val="600"/>
              </a:spcBef>
              <a:spcAft>
                <a:spcPts val="0"/>
              </a:spcAft>
              <a:buFont typeface="Arial" panose="020B0604020202020204" pitchFamily="34" charset="0"/>
              <a:buChar char="-"/>
              <a:defRPr baseline="0"/>
            </a:lvl4pPr>
            <a:lvl5pPr marL="685783" indent="-171446">
              <a:spcBef>
                <a:spcPts val="600"/>
              </a:spcBef>
              <a:spcAft>
                <a:spcPts val="0"/>
              </a:spcAft>
              <a:buFont typeface="Arial" panose="020B0604020202020204" pitchFamily="34" charset="0"/>
              <a:buChar char="◦"/>
              <a:defRPr baseline="0"/>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7" name="Picture Placeholder 6"/>
          <p:cNvSpPr>
            <a:spLocks noGrp="1"/>
          </p:cNvSpPr>
          <p:nvPr>
            <p:ph type="pic" sz="quarter" idx="14"/>
          </p:nvPr>
        </p:nvSpPr>
        <p:spPr>
          <a:xfrm>
            <a:off x="3656014" y="0"/>
            <a:ext cx="5487987" cy="5143500"/>
          </a:xfrm>
        </p:spPr>
        <p:txBody>
          <a:bodyPr tIns="822960"/>
          <a:lstStyle>
            <a:lvl1pPr marL="0" indent="0" algn="ctr">
              <a:buNone/>
              <a:defRPr baseline="0"/>
            </a:lvl1pPr>
          </a:lstStyle>
          <a:p>
            <a:r>
              <a:rPr lang="en-US"/>
              <a:t>Click icon to add picture</a:t>
            </a:r>
          </a:p>
        </p:txBody>
      </p:sp>
      <p:sp>
        <p:nvSpPr>
          <p:cNvPr id="10" name="Rectangle 9"/>
          <p:cNvSpPr/>
          <p:nvPr userDrawn="1"/>
        </p:nvSpPr>
        <p:spPr>
          <a:xfrm>
            <a:off x="0" y="501983"/>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6" name="Title 5"/>
          <p:cNvSpPr>
            <a:spLocks noGrp="1"/>
          </p:cNvSpPr>
          <p:nvPr>
            <p:ph type="title" hasCustomPrompt="1"/>
          </p:nvPr>
        </p:nvSpPr>
        <p:spPr>
          <a:xfrm>
            <a:off x="365125" y="484633"/>
            <a:ext cx="3170238" cy="646646"/>
          </a:xfrm>
        </p:spPr>
        <p:txBody>
          <a:bodyPr/>
          <a:lstStyle>
            <a:lvl1pPr>
              <a:defRPr baseline="0"/>
            </a:lvl1pPr>
          </a:lstStyle>
          <a:p>
            <a:r>
              <a:rPr lang="en-US"/>
              <a:t>INSERT HEADLINE – TWO LINES ALL CAPS</a:t>
            </a:r>
          </a:p>
        </p:txBody>
      </p:sp>
    </p:spTree>
    <p:extLst>
      <p:ext uri="{BB962C8B-B14F-4D97-AF65-F5344CB8AC3E}">
        <p14:creationId xmlns:p14="http://schemas.microsoft.com/office/powerpoint/2010/main" val="116373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Customizeable Photo Slide (Full Frame)">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0" y="0"/>
            <a:ext cx="9144000" cy="5143500"/>
          </a:xfrm>
        </p:spPr>
        <p:txBody>
          <a:bodyPr lIns="182880" tIns="1828800"/>
          <a:lstStyle>
            <a:lvl1pPr marL="0" indent="0" algn="ctr">
              <a:buFontTx/>
              <a:buNone/>
              <a:defRPr baseline="0"/>
            </a:lvl1pPr>
          </a:lstStyle>
          <a:p>
            <a:r>
              <a:rPr lang="en-US"/>
              <a:t>Click on the icon to insert </a:t>
            </a:r>
            <a:br>
              <a:rPr lang="en-US"/>
            </a:br>
            <a:r>
              <a:rPr lang="en-US"/>
              <a:t>a new full-frame photo.</a:t>
            </a:r>
          </a:p>
        </p:txBody>
      </p:sp>
    </p:spTree>
    <p:extLst>
      <p:ext uri="{BB962C8B-B14F-4D97-AF65-F5344CB8AC3E}">
        <p14:creationId xmlns:p14="http://schemas.microsoft.com/office/powerpoint/2010/main" val="2729708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3 Photos + Text">
    <p:spTree>
      <p:nvGrpSpPr>
        <p:cNvPr id="1" name=""/>
        <p:cNvGrpSpPr/>
        <p:nvPr/>
      </p:nvGrpSpPr>
      <p:grpSpPr>
        <a:xfrm>
          <a:off x="0" y="0"/>
          <a:ext cx="0" cy="0"/>
          <a:chOff x="0" y="0"/>
          <a:chExt cx="0" cy="0"/>
        </a:xfrm>
      </p:grpSpPr>
      <p:sp>
        <p:nvSpPr>
          <p:cNvPr id="22" name="Text Placeholder 22"/>
          <p:cNvSpPr>
            <a:spLocks noGrp="1"/>
          </p:cNvSpPr>
          <p:nvPr>
            <p:ph type="body" sz="quarter" idx="20" hasCustomPrompt="1"/>
          </p:nvPr>
        </p:nvSpPr>
        <p:spPr>
          <a:xfrm>
            <a:off x="357188" y="3299829"/>
            <a:ext cx="8355012" cy="1464260"/>
          </a:xfrm>
        </p:spPr>
        <p:txBody>
          <a:bodyPr anchor="t"/>
          <a:lstStyle>
            <a:lvl1pPr marL="0" indent="0">
              <a:spcBef>
                <a:spcPts val="600"/>
              </a:spcBef>
              <a:buNone/>
              <a:defRPr sz="1400" b="0" baseline="0">
                <a:solidFill>
                  <a:schemeClr val="accent6"/>
                </a:solidFill>
              </a:defRPr>
            </a:lvl1pPr>
            <a:lvl2pPr marL="0" indent="0">
              <a:spcBef>
                <a:spcPts val="0"/>
              </a:spcBef>
              <a:buFont typeface="Arial" pitchFamily="34" charset="0"/>
              <a:buNone/>
              <a:defRPr sz="800"/>
            </a:lvl2pPr>
            <a:lvl3pPr marL="0" indent="0">
              <a:buNone/>
              <a:defRPr/>
            </a:lvl3pPr>
            <a:lvl4pPr marL="0" indent="0">
              <a:buNone/>
              <a:defRPr/>
            </a:lvl4pPr>
            <a:lvl5pPr marL="0" indent="0">
              <a:buNone/>
              <a:defRPr/>
            </a:lvl5pPr>
          </a:lstStyle>
          <a:p>
            <a:pPr lvl="0"/>
            <a:r>
              <a:rPr lang="en-US"/>
              <a:t>Insert explanatory copy here.</a:t>
            </a:r>
          </a:p>
        </p:txBody>
      </p:sp>
      <p:sp>
        <p:nvSpPr>
          <p:cNvPr id="21" name="Text Placeholder 22"/>
          <p:cNvSpPr>
            <a:spLocks noGrp="1"/>
          </p:cNvSpPr>
          <p:nvPr>
            <p:ph type="body" sz="quarter" idx="19" hasCustomPrompt="1"/>
          </p:nvPr>
        </p:nvSpPr>
        <p:spPr>
          <a:xfrm>
            <a:off x="357188" y="2946461"/>
            <a:ext cx="8355012" cy="349398"/>
          </a:xfrm>
        </p:spPr>
        <p:txBody>
          <a:bodyPr anchor="t"/>
          <a:lstStyle>
            <a:lvl1pPr marL="0" indent="0">
              <a:spcBef>
                <a:spcPts val="0"/>
              </a:spcBef>
              <a:buNone/>
              <a:defRPr sz="1300" b="1">
                <a:solidFill>
                  <a:schemeClr val="accent6"/>
                </a:solidFill>
              </a:defRPr>
            </a:lvl1pPr>
            <a:lvl2pPr marL="0" indent="0">
              <a:spcBef>
                <a:spcPts val="0"/>
              </a:spcBef>
              <a:buFont typeface="Arial" pitchFamily="34" charset="0"/>
              <a:buNone/>
              <a:defRPr sz="800"/>
            </a:lvl2pPr>
            <a:lvl3pPr marL="0" indent="0">
              <a:buNone/>
              <a:defRPr/>
            </a:lvl3pPr>
            <a:lvl4pPr marL="0" indent="0">
              <a:buNone/>
              <a:defRPr/>
            </a:lvl4pPr>
            <a:lvl5pPr marL="0" indent="0">
              <a:buNone/>
              <a:defRPr/>
            </a:lvl5pPr>
          </a:lstStyle>
          <a:p>
            <a:pPr lvl="0"/>
            <a:r>
              <a:rPr lang="en-US"/>
              <a:t>Insert subtitle here – recommend a limit of 1 line.</a:t>
            </a:r>
          </a:p>
        </p:txBody>
      </p:sp>
      <p:sp>
        <p:nvSpPr>
          <p:cNvPr id="19" name="Picture Placeholder 20"/>
          <p:cNvSpPr>
            <a:spLocks noGrp="1"/>
          </p:cNvSpPr>
          <p:nvPr>
            <p:ph type="pic" sz="quarter" idx="18" hasCustomPrompt="1"/>
          </p:nvPr>
        </p:nvSpPr>
        <p:spPr>
          <a:xfrm>
            <a:off x="5967780" y="1287588"/>
            <a:ext cx="2742652" cy="1563563"/>
          </a:xfrm>
          <a:noFill/>
        </p:spPr>
        <p:txBody>
          <a:bodyPr tIns="91440"/>
          <a:lstStyle>
            <a:lvl1pPr marL="0" indent="0" algn="ctr">
              <a:buNone/>
              <a:defRPr sz="900" baseline="0"/>
            </a:lvl1pPr>
          </a:lstStyle>
          <a:p>
            <a:r>
              <a:rPr lang="en-US"/>
              <a:t>Click icon to </a:t>
            </a:r>
            <a:br>
              <a:rPr lang="en-US"/>
            </a:br>
            <a:r>
              <a:rPr lang="en-US"/>
              <a:t>insert a photo</a:t>
            </a:r>
          </a:p>
        </p:txBody>
      </p:sp>
      <p:sp>
        <p:nvSpPr>
          <p:cNvPr id="17" name="Picture Placeholder 20"/>
          <p:cNvSpPr>
            <a:spLocks noGrp="1"/>
          </p:cNvSpPr>
          <p:nvPr>
            <p:ph type="pic" sz="quarter" idx="17" hasCustomPrompt="1"/>
          </p:nvPr>
        </p:nvSpPr>
        <p:spPr>
          <a:xfrm>
            <a:off x="3166345" y="1292810"/>
            <a:ext cx="2739888" cy="1558341"/>
          </a:xfrm>
          <a:noFill/>
        </p:spPr>
        <p:txBody>
          <a:bodyPr tIns="91440"/>
          <a:lstStyle>
            <a:lvl1pPr marL="0" indent="0" algn="ctr">
              <a:buNone/>
              <a:defRPr sz="900" baseline="0"/>
            </a:lvl1pPr>
          </a:lstStyle>
          <a:p>
            <a:r>
              <a:rPr lang="en-US"/>
              <a:t>Click icon to </a:t>
            </a:r>
            <a:br>
              <a:rPr lang="en-US"/>
            </a:br>
            <a:r>
              <a:rPr lang="en-US"/>
              <a:t>insert a photo</a:t>
            </a:r>
          </a:p>
        </p:txBody>
      </p:sp>
      <p:sp>
        <p:nvSpPr>
          <p:cNvPr id="16" name="Picture Placeholder 20"/>
          <p:cNvSpPr>
            <a:spLocks noGrp="1"/>
          </p:cNvSpPr>
          <p:nvPr>
            <p:ph type="pic" sz="quarter" idx="16" hasCustomPrompt="1"/>
          </p:nvPr>
        </p:nvSpPr>
        <p:spPr>
          <a:xfrm>
            <a:off x="365409" y="1290435"/>
            <a:ext cx="2740475" cy="1560716"/>
          </a:xfrm>
          <a:noFill/>
        </p:spPr>
        <p:txBody>
          <a:bodyPr tIns="91440"/>
          <a:lstStyle>
            <a:lvl1pPr marL="0" indent="0" algn="ctr">
              <a:buNone/>
              <a:defRPr sz="900" baseline="0"/>
            </a:lvl1pPr>
          </a:lstStyle>
          <a:p>
            <a:r>
              <a:rPr lang="en-US"/>
              <a:t>Click icon to </a:t>
            </a:r>
            <a:br>
              <a:rPr lang="en-US"/>
            </a:br>
            <a:r>
              <a:rPr lang="en-US"/>
              <a:t>insert a photo</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2" name="Title 1"/>
          <p:cNvSpPr>
            <a:spLocks noGrp="1"/>
          </p:cNvSpPr>
          <p:nvPr>
            <p:ph type="title" hasCustomPrompt="1"/>
          </p:nvPr>
        </p:nvSpPr>
        <p:spPr>
          <a:xfrm>
            <a:off x="365125" y="484633"/>
            <a:ext cx="8329613" cy="523183"/>
          </a:xfrm>
        </p:spPr>
        <p:txBody>
          <a:bodyPr/>
          <a:lstStyle>
            <a:lvl1pPr>
              <a:defRPr baseline="0"/>
            </a:lvl1pPr>
          </a:lstStyle>
          <a:p>
            <a:r>
              <a:rPr lang="en-US"/>
              <a:t>INSERT HEADLINE HERE – UP TO 2 FULL WIDTH LINES (ALL CAPS)</a:t>
            </a:r>
          </a:p>
        </p:txBody>
      </p:sp>
    </p:spTree>
    <p:extLst>
      <p:ext uri="{BB962C8B-B14F-4D97-AF65-F5344CB8AC3E}">
        <p14:creationId xmlns:p14="http://schemas.microsoft.com/office/powerpoint/2010/main" val="293938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MELINE 12 Photos + Text">
    <p:spTree>
      <p:nvGrpSpPr>
        <p:cNvPr id="1" name=""/>
        <p:cNvGrpSpPr/>
        <p:nvPr/>
      </p:nvGrpSpPr>
      <p:grpSpPr>
        <a:xfrm>
          <a:off x="0" y="0"/>
          <a:ext cx="0" cy="0"/>
          <a:chOff x="0" y="0"/>
          <a:chExt cx="0" cy="0"/>
        </a:xfrm>
      </p:grpSpPr>
      <p:sp>
        <p:nvSpPr>
          <p:cNvPr id="70" name="Picture Placeholder 20"/>
          <p:cNvSpPr>
            <a:spLocks noGrp="1"/>
          </p:cNvSpPr>
          <p:nvPr>
            <p:ph type="pic" sz="quarter" idx="19" hasCustomPrompt="1"/>
          </p:nvPr>
        </p:nvSpPr>
        <p:spPr>
          <a:xfrm>
            <a:off x="364844" y="3018529"/>
            <a:ext cx="1197864" cy="749808"/>
          </a:xfrm>
          <a:noFill/>
        </p:spPr>
        <p:txBody>
          <a:bodyPr tIns="91440"/>
          <a:lstStyle>
            <a:lvl1pPr marL="0" indent="0" algn="ctr">
              <a:buNone/>
              <a:defRPr sz="900" baseline="0"/>
            </a:lvl1pPr>
          </a:lstStyle>
          <a:p>
            <a:r>
              <a:rPr lang="en-US"/>
              <a:t>Click icon to </a:t>
            </a:r>
            <a:br>
              <a:rPr lang="en-US"/>
            </a:br>
            <a:r>
              <a:rPr lang="en-US"/>
              <a:t>insert a photo</a:t>
            </a:r>
          </a:p>
        </p:txBody>
      </p:sp>
      <p:sp>
        <p:nvSpPr>
          <p:cNvPr id="16" name="Picture Placeholder 20"/>
          <p:cNvSpPr>
            <a:spLocks noGrp="1"/>
          </p:cNvSpPr>
          <p:nvPr>
            <p:ph type="pic" sz="quarter" idx="16" hasCustomPrompt="1"/>
          </p:nvPr>
        </p:nvSpPr>
        <p:spPr>
          <a:xfrm>
            <a:off x="362198" y="1245889"/>
            <a:ext cx="1197864" cy="750788"/>
          </a:xfrm>
          <a:noFill/>
        </p:spPr>
        <p:txBody>
          <a:bodyPr tIns="91440"/>
          <a:lstStyle>
            <a:lvl1pPr marL="0" indent="0" algn="ctr">
              <a:buNone/>
              <a:defRPr sz="900" baseline="0"/>
            </a:lvl1pPr>
          </a:lstStyle>
          <a:p>
            <a:r>
              <a:rPr lang="en-US"/>
              <a:t>Click icon to </a:t>
            </a:r>
            <a:br>
              <a:rPr lang="en-US"/>
            </a:br>
            <a:r>
              <a:rPr lang="en-US"/>
              <a:t>insert a photo</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2" name="Title 1"/>
          <p:cNvSpPr>
            <a:spLocks noGrp="1"/>
          </p:cNvSpPr>
          <p:nvPr>
            <p:ph type="title" hasCustomPrompt="1"/>
          </p:nvPr>
        </p:nvSpPr>
        <p:spPr>
          <a:xfrm>
            <a:off x="365125" y="484633"/>
            <a:ext cx="8329613" cy="385224"/>
          </a:xfrm>
        </p:spPr>
        <p:txBody>
          <a:bodyPr/>
          <a:lstStyle>
            <a:lvl1pPr>
              <a:defRPr baseline="0"/>
            </a:lvl1pPr>
          </a:lstStyle>
          <a:p>
            <a:r>
              <a:rPr lang="en-US"/>
              <a:t>INSERT HEADLINE HERE – UP TO 1 FULL-WIDTH LINE</a:t>
            </a:r>
          </a:p>
        </p:txBody>
      </p:sp>
      <p:sp>
        <p:nvSpPr>
          <p:cNvPr id="59" name="Rectangle 58"/>
          <p:cNvSpPr/>
          <p:nvPr/>
        </p:nvSpPr>
        <p:spPr>
          <a:xfrm>
            <a:off x="362198" y="1198046"/>
            <a:ext cx="1205772" cy="5053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7" name="Rectangle 56"/>
          <p:cNvSpPr/>
          <p:nvPr/>
        </p:nvSpPr>
        <p:spPr>
          <a:xfrm>
            <a:off x="364844" y="2967911"/>
            <a:ext cx="1204731" cy="5062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8"/>
          <p:cNvSpPr>
            <a:spLocks noGrp="1"/>
          </p:cNvSpPr>
          <p:nvPr>
            <p:ph type="body" sz="quarter" idx="20" hasCustomPrompt="1"/>
          </p:nvPr>
        </p:nvSpPr>
        <p:spPr>
          <a:xfrm>
            <a:off x="361951" y="2070575"/>
            <a:ext cx="1198112" cy="254080"/>
          </a:xfrm>
        </p:spPr>
        <p:txBody>
          <a:bodyPr tIns="9144"/>
          <a:lstStyle>
            <a:lvl1pPr>
              <a:defRPr b="1">
                <a:solidFill>
                  <a:schemeClr val="accent3">
                    <a:lumMod val="75000"/>
                  </a:schemeClr>
                </a:solidFill>
              </a:defRPr>
            </a:lvl1pPr>
          </a:lstStyle>
          <a:p>
            <a:pPr lvl="0"/>
            <a:r>
              <a:rPr lang="en-US"/>
              <a:t>Date</a:t>
            </a:r>
          </a:p>
        </p:txBody>
      </p:sp>
      <p:sp>
        <p:nvSpPr>
          <p:cNvPr id="72" name="Text Placeholder 71"/>
          <p:cNvSpPr>
            <a:spLocks noGrp="1"/>
          </p:cNvSpPr>
          <p:nvPr>
            <p:ph type="body" sz="quarter" idx="21"/>
          </p:nvPr>
        </p:nvSpPr>
        <p:spPr>
          <a:xfrm>
            <a:off x="361951" y="2317831"/>
            <a:ext cx="1198112" cy="576183"/>
          </a:xfrm>
        </p:spPr>
        <p:txBody>
          <a:bodyPr/>
          <a:lstStyle>
            <a:lvl1pPr>
              <a:lnSpc>
                <a:spcPts val="1000"/>
              </a:lnSpc>
              <a:defRPr sz="850"/>
            </a:lvl1pPr>
          </a:lstStyle>
          <a:p>
            <a:pPr lvl="0"/>
            <a:r>
              <a:rPr lang="en-US"/>
              <a:t>Click to edit Master text styles</a:t>
            </a:r>
          </a:p>
        </p:txBody>
      </p:sp>
      <p:sp>
        <p:nvSpPr>
          <p:cNvPr id="73" name="Text Placeholder 8"/>
          <p:cNvSpPr>
            <a:spLocks noGrp="1"/>
          </p:cNvSpPr>
          <p:nvPr>
            <p:ph type="body" sz="quarter" idx="22" hasCustomPrompt="1"/>
          </p:nvPr>
        </p:nvSpPr>
        <p:spPr>
          <a:xfrm>
            <a:off x="361951" y="3849270"/>
            <a:ext cx="1198112" cy="254080"/>
          </a:xfrm>
        </p:spPr>
        <p:txBody>
          <a:bodyPr tIns="9144"/>
          <a:lstStyle>
            <a:lvl1pPr>
              <a:defRPr b="1">
                <a:solidFill>
                  <a:schemeClr val="accent3">
                    <a:lumMod val="75000"/>
                  </a:schemeClr>
                </a:solidFill>
              </a:defRPr>
            </a:lvl1pPr>
          </a:lstStyle>
          <a:p>
            <a:pPr lvl="0"/>
            <a:r>
              <a:rPr lang="en-US"/>
              <a:t>Date</a:t>
            </a:r>
          </a:p>
        </p:txBody>
      </p:sp>
      <p:sp>
        <p:nvSpPr>
          <p:cNvPr id="74" name="Text Placeholder 71"/>
          <p:cNvSpPr>
            <a:spLocks noGrp="1"/>
          </p:cNvSpPr>
          <p:nvPr>
            <p:ph type="body" sz="quarter" idx="23"/>
          </p:nvPr>
        </p:nvSpPr>
        <p:spPr>
          <a:xfrm>
            <a:off x="361951" y="4096526"/>
            <a:ext cx="1198112" cy="576183"/>
          </a:xfrm>
        </p:spPr>
        <p:txBody>
          <a:bodyPr/>
          <a:lstStyle>
            <a:lvl1pPr>
              <a:lnSpc>
                <a:spcPts val="1000"/>
              </a:lnSpc>
              <a:defRPr sz="850"/>
            </a:lvl1pPr>
          </a:lstStyle>
          <a:p>
            <a:pPr lvl="0"/>
            <a:r>
              <a:rPr lang="en-US"/>
              <a:t>Click to edit Master text styles</a:t>
            </a:r>
          </a:p>
        </p:txBody>
      </p:sp>
      <p:sp>
        <p:nvSpPr>
          <p:cNvPr id="75" name="Picture Placeholder 20"/>
          <p:cNvSpPr>
            <a:spLocks noGrp="1"/>
          </p:cNvSpPr>
          <p:nvPr>
            <p:ph type="pic" sz="quarter" idx="24" hasCustomPrompt="1"/>
          </p:nvPr>
        </p:nvSpPr>
        <p:spPr>
          <a:xfrm>
            <a:off x="1791675" y="3018529"/>
            <a:ext cx="1197864" cy="749808"/>
          </a:xfrm>
          <a:noFill/>
        </p:spPr>
        <p:txBody>
          <a:bodyPr tIns="91440"/>
          <a:lstStyle>
            <a:lvl1pPr marL="0" indent="0" algn="ctr">
              <a:buNone/>
              <a:defRPr sz="900" baseline="0"/>
            </a:lvl1pPr>
          </a:lstStyle>
          <a:p>
            <a:r>
              <a:rPr lang="en-US"/>
              <a:t>Click icon to </a:t>
            </a:r>
            <a:br>
              <a:rPr lang="en-US"/>
            </a:br>
            <a:r>
              <a:rPr lang="en-US"/>
              <a:t>insert a photo</a:t>
            </a:r>
          </a:p>
        </p:txBody>
      </p:sp>
      <p:sp>
        <p:nvSpPr>
          <p:cNvPr id="76" name="Picture Placeholder 20"/>
          <p:cNvSpPr>
            <a:spLocks noGrp="1"/>
          </p:cNvSpPr>
          <p:nvPr>
            <p:ph type="pic" sz="quarter" idx="25" hasCustomPrompt="1"/>
          </p:nvPr>
        </p:nvSpPr>
        <p:spPr>
          <a:xfrm>
            <a:off x="1789029" y="1245889"/>
            <a:ext cx="1197864" cy="750788"/>
          </a:xfrm>
          <a:noFill/>
        </p:spPr>
        <p:txBody>
          <a:bodyPr tIns="91440"/>
          <a:lstStyle>
            <a:lvl1pPr marL="0" indent="0" algn="ctr">
              <a:buNone/>
              <a:defRPr sz="900" baseline="0"/>
            </a:lvl1pPr>
          </a:lstStyle>
          <a:p>
            <a:r>
              <a:rPr lang="en-US"/>
              <a:t>Click icon to </a:t>
            </a:r>
            <a:br>
              <a:rPr lang="en-US"/>
            </a:br>
            <a:r>
              <a:rPr lang="en-US"/>
              <a:t>insert a photo</a:t>
            </a:r>
          </a:p>
        </p:txBody>
      </p:sp>
      <p:sp>
        <p:nvSpPr>
          <p:cNvPr id="77" name="Rectangle 76"/>
          <p:cNvSpPr/>
          <p:nvPr userDrawn="1"/>
        </p:nvSpPr>
        <p:spPr>
          <a:xfrm>
            <a:off x="1788662" y="1198046"/>
            <a:ext cx="1205772" cy="5053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8" name="Rectangle 77"/>
          <p:cNvSpPr/>
          <p:nvPr userDrawn="1"/>
        </p:nvSpPr>
        <p:spPr>
          <a:xfrm>
            <a:off x="1791676" y="2967911"/>
            <a:ext cx="1204731" cy="5062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9" name="Text Placeholder 8"/>
          <p:cNvSpPr>
            <a:spLocks noGrp="1"/>
          </p:cNvSpPr>
          <p:nvPr>
            <p:ph type="body" sz="quarter" idx="26" hasCustomPrompt="1"/>
          </p:nvPr>
        </p:nvSpPr>
        <p:spPr>
          <a:xfrm>
            <a:off x="1788781" y="2070575"/>
            <a:ext cx="1198112" cy="254080"/>
          </a:xfrm>
        </p:spPr>
        <p:txBody>
          <a:bodyPr tIns="9144"/>
          <a:lstStyle>
            <a:lvl1pPr>
              <a:defRPr b="1">
                <a:solidFill>
                  <a:schemeClr val="accent3">
                    <a:lumMod val="75000"/>
                  </a:schemeClr>
                </a:solidFill>
              </a:defRPr>
            </a:lvl1pPr>
          </a:lstStyle>
          <a:p>
            <a:pPr lvl="0"/>
            <a:r>
              <a:rPr lang="en-US"/>
              <a:t>Date</a:t>
            </a:r>
          </a:p>
        </p:txBody>
      </p:sp>
      <p:sp>
        <p:nvSpPr>
          <p:cNvPr id="80" name="Text Placeholder 71"/>
          <p:cNvSpPr>
            <a:spLocks noGrp="1"/>
          </p:cNvSpPr>
          <p:nvPr>
            <p:ph type="body" sz="quarter" idx="27"/>
          </p:nvPr>
        </p:nvSpPr>
        <p:spPr>
          <a:xfrm>
            <a:off x="1788781" y="2317831"/>
            <a:ext cx="1198112" cy="576183"/>
          </a:xfrm>
        </p:spPr>
        <p:txBody>
          <a:bodyPr/>
          <a:lstStyle>
            <a:lvl1pPr>
              <a:lnSpc>
                <a:spcPts val="1000"/>
              </a:lnSpc>
              <a:defRPr sz="850"/>
            </a:lvl1pPr>
          </a:lstStyle>
          <a:p>
            <a:pPr lvl="0"/>
            <a:r>
              <a:rPr lang="en-US"/>
              <a:t>Click to edit Master text styles</a:t>
            </a:r>
          </a:p>
        </p:txBody>
      </p:sp>
      <p:sp>
        <p:nvSpPr>
          <p:cNvPr id="81" name="Text Placeholder 8"/>
          <p:cNvSpPr>
            <a:spLocks noGrp="1"/>
          </p:cNvSpPr>
          <p:nvPr>
            <p:ph type="body" sz="quarter" idx="28" hasCustomPrompt="1"/>
          </p:nvPr>
        </p:nvSpPr>
        <p:spPr>
          <a:xfrm>
            <a:off x="1788781" y="3849270"/>
            <a:ext cx="1198112" cy="254080"/>
          </a:xfrm>
        </p:spPr>
        <p:txBody>
          <a:bodyPr tIns="9144"/>
          <a:lstStyle>
            <a:lvl1pPr>
              <a:defRPr b="1">
                <a:solidFill>
                  <a:schemeClr val="accent3">
                    <a:lumMod val="75000"/>
                  </a:schemeClr>
                </a:solidFill>
              </a:defRPr>
            </a:lvl1pPr>
          </a:lstStyle>
          <a:p>
            <a:pPr lvl="0"/>
            <a:r>
              <a:rPr lang="en-US"/>
              <a:t>Date</a:t>
            </a:r>
          </a:p>
        </p:txBody>
      </p:sp>
      <p:sp>
        <p:nvSpPr>
          <p:cNvPr id="82" name="Text Placeholder 71"/>
          <p:cNvSpPr>
            <a:spLocks noGrp="1"/>
          </p:cNvSpPr>
          <p:nvPr>
            <p:ph type="body" sz="quarter" idx="29"/>
          </p:nvPr>
        </p:nvSpPr>
        <p:spPr>
          <a:xfrm>
            <a:off x="1788781" y="4096526"/>
            <a:ext cx="1198112" cy="576183"/>
          </a:xfrm>
        </p:spPr>
        <p:txBody>
          <a:bodyPr/>
          <a:lstStyle>
            <a:lvl1pPr>
              <a:lnSpc>
                <a:spcPts val="1000"/>
              </a:lnSpc>
              <a:defRPr sz="850"/>
            </a:lvl1pPr>
          </a:lstStyle>
          <a:p>
            <a:pPr lvl="0"/>
            <a:r>
              <a:rPr lang="en-US"/>
              <a:t>Click to edit Master text styles</a:t>
            </a:r>
          </a:p>
        </p:txBody>
      </p:sp>
      <p:sp>
        <p:nvSpPr>
          <p:cNvPr id="83" name="Picture Placeholder 20"/>
          <p:cNvSpPr>
            <a:spLocks noGrp="1"/>
          </p:cNvSpPr>
          <p:nvPr>
            <p:ph type="pic" sz="quarter" idx="30" hasCustomPrompt="1"/>
          </p:nvPr>
        </p:nvSpPr>
        <p:spPr>
          <a:xfrm>
            <a:off x="3218936" y="3018529"/>
            <a:ext cx="1197864" cy="749808"/>
          </a:xfrm>
          <a:noFill/>
        </p:spPr>
        <p:txBody>
          <a:bodyPr tIns="91440"/>
          <a:lstStyle>
            <a:lvl1pPr marL="0" indent="0" algn="ctr">
              <a:buNone/>
              <a:defRPr sz="900" baseline="0"/>
            </a:lvl1pPr>
          </a:lstStyle>
          <a:p>
            <a:r>
              <a:rPr lang="en-US"/>
              <a:t>Click icon to </a:t>
            </a:r>
            <a:br>
              <a:rPr lang="en-US"/>
            </a:br>
            <a:r>
              <a:rPr lang="en-US"/>
              <a:t>insert a photo</a:t>
            </a:r>
          </a:p>
        </p:txBody>
      </p:sp>
      <p:sp>
        <p:nvSpPr>
          <p:cNvPr id="84" name="Picture Placeholder 20"/>
          <p:cNvSpPr>
            <a:spLocks noGrp="1"/>
          </p:cNvSpPr>
          <p:nvPr>
            <p:ph type="pic" sz="quarter" idx="31" hasCustomPrompt="1"/>
          </p:nvPr>
        </p:nvSpPr>
        <p:spPr>
          <a:xfrm>
            <a:off x="3216290" y="1245889"/>
            <a:ext cx="1197864" cy="750788"/>
          </a:xfrm>
          <a:noFill/>
        </p:spPr>
        <p:txBody>
          <a:bodyPr tIns="91440"/>
          <a:lstStyle>
            <a:lvl1pPr marL="0" indent="0" algn="ctr">
              <a:buNone/>
              <a:defRPr sz="900" baseline="0"/>
            </a:lvl1pPr>
          </a:lstStyle>
          <a:p>
            <a:r>
              <a:rPr lang="en-US"/>
              <a:t>Click icon to </a:t>
            </a:r>
            <a:br>
              <a:rPr lang="en-US"/>
            </a:br>
            <a:r>
              <a:rPr lang="en-US"/>
              <a:t>insert a photo</a:t>
            </a:r>
          </a:p>
        </p:txBody>
      </p:sp>
      <p:sp>
        <p:nvSpPr>
          <p:cNvPr id="85" name="Rectangle 84"/>
          <p:cNvSpPr/>
          <p:nvPr userDrawn="1"/>
        </p:nvSpPr>
        <p:spPr>
          <a:xfrm>
            <a:off x="3215126" y="1198046"/>
            <a:ext cx="1205772" cy="5053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6" name="Rectangle 85"/>
          <p:cNvSpPr/>
          <p:nvPr userDrawn="1"/>
        </p:nvSpPr>
        <p:spPr>
          <a:xfrm>
            <a:off x="3218936" y="2967911"/>
            <a:ext cx="1204731" cy="5062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7" name="Text Placeholder 8"/>
          <p:cNvSpPr>
            <a:spLocks noGrp="1"/>
          </p:cNvSpPr>
          <p:nvPr>
            <p:ph type="body" sz="quarter" idx="32" hasCustomPrompt="1"/>
          </p:nvPr>
        </p:nvSpPr>
        <p:spPr>
          <a:xfrm>
            <a:off x="3216043" y="2070575"/>
            <a:ext cx="1198112" cy="254080"/>
          </a:xfrm>
        </p:spPr>
        <p:txBody>
          <a:bodyPr tIns="9144"/>
          <a:lstStyle>
            <a:lvl1pPr>
              <a:defRPr b="1">
                <a:solidFill>
                  <a:schemeClr val="accent3">
                    <a:lumMod val="75000"/>
                  </a:schemeClr>
                </a:solidFill>
              </a:defRPr>
            </a:lvl1pPr>
          </a:lstStyle>
          <a:p>
            <a:pPr lvl="0"/>
            <a:r>
              <a:rPr lang="en-US"/>
              <a:t>Date</a:t>
            </a:r>
          </a:p>
        </p:txBody>
      </p:sp>
      <p:sp>
        <p:nvSpPr>
          <p:cNvPr id="88" name="Text Placeholder 71"/>
          <p:cNvSpPr>
            <a:spLocks noGrp="1"/>
          </p:cNvSpPr>
          <p:nvPr>
            <p:ph type="body" sz="quarter" idx="33"/>
          </p:nvPr>
        </p:nvSpPr>
        <p:spPr>
          <a:xfrm>
            <a:off x="3216043" y="2317831"/>
            <a:ext cx="1198112" cy="576183"/>
          </a:xfrm>
        </p:spPr>
        <p:txBody>
          <a:bodyPr/>
          <a:lstStyle>
            <a:lvl1pPr>
              <a:lnSpc>
                <a:spcPts val="1000"/>
              </a:lnSpc>
              <a:defRPr sz="850"/>
            </a:lvl1pPr>
          </a:lstStyle>
          <a:p>
            <a:pPr lvl="0"/>
            <a:r>
              <a:rPr lang="en-US"/>
              <a:t>Click to edit Master text styles</a:t>
            </a:r>
          </a:p>
        </p:txBody>
      </p:sp>
      <p:sp>
        <p:nvSpPr>
          <p:cNvPr id="89" name="Text Placeholder 8"/>
          <p:cNvSpPr>
            <a:spLocks noGrp="1"/>
          </p:cNvSpPr>
          <p:nvPr>
            <p:ph type="body" sz="quarter" idx="34" hasCustomPrompt="1"/>
          </p:nvPr>
        </p:nvSpPr>
        <p:spPr>
          <a:xfrm>
            <a:off x="3216043" y="3849270"/>
            <a:ext cx="1198112" cy="254080"/>
          </a:xfrm>
        </p:spPr>
        <p:txBody>
          <a:bodyPr tIns="9144"/>
          <a:lstStyle>
            <a:lvl1pPr>
              <a:defRPr b="1">
                <a:solidFill>
                  <a:schemeClr val="accent3">
                    <a:lumMod val="75000"/>
                  </a:schemeClr>
                </a:solidFill>
              </a:defRPr>
            </a:lvl1pPr>
          </a:lstStyle>
          <a:p>
            <a:pPr lvl="0"/>
            <a:r>
              <a:rPr lang="en-US"/>
              <a:t>Date</a:t>
            </a:r>
          </a:p>
        </p:txBody>
      </p:sp>
      <p:sp>
        <p:nvSpPr>
          <p:cNvPr id="90" name="Text Placeholder 71"/>
          <p:cNvSpPr>
            <a:spLocks noGrp="1"/>
          </p:cNvSpPr>
          <p:nvPr>
            <p:ph type="body" sz="quarter" idx="35"/>
          </p:nvPr>
        </p:nvSpPr>
        <p:spPr>
          <a:xfrm>
            <a:off x="3216043" y="4096526"/>
            <a:ext cx="1198112" cy="576183"/>
          </a:xfrm>
        </p:spPr>
        <p:txBody>
          <a:bodyPr/>
          <a:lstStyle>
            <a:lvl1pPr>
              <a:lnSpc>
                <a:spcPts val="1000"/>
              </a:lnSpc>
              <a:defRPr sz="850"/>
            </a:lvl1pPr>
          </a:lstStyle>
          <a:p>
            <a:pPr lvl="0"/>
            <a:r>
              <a:rPr lang="en-US"/>
              <a:t>Click to edit Master text styles</a:t>
            </a:r>
          </a:p>
        </p:txBody>
      </p:sp>
      <p:sp>
        <p:nvSpPr>
          <p:cNvPr id="91" name="Picture Placeholder 20"/>
          <p:cNvSpPr>
            <a:spLocks noGrp="1"/>
          </p:cNvSpPr>
          <p:nvPr>
            <p:ph type="pic" sz="quarter" idx="36" hasCustomPrompt="1"/>
          </p:nvPr>
        </p:nvSpPr>
        <p:spPr>
          <a:xfrm>
            <a:off x="4647625" y="3018529"/>
            <a:ext cx="1197864" cy="749808"/>
          </a:xfrm>
          <a:noFill/>
        </p:spPr>
        <p:txBody>
          <a:bodyPr tIns="91440"/>
          <a:lstStyle>
            <a:lvl1pPr marL="0" indent="0" algn="ctr">
              <a:buNone/>
              <a:defRPr sz="900" baseline="0"/>
            </a:lvl1pPr>
          </a:lstStyle>
          <a:p>
            <a:r>
              <a:rPr lang="en-US"/>
              <a:t>Click icon to </a:t>
            </a:r>
            <a:br>
              <a:rPr lang="en-US"/>
            </a:br>
            <a:r>
              <a:rPr lang="en-US"/>
              <a:t>insert a photo</a:t>
            </a:r>
          </a:p>
        </p:txBody>
      </p:sp>
      <p:sp>
        <p:nvSpPr>
          <p:cNvPr id="92" name="Picture Placeholder 20"/>
          <p:cNvSpPr>
            <a:spLocks noGrp="1"/>
          </p:cNvSpPr>
          <p:nvPr>
            <p:ph type="pic" sz="quarter" idx="37" hasCustomPrompt="1"/>
          </p:nvPr>
        </p:nvSpPr>
        <p:spPr>
          <a:xfrm>
            <a:off x="4644979" y="1245889"/>
            <a:ext cx="1197864" cy="750788"/>
          </a:xfrm>
          <a:noFill/>
        </p:spPr>
        <p:txBody>
          <a:bodyPr tIns="91440"/>
          <a:lstStyle>
            <a:lvl1pPr marL="0" indent="0" algn="ctr">
              <a:buNone/>
              <a:defRPr sz="900" baseline="0"/>
            </a:lvl1pPr>
          </a:lstStyle>
          <a:p>
            <a:r>
              <a:rPr lang="en-US"/>
              <a:t>Click icon to </a:t>
            </a:r>
            <a:br>
              <a:rPr lang="en-US"/>
            </a:br>
            <a:r>
              <a:rPr lang="en-US"/>
              <a:t>insert a photo</a:t>
            </a:r>
          </a:p>
        </p:txBody>
      </p:sp>
      <p:sp>
        <p:nvSpPr>
          <p:cNvPr id="93" name="Rectangle 92"/>
          <p:cNvSpPr/>
          <p:nvPr userDrawn="1"/>
        </p:nvSpPr>
        <p:spPr>
          <a:xfrm>
            <a:off x="4641590" y="1198046"/>
            <a:ext cx="1205772" cy="5053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4" name="Rectangle 93"/>
          <p:cNvSpPr/>
          <p:nvPr userDrawn="1"/>
        </p:nvSpPr>
        <p:spPr>
          <a:xfrm>
            <a:off x="4647626" y="2967911"/>
            <a:ext cx="1204731" cy="5062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5" name="Text Placeholder 8"/>
          <p:cNvSpPr>
            <a:spLocks noGrp="1"/>
          </p:cNvSpPr>
          <p:nvPr>
            <p:ph type="body" sz="quarter" idx="38" hasCustomPrompt="1"/>
          </p:nvPr>
        </p:nvSpPr>
        <p:spPr>
          <a:xfrm>
            <a:off x="4644732" y="2070575"/>
            <a:ext cx="1198112" cy="254080"/>
          </a:xfrm>
        </p:spPr>
        <p:txBody>
          <a:bodyPr tIns="9144"/>
          <a:lstStyle>
            <a:lvl1pPr>
              <a:defRPr b="1">
                <a:solidFill>
                  <a:schemeClr val="accent3">
                    <a:lumMod val="75000"/>
                  </a:schemeClr>
                </a:solidFill>
              </a:defRPr>
            </a:lvl1pPr>
          </a:lstStyle>
          <a:p>
            <a:pPr lvl="0"/>
            <a:r>
              <a:rPr lang="en-US"/>
              <a:t>Date</a:t>
            </a:r>
          </a:p>
        </p:txBody>
      </p:sp>
      <p:sp>
        <p:nvSpPr>
          <p:cNvPr id="96" name="Text Placeholder 71"/>
          <p:cNvSpPr>
            <a:spLocks noGrp="1"/>
          </p:cNvSpPr>
          <p:nvPr>
            <p:ph type="body" sz="quarter" idx="39"/>
          </p:nvPr>
        </p:nvSpPr>
        <p:spPr>
          <a:xfrm>
            <a:off x="4644732" y="2317831"/>
            <a:ext cx="1198112" cy="576183"/>
          </a:xfrm>
        </p:spPr>
        <p:txBody>
          <a:bodyPr/>
          <a:lstStyle>
            <a:lvl1pPr>
              <a:lnSpc>
                <a:spcPts val="1000"/>
              </a:lnSpc>
              <a:defRPr sz="850"/>
            </a:lvl1pPr>
          </a:lstStyle>
          <a:p>
            <a:pPr lvl="0"/>
            <a:r>
              <a:rPr lang="en-US"/>
              <a:t>Click to edit Master text styles</a:t>
            </a:r>
          </a:p>
        </p:txBody>
      </p:sp>
      <p:sp>
        <p:nvSpPr>
          <p:cNvPr id="97" name="Text Placeholder 8"/>
          <p:cNvSpPr>
            <a:spLocks noGrp="1"/>
          </p:cNvSpPr>
          <p:nvPr>
            <p:ph type="body" sz="quarter" idx="40" hasCustomPrompt="1"/>
          </p:nvPr>
        </p:nvSpPr>
        <p:spPr>
          <a:xfrm>
            <a:off x="4644732" y="3849270"/>
            <a:ext cx="1198112" cy="254080"/>
          </a:xfrm>
        </p:spPr>
        <p:txBody>
          <a:bodyPr tIns="9144"/>
          <a:lstStyle>
            <a:lvl1pPr>
              <a:defRPr b="1">
                <a:solidFill>
                  <a:schemeClr val="accent3">
                    <a:lumMod val="75000"/>
                  </a:schemeClr>
                </a:solidFill>
              </a:defRPr>
            </a:lvl1pPr>
          </a:lstStyle>
          <a:p>
            <a:pPr lvl="0"/>
            <a:r>
              <a:rPr lang="en-US"/>
              <a:t>Date</a:t>
            </a:r>
          </a:p>
        </p:txBody>
      </p:sp>
      <p:sp>
        <p:nvSpPr>
          <p:cNvPr id="98" name="Text Placeholder 71"/>
          <p:cNvSpPr>
            <a:spLocks noGrp="1"/>
          </p:cNvSpPr>
          <p:nvPr>
            <p:ph type="body" sz="quarter" idx="41"/>
          </p:nvPr>
        </p:nvSpPr>
        <p:spPr>
          <a:xfrm>
            <a:off x="4644732" y="4096526"/>
            <a:ext cx="1198112" cy="576183"/>
          </a:xfrm>
        </p:spPr>
        <p:txBody>
          <a:bodyPr/>
          <a:lstStyle>
            <a:lvl1pPr>
              <a:lnSpc>
                <a:spcPts val="1000"/>
              </a:lnSpc>
              <a:defRPr sz="850"/>
            </a:lvl1pPr>
          </a:lstStyle>
          <a:p>
            <a:pPr lvl="0"/>
            <a:r>
              <a:rPr lang="en-US"/>
              <a:t>Click to edit Master text styles</a:t>
            </a:r>
          </a:p>
        </p:txBody>
      </p:sp>
      <p:sp>
        <p:nvSpPr>
          <p:cNvPr id="99" name="Picture Placeholder 20"/>
          <p:cNvSpPr>
            <a:spLocks noGrp="1"/>
          </p:cNvSpPr>
          <p:nvPr>
            <p:ph type="pic" sz="quarter" idx="42" hasCustomPrompt="1"/>
          </p:nvPr>
        </p:nvSpPr>
        <p:spPr>
          <a:xfrm>
            <a:off x="6072164" y="3018529"/>
            <a:ext cx="1197864" cy="749808"/>
          </a:xfrm>
          <a:noFill/>
        </p:spPr>
        <p:txBody>
          <a:bodyPr tIns="91440"/>
          <a:lstStyle>
            <a:lvl1pPr marL="0" indent="0" algn="ctr">
              <a:buNone/>
              <a:defRPr sz="900" baseline="0"/>
            </a:lvl1pPr>
          </a:lstStyle>
          <a:p>
            <a:r>
              <a:rPr lang="en-US"/>
              <a:t>Click icon to </a:t>
            </a:r>
            <a:br>
              <a:rPr lang="en-US"/>
            </a:br>
            <a:r>
              <a:rPr lang="en-US"/>
              <a:t>insert a photo</a:t>
            </a:r>
          </a:p>
        </p:txBody>
      </p:sp>
      <p:sp>
        <p:nvSpPr>
          <p:cNvPr id="100" name="Picture Placeholder 20"/>
          <p:cNvSpPr>
            <a:spLocks noGrp="1"/>
          </p:cNvSpPr>
          <p:nvPr>
            <p:ph type="pic" sz="quarter" idx="43" hasCustomPrompt="1"/>
          </p:nvPr>
        </p:nvSpPr>
        <p:spPr>
          <a:xfrm>
            <a:off x="6069518" y="1245889"/>
            <a:ext cx="1197864" cy="750788"/>
          </a:xfrm>
          <a:noFill/>
        </p:spPr>
        <p:txBody>
          <a:bodyPr tIns="91440"/>
          <a:lstStyle>
            <a:lvl1pPr marL="0" indent="0" algn="ctr">
              <a:buNone/>
              <a:defRPr sz="900" baseline="0"/>
            </a:lvl1pPr>
          </a:lstStyle>
          <a:p>
            <a:r>
              <a:rPr lang="en-US"/>
              <a:t>Click icon to </a:t>
            </a:r>
            <a:br>
              <a:rPr lang="en-US"/>
            </a:br>
            <a:r>
              <a:rPr lang="en-US"/>
              <a:t>insert a photo</a:t>
            </a:r>
          </a:p>
        </p:txBody>
      </p:sp>
      <p:sp>
        <p:nvSpPr>
          <p:cNvPr id="101" name="Rectangle 100"/>
          <p:cNvSpPr/>
          <p:nvPr userDrawn="1"/>
        </p:nvSpPr>
        <p:spPr>
          <a:xfrm>
            <a:off x="6068054" y="1198046"/>
            <a:ext cx="1205772" cy="5053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2" name="Rectangle 101"/>
          <p:cNvSpPr/>
          <p:nvPr userDrawn="1"/>
        </p:nvSpPr>
        <p:spPr>
          <a:xfrm>
            <a:off x="6072164" y="2967911"/>
            <a:ext cx="1204731" cy="5062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3" name="Text Placeholder 8"/>
          <p:cNvSpPr>
            <a:spLocks noGrp="1"/>
          </p:cNvSpPr>
          <p:nvPr>
            <p:ph type="body" sz="quarter" idx="44" hasCustomPrompt="1"/>
          </p:nvPr>
        </p:nvSpPr>
        <p:spPr>
          <a:xfrm>
            <a:off x="6069271" y="2070575"/>
            <a:ext cx="1198112" cy="254080"/>
          </a:xfrm>
        </p:spPr>
        <p:txBody>
          <a:bodyPr tIns="9144"/>
          <a:lstStyle>
            <a:lvl1pPr>
              <a:defRPr b="1">
                <a:solidFill>
                  <a:schemeClr val="accent3">
                    <a:lumMod val="75000"/>
                  </a:schemeClr>
                </a:solidFill>
              </a:defRPr>
            </a:lvl1pPr>
          </a:lstStyle>
          <a:p>
            <a:pPr lvl="0"/>
            <a:r>
              <a:rPr lang="en-US"/>
              <a:t>Date</a:t>
            </a:r>
          </a:p>
        </p:txBody>
      </p:sp>
      <p:sp>
        <p:nvSpPr>
          <p:cNvPr id="104" name="Text Placeholder 71"/>
          <p:cNvSpPr>
            <a:spLocks noGrp="1"/>
          </p:cNvSpPr>
          <p:nvPr>
            <p:ph type="body" sz="quarter" idx="45"/>
          </p:nvPr>
        </p:nvSpPr>
        <p:spPr>
          <a:xfrm>
            <a:off x="6069271" y="2317831"/>
            <a:ext cx="1198112" cy="576183"/>
          </a:xfrm>
        </p:spPr>
        <p:txBody>
          <a:bodyPr/>
          <a:lstStyle>
            <a:lvl1pPr>
              <a:lnSpc>
                <a:spcPts val="1000"/>
              </a:lnSpc>
              <a:defRPr sz="850"/>
            </a:lvl1pPr>
          </a:lstStyle>
          <a:p>
            <a:pPr lvl="0"/>
            <a:r>
              <a:rPr lang="en-US"/>
              <a:t>Click to edit Master text styles</a:t>
            </a:r>
          </a:p>
        </p:txBody>
      </p:sp>
      <p:sp>
        <p:nvSpPr>
          <p:cNvPr id="105" name="Text Placeholder 8"/>
          <p:cNvSpPr>
            <a:spLocks noGrp="1"/>
          </p:cNvSpPr>
          <p:nvPr>
            <p:ph type="body" sz="quarter" idx="46" hasCustomPrompt="1"/>
          </p:nvPr>
        </p:nvSpPr>
        <p:spPr>
          <a:xfrm>
            <a:off x="6069271" y="3849270"/>
            <a:ext cx="1198112" cy="254080"/>
          </a:xfrm>
        </p:spPr>
        <p:txBody>
          <a:bodyPr tIns="9144"/>
          <a:lstStyle>
            <a:lvl1pPr>
              <a:defRPr b="1">
                <a:solidFill>
                  <a:schemeClr val="accent3">
                    <a:lumMod val="75000"/>
                  </a:schemeClr>
                </a:solidFill>
              </a:defRPr>
            </a:lvl1pPr>
          </a:lstStyle>
          <a:p>
            <a:pPr lvl="0"/>
            <a:r>
              <a:rPr lang="en-US"/>
              <a:t>Date</a:t>
            </a:r>
          </a:p>
        </p:txBody>
      </p:sp>
      <p:sp>
        <p:nvSpPr>
          <p:cNvPr id="106" name="Text Placeholder 71"/>
          <p:cNvSpPr>
            <a:spLocks noGrp="1"/>
          </p:cNvSpPr>
          <p:nvPr>
            <p:ph type="body" sz="quarter" idx="47"/>
          </p:nvPr>
        </p:nvSpPr>
        <p:spPr>
          <a:xfrm>
            <a:off x="6069271" y="4096526"/>
            <a:ext cx="1198112" cy="576183"/>
          </a:xfrm>
        </p:spPr>
        <p:txBody>
          <a:bodyPr/>
          <a:lstStyle>
            <a:lvl1pPr>
              <a:lnSpc>
                <a:spcPts val="1000"/>
              </a:lnSpc>
              <a:defRPr sz="850"/>
            </a:lvl1pPr>
          </a:lstStyle>
          <a:p>
            <a:pPr lvl="0"/>
            <a:r>
              <a:rPr lang="en-US"/>
              <a:t>Click to edit Master text styles</a:t>
            </a:r>
          </a:p>
        </p:txBody>
      </p:sp>
      <p:sp>
        <p:nvSpPr>
          <p:cNvPr id="107" name="Picture Placeholder 20"/>
          <p:cNvSpPr>
            <a:spLocks noGrp="1"/>
          </p:cNvSpPr>
          <p:nvPr>
            <p:ph type="pic" sz="quarter" idx="48" hasCustomPrompt="1"/>
          </p:nvPr>
        </p:nvSpPr>
        <p:spPr>
          <a:xfrm>
            <a:off x="7497162" y="3018529"/>
            <a:ext cx="1197864" cy="749808"/>
          </a:xfrm>
          <a:noFill/>
        </p:spPr>
        <p:txBody>
          <a:bodyPr tIns="91440"/>
          <a:lstStyle>
            <a:lvl1pPr marL="0" indent="0" algn="ctr">
              <a:buNone/>
              <a:defRPr sz="900" baseline="0"/>
            </a:lvl1pPr>
          </a:lstStyle>
          <a:p>
            <a:r>
              <a:rPr lang="en-US"/>
              <a:t>Click icon to </a:t>
            </a:r>
            <a:br>
              <a:rPr lang="en-US"/>
            </a:br>
            <a:r>
              <a:rPr lang="en-US"/>
              <a:t>insert a photo</a:t>
            </a:r>
          </a:p>
        </p:txBody>
      </p:sp>
      <p:sp>
        <p:nvSpPr>
          <p:cNvPr id="108" name="Picture Placeholder 20"/>
          <p:cNvSpPr>
            <a:spLocks noGrp="1"/>
          </p:cNvSpPr>
          <p:nvPr>
            <p:ph type="pic" sz="quarter" idx="49" hasCustomPrompt="1"/>
          </p:nvPr>
        </p:nvSpPr>
        <p:spPr>
          <a:xfrm>
            <a:off x="7494516" y="1245889"/>
            <a:ext cx="1197864" cy="750788"/>
          </a:xfrm>
          <a:noFill/>
        </p:spPr>
        <p:txBody>
          <a:bodyPr tIns="91440"/>
          <a:lstStyle>
            <a:lvl1pPr marL="0" indent="0" algn="ctr">
              <a:buNone/>
              <a:defRPr sz="900" baseline="0"/>
            </a:lvl1pPr>
          </a:lstStyle>
          <a:p>
            <a:r>
              <a:rPr lang="en-US"/>
              <a:t>Click icon to </a:t>
            </a:r>
            <a:br>
              <a:rPr lang="en-US"/>
            </a:br>
            <a:r>
              <a:rPr lang="en-US"/>
              <a:t>insert a photo</a:t>
            </a:r>
          </a:p>
        </p:txBody>
      </p:sp>
      <p:sp>
        <p:nvSpPr>
          <p:cNvPr id="109" name="Rectangle 108"/>
          <p:cNvSpPr/>
          <p:nvPr userDrawn="1"/>
        </p:nvSpPr>
        <p:spPr>
          <a:xfrm>
            <a:off x="7494516" y="1198046"/>
            <a:ext cx="1205772" cy="5053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0" name="Rectangle 109"/>
          <p:cNvSpPr/>
          <p:nvPr userDrawn="1"/>
        </p:nvSpPr>
        <p:spPr>
          <a:xfrm>
            <a:off x="7497163" y="2967911"/>
            <a:ext cx="1204731" cy="5062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1" name="Text Placeholder 8"/>
          <p:cNvSpPr>
            <a:spLocks noGrp="1"/>
          </p:cNvSpPr>
          <p:nvPr>
            <p:ph type="body" sz="quarter" idx="50" hasCustomPrompt="1"/>
          </p:nvPr>
        </p:nvSpPr>
        <p:spPr>
          <a:xfrm>
            <a:off x="7494268" y="2070575"/>
            <a:ext cx="1198112" cy="254080"/>
          </a:xfrm>
        </p:spPr>
        <p:txBody>
          <a:bodyPr tIns="9144"/>
          <a:lstStyle>
            <a:lvl1pPr>
              <a:defRPr b="1">
                <a:solidFill>
                  <a:schemeClr val="accent3">
                    <a:lumMod val="75000"/>
                  </a:schemeClr>
                </a:solidFill>
              </a:defRPr>
            </a:lvl1pPr>
          </a:lstStyle>
          <a:p>
            <a:pPr lvl="0"/>
            <a:r>
              <a:rPr lang="en-US"/>
              <a:t>Date</a:t>
            </a:r>
          </a:p>
        </p:txBody>
      </p:sp>
      <p:sp>
        <p:nvSpPr>
          <p:cNvPr id="112" name="Text Placeholder 71"/>
          <p:cNvSpPr>
            <a:spLocks noGrp="1"/>
          </p:cNvSpPr>
          <p:nvPr>
            <p:ph type="body" sz="quarter" idx="51"/>
          </p:nvPr>
        </p:nvSpPr>
        <p:spPr>
          <a:xfrm>
            <a:off x="7494268" y="2317831"/>
            <a:ext cx="1198112" cy="576183"/>
          </a:xfrm>
        </p:spPr>
        <p:txBody>
          <a:bodyPr/>
          <a:lstStyle>
            <a:lvl1pPr>
              <a:lnSpc>
                <a:spcPts val="1000"/>
              </a:lnSpc>
              <a:defRPr sz="850"/>
            </a:lvl1pPr>
          </a:lstStyle>
          <a:p>
            <a:pPr lvl="0"/>
            <a:r>
              <a:rPr lang="en-US"/>
              <a:t>Click to edit Master text styles</a:t>
            </a:r>
          </a:p>
        </p:txBody>
      </p:sp>
      <p:sp>
        <p:nvSpPr>
          <p:cNvPr id="113" name="Text Placeholder 8"/>
          <p:cNvSpPr>
            <a:spLocks noGrp="1"/>
          </p:cNvSpPr>
          <p:nvPr>
            <p:ph type="body" sz="quarter" idx="52" hasCustomPrompt="1"/>
          </p:nvPr>
        </p:nvSpPr>
        <p:spPr>
          <a:xfrm>
            <a:off x="7494268" y="3849270"/>
            <a:ext cx="1198112" cy="254080"/>
          </a:xfrm>
        </p:spPr>
        <p:txBody>
          <a:bodyPr tIns="9144"/>
          <a:lstStyle>
            <a:lvl1pPr>
              <a:defRPr b="1">
                <a:solidFill>
                  <a:schemeClr val="accent3">
                    <a:lumMod val="75000"/>
                  </a:schemeClr>
                </a:solidFill>
              </a:defRPr>
            </a:lvl1pPr>
          </a:lstStyle>
          <a:p>
            <a:pPr lvl="0"/>
            <a:r>
              <a:rPr lang="en-US"/>
              <a:t>Date</a:t>
            </a:r>
          </a:p>
        </p:txBody>
      </p:sp>
      <p:sp>
        <p:nvSpPr>
          <p:cNvPr id="114" name="Text Placeholder 71"/>
          <p:cNvSpPr>
            <a:spLocks noGrp="1"/>
          </p:cNvSpPr>
          <p:nvPr>
            <p:ph type="body" sz="quarter" idx="53"/>
          </p:nvPr>
        </p:nvSpPr>
        <p:spPr>
          <a:xfrm>
            <a:off x="7494268" y="4096526"/>
            <a:ext cx="1198112" cy="576183"/>
          </a:xfrm>
        </p:spPr>
        <p:txBody>
          <a:bodyPr/>
          <a:lstStyle>
            <a:lvl1pPr>
              <a:lnSpc>
                <a:spcPts val="1000"/>
              </a:lnSpc>
              <a:defRPr sz="850"/>
            </a:lvl1pPr>
          </a:lstStyle>
          <a:p>
            <a:pPr lvl="0"/>
            <a:r>
              <a:rPr lang="en-US"/>
              <a:t>Click to edit Master text styles</a:t>
            </a:r>
          </a:p>
        </p:txBody>
      </p:sp>
    </p:spTree>
    <p:extLst>
      <p:ext uri="{BB962C8B-B14F-4D97-AF65-F5344CB8AC3E}">
        <p14:creationId xmlns:p14="http://schemas.microsoft.com/office/powerpoint/2010/main" val="3788989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Title Slide - Photo">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9144000" cy="5143500"/>
          </a:xfrm>
        </p:spPr>
        <p:txBody>
          <a:bodyPr bIns="914400" anchor="ctr"/>
          <a:lstStyle>
            <a:lvl1pPr algn="ctr">
              <a:defRPr/>
            </a:lvl1pPr>
          </a:lstStyle>
          <a:p>
            <a:r>
              <a:rPr lang="en-US"/>
              <a:t>Click on the icon to insert </a:t>
            </a:r>
            <a:br>
              <a:rPr lang="en-US"/>
            </a:br>
            <a:r>
              <a:rPr lang="en-US"/>
              <a:t>a new full-frame photo.</a:t>
            </a:r>
          </a:p>
        </p:txBody>
      </p:sp>
      <p:sp>
        <p:nvSpPr>
          <p:cNvPr id="11" name="Text Placeholder 18"/>
          <p:cNvSpPr txBox="1">
            <a:spLocks/>
          </p:cNvSpPr>
          <p:nvPr userDrawn="1"/>
        </p:nvSpPr>
        <p:spPr>
          <a:xfrm>
            <a:off x="5867401" y="3275688"/>
            <a:ext cx="2959263" cy="1093340"/>
          </a:xfrm>
          <a:prstGeom prst="rect">
            <a:avLst/>
          </a:prstGeom>
        </p:spPr>
        <p:txBody>
          <a:bodyPr lIns="0" tIns="0" rIns="0" bIns="0" anchor="b"/>
          <a:lstStyle>
            <a:lvl1pPr marL="0" indent="0" algn="l" defTabSz="914400" rtl="0" eaLnBrk="1" latinLnBrk="0" hangingPunct="1">
              <a:spcBef>
                <a:spcPts val="600"/>
              </a:spcBef>
              <a:buClr>
                <a:srgbClr val="2F85AA"/>
              </a:buClr>
              <a:buFont typeface="Wingdings" pitchFamily="2" charset="2"/>
              <a:buNone/>
              <a:defRPr sz="1400" kern="1200">
                <a:solidFill>
                  <a:schemeClr val="accent6"/>
                </a:solidFill>
                <a:latin typeface="Arial" pitchFamily="34" charset="0"/>
                <a:ea typeface="+mn-ea"/>
                <a:cs typeface="Arial" pitchFamily="34" charset="0"/>
              </a:defRPr>
            </a:lvl1pPr>
            <a:lvl2pPr marL="182563" indent="-182563" algn="l" defTabSz="914400" rtl="0" eaLnBrk="1" latinLnBrk="0" hangingPunct="1">
              <a:spcBef>
                <a:spcPts val="600"/>
              </a:spcBef>
              <a:buClr>
                <a:schemeClr val="accent3">
                  <a:lumMod val="75000"/>
                </a:schemeClr>
              </a:buClr>
              <a:buFont typeface="Wingdings" panose="05000000000000000000" pitchFamily="2" charset="2"/>
              <a:buChar char="§"/>
              <a:defRPr sz="1300" kern="1200">
                <a:solidFill>
                  <a:schemeClr val="accent6"/>
                </a:solidFill>
                <a:latin typeface="Arial" pitchFamily="34" charset="0"/>
                <a:ea typeface="+mn-ea"/>
                <a:cs typeface="Arial" pitchFamily="34" charset="0"/>
              </a:defRPr>
            </a:lvl2pPr>
            <a:lvl3pPr marL="344488" indent="-149225" algn="l" defTabSz="914400" rtl="0" eaLnBrk="1" latinLnBrk="0" hangingPunct="1">
              <a:spcBef>
                <a:spcPts val="600"/>
              </a:spcBef>
              <a:buClr>
                <a:schemeClr val="accent3">
                  <a:lumMod val="75000"/>
                </a:schemeClr>
              </a:buClr>
              <a:buFont typeface="Arial" pitchFamily="34" charset="0"/>
              <a:buChar char="•"/>
              <a:tabLst>
                <a:tab pos="400050" algn="l"/>
              </a:tabLst>
              <a:defRPr sz="1200" kern="1200">
                <a:solidFill>
                  <a:schemeClr val="accent6"/>
                </a:solidFill>
                <a:latin typeface="Arial" pitchFamily="34" charset="0"/>
                <a:ea typeface="+mn-ea"/>
                <a:cs typeface="Arial" pitchFamily="34" charset="0"/>
              </a:defRPr>
            </a:lvl3pPr>
            <a:lvl4pPr marL="514350" indent="-171450" algn="l" defTabSz="914400" rtl="0" eaLnBrk="1" latinLnBrk="0" hangingPunct="1">
              <a:spcBef>
                <a:spcPts val="600"/>
              </a:spcBef>
              <a:buClr>
                <a:schemeClr val="accent3">
                  <a:lumMod val="75000"/>
                </a:schemeClr>
              </a:buClr>
              <a:buFont typeface="Arial" panose="020B0604020202020204" pitchFamily="34" charset="0"/>
              <a:buChar char="-"/>
              <a:defRPr sz="1100" kern="1200">
                <a:solidFill>
                  <a:schemeClr val="accent6"/>
                </a:solidFill>
                <a:latin typeface="Arial" pitchFamily="34" charset="0"/>
                <a:ea typeface="+mn-ea"/>
                <a:cs typeface="Arial" pitchFamily="34" charset="0"/>
              </a:defRPr>
            </a:lvl4pPr>
            <a:lvl5pPr marL="685800" indent="-171450" algn="l" defTabSz="914400" rtl="0" eaLnBrk="1" latinLnBrk="0" hangingPunct="1">
              <a:spcBef>
                <a:spcPts val="600"/>
              </a:spcBef>
              <a:buClr>
                <a:schemeClr val="accent3">
                  <a:lumMod val="75000"/>
                </a:schemeClr>
              </a:buClr>
              <a:buSzPct val="100000"/>
              <a:buFont typeface="Arial" panose="020B0604020202020204" pitchFamily="34" charset="0"/>
              <a:buChar char="◦"/>
              <a:defRPr sz="1100" kern="1200">
                <a:solidFill>
                  <a:schemeClr val="accent6"/>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ts val="0"/>
              </a:spcBef>
              <a:spcAft>
                <a:spcPts val="600"/>
              </a:spcAft>
            </a:pPr>
            <a:r>
              <a:rPr lang="en-US" sz="1200">
                <a:solidFill>
                  <a:schemeClr val="bg1"/>
                </a:solidFill>
              </a:rPr>
              <a:t>Presenter Name 1      </a:t>
            </a:r>
          </a:p>
          <a:p>
            <a:pPr algn="r">
              <a:spcBef>
                <a:spcPts val="0"/>
              </a:spcBef>
              <a:spcAft>
                <a:spcPts val="600"/>
              </a:spcAft>
            </a:pPr>
            <a:r>
              <a:rPr lang="en-US" sz="1200">
                <a:solidFill>
                  <a:schemeClr val="bg1"/>
                </a:solidFill>
              </a:rPr>
              <a:t>Presenter Name 2     </a:t>
            </a:r>
          </a:p>
          <a:p>
            <a:pPr algn="r">
              <a:spcBef>
                <a:spcPts val="0"/>
              </a:spcBef>
              <a:spcAft>
                <a:spcPts val="600"/>
              </a:spcAft>
            </a:pPr>
            <a:r>
              <a:rPr lang="en-US" sz="1200">
                <a:solidFill>
                  <a:schemeClr val="bg1"/>
                </a:solidFill>
              </a:rPr>
              <a:t>Presenter Name 3</a:t>
            </a:r>
          </a:p>
        </p:txBody>
      </p:sp>
      <p:sp>
        <p:nvSpPr>
          <p:cNvPr id="12" name="Date Placeholder 5"/>
          <p:cNvSpPr txBox="1">
            <a:spLocks/>
          </p:cNvSpPr>
          <p:nvPr userDrawn="1"/>
        </p:nvSpPr>
        <p:spPr>
          <a:xfrm>
            <a:off x="7346207" y="4781849"/>
            <a:ext cx="1480457" cy="313509"/>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a:solidFill>
                  <a:schemeClr val="bg1">
                    <a:lumMod val="85000"/>
                  </a:schemeClr>
                </a:solidFill>
              </a:rPr>
              <a:t>Month DD, YYYY</a:t>
            </a:r>
          </a:p>
        </p:txBody>
      </p:sp>
    </p:spTree>
    <p:extLst>
      <p:ext uri="{BB962C8B-B14F-4D97-AF65-F5344CB8AC3E}">
        <p14:creationId xmlns:p14="http://schemas.microsoft.com/office/powerpoint/2010/main" val="1955907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Title Slide - Text Only">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9144000" cy="5143500"/>
          </a:xfrm>
        </p:spPr>
        <p:txBody>
          <a:bodyPr bIns="914400" anchor="ctr"/>
          <a:lstStyle>
            <a:lvl1pPr algn="ctr">
              <a:defRPr/>
            </a:lvl1pPr>
          </a:lstStyle>
          <a:p>
            <a:r>
              <a:rPr lang="en-US"/>
              <a:t>Click on the icon to insert </a:t>
            </a:r>
            <a:br>
              <a:rPr lang="en-US"/>
            </a:br>
            <a:r>
              <a:rPr lang="en-US"/>
              <a:t>a new full-frame photo.</a:t>
            </a:r>
          </a:p>
        </p:txBody>
      </p:sp>
      <p:sp>
        <p:nvSpPr>
          <p:cNvPr id="12" name="Text Placeholder 18"/>
          <p:cNvSpPr txBox="1">
            <a:spLocks/>
          </p:cNvSpPr>
          <p:nvPr userDrawn="1"/>
        </p:nvSpPr>
        <p:spPr>
          <a:xfrm>
            <a:off x="7239809" y="1481465"/>
            <a:ext cx="1638852" cy="807983"/>
          </a:xfrm>
          <a:prstGeom prst="rect">
            <a:avLst/>
          </a:prstGeom>
        </p:spPr>
        <p:txBody>
          <a:bodyPr lIns="0" tIns="0" rIns="0" bIns="0" anchor="b"/>
          <a:lstStyle>
            <a:lvl1pPr marL="0" indent="0" algn="l" defTabSz="914400" rtl="0" eaLnBrk="1" latinLnBrk="0" hangingPunct="1">
              <a:spcBef>
                <a:spcPts val="600"/>
              </a:spcBef>
              <a:buClr>
                <a:srgbClr val="2F85AA"/>
              </a:buClr>
              <a:buFont typeface="Wingdings" pitchFamily="2" charset="2"/>
              <a:buNone/>
              <a:defRPr sz="1400" kern="1200">
                <a:solidFill>
                  <a:schemeClr val="accent6"/>
                </a:solidFill>
                <a:latin typeface="Arial" pitchFamily="34" charset="0"/>
                <a:ea typeface="+mn-ea"/>
                <a:cs typeface="Arial" pitchFamily="34" charset="0"/>
              </a:defRPr>
            </a:lvl1pPr>
            <a:lvl2pPr marL="182563" indent="-182563" algn="l" defTabSz="914400" rtl="0" eaLnBrk="1" latinLnBrk="0" hangingPunct="1">
              <a:spcBef>
                <a:spcPts val="600"/>
              </a:spcBef>
              <a:buClr>
                <a:schemeClr val="accent3">
                  <a:lumMod val="75000"/>
                </a:schemeClr>
              </a:buClr>
              <a:buFont typeface="Wingdings" panose="05000000000000000000" pitchFamily="2" charset="2"/>
              <a:buChar char="§"/>
              <a:defRPr sz="1300" kern="1200">
                <a:solidFill>
                  <a:schemeClr val="accent6"/>
                </a:solidFill>
                <a:latin typeface="Arial" pitchFamily="34" charset="0"/>
                <a:ea typeface="+mn-ea"/>
                <a:cs typeface="Arial" pitchFamily="34" charset="0"/>
              </a:defRPr>
            </a:lvl2pPr>
            <a:lvl3pPr marL="344488" indent="-149225" algn="l" defTabSz="914400" rtl="0" eaLnBrk="1" latinLnBrk="0" hangingPunct="1">
              <a:spcBef>
                <a:spcPts val="600"/>
              </a:spcBef>
              <a:buClr>
                <a:schemeClr val="accent3">
                  <a:lumMod val="75000"/>
                </a:schemeClr>
              </a:buClr>
              <a:buFont typeface="Arial" pitchFamily="34" charset="0"/>
              <a:buChar char="•"/>
              <a:tabLst>
                <a:tab pos="400050" algn="l"/>
              </a:tabLst>
              <a:defRPr sz="1200" kern="1200">
                <a:solidFill>
                  <a:schemeClr val="accent6"/>
                </a:solidFill>
                <a:latin typeface="Arial" pitchFamily="34" charset="0"/>
                <a:ea typeface="+mn-ea"/>
                <a:cs typeface="Arial" pitchFamily="34" charset="0"/>
              </a:defRPr>
            </a:lvl3pPr>
            <a:lvl4pPr marL="514350" indent="-171450" algn="l" defTabSz="914400" rtl="0" eaLnBrk="1" latinLnBrk="0" hangingPunct="1">
              <a:spcBef>
                <a:spcPts val="600"/>
              </a:spcBef>
              <a:buClr>
                <a:schemeClr val="accent3">
                  <a:lumMod val="75000"/>
                </a:schemeClr>
              </a:buClr>
              <a:buFont typeface="Arial" panose="020B0604020202020204" pitchFamily="34" charset="0"/>
              <a:buChar char="-"/>
              <a:defRPr sz="1100" kern="1200">
                <a:solidFill>
                  <a:schemeClr val="accent6"/>
                </a:solidFill>
                <a:latin typeface="Arial" pitchFamily="34" charset="0"/>
                <a:ea typeface="+mn-ea"/>
                <a:cs typeface="Arial" pitchFamily="34" charset="0"/>
              </a:defRPr>
            </a:lvl4pPr>
            <a:lvl5pPr marL="685800" indent="-171450" algn="l" defTabSz="914400" rtl="0" eaLnBrk="1" latinLnBrk="0" hangingPunct="1">
              <a:spcBef>
                <a:spcPts val="600"/>
              </a:spcBef>
              <a:buClr>
                <a:schemeClr val="accent3">
                  <a:lumMod val="75000"/>
                </a:schemeClr>
              </a:buClr>
              <a:buSzPct val="100000"/>
              <a:buFont typeface="Arial" panose="020B0604020202020204" pitchFamily="34" charset="0"/>
              <a:buChar char="◦"/>
              <a:defRPr sz="1100" kern="1200">
                <a:solidFill>
                  <a:schemeClr val="accent6"/>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ts val="0"/>
              </a:spcBef>
              <a:spcAft>
                <a:spcPts val="600"/>
              </a:spcAft>
            </a:pPr>
            <a:r>
              <a:rPr lang="en-US" sz="1200">
                <a:solidFill>
                  <a:schemeClr val="bg1">
                    <a:lumMod val="50000"/>
                  </a:schemeClr>
                </a:solidFill>
              </a:rPr>
              <a:t>Presenter Name 1      </a:t>
            </a:r>
          </a:p>
          <a:p>
            <a:pPr algn="r">
              <a:spcBef>
                <a:spcPts val="0"/>
              </a:spcBef>
              <a:spcAft>
                <a:spcPts val="600"/>
              </a:spcAft>
            </a:pPr>
            <a:r>
              <a:rPr lang="en-US" sz="1200">
                <a:solidFill>
                  <a:schemeClr val="bg1">
                    <a:lumMod val="50000"/>
                  </a:schemeClr>
                </a:solidFill>
              </a:rPr>
              <a:t>Presenter Name 2     </a:t>
            </a:r>
          </a:p>
          <a:p>
            <a:pPr algn="r">
              <a:spcBef>
                <a:spcPts val="0"/>
              </a:spcBef>
              <a:spcAft>
                <a:spcPts val="600"/>
              </a:spcAft>
            </a:pPr>
            <a:r>
              <a:rPr lang="en-US" sz="1200">
                <a:solidFill>
                  <a:schemeClr val="bg1">
                    <a:lumMod val="50000"/>
                  </a:schemeClr>
                </a:solidFill>
              </a:rPr>
              <a:t>Presenter Name 3</a:t>
            </a:r>
          </a:p>
        </p:txBody>
      </p:sp>
      <p:sp>
        <p:nvSpPr>
          <p:cNvPr id="13" name="Date Placeholder 5"/>
          <p:cNvSpPr txBox="1">
            <a:spLocks/>
          </p:cNvSpPr>
          <p:nvPr userDrawn="1"/>
        </p:nvSpPr>
        <p:spPr>
          <a:xfrm>
            <a:off x="7398205" y="2453519"/>
            <a:ext cx="1480457" cy="313509"/>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a:solidFill>
                  <a:schemeClr val="bg1">
                    <a:lumMod val="50000"/>
                  </a:schemeClr>
                </a:solidFill>
              </a:rPr>
              <a:t>Month DD, YYYY</a:t>
            </a:r>
          </a:p>
        </p:txBody>
      </p:sp>
    </p:spTree>
    <p:extLst>
      <p:ext uri="{BB962C8B-B14F-4D97-AF65-F5344CB8AC3E}">
        <p14:creationId xmlns:p14="http://schemas.microsoft.com/office/powerpoint/2010/main" val="220191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Text-Only Transition Slide">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0" y="0"/>
            <a:ext cx="9144000" cy="5143500"/>
          </a:xfrm>
          <a:solidFill>
            <a:schemeClr val="accent6"/>
          </a:solidFill>
        </p:spPr>
        <p:txBody>
          <a:bodyPr lIns="365760" tIns="685800" rIns="365760" bIns="1828800"/>
          <a:lstStyle>
            <a:lvl1pPr marL="0" indent="0">
              <a:lnSpc>
                <a:spcPts val="3400"/>
              </a:lnSpc>
              <a:spcBef>
                <a:spcPts val="1200"/>
              </a:spcBef>
              <a:buNone/>
              <a:defRPr lang="en-US" sz="3000" kern="1200" cap="all" baseline="0" smtClean="0">
                <a:solidFill>
                  <a:schemeClr val="bg1"/>
                </a:solidFill>
                <a:latin typeface="Arial" pitchFamily="34" charset="0"/>
                <a:ea typeface="+mn-ea"/>
                <a:cs typeface="Arial" pitchFamily="34" charset="0"/>
              </a:defRPr>
            </a:lvl1pPr>
            <a:lvl2pPr marL="0" indent="0">
              <a:buFont typeface="Arial" pitchFamily="34" charset="0"/>
              <a:buNone/>
              <a:defRPr lang="en-US" sz="3600" kern="1200" smtClean="0">
                <a:solidFill>
                  <a:schemeClr val="accent3">
                    <a:lumMod val="75000"/>
                  </a:schemeClr>
                </a:solidFill>
                <a:latin typeface="Arial" pitchFamily="34" charset="0"/>
                <a:ea typeface="+mn-ea"/>
                <a:cs typeface="Arial" pitchFamily="34" charset="0"/>
              </a:defRPr>
            </a:lvl2pPr>
            <a:lvl3pPr marL="0" indent="0">
              <a:buNone/>
              <a:defRPr lang="en-US" sz="3600" kern="1200" smtClean="0">
                <a:solidFill>
                  <a:schemeClr val="accent3">
                    <a:lumMod val="75000"/>
                  </a:schemeClr>
                </a:solidFill>
                <a:latin typeface="Arial" pitchFamily="34" charset="0"/>
                <a:ea typeface="+mn-ea"/>
                <a:cs typeface="Arial" pitchFamily="34" charset="0"/>
              </a:defRPr>
            </a:lvl3pPr>
            <a:lvl4pPr marL="0" indent="0">
              <a:buNone/>
              <a:defRPr lang="en-US" sz="3600" kern="1200" smtClean="0">
                <a:solidFill>
                  <a:schemeClr val="accent3">
                    <a:lumMod val="75000"/>
                  </a:schemeClr>
                </a:solidFill>
                <a:latin typeface="Arial" pitchFamily="34" charset="0"/>
                <a:ea typeface="+mn-ea"/>
                <a:cs typeface="Arial" pitchFamily="34" charset="0"/>
              </a:defRPr>
            </a:lvl4pPr>
            <a:lvl5pPr marL="0" indent="0">
              <a:buNone/>
              <a:defRPr lang="en-US" sz="3600" kern="1200">
                <a:solidFill>
                  <a:schemeClr val="accent3">
                    <a:lumMod val="75000"/>
                  </a:schemeClr>
                </a:solidFill>
                <a:latin typeface="Arial" pitchFamily="34" charset="0"/>
                <a:ea typeface="+mn-ea"/>
                <a:cs typeface="Arial" pitchFamily="34" charset="0"/>
              </a:defRPr>
            </a:lvl5pPr>
          </a:lstStyle>
          <a:p>
            <a:pPr lvl="0"/>
            <a:r>
              <a:rPr lang="en-US"/>
              <a:t>CLICK TO EDIT TEXT</a:t>
            </a:r>
          </a:p>
        </p:txBody>
      </p:sp>
    </p:spTree>
    <p:extLst>
      <p:ext uri="{BB962C8B-B14F-4D97-AF65-F5344CB8AC3E}">
        <p14:creationId xmlns:p14="http://schemas.microsoft.com/office/powerpoint/2010/main" val="7861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75" b="1"/>
            </a:lvl1pPr>
            <a:lvl2pPr marL="359181" indent="0">
              <a:buNone/>
              <a:defRPr sz="1575" b="1"/>
            </a:lvl2pPr>
            <a:lvl3pPr marL="718362" indent="0">
              <a:buNone/>
              <a:defRPr sz="1425" b="1"/>
            </a:lvl3pPr>
            <a:lvl4pPr marL="1077543" indent="0">
              <a:buNone/>
              <a:defRPr sz="1200" b="1"/>
            </a:lvl4pPr>
            <a:lvl5pPr marL="1436723" indent="0">
              <a:buNone/>
              <a:defRPr sz="1200" b="1"/>
            </a:lvl5pPr>
            <a:lvl6pPr marL="1795904" indent="0">
              <a:buNone/>
              <a:defRPr sz="1200" b="1"/>
            </a:lvl6pPr>
            <a:lvl7pPr marL="2155085" indent="0">
              <a:buNone/>
              <a:defRPr sz="1200" b="1"/>
            </a:lvl7pPr>
            <a:lvl8pPr marL="2514266" indent="0">
              <a:buNone/>
              <a:defRPr sz="1200" b="1"/>
            </a:lvl8pPr>
            <a:lvl9pPr marL="2873447"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75"/>
            </a:lvl1pPr>
            <a:lvl2pPr>
              <a:defRPr sz="1575"/>
            </a:lvl2pPr>
            <a:lvl3pPr>
              <a:defRPr sz="142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75" b="1"/>
            </a:lvl1pPr>
            <a:lvl2pPr marL="359181" indent="0">
              <a:buNone/>
              <a:defRPr sz="1575" b="1"/>
            </a:lvl2pPr>
            <a:lvl3pPr marL="718362" indent="0">
              <a:buNone/>
              <a:defRPr sz="1425" b="1"/>
            </a:lvl3pPr>
            <a:lvl4pPr marL="1077543" indent="0">
              <a:buNone/>
              <a:defRPr sz="1200" b="1"/>
            </a:lvl4pPr>
            <a:lvl5pPr marL="1436723" indent="0">
              <a:buNone/>
              <a:defRPr sz="1200" b="1"/>
            </a:lvl5pPr>
            <a:lvl6pPr marL="1795904" indent="0">
              <a:buNone/>
              <a:defRPr sz="1200" b="1"/>
            </a:lvl6pPr>
            <a:lvl7pPr marL="2155085" indent="0">
              <a:buNone/>
              <a:defRPr sz="1200" b="1"/>
            </a:lvl7pPr>
            <a:lvl8pPr marL="2514266" indent="0">
              <a:buNone/>
              <a:defRPr sz="1200" b="1"/>
            </a:lvl8pPr>
            <a:lvl9pPr marL="2873447"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75"/>
            </a:lvl1pPr>
            <a:lvl2pPr>
              <a:defRPr sz="1575"/>
            </a:lvl2pPr>
            <a:lvl3pPr>
              <a:defRPr sz="142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4"/>
            <a:ext cx="2133600" cy="273844"/>
          </a:xfrm>
          <a:prstGeom prst="rect">
            <a:avLst/>
          </a:prstGeom>
        </p:spPr>
        <p:txBody>
          <a:bodyPr/>
          <a:lstStyle/>
          <a:p>
            <a:fld id="{3AA444B0-27D8-496F-97B1-FAB61D78D368}" type="datetime1">
              <a:rPr lang="en-US" smtClean="0"/>
              <a:t>4/20/2017</a:t>
            </a:fld>
            <a:endParaRPr lang="en-US" dirty="0"/>
          </a:p>
        </p:txBody>
      </p:sp>
      <p:sp>
        <p:nvSpPr>
          <p:cNvPr id="8" name="Footer Placeholder 7"/>
          <p:cNvSpPr>
            <a:spLocks noGrp="1"/>
          </p:cNvSpPr>
          <p:nvPr>
            <p:ph type="ftr" sz="quarter" idx="11"/>
          </p:nvPr>
        </p:nvSpPr>
        <p:spPr>
          <a:xfrm>
            <a:off x="3124200" y="4767264"/>
            <a:ext cx="2895600" cy="273844"/>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37525670-AF36-4173-ACA1-C21CCC7EF568}" type="slidenum">
              <a:rPr lang="en-US" smtClean="0"/>
              <a:t>‹#›</a:t>
            </a:fld>
            <a:endParaRPr lang="en-US" dirty="0"/>
          </a:p>
        </p:txBody>
      </p:sp>
    </p:spTree>
    <p:extLst>
      <p:ext uri="{BB962C8B-B14F-4D97-AF65-F5344CB8AC3E}">
        <p14:creationId xmlns:p14="http://schemas.microsoft.com/office/powerpoint/2010/main" val="286058572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Customizeable Photo Slide (Full Frame)">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0" y="0"/>
            <a:ext cx="9144000" cy="5143500"/>
          </a:xfrm>
        </p:spPr>
        <p:txBody>
          <a:bodyPr lIns="182880" tIns="1828800"/>
          <a:lstStyle>
            <a:lvl1pPr marL="0" indent="0" algn="ctr">
              <a:buFontTx/>
              <a:buNone/>
              <a:defRPr baseline="0"/>
            </a:lvl1pPr>
          </a:lstStyle>
          <a:p>
            <a:r>
              <a:rPr lang="en-US"/>
              <a:t>Click on the icon to insert </a:t>
            </a:r>
            <a:br>
              <a:rPr lang="en-US"/>
            </a:br>
            <a:r>
              <a:rPr lang="en-US"/>
              <a:t>a new full-frame photo.</a:t>
            </a:r>
          </a:p>
        </p:txBody>
      </p:sp>
    </p:spTree>
    <p:extLst>
      <p:ext uri="{BB962C8B-B14F-4D97-AF65-F5344CB8AC3E}">
        <p14:creationId xmlns:p14="http://schemas.microsoft.com/office/powerpoint/2010/main" val="272161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Full Width Head + Copy - Text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289051"/>
            <a:ext cx="8329613" cy="3389313"/>
          </a:xfrm>
        </p:spPr>
        <p:txBody>
          <a:bodyPr/>
          <a:lstStyle>
            <a:lvl1pPr>
              <a:spcBef>
                <a:spcPts val="600"/>
              </a:spcBef>
              <a:spcAft>
                <a:spcPts val="0"/>
              </a:spcAft>
              <a:defRPr sz="1400" b="0" baseline="0"/>
            </a:lvl1pPr>
            <a:lvl2pPr marL="171446" indent="-171446">
              <a:spcBef>
                <a:spcPts val="600"/>
              </a:spcBef>
              <a:spcAft>
                <a:spcPts val="0"/>
              </a:spcAft>
              <a:buClr>
                <a:schemeClr val="accent3">
                  <a:lumMod val="75000"/>
                </a:schemeClr>
              </a:buClr>
              <a:buFont typeface="Wingdings" panose="05000000000000000000" pitchFamily="2" charset="2"/>
              <a:buChar char="§"/>
              <a:defRPr sz="1300"/>
            </a:lvl2pPr>
            <a:lvl3pPr marL="342892" indent="-171446">
              <a:spcBef>
                <a:spcPts val="600"/>
              </a:spcBef>
              <a:spcAft>
                <a:spcPts val="0"/>
              </a:spcAft>
              <a:buClr>
                <a:srgbClr val="3086AB"/>
              </a:buClr>
              <a:buFont typeface="Arial" panose="020B0604020202020204" pitchFamily="34" charset="0"/>
              <a:buChar char="•"/>
              <a:tabLst/>
              <a:defRPr baseline="0"/>
            </a:lvl3pPr>
            <a:lvl4pPr marL="515925" indent="-173034">
              <a:spcBef>
                <a:spcPts val="600"/>
              </a:spcBef>
              <a:spcAft>
                <a:spcPts val="0"/>
              </a:spcAft>
              <a:buFont typeface="Arial" panose="020B0604020202020204" pitchFamily="34" charset="0"/>
              <a:buChar char="-"/>
              <a:tabLst/>
              <a:defRPr baseline="0"/>
            </a:lvl4pPr>
            <a:lvl5pPr marL="687371" indent="-171446">
              <a:spcBef>
                <a:spcPts val="600"/>
              </a:spcBef>
              <a:spcAft>
                <a:spcPts val="0"/>
              </a:spcAft>
              <a:defRPr baseline="0"/>
            </a:lvl5pPr>
          </a:lstStyle>
          <a:p>
            <a:pPr lvl="0"/>
            <a:r>
              <a:rPr lang="en-US"/>
              <a:t>Insert bullet list at full-width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2" name="Title 1"/>
          <p:cNvSpPr>
            <a:spLocks noGrp="1"/>
          </p:cNvSpPr>
          <p:nvPr>
            <p:ph type="title" hasCustomPrompt="1"/>
          </p:nvPr>
        </p:nvSpPr>
        <p:spPr>
          <a:xfrm>
            <a:off x="365125" y="484633"/>
            <a:ext cx="8329613" cy="523183"/>
          </a:xfrm>
        </p:spPr>
        <p:txBody>
          <a:bodyPr/>
          <a:lstStyle>
            <a:lvl1pPr>
              <a:defRPr baseline="0"/>
            </a:lvl1pPr>
          </a:lstStyle>
          <a:p>
            <a:r>
              <a:rPr lang="en-US"/>
              <a:t>INSERT HEADLINE HERE – UP TO 2 FULL WIDTH LINES (ALL CAPS)</a:t>
            </a:r>
          </a:p>
        </p:txBody>
      </p:sp>
    </p:spTree>
    <p:extLst>
      <p:ext uri="{BB962C8B-B14F-4D97-AF65-F5344CB8AC3E}">
        <p14:creationId xmlns:p14="http://schemas.microsoft.com/office/powerpoint/2010/main" val="153695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04">
          <p15:clr>
            <a:srgbClr val="FBAE40"/>
          </p15:clr>
        </p15:guide>
        <p15:guide id="3" orient="horz" pos="2940">
          <p15:clr>
            <a:srgbClr val="FBAE40"/>
          </p15:clr>
        </p15:guide>
        <p15:guide id="4" orient="horz" pos="444">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Full Width Head, Bold Sub + TEX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139721"/>
            <a:ext cx="8329613" cy="298660"/>
          </a:xfrm>
        </p:spPr>
        <p:txBody>
          <a:bodyPr/>
          <a:lstStyle>
            <a:lvl1pPr>
              <a:lnSpc>
                <a:spcPts val="1600"/>
              </a:lnSpc>
              <a:spcBef>
                <a:spcPts val="0"/>
              </a:spcBef>
              <a:defRPr sz="1400" b="1" baseline="0"/>
            </a:lvl1pPr>
            <a:lvl2pPr marL="171446" indent="-171446">
              <a:spcBef>
                <a:spcPts val="336"/>
              </a:spcBef>
              <a:spcAft>
                <a:spcPts val="0"/>
              </a:spcAft>
              <a:buClr>
                <a:schemeClr val="accent3">
                  <a:lumMod val="75000"/>
                </a:schemeClr>
              </a:buClr>
              <a:buFont typeface="Wingdings" panose="05000000000000000000" pitchFamily="2" charset="2"/>
              <a:buChar char="§"/>
              <a:defRPr sz="1300"/>
            </a:lvl2pPr>
            <a:lvl3pPr marL="342892" indent="-171446">
              <a:spcBef>
                <a:spcPts val="336"/>
              </a:spcBef>
              <a:buClr>
                <a:srgbClr val="3086AB"/>
              </a:buClr>
              <a:buFont typeface="Arial" panose="020B0604020202020204" pitchFamily="34" charset="0"/>
              <a:buChar char="•"/>
              <a:tabLst/>
              <a:defRPr baseline="0"/>
            </a:lvl3pPr>
            <a:lvl4pPr marL="515925" indent="-173034">
              <a:spcBef>
                <a:spcPts val="336"/>
              </a:spcBef>
              <a:spcAft>
                <a:spcPts val="0"/>
              </a:spcAft>
              <a:buFont typeface="Arial" panose="020B0604020202020204" pitchFamily="34" charset="0"/>
              <a:buChar char="-"/>
              <a:tabLst/>
              <a:defRPr baseline="0"/>
            </a:lvl4pPr>
            <a:lvl5pPr marL="687371" indent="-171446">
              <a:spcBef>
                <a:spcPts val="336"/>
              </a:spcBef>
              <a:defRPr baseline="0"/>
            </a:lvl5pPr>
          </a:lstStyle>
          <a:p>
            <a:pPr lvl="0"/>
            <a:r>
              <a:rPr lang="en-US"/>
              <a:t>Insert sub-headline or explanatory copy here – 1 full-width line.</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4" name="Text Placeholder 3"/>
          <p:cNvSpPr>
            <a:spLocks noGrp="1"/>
          </p:cNvSpPr>
          <p:nvPr>
            <p:ph type="body" sz="quarter" idx="16"/>
          </p:nvPr>
        </p:nvSpPr>
        <p:spPr>
          <a:xfrm>
            <a:off x="365126" y="1528724"/>
            <a:ext cx="8347075" cy="3166203"/>
          </a:xfrm>
        </p:spPr>
        <p:txBody>
          <a:bodyPr/>
          <a:lstStyle>
            <a:lvl1pPr>
              <a:spcBef>
                <a:spcPts val="600"/>
              </a:spcBef>
              <a:defRPr sz="1300"/>
            </a:lvl1pPr>
            <a:lvl2pPr>
              <a:spcBef>
                <a:spcPts val="600"/>
              </a:spcBef>
              <a:defRPr sz="1300"/>
            </a:lvl2pPr>
            <a:lvl3pPr>
              <a:spcBef>
                <a:spcPts val="600"/>
              </a:spcBef>
              <a:defRPr sz="1200"/>
            </a:lvl3pPr>
            <a:lvl4pPr>
              <a:spcBef>
                <a:spcPts val="600"/>
              </a:spcBef>
              <a:defRPr sz="1100"/>
            </a:lvl4pPr>
            <a:lvl5pPr>
              <a:spcBef>
                <a:spcPts val="600"/>
              </a:spcBef>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365125" y="484633"/>
            <a:ext cx="8329613" cy="523183"/>
          </a:xfrm>
        </p:spPr>
        <p:txBody>
          <a:bodyPr/>
          <a:lstStyle>
            <a:lvl1pPr>
              <a:defRPr baseline="0"/>
            </a:lvl1pPr>
          </a:lstStyle>
          <a:p>
            <a:r>
              <a:rPr lang="en-US"/>
              <a:t>INSERT HEADLINE HERE – UP TO 2 FULL WIDTH LINES (ALL CAPS)</a:t>
            </a:r>
          </a:p>
        </p:txBody>
      </p:sp>
    </p:spTree>
    <p:extLst>
      <p:ext uri="{BB962C8B-B14F-4D97-AF65-F5344CB8AC3E}">
        <p14:creationId xmlns:p14="http://schemas.microsoft.com/office/powerpoint/2010/main" val="3976956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444">
          <p15:clr>
            <a:srgbClr val="FBAE40"/>
          </p15:clr>
        </p15:guide>
        <p15:guide id="2" orient="horz" pos="972">
          <p15:clr>
            <a:srgbClr val="FBAE40"/>
          </p15:clr>
        </p15:guide>
        <p15:guide id="3" orient="horz" pos="2964">
          <p15:clr>
            <a:srgbClr val="FBAE40"/>
          </p15:clr>
        </p15:guide>
        <p15:guide id="4" orient="horz" pos="732">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Full Width Head + Bold Subhead">
    <p:spTree>
      <p:nvGrpSpPr>
        <p:cNvPr id="1" name=""/>
        <p:cNvGrpSpPr/>
        <p:nvPr/>
      </p:nvGrpSpPr>
      <p:grpSpPr>
        <a:xfrm>
          <a:off x="0" y="0"/>
          <a:ext cx="0" cy="0"/>
          <a:chOff x="0" y="0"/>
          <a:chExt cx="0" cy="0"/>
        </a:xfrm>
      </p:grpSpPr>
      <p:sp>
        <p:nvSpPr>
          <p:cNvPr id="10" name="Content Placeholder 9"/>
          <p:cNvSpPr>
            <a:spLocks noGrp="1"/>
          </p:cNvSpPr>
          <p:nvPr>
            <p:ph sz="quarter" idx="18"/>
          </p:nvPr>
        </p:nvSpPr>
        <p:spPr>
          <a:xfrm>
            <a:off x="365124" y="1528322"/>
            <a:ext cx="8329614" cy="3154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hasCustomPrompt="1"/>
          </p:nvPr>
        </p:nvSpPr>
        <p:spPr>
          <a:xfrm>
            <a:off x="365125" y="1139721"/>
            <a:ext cx="8329613" cy="298660"/>
          </a:xfrm>
        </p:spPr>
        <p:txBody>
          <a:bodyPr/>
          <a:lstStyle>
            <a:lvl1pPr>
              <a:lnSpc>
                <a:spcPts val="1600"/>
              </a:lnSpc>
              <a:spcBef>
                <a:spcPts val="0"/>
              </a:spcBef>
              <a:defRPr sz="1400" b="1" baseline="0"/>
            </a:lvl1pPr>
            <a:lvl2pPr marL="171446" indent="-171446">
              <a:spcBef>
                <a:spcPts val="336"/>
              </a:spcBef>
              <a:spcAft>
                <a:spcPts val="0"/>
              </a:spcAft>
              <a:buClr>
                <a:schemeClr val="accent3">
                  <a:lumMod val="75000"/>
                </a:schemeClr>
              </a:buClr>
              <a:buFont typeface="Wingdings" panose="05000000000000000000" pitchFamily="2" charset="2"/>
              <a:buChar char="§"/>
              <a:defRPr sz="1300"/>
            </a:lvl2pPr>
            <a:lvl3pPr marL="342892" indent="-171446">
              <a:spcBef>
                <a:spcPts val="336"/>
              </a:spcBef>
              <a:buClr>
                <a:srgbClr val="3086AB"/>
              </a:buClr>
              <a:buFont typeface="Arial" panose="020B0604020202020204" pitchFamily="34" charset="0"/>
              <a:buChar char="•"/>
              <a:tabLst/>
              <a:defRPr baseline="0"/>
            </a:lvl3pPr>
            <a:lvl4pPr marL="515925" indent="-173034">
              <a:spcBef>
                <a:spcPts val="336"/>
              </a:spcBef>
              <a:spcAft>
                <a:spcPts val="0"/>
              </a:spcAft>
              <a:buFont typeface="Arial" panose="020B0604020202020204" pitchFamily="34" charset="0"/>
              <a:buChar char="-"/>
              <a:tabLst/>
              <a:defRPr baseline="0"/>
            </a:lvl4pPr>
            <a:lvl5pPr marL="687371" indent="-171446">
              <a:spcBef>
                <a:spcPts val="336"/>
              </a:spcBef>
              <a:defRPr baseline="0"/>
            </a:lvl5pPr>
          </a:lstStyle>
          <a:p>
            <a:pPr lvl="0"/>
            <a:r>
              <a:rPr lang="en-US"/>
              <a:t>Insert sub-headline or explanatory copy here – 1 full-width line.</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2" name="Title 1"/>
          <p:cNvSpPr>
            <a:spLocks noGrp="1"/>
          </p:cNvSpPr>
          <p:nvPr>
            <p:ph type="title" hasCustomPrompt="1"/>
          </p:nvPr>
        </p:nvSpPr>
        <p:spPr>
          <a:xfrm>
            <a:off x="365125" y="484633"/>
            <a:ext cx="8329613" cy="523183"/>
          </a:xfrm>
        </p:spPr>
        <p:txBody>
          <a:bodyPr/>
          <a:lstStyle>
            <a:lvl1pPr>
              <a:defRPr baseline="0"/>
            </a:lvl1pPr>
          </a:lstStyle>
          <a:p>
            <a:r>
              <a:rPr lang="en-US"/>
              <a:t>INSERT HEADLINE HERE – UP TO 2 FULL WIDTH LINES (ALL CAPS)</a:t>
            </a:r>
          </a:p>
        </p:txBody>
      </p:sp>
    </p:spTree>
    <p:extLst>
      <p:ext uri="{BB962C8B-B14F-4D97-AF65-F5344CB8AC3E}">
        <p14:creationId xmlns:p14="http://schemas.microsoft.com/office/powerpoint/2010/main" val="432579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444">
          <p15:clr>
            <a:srgbClr val="FBAE40"/>
          </p15:clr>
        </p15:guide>
        <p15:guide id="2" orient="horz" pos="732">
          <p15:clr>
            <a:srgbClr val="FBAE40"/>
          </p15:clr>
        </p15:guide>
        <p15:guide id="3" orient="horz" pos="972">
          <p15:clr>
            <a:srgbClr val="FBAE40"/>
          </p15:clr>
        </p15:guide>
        <p15:guide id="4" orient="horz" pos="2964">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Full Width Head, Copy + Visual">
    <p:spTree>
      <p:nvGrpSpPr>
        <p:cNvPr id="1" name=""/>
        <p:cNvGrpSpPr/>
        <p:nvPr/>
      </p:nvGrpSpPr>
      <p:grpSpPr>
        <a:xfrm>
          <a:off x="0" y="0"/>
          <a:ext cx="0" cy="0"/>
          <a:chOff x="0" y="0"/>
          <a:chExt cx="0" cy="0"/>
        </a:xfrm>
      </p:grpSpPr>
      <p:sp>
        <p:nvSpPr>
          <p:cNvPr id="4" name="Footer Placeholder 3"/>
          <p:cNvSpPr>
            <a:spLocks noGrp="1"/>
          </p:cNvSpPr>
          <p:nvPr>
            <p:ph type="ftr" sz="quarter" idx="14"/>
          </p:nvPr>
        </p:nvSpPr>
        <p:spPr/>
        <p:txBody>
          <a:bodyPr/>
          <a:lstStyle/>
          <a:p>
            <a:pPr algn="r"/>
            <a:r>
              <a:rPr lang="en-US">
                <a:solidFill>
                  <a:srgbClr val="000000"/>
                </a:solidFill>
              </a:rPr>
              <a:t>© Bill &amp; Melinda Gates Foundation      |</a:t>
            </a:r>
          </a:p>
        </p:txBody>
      </p:sp>
      <p:sp>
        <p:nvSpPr>
          <p:cNvPr id="5" name="Slide Number Placeholder 4"/>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3" name="Text Placeholder 2"/>
          <p:cNvSpPr>
            <a:spLocks noGrp="1"/>
          </p:cNvSpPr>
          <p:nvPr>
            <p:ph type="body" sz="quarter" idx="16" hasCustomPrompt="1"/>
          </p:nvPr>
        </p:nvSpPr>
        <p:spPr>
          <a:xfrm>
            <a:off x="365126" y="871711"/>
            <a:ext cx="8329613" cy="450099"/>
          </a:xfrm>
        </p:spPr>
        <p:txBody>
          <a:bodyPr/>
          <a:lstStyle>
            <a:lvl1pPr marL="0" indent="0">
              <a:buNone/>
              <a:defRPr sz="1250" baseline="0"/>
            </a:lvl1pPr>
            <a:lvl2pPr marL="0" indent="0">
              <a:buFont typeface="Arial" panose="020B0604020202020204" pitchFamily="34" charset="0"/>
              <a:buNone/>
              <a:defRPr sz="1250"/>
            </a:lvl2pPr>
            <a:lvl3pPr marL="0" indent="0">
              <a:buNone/>
              <a:defRPr sz="1250"/>
            </a:lvl3pPr>
            <a:lvl4pPr marL="0" indent="0">
              <a:buNone/>
              <a:defRPr sz="1250"/>
            </a:lvl4pPr>
            <a:lvl5pPr marL="0" indent="0">
              <a:buNone/>
              <a:defRPr sz="1250"/>
            </a:lvl5pPr>
          </a:lstStyle>
          <a:p>
            <a:pPr lvl="0"/>
            <a:r>
              <a:rPr lang="en-US"/>
              <a:t>Insert sub-headline or explanatory copy here – up to 2 full-width lines.</a:t>
            </a:r>
          </a:p>
        </p:txBody>
      </p:sp>
      <p:sp>
        <p:nvSpPr>
          <p:cNvPr id="7" name="Content Placeholder 6"/>
          <p:cNvSpPr>
            <a:spLocks noGrp="1"/>
          </p:cNvSpPr>
          <p:nvPr>
            <p:ph sz="quarter" idx="17" hasCustomPrompt="1"/>
          </p:nvPr>
        </p:nvSpPr>
        <p:spPr>
          <a:xfrm>
            <a:off x="365125" y="1462089"/>
            <a:ext cx="8329613" cy="3216275"/>
          </a:xfrm>
        </p:spPr>
        <p:txBody>
          <a:bodyPr tIns="1097280"/>
          <a:lstStyle>
            <a:lvl1pPr marL="0" indent="0" algn="ctr">
              <a:buNone/>
              <a:defRPr sz="1200" baseline="0"/>
            </a:lvl1pPr>
            <a:lvl2pPr marL="0" indent="0">
              <a:buFont typeface="Arial" panose="020B0604020202020204" pitchFamily="34" charset="0"/>
              <a:buNone/>
              <a:defRPr sz="1200"/>
            </a:lvl2pPr>
            <a:lvl3pPr marL="0" indent="0">
              <a:buNone/>
              <a:defRPr sz="1200"/>
            </a:lvl3pPr>
            <a:lvl4pPr marL="0" indent="0">
              <a:buNone/>
              <a:defRPr sz="1200"/>
            </a:lvl4pPr>
            <a:lvl5pPr marL="0" indent="0">
              <a:buNone/>
              <a:defRPr sz="1200"/>
            </a:lvl5pPr>
          </a:lstStyle>
          <a:p>
            <a:pPr lvl="0"/>
            <a:r>
              <a:rPr lang="en-US"/>
              <a:t>Click icon to insert visual element here at full-width of slide.</a:t>
            </a:r>
          </a:p>
        </p:txBody>
      </p:sp>
      <p:sp>
        <p:nvSpPr>
          <p:cNvPr id="6" name="Title 5"/>
          <p:cNvSpPr>
            <a:spLocks noGrp="1"/>
          </p:cNvSpPr>
          <p:nvPr>
            <p:ph type="title" hasCustomPrompt="1"/>
          </p:nvPr>
        </p:nvSpPr>
        <p:spPr>
          <a:xfrm>
            <a:off x="365125" y="484632"/>
            <a:ext cx="8329613" cy="381930"/>
          </a:xfrm>
        </p:spPr>
        <p:txBody>
          <a:bodyPr/>
          <a:lstStyle>
            <a:lvl1pPr>
              <a:defRPr baseline="0"/>
            </a:lvl1pPr>
          </a:lstStyle>
          <a:p>
            <a:r>
              <a:rPr lang="en-US"/>
              <a:t>INSERT HEADLINE HERE – UP TO 1 FULL-WIDTH LINE</a:t>
            </a:r>
          </a:p>
        </p:txBody>
      </p:sp>
    </p:spTree>
    <p:extLst>
      <p:ext uri="{BB962C8B-B14F-4D97-AF65-F5344CB8AC3E}">
        <p14:creationId xmlns:p14="http://schemas.microsoft.com/office/powerpoint/2010/main" val="3389053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444">
          <p15:clr>
            <a:srgbClr val="FBAE40"/>
          </p15:clr>
        </p15:guide>
        <p15:guide id="3" orient="horz" pos="924">
          <p15:clr>
            <a:srgbClr val="FBAE40"/>
          </p15:clr>
        </p15:guide>
        <p15:guide id="4" orient="horz" pos="564">
          <p15:clr>
            <a:srgbClr val="FBAE40"/>
          </p15:clr>
        </p15:guide>
        <p15:guide id="5" orient="horz" pos="2940">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Full Width Head, 1/3 Copy + 2/3 Visu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56013" y="1287119"/>
            <a:ext cx="5038726" cy="3391246"/>
          </a:xfrm>
        </p:spPr>
        <p:txBody>
          <a:bodyPr/>
          <a:lstStyle>
            <a:lvl1pPr>
              <a:defRPr baseline="0"/>
            </a:lvl1pPr>
          </a:lstStyle>
          <a:p>
            <a:pPr lvl="0"/>
            <a:r>
              <a:rPr lang="en-US"/>
              <a:t>Click an icon to insert a visual here at 2/3 width of slide</a:t>
            </a:r>
          </a:p>
        </p:txBody>
      </p:sp>
      <p:sp>
        <p:nvSpPr>
          <p:cNvPr id="7" name="Text Placeholder 7"/>
          <p:cNvSpPr>
            <a:spLocks noGrp="1"/>
          </p:cNvSpPr>
          <p:nvPr>
            <p:ph type="body" sz="quarter" idx="13" hasCustomPrompt="1"/>
          </p:nvPr>
        </p:nvSpPr>
        <p:spPr>
          <a:xfrm>
            <a:off x="365125" y="1289051"/>
            <a:ext cx="3170238" cy="3389313"/>
          </a:xfrm>
        </p:spPr>
        <p:txBody>
          <a:bodyPr/>
          <a:lstStyle>
            <a:lvl1pPr>
              <a:spcBef>
                <a:spcPts val="600"/>
              </a:spcBef>
              <a:spcAft>
                <a:spcPts val="0"/>
              </a:spcAft>
              <a:defRPr sz="1400" b="0"/>
            </a:lvl1pPr>
            <a:lvl2pPr>
              <a:spcBef>
                <a:spcPts val="600"/>
              </a:spcBef>
              <a:spcAft>
                <a:spcPts val="0"/>
              </a:spcAft>
              <a:defRPr sz="1300" baseline="0"/>
            </a:lvl2pPr>
            <a:lvl3pPr>
              <a:spcBef>
                <a:spcPts val="600"/>
              </a:spcBef>
              <a:spcAft>
                <a:spcPts val="0"/>
              </a:spcAft>
              <a:buClr>
                <a:srgbClr val="3086AB"/>
              </a:buClr>
              <a:defRPr sz="1200"/>
            </a:lvl3pPr>
            <a:lvl4pPr marL="515924" indent="-171446">
              <a:spcBef>
                <a:spcPts val="600"/>
              </a:spcBef>
              <a:spcAft>
                <a:spcPts val="0"/>
              </a:spcAft>
              <a:buFont typeface="Arial" panose="020B0604020202020204" pitchFamily="34" charset="0"/>
              <a:buChar char="-"/>
              <a:defRPr baseline="0"/>
            </a:lvl4pPr>
            <a:lvl5pPr>
              <a:spcBef>
                <a:spcPts val="600"/>
              </a:spcBef>
              <a:spcAft>
                <a:spcPts val="0"/>
              </a:spcAft>
              <a:defRPr/>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6" name="Footer Placeholder 5"/>
          <p:cNvSpPr>
            <a:spLocks noGrp="1"/>
          </p:cNvSpPr>
          <p:nvPr>
            <p:ph type="ftr" sz="quarter" idx="14"/>
          </p:nvPr>
        </p:nvSpPr>
        <p:spPr/>
        <p:txBody>
          <a:bodyPr/>
          <a:lstStyle/>
          <a:p>
            <a:pPr algn="r"/>
            <a:r>
              <a:rPr lang="en-US">
                <a:solidFill>
                  <a:srgbClr val="000000"/>
                </a:solidFill>
              </a:rPr>
              <a:t>© Bill &amp; Melinda Gates Foundation      |</a:t>
            </a: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2" name="Title 1"/>
          <p:cNvSpPr>
            <a:spLocks noGrp="1"/>
          </p:cNvSpPr>
          <p:nvPr>
            <p:ph type="title" hasCustomPrompt="1"/>
          </p:nvPr>
        </p:nvSpPr>
        <p:spPr>
          <a:xfrm>
            <a:off x="365125" y="484633"/>
            <a:ext cx="8329613" cy="523183"/>
          </a:xfrm>
        </p:spPr>
        <p:txBody>
          <a:bodyPr/>
          <a:lstStyle>
            <a:lvl1pPr>
              <a:defRPr baseline="0"/>
            </a:lvl1pPr>
          </a:lstStyle>
          <a:p>
            <a:r>
              <a:rPr lang="en-US"/>
              <a:t>INSERT HEADLINE HERE – UP TO 2 FULL WIDTH LINES (ALL CAPS)</a:t>
            </a:r>
          </a:p>
        </p:txBody>
      </p:sp>
    </p:spTree>
    <p:extLst>
      <p:ext uri="{BB962C8B-B14F-4D97-AF65-F5344CB8AC3E}">
        <p14:creationId xmlns:p14="http://schemas.microsoft.com/office/powerpoint/2010/main" val="298179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44">
          <p15:clr>
            <a:srgbClr val="FBAE40"/>
          </p15:clr>
        </p15:guide>
        <p15:guide id="2" orient="horz" pos="804">
          <p15:clr>
            <a:srgbClr val="FBAE40"/>
          </p15:clr>
        </p15:guide>
        <p15:guide id="3" orient="horz" pos="2940">
          <p15:clr>
            <a:srgbClr val="FBAE40"/>
          </p15:clr>
        </p15:guide>
        <p15:guide id="4" pos="2304">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3 Width Head + 2/3 Copy - Text Only">
    <p:spTree>
      <p:nvGrpSpPr>
        <p:cNvPr id="1" name=""/>
        <p:cNvGrpSpPr/>
        <p:nvPr/>
      </p:nvGrpSpPr>
      <p:grpSpPr>
        <a:xfrm>
          <a:off x="0" y="0"/>
          <a:ext cx="0" cy="0"/>
          <a:chOff x="0" y="0"/>
          <a:chExt cx="0" cy="0"/>
        </a:xfrm>
      </p:grpSpPr>
      <p:sp>
        <p:nvSpPr>
          <p:cNvPr id="6" name="Footer Placeholder 5"/>
          <p:cNvSpPr>
            <a:spLocks noGrp="1"/>
          </p:cNvSpPr>
          <p:nvPr>
            <p:ph type="ftr" sz="quarter" idx="14"/>
          </p:nvPr>
        </p:nvSpPr>
        <p:spPr/>
        <p:txBody>
          <a:bodyPr/>
          <a:lstStyle/>
          <a:p>
            <a:pPr algn="r"/>
            <a:r>
              <a:rPr lang="en-US">
                <a:solidFill>
                  <a:srgbClr val="000000"/>
                </a:solidFill>
              </a:rPr>
              <a:t>© Bill &amp; Melinda Gates Foundation      |</a:t>
            </a: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4" name="Text Placeholder 3"/>
          <p:cNvSpPr>
            <a:spLocks noGrp="1"/>
          </p:cNvSpPr>
          <p:nvPr>
            <p:ph type="body" sz="quarter" idx="16" hasCustomPrompt="1"/>
          </p:nvPr>
        </p:nvSpPr>
        <p:spPr>
          <a:xfrm>
            <a:off x="3665539" y="534708"/>
            <a:ext cx="5046662" cy="4151592"/>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Insert bullet list at 2/3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3" name="Title 2"/>
          <p:cNvSpPr>
            <a:spLocks noGrp="1"/>
          </p:cNvSpPr>
          <p:nvPr>
            <p:ph type="title" hasCustomPrompt="1"/>
          </p:nvPr>
        </p:nvSpPr>
        <p:spPr>
          <a:xfrm>
            <a:off x="365125" y="484633"/>
            <a:ext cx="3170238" cy="646646"/>
          </a:xfrm>
          <a:prstGeom prst="rect">
            <a:avLst/>
          </a:prstGeom>
        </p:spPr>
        <p:txBody>
          <a:bodyPr anchor="t"/>
          <a:lstStyle>
            <a:lvl1pPr>
              <a:defRPr baseline="0"/>
            </a:lvl1pPr>
          </a:lstStyle>
          <a:p>
            <a:r>
              <a:rPr lang="en-US"/>
              <a:t>INSERT HEADLINE – TWO LINES ALL CAPS</a:t>
            </a:r>
          </a:p>
        </p:txBody>
      </p:sp>
    </p:spTree>
    <p:extLst>
      <p:ext uri="{BB962C8B-B14F-4D97-AF65-F5344CB8AC3E}">
        <p14:creationId xmlns:p14="http://schemas.microsoft.com/office/powerpoint/2010/main" val="87619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44">
          <p15:clr>
            <a:srgbClr val="FBAE40"/>
          </p15:clr>
        </p15:guide>
        <p15:guide id="2" orient="horz" pos="2964">
          <p15:clr>
            <a:srgbClr val="FBAE40"/>
          </p15:clr>
        </p15:guide>
        <p15:guide id="3" pos="2304">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3 Width Head + Copy w/ 2/3 Visual">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289051"/>
            <a:ext cx="3170238" cy="3389314"/>
          </a:xfrm>
        </p:spPr>
        <p:txBody>
          <a:bodyPr/>
          <a:lstStyle>
            <a:lvl1pPr>
              <a:spcBef>
                <a:spcPts val="600"/>
              </a:spcBef>
              <a:spcAft>
                <a:spcPts val="0"/>
              </a:spcAft>
              <a:buClr>
                <a:srgbClr val="2F85AA"/>
              </a:buClr>
              <a:defRPr sz="1400" b="0" baseline="0"/>
            </a:lvl1pPr>
            <a:lvl2pPr>
              <a:spcBef>
                <a:spcPts val="600"/>
              </a:spcBef>
              <a:spcAft>
                <a:spcPts val="0"/>
              </a:spcAft>
              <a:defRPr sz="1300" baseline="0"/>
            </a:lvl2pPr>
            <a:lvl3pPr>
              <a:spcBef>
                <a:spcPts val="600"/>
              </a:spcBef>
              <a:spcAft>
                <a:spcPts val="0"/>
              </a:spcAft>
              <a:buClr>
                <a:srgbClr val="3086AB"/>
              </a:buClr>
              <a:defRPr baseline="0"/>
            </a:lvl3pPr>
            <a:lvl4pPr marL="515924" indent="-171446">
              <a:spcBef>
                <a:spcPts val="600"/>
              </a:spcBef>
              <a:spcAft>
                <a:spcPts val="0"/>
              </a:spcAft>
              <a:buFont typeface="Arial" panose="020B0604020202020204" pitchFamily="34" charset="0"/>
              <a:buChar char="-"/>
              <a:defRPr baseline="0"/>
            </a:lvl4pPr>
            <a:lvl5pPr marL="685783" indent="-171446">
              <a:spcBef>
                <a:spcPts val="600"/>
              </a:spcBef>
              <a:buFont typeface="Arial" panose="020B0604020202020204" pitchFamily="34" charset="0"/>
              <a:buChar char="◦"/>
              <a:defRPr baseline="0"/>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10" name="Rectangle 9"/>
          <p:cNvSpPr/>
          <p:nvPr userDrawn="1"/>
        </p:nvSpPr>
        <p:spPr>
          <a:xfrm>
            <a:off x="0" y="501983"/>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Footer Placeholder 1"/>
          <p:cNvSpPr>
            <a:spLocks noGrp="1"/>
          </p:cNvSpPr>
          <p:nvPr>
            <p:ph type="ftr" sz="quarter" idx="15"/>
          </p:nvPr>
        </p:nvSpPr>
        <p:spPr/>
        <p:txBody>
          <a:bodyPr/>
          <a:lstStyle/>
          <a:p>
            <a:pPr algn="r"/>
            <a:r>
              <a:rPr lang="en-US"/>
              <a:t>© Bill &amp; Melinda Gates Foundation      |</a:t>
            </a:r>
          </a:p>
        </p:txBody>
      </p:sp>
      <p:sp>
        <p:nvSpPr>
          <p:cNvPr id="3" name="Slide Number Placeholder 2"/>
          <p:cNvSpPr>
            <a:spLocks noGrp="1"/>
          </p:cNvSpPr>
          <p:nvPr>
            <p:ph type="sldNum" sz="quarter" idx="16"/>
          </p:nvPr>
        </p:nvSpPr>
        <p:spPr/>
        <p:txBody>
          <a:bodyPr/>
          <a:lstStyle/>
          <a:p>
            <a:fld id="{D3F7C509-FEEF-45D3-B896-7C07814C0C13}" type="slidenum">
              <a:rPr lang="en-US" smtClean="0"/>
              <a:pPr/>
              <a:t>‹#›</a:t>
            </a:fld>
            <a:endParaRPr lang="en-US"/>
          </a:p>
        </p:txBody>
      </p:sp>
      <p:sp>
        <p:nvSpPr>
          <p:cNvPr id="5" name="Title 4"/>
          <p:cNvSpPr>
            <a:spLocks noGrp="1"/>
          </p:cNvSpPr>
          <p:nvPr>
            <p:ph type="title" hasCustomPrompt="1"/>
          </p:nvPr>
        </p:nvSpPr>
        <p:spPr>
          <a:xfrm>
            <a:off x="365125" y="484633"/>
            <a:ext cx="3170238" cy="646646"/>
          </a:xfrm>
        </p:spPr>
        <p:txBody>
          <a:bodyPr/>
          <a:lstStyle>
            <a:lvl1pPr>
              <a:defRPr baseline="0"/>
            </a:lvl1pPr>
          </a:lstStyle>
          <a:p>
            <a:r>
              <a:rPr lang="en-US"/>
              <a:t>INSERT HEADLINE – TWO LINES ALL CAPS</a:t>
            </a:r>
          </a:p>
        </p:txBody>
      </p:sp>
      <p:sp>
        <p:nvSpPr>
          <p:cNvPr id="7" name="Content Placeholder 2"/>
          <p:cNvSpPr>
            <a:spLocks noGrp="1"/>
          </p:cNvSpPr>
          <p:nvPr>
            <p:ph idx="1" hasCustomPrompt="1"/>
          </p:nvPr>
        </p:nvSpPr>
        <p:spPr>
          <a:xfrm>
            <a:off x="3656013" y="488951"/>
            <a:ext cx="5038726" cy="4189414"/>
          </a:xfrm>
        </p:spPr>
        <p:txBody>
          <a:bodyPr/>
          <a:lstStyle>
            <a:lvl1pPr>
              <a:defRPr baseline="0"/>
            </a:lvl1pPr>
          </a:lstStyle>
          <a:p>
            <a:pPr lvl="0"/>
            <a:r>
              <a:rPr lang="en-US"/>
              <a:t>Click an icon to insert a visual here at 2/3 width of slide</a:t>
            </a:r>
          </a:p>
        </p:txBody>
      </p:sp>
    </p:spTree>
    <p:extLst>
      <p:ext uri="{BB962C8B-B14F-4D97-AF65-F5344CB8AC3E}">
        <p14:creationId xmlns:p14="http://schemas.microsoft.com/office/powerpoint/2010/main" val="2183258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00">
          <p15:clr>
            <a:srgbClr val="FBAE40"/>
          </p15:clr>
        </p15:guide>
        <p15:guide id="2" orient="horz" pos="804">
          <p15:clr>
            <a:srgbClr val="FBAE40"/>
          </p15:clr>
        </p15:guide>
        <p15:guide id="3" pos="2304">
          <p15:clr>
            <a:srgbClr val="FBAE40"/>
          </p15:clr>
        </p15:guide>
        <p15:guide id="4" orient="horz" pos="2940">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1/3 Width Single Copy Block + Full-Bleed Photo">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3656012" y="0"/>
            <a:ext cx="5487987" cy="5143500"/>
          </a:xfrm>
        </p:spPr>
        <p:txBody>
          <a:bodyPr tIns="822960"/>
          <a:lstStyle>
            <a:lvl1pPr marL="0" indent="0" algn="ctr">
              <a:buNone/>
              <a:defRPr baseline="0"/>
            </a:lvl1pPr>
          </a:lstStyle>
          <a:p>
            <a:r>
              <a:rPr lang="en-US"/>
              <a:t>Drag picture to placeholder or click icon to add</a:t>
            </a:r>
          </a:p>
        </p:txBody>
      </p:sp>
      <p:sp>
        <p:nvSpPr>
          <p:cNvPr id="10" name="Rectangle 9"/>
          <p:cNvSpPr/>
          <p:nvPr userDrawn="1"/>
        </p:nvSpPr>
        <p:spPr>
          <a:xfrm>
            <a:off x="0" y="501983"/>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sz="quarter" idx="15" hasCustomPrompt="1"/>
          </p:nvPr>
        </p:nvSpPr>
        <p:spPr>
          <a:xfrm>
            <a:off x="365125" y="487326"/>
            <a:ext cx="3170238" cy="4372774"/>
          </a:xfrm>
        </p:spPr>
        <p:txBody>
          <a:bodyPr/>
          <a:lstStyle>
            <a:lvl1pPr marL="0" indent="0">
              <a:lnSpc>
                <a:spcPts val="2300"/>
              </a:lnSpc>
              <a:spcBef>
                <a:spcPts val="0"/>
              </a:spcBef>
              <a:buNone/>
              <a:defRPr sz="2300" baseline="0"/>
            </a:lvl1pPr>
            <a:lvl2pPr marL="0" indent="0">
              <a:lnSpc>
                <a:spcPct val="100000"/>
              </a:lnSpc>
              <a:spcBef>
                <a:spcPts val="1800"/>
              </a:spcBef>
              <a:buClr>
                <a:srgbClr val="2F85AA"/>
              </a:buClr>
              <a:buFont typeface="Wingdings" pitchFamily="2" charset="2"/>
              <a:buNone/>
              <a:defRPr sz="1400" b="0" baseline="0"/>
            </a:lvl2pPr>
            <a:lvl3pPr marL="0" indent="0">
              <a:spcBef>
                <a:spcPts val="1200"/>
              </a:spcBef>
              <a:spcAft>
                <a:spcPts val="600"/>
              </a:spcAft>
              <a:buClr>
                <a:srgbClr val="2F85AA"/>
              </a:buClr>
              <a:buFont typeface="Wingdings" pitchFamily="2" charset="2"/>
              <a:buNone/>
              <a:tabLst/>
              <a:defRPr sz="1400" b="1">
                <a:solidFill>
                  <a:schemeClr val="accent3">
                    <a:lumMod val="75000"/>
                  </a:schemeClr>
                </a:solidFill>
              </a:defRPr>
            </a:lvl3pPr>
            <a:lvl4pPr marL="0" indent="0">
              <a:lnSpc>
                <a:spcPts val="1500"/>
              </a:lnSpc>
              <a:spcBef>
                <a:spcPts val="0"/>
              </a:spcBef>
              <a:buClr>
                <a:srgbClr val="2F85AA"/>
              </a:buClr>
              <a:buNone/>
              <a:defRPr lang="en-US" sz="1100" kern="1200" baseline="0" smtClean="0">
                <a:solidFill>
                  <a:schemeClr val="accent6"/>
                </a:solidFill>
                <a:latin typeface="Arial" pitchFamily="34" charset="0"/>
                <a:ea typeface="+mn-ea"/>
                <a:cs typeface="Arial" pitchFamily="34" charset="0"/>
              </a:defRPr>
            </a:lvl4pPr>
            <a:lvl5pPr marL="174621" indent="-174621">
              <a:lnSpc>
                <a:spcPts val="1500"/>
              </a:lnSpc>
              <a:spcBef>
                <a:spcPts val="600"/>
              </a:spcBef>
              <a:buClr>
                <a:schemeClr val="accent3">
                  <a:lumMod val="75000"/>
                </a:schemeClr>
              </a:buClr>
              <a:defRPr/>
            </a:lvl5pPr>
          </a:lstStyle>
          <a:p>
            <a:pPr lvl="0"/>
            <a:r>
              <a:rPr lang="en-US"/>
              <a:t>INSERT HEADLINE -  TWO LINES ALL CAPS</a:t>
            </a:r>
          </a:p>
          <a:p>
            <a:pPr lvl="1"/>
            <a:r>
              <a:rPr lang="en-US"/>
              <a:t>Second level. Format for division slides. Use Increase List Level to access the body copy formatting.</a:t>
            </a:r>
          </a:p>
          <a:p>
            <a:pPr lvl="2"/>
            <a:r>
              <a:rPr lang="en-US"/>
              <a:t>Programs</a:t>
            </a:r>
          </a:p>
          <a:p>
            <a:pPr lvl="3"/>
            <a:r>
              <a:rPr lang="en-US"/>
              <a:t>Explanatory copy for strategies and initiatives</a:t>
            </a:r>
          </a:p>
          <a:p>
            <a:pPr lvl="4"/>
            <a:r>
              <a:rPr lang="en-US"/>
              <a:t>Bullet copy for strategies and initiatives</a:t>
            </a:r>
          </a:p>
        </p:txBody>
      </p:sp>
    </p:spTree>
    <p:extLst>
      <p:ext uri="{BB962C8B-B14F-4D97-AF65-F5344CB8AC3E}">
        <p14:creationId xmlns:p14="http://schemas.microsoft.com/office/powerpoint/2010/main" val="3598617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304">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1/3 Width Head + Copy w/Full Bleed Photo">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289050"/>
            <a:ext cx="3170238" cy="3621153"/>
          </a:xfrm>
        </p:spPr>
        <p:txBody>
          <a:bodyPr/>
          <a:lstStyle>
            <a:lvl1pPr>
              <a:spcBef>
                <a:spcPts val="600"/>
              </a:spcBef>
              <a:spcAft>
                <a:spcPts val="0"/>
              </a:spcAft>
              <a:buClr>
                <a:srgbClr val="2F85AA"/>
              </a:buClr>
              <a:defRPr sz="1400" b="0" baseline="0"/>
            </a:lvl1pPr>
            <a:lvl2pPr>
              <a:spcBef>
                <a:spcPts val="600"/>
              </a:spcBef>
              <a:spcAft>
                <a:spcPts val="0"/>
              </a:spcAft>
              <a:defRPr sz="1300" baseline="0"/>
            </a:lvl2pPr>
            <a:lvl3pPr>
              <a:spcBef>
                <a:spcPts val="600"/>
              </a:spcBef>
              <a:spcAft>
                <a:spcPts val="0"/>
              </a:spcAft>
              <a:buClr>
                <a:srgbClr val="3086AB"/>
              </a:buClr>
              <a:defRPr baseline="0"/>
            </a:lvl3pPr>
            <a:lvl4pPr marL="515924" indent="-171446">
              <a:spcBef>
                <a:spcPts val="600"/>
              </a:spcBef>
              <a:spcAft>
                <a:spcPts val="0"/>
              </a:spcAft>
              <a:buFont typeface="Arial" panose="020B0604020202020204" pitchFamily="34" charset="0"/>
              <a:buChar char="-"/>
              <a:defRPr baseline="0"/>
            </a:lvl4pPr>
            <a:lvl5pPr marL="685783" indent="-171446">
              <a:spcBef>
                <a:spcPts val="600"/>
              </a:spcBef>
              <a:spcAft>
                <a:spcPts val="0"/>
              </a:spcAft>
              <a:buFont typeface="Arial" panose="020B0604020202020204" pitchFamily="34" charset="0"/>
              <a:buChar char="◦"/>
              <a:defRPr baseline="0"/>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7" name="Picture Placeholder 6"/>
          <p:cNvSpPr>
            <a:spLocks noGrp="1"/>
          </p:cNvSpPr>
          <p:nvPr>
            <p:ph type="pic" sz="quarter" idx="14"/>
          </p:nvPr>
        </p:nvSpPr>
        <p:spPr>
          <a:xfrm>
            <a:off x="3656014" y="0"/>
            <a:ext cx="5487987" cy="5143500"/>
          </a:xfrm>
        </p:spPr>
        <p:txBody>
          <a:bodyPr tIns="822960"/>
          <a:lstStyle>
            <a:lvl1pPr marL="0" indent="0" algn="ctr">
              <a:buNone/>
              <a:defRPr baseline="0"/>
            </a:lvl1pPr>
          </a:lstStyle>
          <a:p>
            <a:r>
              <a:rPr lang="en-US"/>
              <a:t>Drag picture to placeholder or click icon to add</a:t>
            </a:r>
          </a:p>
        </p:txBody>
      </p:sp>
      <p:sp>
        <p:nvSpPr>
          <p:cNvPr id="10" name="Rectangle 9"/>
          <p:cNvSpPr/>
          <p:nvPr userDrawn="1"/>
        </p:nvSpPr>
        <p:spPr>
          <a:xfrm>
            <a:off x="0" y="501983"/>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6" name="Title 5"/>
          <p:cNvSpPr>
            <a:spLocks noGrp="1"/>
          </p:cNvSpPr>
          <p:nvPr>
            <p:ph type="title" hasCustomPrompt="1"/>
          </p:nvPr>
        </p:nvSpPr>
        <p:spPr>
          <a:xfrm>
            <a:off x="365125" y="484633"/>
            <a:ext cx="3170238" cy="646646"/>
          </a:xfrm>
        </p:spPr>
        <p:txBody>
          <a:bodyPr/>
          <a:lstStyle>
            <a:lvl1pPr>
              <a:defRPr baseline="0"/>
            </a:lvl1pPr>
          </a:lstStyle>
          <a:p>
            <a:r>
              <a:rPr lang="en-US"/>
              <a:t>INSERT HEADLINE – TWO LINES ALL CAPS</a:t>
            </a:r>
          </a:p>
        </p:txBody>
      </p:sp>
    </p:spTree>
    <p:extLst>
      <p:ext uri="{BB962C8B-B14F-4D97-AF65-F5344CB8AC3E}">
        <p14:creationId xmlns:p14="http://schemas.microsoft.com/office/powerpoint/2010/main" val="97000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30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 Bill &amp; Melinda Gates Foundation      |</a:t>
            </a:r>
          </a:p>
        </p:txBody>
      </p:sp>
      <p:sp>
        <p:nvSpPr>
          <p:cNvPr id="6" name="Slide Number Placeholder 5"/>
          <p:cNvSpPr>
            <a:spLocks noGrp="1"/>
          </p:cNvSpPr>
          <p:nvPr>
            <p:ph type="sldNum" sz="quarter" idx="12"/>
          </p:nvPr>
        </p:nvSpPr>
        <p:spPr/>
        <p:txBody>
          <a:bodyPr/>
          <a:lstStyle/>
          <a:p>
            <a:fld id="{4E17E26E-0593-44C6-A1F0-5F35FB214DB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838047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MELINE 7 Photos + Text">
    <p:spTree>
      <p:nvGrpSpPr>
        <p:cNvPr id="1" name=""/>
        <p:cNvGrpSpPr/>
        <p:nvPr/>
      </p:nvGrpSpPr>
      <p:grpSpPr>
        <a:xfrm>
          <a:off x="0" y="0"/>
          <a:ext cx="0" cy="0"/>
          <a:chOff x="0" y="0"/>
          <a:chExt cx="0" cy="0"/>
        </a:xfrm>
      </p:grpSpPr>
      <p:sp>
        <p:nvSpPr>
          <p:cNvPr id="16" name="Picture Placeholder 20"/>
          <p:cNvSpPr>
            <a:spLocks noGrp="1"/>
          </p:cNvSpPr>
          <p:nvPr>
            <p:ph type="pic" sz="quarter" idx="16" hasCustomPrompt="1"/>
          </p:nvPr>
        </p:nvSpPr>
        <p:spPr>
          <a:xfrm>
            <a:off x="355936" y="1466850"/>
            <a:ext cx="1129965" cy="762000"/>
          </a:xfrm>
          <a:noFill/>
        </p:spPr>
        <p:txBody>
          <a:bodyPr tIns="91440"/>
          <a:lstStyle>
            <a:lvl1pPr marL="0" indent="0" algn="ctr">
              <a:buNone/>
              <a:defRPr sz="900" baseline="0"/>
            </a:lvl1pPr>
          </a:lstStyle>
          <a:p>
            <a:r>
              <a:rPr lang="en-US"/>
              <a:t>Click icon to </a:t>
            </a:r>
            <a:br>
              <a:rPr lang="en-US"/>
            </a:br>
            <a:r>
              <a:rPr lang="en-US"/>
              <a:t>insert a photo</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2" name="Title 1"/>
          <p:cNvSpPr>
            <a:spLocks noGrp="1"/>
          </p:cNvSpPr>
          <p:nvPr>
            <p:ph type="title" hasCustomPrompt="1"/>
          </p:nvPr>
        </p:nvSpPr>
        <p:spPr>
          <a:xfrm>
            <a:off x="365125" y="484633"/>
            <a:ext cx="8329613" cy="385224"/>
          </a:xfrm>
        </p:spPr>
        <p:txBody>
          <a:bodyPr/>
          <a:lstStyle>
            <a:lvl1pPr>
              <a:defRPr baseline="0"/>
            </a:lvl1pPr>
          </a:lstStyle>
          <a:p>
            <a:r>
              <a:rPr lang="en-US"/>
              <a:t>INSERT HEADLINE HERE – UP TO 1 FULL-WIDTH LINE</a:t>
            </a:r>
          </a:p>
        </p:txBody>
      </p:sp>
      <p:sp>
        <p:nvSpPr>
          <p:cNvPr id="9" name="Text Placeholder 8"/>
          <p:cNvSpPr>
            <a:spLocks noGrp="1"/>
          </p:cNvSpPr>
          <p:nvPr>
            <p:ph type="body" sz="quarter" idx="20" hasCustomPrompt="1"/>
          </p:nvPr>
        </p:nvSpPr>
        <p:spPr>
          <a:xfrm>
            <a:off x="355686" y="2317671"/>
            <a:ext cx="1143000" cy="254080"/>
          </a:xfrm>
        </p:spPr>
        <p:txBody>
          <a:bodyPr tIns="9144"/>
          <a:lstStyle>
            <a:lvl1pPr>
              <a:defRPr b="1">
                <a:solidFill>
                  <a:schemeClr val="accent6"/>
                </a:solidFill>
              </a:defRPr>
            </a:lvl1pPr>
          </a:lstStyle>
          <a:p>
            <a:pPr lvl="0"/>
            <a:r>
              <a:rPr lang="en-US"/>
              <a:t>Date</a:t>
            </a:r>
          </a:p>
        </p:txBody>
      </p:sp>
      <p:sp>
        <p:nvSpPr>
          <p:cNvPr id="72" name="Text Placeholder 71"/>
          <p:cNvSpPr>
            <a:spLocks noGrp="1"/>
          </p:cNvSpPr>
          <p:nvPr>
            <p:ph type="body" sz="quarter" idx="21" hasCustomPrompt="1"/>
          </p:nvPr>
        </p:nvSpPr>
        <p:spPr>
          <a:xfrm>
            <a:off x="355686" y="2564926"/>
            <a:ext cx="1143000" cy="576183"/>
          </a:xfrm>
        </p:spPr>
        <p:txBody>
          <a:bodyPr/>
          <a:lstStyle>
            <a:lvl1pPr>
              <a:lnSpc>
                <a:spcPts val="1000"/>
              </a:lnSpc>
              <a:defRPr sz="850" baseline="0"/>
            </a:lvl1pPr>
          </a:lstStyle>
          <a:p>
            <a:pPr lvl="0"/>
            <a:r>
              <a:rPr lang="en-US"/>
              <a:t>Descriptive text – suggest maximum 5 lines</a:t>
            </a:r>
          </a:p>
        </p:txBody>
      </p:sp>
      <p:sp>
        <p:nvSpPr>
          <p:cNvPr id="62" name="Picture Placeholder 20"/>
          <p:cNvSpPr>
            <a:spLocks noGrp="1"/>
          </p:cNvSpPr>
          <p:nvPr>
            <p:ph type="pic" sz="quarter" idx="52" hasCustomPrompt="1"/>
          </p:nvPr>
        </p:nvSpPr>
        <p:spPr>
          <a:xfrm>
            <a:off x="1543050" y="1466850"/>
            <a:ext cx="1143000" cy="762000"/>
          </a:xfrm>
          <a:noFill/>
        </p:spPr>
        <p:txBody>
          <a:bodyPr tIns="91440"/>
          <a:lstStyle>
            <a:lvl1pPr marL="0" indent="0" algn="ctr">
              <a:buNone/>
              <a:defRPr sz="900" baseline="0"/>
            </a:lvl1pPr>
          </a:lstStyle>
          <a:p>
            <a:r>
              <a:rPr lang="en-US"/>
              <a:t>Click icon to </a:t>
            </a:r>
            <a:br>
              <a:rPr lang="en-US"/>
            </a:br>
            <a:r>
              <a:rPr lang="en-US"/>
              <a:t>insert a photo</a:t>
            </a:r>
          </a:p>
        </p:txBody>
      </p:sp>
      <p:sp>
        <p:nvSpPr>
          <p:cNvPr id="68" name="Picture Placeholder 20"/>
          <p:cNvSpPr>
            <a:spLocks noGrp="1"/>
          </p:cNvSpPr>
          <p:nvPr>
            <p:ph type="pic" sz="quarter" idx="53" hasCustomPrompt="1"/>
          </p:nvPr>
        </p:nvSpPr>
        <p:spPr>
          <a:xfrm>
            <a:off x="2743200" y="1466850"/>
            <a:ext cx="1143000" cy="762000"/>
          </a:xfrm>
          <a:noFill/>
        </p:spPr>
        <p:txBody>
          <a:bodyPr tIns="91440"/>
          <a:lstStyle>
            <a:lvl1pPr marL="0" indent="0" algn="ctr">
              <a:buNone/>
              <a:defRPr sz="900" baseline="0"/>
            </a:lvl1pPr>
          </a:lstStyle>
          <a:p>
            <a:r>
              <a:rPr lang="en-US"/>
              <a:t>Click icon to </a:t>
            </a:r>
            <a:br>
              <a:rPr lang="en-US"/>
            </a:br>
            <a:r>
              <a:rPr lang="en-US"/>
              <a:t>insert a photo</a:t>
            </a:r>
          </a:p>
        </p:txBody>
      </p:sp>
      <p:sp>
        <p:nvSpPr>
          <p:cNvPr id="69" name="Picture Placeholder 20"/>
          <p:cNvSpPr>
            <a:spLocks noGrp="1"/>
          </p:cNvSpPr>
          <p:nvPr>
            <p:ph type="pic" sz="quarter" idx="54" hasCustomPrompt="1"/>
          </p:nvPr>
        </p:nvSpPr>
        <p:spPr>
          <a:xfrm>
            <a:off x="3943350" y="1466850"/>
            <a:ext cx="1143000" cy="762000"/>
          </a:xfrm>
          <a:noFill/>
        </p:spPr>
        <p:txBody>
          <a:bodyPr tIns="91440"/>
          <a:lstStyle>
            <a:lvl1pPr marL="0" indent="0" algn="ctr">
              <a:buNone/>
              <a:defRPr sz="900" baseline="0"/>
            </a:lvl1pPr>
          </a:lstStyle>
          <a:p>
            <a:r>
              <a:rPr lang="en-US"/>
              <a:t>Click icon to </a:t>
            </a:r>
            <a:br>
              <a:rPr lang="en-US"/>
            </a:br>
            <a:r>
              <a:rPr lang="en-US"/>
              <a:t>insert a photo</a:t>
            </a:r>
          </a:p>
        </p:txBody>
      </p:sp>
      <p:sp>
        <p:nvSpPr>
          <p:cNvPr id="71" name="Picture Placeholder 20"/>
          <p:cNvSpPr>
            <a:spLocks noGrp="1"/>
          </p:cNvSpPr>
          <p:nvPr>
            <p:ph type="pic" sz="quarter" idx="55" hasCustomPrompt="1"/>
          </p:nvPr>
        </p:nvSpPr>
        <p:spPr>
          <a:xfrm>
            <a:off x="5143500" y="1466850"/>
            <a:ext cx="1143000" cy="762000"/>
          </a:xfrm>
          <a:noFill/>
        </p:spPr>
        <p:txBody>
          <a:bodyPr tIns="91440"/>
          <a:lstStyle>
            <a:lvl1pPr marL="0" indent="0" algn="ctr">
              <a:buNone/>
              <a:defRPr sz="900" baseline="0"/>
            </a:lvl1pPr>
          </a:lstStyle>
          <a:p>
            <a:r>
              <a:rPr lang="en-US"/>
              <a:t>Click icon to </a:t>
            </a:r>
            <a:br>
              <a:rPr lang="en-US"/>
            </a:br>
            <a:r>
              <a:rPr lang="en-US"/>
              <a:t>insert a photo</a:t>
            </a:r>
          </a:p>
        </p:txBody>
      </p:sp>
      <p:sp>
        <p:nvSpPr>
          <p:cNvPr id="77" name="Picture Placeholder 20"/>
          <p:cNvSpPr>
            <a:spLocks noGrp="1"/>
          </p:cNvSpPr>
          <p:nvPr>
            <p:ph type="pic" sz="quarter" idx="56" hasCustomPrompt="1"/>
          </p:nvPr>
        </p:nvSpPr>
        <p:spPr>
          <a:xfrm>
            <a:off x="6343650" y="1466850"/>
            <a:ext cx="1143000" cy="762000"/>
          </a:xfrm>
          <a:noFill/>
        </p:spPr>
        <p:txBody>
          <a:bodyPr tIns="91440"/>
          <a:lstStyle>
            <a:lvl1pPr marL="0" indent="0" algn="ctr">
              <a:buNone/>
              <a:defRPr sz="900" baseline="0"/>
            </a:lvl1pPr>
          </a:lstStyle>
          <a:p>
            <a:r>
              <a:rPr lang="en-US"/>
              <a:t>Click icon to </a:t>
            </a:r>
            <a:br>
              <a:rPr lang="en-US"/>
            </a:br>
            <a:r>
              <a:rPr lang="en-US"/>
              <a:t>insert a photo</a:t>
            </a:r>
          </a:p>
        </p:txBody>
      </p:sp>
      <p:sp>
        <p:nvSpPr>
          <p:cNvPr id="78" name="Picture Placeholder 20"/>
          <p:cNvSpPr>
            <a:spLocks noGrp="1"/>
          </p:cNvSpPr>
          <p:nvPr>
            <p:ph type="pic" sz="quarter" idx="57" hasCustomPrompt="1"/>
          </p:nvPr>
        </p:nvSpPr>
        <p:spPr>
          <a:xfrm>
            <a:off x="7543800" y="1466850"/>
            <a:ext cx="1143000" cy="762000"/>
          </a:xfrm>
          <a:noFill/>
        </p:spPr>
        <p:txBody>
          <a:bodyPr tIns="91440"/>
          <a:lstStyle>
            <a:lvl1pPr marL="0" indent="0" algn="ctr">
              <a:buNone/>
              <a:defRPr sz="900" baseline="0"/>
            </a:lvl1pPr>
          </a:lstStyle>
          <a:p>
            <a:r>
              <a:rPr lang="en-US"/>
              <a:t>Click icon to </a:t>
            </a:r>
            <a:br>
              <a:rPr lang="en-US"/>
            </a:br>
            <a:r>
              <a:rPr lang="en-US"/>
              <a:t>insert a photo</a:t>
            </a:r>
          </a:p>
        </p:txBody>
      </p:sp>
      <p:sp>
        <p:nvSpPr>
          <p:cNvPr id="101" name="Text Placeholder 8"/>
          <p:cNvSpPr>
            <a:spLocks noGrp="1"/>
          </p:cNvSpPr>
          <p:nvPr>
            <p:ph type="body" sz="quarter" idx="58" hasCustomPrompt="1"/>
          </p:nvPr>
        </p:nvSpPr>
        <p:spPr>
          <a:xfrm>
            <a:off x="1546311" y="2317671"/>
            <a:ext cx="1143000" cy="254080"/>
          </a:xfrm>
        </p:spPr>
        <p:txBody>
          <a:bodyPr tIns="9144"/>
          <a:lstStyle>
            <a:lvl1pPr>
              <a:defRPr b="1">
                <a:solidFill>
                  <a:schemeClr val="accent6"/>
                </a:solidFill>
              </a:defRPr>
            </a:lvl1pPr>
          </a:lstStyle>
          <a:p>
            <a:pPr lvl="0"/>
            <a:r>
              <a:rPr lang="en-US"/>
              <a:t>Date</a:t>
            </a:r>
          </a:p>
        </p:txBody>
      </p:sp>
      <p:sp>
        <p:nvSpPr>
          <p:cNvPr id="102" name="Text Placeholder 71"/>
          <p:cNvSpPr>
            <a:spLocks noGrp="1"/>
          </p:cNvSpPr>
          <p:nvPr>
            <p:ph type="body" sz="quarter" idx="59" hasCustomPrompt="1"/>
          </p:nvPr>
        </p:nvSpPr>
        <p:spPr>
          <a:xfrm>
            <a:off x="1546311" y="2564926"/>
            <a:ext cx="1143000" cy="576183"/>
          </a:xfrm>
        </p:spPr>
        <p:txBody>
          <a:bodyPr/>
          <a:lstStyle>
            <a:lvl1pPr>
              <a:lnSpc>
                <a:spcPts val="1000"/>
              </a:lnSpc>
              <a:defRPr sz="850" baseline="0"/>
            </a:lvl1pPr>
          </a:lstStyle>
          <a:p>
            <a:pPr lvl="0"/>
            <a:r>
              <a:rPr lang="en-US"/>
              <a:t>Descriptive text – suggest maximum 5 lines</a:t>
            </a:r>
          </a:p>
        </p:txBody>
      </p:sp>
      <p:sp>
        <p:nvSpPr>
          <p:cNvPr id="109" name="Text Placeholder 8"/>
          <p:cNvSpPr>
            <a:spLocks noGrp="1"/>
          </p:cNvSpPr>
          <p:nvPr>
            <p:ph type="body" sz="quarter" idx="60" hasCustomPrompt="1"/>
          </p:nvPr>
        </p:nvSpPr>
        <p:spPr>
          <a:xfrm>
            <a:off x="2741698" y="2317671"/>
            <a:ext cx="1143000" cy="254080"/>
          </a:xfrm>
        </p:spPr>
        <p:txBody>
          <a:bodyPr tIns="9144"/>
          <a:lstStyle>
            <a:lvl1pPr>
              <a:defRPr b="1">
                <a:solidFill>
                  <a:schemeClr val="accent6"/>
                </a:solidFill>
              </a:defRPr>
            </a:lvl1pPr>
          </a:lstStyle>
          <a:p>
            <a:pPr lvl="0"/>
            <a:r>
              <a:rPr lang="en-US"/>
              <a:t>Date</a:t>
            </a:r>
          </a:p>
        </p:txBody>
      </p:sp>
      <p:sp>
        <p:nvSpPr>
          <p:cNvPr id="110" name="Text Placeholder 71"/>
          <p:cNvSpPr>
            <a:spLocks noGrp="1"/>
          </p:cNvSpPr>
          <p:nvPr>
            <p:ph type="body" sz="quarter" idx="61" hasCustomPrompt="1"/>
          </p:nvPr>
        </p:nvSpPr>
        <p:spPr>
          <a:xfrm>
            <a:off x="2741698" y="2564926"/>
            <a:ext cx="1143000" cy="576183"/>
          </a:xfrm>
        </p:spPr>
        <p:txBody>
          <a:bodyPr/>
          <a:lstStyle>
            <a:lvl1pPr>
              <a:lnSpc>
                <a:spcPts val="1000"/>
              </a:lnSpc>
              <a:defRPr sz="850" baseline="0"/>
            </a:lvl1pPr>
          </a:lstStyle>
          <a:p>
            <a:pPr lvl="0"/>
            <a:r>
              <a:rPr lang="en-US"/>
              <a:t>Descriptive text – suggest maximum 5 lines</a:t>
            </a:r>
          </a:p>
        </p:txBody>
      </p:sp>
      <p:sp>
        <p:nvSpPr>
          <p:cNvPr id="116" name="Text Placeholder 8"/>
          <p:cNvSpPr>
            <a:spLocks noGrp="1"/>
          </p:cNvSpPr>
          <p:nvPr>
            <p:ph type="body" sz="quarter" idx="62" hasCustomPrompt="1"/>
          </p:nvPr>
        </p:nvSpPr>
        <p:spPr>
          <a:xfrm>
            <a:off x="3941848" y="2317671"/>
            <a:ext cx="1143000" cy="254080"/>
          </a:xfrm>
        </p:spPr>
        <p:txBody>
          <a:bodyPr tIns="9144"/>
          <a:lstStyle>
            <a:lvl1pPr>
              <a:defRPr b="1">
                <a:solidFill>
                  <a:schemeClr val="accent6"/>
                </a:solidFill>
              </a:defRPr>
            </a:lvl1pPr>
          </a:lstStyle>
          <a:p>
            <a:pPr lvl="0"/>
            <a:r>
              <a:rPr lang="en-US"/>
              <a:t>Date</a:t>
            </a:r>
          </a:p>
        </p:txBody>
      </p:sp>
      <p:sp>
        <p:nvSpPr>
          <p:cNvPr id="117" name="Text Placeholder 71"/>
          <p:cNvSpPr>
            <a:spLocks noGrp="1"/>
          </p:cNvSpPr>
          <p:nvPr>
            <p:ph type="body" sz="quarter" idx="63" hasCustomPrompt="1"/>
          </p:nvPr>
        </p:nvSpPr>
        <p:spPr>
          <a:xfrm>
            <a:off x="3941848" y="2564926"/>
            <a:ext cx="1143000" cy="576183"/>
          </a:xfrm>
        </p:spPr>
        <p:txBody>
          <a:bodyPr/>
          <a:lstStyle>
            <a:lvl1pPr>
              <a:lnSpc>
                <a:spcPts val="1000"/>
              </a:lnSpc>
              <a:defRPr sz="850" baseline="0"/>
            </a:lvl1pPr>
          </a:lstStyle>
          <a:p>
            <a:pPr lvl="0"/>
            <a:r>
              <a:rPr lang="en-US"/>
              <a:t>Descriptive text – suggest maximum 5 lines</a:t>
            </a:r>
          </a:p>
        </p:txBody>
      </p:sp>
      <p:sp>
        <p:nvSpPr>
          <p:cNvPr id="118" name="Text Placeholder 8"/>
          <p:cNvSpPr>
            <a:spLocks noGrp="1"/>
          </p:cNvSpPr>
          <p:nvPr>
            <p:ph type="body" sz="quarter" idx="64" hasCustomPrompt="1"/>
          </p:nvPr>
        </p:nvSpPr>
        <p:spPr>
          <a:xfrm>
            <a:off x="5151523" y="2317671"/>
            <a:ext cx="1143000" cy="254080"/>
          </a:xfrm>
        </p:spPr>
        <p:txBody>
          <a:bodyPr tIns="9144"/>
          <a:lstStyle>
            <a:lvl1pPr>
              <a:defRPr b="1">
                <a:solidFill>
                  <a:schemeClr val="accent6"/>
                </a:solidFill>
              </a:defRPr>
            </a:lvl1pPr>
          </a:lstStyle>
          <a:p>
            <a:pPr lvl="0"/>
            <a:r>
              <a:rPr lang="en-US"/>
              <a:t>Date</a:t>
            </a:r>
          </a:p>
        </p:txBody>
      </p:sp>
      <p:sp>
        <p:nvSpPr>
          <p:cNvPr id="119" name="Text Placeholder 71"/>
          <p:cNvSpPr>
            <a:spLocks noGrp="1"/>
          </p:cNvSpPr>
          <p:nvPr>
            <p:ph type="body" sz="quarter" idx="65" hasCustomPrompt="1"/>
          </p:nvPr>
        </p:nvSpPr>
        <p:spPr>
          <a:xfrm>
            <a:off x="5151523" y="2564926"/>
            <a:ext cx="1143000" cy="576183"/>
          </a:xfrm>
        </p:spPr>
        <p:txBody>
          <a:bodyPr/>
          <a:lstStyle>
            <a:lvl1pPr>
              <a:lnSpc>
                <a:spcPts val="1000"/>
              </a:lnSpc>
              <a:defRPr sz="850" baseline="0"/>
            </a:lvl1pPr>
          </a:lstStyle>
          <a:p>
            <a:pPr lvl="0"/>
            <a:r>
              <a:rPr lang="en-US"/>
              <a:t>Descriptive text – suggest maximum 5 lines</a:t>
            </a:r>
          </a:p>
        </p:txBody>
      </p:sp>
      <p:sp>
        <p:nvSpPr>
          <p:cNvPr id="120" name="Text Placeholder 8"/>
          <p:cNvSpPr>
            <a:spLocks noGrp="1"/>
          </p:cNvSpPr>
          <p:nvPr>
            <p:ph type="body" sz="quarter" idx="66" hasCustomPrompt="1"/>
          </p:nvPr>
        </p:nvSpPr>
        <p:spPr>
          <a:xfrm>
            <a:off x="6342148" y="2317671"/>
            <a:ext cx="1143000" cy="254080"/>
          </a:xfrm>
        </p:spPr>
        <p:txBody>
          <a:bodyPr tIns="9144"/>
          <a:lstStyle>
            <a:lvl1pPr>
              <a:defRPr b="1">
                <a:solidFill>
                  <a:schemeClr val="accent6"/>
                </a:solidFill>
              </a:defRPr>
            </a:lvl1pPr>
          </a:lstStyle>
          <a:p>
            <a:pPr lvl="0"/>
            <a:r>
              <a:rPr lang="en-US"/>
              <a:t>Date</a:t>
            </a:r>
          </a:p>
        </p:txBody>
      </p:sp>
      <p:sp>
        <p:nvSpPr>
          <p:cNvPr id="121" name="Text Placeholder 71"/>
          <p:cNvSpPr>
            <a:spLocks noGrp="1"/>
          </p:cNvSpPr>
          <p:nvPr>
            <p:ph type="body" sz="quarter" idx="67" hasCustomPrompt="1"/>
          </p:nvPr>
        </p:nvSpPr>
        <p:spPr>
          <a:xfrm>
            <a:off x="6342148" y="2564926"/>
            <a:ext cx="1143000" cy="576183"/>
          </a:xfrm>
        </p:spPr>
        <p:txBody>
          <a:bodyPr/>
          <a:lstStyle>
            <a:lvl1pPr>
              <a:lnSpc>
                <a:spcPts val="1000"/>
              </a:lnSpc>
              <a:defRPr sz="850" baseline="0"/>
            </a:lvl1pPr>
          </a:lstStyle>
          <a:p>
            <a:pPr lvl="0"/>
            <a:r>
              <a:rPr lang="en-US"/>
              <a:t>Descriptive text – suggest maximum 5 lines</a:t>
            </a:r>
          </a:p>
        </p:txBody>
      </p:sp>
      <p:sp>
        <p:nvSpPr>
          <p:cNvPr id="122" name="Text Placeholder 8"/>
          <p:cNvSpPr>
            <a:spLocks noGrp="1"/>
          </p:cNvSpPr>
          <p:nvPr>
            <p:ph type="body" sz="quarter" idx="68" hasCustomPrompt="1"/>
          </p:nvPr>
        </p:nvSpPr>
        <p:spPr>
          <a:xfrm>
            <a:off x="7547060" y="2317671"/>
            <a:ext cx="1143000" cy="254080"/>
          </a:xfrm>
        </p:spPr>
        <p:txBody>
          <a:bodyPr tIns="9144"/>
          <a:lstStyle>
            <a:lvl1pPr>
              <a:defRPr b="1">
                <a:solidFill>
                  <a:schemeClr val="accent6"/>
                </a:solidFill>
              </a:defRPr>
            </a:lvl1pPr>
          </a:lstStyle>
          <a:p>
            <a:pPr lvl="0"/>
            <a:r>
              <a:rPr lang="en-US"/>
              <a:t>Date</a:t>
            </a:r>
          </a:p>
        </p:txBody>
      </p:sp>
      <p:sp>
        <p:nvSpPr>
          <p:cNvPr id="123" name="Text Placeholder 71"/>
          <p:cNvSpPr>
            <a:spLocks noGrp="1"/>
          </p:cNvSpPr>
          <p:nvPr>
            <p:ph type="body" sz="quarter" idx="69" hasCustomPrompt="1"/>
          </p:nvPr>
        </p:nvSpPr>
        <p:spPr>
          <a:xfrm>
            <a:off x="7547060" y="2564926"/>
            <a:ext cx="1143000" cy="576183"/>
          </a:xfrm>
        </p:spPr>
        <p:txBody>
          <a:bodyPr/>
          <a:lstStyle>
            <a:lvl1pPr>
              <a:lnSpc>
                <a:spcPts val="1000"/>
              </a:lnSpc>
              <a:defRPr sz="850" baseline="0"/>
            </a:lvl1pPr>
          </a:lstStyle>
          <a:p>
            <a:pPr lvl="0"/>
            <a:r>
              <a:rPr lang="en-US"/>
              <a:t>Descriptive text – suggest maximum 5 lines</a:t>
            </a:r>
          </a:p>
        </p:txBody>
      </p:sp>
    </p:spTree>
    <p:extLst>
      <p:ext uri="{BB962C8B-B14F-4D97-AF65-F5344CB8AC3E}">
        <p14:creationId xmlns:p14="http://schemas.microsoft.com/office/powerpoint/2010/main" val="52228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836">
          <p15:clr>
            <a:srgbClr val="FBAE40"/>
          </p15:clr>
        </p15:guide>
        <p15:guide id="4" orient="horz" pos="444">
          <p15:clr>
            <a:srgbClr val="FBAE40"/>
          </p15:clr>
        </p15:guide>
        <p15:guide id="5" orient="horz" pos="924">
          <p15:clr>
            <a:srgbClr val="FBAE40"/>
          </p15:clr>
        </p15:guide>
        <p15:guide id="7" orient="horz" pos="1404">
          <p15:clr>
            <a:srgbClr val="FBAE40"/>
          </p15:clr>
        </p15:guide>
        <p15:guide id="8" orient="horz" pos="1620">
          <p15:clr>
            <a:srgbClr val="FBAE40"/>
          </p15:clr>
        </p15:guide>
        <p15:guide id="9" orient="horz" pos="1908">
          <p15:clr>
            <a:srgbClr val="FBAE40"/>
          </p15:clr>
        </p15:guide>
        <p15:guide id="10" orient="horz" pos="2388">
          <p15:clr>
            <a:srgbClr val="FBAE40"/>
          </p15:clr>
        </p15:guide>
        <p15:guide id="11" orient="horz" pos="2436">
          <p15:clr>
            <a:srgbClr val="FBAE40"/>
          </p15:clr>
        </p15:guide>
        <p15:guide id="12" orient="horz" pos="2580">
          <p15:clr>
            <a:srgbClr val="FBAE40"/>
          </p15:clr>
        </p15:guide>
        <p15:guide id="13" orient="horz" pos="2940">
          <p15:clr>
            <a:srgbClr val="FBAE40"/>
          </p15:clr>
        </p15:guide>
        <p15:guide id="14" pos="408">
          <p15:clr>
            <a:srgbClr val="FBAE40"/>
          </p15:clr>
        </p15:guide>
        <p15:guide id="15" pos="72">
          <p15:clr>
            <a:srgbClr val="FBAE40"/>
          </p15:clr>
        </p15:guide>
        <p15:guide id="18" pos="216">
          <p15:clr>
            <a:srgbClr val="FBAE40"/>
          </p15:clr>
        </p15:guide>
        <p15:guide id="19" pos="3240">
          <p15:clr>
            <a:srgbClr val="FBAE40"/>
          </p15:clr>
        </p15:guide>
        <p15:guide id="20" pos="5760">
          <p15:clr>
            <a:srgbClr val="FBAE40"/>
          </p15:clr>
        </p15:guide>
        <p15:guide id="21" pos="5472">
          <p15:clr>
            <a:srgbClr val="FBAE40"/>
          </p15:clr>
        </p15:guide>
        <p15:guide id="23" pos="4752">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EAM Photos 15 Photos + names">
    <p:spTree>
      <p:nvGrpSpPr>
        <p:cNvPr id="1" name=""/>
        <p:cNvGrpSpPr/>
        <p:nvPr/>
      </p:nvGrpSpPr>
      <p:grpSpPr>
        <a:xfrm>
          <a:off x="0" y="0"/>
          <a:ext cx="0" cy="0"/>
          <a:chOff x="0" y="0"/>
          <a:chExt cx="0" cy="0"/>
        </a:xfrm>
      </p:grpSpPr>
      <p:sp>
        <p:nvSpPr>
          <p:cNvPr id="16" name="Picture Placeholder 20"/>
          <p:cNvSpPr>
            <a:spLocks noGrp="1"/>
          </p:cNvSpPr>
          <p:nvPr>
            <p:ph type="pic" sz="quarter" idx="16" hasCustomPrompt="1"/>
          </p:nvPr>
        </p:nvSpPr>
        <p:spPr>
          <a:xfrm>
            <a:off x="342146" y="965024"/>
            <a:ext cx="1648809" cy="829485"/>
          </a:xfrm>
          <a:noFill/>
        </p:spPr>
        <p:txBody>
          <a:bodyPr tIns="91440"/>
          <a:lstStyle>
            <a:lvl1pPr marL="0" indent="0" algn="ctr">
              <a:buNone/>
              <a:defRPr sz="900" baseline="0"/>
            </a:lvl1pPr>
          </a:lstStyle>
          <a:p>
            <a:r>
              <a:rPr lang="en-US"/>
              <a:t>Click icon to </a:t>
            </a:r>
            <a:br>
              <a:rPr lang="en-US"/>
            </a:br>
            <a:r>
              <a:rPr lang="en-US"/>
              <a:t>insert a photo</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2" name="Title 1"/>
          <p:cNvSpPr>
            <a:spLocks noGrp="1"/>
          </p:cNvSpPr>
          <p:nvPr>
            <p:ph type="title" hasCustomPrompt="1"/>
          </p:nvPr>
        </p:nvSpPr>
        <p:spPr>
          <a:xfrm>
            <a:off x="365125" y="484633"/>
            <a:ext cx="8329613" cy="385224"/>
          </a:xfrm>
        </p:spPr>
        <p:txBody>
          <a:bodyPr/>
          <a:lstStyle>
            <a:lvl1pPr>
              <a:defRPr baseline="0"/>
            </a:lvl1pPr>
          </a:lstStyle>
          <a:p>
            <a:r>
              <a:rPr lang="en-US"/>
              <a:t>INSERT HEADLINE HERE – UP TO 1 FULL-WIDTH LINE</a:t>
            </a:r>
          </a:p>
        </p:txBody>
      </p:sp>
      <p:sp>
        <p:nvSpPr>
          <p:cNvPr id="8" name="Text Placeholder 7"/>
          <p:cNvSpPr>
            <a:spLocks noGrp="1"/>
          </p:cNvSpPr>
          <p:nvPr>
            <p:ph type="body" sz="quarter" idx="50" hasCustomPrompt="1"/>
          </p:nvPr>
        </p:nvSpPr>
        <p:spPr>
          <a:xfrm>
            <a:off x="381664" y="1818913"/>
            <a:ext cx="1591607" cy="368300"/>
          </a:xfrm>
        </p:spPr>
        <p:txBody>
          <a:bodyPr/>
          <a:lstStyle>
            <a:lvl1pPr>
              <a:lnSpc>
                <a:spcPct val="100000"/>
              </a:lnSpc>
              <a:spcBef>
                <a:spcPts val="0"/>
              </a:spcBef>
              <a:defRPr sz="750" b="1" i="0">
                <a:latin typeface="Arial" charset="0"/>
                <a:ea typeface="Arial" charset="0"/>
                <a:cs typeface="Arial" charset="0"/>
              </a:defRPr>
            </a:lvl1pPr>
            <a:lvl2pPr marL="0" indent="0">
              <a:lnSpc>
                <a:spcPct val="100000"/>
              </a:lnSpc>
              <a:spcBef>
                <a:spcPts val="0"/>
              </a:spcBef>
              <a:buNone/>
              <a:defRPr sz="750"/>
            </a:lvl2pPr>
            <a:lvl3pPr>
              <a:lnSpc>
                <a:spcPct val="100000"/>
              </a:lnSpc>
              <a:defRPr sz="800"/>
            </a:lvl3pPr>
            <a:lvl4pPr>
              <a:lnSpc>
                <a:spcPct val="100000"/>
              </a:lnSpc>
              <a:defRPr sz="800"/>
            </a:lvl4pPr>
            <a:lvl5pPr>
              <a:lnSpc>
                <a:spcPct val="100000"/>
              </a:lnSpc>
              <a:defRPr sz="800"/>
            </a:lvl5pPr>
          </a:lstStyle>
          <a:p>
            <a:pPr lvl="0"/>
            <a:r>
              <a:rPr lang="en-US"/>
              <a:t>Name</a:t>
            </a:r>
          </a:p>
          <a:p>
            <a:pPr lvl="1"/>
            <a:r>
              <a:rPr lang="en-US"/>
              <a:t>Title</a:t>
            </a:r>
          </a:p>
        </p:txBody>
      </p:sp>
      <p:sp>
        <p:nvSpPr>
          <p:cNvPr id="81" name="Picture Placeholder 20"/>
          <p:cNvSpPr>
            <a:spLocks noGrp="1"/>
          </p:cNvSpPr>
          <p:nvPr>
            <p:ph type="pic" sz="quarter" idx="51" hasCustomPrompt="1"/>
          </p:nvPr>
        </p:nvSpPr>
        <p:spPr>
          <a:xfrm>
            <a:off x="7047539" y="965024"/>
            <a:ext cx="1648809" cy="829485"/>
          </a:xfrm>
          <a:noFill/>
        </p:spPr>
        <p:txBody>
          <a:bodyPr tIns="91440"/>
          <a:lstStyle>
            <a:lvl1pPr marL="0" indent="0" algn="ctr">
              <a:buNone/>
              <a:defRPr sz="900" baseline="0"/>
            </a:lvl1pPr>
          </a:lstStyle>
          <a:p>
            <a:r>
              <a:rPr lang="en-US"/>
              <a:t>Click icon to </a:t>
            </a:r>
            <a:br>
              <a:rPr lang="en-US"/>
            </a:br>
            <a:r>
              <a:rPr lang="en-US"/>
              <a:t>insert a photo</a:t>
            </a:r>
          </a:p>
        </p:txBody>
      </p:sp>
      <p:sp>
        <p:nvSpPr>
          <p:cNvPr id="82" name="Text Placeholder 7"/>
          <p:cNvSpPr>
            <a:spLocks noGrp="1"/>
          </p:cNvSpPr>
          <p:nvPr>
            <p:ph type="body" sz="quarter" idx="52" hasCustomPrompt="1"/>
          </p:nvPr>
        </p:nvSpPr>
        <p:spPr>
          <a:xfrm>
            <a:off x="7087056" y="1818913"/>
            <a:ext cx="1591607" cy="368300"/>
          </a:xfrm>
        </p:spPr>
        <p:txBody>
          <a:bodyPr/>
          <a:lstStyle>
            <a:lvl1pPr>
              <a:lnSpc>
                <a:spcPct val="100000"/>
              </a:lnSpc>
              <a:spcBef>
                <a:spcPts val="0"/>
              </a:spcBef>
              <a:defRPr sz="750" b="1" i="0">
                <a:latin typeface="Arial" charset="0"/>
                <a:ea typeface="Arial" charset="0"/>
                <a:cs typeface="Arial" charset="0"/>
              </a:defRPr>
            </a:lvl1pPr>
            <a:lvl2pPr marL="0" indent="0">
              <a:lnSpc>
                <a:spcPct val="100000"/>
              </a:lnSpc>
              <a:spcBef>
                <a:spcPts val="0"/>
              </a:spcBef>
              <a:buNone/>
              <a:defRPr sz="750"/>
            </a:lvl2pPr>
            <a:lvl3pPr>
              <a:lnSpc>
                <a:spcPct val="100000"/>
              </a:lnSpc>
              <a:defRPr sz="800"/>
            </a:lvl3pPr>
            <a:lvl4pPr>
              <a:lnSpc>
                <a:spcPct val="100000"/>
              </a:lnSpc>
              <a:defRPr sz="800"/>
            </a:lvl4pPr>
            <a:lvl5pPr>
              <a:lnSpc>
                <a:spcPct val="100000"/>
              </a:lnSpc>
              <a:defRPr sz="800"/>
            </a:lvl5pPr>
          </a:lstStyle>
          <a:p>
            <a:pPr lvl="0"/>
            <a:r>
              <a:rPr lang="en-US"/>
              <a:t>Name</a:t>
            </a:r>
          </a:p>
          <a:p>
            <a:pPr lvl="1"/>
            <a:r>
              <a:rPr lang="en-US"/>
              <a:t>Title</a:t>
            </a:r>
          </a:p>
        </p:txBody>
      </p:sp>
      <p:sp>
        <p:nvSpPr>
          <p:cNvPr id="83" name="Picture Placeholder 20"/>
          <p:cNvSpPr>
            <a:spLocks noGrp="1"/>
          </p:cNvSpPr>
          <p:nvPr>
            <p:ph type="pic" sz="quarter" idx="53" hasCustomPrompt="1"/>
          </p:nvPr>
        </p:nvSpPr>
        <p:spPr>
          <a:xfrm>
            <a:off x="2018495" y="965024"/>
            <a:ext cx="1648809" cy="829485"/>
          </a:xfrm>
          <a:noFill/>
        </p:spPr>
        <p:txBody>
          <a:bodyPr tIns="91440"/>
          <a:lstStyle>
            <a:lvl1pPr marL="0" indent="0" algn="ctr">
              <a:buNone/>
              <a:defRPr sz="900" baseline="0"/>
            </a:lvl1pPr>
          </a:lstStyle>
          <a:p>
            <a:r>
              <a:rPr lang="en-US"/>
              <a:t>Click icon to </a:t>
            </a:r>
            <a:br>
              <a:rPr lang="en-US"/>
            </a:br>
            <a:r>
              <a:rPr lang="en-US"/>
              <a:t>insert a photo</a:t>
            </a:r>
          </a:p>
        </p:txBody>
      </p:sp>
      <p:sp>
        <p:nvSpPr>
          <p:cNvPr id="86" name="Text Placeholder 7"/>
          <p:cNvSpPr>
            <a:spLocks noGrp="1"/>
          </p:cNvSpPr>
          <p:nvPr>
            <p:ph type="body" sz="quarter" idx="54" hasCustomPrompt="1"/>
          </p:nvPr>
        </p:nvSpPr>
        <p:spPr>
          <a:xfrm>
            <a:off x="2058012" y="1818913"/>
            <a:ext cx="1591607" cy="368300"/>
          </a:xfrm>
        </p:spPr>
        <p:txBody>
          <a:bodyPr/>
          <a:lstStyle>
            <a:lvl1pPr>
              <a:lnSpc>
                <a:spcPct val="100000"/>
              </a:lnSpc>
              <a:spcBef>
                <a:spcPts val="0"/>
              </a:spcBef>
              <a:defRPr sz="750" b="1" i="0">
                <a:latin typeface="Arial" charset="0"/>
                <a:ea typeface="Arial" charset="0"/>
                <a:cs typeface="Arial" charset="0"/>
              </a:defRPr>
            </a:lvl1pPr>
            <a:lvl2pPr marL="0" indent="0">
              <a:lnSpc>
                <a:spcPct val="100000"/>
              </a:lnSpc>
              <a:spcBef>
                <a:spcPts val="0"/>
              </a:spcBef>
              <a:buNone/>
              <a:defRPr sz="750"/>
            </a:lvl2pPr>
            <a:lvl3pPr>
              <a:lnSpc>
                <a:spcPct val="100000"/>
              </a:lnSpc>
              <a:defRPr sz="800"/>
            </a:lvl3pPr>
            <a:lvl4pPr>
              <a:lnSpc>
                <a:spcPct val="100000"/>
              </a:lnSpc>
              <a:defRPr sz="800"/>
            </a:lvl4pPr>
            <a:lvl5pPr>
              <a:lnSpc>
                <a:spcPct val="100000"/>
              </a:lnSpc>
              <a:defRPr sz="800"/>
            </a:lvl5pPr>
          </a:lstStyle>
          <a:p>
            <a:pPr lvl="0"/>
            <a:r>
              <a:rPr lang="en-US"/>
              <a:t>Name</a:t>
            </a:r>
          </a:p>
          <a:p>
            <a:pPr lvl="1"/>
            <a:r>
              <a:rPr lang="en-US"/>
              <a:t>Title</a:t>
            </a:r>
          </a:p>
        </p:txBody>
      </p:sp>
      <p:sp>
        <p:nvSpPr>
          <p:cNvPr id="89" name="Picture Placeholder 20"/>
          <p:cNvSpPr>
            <a:spLocks noGrp="1"/>
          </p:cNvSpPr>
          <p:nvPr>
            <p:ph type="pic" sz="quarter" idx="55" hasCustomPrompt="1"/>
          </p:nvPr>
        </p:nvSpPr>
        <p:spPr>
          <a:xfrm>
            <a:off x="3694843" y="965024"/>
            <a:ext cx="1648809" cy="829485"/>
          </a:xfrm>
          <a:noFill/>
        </p:spPr>
        <p:txBody>
          <a:bodyPr tIns="91440"/>
          <a:lstStyle>
            <a:lvl1pPr marL="0" indent="0" algn="ctr">
              <a:buNone/>
              <a:defRPr sz="900" baseline="0"/>
            </a:lvl1pPr>
          </a:lstStyle>
          <a:p>
            <a:r>
              <a:rPr lang="en-US"/>
              <a:t>Click icon to </a:t>
            </a:r>
            <a:br>
              <a:rPr lang="en-US"/>
            </a:br>
            <a:r>
              <a:rPr lang="en-US"/>
              <a:t>insert a photo</a:t>
            </a:r>
          </a:p>
        </p:txBody>
      </p:sp>
      <p:sp>
        <p:nvSpPr>
          <p:cNvPr id="90" name="Text Placeholder 7"/>
          <p:cNvSpPr>
            <a:spLocks noGrp="1"/>
          </p:cNvSpPr>
          <p:nvPr>
            <p:ph type="body" sz="quarter" idx="56" hasCustomPrompt="1"/>
          </p:nvPr>
        </p:nvSpPr>
        <p:spPr>
          <a:xfrm>
            <a:off x="3734360" y="1818913"/>
            <a:ext cx="1591607" cy="368300"/>
          </a:xfrm>
        </p:spPr>
        <p:txBody>
          <a:bodyPr/>
          <a:lstStyle>
            <a:lvl1pPr>
              <a:lnSpc>
                <a:spcPct val="100000"/>
              </a:lnSpc>
              <a:spcBef>
                <a:spcPts val="0"/>
              </a:spcBef>
              <a:defRPr sz="750" b="1" i="0">
                <a:latin typeface="Arial" charset="0"/>
                <a:ea typeface="Arial" charset="0"/>
                <a:cs typeface="Arial" charset="0"/>
              </a:defRPr>
            </a:lvl1pPr>
            <a:lvl2pPr marL="0" indent="0">
              <a:lnSpc>
                <a:spcPct val="100000"/>
              </a:lnSpc>
              <a:spcBef>
                <a:spcPts val="0"/>
              </a:spcBef>
              <a:buNone/>
              <a:defRPr sz="750"/>
            </a:lvl2pPr>
            <a:lvl3pPr>
              <a:lnSpc>
                <a:spcPct val="100000"/>
              </a:lnSpc>
              <a:defRPr sz="800"/>
            </a:lvl3pPr>
            <a:lvl4pPr>
              <a:lnSpc>
                <a:spcPct val="100000"/>
              </a:lnSpc>
              <a:defRPr sz="800"/>
            </a:lvl4pPr>
            <a:lvl5pPr>
              <a:lnSpc>
                <a:spcPct val="100000"/>
              </a:lnSpc>
              <a:defRPr sz="800"/>
            </a:lvl5pPr>
          </a:lstStyle>
          <a:p>
            <a:pPr lvl="0"/>
            <a:r>
              <a:rPr lang="en-US"/>
              <a:t>Name</a:t>
            </a:r>
          </a:p>
          <a:p>
            <a:pPr lvl="1"/>
            <a:r>
              <a:rPr lang="en-US"/>
              <a:t>Title</a:t>
            </a:r>
          </a:p>
        </p:txBody>
      </p:sp>
      <p:sp>
        <p:nvSpPr>
          <p:cNvPr id="91" name="Picture Placeholder 20"/>
          <p:cNvSpPr>
            <a:spLocks noGrp="1"/>
          </p:cNvSpPr>
          <p:nvPr>
            <p:ph type="pic" sz="quarter" idx="57" hasCustomPrompt="1"/>
          </p:nvPr>
        </p:nvSpPr>
        <p:spPr>
          <a:xfrm>
            <a:off x="5371190" y="965024"/>
            <a:ext cx="1648809" cy="829485"/>
          </a:xfrm>
          <a:noFill/>
        </p:spPr>
        <p:txBody>
          <a:bodyPr tIns="91440"/>
          <a:lstStyle>
            <a:lvl1pPr marL="0" indent="0" algn="ctr">
              <a:buNone/>
              <a:defRPr sz="900" baseline="0"/>
            </a:lvl1pPr>
          </a:lstStyle>
          <a:p>
            <a:r>
              <a:rPr lang="en-US"/>
              <a:t>Click icon to </a:t>
            </a:r>
            <a:br>
              <a:rPr lang="en-US"/>
            </a:br>
            <a:r>
              <a:rPr lang="en-US"/>
              <a:t>insert a photo</a:t>
            </a:r>
          </a:p>
        </p:txBody>
      </p:sp>
      <p:sp>
        <p:nvSpPr>
          <p:cNvPr id="94" name="Text Placeholder 7"/>
          <p:cNvSpPr>
            <a:spLocks noGrp="1"/>
          </p:cNvSpPr>
          <p:nvPr>
            <p:ph type="body" sz="quarter" idx="58" hasCustomPrompt="1"/>
          </p:nvPr>
        </p:nvSpPr>
        <p:spPr>
          <a:xfrm>
            <a:off x="5410708" y="1818913"/>
            <a:ext cx="1591607" cy="368300"/>
          </a:xfrm>
        </p:spPr>
        <p:txBody>
          <a:bodyPr/>
          <a:lstStyle>
            <a:lvl1pPr>
              <a:lnSpc>
                <a:spcPct val="100000"/>
              </a:lnSpc>
              <a:spcBef>
                <a:spcPts val="0"/>
              </a:spcBef>
              <a:defRPr sz="750" b="1" i="0">
                <a:latin typeface="Arial" charset="0"/>
                <a:ea typeface="Arial" charset="0"/>
                <a:cs typeface="Arial" charset="0"/>
              </a:defRPr>
            </a:lvl1pPr>
            <a:lvl2pPr marL="0" indent="0">
              <a:lnSpc>
                <a:spcPct val="100000"/>
              </a:lnSpc>
              <a:spcBef>
                <a:spcPts val="0"/>
              </a:spcBef>
              <a:buNone/>
              <a:defRPr sz="750"/>
            </a:lvl2pPr>
            <a:lvl3pPr>
              <a:lnSpc>
                <a:spcPct val="100000"/>
              </a:lnSpc>
              <a:defRPr sz="800"/>
            </a:lvl3pPr>
            <a:lvl4pPr>
              <a:lnSpc>
                <a:spcPct val="100000"/>
              </a:lnSpc>
              <a:defRPr sz="800"/>
            </a:lvl4pPr>
            <a:lvl5pPr>
              <a:lnSpc>
                <a:spcPct val="100000"/>
              </a:lnSpc>
              <a:defRPr sz="800"/>
            </a:lvl5pPr>
          </a:lstStyle>
          <a:p>
            <a:pPr lvl="0"/>
            <a:r>
              <a:rPr lang="en-US"/>
              <a:t>Name</a:t>
            </a:r>
          </a:p>
          <a:p>
            <a:pPr lvl="1"/>
            <a:r>
              <a:rPr lang="en-US"/>
              <a:t>Title</a:t>
            </a:r>
          </a:p>
        </p:txBody>
      </p:sp>
      <p:sp>
        <p:nvSpPr>
          <p:cNvPr id="97" name="Picture Placeholder 20"/>
          <p:cNvSpPr>
            <a:spLocks noGrp="1"/>
          </p:cNvSpPr>
          <p:nvPr>
            <p:ph type="pic" sz="quarter" idx="59" hasCustomPrompt="1"/>
          </p:nvPr>
        </p:nvSpPr>
        <p:spPr>
          <a:xfrm>
            <a:off x="342146" y="2276990"/>
            <a:ext cx="1648809" cy="829485"/>
          </a:xfrm>
          <a:noFill/>
        </p:spPr>
        <p:txBody>
          <a:bodyPr tIns="91440"/>
          <a:lstStyle>
            <a:lvl1pPr marL="0" indent="0" algn="ctr">
              <a:buNone/>
              <a:defRPr sz="900" baseline="0"/>
            </a:lvl1pPr>
          </a:lstStyle>
          <a:p>
            <a:r>
              <a:rPr lang="en-US"/>
              <a:t>Click icon to </a:t>
            </a:r>
            <a:br>
              <a:rPr lang="en-US"/>
            </a:br>
            <a:r>
              <a:rPr lang="en-US"/>
              <a:t>insert a photo</a:t>
            </a:r>
          </a:p>
        </p:txBody>
      </p:sp>
      <p:sp>
        <p:nvSpPr>
          <p:cNvPr id="98" name="Text Placeholder 7"/>
          <p:cNvSpPr>
            <a:spLocks noGrp="1"/>
          </p:cNvSpPr>
          <p:nvPr>
            <p:ph type="body" sz="quarter" idx="60" hasCustomPrompt="1"/>
          </p:nvPr>
        </p:nvSpPr>
        <p:spPr>
          <a:xfrm>
            <a:off x="381664" y="3130879"/>
            <a:ext cx="1591607" cy="368300"/>
          </a:xfrm>
        </p:spPr>
        <p:txBody>
          <a:bodyPr/>
          <a:lstStyle>
            <a:lvl1pPr>
              <a:lnSpc>
                <a:spcPct val="100000"/>
              </a:lnSpc>
              <a:spcBef>
                <a:spcPts val="0"/>
              </a:spcBef>
              <a:defRPr sz="750" b="1" i="0">
                <a:latin typeface="Arial" charset="0"/>
                <a:ea typeface="Arial" charset="0"/>
                <a:cs typeface="Arial" charset="0"/>
              </a:defRPr>
            </a:lvl1pPr>
            <a:lvl2pPr marL="0" indent="0">
              <a:lnSpc>
                <a:spcPct val="100000"/>
              </a:lnSpc>
              <a:spcBef>
                <a:spcPts val="0"/>
              </a:spcBef>
              <a:buNone/>
              <a:defRPr sz="750"/>
            </a:lvl2pPr>
            <a:lvl3pPr>
              <a:lnSpc>
                <a:spcPct val="100000"/>
              </a:lnSpc>
              <a:defRPr sz="800"/>
            </a:lvl3pPr>
            <a:lvl4pPr>
              <a:lnSpc>
                <a:spcPct val="100000"/>
              </a:lnSpc>
              <a:defRPr sz="800"/>
            </a:lvl4pPr>
            <a:lvl5pPr>
              <a:lnSpc>
                <a:spcPct val="100000"/>
              </a:lnSpc>
              <a:defRPr sz="800"/>
            </a:lvl5pPr>
          </a:lstStyle>
          <a:p>
            <a:pPr lvl="0"/>
            <a:r>
              <a:rPr lang="en-US"/>
              <a:t>Name</a:t>
            </a:r>
          </a:p>
          <a:p>
            <a:pPr lvl="1"/>
            <a:r>
              <a:rPr lang="en-US"/>
              <a:t>Title</a:t>
            </a:r>
          </a:p>
        </p:txBody>
      </p:sp>
      <p:sp>
        <p:nvSpPr>
          <p:cNvPr id="99" name="Picture Placeholder 20"/>
          <p:cNvSpPr>
            <a:spLocks noGrp="1"/>
          </p:cNvSpPr>
          <p:nvPr>
            <p:ph type="pic" sz="quarter" idx="61" hasCustomPrompt="1"/>
          </p:nvPr>
        </p:nvSpPr>
        <p:spPr>
          <a:xfrm>
            <a:off x="7047539" y="2276990"/>
            <a:ext cx="1648809" cy="829485"/>
          </a:xfrm>
          <a:noFill/>
        </p:spPr>
        <p:txBody>
          <a:bodyPr tIns="91440"/>
          <a:lstStyle>
            <a:lvl1pPr marL="0" indent="0" algn="ctr">
              <a:buNone/>
              <a:defRPr sz="900" baseline="0"/>
            </a:lvl1pPr>
          </a:lstStyle>
          <a:p>
            <a:r>
              <a:rPr lang="en-US"/>
              <a:t>Click icon to </a:t>
            </a:r>
            <a:br>
              <a:rPr lang="en-US"/>
            </a:br>
            <a:r>
              <a:rPr lang="en-US"/>
              <a:t>insert a photo</a:t>
            </a:r>
          </a:p>
        </p:txBody>
      </p:sp>
      <p:sp>
        <p:nvSpPr>
          <p:cNvPr id="102" name="Text Placeholder 7"/>
          <p:cNvSpPr>
            <a:spLocks noGrp="1"/>
          </p:cNvSpPr>
          <p:nvPr>
            <p:ph type="body" sz="quarter" idx="62" hasCustomPrompt="1"/>
          </p:nvPr>
        </p:nvSpPr>
        <p:spPr>
          <a:xfrm>
            <a:off x="7087056" y="3130879"/>
            <a:ext cx="1591607" cy="368300"/>
          </a:xfrm>
        </p:spPr>
        <p:txBody>
          <a:bodyPr/>
          <a:lstStyle>
            <a:lvl1pPr>
              <a:lnSpc>
                <a:spcPct val="100000"/>
              </a:lnSpc>
              <a:spcBef>
                <a:spcPts val="0"/>
              </a:spcBef>
              <a:defRPr sz="750" b="1" i="0">
                <a:latin typeface="Arial" charset="0"/>
                <a:ea typeface="Arial" charset="0"/>
                <a:cs typeface="Arial" charset="0"/>
              </a:defRPr>
            </a:lvl1pPr>
            <a:lvl2pPr marL="0" indent="0">
              <a:lnSpc>
                <a:spcPct val="100000"/>
              </a:lnSpc>
              <a:spcBef>
                <a:spcPts val="0"/>
              </a:spcBef>
              <a:buNone/>
              <a:defRPr sz="750"/>
            </a:lvl2pPr>
            <a:lvl3pPr>
              <a:lnSpc>
                <a:spcPct val="100000"/>
              </a:lnSpc>
              <a:defRPr sz="800"/>
            </a:lvl3pPr>
            <a:lvl4pPr>
              <a:lnSpc>
                <a:spcPct val="100000"/>
              </a:lnSpc>
              <a:defRPr sz="800"/>
            </a:lvl4pPr>
            <a:lvl5pPr>
              <a:lnSpc>
                <a:spcPct val="100000"/>
              </a:lnSpc>
              <a:defRPr sz="800"/>
            </a:lvl5pPr>
          </a:lstStyle>
          <a:p>
            <a:pPr lvl="0"/>
            <a:r>
              <a:rPr lang="en-US"/>
              <a:t>Name</a:t>
            </a:r>
          </a:p>
          <a:p>
            <a:pPr lvl="1"/>
            <a:r>
              <a:rPr lang="en-US"/>
              <a:t>Title</a:t>
            </a:r>
          </a:p>
        </p:txBody>
      </p:sp>
      <p:sp>
        <p:nvSpPr>
          <p:cNvPr id="105" name="Picture Placeholder 20"/>
          <p:cNvSpPr>
            <a:spLocks noGrp="1"/>
          </p:cNvSpPr>
          <p:nvPr>
            <p:ph type="pic" sz="quarter" idx="63" hasCustomPrompt="1"/>
          </p:nvPr>
        </p:nvSpPr>
        <p:spPr>
          <a:xfrm>
            <a:off x="2018495" y="2276990"/>
            <a:ext cx="1648809" cy="829485"/>
          </a:xfrm>
          <a:noFill/>
        </p:spPr>
        <p:txBody>
          <a:bodyPr tIns="91440"/>
          <a:lstStyle>
            <a:lvl1pPr marL="0" indent="0" algn="ctr">
              <a:buNone/>
              <a:defRPr sz="900" baseline="0"/>
            </a:lvl1pPr>
          </a:lstStyle>
          <a:p>
            <a:r>
              <a:rPr lang="en-US"/>
              <a:t>Click icon to </a:t>
            </a:r>
            <a:br>
              <a:rPr lang="en-US"/>
            </a:br>
            <a:r>
              <a:rPr lang="en-US"/>
              <a:t>insert a photo</a:t>
            </a:r>
          </a:p>
        </p:txBody>
      </p:sp>
      <p:sp>
        <p:nvSpPr>
          <p:cNvPr id="106" name="Text Placeholder 7"/>
          <p:cNvSpPr>
            <a:spLocks noGrp="1"/>
          </p:cNvSpPr>
          <p:nvPr>
            <p:ph type="body" sz="quarter" idx="64" hasCustomPrompt="1"/>
          </p:nvPr>
        </p:nvSpPr>
        <p:spPr>
          <a:xfrm>
            <a:off x="2058012" y="3130879"/>
            <a:ext cx="1591607" cy="368300"/>
          </a:xfrm>
        </p:spPr>
        <p:txBody>
          <a:bodyPr/>
          <a:lstStyle>
            <a:lvl1pPr>
              <a:lnSpc>
                <a:spcPct val="100000"/>
              </a:lnSpc>
              <a:spcBef>
                <a:spcPts val="0"/>
              </a:spcBef>
              <a:defRPr sz="750" b="1" i="0">
                <a:latin typeface="Arial" charset="0"/>
                <a:ea typeface="Arial" charset="0"/>
                <a:cs typeface="Arial" charset="0"/>
              </a:defRPr>
            </a:lvl1pPr>
            <a:lvl2pPr marL="0" indent="0">
              <a:lnSpc>
                <a:spcPct val="100000"/>
              </a:lnSpc>
              <a:spcBef>
                <a:spcPts val="0"/>
              </a:spcBef>
              <a:buNone/>
              <a:defRPr sz="750"/>
            </a:lvl2pPr>
            <a:lvl3pPr>
              <a:lnSpc>
                <a:spcPct val="100000"/>
              </a:lnSpc>
              <a:defRPr sz="800"/>
            </a:lvl3pPr>
            <a:lvl4pPr>
              <a:lnSpc>
                <a:spcPct val="100000"/>
              </a:lnSpc>
              <a:defRPr sz="800"/>
            </a:lvl4pPr>
            <a:lvl5pPr>
              <a:lnSpc>
                <a:spcPct val="100000"/>
              </a:lnSpc>
              <a:defRPr sz="800"/>
            </a:lvl5pPr>
          </a:lstStyle>
          <a:p>
            <a:pPr lvl="0"/>
            <a:r>
              <a:rPr lang="en-US"/>
              <a:t>Name</a:t>
            </a:r>
          </a:p>
          <a:p>
            <a:pPr lvl="1"/>
            <a:r>
              <a:rPr lang="en-US"/>
              <a:t>Title</a:t>
            </a:r>
          </a:p>
        </p:txBody>
      </p:sp>
      <p:sp>
        <p:nvSpPr>
          <p:cNvPr id="107" name="Picture Placeholder 20"/>
          <p:cNvSpPr>
            <a:spLocks noGrp="1"/>
          </p:cNvSpPr>
          <p:nvPr>
            <p:ph type="pic" sz="quarter" idx="65" hasCustomPrompt="1"/>
          </p:nvPr>
        </p:nvSpPr>
        <p:spPr>
          <a:xfrm>
            <a:off x="3694843" y="2276990"/>
            <a:ext cx="1648809" cy="829485"/>
          </a:xfrm>
          <a:noFill/>
        </p:spPr>
        <p:txBody>
          <a:bodyPr tIns="91440"/>
          <a:lstStyle>
            <a:lvl1pPr marL="0" indent="0" algn="ctr">
              <a:buNone/>
              <a:defRPr sz="900" baseline="0"/>
            </a:lvl1pPr>
          </a:lstStyle>
          <a:p>
            <a:r>
              <a:rPr lang="en-US"/>
              <a:t>Click icon to </a:t>
            </a:r>
            <a:br>
              <a:rPr lang="en-US"/>
            </a:br>
            <a:r>
              <a:rPr lang="en-US"/>
              <a:t>insert a photo</a:t>
            </a:r>
          </a:p>
        </p:txBody>
      </p:sp>
      <p:sp>
        <p:nvSpPr>
          <p:cNvPr id="110" name="Text Placeholder 7"/>
          <p:cNvSpPr>
            <a:spLocks noGrp="1"/>
          </p:cNvSpPr>
          <p:nvPr>
            <p:ph type="body" sz="quarter" idx="66" hasCustomPrompt="1"/>
          </p:nvPr>
        </p:nvSpPr>
        <p:spPr>
          <a:xfrm>
            <a:off x="3734360" y="3130879"/>
            <a:ext cx="1591607" cy="368300"/>
          </a:xfrm>
        </p:spPr>
        <p:txBody>
          <a:bodyPr/>
          <a:lstStyle>
            <a:lvl1pPr>
              <a:lnSpc>
                <a:spcPct val="100000"/>
              </a:lnSpc>
              <a:spcBef>
                <a:spcPts val="0"/>
              </a:spcBef>
              <a:defRPr sz="750" b="1" i="0">
                <a:latin typeface="Arial" charset="0"/>
                <a:ea typeface="Arial" charset="0"/>
                <a:cs typeface="Arial" charset="0"/>
              </a:defRPr>
            </a:lvl1pPr>
            <a:lvl2pPr marL="0" indent="0">
              <a:lnSpc>
                <a:spcPct val="100000"/>
              </a:lnSpc>
              <a:spcBef>
                <a:spcPts val="0"/>
              </a:spcBef>
              <a:buNone/>
              <a:defRPr sz="750"/>
            </a:lvl2pPr>
            <a:lvl3pPr>
              <a:lnSpc>
                <a:spcPct val="100000"/>
              </a:lnSpc>
              <a:defRPr sz="800"/>
            </a:lvl3pPr>
            <a:lvl4pPr>
              <a:lnSpc>
                <a:spcPct val="100000"/>
              </a:lnSpc>
              <a:defRPr sz="800"/>
            </a:lvl4pPr>
            <a:lvl5pPr>
              <a:lnSpc>
                <a:spcPct val="100000"/>
              </a:lnSpc>
              <a:defRPr sz="800"/>
            </a:lvl5pPr>
          </a:lstStyle>
          <a:p>
            <a:pPr lvl="0"/>
            <a:r>
              <a:rPr lang="en-US"/>
              <a:t>Name</a:t>
            </a:r>
          </a:p>
          <a:p>
            <a:pPr lvl="1"/>
            <a:r>
              <a:rPr lang="en-US"/>
              <a:t>Title</a:t>
            </a:r>
          </a:p>
        </p:txBody>
      </p:sp>
      <p:sp>
        <p:nvSpPr>
          <p:cNvPr id="113" name="Picture Placeholder 20"/>
          <p:cNvSpPr>
            <a:spLocks noGrp="1"/>
          </p:cNvSpPr>
          <p:nvPr>
            <p:ph type="pic" sz="quarter" idx="67" hasCustomPrompt="1"/>
          </p:nvPr>
        </p:nvSpPr>
        <p:spPr>
          <a:xfrm>
            <a:off x="5371190" y="2276990"/>
            <a:ext cx="1648809" cy="829485"/>
          </a:xfrm>
          <a:noFill/>
        </p:spPr>
        <p:txBody>
          <a:bodyPr tIns="91440"/>
          <a:lstStyle>
            <a:lvl1pPr marL="0" indent="0" algn="ctr">
              <a:buNone/>
              <a:defRPr sz="900" baseline="0"/>
            </a:lvl1pPr>
          </a:lstStyle>
          <a:p>
            <a:r>
              <a:rPr lang="en-US"/>
              <a:t>Click icon to </a:t>
            </a:r>
            <a:br>
              <a:rPr lang="en-US"/>
            </a:br>
            <a:r>
              <a:rPr lang="en-US"/>
              <a:t>insert a photo</a:t>
            </a:r>
          </a:p>
        </p:txBody>
      </p:sp>
      <p:sp>
        <p:nvSpPr>
          <p:cNvPr id="114" name="Text Placeholder 7"/>
          <p:cNvSpPr>
            <a:spLocks noGrp="1"/>
          </p:cNvSpPr>
          <p:nvPr>
            <p:ph type="body" sz="quarter" idx="68" hasCustomPrompt="1"/>
          </p:nvPr>
        </p:nvSpPr>
        <p:spPr>
          <a:xfrm>
            <a:off x="5410708" y="3130879"/>
            <a:ext cx="1591607" cy="368300"/>
          </a:xfrm>
        </p:spPr>
        <p:txBody>
          <a:bodyPr/>
          <a:lstStyle>
            <a:lvl1pPr>
              <a:lnSpc>
                <a:spcPct val="100000"/>
              </a:lnSpc>
              <a:spcBef>
                <a:spcPts val="0"/>
              </a:spcBef>
              <a:defRPr sz="750" b="1" i="0">
                <a:latin typeface="Arial" charset="0"/>
                <a:ea typeface="Arial" charset="0"/>
                <a:cs typeface="Arial" charset="0"/>
              </a:defRPr>
            </a:lvl1pPr>
            <a:lvl2pPr marL="0" indent="0">
              <a:lnSpc>
                <a:spcPct val="100000"/>
              </a:lnSpc>
              <a:spcBef>
                <a:spcPts val="0"/>
              </a:spcBef>
              <a:buNone/>
              <a:defRPr sz="750"/>
            </a:lvl2pPr>
            <a:lvl3pPr>
              <a:lnSpc>
                <a:spcPct val="100000"/>
              </a:lnSpc>
              <a:defRPr sz="800"/>
            </a:lvl3pPr>
            <a:lvl4pPr>
              <a:lnSpc>
                <a:spcPct val="100000"/>
              </a:lnSpc>
              <a:defRPr sz="800"/>
            </a:lvl4pPr>
            <a:lvl5pPr>
              <a:lnSpc>
                <a:spcPct val="100000"/>
              </a:lnSpc>
              <a:defRPr sz="800"/>
            </a:lvl5pPr>
          </a:lstStyle>
          <a:p>
            <a:pPr lvl="0"/>
            <a:r>
              <a:rPr lang="en-US"/>
              <a:t>Name</a:t>
            </a:r>
          </a:p>
          <a:p>
            <a:pPr lvl="1"/>
            <a:r>
              <a:rPr lang="en-US"/>
              <a:t>Title</a:t>
            </a:r>
          </a:p>
        </p:txBody>
      </p:sp>
      <p:sp>
        <p:nvSpPr>
          <p:cNvPr id="115" name="Picture Placeholder 20"/>
          <p:cNvSpPr>
            <a:spLocks noGrp="1"/>
          </p:cNvSpPr>
          <p:nvPr>
            <p:ph type="pic" sz="quarter" idx="69" hasCustomPrompt="1"/>
          </p:nvPr>
        </p:nvSpPr>
        <p:spPr>
          <a:xfrm>
            <a:off x="342146" y="3573053"/>
            <a:ext cx="1648809" cy="829485"/>
          </a:xfrm>
          <a:noFill/>
        </p:spPr>
        <p:txBody>
          <a:bodyPr tIns="91440"/>
          <a:lstStyle>
            <a:lvl1pPr marL="0" indent="0" algn="ctr">
              <a:buNone/>
              <a:defRPr sz="900" baseline="0"/>
            </a:lvl1pPr>
          </a:lstStyle>
          <a:p>
            <a:r>
              <a:rPr lang="en-US"/>
              <a:t>Click icon to </a:t>
            </a:r>
            <a:br>
              <a:rPr lang="en-US"/>
            </a:br>
            <a:r>
              <a:rPr lang="en-US"/>
              <a:t>insert a photo</a:t>
            </a:r>
          </a:p>
        </p:txBody>
      </p:sp>
      <p:sp>
        <p:nvSpPr>
          <p:cNvPr id="116" name="Text Placeholder 7"/>
          <p:cNvSpPr>
            <a:spLocks noGrp="1"/>
          </p:cNvSpPr>
          <p:nvPr>
            <p:ph type="body" sz="quarter" idx="70" hasCustomPrompt="1"/>
          </p:nvPr>
        </p:nvSpPr>
        <p:spPr>
          <a:xfrm>
            <a:off x="381664" y="4426942"/>
            <a:ext cx="1591607" cy="368300"/>
          </a:xfrm>
        </p:spPr>
        <p:txBody>
          <a:bodyPr/>
          <a:lstStyle>
            <a:lvl1pPr>
              <a:lnSpc>
                <a:spcPct val="100000"/>
              </a:lnSpc>
              <a:spcBef>
                <a:spcPts val="0"/>
              </a:spcBef>
              <a:defRPr sz="750" b="1" i="0">
                <a:latin typeface="Arial" charset="0"/>
                <a:ea typeface="Arial" charset="0"/>
                <a:cs typeface="Arial" charset="0"/>
              </a:defRPr>
            </a:lvl1pPr>
            <a:lvl2pPr marL="0" indent="0">
              <a:lnSpc>
                <a:spcPct val="100000"/>
              </a:lnSpc>
              <a:spcBef>
                <a:spcPts val="0"/>
              </a:spcBef>
              <a:buNone/>
              <a:defRPr sz="750"/>
            </a:lvl2pPr>
            <a:lvl3pPr>
              <a:lnSpc>
                <a:spcPct val="100000"/>
              </a:lnSpc>
              <a:defRPr sz="800"/>
            </a:lvl3pPr>
            <a:lvl4pPr>
              <a:lnSpc>
                <a:spcPct val="100000"/>
              </a:lnSpc>
              <a:defRPr sz="800"/>
            </a:lvl4pPr>
            <a:lvl5pPr>
              <a:lnSpc>
                <a:spcPct val="100000"/>
              </a:lnSpc>
              <a:defRPr sz="800"/>
            </a:lvl5pPr>
          </a:lstStyle>
          <a:p>
            <a:pPr lvl="0"/>
            <a:r>
              <a:rPr lang="en-US"/>
              <a:t>Name</a:t>
            </a:r>
          </a:p>
          <a:p>
            <a:pPr lvl="1"/>
            <a:r>
              <a:rPr lang="en-US"/>
              <a:t>Title</a:t>
            </a:r>
          </a:p>
        </p:txBody>
      </p:sp>
      <p:sp>
        <p:nvSpPr>
          <p:cNvPr id="117" name="Picture Placeholder 20"/>
          <p:cNvSpPr>
            <a:spLocks noGrp="1"/>
          </p:cNvSpPr>
          <p:nvPr>
            <p:ph type="pic" sz="quarter" idx="71" hasCustomPrompt="1"/>
          </p:nvPr>
        </p:nvSpPr>
        <p:spPr>
          <a:xfrm>
            <a:off x="7047539" y="3573053"/>
            <a:ext cx="1648809" cy="829485"/>
          </a:xfrm>
          <a:noFill/>
        </p:spPr>
        <p:txBody>
          <a:bodyPr tIns="91440"/>
          <a:lstStyle>
            <a:lvl1pPr marL="0" indent="0" algn="ctr">
              <a:buNone/>
              <a:defRPr sz="900" baseline="0"/>
            </a:lvl1pPr>
          </a:lstStyle>
          <a:p>
            <a:r>
              <a:rPr lang="en-US"/>
              <a:t>Click icon to </a:t>
            </a:r>
            <a:br>
              <a:rPr lang="en-US"/>
            </a:br>
            <a:r>
              <a:rPr lang="en-US"/>
              <a:t>insert a photo</a:t>
            </a:r>
          </a:p>
        </p:txBody>
      </p:sp>
      <p:sp>
        <p:nvSpPr>
          <p:cNvPr id="118" name="Text Placeholder 7"/>
          <p:cNvSpPr>
            <a:spLocks noGrp="1"/>
          </p:cNvSpPr>
          <p:nvPr>
            <p:ph type="body" sz="quarter" idx="72" hasCustomPrompt="1"/>
          </p:nvPr>
        </p:nvSpPr>
        <p:spPr>
          <a:xfrm>
            <a:off x="7087056" y="4426942"/>
            <a:ext cx="1591607" cy="368300"/>
          </a:xfrm>
        </p:spPr>
        <p:txBody>
          <a:bodyPr/>
          <a:lstStyle>
            <a:lvl1pPr>
              <a:lnSpc>
                <a:spcPct val="100000"/>
              </a:lnSpc>
              <a:spcBef>
                <a:spcPts val="0"/>
              </a:spcBef>
              <a:defRPr sz="750" b="1" i="0">
                <a:latin typeface="Arial" charset="0"/>
                <a:ea typeface="Arial" charset="0"/>
                <a:cs typeface="Arial" charset="0"/>
              </a:defRPr>
            </a:lvl1pPr>
            <a:lvl2pPr marL="0" indent="0">
              <a:lnSpc>
                <a:spcPct val="100000"/>
              </a:lnSpc>
              <a:spcBef>
                <a:spcPts val="0"/>
              </a:spcBef>
              <a:buNone/>
              <a:defRPr sz="750"/>
            </a:lvl2pPr>
            <a:lvl3pPr>
              <a:lnSpc>
                <a:spcPct val="100000"/>
              </a:lnSpc>
              <a:defRPr sz="800"/>
            </a:lvl3pPr>
            <a:lvl4pPr>
              <a:lnSpc>
                <a:spcPct val="100000"/>
              </a:lnSpc>
              <a:defRPr sz="800"/>
            </a:lvl4pPr>
            <a:lvl5pPr>
              <a:lnSpc>
                <a:spcPct val="100000"/>
              </a:lnSpc>
              <a:defRPr sz="800"/>
            </a:lvl5pPr>
          </a:lstStyle>
          <a:p>
            <a:pPr lvl="0"/>
            <a:r>
              <a:rPr lang="en-US"/>
              <a:t>Name</a:t>
            </a:r>
          </a:p>
          <a:p>
            <a:pPr lvl="1"/>
            <a:r>
              <a:rPr lang="en-US"/>
              <a:t>Title</a:t>
            </a:r>
          </a:p>
        </p:txBody>
      </p:sp>
      <p:sp>
        <p:nvSpPr>
          <p:cNvPr id="119" name="Picture Placeholder 20"/>
          <p:cNvSpPr>
            <a:spLocks noGrp="1"/>
          </p:cNvSpPr>
          <p:nvPr>
            <p:ph type="pic" sz="quarter" idx="73" hasCustomPrompt="1"/>
          </p:nvPr>
        </p:nvSpPr>
        <p:spPr>
          <a:xfrm>
            <a:off x="2018495" y="3573053"/>
            <a:ext cx="1648809" cy="829485"/>
          </a:xfrm>
          <a:noFill/>
        </p:spPr>
        <p:txBody>
          <a:bodyPr tIns="91440"/>
          <a:lstStyle>
            <a:lvl1pPr marL="0" indent="0" algn="ctr">
              <a:buNone/>
              <a:defRPr sz="900" baseline="0"/>
            </a:lvl1pPr>
          </a:lstStyle>
          <a:p>
            <a:r>
              <a:rPr lang="en-US"/>
              <a:t>Click icon to </a:t>
            </a:r>
            <a:br>
              <a:rPr lang="en-US"/>
            </a:br>
            <a:r>
              <a:rPr lang="en-US"/>
              <a:t>insert a photo</a:t>
            </a:r>
          </a:p>
        </p:txBody>
      </p:sp>
      <p:sp>
        <p:nvSpPr>
          <p:cNvPr id="120" name="Text Placeholder 7"/>
          <p:cNvSpPr>
            <a:spLocks noGrp="1"/>
          </p:cNvSpPr>
          <p:nvPr>
            <p:ph type="body" sz="quarter" idx="74" hasCustomPrompt="1"/>
          </p:nvPr>
        </p:nvSpPr>
        <p:spPr>
          <a:xfrm>
            <a:off x="2058012" y="4426942"/>
            <a:ext cx="1591607" cy="368300"/>
          </a:xfrm>
        </p:spPr>
        <p:txBody>
          <a:bodyPr/>
          <a:lstStyle>
            <a:lvl1pPr>
              <a:lnSpc>
                <a:spcPct val="100000"/>
              </a:lnSpc>
              <a:spcBef>
                <a:spcPts val="0"/>
              </a:spcBef>
              <a:defRPr sz="750" b="1" i="0">
                <a:latin typeface="Arial" charset="0"/>
                <a:ea typeface="Arial" charset="0"/>
                <a:cs typeface="Arial" charset="0"/>
              </a:defRPr>
            </a:lvl1pPr>
            <a:lvl2pPr marL="0" indent="0">
              <a:lnSpc>
                <a:spcPct val="100000"/>
              </a:lnSpc>
              <a:spcBef>
                <a:spcPts val="0"/>
              </a:spcBef>
              <a:buNone/>
              <a:defRPr sz="750"/>
            </a:lvl2pPr>
            <a:lvl3pPr>
              <a:lnSpc>
                <a:spcPct val="100000"/>
              </a:lnSpc>
              <a:defRPr sz="800"/>
            </a:lvl3pPr>
            <a:lvl4pPr>
              <a:lnSpc>
                <a:spcPct val="100000"/>
              </a:lnSpc>
              <a:defRPr sz="800"/>
            </a:lvl4pPr>
            <a:lvl5pPr>
              <a:lnSpc>
                <a:spcPct val="100000"/>
              </a:lnSpc>
              <a:defRPr sz="800"/>
            </a:lvl5pPr>
          </a:lstStyle>
          <a:p>
            <a:pPr lvl="0"/>
            <a:r>
              <a:rPr lang="en-US"/>
              <a:t>Name</a:t>
            </a:r>
          </a:p>
          <a:p>
            <a:pPr lvl="1"/>
            <a:r>
              <a:rPr lang="en-US"/>
              <a:t>Title</a:t>
            </a:r>
          </a:p>
        </p:txBody>
      </p:sp>
      <p:sp>
        <p:nvSpPr>
          <p:cNvPr id="121" name="Picture Placeholder 20"/>
          <p:cNvSpPr>
            <a:spLocks noGrp="1"/>
          </p:cNvSpPr>
          <p:nvPr>
            <p:ph type="pic" sz="quarter" idx="75" hasCustomPrompt="1"/>
          </p:nvPr>
        </p:nvSpPr>
        <p:spPr>
          <a:xfrm>
            <a:off x="3694843" y="3573053"/>
            <a:ext cx="1648809" cy="829485"/>
          </a:xfrm>
          <a:noFill/>
        </p:spPr>
        <p:txBody>
          <a:bodyPr tIns="91440"/>
          <a:lstStyle>
            <a:lvl1pPr marL="0" indent="0" algn="ctr">
              <a:buNone/>
              <a:defRPr sz="900" baseline="0"/>
            </a:lvl1pPr>
          </a:lstStyle>
          <a:p>
            <a:r>
              <a:rPr lang="en-US"/>
              <a:t>Click icon to </a:t>
            </a:r>
            <a:br>
              <a:rPr lang="en-US"/>
            </a:br>
            <a:r>
              <a:rPr lang="en-US"/>
              <a:t>insert a photo</a:t>
            </a:r>
          </a:p>
        </p:txBody>
      </p:sp>
      <p:sp>
        <p:nvSpPr>
          <p:cNvPr id="122" name="Text Placeholder 7"/>
          <p:cNvSpPr>
            <a:spLocks noGrp="1"/>
          </p:cNvSpPr>
          <p:nvPr>
            <p:ph type="body" sz="quarter" idx="76" hasCustomPrompt="1"/>
          </p:nvPr>
        </p:nvSpPr>
        <p:spPr>
          <a:xfrm>
            <a:off x="3734360" y="4426942"/>
            <a:ext cx="1591607" cy="368300"/>
          </a:xfrm>
        </p:spPr>
        <p:txBody>
          <a:bodyPr/>
          <a:lstStyle>
            <a:lvl1pPr>
              <a:lnSpc>
                <a:spcPct val="100000"/>
              </a:lnSpc>
              <a:spcBef>
                <a:spcPts val="0"/>
              </a:spcBef>
              <a:defRPr sz="750" b="1" i="0">
                <a:latin typeface="Arial" charset="0"/>
                <a:ea typeface="Arial" charset="0"/>
                <a:cs typeface="Arial" charset="0"/>
              </a:defRPr>
            </a:lvl1pPr>
            <a:lvl2pPr marL="0" indent="0">
              <a:lnSpc>
                <a:spcPct val="100000"/>
              </a:lnSpc>
              <a:spcBef>
                <a:spcPts val="0"/>
              </a:spcBef>
              <a:buNone/>
              <a:defRPr sz="750"/>
            </a:lvl2pPr>
            <a:lvl3pPr>
              <a:lnSpc>
                <a:spcPct val="100000"/>
              </a:lnSpc>
              <a:defRPr sz="800"/>
            </a:lvl3pPr>
            <a:lvl4pPr>
              <a:lnSpc>
                <a:spcPct val="100000"/>
              </a:lnSpc>
              <a:defRPr sz="800"/>
            </a:lvl4pPr>
            <a:lvl5pPr>
              <a:lnSpc>
                <a:spcPct val="100000"/>
              </a:lnSpc>
              <a:defRPr sz="800"/>
            </a:lvl5pPr>
          </a:lstStyle>
          <a:p>
            <a:pPr lvl="0"/>
            <a:r>
              <a:rPr lang="en-US"/>
              <a:t>Name</a:t>
            </a:r>
          </a:p>
          <a:p>
            <a:pPr lvl="1"/>
            <a:r>
              <a:rPr lang="en-US"/>
              <a:t>Title</a:t>
            </a:r>
          </a:p>
        </p:txBody>
      </p:sp>
      <p:sp>
        <p:nvSpPr>
          <p:cNvPr id="123" name="Picture Placeholder 20"/>
          <p:cNvSpPr>
            <a:spLocks noGrp="1"/>
          </p:cNvSpPr>
          <p:nvPr>
            <p:ph type="pic" sz="quarter" idx="77" hasCustomPrompt="1"/>
          </p:nvPr>
        </p:nvSpPr>
        <p:spPr>
          <a:xfrm>
            <a:off x="5371190" y="3573053"/>
            <a:ext cx="1648809" cy="829485"/>
          </a:xfrm>
          <a:noFill/>
        </p:spPr>
        <p:txBody>
          <a:bodyPr tIns="91440"/>
          <a:lstStyle>
            <a:lvl1pPr marL="0" indent="0" algn="ctr">
              <a:buNone/>
              <a:defRPr sz="900" baseline="0"/>
            </a:lvl1pPr>
          </a:lstStyle>
          <a:p>
            <a:r>
              <a:rPr lang="en-US"/>
              <a:t>Click icon to </a:t>
            </a:r>
            <a:br>
              <a:rPr lang="en-US"/>
            </a:br>
            <a:r>
              <a:rPr lang="en-US"/>
              <a:t>insert a photo</a:t>
            </a:r>
          </a:p>
        </p:txBody>
      </p:sp>
      <p:sp>
        <p:nvSpPr>
          <p:cNvPr id="124" name="Text Placeholder 7"/>
          <p:cNvSpPr>
            <a:spLocks noGrp="1"/>
          </p:cNvSpPr>
          <p:nvPr>
            <p:ph type="body" sz="quarter" idx="78" hasCustomPrompt="1"/>
          </p:nvPr>
        </p:nvSpPr>
        <p:spPr>
          <a:xfrm>
            <a:off x="5410708" y="4426942"/>
            <a:ext cx="1591607" cy="368300"/>
          </a:xfrm>
        </p:spPr>
        <p:txBody>
          <a:bodyPr/>
          <a:lstStyle>
            <a:lvl1pPr>
              <a:lnSpc>
                <a:spcPct val="100000"/>
              </a:lnSpc>
              <a:spcBef>
                <a:spcPts val="0"/>
              </a:spcBef>
              <a:defRPr sz="750" b="1" i="0">
                <a:latin typeface="Arial" charset="0"/>
                <a:ea typeface="Arial" charset="0"/>
                <a:cs typeface="Arial" charset="0"/>
              </a:defRPr>
            </a:lvl1pPr>
            <a:lvl2pPr marL="0" indent="0">
              <a:lnSpc>
                <a:spcPct val="100000"/>
              </a:lnSpc>
              <a:spcBef>
                <a:spcPts val="0"/>
              </a:spcBef>
              <a:buNone/>
              <a:defRPr sz="750"/>
            </a:lvl2pPr>
            <a:lvl3pPr>
              <a:lnSpc>
                <a:spcPct val="100000"/>
              </a:lnSpc>
              <a:defRPr sz="800"/>
            </a:lvl3pPr>
            <a:lvl4pPr>
              <a:lnSpc>
                <a:spcPct val="100000"/>
              </a:lnSpc>
              <a:defRPr sz="800"/>
            </a:lvl4pPr>
            <a:lvl5pPr>
              <a:lnSpc>
                <a:spcPct val="100000"/>
              </a:lnSpc>
              <a:defRPr sz="800"/>
            </a:lvl5pPr>
          </a:lstStyle>
          <a:p>
            <a:pPr lvl="0"/>
            <a:r>
              <a:rPr lang="en-US"/>
              <a:t>Name</a:t>
            </a:r>
          </a:p>
          <a:p>
            <a:pPr lvl="1"/>
            <a:r>
              <a:rPr lang="en-US"/>
              <a:t>Title</a:t>
            </a:r>
          </a:p>
        </p:txBody>
      </p:sp>
    </p:spTree>
    <p:extLst>
      <p:ext uri="{BB962C8B-B14F-4D97-AF65-F5344CB8AC3E}">
        <p14:creationId xmlns:p14="http://schemas.microsoft.com/office/powerpoint/2010/main" val="533388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428">
          <p15:clr>
            <a:srgbClr val="FBAE40"/>
          </p15:clr>
        </p15:guide>
        <p15:guide id="2" pos="216">
          <p15:clr>
            <a:srgbClr val="FBAE40"/>
          </p15:clr>
        </p15:guide>
        <p15:guide id="3" orient="horz" pos="612">
          <p15:clr>
            <a:srgbClr val="FBAE40"/>
          </p15:clr>
        </p15:guide>
        <p15:guide id="4" orient="horz" pos="1116">
          <p15:clr>
            <a:srgbClr val="FBAE40"/>
          </p15:clr>
        </p15:guide>
        <p15:guide id="5" orient="horz" pos="1932">
          <p15:clr>
            <a:srgbClr val="FBAE40"/>
          </p15:clr>
        </p15:guide>
        <p15:guide id="6" orient="horz" pos="2244">
          <p15:clr>
            <a:srgbClr val="FBAE40"/>
          </p15:clr>
        </p15:guide>
        <p15:guide id="19" pos="5472">
          <p15:clr>
            <a:srgbClr val="FBAE40"/>
          </p15:clr>
        </p15:guide>
        <p15:guide id="20" orient="horz" pos="2748">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3 Photos + 2/3 Text + 1/3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7189" y="493258"/>
            <a:ext cx="8329613" cy="523183"/>
          </a:xfrm>
        </p:spPr>
        <p:txBody>
          <a:bodyPr/>
          <a:lstStyle>
            <a:lvl1pPr>
              <a:defRPr baseline="0"/>
            </a:lvl1pPr>
          </a:lstStyle>
          <a:p>
            <a:r>
              <a:rPr lang="en-US"/>
              <a:t>INSERT HEADLINE HERE – UP TO 2 FULL WIDTH LINES (ALL CAPS)</a:t>
            </a:r>
          </a:p>
        </p:txBody>
      </p:sp>
      <p:sp>
        <p:nvSpPr>
          <p:cNvPr id="21" name="Text Placeholder 22"/>
          <p:cNvSpPr>
            <a:spLocks noGrp="1"/>
          </p:cNvSpPr>
          <p:nvPr>
            <p:ph type="body" sz="quarter" idx="19" hasCustomPrompt="1"/>
          </p:nvPr>
        </p:nvSpPr>
        <p:spPr>
          <a:xfrm>
            <a:off x="342900" y="2946461"/>
            <a:ext cx="5555933" cy="349398"/>
          </a:xfrm>
        </p:spPr>
        <p:txBody>
          <a:bodyPr anchor="t"/>
          <a:lstStyle>
            <a:lvl1pPr marL="0" indent="0">
              <a:spcBef>
                <a:spcPts val="0"/>
              </a:spcBef>
              <a:buNone/>
              <a:defRPr sz="1300" b="1">
                <a:solidFill>
                  <a:schemeClr val="accent6"/>
                </a:solidFill>
              </a:defRPr>
            </a:lvl1pPr>
            <a:lvl2pPr marL="0" indent="0">
              <a:spcBef>
                <a:spcPts val="0"/>
              </a:spcBef>
              <a:buFont typeface="Arial" pitchFamily="34" charset="0"/>
              <a:buNone/>
              <a:defRPr sz="800"/>
            </a:lvl2pPr>
            <a:lvl3pPr marL="0" indent="0">
              <a:buNone/>
              <a:defRPr/>
            </a:lvl3pPr>
            <a:lvl4pPr marL="0" indent="0">
              <a:buNone/>
              <a:defRPr/>
            </a:lvl4pPr>
            <a:lvl5pPr marL="0" indent="0">
              <a:buNone/>
              <a:defRPr/>
            </a:lvl5pPr>
          </a:lstStyle>
          <a:p>
            <a:pPr lvl="0"/>
            <a:r>
              <a:rPr lang="en-US"/>
              <a:t>Insert subtitle here – recommend a limit of 2 lines.</a:t>
            </a:r>
          </a:p>
        </p:txBody>
      </p:sp>
      <p:sp>
        <p:nvSpPr>
          <p:cNvPr id="19" name="Picture Placeholder 20"/>
          <p:cNvSpPr>
            <a:spLocks noGrp="1"/>
          </p:cNvSpPr>
          <p:nvPr>
            <p:ph type="pic" sz="quarter" idx="18" hasCustomPrompt="1"/>
          </p:nvPr>
        </p:nvSpPr>
        <p:spPr>
          <a:xfrm>
            <a:off x="5981700" y="1290434"/>
            <a:ext cx="2743200" cy="1554480"/>
          </a:xfrm>
          <a:noFill/>
        </p:spPr>
        <p:txBody>
          <a:bodyPr tIns="91440"/>
          <a:lstStyle>
            <a:lvl1pPr marL="0" indent="0" algn="ctr">
              <a:buNone/>
              <a:defRPr sz="900" baseline="0"/>
            </a:lvl1pPr>
          </a:lstStyle>
          <a:p>
            <a:r>
              <a:rPr lang="en-US"/>
              <a:t>Click icon to </a:t>
            </a:r>
            <a:br>
              <a:rPr lang="en-US"/>
            </a:br>
            <a:r>
              <a:rPr lang="en-US"/>
              <a:t>insert a photo</a:t>
            </a:r>
          </a:p>
        </p:txBody>
      </p:sp>
      <p:sp>
        <p:nvSpPr>
          <p:cNvPr id="17" name="Picture Placeholder 20"/>
          <p:cNvSpPr>
            <a:spLocks noGrp="1"/>
          </p:cNvSpPr>
          <p:nvPr>
            <p:ph type="pic" sz="quarter" idx="17" hasCustomPrompt="1"/>
          </p:nvPr>
        </p:nvSpPr>
        <p:spPr>
          <a:xfrm>
            <a:off x="3155633" y="1292810"/>
            <a:ext cx="2743200" cy="1558341"/>
          </a:xfrm>
          <a:noFill/>
        </p:spPr>
        <p:txBody>
          <a:bodyPr tIns="91440"/>
          <a:lstStyle>
            <a:lvl1pPr marL="0" indent="0" algn="ctr">
              <a:buNone/>
              <a:defRPr sz="900" baseline="0"/>
            </a:lvl1pPr>
          </a:lstStyle>
          <a:p>
            <a:r>
              <a:rPr lang="en-US"/>
              <a:t>Click icon to </a:t>
            </a:r>
            <a:br>
              <a:rPr lang="en-US"/>
            </a:br>
            <a:r>
              <a:rPr lang="en-US"/>
              <a:t>insert a photo</a:t>
            </a:r>
          </a:p>
        </p:txBody>
      </p:sp>
      <p:sp>
        <p:nvSpPr>
          <p:cNvPr id="16" name="Picture Placeholder 20"/>
          <p:cNvSpPr>
            <a:spLocks noGrp="1"/>
          </p:cNvSpPr>
          <p:nvPr>
            <p:ph type="pic" sz="quarter" idx="16" hasCustomPrompt="1"/>
          </p:nvPr>
        </p:nvSpPr>
        <p:spPr>
          <a:xfrm>
            <a:off x="342900" y="1290434"/>
            <a:ext cx="2743200" cy="1554480"/>
          </a:xfrm>
          <a:noFill/>
        </p:spPr>
        <p:txBody>
          <a:bodyPr tIns="91440"/>
          <a:lstStyle>
            <a:lvl1pPr marL="0" indent="0" algn="ctr">
              <a:buNone/>
              <a:defRPr sz="900" baseline="0"/>
            </a:lvl1pPr>
          </a:lstStyle>
          <a:p>
            <a:r>
              <a:rPr lang="en-US"/>
              <a:t>Click icon to </a:t>
            </a:r>
            <a:br>
              <a:rPr lang="en-US"/>
            </a:br>
            <a:r>
              <a:rPr lang="en-US"/>
              <a:t>insert a photo</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11" name="Text Placeholder 22"/>
          <p:cNvSpPr>
            <a:spLocks noGrp="1"/>
          </p:cNvSpPr>
          <p:nvPr>
            <p:ph type="body" sz="quarter" idx="21" hasCustomPrompt="1"/>
          </p:nvPr>
        </p:nvSpPr>
        <p:spPr>
          <a:xfrm>
            <a:off x="5981701" y="2946461"/>
            <a:ext cx="2729581" cy="1498553"/>
          </a:xfrm>
        </p:spPr>
        <p:txBody>
          <a:bodyPr anchor="t"/>
          <a:lstStyle>
            <a:lvl1pPr marL="0" marR="0" indent="0" algn="l" defTabSz="914378" rtl="0" eaLnBrk="1" fontAlgn="auto" latinLnBrk="0" hangingPunct="1">
              <a:lnSpc>
                <a:spcPct val="100000"/>
              </a:lnSpc>
              <a:spcBef>
                <a:spcPts val="0"/>
              </a:spcBef>
              <a:spcAft>
                <a:spcPts val="300"/>
              </a:spcAft>
              <a:buClrTx/>
              <a:buSzTx/>
              <a:buFont typeface="Wingdings" pitchFamily="2" charset="2"/>
              <a:buNone/>
              <a:tabLst/>
              <a:defRPr sz="1300" b="1">
                <a:solidFill>
                  <a:schemeClr val="accent6"/>
                </a:solidFill>
              </a:defRPr>
            </a:lvl1pPr>
            <a:lvl2pPr marL="182558" marR="0" indent="-182558" algn="l" defTabSz="914378" rtl="0" eaLnBrk="1" fontAlgn="auto" latinLnBrk="0" hangingPunct="1">
              <a:lnSpc>
                <a:spcPct val="100000"/>
              </a:lnSpc>
              <a:spcBef>
                <a:spcPts val="0"/>
              </a:spcBef>
              <a:spcAft>
                <a:spcPts val="300"/>
              </a:spcAft>
              <a:buClr>
                <a:srgbClr val="8CB7C7">
                  <a:lumMod val="75000"/>
                </a:srgbClr>
              </a:buClr>
              <a:buSzTx/>
              <a:buFont typeface="Wingdings" panose="05000000000000000000" pitchFamily="2" charset="2"/>
              <a:buChar char="§"/>
              <a:tabLst/>
              <a:defRPr sz="800"/>
            </a:lvl2pPr>
            <a:lvl3pPr marL="0" indent="0">
              <a:buNone/>
              <a:defRPr/>
            </a:lvl3pPr>
            <a:lvl4pPr marL="0" indent="0">
              <a:buNone/>
              <a:defRPr/>
            </a:lvl4pPr>
            <a:lvl5pPr marL="0" indent="0">
              <a:buNone/>
              <a:defRPr/>
            </a:lvl5pPr>
          </a:lstStyle>
          <a:p>
            <a:pPr marL="0" marR="0" lvl="0" indent="0" algn="l" defTabSz="914378" rtl="0" eaLnBrk="1" fontAlgn="auto" latinLnBrk="0" hangingPunct="1">
              <a:lnSpc>
                <a:spcPct val="100000"/>
              </a:lnSpc>
              <a:spcBef>
                <a:spcPts val="0"/>
              </a:spcBef>
              <a:spcAft>
                <a:spcPts val="300"/>
              </a:spcAft>
              <a:buClrTx/>
              <a:buSzTx/>
              <a:buFont typeface="Wingdings" pitchFamily="2" charset="2"/>
              <a:buNone/>
              <a:tabLst/>
              <a:defRPr/>
            </a:pPr>
            <a:r>
              <a:rPr kumimoji="0" lang="en-US" sz="1100" b="0" i="0" u="none" strike="noStrike" kern="1200" cap="none" spc="0" normalizeH="0" baseline="0" noProof="0">
                <a:ln>
                  <a:noFill/>
                </a:ln>
                <a:solidFill>
                  <a:srgbClr val="8CB7C7">
                    <a:lumMod val="75000"/>
                  </a:srgbClr>
                </a:solidFill>
                <a:effectLst/>
                <a:uLnTx/>
                <a:uFillTx/>
                <a:latin typeface="Arial" pitchFamily="34" charset="0"/>
                <a:ea typeface="DIN Pro" charset="0"/>
                <a:cs typeface="DIN Pro" charset="0"/>
              </a:rPr>
              <a:t>Bullet list heading:</a:t>
            </a:r>
          </a:p>
          <a:p>
            <a:pPr marL="182558" marR="0" lvl="1" indent="-182558" algn="l" defTabSz="914378" rtl="0" eaLnBrk="1" fontAlgn="auto" latinLnBrk="0" hangingPunct="1">
              <a:lnSpc>
                <a:spcPct val="100000"/>
              </a:lnSpc>
              <a:spcBef>
                <a:spcPts val="0"/>
              </a:spcBef>
              <a:spcAft>
                <a:spcPts val="300"/>
              </a:spcAft>
              <a:buClr>
                <a:srgbClr val="8CB7C7">
                  <a:lumMod val="75000"/>
                </a:srgbClr>
              </a:buClr>
              <a:buSzTx/>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Arial" pitchFamily="34" charset="0"/>
                <a:ea typeface="DIN Pro" charset="0"/>
                <a:cs typeface="DIN Pro" charset="0"/>
              </a:rPr>
              <a:t>Bullet 1</a:t>
            </a:r>
          </a:p>
          <a:p>
            <a:pPr marL="182558" marR="0" lvl="1" indent="-182558" algn="l" defTabSz="914378" rtl="0" eaLnBrk="1" fontAlgn="auto" latinLnBrk="0" hangingPunct="1">
              <a:lnSpc>
                <a:spcPct val="100000"/>
              </a:lnSpc>
              <a:spcBef>
                <a:spcPts val="0"/>
              </a:spcBef>
              <a:spcAft>
                <a:spcPts val="300"/>
              </a:spcAft>
              <a:buClr>
                <a:srgbClr val="8CB7C7">
                  <a:lumMod val="75000"/>
                </a:srgbClr>
              </a:buClr>
              <a:buSzTx/>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Arial" pitchFamily="34" charset="0"/>
                <a:ea typeface="DIN Pro" charset="0"/>
                <a:cs typeface="DIN Pro" charset="0"/>
              </a:rPr>
              <a:t>Bullet 2</a:t>
            </a:r>
          </a:p>
          <a:p>
            <a:pPr marL="182558" marR="0" lvl="1" indent="-182558" algn="l" defTabSz="914378" rtl="0" eaLnBrk="1" fontAlgn="auto" latinLnBrk="0" hangingPunct="1">
              <a:lnSpc>
                <a:spcPct val="100000"/>
              </a:lnSpc>
              <a:spcBef>
                <a:spcPts val="0"/>
              </a:spcBef>
              <a:spcAft>
                <a:spcPts val="300"/>
              </a:spcAft>
              <a:buClr>
                <a:srgbClr val="8CB7C7">
                  <a:lumMod val="75000"/>
                </a:srgbClr>
              </a:buClr>
              <a:buSzTx/>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Arial" pitchFamily="34" charset="0"/>
                <a:ea typeface="DIN Pro" charset="0"/>
                <a:cs typeface="DIN Pro" charset="0"/>
              </a:rPr>
              <a:t>Bullet 3</a:t>
            </a:r>
          </a:p>
          <a:p>
            <a:pPr marL="182558" marR="0" lvl="1" indent="-182558" algn="l" defTabSz="914378" rtl="0" eaLnBrk="1" fontAlgn="auto" latinLnBrk="0" hangingPunct="1">
              <a:lnSpc>
                <a:spcPct val="100000"/>
              </a:lnSpc>
              <a:spcBef>
                <a:spcPts val="0"/>
              </a:spcBef>
              <a:spcAft>
                <a:spcPts val="300"/>
              </a:spcAft>
              <a:buClr>
                <a:srgbClr val="8CB7C7">
                  <a:lumMod val="75000"/>
                </a:srgbClr>
              </a:buClr>
              <a:buSzTx/>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Arial" pitchFamily="34" charset="0"/>
                <a:ea typeface="DIN Pro" charset="0"/>
                <a:cs typeface="DIN Pro" charset="0"/>
              </a:rPr>
              <a:t>Bullet 4</a:t>
            </a:r>
            <a:endParaRPr kumimoji="0" lang="en-US" sz="11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510108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216">
          <p15:clr>
            <a:srgbClr val="FBAE40"/>
          </p15:clr>
        </p15:guide>
        <p15:guide id="2" pos="1944">
          <p15:clr>
            <a:srgbClr val="FBAE40"/>
          </p15:clr>
        </p15:guide>
        <p15:guide id="3" pos="1992">
          <p15:clr>
            <a:srgbClr val="FBAE40"/>
          </p15:clr>
        </p15:guide>
        <p15:guide id="4" pos="3720">
          <p15:clr>
            <a:srgbClr val="FBAE40"/>
          </p15:clr>
        </p15:guide>
        <p15:guide id="5" pos="3768">
          <p15:clr>
            <a:srgbClr val="FBAE40"/>
          </p15:clr>
        </p15:guide>
        <p15:guide id="6" pos="5496">
          <p15:clr>
            <a:srgbClr val="FBAE40"/>
          </p15:clr>
        </p15:guide>
        <p15:guide id="7" orient="horz" pos="804">
          <p15:clr>
            <a:srgbClr val="FBAE40"/>
          </p15:clr>
        </p15:guide>
        <p15:guide id="8" orient="horz" pos="1788">
          <p15:clr>
            <a:srgbClr val="FBAE40"/>
          </p15:clr>
        </p15:guide>
        <p15:guide id="9" orient="horz" pos="1860">
          <p15:clr>
            <a:srgbClr val="FBAE40"/>
          </p15:clr>
        </p15:guide>
        <p15:guide id="10" orient="horz" pos="2964">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4 Photos + Text">
    <p:spTree>
      <p:nvGrpSpPr>
        <p:cNvPr id="1" name=""/>
        <p:cNvGrpSpPr/>
        <p:nvPr/>
      </p:nvGrpSpPr>
      <p:grpSpPr>
        <a:xfrm>
          <a:off x="0" y="0"/>
          <a:ext cx="0" cy="0"/>
          <a:chOff x="0" y="0"/>
          <a:chExt cx="0" cy="0"/>
        </a:xfrm>
      </p:grpSpPr>
      <p:sp>
        <p:nvSpPr>
          <p:cNvPr id="4" name="Picture Placeholder 3"/>
          <p:cNvSpPr>
            <a:spLocks noGrp="1"/>
          </p:cNvSpPr>
          <p:nvPr>
            <p:ph type="pic" sz="quarter" idx="16"/>
          </p:nvPr>
        </p:nvSpPr>
        <p:spPr>
          <a:xfrm>
            <a:off x="342900" y="1730375"/>
            <a:ext cx="2024062" cy="1341438"/>
          </a:xfrm>
        </p:spPr>
        <p:txBody>
          <a:bodyPr/>
          <a:lstStyle/>
          <a:p>
            <a:r>
              <a:rPr lang="en-US"/>
              <a:t>Drag picture to placeholder or click icon to add</a:t>
            </a:r>
          </a:p>
        </p:txBody>
      </p:sp>
      <p:sp>
        <p:nvSpPr>
          <p:cNvPr id="27" name="Picture Placeholder 3"/>
          <p:cNvSpPr>
            <a:spLocks noGrp="1"/>
          </p:cNvSpPr>
          <p:nvPr>
            <p:ph type="pic" sz="quarter" idx="17"/>
          </p:nvPr>
        </p:nvSpPr>
        <p:spPr>
          <a:xfrm>
            <a:off x="2438400" y="1730375"/>
            <a:ext cx="2024062" cy="1341438"/>
          </a:xfrm>
        </p:spPr>
        <p:txBody>
          <a:bodyPr/>
          <a:lstStyle/>
          <a:p>
            <a:r>
              <a:rPr lang="en-US"/>
              <a:t>Drag picture to placeholder or click icon to add</a:t>
            </a:r>
          </a:p>
        </p:txBody>
      </p:sp>
      <p:sp>
        <p:nvSpPr>
          <p:cNvPr id="28" name="Picture Placeholder 3"/>
          <p:cNvSpPr>
            <a:spLocks noGrp="1"/>
          </p:cNvSpPr>
          <p:nvPr>
            <p:ph type="pic" sz="quarter" idx="18"/>
          </p:nvPr>
        </p:nvSpPr>
        <p:spPr>
          <a:xfrm>
            <a:off x="4533900" y="1733550"/>
            <a:ext cx="2024062" cy="1341438"/>
          </a:xfrm>
        </p:spPr>
        <p:txBody>
          <a:bodyPr/>
          <a:lstStyle/>
          <a:p>
            <a:r>
              <a:rPr lang="en-US"/>
              <a:t>Drag picture to placeholder or click icon to add</a:t>
            </a:r>
          </a:p>
        </p:txBody>
      </p:sp>
      <p:sp>
        <p:nvSpPr>
          <p:cNvPr id="29" name="Picture Placeholder 3"/>
          <p:cNvSpPr>
            <a:spLocks noGrp="1"/>
          </p:cNvSpPr>
          <p:nvPr>
            <p:ph type="pic" sz="quarter" idx="19"/>
          </p:nvPr>
        </p:nvSpPr>
        <p:spPr>
          <a:xfrm>
            <a:off x="6629400" y="1733550"/>
            <a:ext cx="2024062" cy="1341438"/>
          </a:xfrm>
        </p:spPr>
        <p:txBody>
          <a:bodyPr/>
          <a:lstStyle/>
          <a:p>
            <a:r>
              <a:rPr lang="en-US"/>
              <a:t>Drag picture to placeholder or click icon to add</a:t>
            </a:r>
          </a:p>
        </p:txBody>
      </p:sp>
      <p:sp>
        <p:nvSpPr>
          <p:cNvPr id="2" name="Title 1"/>
          <p:cNvSpPr>
            <a:spLocks noGrp="1"/>
          </p:cNvSpPr>
          <p:nvPr>
            <p:ph type="title" hasCustomPrompt="1"/>
          </p:nvPr>
        </p:nvSpPr>
        <p:spPr>
          <a:xfrm>
            <a:off x="357189" y="493258"/>
            <a:ext cx="8329613" cy="523183"/>
          </a:xfrm>
        </p:spPr>
        <p:txBody>
          <a:bodyPr/>
          <a:lstStyle>
            <a:lvl1pPr>
              <a:defRPr baseline="0"/>
            </a:lvl1pPr>
          </a:lstStyle>
          <a:p>
            <a:r>
              <a:rPr lang="en-US"/>
              <a:t>INSERT HEADLINE HERE – UP TO 2 FULL WIDTH LINES (ALL CAPS)</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8" name="Text Placeholder 7"/>
          <p:cNvSpPr>
            <a:spLocks noGrp="1"/>
          </p:cNvSpPr>
          <p:nvPr>
            <p:ph type="body" sz="quarter" idx="20" hasCustomPrompt="1"/>
          </p:nvPr>
        </p:nvSpPr>
        <p:spPr>
          <a:xfrm>
            <a:off x="346076" y="3143251"/>
            <a:ext cx="2016125" cy="1289283"/>
          </a:xfrm>
        </p:spPr>
        <p:txBody>
          <a:bodyPr/>
          <a:lstStyle>
            <a:lvl1pPr>
              <a:defRPr sz="1300"/>
            </a:lvl1pPr>
          </a:lstStyle>
          <a:p>
            <a:pPr lvl="0"/>
            <a:r>
              <a:rPr lang="en-US"/>
              <a:t>Insert subtitle here – recommend a limit of 1 line.</a:t>
            </a:r>
          </a:p>
        </p:txBody>
      </p:sp>
      <p:sp>
        <p:nvSpPr>
          <p:cNvPr id="30" name="Text Placeholder 7"/>
          <p:cNvSpPr>
            <a:spLocks noGrp="1"/>
          </p:cNvSpPr>
          <p:nvPr>
            <p:ph type="body" sz="quarter" idx="21" hasCustomPrompt="1"/>
          </p:nvPr>
        </p:nvSpPr>
        <p:spPr>
          <a:xfrm>
            <a:off x="2438401" y="3143251"/>
            <a:ext cx="2016125" cy="1289283"/>
          </a:xfrm>
        </p:spPr>
        <p:txBody>
          <a:bodyPr/>
          <a:lstStyle>
            <a:lvl1pPr>
              <a:defRPr sz="1300"/>
            </a:lvl1pPr>
          </a:lstStyle>
          <a:p>
            <a:pPr lvl="0"/>
            <a:r>
              <a:rPr lang="en-US"/>
              <a:t>Insert subtitle here – recommend a limit of 1 line.</a:t>
            </a:r>
          </a:p>
        </p:txBody>
      </p:sp>
      <p:sp>
        <p:nvSpPr>
          <p:cNvPr id="31" name="Text Placeholder 7"/>
          <p:cNvSpPr>
            <a:spLocks noGrp="1"/>
          </p:cNvSpPr>
          <p:nvPr>
            <p:ph type="body" sz="quarter" idx="22" hasCustomPrompt="1"/>
          </p:nvPr>
        </p:nvSpPr>
        <p:spPr>
          <a:xfrm>
            <a:off x="4533901" y="3143249"/>
            <a:ext cx="2016125" cy="1289283"/>
          </a:xfrm>
        </p:spPr>
        <p:txBody>
          <a:bodyPr/>
          <a:lstStyle>
            <a:lvl1pPr>
              <a:defRPr sz="1300"/>
            </a:lvl1pPr>
          </a:lstStyle>
          <a:p>
            <a:pPr lvl="0"/>
            <a:r>
              <a:rPr lang="en-US"/>
              <a:t>Insert subtitle here – recommend a limit of 1 line.</a:t>
            </a:r>
          </a:p>
        </p:txBody>
      </p:sp>
      <p:sp>
        <p:nvSpPr>
          <p:cNvPr id="32" name="Text Placeholder 7"/>
          <p:cNvSpPr>
            <a:spLocks noGrp="1"/>
          </p:cNvSpPr>
          <p:nvPr>
            <p:ph type="body" sz="quarter" idx="23" hasCustomPrompt="1"/>
          </p:nvPr>
        </p:nvSpPr>
        <p:spPr>
          <a:xfrm>
            <a:off x="6626226" y="3143251"/>
            <a:ext cx="2016125" cy="1289283"/>
          </a:xfrm>
        </p:spPr>
        <p:txBody>
          <a:bodyPr/>
          <a:lstStyle>
            <a:lvl1pPr>
              <a:defRPr sz="1300"/>
            </a:lvl1pPr>
          </a:lstStyle>
          <a:p>
            <a:pPr lvl="0"/>
            <a:r>
              <a:rPr lang="en-US"/>
              <a:t>Insert subtitle here – recommend a limit of 1 line.</a:t>
            </a:r>
          </a:p>
        </p:txBody>
      </p:sp>
      <p:sp>
        <p:nvSpPr>
          <p:cNvPr id="35" name="Text Placeholder 7"/>
          <p:cNvSpPr>
            <a:spLocks noGrp="1"/>
          </p:cNvSpPr>
          <p:nvPr>
            <p:ph type="body" sz="quarter" idx="13" hasCustomPrompt="1"/>
          </p:nvPr>
        </p:nvSpPr>
        <p:spPr>
          <a:xfrm>
            <a:off x="365125" y="1139721"/>
            <a:ext cx="8329613" cy="298660"/>
          </a:xfrm>
        </p:spPr>
        <p:txBody>
          <a:bodyPr/>
          <a:lstStyle>
            <a:lvl1pPr>
              <a:lnSpc>
                <a:spcPts val="1600"/>
              </a:lnSpc>
              <a:spcBef>
                <a:spcPts val="0"/>
              </a:spcBef>
              <a:defRPr sz="1400" b="1" baseline="0"/>
            </a:lvl1pPr>
            <a:lvl2pPr marL="171446" indent="-171446">
              <a:spcBef>
                <a:spcPts val="336"/>
              </a:spcBef>
              <a:spcAft>
                <a:spcPts val="0"/>
              </a:spcAft>
              <a:buClr>
                <a:schemeClr val="accent3">
                  <a:lumMod val="75000"/>
                </a:schemeClr>
              </a:buClr>
              <a:buFont typeface="Wingdings" panose="05000000000000000000" pitchFamily="2" charset="2"/>
              <a:buChar char="§"/>
              <a:defRPr sz="1300"/>
            </a:lvl2pPr>
            <a:lvl3pPr marL="342892" indent="-171446">
              <a:spcBef>
                <a:spcPts val="336"/>
              </a:spcBef>
              <a:buClr>
                <a:srgbClr val="3086AB"/>
              </a:buClr>
              <a:buFont typeface="Arial" panose="020B0604020202020204" pitchFamily="34" charset="0"/>
              <a:buChar char="•"/>
              <a:tabLst/>
              <a:defRPr baseline="0"/>
            </a:lvl3pPr>
            <a:lvl4pPr marL="515925" indent="-173034">
              <a:spcBef>
                <a:spcPts val="336"/>
              </a:spcBef>
              <a:spcAft>
                <a:spcPts val="0"/>
              </a:spcAft>
              <a:buFont typeface="Arial" panose="020B0604020202020204" pitchFamily="34" charset="0"/>
              <a:buChar char="-"/>
              <a:tabLst/>
              <a:defRPr baseline="0"/>
            </a:lvl4pPr>
            <a:lvl5pPr marL="687371" indent="-171446">
              <a:spcBef>
                <a:spcPts val="336"/>
              </a:spcBef>
              <a:defRPr baseline="0"/>
            </a:lvl5pPr>
          </a:lstStyle>
          <a:p>
            <a:pPr lvl="0"/>
            <a:r>
              <a:rPr lang="en-US"/>
              <a:t>Insert sub-headline or explanatory copy here – up to 2 full-width lines.</a:t>
            </a:r>
          </a:p>
        </p:txBody>
      </p:sp>
    </p:spTree>
    <p:extLst>
      <p:ext uri="{BB962C8B-B14F-4D97-AF65-F5344CB8AC3E}">
        <p14:creationId xmlns:p14="http://schemas.microsoft.com/office/powerpoint/2010/main" val="322271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092">
          <p15:clr>
            <a:srgbClr val="FBAE40"/>
          </p15:clr>
        </p15:guide>
        <p15:guide id="2" orient="horz" pos="1932">
          <p15:clr>
            <a:srgbClr val="FBAE40"/>
          </p15:clr>
        </p15:guide>
        <p15:guide id="3" orient="horz" pos="1980">
          <p15:clr>
            <a:srgbClr val="FBAE40"/>
          </p15:clr>
        </p15:guide>
        <p15:guide id="4" orient="horz" pos="2796">
          <p15:clr>
            <a:srgbClr val="FBAE40"/>
          </p15:clr>
        </p15:guide>
        <p15:guide id="5" pos="216">
          <p15:clr>
            <a:srgbClr val="FBAE40"/>
          </p15:clr>
        </p15:guide>
        <p15:guide id="6" pos="1488">
          <p15:clr>
            <a:srgbClr val="FBAE40"/>
          </p15:clr>
        </p15:guide>
        <p15:guide id="7" pos="5448">
          <p15:clr>
            <a:srgbClr val="FBAE40"/>
          </p15:clr>
        </p15:guide>
        <p15:guide id="8" pos="2808">
          <p15:clr>
            <a:srgbClr val="FBAE40"/>
          </p15:clr>
        </p15:guide>
        <p15:guide id="9" pos="1536">
          <p15:clr>
            <a:srgbClr val="FBAE40"/>
          </p15:clr>
        </p15:guide>
        <p15:guide id="10" pos="2856">
          <p15:clr>
            <a:srgbClr val="FBAE40"/>
          </p15:clr>
        </p15:guide>
        <p15:guide id="11" pos="4128">
          <p15:clr>
            <a:srgbClr val="FBAE40"/>
          </p15:clr>
        </p15:guide>
        <p15:guide id="12" pos="4176">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4 Square Photos + bold subtitles">
    <p:spTree>
      <p:nvGrpSpPr>
        <p:cNvPr id="1" name=""/>
        <p:cNvGrpSpPr/>
        <p:nvPr/>
      </p:nvGrpSpPr>
      <p:grpSpPr>
        <a:xfrm>
          <a:off x="0" y="0"/>
          <a:ext cx="0" cy="0"/>
          <a:chOff x="0" y="0"/>
          <a:chExt cx="0" cy="0"/>
        </a:xfrm>
      </p:grpSpPr>
      <p:sp>
        <p:nvSpPr>
          <p:cNvPr id="4" name="Picture Placeholder 3"/>
          <p:cNvSpPr>
            <a:spLocks noGrp="1"/>
          </p:cNvSpPr>
          <p:nvPr>
            <p:ph type="pic" sz="quarter" idx="16"/>
          </p:nvPr>
        </p:nvSpPr>
        <p:spPr>
          <a:xfrm>
            <a:off x="342900" y="1543051"/>
            <a:ext cx="2024062" cy="1901825"/>
          </a:xfrm>
        </p:spPr>
        <p:txBody>
          <a:bodyPr/>
          <a:lstStyle/>
          <a:p>
            <a:r>
              <a:rPr lang="en-US"/>
              <a:t>Drag picture to placeholder or click icon to add</a:t>
            </a:r>
          </a:p>
        </p:txBody>
      </p:sp>
      <p:sp>
        <p:nvSpPr>
          <p:cNvPr id="27" name="Picture Placeholder 3"/>
          <p:cNvSpPr>
            <a:spLocks noGrp="1"/>
          </p:cNvSpPr>
          <p:nvPr>
            <p:ph type="pic" sz="quarter" idx="17"/>
          </p:nvPr>
        </p:nvSpPr>
        <p:spPr>
          <a:xfrm>
            <a:off x="2438400" y="1543051"/>
            <a:ext cx="2024062" cy="1901825"/>
          </a:xfrm>
        </p:spPr>
        <p:txBody>
          <a:bodyPr/>
          <a:lstStyle/>
          <a:p>
            <a:r>
              <a:rPr lang="en-US"/>
              <a:t>Drag picture to placeholder or click icon to add</a:t>
            </a:r>
          </a:p>
        </p:txBody>
      </p:sp>
      <p:sp>
        <p:nvSpPr>
          <p:cNvPr id="28" name="Picture Placeholder 3"/>
          <p:cNvSpPr>
            <a:spLocks noGrp="1"/>
          </p:cNvSpPr>
          <p:nvPr>
            <p:ph type="pic" sz="quarter" idx="18"/>
          </p:nvPr>
        </p:nvSpPr>
        <p:spPr>
          <a:xfrm>
            <a:off x="4533900" y="1546226"/>
            <a:ext cx="2024062" cy="1901825"/>
          </a:xfrm>
        </p:spPr>
        <p:txBody>
          <a:bodyPr/>
          <a:lstStyle/>
          <a:p>
            <a:r>
              <a:rPr lang="en-US"/>
              <a:t>Drag picture to placeholder or click icon to add</a:t>
            </a:r>
          </a:p>
        </p:txBody>
      </p:sp>
      <p:sp>
        <p:nvSpPr>
          <p:cNvPr id="29" name="Picture Placeholder 3"/>
          <p:cNvSpPr>
            <a:spLocks noGrp="1"/>
          </p:cNvSpPr>
          <p:nvPr>
            <p:ph type="pic" sz="quarter" idx="19"/>
          </p:nvPr>
        </p:nvSpPr>
        <p:spPr>
          <a:xfrm>
            <a:off x="6629400" y="1546226"/>
            <a:ext cx="2024062" cy="1901825"/>
          </a:xfrm>
        </p:spPr>
        <p:txBody>
          <a:bodyPr/>
          <a:lstStyle/>
          <a:p>
            <a:r>
              <a:rPr lang="en-US"/>
              <a:t>Drag picture to placeholder or click icon to add</a:t>
            </a:r>
          </a:p>
        </p:txBody>
      </p:sp>
      <p:sp>
        <p:nvSpPr>
          <p:cNvPr id="2" name="Title 1"/>
          <p:cNvSpPr>
            <a:spLocks noGrp="1"/>
          </p:cNvSpPr>
          <p:nvPr>
            <p:ph type="title" hasCustomPrompt="1"/>
          </p:nvPr>
        </p:nvSpPr>
        <p:spPr>
          <a:xfrm>
            <a:off x="357189" y="493258"/>
            <a:ext cx="8329613" cy="523183"/>
          </a:xfrm>
        </p:spPr>
        <p:txBody>
          <a:bodyPr/>
          <a:lstStyle>
            <a:lvl1pPr>
              <a:defRPr baseline="0"/>
            </a:lvl1pPr>
          </a:lstStyle>
          <a:p>
            <a:r>
              <a:rPr lang="en-US"/>
              <a:t>INSERT HEADLINE HERE – UP TO 2 FULL WIDTH LINES (ALL CAPS)</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8" name="Text Placeholder 7"/>
          <p:cNvSpPr>
            <a:spLocks noGrp="1"/>
          </p:cNvSpPr>
          <p:nvPr>
            <p:ph type="body" sz="quarter" idx="20" hasCustomPrompt="1"/>
          </p:nvPr>
        </p:nvSpPr>
        <p:spPr>
          <a:xfrm>
            <a:off x="346076" y="3600451"/>
            <a:ext cx="2016125" cy="832083"/>
          </a:xfrm>
        </p:spPr>
        <p:txBody>
          <a:bodyPr/>
          <a:lstStyle>
            <a:lvl1pPr>
              <a:defRPr sz="1300" b="1"/>
            </a:lvl1pPr>
          </a:lstStyle>
          <a:p>
            <a:pPr lvl="0"/>
            <a:r>
              <a:rPr lang="en-US"/>
              <a:t>Insert subtitle here – recommend a limit of 1 line.</a:t>
            </a:r>
          </a:p>
        </p:txBody>
      </p:sp>
      <p:sp>
        <p:nvSpPr>
          <p:cNvPr id="30" name="Text Placeholder 7"/>
          <p:cNvSpPr>
            <a:spLocks noGrp="1"/>
          </p:cNvSpPr>
          <p:nvPr>
            <p:ph type="body" sz="quarter" idx="21" hasCustomPrompt="1"/>
          </p:nvPr>
        </p:nvSpPr>
        <p:spPr>
          <a:xfrm>
            <a:off x="2438401" y="3600451"/>
            <a:ext cx="2016125" cy="832083"/>
          </a:xfrm>
        </p:spPr>
        <p:txBody>
          <a:bodyPr/>
          <a:lstStyle>
            <a:lvl1pPr>
              <a:defRPr sz="1300" b="1"/>
            </a:lvl1pPr>
          </a:lstStyle>
          <a:p>
            <a:pPr lvl="0"/>
            <a:r>
              <a:rPr lang="en-US"/>
              <a:t>Insert subtitle here – recommend a limit of 1 line.</a:t>
            </a:r>
          </a:p>
        </p:txBody>
      </p:sp>
      <p:sp>
        <p:nvSpPr>
          <p:cNvPr id="31" name="Text Placeholder 7"/>
          <p:cNvSpPr>
            <a:spLocks noGrp="1"/>
          </p:cNvSpPr>
          <p:nvPr>
            <p:ph type="body" sz="quarter" idx="22" hasCustomPrompt="1"/>
          </p:nvPr>
        </p:nvSpPr>
        <p:spPr>
          <a:xfrm>
            <a:off x="4533901" y="3600449"/>
            <a:ext cx="2016125" cy="832083"/>
          </a:xfrm>
        </p:spPr>
        <p:txBody>
          <a:bodyPr/>
          <a:lstStyle>
            <a:lvl1pPr>
              <a:defRPr sz="1300" b="1"/>
            </a:lvl1pPr>
          </a:lstStyle>
          <a:p>
            <a:pPr lvl="0"/>
            <a:r>
              <a:rPr lang="en-US"/>
              <a:t>Insert subtitle here – recommend a limit of 1 line.</a:t>
            </a:r>
          </a:p>
        </p:txBody>
      </p:sp>
      <p:sp>
        <p:nvSpPr>
          <p:cNvPr id="32" name="Text Placeholder 7"/>
          <p:cNvSpPr>
            <a:spLocks noGrp="1"/>
          </p:cNvSpPr>
          <p:nvPr>
            <p:ph type="body" sz="quarter" idx="23" hasCustomPrompt="1"/>
          </p:nvPr>
        </p:nvSpPr>
        <p:spPr>
          <a:xfrm>
            <a:off x="6626226" y="3600451"/>
            <a:ext cx="2016125" cy="832083"/>
          </a:xfrm>
        </p:spPr>
        <p:txBody>
          <a:bodyPr/>
          <a:lstStyle>
            <a:lvl1pPr>
              <a:defRPr sz="1300" b="1"/>
            </a:lvl1pPr>
          </a:lstStyle>
          <a:p>
            <a:pPr lvl="0"/>
            <a:r>
              <a:rPr lang="en-US"/>
              <a:t>Insert subtitle here – recommend a limit of 1 line.</a:t>
            </a:r>
          </a:p>
        </p:txBody>
      </p:sp>
    </p:spTree>
    <p:extLst>
      <p:ext uri="{BB962C8B-B14F-4D97-AF65-F5344CB8AC3E}">
        <p14:creationId xmlns:p14="http://schemas.microsoft.com/office/powerpoint/2010/main" val="872797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972">
          <p15:clr>
            <a:srgbClr val="FBAE40"/>
          </p15:clr>
        </p15:guide>
        <p15:guide id="2" orient="horz" pos="2268">
          <p15:clr>
            <a:srgbClr val="FBAE40"/>
          </p15:clr>
        </p15:guide>
        <p15:guide id="3" orient="horz" pos="2172">
          <p15:clr>
            <a:srgbClr val="FBAE40"/>
          </p15:clr>
        </p15:guide>
        <p15:guide id="4" orient="horz" pos="2796">
          <p15:clr>
            <a:srgbClr val="FBAE40"/>
          </p15:clr>
        </p15:guide>
        <p15:guide id="5" pos="216">
          <p15:clr>
            <a:srgbClr val="FBAE40"/>
          </p15:clr>
        </p15:guide>
        <p15:guide id="6" pos="1488">
          <p15:clr>
            <a:srgbClr val="FBAE40"/>
          </p15:clr>
        </p15:guide>
        <p15:guide id="7" pos="5448">
          <p15:clr>
            <a:srgbClr val="FBAE40"/>
          </p15:clr>
        </p15:guide>
        <p15:guide id="8" pos="2808">
          <p15:clr>
            <a:srgbClr val="FBAE40"/>
          </p15:clr>
        </p15:guide>
        <p15:guide id="9" pos="1536">
          <p15:clr>
            <a:srgbClr val="FBAE40"/>
          </p15:clr>
        </p15:guide>
        <p15:guide id="10" pos="2856">
          <p15:clr>
            <a:srgbClr val="FBAE40"/>
          </p15:clr>
        </p15:guide>
        <p15:guide id="11" pos="4128">
          <p15:clr>
            <a:srgbClr val="FBAE40"/>
          </p15:clr>
        </p15:guide>
        <p15:guide id="12" pos="417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 Customize Photo">
    <p:spTree>
      <p:nvGrpSpPr>
        <p:cNvPr id="1" name=""/>
        <p:cNvGrpSpPr/>
        <p:nvPr/>
      </p:nvGrpSpPr>
      <p:grpSpPr>
        <a:xfrm>
          <a:off x="0" y="0"/>
          <a:ext cx="0" cy="0"/>
          <a:chOff x="0" y="0"/>
          <a:chExt cx="0" cy="0"/>
        </a:xfrm>
      </p:grpSpPr>
      <p:sp>
        <p:nvSpPr>
          <p:cNvPr id="10" name="Picture Placeholder 7"/>
          <p:cNvSpPr>
            <a:spLocks noGrp="1"/>
          </p:cNvSpPr>
          <p:nvPr>
            <p:ph type="pic" sz="quarter" idx="13" hasCustomPrompt="1"/>
          </p:nvPr>
        </p:nvSpPr>
        <p:spPr>
          <a:xfrm>
            <a:off x="1" y="0"/>
            <a:ext cx="9144000" cy="5143500"/>
          </a:xfrm>
        </p:spPr>
        <p:txBody>
          <a:bodyPr lIns="4754880" tIns="1920240" rIns="0" bIns="0">
            <a:normAutofit/>
          </a:bodyPr>
          <a:lstStyle>
            <a:lvl1pPr marL="0" indent="0">
              <a:buNone/>
              <a:defRPr sz="1800">
                <a:latin typeface="Arial" panose="020B0604020202020204" pitchFamily="34" charset="0"/>
                <a:cs typeface="Arial" panose="020B0604020202020204" pitchFamily="34" charset="0"/>
              </a:defRPr>
            </a:lvl1pPr>
          </a:lstStyle>
          <a:p>
            <a:r>
              <a:rPr lang="en-US"/>
              <a:t>Click on the icon to insert a </a:t>
            </a:r>
            <a:br>
              <a:rPr lang="en-US"/>
            </a:br>
            <a:r>
              <a:rPr lang="en-US"/>
              <a:t>new photo. Detailed instructions </a:t>
            </a:r>
            <a:br>
              <a:rPr lang="en-US"/>
            </a:br>
            <a:r>
              <a:rPr lang="en-US"/>
              <a:t>can be found on the slide titled</a:t>
            </a:r>
            <a:br>
              <a:rPr lang="en-US"/>
            </a:br>
            <a:r>
              <a:rPr lang="en-US"/>
              <a:t>“CHANGING THE PHOTO ON </a:t>
            </a:r>
            <a:br>
              <a:rPr lang="en-US"/>
            </a:br>
            <a:r>
              <a:rPr lang="en-US"/>
              <a:t>YOUR TITLE SLIDE.”</a:t>
            </a:r>
          </a:p>
        </p:txBody>
      </p:sp>
      <p:sp>
        <p:nvSpPr>
          <p:cNvPr id="2" name="Title 1"/>
          <p:cNvSpPr>
            <a:spLocks noGrp="1"/>
          </p:cNvSpPr>
          <p:nvPr>
            <p:ph type="ctrTitle" hasCustomPrompt="1"/>
          </p:nvPr>
        </p:nvSpPr>
        <p:spPr>
          <a:xfrm>
            <a:off x="365125" y="1844778"/>
            <a:ext cx="4140200" cy="847549"/>
          </a:xfrm>
        </p:spPr>
        <p:txBody>
          <a:bodyPr/>
          <a:lstStyle>
            <a:lvl1pPr>
              <a:defRPr b="0" baseline="0">
                <a:solidFill>
                  <a:schemeClr val="bg1"/>
                </a:solidFill>
              </a:defRPr>
            </a:lvl1pPr>
          </a:lstStyle>
          <a:p>
            <a:r>
              <a:rPr lang="en-US"/>
              <a:t>INSERT MAIN TITLE HERE – UP TO 2 LINES (ALL CAPS)</a:t>
            </a:r>
          </a:p>
        </p:txBody>
      </p:sp>
      <p:sp>
        <p:nvSpPr>
          <p:cNvPr id="3" name="Subtitle 2"/>
          <p:cNvSpPr>
            <a:spLocks noGrp="1"/>
          </p:cNvSpPr>
          <p:nvPr>
            <p:ph type="subTitle" idx="1" hasCustomPrompt="1"/>
          </p:nvPr>
        </p:nvSpPr>
        <p:spPr>
          <a:xfrm>
            <a:off x="365128" y="2722337"/>
            <a:ext cx="4140200" cy="522515"/>
          </a:xfrm>
        </p:spPr>
        <p:txBody>
          <a:bodyPr/>
          <a:lstStyle>
            <a:lvl1pPr marL="0" indent="0" algn="l">
              <a:spcBef>
                <a:spcPts val="0"/>
              </a:spcBef>
              <a:buNone/>
              <a:defRPr sz="1400" b="0">
                <a:solidFill>
                  <a:schemeClr val="bg1"/>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Insert Sub-Title Here – Up To 2 Lines (Initial Caps)</a:t>
            </a:r>
          </a:p>
        </p:txBody>
      </p:sp>
      <p:sp>
        <p:nvSpPr>
          <p:cNvPr id="7" name="Text Placeholder 5"/>
          <p:cNvSpPr>
            <a:spLocks noGrp="1"/>
          </p:cNvSpPr>
          <p:nvPr>
            <p:ph type="body" sz="quarter" idx="14" hasCustomPrompt="1"/>
          </p:nvPr>
        </p:nvSpPr>
        <p:spPr>
          <a:xfrm>
            <a:off x="365128" y="4056064"/>
            <a:ext cx="4140200" cy="760868"/>
          </a:xfrm>
        </p:spPr>
        <p:txBody>
          <a:bodyPr/>
          <a:lstStyle>
            <a:lvl1pPr marL="1588" indent="0">
              <a:lnSpc>
                <a:spcPts val="1700"/>
              </a:lnSpc>
              <a:spcBef>
                <a:spcPts val="0"/>
              </a:spcBef>
              <a:buNone/>
              <a:defRPr sz="1200">
                <a:solidFill>
                  <a:schemeClr val="bg1"/>
                </a:solidFill>
              </a:defRPr>
            </a:lvl1pPr>
            <a:lvl2pPr marL="1588" indent="0">
              <a:lnSpc>
                <a:spcPts val="1700"/>
              </a:lnSpc>
              <a:spcBef>
                <a:spcPts val="0"/>
              </a:spcBef>
              <a:buFont typeface="Arial" panose="020B0604020202020204" pitchFamily="34" charset="0"/>
              <a:buNone/>
              <a:defRPr sz="1200">
                <a:solidFill>
                  <a:schemeClr val="bg1"/>
                </a:solidFill>
              </a:defRPr>
            </a:lvl2pPr>
            <a:lvl3pPr marL="1588" indent="0">
              <a:lnSpc>
                <a:spcPts val="1700"/>
              </a:lnSpc>
              <a:spcBef>
                <a:spcPts val="0"/>
              </a:spcBef>
              <a:buNone/>
              <a:defRPr sz="1200">
                <a:solidFill>
                  <a:schemeClr val="bg1"/>
                </a:solidFill>
              </a:defRPr>
            </a:lvl3pPr>
            <a:lvl4pPr marL="1588" indent="0">
              <a:lnSpc>
                <a:spcPts val="1700"/>
              </a:lnSpc>
              <a:spcBef>
                <a:spcPts val="0"/>
              </a:spcBef>
              <a:buNone/>
              <a:defRPr sz="1200">
                <a:solidFill>
                  <a:schemeClr val="bg1"/>
                </a:solidFill>
              </a:defRPr>
            </a:lvl4pPr>
            <a:lvl5pPr marL="1588" indent="0">
              <a:lnSpc>
                <a:spcPts val="1700"/>
              </a:lnSpc>
              <a:spcBef>
                <a:spcPts val="0"/>
              </a:spcBef>
              <a:buNone/>
              <a:defRPr sz="1200">
                <a:solidFill>
                  <a:schemeClr val="bg1"/>
                </a:solidFill>
              </a:defRPr>
            </a:lvl5pPr>
          </a:lstStyle>
          <a:p>
            <a:pPr lvl="0"/>
            <a:r>
              <a:rPr lang="en-US"/>
              <a:t>Presenter Name 1</a:t>
            </a:r>
          </a:p>
          <a:p>
            <a:pPr lvl="2"/>
            <a:r>
              <a:rPr lang="en-US"/>
              <a:t>Presenter Name 2</a:t>
            </a:r>
          </a:p>
          <a:p>
            <a:pPr lvl="4"/>
            <a:r>
              <a:rPr lang="en-US"/>
              <a:t>Presenter Name 3</a:t>
            </a:r>
          </a:p>
        </p:txBody>
      </p:sp>
      <p:sp>
        <p:nvSpPr>
          <p:cNvPr id="9" name="Date Placeholder 3"/>
          <p:cNvSpPr>
            <a:spLocks noGrp="1"/>
          </p:cNvSpPr>
          <p:nvPr>
            <p:ph type="dt" sz="half" idx="2"/>
          </p:nvPr>
        </p:nvSpPr>
        <p:spPr>
          <a:xfrm>
            <a:off x="365126" y="3493010"/>
            <a:ext cx="4140201" cy="274637"/>
          </a:xfrm>
          <a:prstGeom prst="rect">
            <a:avLst/>
          </a:prstGeom>
        </p:spPr>
        <p:txBody>
          <a:bodyPr vert="horz" lIns="0" tIns="0" rIns="0" bIns="0" rtlCol="0" anchor="ctr"/>
          <a:lstStyle>
            <a:lvl1pPr algn="l">
              <a:defRPr sz="1200">
                <a:solidFill>
                  <a:schemeClr val="bg1"/>
                </a:solidFill>
                <a:latin typeface="Arial" panose="020B0604020202020204" pitchFamily="34" charset="0"/>
                <a:cs typeface="Arial" panose="020B0604020202020204" pitchFamily="34" charset="0"/>
              </a:defRPr>
            </a:lvl1pPr>
          </a:lstStyle>
          <a:p>
            <a:endParaRPr lang="en-US">
              <a:solidFill>
                <a:srgbClr val="FFFFFF"/>
              </a:solidFill>
            </a:endParaRPr>
          </a:p>
        </p:txBody>
      </p:sp>
      <p:sp>
        <p:nvSpPr>
          <p:cNvPr id="8" name="Footer Placeholder 3"/>
          <p:cNvSpPr>
            <a:spLocks noGrp="1"/>
          </p:cNvSpPr>
          <p:nvPr>
            <p:ph type="ftr" sz="quarter" idx="15"/>
          </p:nvPr>
        </p:nvSpPr>
        <p:spPr>
          <a:xfrm>
            <a:off x="5816600" y="4895959"/>
            <a:ext cx="2895600" cy="155598"/>
          </a:xfrm>
        </p:spPr>
        <p:txBody>
          <a:bodyPr/>
          <a:lstStyle>
            <a:lvl1pPr>
              <a:defRPr sz="500">
                <a:solidFill>
                  <a:schemeClr val="bg1"/>
                </a:solidFill>
              </a:defRPr>
            </a:lvl1pPr>
          </a:lstStyle>
          <a:p>
            <a:pPr algn="r"/>
            <a:r>
              <a:rPr lang="en-US">
                <a:solidFill>
                  <a:srgbClr val="FFFFFF"/>
                </a:solidFill>
              </a:rPr>
              <a:t>© Bill &amp; Melinda Gates Foundation      |</a:t>
            </a:r>
          </a:p>
        </p:txBody>
      </p:sp>
    </p:spTree>
    <p:extLst>
      <p:ext uri="{BB962C8B-B14F-4D97-AF65-F5344CB8AC3E}">
        <p14:creationId xmlns:p14="http://schemas.microsoft.com/office/powerpoint/2010/main" val="2056670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 Text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5126" y="1864706"/>
            <a:ext cx="8347074" cy="711809"/>
          </a:xfrm>
          <a:prstGeom prst="rect">
            <a:avLst/>
          </a:prstGeom>
        </p:spPr>
        <p:txBody>
          <a:bodyPr anchor="ctr"/>
          <a:lstStyle>
            <a:lvl1pPr>
              <a:lnSpc>
                <a:spcPts val="2300"/>
              </a:lnSpc>
              <a:defRPr sz="2300" b="0" baseline="0">
                <a:solidFill>
                  <a:schemeClr val="accent6"/>
                </a:solidFill>
              </a:defRPr>
            </a:lvl1pPr>
          </a:lstStyle>
          <a:p>
            <a:r>
              <a:rPr lang="en-US"/>
              <a:t>INSERT MAIN TITLE HERE – UP TO 2 FULL-WIDTH LINES (ALL CAPS)</a:t>
            </a:r>
          </a:p>
        </p:txBody>
      </p:sp>
      <p:sp>
        <p:nvSpPr>
          <p:cNvPr id="3" name="Subtitle 2"/>
          <p:cNvSpPr>
            <a:spLocks noGrp="1"/>
          </p:cNvSpPr>
          <p:nvPr>
            <p:ph type="subTitle" idx="1" hasCustomPrompt="1"/>
          </p:nvPr>
        </p:nvSpPr>
        <p:spPr>
          <a:xfrm>
            <a:off x="365127" y="2626209"/>
            <a:ext cx="8347075" cy="440164"/>
          </a:xfrm>
        </p:spPr>
        <p:txBody>
          <a:bodyPr anchor="ctr"/>
          <a:lstStyle>
            <a:lvl1pPr marL="0" indent="0" algn="l">
              <a:spcBef>
                <a:spcPts val="0"/>
              </a:spcBef>
              <a:buNone/>
              <a:defRPr sz="1400" b="0">
                <a:solidFill>
                  <a:schemeClr val="accent4"/>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Insert Sub-Title Here – Up To 2 Lines (Initial Caps)</a:t>
            </a:r>
          </a:p>
        </p:txBody>
      </p:sp>
      <p:sp>
        <p:nvSpPr>
          <p:cNvPr id="7" name="Text Placeholder 5"/>
          <p:cNvSpPr>
            <a:spLocks noGrp="1"/>
          </p:cNvSpPr>
          <p:nvPr>
            <p:ph type="body" sz="quarter" idx="14" hasCustomPrompt="1"/>
          </p:nvPr>
        </p:nvSpPr>
        <p:spPr>
          <a:xfrm>
            <a:off x="365127" y="4059937"/>
            <a:ext cx="8329613" cy="760868"/>
          </a:xfrm>
        </p:spPr>
        <p:txBody>
          <a:bodyPr/>
          <a:lstStyle>
            <a:lvl1pPr marL="1588" indent="0">
              <a:lnSpc>
                <a:spcPts val="1700"/>
              </a:lnSpc>
              <a:spcBef>
                <a:spcPts val="0"/>
              </a:spcBef>
              <a:buNone/>
              <a:defRPr sz="1200">
                <a:solidFill>
                  <a:schemeClr val="accent6">
                    <a:lumMod val="50000"/>
                    <a:lumOff val="50000"/>
                  </a:schemeClr>
                </a:solidFill>
              </a:defRPr>
            </a:lvl1pPr>
            <a:lvl2pPr marL="1588" indent="0">
              <a:lnSpc>
                <a:spcPts val="1700"/>
              </a:lnSpc>
              <a:spcBef>
                <a:spcPts val="0"/>
              </a:spcBef>
              <a:buFont typeface="Arial" panose="020B0604020202020204" pitchFamily="34" charset="0"/>
              <a:buNone/>
              <a:defRPr sz="1200">
                <a:solidFill>
                  <a:schemeClr val="bg1"/>
                </a:solidFill>
              </a:defRPr>
            </a:lvl2pPr>
            <a:lvl3pPr marL="1588" indent="0">
              <a:lnSpc>
                <a:spcPts val="1700"/>
              </a:lnSpc>
              <a:spcBef>
                <a:spcPts val="0"/>
              </a:spcBef>
              <a:buNone/>
              <a:defRPr sz="1200">
                <a:solidFill>
                  <a:schemeClr val="accent6">
                    <a:lumMod val="50000"/>
                    <a:lumOff val="50000"/>
                  </a:schemeClr>
                </a:solidFill>
              </a:defRPr>
            </a:lvl3pPr>
            <a:lvl4pPr marL="1588" indent="0">
              <a:lnSpc>
                <a:spcPts val="1700"/>
              </a:lnSpc>
              <a:spcBef>
                <a:spcPts val="0"/>
              </a:spcBef>
              <a:buNone/>
              <a:defRPr sz="1200">
                <a:solidFill>
                  <a:schemeClr val="bg1"/>
                </a:solidFill>
              </a:defRPr>
            </a:lvl4pPr>
            <a:lvl5pPr marL="1588" indent="0">
              <a:lnSpc>
                <a:spcPts val="1700"/>
              </a:lnSpc>
              <a:spcBef>
                <a:spcPts val="0"/>
              </a:spcBef>
              <a:buNone/>
              <a:defRPr sz="1200">
                <a:solidFill>
                  <a:schemeClr val="accent6">
                    <a:lumMod val="50000"/>
                    <a:lumOff val="50000"/>
                  </a:schemeClr>
                </a:solidFill>
              </a:defRPr>
            </a:lvl5pPr>
          </a:lstStyle>
          <a:p>
            <a:pPr lvl="0"/>
            <a:r>
              <a:rPr lang="en-US"/>
              <a:t>Presenter Name 1</a:t>
            </a:r>
          </a:p>
          <a:p>
            <a:pPr lvl="2"/>
            <a:r>
              <a:rPr lang="en-US"/>
              <a:t>Presenter Name 2</a:t>
            </a:r>
          </a:p>
          <a:p>
            <a:pPr lvl="4"/>
            <a:r>
              <a:rPr lang="en-US"/>
              <a:t>Presenter Name 3</a:t>
            </a:r>
          </a:p>
        </p:txBody>
      </p:sp>
      <p:sp>
        <p:nvSpPr>
          <p:cNvPr id="9" name="Date Placeholder 3"/>
          <p:cNvSpPr>
            <a:spLocks noGrp="1"/>
          </p:cNvSpPr>
          <p:nvPr>
            <p:ph type="dt" sz="half" idx="2"/>
          </p:nvPr>
        </p:nvSpPr>
        <p:spPr>
          <a:xfrm>
            <a:off x="365127" y="3493010"/>
            <a:ext cx="8347075" cy="274637"/>
          </a:xfrm>
          <a:prstGeom prst="rect">
            <a:avLst/>
          </a:prstGeom>
        </p:spPr>
        <p:txBody>
          <a:bodyPr vert="horz" lIns="0" tIns="0" rIns="0" bIns="0" rtlCol="0" anchor="ctr"/>
          <a:lstStyle>
            <a:lvl1pPr algn="l">
              <a:defRPr sz="1200">
                <a:solidFill>
                  <a:schemeClr val="accent6">
                    <a:lumMod val="50000"/>
                    <a:lumOff val="50000"/>
                  </a:schemeClr>
                </a:solidFill>
                <a:latin typeface="Arial" panose="020B0604020202020204" pitchFamily="34" charset="0"/>
                <a:cs typeface="Arial" panose="020B0604020202020204" pitchFamily="34" charset="0"/>
              </a:defRPr>
            </a:lvl1pPr>
          </a:lstStyle>
          <a:p>
            <a:endParaRPr lang="en-US">
              <a:solidFill>
                <a:srgbClr val="000000">
                  <a:lumMod val="50000"/>
                  <a:lumOff val="50000"/>
                </a:srgbClr>
              </a:solidFill>
            </a:endParaRPr>
          </a:p>
        </p:txBody>
      </p:sp>
      <p:cxnSp>
        <p:nvCxnSpPr>
          <p:cNvPr id="11" name="Straight Connector 10"/>
          <p:cNvCxnSpPr/>
          <p:nvPr userDrawn="1"/>
        </p:nvCxnSpPr>
        <p:spPr>
          <a:xfrm>
            <a:off x="365127" y="3220289"/>
            <a:ext cx="8347075"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6" descr="C:\Users\TERESA~1\AppData\Local\Temp\vmware-Teresa Sharp\VMwareDnD\99bbe9a7\BMGF_red_box_2i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66280" y="1"/>
            <a:ext cx="1645920" cy="1645920"/>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3"/>
          <p:cNvSpPr>
            <a:spLocks noGrp="1"/>
          </p:cNvSpPr>
          <p:nvPr>
            <p:ph type="ftr" sz="quarter" idx="15"/>
          </p:nvPr>
        </p:nvSpPr>
        <p:spPr>
          <a:xfrm>
            <a:off x="5816600" y="4895959"/>
            <a:ext cx="2895600" cy="155598"/>
          </a:xfrm>
        </p:spPr>
        <p:txBody>
          <a:bodyPr/>
          <a:lstStyle>
            <a:lvl1pPr>
              <a:defRPr sz="500"/>
            </a:lvl1pPr>
          </a:lstStyle>
          <a:p>
            <a:pPr algn="r"/>
            <a:r>
              <a:rPr lang="en-US">
                <a:solidFill>
                  <a:srgbClr val="000000"/>
                </a:solidFill>
              </a:rPr>
              <a:t>© Bill &amp; Melinda Gates Foundation      |</a:t>
            </a:r>
          </a:p>
        </p:txBody>
      </p:sp>
    </p:spTree>
    <p:extLst>
      <p:ext uri="{BB962C8B-B14F-4D97-AF65-F5344CB8AC3E}">
        <p14:creationId xmlns:p14="http://schemas.microsoft.com/office/powerpoint/2010/main" val="4101849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Only Transition Slide">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0" y="0"/>
            <a:ext cx="9144000" cy="5143500"/>
          </a:xfrm>
          <a:solidFill>
            <a:schemeClr val="accent3"/>
          </a:solidFill>
        </p:spPr>
        <p:txBody>
          <a:bodyPr lIns="365760" tIns="685800" rIns="365760" bIns="1828800"/>
          <a:lstStyle>
            <a:lvl1pPr marL="0" indent="0">
              <a:lnSpc>
                <a:spcPts val="3400"/>
              </a:lnSpc>
              <a:spcBef>
                <a:spcPts val="1200"/>
              </a:spcBef>
              <a:buNone/>
              <a:defRPr lang="en-US" sz="3000" kern="1200" cap="all" baseline="0" smtClean="0">
                <a:solidFill>
                  <a:schemeClr val="bg1"/>
                </a:solidFill>
                <a:latin typeface="Arial" pitchFamily="34" charset="0"/>
                <a:ea typeface="+mn-ea"/>
                <a:cs typeface="Arial" pitchFamily="34" charset="0"/>
              </a:defRPr>
            </a:lvl1pPr>
            <a:lvl2pPr marL="0" indent="0">
              <a:buFont typeface="Arial" pitchFamily="34" charset="0"/>
              <a:buNone/>
              <a:defRPr lang="en-US" sz="3600" kern="1200" smtClean="0">
                <a:solidFill>
                  <a:schemeClr val="accent3">
                    <a:lumMod val="75000"/>
                  </a:schemeClr>
                </a:solidFill>
                <a:latin typeface="Arial" pitchFamily="34" charset="0"/>
                <a:ea typeface="+mn-ea"/>
                <a:cs typeface="Arial" pitchFamily="34" charset="0"/>
              </a:defRPr>
            </a:lvl2pPr>
            <a:lvl3pPr marL="0" indent="0">
              <a:buNone/>
              <a:defRPr lang="en-US" sz="3600" kern="1200" smtClean="0">
                <a:solidFill>
                  <a:schemeClr val="accent3">
                    <a:lumMod val="75000"/>
                  </a:schemeClr>
                </a:solidFill>
                <a:latin typeface="Arial" pitchFamily="34" charset="0"/>
                <a:ea typeface="+mn-ea"/>
                <a:cs typeface="Arial" pitchFamily="34" charset="0"/>
              </a:defRPr>
            </a:lvl3pPr>
            <a:lvl4pPr marL="0" indent="0">
              <a:buNone/>
              <a:defRPr lang="en-US" sz="3600" kern="1200" smtClean="0">
                <a:solidFill>
                  <a:schemeClr val="accent3">
                    <a:lumMod val="75000"/>
                  </a:schemeClr>
                </a:solidFill>
                <a:latin typeface="Arial" pitchFamily="34" charset="0"/>
                <a:ea typeface="+mn-ea"/>
                <a:cs typeface="Arial" pitchFamily="34" charset="0"/>
              </a:defRPr>
            </a:lvl4pPr>
            <a:lvl5pPr marL="0" indent="0">
              <a:buNone/>
              <a:defRPr lang="en-US" sz="3600" kern="1200">
                <a:solidFill>
                  <a:schemeClr val="accent3">
                    <a:lumMod val="75000"/>
                  </a:schemeClr>
                </a:solidFill>
                <a:latin typeface="Arial" pitchFamily="34" charset="0"/>
                <a:ea typeface="+mn-ea"/>
                <a:cs typeface="Arial" pitchFamily="34" charset="0"/>
              </a:defRPr>
            </a:lvl5pPr>
          </a:lstStyle>
          <a:p>
            <a:pPr lvl="0"/>
            <a:r>
              <a:rPr lang="en-US"/>
              <a:t>CLICK TO EDIT TEXT</a:t>
            </a:r>
          </a:p>
        </p:txBody>
      </p:sp>
    </p:spTree>
    <p:extLst>
      <p:ext uri="{BB962C8B-B14F-4D97-AF65-F5344CB8AC3E}">
        <p14:creationId xmlns:p14="http://schemas.microsoft.com/office/powerpoint/2010/main" val="232599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Width Head + Copy - Text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6" y="1289051"/>
            <a:ext cx="8329613" cy="3389313"/>
          </a:xfrm>
        </p:spPr>
        <p:txBody>
          <a:bodyPr/>
          <a:lstStyle>
            <a:lvl1pPr>
              <a:spcBef>
                <a:spcPts val="600"/>
              </a:spcBef>
              <a:spcAft>
                <a:spcPts val="0"/>
              </a:spcAft>
              <a:defRPr sz="1400" b="0" baseline="0"/>
            </a:lvl1pPr>
            <a:lvl2pPr marL="171442" indent="-171442">
              <a:spcBef>
                <a:spcPts val="600"/>
              </a:spcBef>
              <a:spcAft>
                <a:spcPts val="0"/>
              </a:spcAft>
              <a:buClr>
                <a:schemeClr val="accent3">
                  <a:lumMod val="75000"/>
                </a:schemeClr>
              </a:buClr>
              <a:buFont typeface="Wingdings" panose="05000000000000000000" pitchFamily="2" charset="2"/>
              <a:buChar char="§"/>
              <a:defRPr sz="1300"/>
            </a:lvl2pPr>
            <a:lvl3pPr marL="342884" indent="-171442">
              <a:spcBef>
                <a:spcPts val="600"/>
              </a:spcBef>
              <a:spcAft>
                <a:spcPts val="0"/>
              </a:spcAft>
              <a:buClr>
                <a:srgbClr val="3086AB"/>
              </a:buClr>
              <a:buFont typeface="Arial" panose="020B0604020202020204" pitchFamily="34" charset="0"/>
              <a:buChar char="•"/>
              <a:tabLst/>
              <a:defRPr sz="1200" baseline="0"/>
            </a:lvl3pPr>
            <a:lvl4pPr marL="515912" indent="-173030">
              <a:spcBef>
                <a:spcPts val="600"/>
              </a:spcBef>
              <a:spcAft>
                <a:spcPts val="0"/>
              </a:spcAft>
              <a:buFont typeface="Arial" panose="020B0604020202020204" pitchFamily="34" charset="0"/>
              <a:buChar char="-"/>
              <a:tabLst/>
              <a:defRPr baseline="0"/>
            </a:lvl4pPr>
            <a:lvl5pPr marL="687354" indent="-171442">
              <a:spcBef>
                <a:spcPts val="600"/>
              </a:spcBef>
              <a:spcAft>
                <a:spcPts val="0"/>
              </a:spcAft>
              <a:defRPr baseline="0"/>
            </a:lvl5pPr>
          </a:lstStyle>
          <a:p>
            <a:pPr lvl="0"/>
            <a:r>
              <a:rPr lang="en-US"/>
              <a:t>Insert bullet list at full-width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2" name="Title 1"/>
          <p:cNvSpPr>
            <a:spLocks noGrp="1"/>
          </p:cNvSpPr>
          <p:nvPr>
            <p:ph type="title" hasCustomPrompt="1"/>
          </p:nvPr>
        </p:nvSpPr>
        <p:spPr>
          <a:xfrm>
            <a:off x="365126" y="484693"/>
            <a:ext cx="8329613" cy="523183"/>
          </a:xfrm>
        </p:spPr>
        <p:txBody>
          <a:bodyPr/>
          <a:lstStyle>
            <a:lvl1pPr>
              <a:defRPr baseline="0"/>
            </a:lvl1pPr>
          </a:lstStyle>
          <a:p>
            <a:r>
              <a:rPr lang="en-US"/>
              <a:t>INSERT HEADLINE HERE – UP TO 2 FULL WIDTH LINES (ALL CAPS)</a:t>
            </a:r>
          </a:p>
        </p:txBody>
      </p:sp>
    </p:spTree>
    <p:extLst>
      <p:ext uri="{BB962C8B-B14F-4D97-AF65-F5344CB8AC3E}">
        <p14:creationId xmlns:p14="http://schemas.microsoft.com/office/powerpoint/2010/main" val="27716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Width Head + Bold Subhea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6" y="1139721"/>
            <a:ext cx="8329613" cy="298660"/>
          </a:xfrm>
        </p:spPr>
        <p:txBody>
          <a:bodyPr/>
          <a:lstStyle>
            <a:lvl1pPr>
              <a:lnSpc>
                <a:spcPts val="1600"/>
              </a:lnSpc>
              <a:spcBef>
                <a:spcPts val="0"/>
              </a:spcBef>
              <a:defRPr sz="1400" b="1" baseline="0"/>
            </a:lvl1pPr>
            <a:lvl2pPr marL="171442" indent="-171442">
              <a:spcBef>
                <a:spcPts val="336"/>
              </a:spcBef>
              <a:spcAft>
                <a:spcPts val="0"/>
              </a:spcAft>
              <a:buClr>
                <a:schemeClr val="accent3">
                  <a:lumMod val="75000"/>
                </a:schemeClr>
              </a:buClr>
              <a:buFont typeface="Wingdings" panose="05000000000000000000" pitchFamily="2" charset="2"/>
              <a:buChar char="§"/>
              <a:defRPr sz="1300"/>
            </a:lvl2pPr>
            <a:lvl3pPr marL="342884" indent="-171442">
              <a:spcBef>
                <a:spcPts val="336"/>
              </a:spcBef>
              <a:buClr>
                <a:srgbClr val="3086AB"/>
              </a:buClr>
              <a:buFont typeface="Arial" panose="020B0604020202020204" pitchFamily="34" charset="0"/>
              <a:buChar char="•"/>
              <a:tabLst/>
              <a:defRPr baseline="0"/>
            </a:lvl3pPr>
            <a:lvl4pPr marL="515912" indent="-173030">
              <a:spcBef>
                <a:spcPts val="336"/>
              </a:spcBef>
              <a:spcAft>
                <a:spcPts val="0"/>
              </a:spcAft>
              <a:buFont typeface="Arial" panose="020B0604020202020204" pitchFamily="34" charset="0"/>
              <a:buChar char="-"/>
              <a:tabLst/>
              <a:defRPr baseline="0"/>
            </a:lvl4pPr>
            <a:lvl5pPr marL="687354" indent="-171442">
              <a:spcBef>
                <a:spcPts val="336"/>
              </a:spcBef>
              <a:defRPr baseline="0"/>
            </a:lvl5pPr>
          </a:lstStyle>
          <a:p>
            <a:pPr lvl="0"/>
            <a:r>
              <a:rPr lang="en-US"/>
              <a:t>Insert bullet list at full-width of slide</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4" name="Text Placeholder 3"/>
          <p:cNvSpPr>
            <a:spLocks noGrp="1"/>
          </p:cNvSpPr>
          <p:nvPr>
            <p:ph type="body" sz="quarter" idx="16"/>
          </p:nvPr>
        </p:nvSpPr>
        <p:spPr>
          <a:xfrm>
            <a:off x="365127" y="1528724"/>
            <a:ext cx="8347075" cy="3166203"/>
          </a:xfrm>
        </p:spPr>
        <p:txBody>
          <a:bodyPr/>
          <a:lstStyle>
            <a:lvl1pPr>
              <a:spcBef>
                <a:spcPts val="600"/>
              </a:spcBef>
              <a:defRPr sz="1300"/>
            </a:lvl1pPr>
            <a:lvl2pPr>
              <a:spcBef>
                <a:spcPts val="600"/>
              </a:spcBef>
              <a:defRPr sz="1300"/>
            </a:lvl2pPr>
            <a:lvl3pPr>
              <a:spcBef>
                <a:spcPts val="600"/>
              </a:spcBef>
              <a:defRPr sz="1200"/>
            </a:lvl3pPr>
            <a:lvl4pPr>
              <a:spcBef>
                <a:spcPts val="600"/>
              </a:spcBef>
              <a:defRPr sz="1100"/>
            </a:lvl4pPr>
            <a:lvl5pPr>
              <a:spcBef>
                <a:spcPts val="600"/>
              </a:spcBef>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365126" y="484693"/>
            <a:ext cx="8329613" cy="523183"/>
          </a:xfrm>
        </p:spPr>
        <p:txBody>
          <a:bodyPr/>
          <a:lstStyle>
            <a:lvl1pPr>
              <a:defRPr baseline="0"/>
            </a:lvl1pPr>
          </a:lstStyle>
          <a:p>
            <a:r>
              <a:rPr lang="en-US"/>
              <a:t>INSERT HEADLINE HERE – UP TO 2 FULL WIDTH LINES (ALL CAPS)</a:t>
            </a:r>
          </a:p>
        </p:txBody>
      </p:sp>
    </p:spTree>
    <p:extLst>
      <p:ext uri="{BB962C8B-B14F-4D97-AF65-F5344CB8AC3E}">
        <p14:creationId xmlns:p14="http://schemas.microsoft.com/office/powerpoint/2010/main" val="294436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Text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5126" y="1864704"/>
            <a:ext cx="8347074" cy="711809"/>
          </a:xfrm>
          <a:prstGeom prst="rect">
            <a:avLst/>
          </a:prstGeom>
        </p:spPr>
        <p:txBody>
          <a:bodyPr anchor="ctr"/>
          <a:lstStyle>
            <a:lvl1pPr>
              <a:lnSpc>
                <a:spcPts val="2300"/>
              </a:lnSpc>
              <a:defRPr sz="2300" b="0" baseline="0">
                <a:solidFill>
                  <a:schemeClr val="accent6"/>
                </a:solidFill>
              </a:defRPr>
            </a:lvl1pPr>
          </a:lstStyle>
          <a:p>
            <a:r>
              <a:rPr lang="en-US"/>
              <a:t>INSERT MAIN TITLE HERE – UP TO 2 FULL-WIDTH LINES (ALL CAPS)</a:t>
            </a:r>
          </a:p>
        </p:txBody>
      </p:sp>
      <p:sp>
        <p:nvSpPr>
          <p:cNvPr id="3" name="Subtitle 2"/>
          <p:cNvSpPr>
            <a:spLocks noGrp="1"/>
          </p:cNvSpPr>
          <p:nvPr>
            <p:ph type="subTitle" idx="1" hasCustomPrompt="1"/>
          </p:nvPr>
        </p:nvSpPr>
        <p:spPr>
          <a:xfrm>
            <a:off x="365125" y="2626207"/>
            <a:ext cx="8347075" cy="440164"/>
          </a:xfrm>
        </p:spPr>
        <p:txBody>
          <a:bodyPr anchor="ctr"/>
          <a:lstStyle>
            <a:lvl1pPr marL="0" indent="0" algn="l">
              <a:spcBef>
                <a:spcPts val="0"/>
              </a:spcBef>
              <a:buNone/>
              <a:defRPr sz="14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Insert Sub-Title Here – Up To 2 Lines (Initial Caps)</a:t>
            </a:r>
          </a:p>
        </p:txBody>
      </p:sp>
      <p:sp>
        <p:nvSpPr>
          <p:cNvPr id="7" name="Text Placeholder 5"/>
          <p:cNvSpPr>
            <a:spLocks noGrp="1"/>
          </p:cNvSpPr>
          <p:nvPr>
            <p:ph type="body" sz="quarter" idx="14" hasCustomPrompt="1"/>
          </p:nvPr>
        </p:nvSpPr>
        <p:spPr>
          <a:xfrm>
            <a:off x="365125" y="4059936"/>
            <a:ext cx="8329613" cy="760868"/>
          </a:xfrm>
        </p:spPr>
        <p:txBody>
          <a:bodyPr/>
          <a:lstStyle>
            <a:lvl1pPr marL="1588" indent="0">
              <a:lnSpc>
                <a:spcPts val="1700"/>
              </a:lnSpc>
              <a:spcBef>
                <a:spcPts val="0"/>
              </a:spcBef>
              <a:buNone/>
              <a:defRPr sz="1200">
                <a:solidFill>
                  <a:schemeClr val="accent6">
                    <a:lumMod val="50000"/>
                    <a:lumOff val="50000"/>
                  </a:schemeClr>
                </a:solidFill>
              </a:defRPr>
            </a:lvl1pPr>
            <a:lvl2pPr marL="1588" indent="0">
              <a:lnSpc>
                <a:spcPts val="1700"/>
              </a:lnSpc>
              <a:spcBef>
                <a:spcPts val="0"/>
              </a:spcBef>
              <a:buFont typeface="Arial" panose="020B0604020202020204" pitchFamily="34" charset="0"/>
              <a:buNone/>
              <a:defRPr sz="1200">
                <a:solidFill>
                  <a:schemeClr val="bg1"/>
                </a:solidFill>
              </a:defRPr>
            </a:lvl2pPr>
            <a:lvl3pPr marL="1588" indent="0">
              <a:lnSpc>
                <a:spcPts val="1700"/>
              </a:lnSpc>
              <a:spcBef>
                <a:spcPts val="0"/>
              </a:spcBef>
              <a:buNone/>
              <a:defRPr sz="1200">
                <a:solidFill>
                  <a:schemeClr val="accent6">
                    <a:lumMod val="50000"/>
                    <a:lumOff val="50000"/>
                  </a:schemeClr>
                </a:solidFill>
              </a:defRPr>
            </a:lvl3pPr>
            <a:lvl4pPr marL="1588" indent="0">
              <a:lnSpc>
                <a:spcPts val="1700"/>
              </a:lnSpc>
              <a:spcBef>
                <a:spcPts val="0"/>
              </a:spcBef>
              <a:buNone/>
              <a:defRPr sz="1200">
                <a:solidFill>
                  <a:schemeClr val="bg1"/>
                </a:solidFill>
              </a:defRPr>
            </a:lvl4pPr>
            <a:lvl5pPr marL="1588" indent="0">
              <a:lnSpc>
                <a:spcPts val="1700"/>
              </a:lnSpc>
              <a:spcBef>
                <a:spcPts val="0"/>
              </a:spcBef>
              <a:buNone/>
              <a:defRPr sz="1200">
                <a:solidFill>
                  <a:schemeClr val="accent6">
                    <a:lumMod val="50000"/>
                    <a:lumOff val="50000"/>
                  </a:schemeClr>
                </a:solidFill>
              </a:defRPr>
            </a:lvl5pPr>
          </a:lstStyle>
          <a:p>
            <a:pPr lvl="0"/>
            <a:r>
              <a:rPr lang="en-US"/>
              <a:t>Presenter Name 1</a:t>
            </a:r>
          </a:p>
          <a:p>
            <a:pPr lvl="2"/>
            <a:r>
              <a:rPr lang="en-US"/>
              <a:t>Presenter Name 2</a:t>
            </a:r>
          </a:p>
          <a:p>
            <a:pPr lvl="4"/>
            <a:r>
              <a:rPr lang="en-US"/>
              <a:t>Presenter Name 3</a:t>
            </a:r>
          </a:p>
        </p:txBody>
      </p:sp>
      <p:sp>
        <p:nvSpPr>
          <p:cNvPr id="9" name="Date Placeholder 3"/>
          <p:cNvSpPr>
            <a:spLocks noGrp="1"/>
          </p:cNvSpPr>
          <p:nvPr>
            <p:ph type="dt" sz="half" idx="2"/>
          </p:nvPr>
        </p:nvSpPr>
        <p:spPr>
          <a:xfrm>
            <a:off x="365125" y="3493008"/>
            <a:ext cx="8347075" cy="274637"/>
          </a:xfrm>
          <a:prstGeom prst="rect">
            <a:avLst/>
          </a:prstGeom>
        </p:spPr>
        <p:txBody>
          <a:bodyPr vert="horz" lIns="0" tIns="0" rIns="0" bIns="0" rtlCol="0" anchor="ctr"/>
          <a:lstStyle>
            <a:lvl1pPr algn="l">
              <a:defRPr sz="1200">
                <a:solidFill>
                  <a:schemeClr val="accent6">
                    <a:lumMod val="50000"/>
                    <a:lumOff val="50000"/>
                  </a:schemeClr>
                </a:solidFill>
                <a:latin typeface="Arial" panose="020B0604020202020204" pitchFamily="34" charset="0"/>
                <a:cs typeface="Arial" panose="020B0604020202020204" pitchFamily="34" charset="0"/>
              </a:defRPr>
            </a:lvl1pPr>
          </a:lstStyle>
          <a:p>
            <a:endParaRPr lang="en-US">
              <a:solidFill>
                <a:srgbClr val="000000">
                  <a:lumMod val="50000"/>
                  <a:lumOff val="50000"/>
                </a:srgbClr>
              </a:solidFill>
            </a:endParaRPr>
          </a:p>
        </p:txBody>
      </p:sp>
      <p:cxnSp>
        <p:nvCxnSpPr>
          <p:cNvPr id="11" name="Straight Connector 10"/>
          <p:cNvCxnSpPr/>
          <p:nvPr userDrawn="1"/>
        </p:nvCxnSpPr>
        <p:spPr>
          <a:xfrm>
            <a:off x="365125" y="3220289"/>
            <a:ext cx="8347075"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6" descr="C:\Users\TERESA~1\AppData\Local\Temp\vmware-Teresa Sharp\VMwareDnD\99bbe9a7\BMGF_red_box_2i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66280" y="1"/>
            <a:ext cx="1645920" cy="1645920"/>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3"/>
          <p:cNvSpPr>
            <a:spLocks noGrp="1"/>
          </p:cNvSpPr>
          <p:nvPr>
            <p:ph type="ftr" sz="quarter" idx="15"/>
          </p:nvPr>
        </p:nvSpPr>
        <p:spPr>
          <a:xfrm>
            <a:off x="5816600" y="4895959"/>
            <a:ext cx="2895600" cy="155598"/>
          </a:xfrm>
        </p:spPr>
        <p:txBody>
          <a:bodyPr/>
          <a:lstStyle>
            <a:lvl1pPr>
              <a:defRPr sz="500"/>
            </a:lvl1pPr>
          </a:lstStyle>
          <a:p>
            <a:pPr algn="r"/>
            <a:r>
              <a:rPr lang="en-US"/>
              <a:t>© Bill &amp; Melinda Gates Foundation      |</a:t>
            </a:r>
          </a:p>
        </p:txBody>
      </p:sp>
    </p:spTree>
    <p:extLst>
      <p:ext uri="{BB962C8B-B14F-4D97-AF65-F5344CB8AC3E}">
        <p14:creationId xmlns:p14="http://schemas.microsoft.com/office/powerpoint/2010/main" val="156342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 Width Head + 2/3 Copy - Text Only">
    <p:spTree>
      <p:nvGrpSpPr>
        <p:cNvPr id="1" name=""/>
        <p:cNvGrpSpPr/>
        <p:nvPr/>
      </p:nvGrpSpPr>
      <p:grpSpPr>
        <a:xfrm>
          <a:off x="0" y="0"/>
          <a:ext cx="0" cy="0"/>
          <a:chOff x="0" y="0"/>
          <a:chExt cx="0" cy="0"/>
        </a:xfrm>
      </p:grpSpPr>
      <p:sp>
        <p:nvSpPr>
          <p:cNvPr id="6" name="Footer Placeholder 5"/>
          <p:cNvSpPr>
            <a:spLocks noGrp="1"/>
          </p:cNvSpPr>
          <p:nvPr>
            <p:ph type="ftr" sz="quarter" idx="14"/>
          </p:nvPr>
        </p:nvSpPr>
        <p:spPr/>
        <p:txBody>
          <a:bodyPr/>
          <a:lstStyle/>
          <a:p>
            <a:pPr algn="r"/>
            <a:r>
              <a:rPr lang="en-US">
                <a:solidFill>
                  <a:srgbClr val="000000"/>
                </a:solidFill>
              </a:rPr>
              <a:t>© Bill &amp; Melinda Gates Foundation      |</a:t>
            </a: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4" name="Text Placeholder 3"/>
          <p:cNvSpPr>
            <a:spLocks noGrp="1"/>
          </p:cNvSpPr>
          <p:nvPr>
            <p:ph type="body" sz="quarter" idx="16" hasCustomPrompt="1"/>
          </p:nvPr>
        </p:nvSpPr>
        <p:spPr>
          <a:xfrm>
            <a:off x="3665539" y="539496"/>
            <a:ext cx="5046662" cy="4151592"/>
          </a:xfrm>
        </p:spPr>
        <p:txBody>
          <a:bodyPr/>
          <a:lstStyle>
            <a:lvl1pPr>
              <a:spcBef>
                <a:spcPts val="600"/>
              </a:spcBef>
              <a:defRPr/>
            </a:lvl1pPr>
            <a:lvl2pPr>
              <a:spcBef>
                <a:spcPts val="600"/>
              </a:spcBef>
              <a:defRPr/>
            </a:lvl2pPr>
            <a:lvl3pPr>
              <a:spcBef>
                <a:spcPts val="600"/>
              </a:spcBef>
              <a:defRPr sz="1200"/>
            </a:lvl3pPr>
            <a:lvl4pPr>
              <a:spcBef>
                <a:spcPts val="600"/>
              </a:spcBef>
              <a:defRPr/>
            </a:lvl4pPr>
            <a:lvl5pPr>
              <a:spcBef>
                <a:spcPts val="600"/>
              </a:spcBef>
              <a:defRPr/>
            </a:lvl5pPr>
          </a:lstStyle>
          <a:p>
            <a:pPr lvl="0"/>
            <a:r>
              <a:rPr lang="en-US"/>
              <a:t>Insert bullet list at 2/3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3" name="Title 2"/>
          <p:cNvSpPr>
            <a:spLocks noGrp="1"/>
          </p:cNvSpPr>
          <p:nvPr>
            <p:ph type="title" hasCustomPrompt="1"/>
          </p:nvPr>
        </p:nvSpPr>
        <p:spPr>
          <a:xfrm>
            <a:off x="365125" y="484309"/>
            <a:ext cx="3170238" cy="646646"/>
          </a:xfrm>
          <a:prstGeom prst="rect">
            <a:avLst/>
          </a:prstGeom>
        </p:spPr>
        <p:txBody>
          <a:bodyPr anchor="t"/>
          <a:lstStyle>
            <a:lvl1pPr>
              <a:defRPr baseline="0"/>
            </a:lvl1pPr>
          </a:lstStyle>
          <a:p>
            <a:r>
              <a:rPr lang="en-US"/>
              <a:t>INSERT HEADLINE – TWO LINES ALL CAPS</a:t>
            </a:r>
          </a:p>
        </p:txBody>
      </p:sp>
    </p:spTree>
    <p:extLst>
      <p:ext uri="{BB962C8B-B14F-4D97-AF65-F5344CB8AC3E}">
        <p14:creationId xmlns:p14="http://schemas.microsoft.com/office/powerpoint/2010/main" val="351964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Width Head, Copy + Visual">
    <p:spTree>
      <p:nvGrpSpPr>
        <p:cNvPr id="1" name=""/>
        <p:cNvGrpSpPr/>
        <p:nvPr/>
      </p:nvGrpSpPr>
      <p:grpSpPr>
        <a:xfrm>
          <a:off x="0" y="0"/>
          <a:ext cx="0" cy="0"/>
          <a:chOff x="0" y="0"/>
          <a:chExt cx="0" cy="0"/>
        </a:xfrm>
      </p:grpSpPr>
      <p:sp>
        <p:nvSpPr>
          <p:cNvPr id="4" name="Footer Placeholder 3"/>
          <p:cNvSpPr>
            <a:spLocks noGrp="1"/>
          </p:cNvSpPr>
          <p:nvPr>
            <p:ph type="ftr" sz="quarter" idx="14"/>
          </p:nvPr>
        </p:nvSpPr>
        <p:spPr/>
        <p:txBody>
          <a:bodyPr/>
          <a:lstStyle/>
          <a:p>
            <a:pPr algn="r"/>
            <a:r>
              <a:rPr lang="en-US">
                <a:solidFill>
                  <a:srgbClr val="000000"/>
                </a:solidFill>
              </a:rPr>
              <a:t>© Bill &amp; Melinda Gates Foundation      |</a:t>
            </a:r>
          </a:p>
        </p:txBody>
      </p:sp>
      <p:sp>
        <p:nvSpPr>
          <p:cNvPr id="5" name="Slide Number Placeholder 4"/>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3" name="Text Placeholder 2"/>
          <p:cNvSpPr>
            <a:spLocks noGrp="1"/>
          </p:cNvSpPr>
          <p:nvPr>
            <p:ph type="body" sz="quarter" idx="16" hasCustomPrompt="1"/>
          </p:nvPr>
        </p:nvSpPr>
        <p:spPr>
          <a:xfrm>
            <a:off x="365127" y="871712"/>
            <a:ext cx="8329613" cy="450099"/>
          </a:xfrm>
        </p:spPr>
        <p:txBody>
          <a:bodyPr/>
          <a:lstStyle>
            <a:lvl1pPr marL="0" indent="0">
              <a:buNone/>
              <a:defRPr sz="1250" baseline="0"/>
            </a:lvl1pPr>
            <a:lvl2pPr marL="0" indent="0">
              <a:buFont typeface="Arial" panose="020B0604020202020204" pitchFamily="34" charset="0"/>
              <a:buNone/>
              <a:defRPr sz="1250"/>
            </a:lvl2pPr>
            <a:lvl3pPr marL="0" indent="0">
              <a:buNone/>
              <a:defRPr sz="1250"/>
            </a:lvl3pPr>
            <a:lvl4pPr marL="0" indent="0">
              <a:buNone/>
              <a:defRPr sz="1250"/>
            </a:lvl4pPr>
            <a:lvl5pPr marL="0" indent="0">
              <a:buNone/>
              <a:defRPr sz="1250"/>
            </a:lvl5pPr>
          </a:lstStyle>
          <a:p>
            <a:pPr lvl="0"/>
            <a:r>
              <a:rPr lang="en-US"/>
              <a:t>Insert sub-headline or explanatory copy here – up to 2 full-width lines.</a:t>
            </a:r>
          </a:p>
        </p:txBody>
      </p:sp>
      <p:sp>
        <p:nvSpPr>
          <p:cNvPr id="7" name="Content Placeholder 6"/>
          <p:cNvSpPr>
            <a:spLocks noGrp="1"/>
          </p:cNvSpPr>
          <p:nvPr>
            <p:ph sz="quarter" idx="17" hasCustomPrompt="1"/>
          </p:nvPr>
        </p:nvSpPr>
        <p:spPr>
          <a:xfrm>
            <a:off x="365126" y="1462090"/>
            <a:ext cx="8329613" cy="3216275"/>
          </a:xfrm>
        </p:spPr>
        <p:txBody>
          <a:bodyPr tIns="1097280"/>
          <a:lstStyle>
            <a:lvl1pPr marL="0" indent="0" algn="ctr">
              <a:buNone/>
              <a:defRPr sz="1200" baseline="0"/>
            </a:lvl1pPr>
            <a:lvl2pPr marL="0" indent="0">
              <a:buFont typeface="Arial" panose="020B0604020202020204" pitchFamily="34" charset="0"/>
              <a:buNone/>
              <a:defRPr sz="1200"/>
            </a:lvl2pPr>
            <a:lvl3pPr marL="0" indent="0">
              <a:buNone/>
              <a:defRPr sz="1200"/>
            </a:lvl3pPr>
            <a:lvl4pPr marL="0" indent="0">
              <a:buNone/>
              <a:defRPr sz="1200"/>
            </a:lvl4pPr>
            <a:lvl5pPr marL="0" indent="0">
              <a:buNone/>
              <a:defRPr sz="1200"/>
            </a:lvl5pPr>
          </a:lstStyle>
          <a:p>
            <a:pPr lvl="0"/>
            <a:r>
              <a:rPr lang="en-US"/>
              <a:t>Click icon to insert visual element here at full-width of slide.</a:t>
            </a:r>
          </a:p>
        </p:txBody>
      </p:sp>
      <p:sp>
        <p:nvSpPr>
          <p:cNvPr id="6" name="Title 5"/>
          <p:cNvSpPr>
            <a:spLocks noGrp="1"/>
          </p:cNvSpPr>
          <p:nvPr>
            <p:ph type="title" hasCustomPrompt="1"/>
          </p:nvPr>
        </p:nvSpPr>
        <p:spPr>
          <a:xfrm>
            <a:off x="365126" y="484632"/>
            <a:ext cx="8329613" cy="381930"/>
          </a:xfrm>
        </p:spPr>
        <p:txBody>
          <a:bodyPr/>
          <a:lstStyle>
            <a:lvl1pPr>
              <a:defRPr baseline="0"/>
            </a:lvl1pPr>
          </a:lstStyle>
          <a:p>
            <a:r>
              <a:rPr lang="en-US"/>
              <a:t>INSERT HEADLINE HERE – UP TO 1 FULL-WIDTH LINE</a:t>
            </a:r>
          </a:p>
        </p:txBody>
      </p:sp>
    </p:spTree>
    <p:extLst>
      <p:ext uri="{BB962C8B-B14F-4D97-AF65-F5344CB8AC3E}">
        <p14:creationId xmlns:p14="http://schemas.microsoft.com/office/powerpoint/2010/main" val="379522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Width Head, 1/3 Copy + 2/3 Visu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56013" y="1289051"/>
            <a:ext cx="5038726" cy="3389313"/>
          </a:xfrm>
        </p:spPr>
        <p:txBody>
          <a:bodyPr/>
          <a:lstStyle>
            <a:lvl1pPr>
              <a:defRPr baseline="0"/>
            </a:lvl1pPr>
          </a:lstStyle>
          <a:p>
            <a:pPr lvl="0"/>
            <a:r>
              <a:rPr lang="en-US"/>
              <a:t>Click an icon to insert a visual here at 2/3 width of slide</a:t>
            </a:r>
          </a:p>
        </p:txBody>
      </p:sp>
      <p:sp>
        <p:nvSpPr>
          <p:cNvPr id="7" name="Text Placeholder 7"/>
          <p:cNvSpPr>
            <a:spLocks noGrp="1"/>
          </p:cNvSpPr>
          <p:nvPr>
            <p:ph type="body" sz="quarter" idx="13" hasCustomPrompt="1"/>
          </p:nvPr>
        </p:nvSpPr>
        <p:spPr>
          <a:xfrm>
            <a:off x="365125" y="1289051"/>
            <a:ext cx="3170238" cy="3389313"/>
          </a:xfrm>
        </p:spPr>
        <p:txBody>
          <a:bodyPr/>
          <a:lstStyle>
            <a:lvl1pPr>
              <a:spcBef>
                <a:spcPts val="600"/>
              </a:spcBef>
              <a:spcAft>
                <a:spcPts val="0"/>
              </a:spcAft>
              <a:defRPr sz="1400" b="0"/>
            </a:lvl1pPr>
            <a:lvl2pPr>
              <a:spcBef>
                <a:spcPts val="600"/>
              </a:spcBef>
              <a:spcAft>
                <a:spcPts val="0"/>
              </a:spcAft>
              <a:defRPr sz="1300" baseline="0"/>
            </a:lvl2pPr>
            <a:lvl3pPr>
              <a:spcBef>
                <a:spcPts val="600"/>
              </a:spcBef>
              <a:spcAft>
                <a:spcPts val="0"/>
              </a:spcAft>
              <a:buClr>
                <a:srgbClr val="3086AB"/>
              </a:buClr>
              <a:defRPr sz="1200"/>
            </a:lvl3pPr>
            <a:lvl4pPr marL="515911" indent="-171442">
              <a:spcBef>
                <a:spcPts val="600"/>
              </a:spcBef>
              <a:spcAft>
                <a:spcPts val="0"/>
              </a:spcAft>
              <a:buFont typeface="Arial" panose="020B0604020202020204" pitchFamily="34" charset="0"/>
              <a:buChar char="-"/>
              <a:defRPr baseline="0"/>
            </a:lvl4pPr>
            <a:lvl5pPr>
              <a:spcBef>
                <a:spcPts val="600"/>
              </a:spcBef>
              <a:spcAft>
                <a:spcPts val="0"/>
              </a:spcAft>
              <a:defRPr/>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6" name="Footer Placeholder 5"/>
          <p:cNvSpPr>
            <a:spLocks noGrp="1"/>
          </p:cNvSpPr>
          <p:nvPr>
            <p:ph type="ftr" sz="quarter" idx="14"/>
          </p:nvPr>
        </p:nvSpPr>
        <p:spPr/>
        <p:txBody>
          <a:bodyPr/>
          <a:lstStyle/>
          <a:p>
            <a:pPr algn="r"/>
            <a:r>
              <a:rPr lang="en-US">
                <a:solidFill>
                  <a:srgbClr val="000000"/>
                </a:solidFill>
              </a:rPr>
              <a:t>© Bill &amp; Melinda Gates Foundation      |</a:t>
            </a: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2" name="Title 1"/>
          <p:cNvSpPr>
            <a:spLocks noGrp="1"/>
          </p:cNvSpPr>
          <p:nvPr>
            <p:ph type="title" hasCustomPrompt="1"/>
          </p:nvPr>
        </p:nvSpPr>
        <p:spPr>
          <a:xfrm>
            <a:off x="365126" y="484693"/>
            <a:ext cx="8329613" cy="523183"/>
          </a:xfrm>
        </p:spPr>
        <p:txBody>
          <a:bodyPr/>
          <a:lstStyle>
            <a:lvl1pPr>
              <a:defRPr baseline="0"/>
            </a:lvl1pPr>
          </a:lstStyle>
          <a:p>
            <a:r>
              <a:rPr lang="en-US"/>
              <a:t>INSERT HEADLINE HERE – UP TO 2 FULL WIDTH LINES (ALL CAPS)</a:t>
            </a:r>
          </a:p>
        </p:txBody>
      </p:sp>
    </p:spTree>
    <p:extLst>
      <p:ext uri="{BB962C8B-B14F-4D97-AF65-F5344CB8AC3E}">
        <p14:creationId xmlns:p14="http://schemas.microsoft.com/office/powerpoint/2010/main" val="378376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 Width Head + Copy w/ 2/3 Visual">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289052"/>
            <a:ext cx="3170238" cy="3389314"/>
          </a:xfrm>
        </p:spPr>
        <p:txBody>
          <a:bodyPr/>
          <a:lstStyle>
            <a:lvl1pPr>
              <a:spcBef>
                <a:spcPts val="600"/>
              </a:spcBef>
              <a:spcAft>
                <a:spcPts val="0"/>
              </a:spcAft>
              <a:buClr>
                <a:srgbClr val="2F85AA"/>
              </a:buClr>
              <a:defRPr sz="1400" b="0" baseline="0"/>
            </a:lvl1pPr>
            <a:lvl2pPr>
              <a:spcBef>
                <a:spcPts val="600"/>
              </a:spcBef>
              <a:spcAft>
                <a:spcPts val="0"/>
              </a:spcAft>
              <a:defRPr sz="1300" baseline="0"/>
            </a:lvl2pPr>
            <a:lvl3pPr>
              <a:spcBef>
                <a:spcPts val="600"/>
              </a:spcBef>
              <a:spcAft>
                <a:spcPts val="0"/>
              </a:spcAft>
              <a:buClr>
                <a:srgbClr val="3086AB"/>
              </a:buClr>
              <a:defRPr sz="1200" baseline="0"/>
            </a:lvl3pPr>
            <a:lvl4pPr marL="515911" indent="-171442">
              <a:spcBef>
                <a:spcPts val="600"/>
              </a:spcBef>
              <a:spcAft>
                <a:spcPts val="0"/>
              </a:spcAft>
              <a:buFont typeface="Arial" panose="020B0604020202020204" pitchFamily="34" charset="0"/>
              <a:buChar char="-"/>
              <a:defRPr baseline="0"/>
            </a:lvl4pPr>
            <a:lvl5pPr marL="685766" indent="-171442">
              <a:spcBef>
                <a:spcPts val="600"/>
              </a:spcBef>
              <a:spcAft>
                <a:spcPts val="0"/>
              </a:spcAft>
              <a:buFont typeface="Arial" panose="020B0604020202020204" pitchFamily="34" charset="0"/>
              <a:buChar char="◦"/>
              <a:defRPr baseline="0"/>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10" name="Rectangle 9"/>
          <p:cNvSpPr/>
          <p:nvPr userDrawn="1"/>
        </p:nvSpPr>
        <p:spPr>
          <a:xfrm>
            <a:off x="0" y="501984"/>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Footer Placeholder 1"/>
          <p:cNvSpPr>
            <a:spLocks noGrp="1"/>
          </p:cNvSpPr>
          <p:nvPr>
            <p:ph type="ftr" sz="quarter" idx="15"/>
          </p:nvPr>
        </p:nvSpPr>
        <p:spPr/>
        <p:txBody>
          <a:bodyPr/>
          <a:lstStyle/>
          <a:p>
            <a:pPr algn="r"/>
            <a:r>
              <a:rPr lang="en-US">
                <a:solidFill>
                  <a:srgbClr val="000000"/>
                </a:solidFill>
              </a:rPr>
              <a:t>© Bill &amp; Melinda Gates Foundation      |</a:t>
            </a:r>
          </a:p>
        </p:txBody>
      </p:sp>
      <p:sp>
        <p:nvSpPr>
          <p:cNvPr id="3" name="Slide Number Placeholder 2"/>
          <p:cNvSpPr>
            <a:spLocks noGrp="1"/>
          </p:cNvSpPr>
          <p:nvPr>
            <p:ph type="sldNum" sz="quarter" idx="16"/>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5" name="Title 4"/>
          <p:cNvSpPr>
            <a:spLocks noGrp="1"/>
          </p:cNvSpPr>
          <p:nvPr>
            <p:ph type="title" hasCustomPrompt="1"/>
          </p:nvPr>
        </p:nvSpPr>
        <p:spPr>
          <a:xfrm>
            <a:off x="365125" y="484693"/>
            <a:ext cx="3170238" cy="646646"/>
          </a:xfrm>
        </p:spPr>
        <p:txBody>
          <a:bodyPr/>
          <a:lstStyle>
            <a:lvl1pPr>
              <a:defRPr baseline="0"/>
            </a:lvl1pPr>
          </a:lstStyle>
          <a:p>
            <a:r>
              <a:rPr lang="en-US"/>
              <a:t>INSERT HEADLINE – TWO LINES ALL CAPS</a:t>
            </a:r>
          </a:p>
        </p:txBody>
      </p:sp>
      <p:sp>
        <p:nvSpPr>
          <p:cNvPr id="7" name="Content Placeholder 2"/>
          <p:cNvSpPr>
            <a:spLocks noGrp="1"/>
          </p:cNvSpPr>
          <p:nvPr>
            <p:ph idx="1" hasCustomPrompt="1"/>
          </p:nvPr>
        </p:nvSpPr>
        <p:spPr>
          <a:xfrm>
            <a:off x="3656013" y="488952"/>
            <a:ext cx="5038726" cy="4189414"/>
          </a:xfrm>
        </p:spPr>
        <p:txBody>
          <a:bodyPr/>
          <a:lstStyle>
            <a:lvl1pPr>
              <a:defRPr baseline="0"/>
            </a:lvl1pPr>
          </a:lstStyle>
          <a:p>
            <a:pPr lvl="0"/>
            <a:r>
              <a:rPr lang="en-US"/>
              <a:t>Click an icon to insert a visual here at 2/3 width of slide</a:t>
            </a:r>
          </a:p>
        </p:txBody>
      </p:sp>
    </p:spTree>
    <p:extLst>
      <p:ext uri="{BB962C8B-B14F-4D97-AF65-F5344CB8AC3E}">
        <p14:creationId xmlns:p14="http://schemas.microsoft.com/office/powerpoint/2010/main" val="2706063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3 Width Head + Copy w/Full Bleed Photo">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289052"/>
            <a:ext cx="3170238" cy="3389314"/>
          </a:xfrm>
        </p:spPr>
        <p:txBody>
          <a:bodyPr/>
          <a:lstStyle>
            <a:lvl1pPr>
              <a:spcBef>
                <a:spcPts val="600"/>
              </a:spcBef>
              <a:spcAft>
                <a:spcPts val="0"/>
              </a:spcAft>
              <a:buClr>
                <a:srgbClr val="2F85AA"/>
              </a:buClr>
              <a:defRPr sz="1400" b="0" baseline="0"/>
            </a:lvl1pPr>
            <a:lvl2pPr>
              <a:spcBef>
                <a:spcPts val="600"/>
              </a:spcBef>
              <a:spcAft>
                <a:spcPts val="0"/>
              </a:spcAft>
              <a:defRPr sz="1300" baseline="0"/>
            </a:lvl2pPr>
            <a:lvl3pPr>
              <a:spcBef>
                <a:spcPts val="600"/>
              </a:spcBef>
              <a:spcAft>
                <a:spcPts val="0"/>
              </a:spcAft>
              <a:buClr>
                <a:srgbClr val="3086AB"/>
              </a:buClr>
              <a:defRPr baseline="0"/>
            </a:lvl3pPr>
            <a:lvl4pPr marL="515911" indent="-171442">
              <a:spcBef>
                <a:spcPts val="600"/>
              </a:spcBef>
              <a:spcAft>
                <a:spcPts val="0"/>
              </a:spcAft>
              <a:buFont typeface="Arial" panose="020B0604020202020204" pitchFamily="34" charset="0"/>
              <a:buChar char="-"/>
              <a:defRPr baseline="0"/>
            </a:lvl4pPr>
            <a:lvl5pPr marL="685766" indent="-171442">
              <a:spcBef>
                <a:spcPts val="600"/>
              </a:spcBef>
              <a:spcAft>
                <a:spcPts val="0"/>
              </a:spcAft>
              <a:buFont typeface="Arial" panose="020B0604020202020204" pitchFamily="34" charset="0"/>
              <a:buChar char="◦"/>
              <a:defRPr baseline="0"/>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7" name="Picture Placeholder 6"/>
          <p:cNvSpPr>
            <a:spLocks noGrp="1"/>
          </p:cNvSpPr>
          <p:nvPr>
            <p:ph type="pic" sz="quarter" idx="14"/>
          </p:nvPr>
        </p:nvSpPr>
        <p:spPr>
          <a:xfrm>
            <a:off x="3656015" y="0"/>
            <a:ext cx="5487987" cy="5143500"/>
          </a:xfrm>
        </p:spPr>
        <p:txBody>
          <a:bodyPr tIns="822960"/>
          <a:lstStyle>
            <a:lvl1pPr marL="0" indent="0" algn="ctr">
              <a:buNone/>
              <a:defRPr baseline="0"/>
            </a:lvl1pPr>
          </a:lstStyle>
          <a:p>
            <a:endParaRPr lang="en-US"/>
          </a:p>
          <a:p>
            <a:endParaRPr lang="en-US"/>
          </a:p>
          <a:p>
            <a:endParaRPr lang="en-US"/>
          </a:p>
          <a:p>
            <a:endParaRPr lang="en-US"/>
          </a:p>
          <a:p>
            <a:r>
              <a:rPr lang="en-US"/>
              <a:t>Click on the icon to insert a new photo</a:t>
            </a:r>
          </a:p>
        </p:txBody>
      </p:sp>
      <p:sp>
        <p:nvSpPr>
          <p:cNvPr id="10" name="Rectangle 9"/>
          <p:cNvSpPr/>
          <p:nvPr userDrawn="1"/>
        </p:nvSpPr>
        <p:spPr>
          <a:xfrm>
            <a:off x="0" y="501984"/>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6" name="Title 5"/>
          <p:cNvSpPr>
            <a:spLocks noGrp="1"/>
          </p:cNvSpPr>
          <p:nvPr>
            <p:ph type="title" hasCustomPrompt="1"/>
          </p:nvPr>
        </p:nvSpPr>
        <p:spPr>
          <a:xfrm>
            <a:off x="365125" y="484693"/>
            <a:ext cx="3170238" cy="646646"/>
          </a:xfrm>
        </p:spPr>
        <p:txBody>
          <a:bodyPr/>
          <a:lstStyle>
            <a:lvl1pPr>
              <a:defRPr baseline="0"/>
            </a:lvl1pPr>
          </a:lstStyle>
          <a:p>
            <a:r>
              <a:rPr lang="en-US"/>
              <a:t>INSERT HEADLINE – TWO LINES ALL CAPS</a:t>
            </a:r>
          </a:p>
        </p:txBody>
      </p:sp>
    </p:spTree>
    <p:extLst>
      <p:ext uri="{BB962C8B-B14F-4D97-AF65-F5344CB8AC3E}">
        <p14:creationId xmlns:p14="http://schemas.microsoft.com/office/powerpoint/2010/main" val="14206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ustomizeable Photo Slide (Full Frame)">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0" y="0"/>
            <a:ext cx="9144000" cy="5143500"/>
          </a:xfrm>
        </p:spPr>
        <p:txBody>
          <a:bodyPr lIns="182880" tIns="1828800"/>
          <a:lstStyle>
            <a:lvl1pPr marL="0" indent="0" algn="ctr">
              <a:buFontTx/>
              <a:buNone/>
              <a:defRPr baseline="0"/>
            </a:lvl1pPr>
          </a:lstStyle>
          <a:p>
            <a:r>
              <a:rPr lang="en-US"/>
              <a:t>Click on the icon to insert </a:t>
            </a:r>
            <a:br>
              <a:rPr lang="en-US"/>
            </a:br>
            <a:r>
              <a:rPr lang="en-US"/>
              <a:t>a new full-frame photo.</a:t>
            </a:r>
          </a:p>
        </p:txBody>
      </p:sp>
    </p:spTree>
    <p:extLst>
      <p:ext uri="{BB962C8B-B14F-4D97-AF65-F5344CB8AC3E}">
        <p14:creationId xmlns:p14="http://schemas.microsoft.com/office/powerpoint/2010/main" val="130903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 Customize Photo">
    <p:spTree>
      <p:nvGrpSpPr>
        <p:cNvPr id="1" name=""/>
        <p:cNvGrpSpPr/>
        <p:nvPr/>
      </p:nvGrpSpPr>
      <p:grpSpPr>
        <a:xfrm>
          <a:off x="0" y="0"/>
          <a:ext cx="0" cy="0"/>
          <a:chOff x="0" y="0"/>
          <a:chExt cx="0" cy="0"/>
        </a:xfrm>
      </p:grpSpPr>
      <p:sp>
        <p:nvSpPr>
          <p:cNvPr id="10" name="Picture Placeholder 7"/>
          <p:cNvSpPr>
            <a:spLocks noGrp="1"/>
          </p:cNvSpPr>
          <p:nvPr>
            <p:ph type="pic" sz="quarter" idx="13" hasCustomPrompt="1"/>
          </p:nvPr>
        </p:nvSpPr>
        <p:spPr>
          <a:xfrm>
            <a:off x="1" y="0"/>
            <a:ext cx="9144000" cy="5143500"/>
          </a:xfrm>
        </p:spPr>
        <p:txBody>
          <a:bodyPr lIns="4754880" tIns="1920240" rIns="0" bIns="0">
            <a:normAutofit/>
          </a:bodyPr>
          <a:lstStyle>
            <a:lvl1pPr marL="0" indent="0">
              <a:buNone/>
              <a:defRPr sz="1800">
                <a:latin typeface="Arial" panose="020B0604020202020204" pitchFamily="34" charset="0"/>
                <a:cs typeface="Arial" panose="020B0604020202020204" pitchFamily="34" charset="0"/>
              </a:defRPr>
            </a:lvl1pPr>
          </a:lstStyle>
          <a:p>
            <a:r>
              <a:rPr lang="en-US"/>
              <a:t>Click on the icon to insert a </a:t>
            </a:r>
            <a:br>
              <a:rPr lang="en-US"/>
            </a:br>
            <a:r>
              <a:rPr lang="en-US"/>
              <a:t>new photo. Detailed instructions </a:t>
            </a:r>
            <a:br>
              <a:rPr lang="en-US"/>
            </a:br>
            <a:r>
              <a:rPr lang="en-US"/>
              <a:t>can be found on the slide titled</a:t>
            </a:r>
            <a:br>
              <a:rPr lang="en-US"/>
            </a:br>
            <a:r>
              <a:rPr lang="en-US"/>
              <a:t>“CHANGING THE PHOTO ON </a:t>
            </a:r>
            <a:br>
              <a:rPr lang="en-US"/>
            </a:br>
            <a:r>
              <a:rPr lang="en-US"/>
              <a:t>YOUR TITLE SLIDE.”</a:t>
            </a:r>
          </a:p>
        </p:txBody>
      </p:sp>
      <p:sp>
        <p:nvSpPr>
          <p:cNvPr id="2" name="Title 1"/>
          <p:cNvSpPr>
            <a:spLocks noGrp="1"/>
          </p:cNvSpPr>
          <p:nvPr>
            <p:ph type="ctrTitle" hasCustomPrompt="1"/>
          </p:nvPr>
        </p:nvSpPr>
        <p:spPr>
          <a:xfrm>
            <a:off x="365125" y="1844776"/>
            <a:ext cx="4140200" cy="847549"/>
          </a:xfrm>
        </p:spPr>
        <p:txBody>
          <a:bodyPr/>
          <a:lstStyle>
            <a:lvl1pPr>
              <a:defRPr b="0" baseline="0">
                <a:solidFill>
                  <a:schemeClr val="bg1"/>
                </a:solidFill>
              </a:defRPr>
            </a:lvl1pPr>
          </a:lstStyle>
          <a:p>
            <a:r>
              <a:rPr lang="en-US"/>
              <a:t>INSERT MAIN TITLE HERE – UP TO 2 LINES (ALL CAPS)</a:t>
            </a:r>
          </a:p>
        </p:txBody>
      </p:sp>
      <p:sp>
        <p:nvSpPr>
          <p:cNvPr id="3" name="Subtitle 2"/>
          <p:cNvSpPr>
            <a:spLocks noGrp="1"/>
          </p:cNvSpPr>
          <p:nvPr>
            <p:ph type="subTitle" idx="1" hasCustomPrompt="1"/>
          </p:nvPr>
        </p:nvSpPr>
        <p:spPr>
          <a:xfrm>
            <a:off x="365126" y="2722335"/>
            <a:ext cx="4140200" cy="522515"/>
          </a:xfrm>
        </p:spPr>
        <p:txBody>
          <a:bodyPr/>
          <a:lstStyle>
            <a:lvl1pPr marL="0" indent="0" algn="l">
              <a:spcBef>
                <a:spcPts val="0"/>
              </a:spcBef>
              <a:buNone/>
              <a:defRPr sz="1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Insert Sub-Title Here – Up To 2 Lines (Initial Caps)</a:t>
            </a:r>
          </a:p>
        </p:txBody>
      </p:sp>
      <p:sp>
        <p:nvSpPr>
          <p:cNvPr id="7" name="Text Placeholder 5"/>
          <p:cNvSpPr>
            <a:spLocks noGrp="1"/>
          </p:cNvSpPr>
          <p:nvPr>
            <p:ph type="body" sz="quarter" idx="14" hasCustomPrompt="1"/>
          </p:nvPr>
        </p:nvSpPr>
        <p:spPr>
          <a:xfrm>
            <a:off x="365126" y="4056062"/>
            <a:ext cx="4140200" cy="760868"/>
          </a:xfrm>
        </p:spPr>
        <p:txBody>
          <a:bodyPr/>
          <a:lstStyle>
            <a:lvl1pPr marL="1588" indent="0">
              <a:lnSpc>
                <a:spcPts val="1700"/>
              </a:lnSpc>
              <a:spcBef>
                <a:spcPts val="0"/>
              </a:spcBef>
              <a:buNone/>
              <a:defRPr sz="1200">
                <a:solidFill>
                  <a:schemeClr val="bg1"/>
                </a:solidFill>
              </a:defRPr>
            </a:lvl1pPr>
            <a:lvl2pPr marL="1588" indent="0">
              <a:lnSpc>
                <a:spcPts val="1700"/>
              </a:lnSpc>
              <a:spcBef>
                <a:spcPts val="0"/>
              </a:spcBef>
              <a:buFont typeface="Arial" panose="020B0604020202020204" pitchFamily="34" charset="0"/>
              <a:buNone/>
              <a:defRPr sz="1200">
                <a:solidFill>
                  <a:schemeClr val="bg1"/>
                </a:solidFill>
              </a:defRPr>
            </a:lvl2pPr>
            <a:lvl3pPr marL="1588" indent="0">
              <a:lnSpc>
                <a:spcPts val="1700"/>
              </a:lnSpc>
              <a:spcBef>
                <a:spcPts val="0"/>
              </a:spcBef>
              <a:buNone/>
              <a:defRPr sz="1200">
                <a:solidFill>
                  <a:schemeClr val="bg1"/>
                </a:solidFill>
              </a:defRPr>
            </a:lvl3pPr>
            <a:lvl4pPr marL="1588" indent="0">
              <a:lnSpc>
                <a:spcPts val="1700"/>
              </a:lnSpc>
              <a:spcBef>
                <a:spcPts val="0"/>
              </a:spcBef>
              <a:buNone/>
              <a:defRPr sz="1200">
                <a:solidFill>
                  <a:schemeClr val="bg1"/>
                </a:solidFill>
              </a:defRPr>
            </a:lvl4pPr>
            <a:lvl5pPr marL="1588" indent="0">
              <a:lnSpc>
                <a:spcPts val="1700"/>
              </a:lnSpc>
              <a:spcBef>
                <a:spcPts val="0"/>
              </a:spcBef>
              <a:buNone/>
              <a:defRPr sz="1200">
                <a:solidFill>
                  <a:schemeClr val="bg1"/>
                </a:solidFill>
              </a:defRPr>
            </a:lvl5pPr>
          </a:lstStyle>
          <a:p>
            <a:pPr lvl="0"/>
            <a:r>
              <a:rPr lang="en-US"/>
              <a:t>Presenter Name 1</a:t>
            </a:r>
          </a:p>
          <a:p>
            <a:pPr lvl="2"/>
            <a:r>
              <a:rPr lang="en-US"/>
              <a:t>Presenter Name 2</a:t>
            </a:r>
          </a:p>
          <a:p>
            <a:pPr lvl="4"/>
            <a:r>
              <a:rPr lang="en-US"/>
              <a:t>Presenter Name 3</a:t>
            </a:r>
          </a:p>
        </p:txBody>
      </p:sp>
      <p:sp>
        <p:nvSpPr>
          <p:cNvPr id="9" name="Date Placeholder 3"/>
          <p:cNvSpPr>
            <a:spLocks noGrp="1"/>
          </p:cNvSpPr>
          <p:nvPr>
            <p:ph type="dt" sz="half" idx="2"/>
          </p:nvPr>
        </p:nvSpPr>
        <p:spPr>
          <a:xfrm>
            <a:off x="365124" y="3493008"/>
            <a:ext cx="4140201" cy="274637"/>
          </a:xfrm>
          <a:prstGeom prst="rect">
            <a:avLst/>
          </a:prstGeom>
        </p:spPr>
        <p:txBody>
          <a:bodyPr vert="horz" lIns="0" tIns="0" rIns="0" bIns="0" rtlCol="0" anchor="ctr"/>
          <a:lstStyle>
            <a:lvl1pPr algn="l">
              <a:defRPr sz="1200">
                <a:solidFill>
                  <a:schemeClr val="bg1"/>
                </a:solidFill>
                <a:latin typeface="Arial" panose="020B0604020202020204" pitchFamily="34" charset="0"/>
                <a:cs typeface="Arial" panose="020B0604020202020204" pitchFamily="34" charset="0"/>
              </a:defRPr>
            </a:lvl1pPr>
          </a:lstStyle>
          <a:p>
            <a:endParaRPr lang="en-US">
              <a:solidFill>
                <a:srgbClr val="FFFFFF"/>
              </a:solidFill>
            </a:endParaRPr>
          </a:p>
        </p:txBody>
      </p:sp>
      <p:sp>
        <p:nvSpPr>
          <p:cNvPr id="8" name="Footer Placeholder 3"/>
          <p:cNvSpPr>
            <a:spLocks noGrp="1"/>
          </p:cNvSpPr>
          <p:nvPr>
            <p:ph type="ftr" sz="quarter" idx="15"/>
          </p:nvPr>
        </p:nvSpPr>
        <p:spPr>
          <a:xfrm>
            <a:off x="5816600" y="4895959"/>
            <a:ext cx="2895600" cy="155598"/>
          </a:xfrm>
        </p:spPr>
        <p:txBody>
          <a:bodyPr/>
          <a:lstStyle>
            <a:lvl1pPr>
              <a:defRPr sz="500">
                <a:solidFill>
                  <a:schemeClr val="bg1"/>
                </a:solidFill>
              </a:defRPr>
            </a:lvl1pPr>
          </a:lstStyle>
          <a:p>
            <a:pPr algn="r"/>
            <a:r>
              <a:rPr lang="en-US">
                <a:solidFill>
                  <a:srgbClr val="FFFFFF"/>
                </a:solidFill>
              </a:rPr>
              <a:t>© Bill &amp; Melinda Gates Foundation      |</a:t>
            </a:r>
          </a:p>
        </p:txBody>
      </p:sp>
    </p:spTree>
    <p:extLst>
      <p:ext uri="{BB962C8B-B14F-4D97-AF65-F5344CB8AC3E}">
        <p14:creationId xmlns:p14="http://schemas.microsoft.com/office/powerpoint/2010/main" val="255858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 Text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5126" y="1864704"/>
            <a:ext cx="8347074" cy="711809"/>
          </a:xfrm>
          <a:prstGeom prst="rect">
            <a:avLst/>
          </a:prstGeom>
        </p:spPr>
        <p:txBody>
          <a:bodyPr anchor="ctr"/>
          <a:lstStyle>
            <a:lvl1pPr>
              <a:lnSpc>
                <a:spcPts val="2300"/>
              </a:lnSpc>
              <a:defRPr sz="2300" b="0" baseline="0">
                <a:solidFill>
                  <a:schemeClr val="accent6"/>
                </a:solidFill>
              </a:defRPr>
            </a:lvl1pPr>
          </a:lstStyle>
          <a:p>
            <a:r>
              <a:rPr lang="en-US"/>
              <a:t>INSERT MAIN TITLE HERE – UP TO 2 FULL-WIDTH LINES (ALL CAPS)</a:t>
            </a:r>
          </a:p>
        </p:txBody>
      </p:sp>
      <p:sp>
        <p:nvSpPr>
          <p:cNvPr id="3" name="Subtitle 2"/>
          <p:cNvSpPr>
            <a:spLocks noGrp="1"/>
          </p:cNvSpPr>
          <p:nvPr>
            <p:ph type="subTitle" idx="1" hasCustomPrompt="1"/>
          </p:nvPr>
        </p:nvSpPr>
        <p:spPr>
          <a:xfrm>
            <a:off x="365125" y="2626207"/>
            <a:ext cx="8347075" cy="440164"/>
          </a:xfrm>
        </p:spPr>
        <p:txBody>
          <a:bodyPr anchor="ctr"/>
          <a:lstStyle>
            <a:lvl1pPr marL="0" indent="0" algn="l">
              <a:spcBef>
                <a:spcPts val="0"/>
              </a:spcBef>
              <a:buNone/>
              <a:defRPr sz="14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Insert Sub-Title Here – Up To 2 Lines (Initial Caps)</a:t>
            </a:r>
          </a:p>
        </p:txBody>
      </p:sp>
      <p:sp>
        <p:nvSpPr>
          <p:cNvPr id="7" name="Text Placeholder 5"/>
          <p:cNvSpPr>
            <a:spLocks noGrp="1"/>
          </p:cNvSpPr>
          <p:nvPr>
            <p:ph type="body" sz="quarter" idx="14" hasCustomPrompt="1"/>
          </p:nvPr>
        </p:nvSpPr>
        <p:spPr>
          <a:xfrm>
            <a:off x="365125" y="4059936"/>
            <a:ext cx="8329613" cy="760868"/>
          </a:xfrm>
        </p:spPr>
        <p:txBody>
          <a:bodyPr/>
          <a:lstStyle>
            <a:lvl1pPr marL="1588" indent="0">
              <a:lnSpc>
                <a:spcPts val="1700"/>
              </a:lnSpc>
              <a:spcBef>
                <a:spcPts val="0"/>
              </a:spcBef>
              <a:buNone/>
              <a:defRPr sz="1200">
                <a:solidFill>
                  <a:schemeClr val="accent6">
                    <a:lumMod val="50000"/>
                    <a:lumOff val="50000"/>
                  </a:schemeClr>
                </a:solidFill>
              </a:defRPr>
            </a:lvl1pPr>
            <a:lvl2pPr marL="1588" indent="0">
              <a:lnSpc>
                <a:spcPts val="1700"/>
              </a:lnSpc>
              <a:spcBef>
                <a:spcPts val="0"/>
              </a:spcBef>
              <a:buFont typeface="Arial" panose="020B0604020202020204" pitchFamily="34" charset="0"/>
              <a:buNone/>
              <a:defRPr sz="1200">
                <a:solidFill>
                  <a:schemeClr val="bg1"/>
                </a:solidFill>
              </a:defRPr>
            </a:lvl2pPr>
            <a:lvl3pPr marL="1588" indent="0">
              <a:lnSpc>
                <a:spcPts val="1700"/>
              </a:lnSpc>
              <a:spcBef>
                <a:spcPts val="0"/>
              </a:spcBef>
              <a:buNone/>
              <a:defRPr sz="1200">
                <a:solidFill>
                  <a:schemeClr val="accent6">
                    <a:lumMod val="50000"/>
                    <a:lumOff val="50000"/>
                  </a:schemeClr>
                </a:solidFill>
              </a:defRPr>
            </a:lvl3pPr>
            <a:lvl4pPr marL="1588" indent="0">
              <a:lnSpc>
                <a:spcPts val="1700"/>
              </a:lnSpc>
              <a:spcBef>
                <a:spcPts val="0"/>
              </a:spcBef>
              <a:buNone/>
              <a:defRPr sz="1200">
                <a:solidFill>
                  <a:schemeClr val="bg1"/>
                </a:solidFill>
              </a:defRPr>
            </a:lvl4pPr>
            <a:lvl5pPr marL="1588" indent="0">
              <a:lnSpc>
                <a:spcPts val="1700"/>
              </a:lnSpc>
              <a:spcBef>
                <a:spcPts val="0"/>
              </a:spcBef>
              <a:buNone/>
              <a:defRPr sz="1200">
                <a:solidFill>
                  <a:schemeClr val="accent6">
                    <a:lumMod val="50000"/>
                    <a:lumOff val="50000"/>
                  </a:schemeClr>
                </a:solidFill>
              </a:defRPr>
            </a:lvl5pPr>
          </a:lstStyle>
          <a:p>
            <a:pPr lvl="0"/>
            <a:r>
              <a:rPr lang="en-US"/>
              <a:t>Presenter Name 1</a:t>
            </a:r>
          </a:p>
          <a:p>
            <a:pPr lvl="2"/>
            <a:r>
              <a:rPr lang="en-US"/>
              <a:t>Presenter Name 2</a:t>
            </a:r>
          </a:p>
          <a:p>
            <a:pPr lvl="4"/>
            <a:r>
              <a:rPr lang="en-US"/>
              <a:t>Presenter Name 3</a:t>
            </a:r>
          </a:p>
        </p:txBody>
      </p:sp>
      <p:sp>
        <p:nvSpPr>
          <p:cNvPr id="9" name="Date Placeholder 3"/>
          <p:cNvSpPr>
            <a:spLocks noGrp="1"/>
          </p:cNvSpPr>
          <p:nvPr>
            <p:ph type="dt" sz="half" idx="2"/>
          </p:nvPr>
        </p:nvSpPr>
        <p:spPr>
          <a:xfrm>
            <a:off x="365125" y="3493008"/>
            <a:ext cx="8347075" cy="274637"/>
          </a:xfrm>
          <a:prstGeom prst="rect">
            <a:avLst/>
          </a:prstGeom>
        </p:spPr>
        <p:txBody>
          <a:bodyPr vert="horz" lIns="0" tIns="0" rIns="0" bIns="0" rtlCol="0" anchor="ctr"/>
          <a:lstStyle>
            <a:lvl1pPr algn="l">
              <a:defRPr sz="1200">
                <a:solidFill>
                  <a:schemeClr val="accent6">
                    <a:lumMod val="50000"/>
                    <a:lumOff val="50000"/>
                  </a:schemeClr>
                </a:solidFill>
                <a:latin typeface="Arial" panose="020B0604020202020204" pitchFamily="34" charset="0"/>
                <a:cs typeface="Arial" panose="020B0604020202020204" pitchFamily="34" charset="0"/>
              </a:defRPr>
            </a:lvl1pPr>
          </a:lstStyle>
          <a:p>
            <a:endParaRPr lang="en-US">
              <a:solidFill>
                <a:srgbClr val="000000">
                  <a:lumMod val="50000"/>
                  <a:lumOff val="50000"/>
                </a:srgbClr>
              </a:solidFill>
            </a:endParaRPr>
          </a:p>
        </p:txBody>
      </p:sp>
      <p:cxnSp>
        <p:nvCxnSpPr>
          <p:cNvPr id="11" name="Straight Connector 10"/>
          <p:cNvCxnSpPr/>
          <p:nvPr userDrawn="1"/>
        </p:nvCxnSpPr>
        <p:spPr>
          <a:xfrm>
            <a:off x="365125" y="3220289"/>
            <a:ext cx="8347075"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6" descr="C:\Users\TERESA~1\AppData\Local\Temp\vmware-Teresa Sharp\VMwareDnD\99bbe9a7\BMGF_red_box_2i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66280" y="1"/>
            <a:ext cx="1645920" cy="1645920"/>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3"/>
          <p:cNvSpPr>
            <a:spLocks noGrp="1"/>
          </p:cNvSpPr>
          <p:nvPr>
            <p:ph type="ftr" sz="quarter" idx="15"/>
          </p:nvPr>
        </p:nvSpPr>
        <p:spPr>
          <a:xfrm>
            <a:off x="5816600" y="4895959"/>
            <a:ext cx="2895600" cy="155598"/>
          </a:xfrm>
        </p:spPr>
        <p:txBody>
          <a:bodyPr/>
          <a:lstStyle>
            <a:lvl1pPr>
              <a:defRPr sz="500"/>
            </a:lvl1pPr>
          </a:lstStyle>
          <a:p>
            <a:pPr algn="r"/>
            <a:r>
              <a:rPr lang="en-US">
                <a:solidFill>
                  <a:srgbClr val="000000"/>
                </a:solidFill>
              </a:rPr>
              <a:t>© Bill &amp; Melinda Gates Foundation      |</a:t>
            </a:r>
          </a:p>
        </p:txBody>
      </p:sp>
    </p:spTree>
    <p:extLst>
      <p:ext uri="{BB962C8B-B14F-4D97-AF65-F5344CB8AC3E}">
        <p14:creationId xmlns:p14="http://schemas.microsoft.com/office/powerpoint/2010/main" val="251740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ext-Only Transition Slide">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0" y="0"/>
            <a:ext cx="9144000" cy="5143500"/>
          </a:xfrm>
          <a:solidFill>
            <a:schemeClr val="accent3"/>
          </a:solidFill>
        </p:spPr>
        <p:txBody>
          <a:bodyPr lIns="365760" tIns="685800" rIns="365760" bIns="1828800"/>
          <a:lstStyle>
            <a:lvl1pPr marL="0" indent="0">
              <a:lnSpc>
                <a:spcPts val="3400"/>
              </a:lnSpc>
              <a:spcBef>
                <a:spcPts val="1200"/>
              </a:spcBef>
              <a:buNone/>
              <a:defRPr lang="en-US" sz="3000" kern="1200" cap="all" baseline="0" smtClean="0">
                <a:solidFill>
                  <a:schemeClr val="bg1"/>
                </a:solidFill>
                <a:latin typeface="Arial" pitchFamily="34" charset="0"/>
                <a:ea typeface="+mn-ea"/>
                <a:cs typeface="Arial" pitchFamily="34" charset="0"/>
              </a:defRPr>
            </a:lvl1pPr>
            <a:lvl2pPr marL="0" indent="0">
              <a:buFont typeface="Arial" pitchFamily="34" charset="0"/>
              <a:buNone/>
              <a:defRPr lang="en-US" sz="3600" kern="1200" smtClean="0">
                <a:solidFill>
                  <a:schemeClr val="accent3">
                    <a:lumMod val="75000"/>
                  </a:schemeClr>
                </a:solidFill>
                <a:latin typeface="Arial" pitchFamily="34" charset="0"/>
                <a:ea typeface="+mn-ea"/>
                <a:cs typeface="Arial" pitchFamily="34" charset="0"/>
              </a:defRPr>
            </a:lvl2pPr>
            <a:lvl3pPr marL="0" indent="0">
              <a:buNone/>
              <a:defRPr lang="en-US" sz="3600" kern="1200" smtClean="0">
                <a:solidFill>
                  <a:schemeClr val="accent3">
                    <a:lumMod val="75000"/>
                  </a:schemeClr>
                </a:solidFill>
                <a:latin typeface="Arial" pitchFamily="34" charset="0"/>
                <a:ea typeface="+mn-ea"/>
                <a:cs typeface="Arial" pitchFamily="34" charset="0"/>
              </a:defRPr>
            </a:lvl3pPr>
            <a:lvl4pPr marL="0" indent="0">
              <a:buNone/>
              <a:defRPr lang="en-US" sz="3600" kern="1200" smtClean="0">
                <a:solidFill>
                  <a:schemeClr val="accent3">
                    <a:lumMod val="75000"/>
                  </a:schemeClr>
                </a:solidFill>
                <a:latin typeface="Arial" pitchFamily="34" charset="0"/>
                <a:ea typeface="+mn-ea"/>
                <a:cs typeface="Arial" pitchFamily="34" charset="0"/>
              </a:defRPr>
            </a:lvl4pPr>
            <a:lvl5pPr marL="0" indent="0">
              <a:buNone/>
              <a:defRPr lang="en-US" sz="3600" kern="1200">
                <a:solidFill>
                  <a:schemeClr val="accent3">
                    <a:lumMod val="75000"/>
                  </a:schemeClr>
                </a:solidFill>
                <a:latin typeface="Arial" pitchFamily="34" charset="0"/>
                <a:ea typeface="+mn-ea"/>
                <a:cs typeface="Arial" pitchFamily="34" charset="0"/>
              </a:defRPr>
            </a:lvl5pPr>
          </a:lstStyle>
          <a:p>
            <a:pPr lvl="0"/>
            <a:r>
              <a:rPr lang="en-US"/>
              <a:t>CLICK TO EDIT TEXT</a:t>
            </a:r>
          </a:p>
        </p:txBody>
      </p:sp>
    </p:spTree>
    <p:extLst>
      <p:ext uri="{BB962C8B-B14F-4D97-AF65-F5344CB8AC3E}">
        <p14:creationId xmlns:p14="http://schemas.microsoft.com/office/powerpoint/2010/main" val="47522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 Width Head + Copy - Text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4" y="1289050"/>
            <a:ext cx="8329613" cy="3389313"/>
          </a:xfrm>
        </p:spPr>
        <p:txBody>
          <a:bodyPr/>
          <a:lstStyle>
            <a:lvl1pPr>
              <a:spcBef>
                <a:spcPts val="600"/>
              </a:spcBef>
              <a:spcAft>
                <a:spcPts val="0"/>
              </a:spcAft>
              <a:defRPr sz="1400" b="0" baseline="0"/>
            </a:lvl1pPr>
            <a:lvl2pPr marL="171450" indent="-171450">
              <a:spcBef>
                <a:spcPts val="600"/>
              </a:spcBef>
              <a:spcAft>
                <a:spcPts val="0"/>
              </a:spcAft>
              <a:buClr>
                <a:schemeClr val="accent3">
                  <a:lumMod val="75000"/>
                </a:schemeClr>
              </a:buClr>
              <a:buFont typeface="Wingdings" panose="05000000000000000000" pitchFamily="2" charset="2"/>
              <a:buChar char="§"/>
              <a:defRPr sz="1300"/>
            </a:lvl2pPr>
            <a:lvl3pPr marL="342900" indent="-171450">
              <a:spcBef>
                <a:spcPts val="600"/>
              </a:spcBef>
              <a:spcAft>
                <a:spcPts val="0"/>
              </a:spcAft>
              <a:buClr>
                <a:srgbClr val="3086AB"/>
              </a:buClr>
              <a:buFont typeface="Arial" panose="020B0604020202020204" pitchFamily="34" charset="0"/>
              <a:buChar char="•"/>
              <a:tabLst/>
              <a:defRPr sz="1200" baseline="0"/>
            </a:lvl3pPr>
            <a:lvl4pPr marL="515938" indent="-173038">
              <a:spcBef>
                <a:spcPts val="600"/>
              </a:spcBef>
              <a:spcAft>
                <a:spcPts val="0"/>
              </a:spcAft>
              <a:buFont typeface="Arial" panose="020B0604020202020204" pitchFamily="34" charset="0"/>
              <a:buChar char="-"/>
              <a:tabLst/>
              <a:defRPr baseline="0"/>
            </a:lvl4pPr>
            <a:lvl5pPr marL="687388" indent="-171450">
              <a:spcBef>
                <a:spcPts val="600"/>
              </a:spcBef>
              <a:spcAft>
                <a:spcPts val="0"/>
              </a:spcAft>
              <a:defRPr baseline="0"/>
            </a:lvl5pPr>
          </a:lstStyle>
          <a:p>
            <a:pPr lvl="0"/>
            <a:r>
              <a:rPr lang="en-US"/>
              <a:t>Insert bullet list at full-width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2" name="Title 1"/>
          <p:cNvSpPr>
            <a:spLocks noGrp="1"/>
          </p:cNvSpPr>
          <p:nvPr>
            <p:ph type="title" hasCustomPrompt="1"/>
          </p:nvPr>
        </p:nvSpPr>
        <p:spPr>
          <a:xfrm>
            <a:off x="365124" y="484691"/>
            <a:ext cx="8329613" cy="523183"/>
          </a:xfrm>
        </p:spPr>
        <p:txBody>
          <a:bodyPr/>
          <a:lstStyle>
            <a:lvl1pPr>
              <a:defRPr baseline="0"/>
            </a:lvl1pPr>
          </a:lstStyle>
          <a:p>
            <a:r>
              <a:rPr lang="en-US"/>
              <a:t>INSERT HEADLINE HERE – UP TO 2 FULL WIDTH LINES (ALL CAPS)</a:t>
            </a:r>
          </a:p>
        </p:txBody>
      </p:sp>
    </p:spTree>
    <p:extLst>
      <p:ext uri="{BB962C8B-B14F-4D97-AF65-F5344CB8AC3E}">
        <p14:creationId xmlns:p14="http://schemas.microsoft.com/office/powerpoint/2010/main" val="224326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ext-Only Transition Slide">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0" y="0"/>
            <a:ext cx="9144000" cy="5143500"/>
          </a:xfrm>
          <a:solidFill>
            <a:schemeClr val="accent3"/>
          </a:solidFill>
        </p:spPr>
        <p:txBody>
          <a:bodyPr lIns="365760" tIns="685800" rIns="365760" bIns="1828800"/>
          <a:lstStyle>
            <a:lvl1pPr marL="0" indent="0">
              <a:lnSpc>
                <a:spcPts val="3400"/>
              </a:lnSpc>
              <a:spcBef>
                <a:spcPts val="1200"/>
              </a:spcBef>
              <a:buNone/>
              <a:defRPr lang="en-US" sz="3000" kern="1200" cap="all" baseline="0" smtClean="0">
                <a:solidFill>
                  <a:schemeClr val="bg1"/>
                </a:solidFill>
                <a:latin typeface="Arial" pitchFamily="34" charset="0"/>
                <a:ea typeface="+mn-ea"/>
                <a:cs typeface="Arial" pitchFamily="34" charset="0"/>
              </a:defRPr>
            </a:lvl1pPr>
            <a:lvl2pPr marL="0" indent="0">
              <a:buFont typeface="Arial" pitchFamily="34" charset="0"/>
              <a:buNone/>
              <a:defRPr lang="en-US" sz="3600" kern="1200" smtClean="0">
                <a:solidFill>
                  <a:schemeClr val="accent3">
                    <a:lumMod val="75000"/>
                  </a:schemeClr>
                </a:solidFill>
                <a:latin typeface="Arial" pitchFamily="34" charset="0"/>
                <a:ea typeface="+mn-ea"/>
                <a:cs typeface="Arial" pitchFamily="34" charset="0"/>
              </a:defRPr>
            </a:lvl2pPr>
            <a:lvl3pPr marL="0" indent="0">
              <a:buNone/>
              <a:defRPr lang="en-US" sz="3600" kern="1200" smtClean="0">
                <a:solidFill>
                  <a:schemeClr val="accent3">
                    <a:lumMod val="75000"/>
                  </a:schemeClr>
                </a:solidFill>
                <a:latin typeface="Arial" pitchFamily="34" charset="0"/>
                <a:ea typeface="+mn-ea"/>
                <a:cs typeface="Arial" pitchFamily="34" charset="0"/>
              </a:defRPr>
            </a:lvl3pPr>
            <a:lvl4pPr marL="0" indent="0">
              <a:buNone/>
              <a:defRPr lang="en-US" sz="3600" kern="1200" smtClean="0">
                <a:solidFill>
                  <a:schemeClr val="accent3">
                    <a:lumMod val="75000"/>
                  </a:schemeClr>
                </a:solidFill>
                <a:latin typeface="Arial" pitchFamily="34" charset="0"/>
                <a:ea typeface="+mn-ea"/>
                <a:cs typeface="Arial" pitchFamily="34" charset="0"/>
              </a:defRPr>
            </a:lvl4pPr>
            <a:lvl5pPr marL="0" indent="0">
              <a:buNone/>
              <a:defRPr lang="en-US" sz="3600" kern="1200">
                <a:solidFill>
                  <a:schemeClr val="accent3">
                    <a:lumMod val="75000"/>
                  </a:schemeClr>
                </a:solidFill>
                <a:latin typeface="Arial" pitchFamily="34" charset="0"/>
                <a:ea typeface="+mn-ea"/>
                <a:cs typeface="Arial" pitchFamily="34" charset="0"/>
              </a:defRPr>
            </a:lvl5pPr>
          </a:lstStyle>
          <a:p>
            <a:pPr lvl="0"/>
            <a:r>
              <a:rPr lang="en-US"/>
              <a:t>CLICK TO EDIT TEXT</a:t>
            </a:r>
          </a:p>
        </p:txBody>
      </p:sp>
    </p:spTree>
    <p:extLst>
      <p:ext uri="{BB962C8B-B14F-4D97-AF65-F5344CB8AC3E}">
        <p14:creationId xmlns:p14="http://schemas.microsoft.com/office/powerpoint/2010/main" val="353906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 Width Head + Bold Subhea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4" y="1139720"/>
            <a:ext cx="8329613" cy="298660"/>
          </a:xfrm>
        </p:spPr>
        <p:txBody>
          <a:bodyPr/>
          <a:lstStyle>
            <a:lvl1pPr>
              <a:lnSpc>
                <a:spcPts val="1600"/>
              </a:lnSpc>
              <a:spcBef>
                <a:spcPts val="0"/>
              </a:spcBef>
              <a:defRPr sz="1400" b="1" baseline="0"/>
            </a:lvl1pPr>
            <a:lvl2pPr marL="171450" indent="-171450">
              <a:spcBef>
                <a:spcPts val="336"/>
              </a:spcBef>
              <a:spcAft>
                <a:spcPts val="0"/>
              </a:spcAft>
              <a:buClr>
                <a:schemeClr val="accent3">
                  <a:lumMod val="75000"/>
                </a:schemeClr>
              </a:buClr>
              <a:buFont typeface="Wingdings" panose="05000000000000000000" pitchFamily="2" charset="2"/>
              <a:buChar char="§"/>
              <a:defRPr sz="1300"/>
            </a:lvl2pPr>
            <a:lvl3pPr marL="342900" indent="-171450">
              <a:spcBef>
                <a:spcPts val="336"/>
              </a:spcBef>
              <a:buClr>
                <a:srgbClr val="3086AB"/>
              </a:buClr>
              <a:buFont typeface="Arial" panose="020B0604020202020204" pitchFamily="34" charset="0"/>
              <a:buChar char="•"/>
              <a:tabLst/>
              <a:defRPr baseline="0"/>
            </a:lvl3pPr>
            <a:lvl4pPr marL="515938" indent="-173038">
              <a:spcBef>
                <a:spcPts val="336"/>
              </a:spcBef>
              <a:spcAft>
                <a:spcPts val="0"/>
              </a:spcAft>
              <a:buFont typeface="Arial" panose="020B0604020202020204" pitchFamily="34" charset="0"/>
              <a:buChar char="-"/>
              <a:tabLst/>
              <a:defRPr baseline="0"/>
            </a:lvl4pPr>
            <a:lvl5pPr marL="687388" indent="-171450">
              <a:spcBef>
                <a:spcPts val="336"/>
              </a:spcBef>
              <a:defRPr baseline="0"/>
            </a:lvl5pPr>
          </a:lstStyle>
          <a:p>
            <a:pPr lvl="0"/>
            <a:r>
              <a:rPr lang="en-US"/>
              <a:t>Insert bullet list at full-width of slide</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4" name="Text Placeholder 3"/>
          <p:cNvSpPr>
            <a:spLocks noGrp="1"/>
          </p:cNvSpPr>
          <p:nvPr>
            <p:ph type="body" sz="quarter" idx="16"/>
          </p:nvPr>
        </p:nvSpPr>
        <p:spPr>
          <a:xfrm>
            <a:off x="365125" y="1528723"/>
            <a:ext cx="8347075" cy="3166203"/>
          </a:xfrm>
        </p:spPr>
        <p:txBody>
          <a:bodyPr/>
          <a:lstStyle>
            <a:lvl1pPr>
              <a:spcBef>
                <a:spcPts val="600"/>
              </a:spcBef>
              <a:defRPr sz="1300"/>
            </a:lvl1pPr>
            <a:lvl2pPr>
              <a:spcBef>
                <a:spcPts val="600"/>
              </a:spcBef>
              <a:defRPr sz="1300"/>
            </a:lvl2pPr>
            <a:lvl3pPr>
              <a:spcBef>
                <a:spcPts val="600"/>
              </a:spcBef>
              <a:defRPr sz="1200"/>
            </a:lvl3pPr>
            <a:lvl4pPr>
              <a:spcBef>
                <a:spcPts val="600"/>
              </a:spcBef>
              <a:defRPr sz="1100"/>
            </a:lvl4pPr>
            <a:lvl5pPr>
              <a:spcBef>
                <a:spcPts val="600"/>
              </a:spcBef>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365124" y="484691"/>
            <a:ext cx="8329613" cy="523183"/>
          </a:xfrm>
        </p:spPr>
        <p:txBody>
          <a:bodyPr/>
          <a:lstStyle>
            <a:lvl1pPr>
              <a:defRPr baseline="0"/>
            </a:lvl1pPr>
          </a:lstStyle>
          <a:p>
            <a:r>
              <a:rPr lang="en-US"/>
              <a:t>INSERT HEADLINE HERE – UP TO 2 FULL WIDTH LINES (ALL CAPS)</a:t>
            </a:r>
          </a:p>
        </p:txBody>
      </p:sp>
    </p:spTree>
    <p:extLst>
      <p:ext uri="{BB962C8B-B14F-4D97-AF65-F5344CB8AC3E}">
        <p14:creationId xmlns:p14="http://schemas.microsoft.com/office/powerpoint/2010/main" val="1513691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3 Width Head + 2/3 Copy - Text Only">
    <p:spTree>
      <p:nvGrpSpPr>
        <p:cNvPr id="1" name=""/>
        <p:cNvGrpSpPr/>
        <p:nvPr/>
      </p:nvGrpSpPr>
      <p:grpSpPr>
        <a:xfrm>
          <a:off x="0" y="0"/>
          <a:ext cx="0" cy="0"/>
          <a:chOff x="0" y="0"/>
          <a:chExt cx="0" cy="0"/>
        </a:xfrm>
      </p:grpSpPr>
      <p:sp>
        <p:nvSpPr>
          <p:cNvPr id="6" name="Footer Placeholder 5"/>
          <p:cNvSpPr>
            <a:spLocks noGrp="1"/>
          </p:cNvSpPr>
          <p:nvPr>
            <p:ph type="ftr" sz="quarter" idx="14"/>
          </p:nvPr>
        </p:nvSpPr>
        <p:spPr/>
        <p:txBody>
          <a:bodyPr/>
          <a:lstStyle/>
          <a:p>
            <a:pPr algn="r"/>
            <a:r>
              <a:rPr lang="en-US">
                <a:solidFill>
                  <a:srgbClr val="000000"/>
                </a:solidFill>
              </a:rPr>
              <a:t>© Bill &amp; Melinda Gates Foundation      |</a:t>
            </a: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4" name="Text Placeholder 3"/>
          <p:cNvSpPr>
            <a:spLocks noGrp="1"/>
          </p:cNvSpPr>
          <p:nvPr>
            <p:ph type="body" sz="quarter" idx="16" hasCustomPrompt="1"/>
          </p:nvPr>
        </p:nvSpPr>
        <p:spPr>
          <a:xfrm>
            <a:off x="3665538" y="539496"/>
            <a:ext cx="5046662" cy="4151592"/>
          </a:xfrm>
        </p:spPr>
        <p:txBody>
          <a:bodyPr/>
          <a:lstStyle>
            <a:lvl1pPr>
              <a:spcBef>
                <a:spcPts val="600"/>
              </a:spcBef>
              <a:defRPr/>
            </a:lvl1pPr>
            <a:lvl2pPr>
              <a:spcBef>
                <a:spcPts val="600"/>
              </a:spcBef>
              <a:defRPr/>
            </a:lvl2pPr>
            <a:lvl3pPr>
              <a:spcBef>
                <a:spcPts val="600"/>
              </a:spcBef>
              <a:defRPr sz="1200"/>
            </a:lvl3pPr>
            <a:lvl4pPr>
              <a:spcBef>
                <a:spcPts val="600"/>
              </a:spcBef>
              <a:defRPr/>
            </a:lvl4pPr>
            <a:lvl5pPr>
              <a:spcBef>
                <a:spcPts val="600"/>
              </a:spcBef>
              <a:defRPr/>
            </a:lvl5pPr>
          </a:lstStyle>
          <a:p>
            <a:pPr lvl="0"/>
            <a:r>
              <a:rPr lang="en-US"/>
              <a:t>Insert bullet list at 2/3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3" name="Title 2"/>
          <p:cNvSpPr>
            <a:spLocks noGrp="1"/>
          </p:cNvSpPr>
          <p:nvPr>
            <p:ph type="title" hasCustomPrompt="1"/>
          </p:nvPr>
        </p:nvSpPr>
        <p:spPr>
          <a:xfrm>
            <a:off x="365125" y="484307"/>
            <a:ext cx="3170238" cy="646646"/>
          </a:xfrm>
          <a:prstGeom prst="rect">
            <a:avLst/>
          </a:prstGeom>
        </p:spPr>
        <p:txBody>
          <a:bodyPr anchor="t"/>
          <a:lstStyle>
            <a:lvl1pPr>
              <a:defRPr baseline="0"/>
            </a:lvl1pPr>
          </a:lstStyle>
          <a:p>
            <a:r>
              <a:rPr lang="en-US"/>
              <a:t>INSERT HEADLINE – TWO LINES ALL CAPS</a:t>
            </a:r>
          </a:p>
        </p:txBody>
      </p:sp>
    </p:spTree>
    <p:extLst>
      <p:ext uri="{BB962C8B-B14F-4D97-AF65-F5344CB8AC3E}">
        <p14:creationId xmlns:p14="http://schemas.microsoft.com/office/powerpoint/2010/main" val="127796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 Width Head, Copy + Visual">
    <p:spTree>
      <p:nvGrpSpPr>
        <p:cNvPr id="1" name=""/>
        <p:cNvGrpSpPr/>
        <p:nvPr/>
      </p:nvGrpSpPr>
      <p:grpSpPr>
        <a:xfrm>
          <a:off x="0" y="0"/>
          <a:ext cx="0" cy="0"/>
          <a:chOff x="0" y="0"/>
          <a:chExt cx="0" cy="0"/>
        </a:xfrm>
      </p:grpSpPr>
      <p:sp>
        <p:nvSpPr>
          <p:cNvPr id="4" name="Footer Placeholder 3"/>
          <p:cNvSpPr>
            <a:spLocks noGrp="1"/>
          </p:cNvSpPr>
          <p:nvPr>
            <p:ph type="ftr" sz="quarter" idx="14"/>
          </p:nvPr>
        </p:nvSpPr>
        <p:spPr/>
        <p:txBody>
          <a:bodyPr/>
          <a:lstStyle/>
          <a:p>
            <a:pPr algn="r"/>
            <a:r>
              <a:rPr lang="en-US">
                <a:solidFill>
                  <a:srgbClr val="000000"/>
                </a:solidFill>
              </a:rPr>
              <a:t>© Bill &amp; Melinda Gates Foundation      |</a:t>
            </a:r>
          </a:p>
        </p:txBody>
      </p:sp>
      <p:sp>
        <p:nvSpPr>
          <p:cNvPr id="5" name="Slide Number Placeholder 4"/>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3" name="Text Placeholder 2"/>
          <p:cNvSpPr>
            <a:spLocks noGrp="1"/>
          </p:cNvSpPr>
          <p:nvPr>
            <p:ph type="body" sz="quarter" idx="16" hasCustomPrompt="1"/>
          </p:nvPr>
        </p:nvSpPr>
        <p:spPr>
          <a:xfrm>
            <a:off x="365125" y="871710"/>
            <a:ext cx="8329613" cy="450099"/>
          </a:xfrm>
        </p:spPr>
        <p:txBody>
          <a:bodyPr/>
          <a:lstStyle>
            <a:lvl1pPr marL="0" indent="0">
              <a:buNone/>
              <a:defRPr sz="1250" baseline="0"/>
            </a:lvl1pPr>
            <a:lvl2pPr marL="0" indent="0">
              <a:buFont typeface="Arial" panose="020B0604020202020204" pitchFamily="34" charset="0"/>
              <a:buNone/>
              <a:defRPr sz="1250"/>
            </a:lvl2pPr>
            <a:lvl3pPr marL="0" indent="0">
              <a:buNone/>
              <a:defRPr sz="1250"/>
            </a:lvl3pPr>
            <a:lvl4pPr marL="0" indent="0">
              <a:buNone/>
              <a:defRPr sz="1250"/>
            </a:lvl4pPr>
            <a:lvl5pPr marL="0" indent="0">
              <a:buNone/>
              <a:defRPr sz="1250"/>
            </a:lvl5pPr>
          </a:lstStyle>
          <a:p>
            <a:pPr lvl="0"/>
            <a:r>
              <a:rPr lang="en-US"/>
              <a:t>Insert sub-headline or explanatory copy here – up to 2 full-width lines.</a:t>
            </a:r>
          </a:p>
        </p:txBody>
      </p:sp>
      <p:sp>
        <p:nvSpPr>
          <p:cNvPr id="7" name="Content Placeholder 6"/>
          <p:cNvSpPr>
            <a:spLocks noGrp="1"/>
          </p:cNvSpPr>
          <p:nvPr>
            <p:ph sz="quarter" idx="17" hasCustomPrompt="1"/>
          </p:nvPr>
        </p:nvSpPr>
        <p:spPr>
          <a:xfrm>
            <a:off x="365124" y="1462088"/>
            <a:ext cx="8329613" cy="3216275"/>
          </a:xfrm>
        </p:spPr>
        <p:txBody>
          <a:bodyPr tIns="1097280"/>
          <a:lstStyle>
            <a:lvl1pPr marL="0" indent="0" algn="ctr">
              <a:buNone/>
              <a:defRPr sz="1200" baseline="0"/>
            </a:lvl1pPr>
            <a:lvl2pPr marL="0" indent="0">
              <a:buFont typeface="Arial" panose="020B0604020202020204" pitchFamily="34" charset="0"/>
              <a:buNone/>
              <a:defRPr sz="1200"/>
            </a:lvl2pPr>
            <a:lvl3pPr marL="0" indent="0">
              <a:buNone/>
              <a:defRPr sz="1200"/>
            </a:lvl3pPr>
            <a:lvl4pPr marL="0" indent="0">
              <a:buNone/>
              <a:defRPr sz="1200"/>
            </a:lvl4pPr>
            <a:lvl5pPr marL="0" indent="0">
              <a:buNone/>
              <a:defRPr sz="1200"/>
            </a:lvl5pPr>
          </a:lstStyle>
          <a:p>
            <a:pPr lvl="0"/>
            <a:r>
              <a:rPr lang="en-US"/>
              <a:t>Click icon to insert visual element here at full-width of slide.</a:t>
            </a:r>
          </a:p>
        </p:txBody>
      </p:sp>
      <p:sp>
        <p:nvSpPr>
          <p:cNvPr id="6" name="Title 5"/>
          <p:cNvSpPr>
            <a:spLocks noGrp="1"/>
          </p:cNvSpPr>
          <p:nvPr>
            <p:ph type="title" hasCustomPrompt="1"/>
          </p:nvPr>
        </p:nvSpPr>
        <p:spPr>
          <a:xfrm>
            <a:off x="365124" y="484632"/>
            <a:ext cx="8329613" cy="381930"/>
          </a:xfrm>
        </p:spPr>
        <p:txBody>
          <a:bodyPr/>
          <a:lstStyle>
            <a:lvl1pPr>
              <a:defRPr baseline="0"/>
            </a:lvl1pPr>
          </a:lstStyle>
          <a:p>
            <a:r>
              <a:rPr lang="en-US"/>
              <a:t>INSERT HEADLINE HERE – UP TO 1 FULL-WIDTH LINE</a:t>
            </a:r>
          </a:p>
        </p:txBody>
      </p:sp>
    </p:spTree>
    <p:extLst>
      <p:ext uri="{BB962C8B-B14F-4D97-AF65-F5344CB8AC3E}">
        <p14:creationId xmlns:p14="http://schemas.microsoft.com/office/powerpoint/2010/main" val="2128013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 Width Head, 1/3 Copy + 2/3 Visu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56013" y="1289050"/>
            <a:ext cx="5038726" cy="3389313"/>
          </a:xfrm>
        </p:spPr>
        <p:txBody>
          <a:bodyPr/>
          <a:lstStyle>
            <a:lvl1pPr>
              <a:defRPr baseline="0"/>
            </a:lvl1pPr>
          </a:lstStyle>
          <a:p>
            <a:pPr lvl="0"/>
            <a:r>
              <a:rPr lang="en-US"/>
              <a:t>Click an icon to insert a visual here at 2/3 width of slide</a:t>
            </a:r>
          </a:p>
        </p:txBody>
      </p:sp>
      <p:sp>
        <p:nvSpPr>
          <p:cNvPr id="7" name="Text Placeholder 7"/>
          <p:cNvSpPr>
            <a:spLocks noGrp="1"/>
          </p:cNvSpPr>
          <p:nvPr>
            <p:ph type="body" sz="quarter" idx="13" hasCustomPrompt="1"/>
          </p:nvPr>
        </p:nvSpPr>
        <p:spPr>
          <a:xfrm>
            <a:off x="365125" y="1289050"/>
            <a:ext cx="3170238" cy="3389313"/>
          </a:xfrm>
        </p:spPr>
        <p:txBody>
          <a:bodyPr/>
          <a:lstStyle>
            <a:lvl1pPr>
              <a:spcBef>
                <a:spcPts val="600"/>
              </a:spcBef>
              <a:spcAft>
                <a:spcPts val="0"/>
              </a:spcAft>
              <a:defRPr sz="1400" b="0"/>
            </a:lvl1pPr>
            <a:lvl2pPr>
              <a:spcBef>
                <a:spcPts val="600"/>
              </a:spcBef>
              <a:spcAft>
                <a:spcPts val="0"/>
              </a:spcAft>
              <a:defRPr sz="1300" baseline="0"/>
            </a:lvl2pPr>
            <a:lvl3pPr>
              <a:spcBef>
                <a:spcPts val="600"/>
              </a:spcBef>
              <a:spcAft>
                <a:spcPts val="0"/>
              </a:spcAft>
              <a:buClr>
                <a:srgbClr val="3086AB"/>
              </a:buClr>
              <a:defRPr sz="1200"/>
            </a:lvl3pPr>
            <a:lvl4pPr marL="515937" indent="-171450">
              <a:spcBef>
                <a:spcPts val="600"/>
              </a:spcBef>
              <a:spcAft>
                <a:spcPts val="0"/>
              </a:spcAft>
              <a:buFont typeface="Arial" panose="020B0604020202020204" pitchFamily="34" charset="0"/>
              <a:buChar char="-"/>
              <a:defRPr baseline="0"/>
            </a:lvl4pPr>
            <a:lvl5pPr>
              <a:spcBef>
                <a:spcPts val="600"/>
              </a:spcBef>
              <a:spcAft>
                <a:spcPts val="0"/>
              </a:spcAft>
              <a:defRPr/>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6" name="Footer Placeholder 5"/>
          <p:cNvSpPr>
            <a:spLocks noGrp="1"/>
          </p:cNvSpPr>
          <p:nvPr>
            <p:ph type="ftr" sz="quarter" idx="14"/>
          </p:nvPr>
        </p:nvSpPr>
        <p:spPr/>
        <p:txBody>
          <a:bodyPr/>
          <a:lstStyle/>
          <a:p>
            <a:pPr algn="r"/>
            <a:r>
              <a:rPr lang="en-US">
                <a:solidFill>
                  <a:srgbClr val="000000"/>
                </a:solidFill>
              </a:rPr>
              <a:t>© Bill &amp; Melinda Gates Foundation      |</a:t>
            </a: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2" name="Title 1"/>
          <p:cNvSpPr>
            <a:spLocks noGrp="1"/>
          </p:cNvSpPr>
          <p:nvPr>
            <p:ph type="title" hasCustomPrompt="1"/>
          </p:nvPr>
        </p:nvSpPr>
        <p:spPr>
          <a:xfrm>
            <a:off x="365124" y="484691"/>
            <a:ext cx="8329613" cy="523183"/>
          </a:xfrm>
        </p:spPr>
        <p:txBody>
          <a:bodyPr/>
          <a:lstStyle>
            <a:lvl1pPr>
              <a:defRPr baseline="0"/>
            </a:lvl1pPr>
          </a:lstStyle>
          <a:p>
            <a:r>
              <a:rPr lang="en-US"/>
              <a:t>INSERT HEADLINE HERE – UP TO 2 FULL WIDTH LINES (ALL CAPS)</a:t>
            </a:r>
          </a:p>
        </p:txBody>
      </p:sp>
    </p:spTree>
    <p:extLst>
      <p:ext uri="{BB962C8B-B14F-4D97-AF65-F5344CB8AC3E}">
        <p14:creationId xmlns:p14="http://schemas.microsoft.com/office/powerpoint/2010/main" val="316716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3 Width Head + Copy w/ 2/3 Visual">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289050"/>
            <a:ext cx="3170238" cy="3389314"/>
          </a:xfrm>
        </p:spPr>
        <p:txBody>
          <a:bodyPr/>
          <a:lstStyle>
            <a:lvl1pPr>
              <a:spcBef>
                <a:spcPts val="600"/>
              </a:spcBef>
              <a:spcAft>
                <a:spcPts val="0"/>
              </a:spcAft>
              <a:buClr>
                <a:srgbClr val="2F85AA"/>
              </a:buClr>
              <a:defRPr sz="1400" b="0" baseline="0"/>
            </a:lvl1pPr>
            <a:lvl2pPr>
              <a:spcBef>
                <a:spcPts val="600"/>
              </a:spcBef>
              <a:spcAft>
                <a:spcPts val="0"/>
              </a:spcAft>
              <a:defRPr sz="1300" baseline="0"/>
            </a:lvl2pPr>
            <a:lvl3pPr>
              <a:spcBef>
                <a:spcPts val="600"/>
              </a:spcBef>
              <a:spcAft>
                <a:spcPts val="0"/>
              </a:spcAft>
              <a:buClr>
                <a:srgbClr val="3086AB"/>
              </a:buClr>
              <a:defRPr sz="1200" baseline="0"/>
            </a:lvl3pPr>
            <a:lvl4pPr marL="515937" indent="-171450">
              <a:spcBef>
                <a:spcPts val="600"/>
              </a:spcBef>
              <a:spcAft>
                <a:spcPts val="0"/>
              </a:spcAft>
              <a:buFont typeface="Arial" panose="020B0604020202020204" pitchFamily="34" charset="0"/>
              <a:buChar char="-"/>
              <a:defRPr baseline="0"/>
            </a:lvl4pPr>
            <a:lvl5pPr marL="685800" indent="-171450">
              <a:spcBef>
                <a:spcPts val="600"/>
              </a:spcBef>
              <a:spcAft>
                <a:spcPts val="0"/>
              </a:spcAft>
              <a:buFont typeface="Arial" panose="020B0604020202020204" pitchFamily="34" charset="0"/>
              <a:buChar char="◦"/>
              <a:defRPr baseline="0"/>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10" name="Rectangle 9"/>
          <p:cNvSpPr/>
          <p:nvPr userDrawn="1"/>
        </p:nvSpPr>
        <p:spPr>
          <a:xfrm>
            <a:off x="0" y="501982"/>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Footer Placeholder 1"/>
          <p:cNvSpPr>
            <a:spLocks noGrp="1"/>
          </p:cNvSpPr>
          <p:nvPr>
            <p:ph type="ftr" sz="quarter" idx="15"/>
          </p:nvPr>
        </p:nvSpPr>
        <p:spPr/>
        <p:txBody>
          <a:bodyPr/>
          <a:lstStyle/>
          <a:p>
            <a:pPr algn="r"/>
            <a:r>
              <a:rPr lang="en-US">
                <a:solidFill>
                  <a:srgbClr val="000000"/>
                </a:solidFill>
              </a:rPr>
              <a:t>© Bill &amp; Melinda Gates Foundation      |</a:t>
            </a:r>
          </a:p>
        </p:txBody>
      </p:sp>
      <p:sp>
        <p:nvSpPr>
          <p:cNvPr id="3" name="Slide Number Placeholder 2"/>
          <p:cNvSpPr>
            <a:spLocks noGrp="1"/>
          </p:cNvSpPr>
          <p:nvPr>
            <p:ph type="sldNum" sz="quarter" idx="16"/>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5" name="Title 4"/>
          <p:cNvSpPr>
            <a:spLocks noGrp="1"/>
          </p:cNvSpPr>
          <p:nvPr>
            <p:ph type="title" hasCustomPrompt="1"/>
          </p:nvPr>
        </p:nvSpPr>
        <p:spPr>
          <a:xfrm>
            <a:off x="365125" y="484691"/>
            <a:ext cx="3170238" cy="646646"/>
          </a:xfrm>
        </p:spPr>
        <p:txBody>
          <a:bodyPr/>
          <a:lstStyle>
            <a:lvl1pPr>
              <a:defRPr baseline="0"/>
            </a:lvl1pPr>
          </a:lstStyle>
          <a:p>
            <a:r>
              <a:rPr lang="en-US"/>
              <a:t>INSERT HEADLINE – TWO LINES ALL CAPS</a:t>
            </a:r>
          </a:p>
        </p:txBody>
      </p:sp>
      <p:sp>
        <p:nvSpPr>
          <p:cNvPr id="7" name="Content Placeholder 2"/>
          <p:cNvSpPr>
            <a:spLocks noGrp="1"/>
          </p:cNvSpPr>
          <p:nvPr>
            <p:ph idx="1" hasCustomPrompt="1"/>
          </p:nvPr>
        </p:nvSpPr>
        <p:spPr>
          <a:xfrm>
            <a:off x="3656013" y="488950"/>
            <a:ext cx="5038726" cy="4189414"/>
          </a:xfrm>
        </p:spPr>
        <p:txBody>
          <a:bodyPr/>
          <a:lstStyle>
            <a:lvl1pPr>
              <a:defRPr baseline="0"/>
            </a:lvl1pPr>
          </a:lstStyle>
          <a:p>
            <a:pPr lvl="0"/>
            <a:r>
              <a:rPr lang="en-US"/>
              <a:t>Click an icon to insert a visual here at 2/3 width of slide</a:t>
            </a:r>
          </a:p>
        </p:txBody>
      </p:sp>
    </p:spTree>
    <p:extLst>
      <p:ext uri="{BB962C8B-B14F-4D97-AF65-F5344CB8AC3E}">
        <p14:creationId xmlns:p14="http://schemas.microsoft.com/office/powerpoint/2010/main" val="183659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3 Width Head + Copy w/Full Bleed Photo">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289050"/>
            <a:ext cx="3170238" cy="3389314"/>
          </a:xfrm>
        </p:spPr>
        <p:txBody>
          <a:bodyPr/>
          <a:lstStyle>
            <a:lvl1pPr>
              <a:spcBef>
                <a:spcPts val="600"/>
              </a:spcBef>
              <a:spcAft>
                <a:spcPts val="0"/>
              </a:spcAft>
              <a:buClr>
                <a:srgbClr val="2F85AA"/>
              </a:buClr>
              <a:defRPr sz="1400" b="0" baseline="0"/>
            </a:lvl1pPr>
            <a:lvl2pPr>
              <a:spcBef>
                <a:spcPts val="600"/>
              </a:spcBef>
              <a:spcAft>
                <a:spcPts val="0"/>
              </a:spcAft>
              <a:defRPr sz="1300" baseline="0"/>
            </a:lvl2pPr>
            <a:lvl3pPr>
              <a:spcBef>
                <a:spcPts val="600"/>
              </a:spcBef>
              <a:spcAft>
                <a:spcPts val="0"/>
              </a:spcAft>
              <a:buClr>
                <a:srgbClr val="3086AB"/>
              </a:buClr>
              <a:defRPr baseline="0"/>
            </a:lvl3pPr>
            <a:lvl4pPr marL="515937" indent="-171450">
              <a:spcBef>
                <a:spcPts val="600"/>
              </a:spcBef>
              <a:spcAft>
                <a:spcPts val="0"/>
              </a:spcAft>
              <a:buFont typeface="Arial" panose="020B0604020202020204" pitchFamily="34" charset="0"/>
              <a:buChar char="-"/>
              <a:defRPr baseline="0"/>
            </a:lvl4pPr>
            <a:lvl5pPr marL="685800" indent="-171450">
              <a:spcBef>
                <a:spcPts val="600"/>
              </a:spcBef>
              <a:spcAft>
                <a:spcPts val="0"/>
              </a:spcAft>
              <a:buFont typeface="Arial" panose="020B0604020202020204" pitchFamily="34" charset="0"/>
              <a:buChar char="◦"/>
              <a:defRPr baseline="0"/>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7" name="Picture Placeholder 6"/>
          <p:cNvSpPr>
            <a:spLocks noGrp="1"/>
          </p:cNvSpPr>
          <p:nvPr>
            <p:ph type="pic" sz="quarter" idx="14"/>
          </p:nvPr>
        </p:nvSpPr>
        <p:spPr>
          <a:xfrm>
            <a:off x="3656013" y="0"/>
            <a:ext cx="5487987" cy="5143500"/>
          </a:xfrm>
        </p:spPr>
        <p:txBody>
          <a:bodyPr tIns="822960"/>
          <a:lstStyle>
            <a:lvl1pPr marL="0" indent="0" algn="ctr">
              <a:buNone/>
              <a:defRPr baseline="0"/>
            </a:lvl1pPr>
          </a:lstStyle>
          <a:p>
            <a:r>
              <a:rPr lang="en-US"/>
              <a:t>Click icon to add picture</a:t>
            </a:r>
          </a:p>
        </p:txBody>
      </p:sp>
      <p:sp>
        <p:nvSpPr>
          <p:cNvPr id="10" name="Rectangle 9"/>
          <p:cNvSpPr/>
          <p:nvPr userDrawn="1"/>
        </p:nvSpPr>
        <p:spPr>
          <a:xfrm>
            <a:off x="0" y="501982"/>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itle 5"/>
          <p:cNvSpPr>
            <a:spLocks noGrp="1"/>
          </p:cNvSpPr>
          <p:nvPr>
            <p:ph type="title" hasCustomPrompt="1"/>
          </p:nvPr>
        </p:nvSpPr>
        <p:spPr>
          <a:xfrm>
            <a:off x="365125" y="484691"/>
            <a:ext cx="3170238" cy="646646"/>
          </a:xfrm>
        </p:spPr>
        <p:txBody>
          <a:bodyPr/>
          <a:lstStyle>
            <a:lvl1pPr>
              <a:defRPr baseline="0"/>
            </a:lvl1pPr>
          </a:lstStyle>
          <a:p>
            <a:r>
              <a:rPr lang="en-US"/>
              <a:t>INSERT HEADLINE – TWO LINES ALL CAPS</a:t>
            </a:r>
          </a:p>
        </p:txBody>
      </p:sp>
    </p:spTree>
    <p:extLst>
      <p:ext uri="{BB962C8B-B14F-4D97-AF65-F5344CB8AC3E}">
        <p14:creationId xmlns:p14="http://schemas.microsoft.com/office/powerpoint/2010/main" val="4274913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ustomizeable Photo Slide (Full Frame)">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0" y="0"/>
            <a:ext cx="9144000" cy="5143500"/>
          </a:xfrm>
        </p:spPr>
        <p:txBody>
          <a:bodyPr lIns="182880" tIns="1828800"/>
          <a:lstStyle>
            <a:lvl1pPr marL="0" indent="0" algn="ctr">
              <a:buFontTx/>
              <a:buNone/>
              <a:defRPr baseline="0"/>
            </a:lvl1pPr>
          </a:lstStyle>
          <a:p>
            <a:r>
              <a:rPr lang="en-US"/>
              <a:t>Click on the icon to insert </a:t>
            </a:r>
            <a:br>
              <a:rPr lang="en-US"/>
            </a:br>
            <a:r>
              <a:rPr lang="en-US"/>
              <a:t>a new full-frame photo.</a:t>
            </a:r>
          </a:p>
        </p:txBody>
      </p:sp>
    </p:spTree>
    <p:extLst>
      <p:ext uri="{BB962C8B-B14F-4D97-AF65-F5344CB8AC3E}">
        <p14:creationId xmlns:p14="http://schemas.microsoft.com/office/powerpoint/2010/main" val="376630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1" y="460773"/>
            <a:ext cx="8289925" cy="373856"/>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87248" y="4802363"/>
            <a:ext cx="6477000" cy="188119"/>
          </a:xfrm>
          <a:prstGeom prst="rect">
            <a:avLst/>
          </a:prstGeom>
        </p:spPr>
        <p:txBody>
          <a:bodyPr/>
          <a:lstStyle>
            <a:lvl1pPr>
              <a:defRPr sz="900">
                <a:solidFill>
                  <a:srgbClr val="7F7F7F"/>
                </a:solidFill>
              </a:defRPr>
            </a:lvl1pPr>
          </a:lstStyle>
          <a:p>
            <a:r>
              <a:rPr lang="en-US"/>
              <a:t>© Bill &amp; Melinda Gates Foundation</a:t>
            </a:r>
          </a:p>
        </p:txBody>
      </p:sp>
      <p:sp>
        <p:nvSpPr>
          <p:cNvPr id="6" name="Slide Number Placeholder 5"/>
          <p:cNvSpPr>
            <a:spLocks noGrp="1"/>
          </p:cNvSpPr>
          <p:nvPr>
            <p:ph type="sldNum" sz="quarter" idx="4"/>
          </p:nvPr>
        </p:nvSpPr>
        <p:spPr>
          <a:xfrm>
            <a:off x="538117" y="4802363"/>
            <a:ext cx="400035" cy="185273"/>
          </a:xfrm>
          <a:prstGeom prst="rect">
            <a:avLst/>
          </a:prstGeom>
        </p:spPr>
        <p:txBody>
          <a:bodyPr/>
          <a:lstStyle>
            <a:lvl1pPr>
              <a:defRPr sz="900">
                <a:solidFill>
                  <a:srgbClr val="7F7F7F"/>
                </a:solidFill>
              </a:defRPr>
            </a:lvl1pPr>
          </a:lstStyle>
          <a:p>
            <a:fld id="{E66AA3EA-0569-43EF-BBA3-83FDB109D582}" type="slidenum">
              <a:rPr lang="en-US" smtClean="0"/>
              <a:pPr/>
              <a:t>‹#›</a:t>
            </a:fld>
            <a:endParaRPr lang="en-US"/>
          </a:p>
        </p:txBody>
      </p:sp>
    </p:spTree>
    <p:extLst>
      <p:ext uri="{BB962C8B-B14F-4D97-AF65-F5344CB8AC3E}">
        <p14:creationId xmlns:p14="http://schemas.microsoft.com/office/powerpoint/2010/main" val="188164797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2" y="4"/>
          <a:ext cx="158750" cy="119063"/>
        </p:xfrm>
        <a:graphic>
          <a:graphicData uri="http://schemas.openxmlformats.org/presentationml/2006/ole">
            <mc:AlternateContent xmlns:mc="http://schemas.openxmlformats.org/markup-compatibility/2006">
              <mc:Choice xmlns:v="urn:schemas-microsoft-com:vml" Requires="v">
                <p:oleObj spid="_x0000_s46126" name="think-cell Slide" r:id="rId4" imgW="360" imgH="360" progId="TCLayout.ActiveDocument.1">
                  <p:embed/>
                </p:oleObj>
              </mc:Choice>
              <mc:Fallback>
                <p:oleObj name="think-cell Slide" r:id="rId4" imgW="360" imgH="360" progId="TCLayout.ActiveDocument.1">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4"/>
                        <a:ext cx="158750" cy="119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lvl1pPr>
              <a:defRPr/>
            </a:lvl1pPr>
          </a:lstStyle>
          <a:p>
            <a:r>
              <a:rPr lang="en-US"/>
              <a:t>Click to edit Master title style</a:t>
            </a:r>
          </a:p>
        </p:txBody>
      </p:sp>
    </p:spTree>
    <p:extLst>
      <p:ext uri="{BB962C8B-B14F-4D97-AF65-F5344CB8AC3E}">
        <p14:creationId xmlns:p14="http://schemas.microsoft.com/office/powerpoint/2010/main" val="2718607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 Customize Photo">
    <p:spTree>
      <p:nvGrpSpPr>
        <p:cNvPr id="1" name=""/>
        <p:cNvGrpSpPr/>
        <p:nvPr/>
      </p:nvGrpSpPr>
      <p:grpSpPr>
        <a:xfrm>
          <a:off x="0" y="0"/>
          <a:ext cx="0" cy="0"/>
          <a:chOff x="0" y="0"/>
          <a:chExt cx="0" cy="0"/>
        </a:xfrm>
      </p:grpSpPr>
      <p:sp>
        <p:nvSpPr>
          <p:cNvPr id="10" name="Picture Placeholder 7"/>
          <p:cNvSpPr>
            <a:spLocks noGrp="1"/>
          </p:cNvSpPr>
          <p:nvPr>
            <p:ph type="pic" sz="quarter" idx="13" hasCustomPrompt="1"/>
          </p:nvPr>
        </p:nvSpPr>
        <p:spPr>
          <a:xfrm>
            <a:off x="1" y="0"/>
            <a:ext cx="9144000" cy="5143500"/>
          </a:xfrm>
        </p:spPr>
        <p:txBody>
          <a:bodyPr lIns="4754880" tIns="1920240" rIns="0" bIns="0">
            <a:normAutofit/>
          </a:bodyPr>
          <a:lstStyle>
            <a:lvl1pPr marL="0" indent="0">
              <a:buNone/>
              <a:defRPr sz="1800">
                <a:latin typeface="Arial" panose="020B0604020202020204" pitchFamily="34" charset="0"/>
                <a:cs typeface="Arial" panose="020B0604020202020204" pitchFamily="34" charset="0"/>
              </a:defRPr>
            </a:lvl1pPr>
          </a:lstStyle>
          <a:p>
            <a:r>
              <a:rPr lang="en-US"/>
              <a:t>Click on the icon to insert a </a:t>
            </a:r>
            <a:br>
              <a:rPr lang="en-US"/>
            </a:br>
            <a:r>
              <a:rPr lang="en-US"/>
              <a:t>new photo. Detailed instructions </a:t>
            </a:r>
            <a:br>
              <a:rPr lang="en-US"/>
            </a:br>
            <a:r>
              <a:rPr lang="en-US"/>
              <a:t>can be found on the slide titled</a:t>
            </a:r>
            <a:br>
              <a:rPr lang="en-US"/>
            </a:br>
            <a:r>
              <a:rPr lang="en-US"/>
              <a:t>“CHANGING THE PHOTO ON </a:t>
            </a:r>
            <a:br>
              <a:rPr lang="en-US"/>
            </a:br>
            <a:r>
              <a:rPr lang="en-US"/>
              <a:t>YOUR TITLE SLIDE.”</a:t>
            </a:r>
          </a:p>
        </p:txBody>
      </p:sp>
      <p:sp>
        <p:nvSpPr>
          <p:cNvPr id="2" name="Title 1"/>
          <p:cNvSpPr>
            <a:spLocks noGrp="1"/>
          </p:cNvSpPr>
          <p:nvPr>
            <p:ph type="ctrTitle" hasCustomPrompt="1"/>
          </p:nvPr>
        </p:nvSpPr>
        <p:spPr>
          <a:xfrm>
            <a:off x="365125" y="1844777"/>
            <a:ext cx="4140200" cy="847549"/>
          </a:xfrm>
        </p:spPr>
        <p:txBody>
          <a:bodyPr/>
          <a:lstStyle>
            <a:lvl1pPr>
              <a:defRPr b="0" baseline="0">
                <a:solidFill>
                  <a:schemeClr val="bg1"/>
                </a:solidFill>
              </a:defRPr>
            </a:lvl1pPr>
          </a:lstStyle>
          <a:p>
            <a:r>
              <a:rPr lang="en-US"/>
              <a:t>INSERT MAIN TITLE HERE – UP TO 2 LINES (ALL CAPS)</a:t>
            </a:r>
          </a:p>
        </p:txBody>
      </p:sp>
      <p:sp>
        <p:nvSpPr>
          <p:cNvPr id="3" name="Subtitle 2"/>
          <p:cNvSpPr>
            <a:spLocks noGrp="1"/>
          </p:cNvSpPr>
          <p:nvPr>
            <p:ph type="subTitle" idx="1" hasCustomPrompt="1"/>
          </p:nvPr>
        </p:nvSpPr>
        <p:spPr>
          <a:xfrm>
            <a:off x="365127" y="2722336"/>
            <a:ext cx="4140200" cy="522515"/>
          </a:xfrm>
        </p:spPr>
        <p:txBody>
          <a:bodyPr/>
          <a:lstStyle>
            <a:lvl1pPr marL="0" indent="0" algn="l">
              <a:spcBef>
                <a:spcPts val="0"/>
              </a:spcBef>
              <a:buNone/>
              <a:defRPr sz="1400" b="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Sub-Title Here – Up To 2 Lines (Initial Caps)</a:t>
            </a:r>
          </a:p>
        </p:txBody>
      </p:sp>
      <p:sp>
        <p:nvSpPr>
          <p:cNvPr id="7" name="Text Placeholder 5"/>
          <p:cNvSpPr>
            <a:spLocks noGrp="1"/>
          </p:cNvSpPr>
          <p:nvPr>
            <p:ph type="body" sz="quarter" idx="14" hasCustomPrompt="1"/>
          </p:nvPr>
        </p:nvSpPr>
        <p:spPr>
          <a:xfrm>
            <a:off x="365127" y="4056063"/>
            <a:ext cx="4140200" cy="760868"/>
          </a:xfrm>
        </p:spPr>
        <p:txBody>
          <a:bodyPr/>
          <a:lstStyle>
            <a:lvl1pPr marL="1588" indent="0">
              <a:lnSpc>
                <a:spcPts val="1700"/>
              </a:lnSpc>
              <a:spcBef>
                <a:spcPts val="0"/>
              </a:spcBef>
              <a:buNone/>
              <a:defRPr sz="1200">
                <a:solidFill>
                  <a:schemeClr val="bg1"/>
                </a:solidFill>
              </a:defRPr>
            </a:lvl1pPr>
            <a:lvl2pPr marL="1588" indent="0">
              <a:lnSpc>
                <a:spcPts val="1700"/>
              </a:lnSpc>
              <a:spcBef>
                <a:spcPts val="0"/>
              </a:spcBef>
              <a:buFont typeface="Arial" panose="020B0604020202020204" pitchFamily="34" charset="0"/>
              <a:buNone/>
              <a:defRPr sz="1200">
                <a:solidFill>
                  <a:schemeClr val="bg1"/>
                </a:solidFill>
              </a:defRPr>
            </a:lvl2pPr>
            <a:lvl3pPr marL="1588" indent="0">
              <a:lnSpc>
                <a:spcPts val="1700"/>
              </a:lnSpc>
              <a:spcBef>
                <a:spcPts val="0"/>
              </a:spcBef>
              <a:buNone/>
              <a:defRPr sz="1200">
                <a:solidFill>
                  <a:schemeClr val="bg1"/>
                </a:solidFill>
              </a:defRPr>
            </a:lvl3pPr>
            <a:lvl4pPr marL="1588" indent="0">
              <a:lnSpc>
                <a:spcPts val="1700"/>
              </a:lnSpc>
              <a:spcBef>
                <a:spcPts val="0"/>
              </a:spcBef>
              <a:buNone/>
              <a:defRPr sz="1200">
                <a:solidFill>
                  <a:schemeClr val="bg1"/>
                </a:solidFill>
              </a:defRPr>
            </a:lvl4pPr>
            <a:lvl5pPr marL="1588" indent="0">
              <a:lnSpc>
                <a:spcPts val="1700"/>
              </a:lnSpc>
              <a:spcBef>
                <a:spcPts val="0"/>
              </a:spcBef>
              <a:buNone/>
              <a:defRPr sz="1200">
                <a:solidFill>
                  <a:schemeClr val="bg1"/>
                </a:solidFill>
              </a:defRPr>
            </a:lvl5pPr>
          </a:lstStyle>
          <a:p>
            <a:pPr lvl="0"/>
            <a:r>
              <a:rPr lang="en-US"/>
              <a:t>Presenter Name 1</a:t>
            </a:r>
          </a:p>
          <a:p>
            <a:pPr lvl="2"/>
            <a:r>
              <a:rPr lang="en-US"/>
              <a:t>Presenter Name 2</a:t>
            </a:r>
          </a:p>
          <a:p>
            <a:pPr lvl="4"/>
            <a:r>
              <a:rPr lang="en-US"/>
              <a:t>Presenter Name 3</a:t>
            </a:r>
          </a:p>
        </p:txBody>
      </p:sp>
      <p:sp>
        <p:nvSpPr>
          <p:cNvPr id="9" name="Date Placeholder 3"/>
          <p:cNvSpPr>
            <a:spLocks noGrp="1"/>
          </p:cNvSpPr>
          <p:nvPr>
            <p:ph type="dt" sz="half" idx="2"/>
          </p:nvPr>
        </p:nvSpPr>
        <p:spPr>
          <a:xfrm>
            <a:off x="365125" y="3493009"/>
            <a:ext cx="4140201" cy="274637"/>
          </a:xfrm>
          <a:prstGeom prst="rect">
            <a:avLst/>
          </a:prstGeom>
        </p:spPr>
        <p:txBody>
          <a:bodyPr vert="horz" lIns="0" tIns="0" rIns="0" bIns="0" rtlCol="0" anchor="ctr"/>
          <a:lstStyle>
            <a:lvl1pPr algn="l">
              <a:defRPr sz="1200">
                <a:solidFill>
                  <a:schemeClr val="bg1"/>
                </a:solidFill>
                <a:latin typeface="Arial" panose="020B0604020202020204" pitchFamily="34" charset="0"/>
                <a:cs typeface="Arial" panose="020B0604020202020204" pitchFamily="34" charset="0"/>
              </a:defRPr>
            </a:lvl1pPr>
          </a:lstStyle>
          <a:p>
            <a:endParaRPr lang="en-US">
              <a:solidFill>
                <a:srgbClr val="FFFFFF"/>
              </a:solidFill>
            </a:endParaRPr>
          </a:p>
        </p:txBody>
      </p:sp>
      <p:sp>
        <p:nvSpPr>
          <p:cNvPr id="8" name="Footer Placeholder 3"/>
          <p:cNvSpPr>
            <a:spLocks noGrp="1"/>
          </p:cNvSpPr>
          <p:nvPr>
            <p:ph type="ftr" sz="quarter" idx="15"/>
          </p:nvPr>
        </p:nvSpPr>
        <p:spPr>
          <a:xfrm>
            <a:off x="5816600" y="4895959"/>
            <a:ext cx="2895600" cy="155598"/>
          </a:xfrm>
        </p:spPr>
        <p:txBody>
          <a:bodyPr/>
          <a:lstStyle>
            <a:lvl1pPr>
              <a:defRPr sz="500">
                <a:solidFill>
                  <a:schemeClr val="bg1"/>
                </a:solidFill>
              </a:defRPr>
            </a:lvl1pPr>
          </a:lstStyle>
          <a:p>
            <a:pPr algn="r"/>
            <a:r>
              <a:rPr lang="en-US">
                <a:solidFill>
                  <a:srgbClr val="FFFFFF"/>
                </a:solidFill>
              </a:rPr>
              <a:t>© Bill &amp; Melinda Gates Foundation      |</a:t>
            </a:r>
          </a:p>
        </p:txBody>
      </p:sp>
    </p:spTree>
    <p:extLst>
      <p:ext uri="{BB962C8B-B14F-4D97-AF65-F5344CB8AC3E}">
        <p14:creationId xmlns:p14="http://schemas.microsoft.com/office/powerpoint/2010/main" val="586307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Width Head + Copy - Text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4" y="1289050"/>
            <a:ext cx="8329613" cy="3389313"/>
          </a:xfrm>
        </p:spPr>
        <p:txBody>
          <a:bodyPr/>
          <a:lstStyle>
            <a:lvl1pPr>
              <a:spcBef>
                <a:spcPts val="600"/>
              </a:spcBef>
              <a:spcAft>
                <a:spcPts val="0"/>
              </a:spcAft>
              <a:defRPr sz="1400" b="0" baseline="0"/>
            </a:lvl1pPr>
            <a:lvl2pPr marL="171450" indent="-171450">
              <a:spcBef>
                <a:spcPts val="600"/>
              </a:spcBef>
              <a:spcAft>
                <a:spcPts val="0"/>
              </a:spcAft>
              <a:buClr>
                <a:schemeClr val="accent3">
                  <a:lumMod val="75000"/>
                </a:schemeClr>
              </a:buClr>
              <a:buFont typeface="Wingdings" panose="05000000000000000000" pitchFamily="2" charset="2"/>
              <a:buChar char="§"/>
              <a:defRPr sz="1300"/>
            </a:lvl2pPr>
            <a:lvl3pPr marL="342900" indent="-171450">
              <a:spcBef>
                <a:spcPts val="600"/>
              </a:spcBef>
              <a:spcAft>
                <a:spcPts val="0"/>
              </a:spcAft>
              <a:buClr>
                <a:srgbClr val="3086AB"/>
              </a:buClr>
              <a:buFont typeface="Arial" panose="020B0604020202020204" pitchFamily="34" charset="0"/>
              <a:buChar char="•"/>
              <a:tabLst/>
              <a:defRPr sz="1200" baseline="0"/>
            </a:lvl3pPr>
            <a:lvl4pPr marL="515938" indent="-173038">
              <a:spcBef>
                <a:spcPts val="600"/>
              </a:spcBef>
              <a:spcAft>
                <a:spcPts val="0"/>
              </a:spcAft>
              <a:buFont typeface="Arial" panose="020B0604020202020204" pitchFamily="34" charset="0"/>
              <a:buChar char="-"/>
              <a:tabLst/>
              <a:defRPr baseline="0"/>
            </a:lvl4pPr>
            <a:lvl5pPr marL="687388" indent="-171450">
              <a:spcBef>
                <a:spcPts val="600"/>
              </a:spcBef>
              <a:spcAft>
                <a:spcPts val="0"/>
              </a:spcAft>
              <a:defRPr baseline="0"/>
            </a:lvl5pPr>
          </a:lstStyle>
          <a:p>
            <a:pPr lvl="0"/>
            <a:r>
              <a:rPr lang="en-US"/>
              <a:t>Insert bullet list at full-width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2" name="Title 1"/>
          <p:cNvSpPr>
            <a:spLocks noGrp="1"/>
          </p:cNvSpPr>
          <p:nvPr>
            <p:ph type="title" hasCustomPrompt="1"/>
          </p:nvPr>
        </p:nvSpPr>
        <p:spPr>
          <a:xfrm>
            <a:off x="365124" y="484691"/>
            <a:ext cx="8329613" cy="523183"/>
          </a:xfrm>
        </p:spPr>
        <p:txBody>
          <a:bodyPr/>
          <a:lstStyle>
            <a:lvl1pPr>
              <a:defRPr baseline="0"/>
            </a:lvl1pPr>
          </a:lstStyle>
          <a:p>
            <a:r>
              <a:rPr lang="en-US"/>
              <a:t>INSERT HEADLINE HERE – UP TO 2 FULL WIDTH LINES (ALL CAPS)</a:t>
            </a:r>
          </a:p>
        </p:txBody>
      </p:sp>
    </p:spTree>
    <p:extLst>
      <p:ext uri="{BB962C8B-B14F-4D97-AF65-F5344CB8AC3E}">
        <p14:creationId xmlns:p14="http://schemas.microsoft.com/office/powerpoint/2010/main" val="2376849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 - Text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5126" y="1864705"/>
            <a:ext cx="8347074" cy="711809"/>
          </a:xfrm>
          <a:prstGeom prst="rect">
            <a:avLst/>
          </a:prstGeom>
        </p:spPr>
        <p:txBody>
          <a:bodyPr anchor="ctr"/>
          <a:lstStyle>
            <a:lvl1pPr>
              <a:lnSpc>
                <a:spcPts val="2300"/>
              </a:lnSpc>
              <a:defRPr sz="2300" b="0" baseline="0">
                <a:solidFill>
                  <a:schemeClr val="accent6"/>
                </a:solidFill>
              </a:defRPr>
            </a:lvl1pPr>
          </a:lstStyle>
          <a:p>
            <a:r>
              <a:rPr lang="en-US"/>
              <a:t>INSERT MAIN TITLE HERE – UP TO 2 FULL-WIDTH LINES (ALL CAPS)</a:t>
            </a:r>
          </a:p>
        </p:txBody>
      </p:sp>
      <p:sp>
        <p:nvSpPr>
          <p:cNvPr id="3" name="Subtitle 2"/>
          <p:cNvSpPr>
            <a:spLocks noGrp="1"/>
          </p:cNvSpPr>
          <p:nvPr>
            <p:ph type="subTitle" idx="1" hasCustomPrompt="1"/>
          </p:nvPr>
        </p:nvSpPr>
        <p:spPr>
          <a:xfrm>
            <a:off x="365126" y="2626208"/>
            <a:ext cx="8347075" cy="440164"/>
          </a:xfrm>
        </p:spPr>
        <p:txBody>
          <a:bodyPr anchor="ctr"/>
          <a:lstStyle>
            <a:lvl1pPr marL="0" indent="0" algn="l">
              <a:spcBef>
                <a:spcPts val="0"/>
              </a:spcBef>
              <a:buNone/>
              <a:defRPr sz="1400" b="0">
                <a:solidFill>
                  <a:schemeClr val="accent4"/>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Sub-Title Here – Up To 2 Lines (Initial Caps)</a:t>
            </a:r>
          </a:p>
        </p:txBody>
      </p:sp>
      <p:sp>
        <p:nvSpPr>
          <p:cNvPr id="7" name="Text Placeholder 5"/>
          <p:cNvSpPr>
            <a:spLocks noGrp="1"/>
          </p:cNvSpPr>
          <p:nvPr>
            <p:ph type="body" sz="quarter" idx="14" hasCustomPrompt="1"/>
          </p:nvPr>
        </p:nvSpPr>
        <p:spPr>
          <a:xfrm>
            <a:off x="365126" y="4059937"/>
            <a:ext cx="8329613" cy="760868"/>
          </a:xfrm>
        </p:spPr>
        <p:txBody>
          <a:bodyPr/>
          <a:lstStyle>
            <a:lvl1pPr marL="1588" indent="0">
              <a:lnSpc>
                <a:spcPts val="1700"/>
              </a:lnSpc>
              <a:spcBef>
                <a:spcPts val="0"/>
              </a:spcBef>
              <a:buNone/>
              <a:defRPr sz="1200">
                <a:solidFill>
                  <a:schemeClr val="accent6">
                    <a:lumMod val="50000"/>
                    <a:lumOff val="50000"/>
                  </a:schemeClr>
                </a:solidFill>
              </a:defRPr>
            </a:lvl1pPr>
            <a:lvl2pPr marL="1588" indent="0">
              <a:lnSpc>
                <a:spcPts val="1700"/>
              </a:lnSpc>
              <a:spcBef>
                <a:spcPts val="0"/>
              </a:spcBef>
              <a:buFont typeface="Arial" panose="020B0604020202020204" pitchFamily="34" charset="0"/>
              <a:buNone/>
              <a:defRPr sz="1200">
                <a:solidFill>
                  <a:schemeClr val="bg1"/>
                </a:solidFill>
              </a:defRPr>
            </a:lvl2pPr>
            <a:lvl3pPr marL="1588" indent="0">
              <a:lnSpc>
                <a:spcPts val="1700"/>
              </a:lnSpc>
              <a:spcBef>
                <a:spcPts val="0"/>
              </a:spcBef>
              <a:buNone/>
              <a:defRPr sz="1200">
                <a:solidFill>
                  <a:schemeClr val="accent6">
                    <a:lumMod val="50000"/>
                    <a:lumOff val="50000"/>
                  </a:schemeClr>
                </a:solidFill>
              </a:defRPr>
            </a:lvl3pPr>
            <a:lvl4pPr marL="1588" indent="0">
              <a:lnSpc>
                <a:spcPts val="1700"/>
              </a:lnSpc>
              <a:spcBef>
                <a:spcPts val="0"/>
              </a:spcBef>
              <a:buNone/>
              <a:defRPr sz="1200">
                <a:solidFill>
                  <a:schemeClr val="bg1"/>
                </a:solidFill>
              </a:defRPr>
            </a:lvl4pPr>
            <a:lvl5pPr marL="1588" indent="0">
              <a:lnSpc>
                <a:spcPts val="1700"/>
              </a:lnSpc>
              <a:spcBef>
                <a:spcPts val="0"/>
              </a:spcBef>
              <a:buNone/>
              <a:defRPr sz="1200">
                <a:solidFill>
                  <a:schemeClr val="accent6">
                    <a:lumMod val="50000"/>
                    <a:lumOff val="50000"/>
                  </a:schemeClr>
                </a:solidFill>
              </a:defRPr>
            </a:lvl5pPr>
          </a:lstStyle>
          <a:p>
            <a:pPr lvl="0"/>
            <a:r>
              <a:rPr lang="en-US"/>
              <a:t>Presenter Name 1</a:t>
            </a:r>
          </a:p>
          <a:p>
            <a:pPr lvl="2"/>
            <a:r>
              <a:rPr lang="en-US"/>
              <a:t>Presenter Name 2</a:t>
            </a:r>
          </a:p>
          <a:p>
            <a:pPr lvl="4"/>
            <a:r>
              <a:rPr lang="en-US"/>
              <a:t>Presenter Name 3</a:t>
            </a:r>
          </a:p>
        </p:txBody>
      </p:sp>
      <p:sp>
        <p:nvSpPr>
          <p:cNvPr id="9" name="Date Placeholder 3"/>
          <p:cNvSpPr>
            <a:spLocks noGrp="1"/>
          </p:cNvSpPr>
          <p:nvPr>
            <p:ph type="dt" sz="half" idx="2"/>
          </p:nvPr>
        </p:nvSpPr>
        <p:spPr>
          <a:xfrm>
            <a:off x="365126" y="3493009"/>
            <a:ext cx="8347075" cy="274637"/>
          </a:xfrm>
          <a:prstGeom prst="rect">
            <a:avLst/>
          </a:prstGeom>
        </p:spPr>
        <p:txBody>
          <a:bodyPr vert="horz" lIns="0" tIns="0" rIns="0" bIns="0" rtlCol="0" anchor="ctr"/>
          <a:lstStyle>
            <a:lvl1pPr algn="l">
              <a:defRPr sz="1200">
                <a:solidFill>
                  <a:schemeClr val="accent6">
                    <a:lumMod val="50000"/>
                    <a:lumOff val="50000"/>
                  </a:schemeClr>
                </a:solidFill>
                <a:latin typeface="Arial" panose="020B0604020202020204" pitchFamily="34" charset="0"/>
                <a:cs typeface="Arial" panose="020B0604020202020204" pitchFamily="34" charset="0"/>
              </a:defRPr>
            </a:lvl1pPr>
          </a:lstStyle>
          <a:p>
            <a:endParaRPr lang="en-US">
              <a:solidFill>
                <a:srgbClr val="000000">
                  <a:lumMod val="50000"/>
                  <a:lumOff val="50000"/>
                </a:srgbClr>
              </a:solidFill>
            </a:endParaRPr>
          </a:p>
        </p:txBody>
      </p:sp>
      <p:cxnSp>
        <p:nvCxnSpPr>
          <p:cNvPr id="11" name="Straight Connector 10"/>
          <p:cNvCxnSpPr/>
          <p:nvPr userDrawn="1"/>
        </p:nvCxnSpPr>
        <p:spPr>
          <a:xfrm>
            <a:off x="365126" y="3220289"/>
            <a:ext cx="8347075"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6" descr="C:\Users\TERESA~1\AppData\Local\Temp\vmware-Teresa Sharp\VMwareDnD\99bbe9a7\BMGF_red_box_2i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66280" y="1"/>
            <a:ext cx="1645920" cy="1645920"/>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3"/>
          <p:cNvSpPr>
            <a:spLocks noGrp="1"/>
          </p:cNvSpPr>
          <p:nvPr>
            <p:ph type="ftr" sz="quarter" idx="15"/>
          </p:nvPr>
        </p:nvSpPr>
        <p:spPr>
          <a:xfrm>
            <a:off x="5816600" y="4895959"/>
            <a:ext cx="2895600" cy="155598"/>
          </a:xfrm>
        </p:spPr>
        <p:txBody>
          <a:bodyPr/>
          <a:lstStyle>
            <a:lvl1pPr>
              <a:defRPr sz="500"/>
            </a:lvl1pPr>
          </a:lstStyle>
          <a:p>
            <a:pPr algn="r"/>
            <a:r>
              <a:rPr lang="en-US">
                <a:solidFill>
                  <a:srgbClr val="000000"/>
                </a:solidFill>
              </a:rPr>
              <a:t>© Bill &amp; Melinda Gates Foundation      |</a:t>
            </a:r>
          </a:p>
        </p:txBody>
      </p:sp>
    </p:spTree>
    <p:extLst>
      <p:ext uri="{BB962C8B-B14F-4D97-AF65-F5344CB8AC3E}">
        <p14:creationId xmlns:p14="http://schemas.microsoft.com/office/powerpoint/2010/main" val="2647266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ext-Only Transition Slide">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0" y="0"/>
            <a:ext cx="9144000" cy="5143500"/>
          </a:xfrm>
          <a:solidFill>
            <a:schemeClr val="accent3"/>
          </a:solidFill>
        </p:spPr>
        <p:txBody>
          <a:bodyPr lIns="365760" tIns="685800" rIns="365760" bIns="1828800"/>
          <a:lstStyle>
            <a:lvl1pPr marL="0" indent="0">
              <a:lnSpc>
                <a:spcPts val="3400"/>
              </a:lnSpc>
              <a:spcBef>
                <a:spcPts val="1200"/>
              </a:spcBef>
              <a:buNone/>
              <a:defRPr lang="en-US" sz="3000" kern="1200" cap="all" baseline="0" smtClean="0">
                <a:solidFill>
                  <a:schemeClr val="bg1"/>
                </a:solidFill>
                <a:latin typeface="Arial" pitchFamily="34" charset="0"/>
                <a:ea typeface="+mn-ea"/>
                <a:cs typeface="Arial" pitchFamily="34" charset="0"/>
              </a:defRPr>
            </a:lvl1pPr>
            <a:lvl2pPr marL="0" indent="0">
              <a:buFont typeface="Arial" pitchFamily="34" charset="0"/>
              <a:buNone/>
              <a:defRPr lang="en-US" sz="3600" kern="1200" smtClean="0">
                <a:solidFill>
                  <a:schemeClr val="accent3">
                    <a:lumMod val="75000"/>
                  </a:schemeClr>
                </a:solidFill>
                <a:latin typeface="Arial" pitchFamily="34" charset="0"/>
                <a:ea typeface="+mn-ea"/>
                <a:cs typeface="Arial" pitchFamily="34" charset="0"/>
              </a:defRPr>
            </a:lvl2pPr>
            <a:lvl3pPr marL="0" indent="0">
              <a:buNone/>
              <a:defRPr lang="en-US" sz="3600" kern="1200" smtClean="0">
                <a:solidFill>
                  <a:schemeClr val="accent3">
                    <a:lumMod val="75000"/>
                  </a:schemeClr>
                </a:solidFill>
                <a:latin typeface="Arial" pitchFamily="34" charset="0"/>
                <a:ea typeface="+mn-ea"/>
                <a:cs typeface="Arial" pitchFamily="34" charset="0"/>
              </a:defRPr>
            </a:lvl3pPr>
            <a:lvl4pPr marL="0" indent="0">
              <a:buNone/>
              <a:defRPr lang="en-US" sz="3600" kern="1200" smtClean="0">
                <a:solidFill>
                  <a:schemeClr val="accent3">
                    <a:lumMod val="75000"/>
                  </a:schemeClr>
                </a:solidFill>
                <a:latin typeface="Arial" pitchFamily="34" charset="0"/>
                <a:ea typeface="+mn-ea"/>
                <a:cs typeface="Arial" pitchFamily="34" charset="0"/>
              </a:defRPr>
            </a:lvl4pPr>
            <a:lvl5pPr marL="0" indent="0">
              <a:buNone/>
              <a:defRPr lang="en-US" sz="3600" kern="1200">
                <a:solidFill>
                  <a:schemeClr val="accent3">
                    <a:lumMod val="75000"/>
                  </a:schemeClr>
                </a:solidFill>
                <a:latin typeface="Arial" pitchFamily="34" charset="0"/>
                <a:ea typeface="+mn-ea"/>
                <a:cs typeface="Arial" pitchFamily="34" charset="0"/>
              </a:defRPr>
            </a:lvl5pPr>
          </a:lstStyle>
          <a:p>
            <a:pPr lvl="0"/>
            <a:r>
              <a:rPr lang="en-US"/>
              <a:t>CLICK TO EDIT TEXT</a:t>
            </a:r>
          </a:p>
        </p:txBody>
      </p:sp>
    </p:spTree>
    <p:extLst>
      <p:ext uri="{BB962C8B-B14F-4D97-AF65-F5344CB8AC3E}">
        <p14:creationId xmlns:p14="http://schemas.microsoft.com/office/powerpoint/2010/main" val="380845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 Width Head + Copy - Text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289051"/>
            <a:ext cx="8329613" cy="3389313"/>
          </a:xfrm>
        </p:spPr>
        <p:txBody>
          <a:bodyPr/>
          <a:lstStyle>
            <a:lvl1pPr>
              <a:spcBef>
                <a:spcPts val="600"/>
              </a:spcBef>
              <a:spcAft>
                <a:spcPts val="0"/>
              </a:spcAft>
              <a:defRPr sz="1400" b="0" baseline="0"/>
            </a:lvl1pPr>
            <a:lvl2pPr marL="171446" indent="-171446">
              <a:spcBef>
                <a:spcPts val="600"/>
              </a:spcBef>
              <a:spcAft>
                <a:spcPts val="0"/>
              </a:spcAft>
              <a:buClr>
                <a:schemeClr val="accent3">
                  <a:lumMod val="75000"/>
                </a:schemeClr>
              </a:buClr>
              <a:buFont typeface="Wingdings" panose="05000000000000000000" pitchFamily="2" charset="2"/>
              <a:buChar char="§"/>
              <a:defRPr sz="1300"/>
            </a:lvl2pPr>
            <a:lvl3pPr marL="342892" indent="-171446">
              <a:spcBef>
                <a:spcPts val="600"/>
              </a:spcBef>
              <a:spcAft>
                <a:spcPts val="0"/>
              </a:spcAft>
              <a:buClr>
                <a:srgbClr val="3086AB"/>
              </a:buClr>
              <a:buFont typeface="Arial" panose="020B0604020202020204" pitchFamily="34" charset="0"/>
              <a:buChar char="•"/>
              <a:tabLst/>
              <a:defRPr sz="1200" baseline="0"/>
            </a:lvl3pPr>
            <a:lvl4pPr marL="515925" indent="-173034">
              <a:spcBef>
                <a:spcPts val="600"/>
              </a:spcBef>
              <a:spcAft>
                <a:spcPts val="0"/>
              </a:spcAft>
              <a:buFont typeface="Arial" panose="020B0604020202020204" pitchFamily="34" charset="0"/>
              <a:buChar char="-"/>
              <a:tabLst/>
              <a:defRPr baseline="0"/>
            </a:lvl4pPr>
            <a:lvl5pPr marL="687371" indent="-171446">
              <a:spcBef>
                <a:spcPts val="600"/>
              </a:spcBef>
              <a:spcAft>
                <a:spcPts val="0"/>
              </a:spcAft>
              <a:defRPr baseline="0"/>
            </a:lvl5pPr>
          </a:lstStyle>
          <a:p>
            <a:pPr lvl="0"/>
            <a:r>
              <a:rPr lang="en-US"/>
              <a:t>Insert bullet list at full-width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2" name="Title 1"/>
          <p:cNvSpPr>
            <a:spLocks noGrp="1"/>
          </p:cNvSpPr>
          <p:nvPr>
            <p:ph type="title" hasCustomPrompt="1"/>
          </p:nvPr>
        </p:nvSpPr>
        <p:spPr>
          <a:xfrm>
            <a:off x="365125" y="484692"/>
            <a:ext cx="8329613" cy="523183"/>
          </a:xfrm>
        </p:spPr>
        <p:txBody>
          <a:bodyPr/>
          <a:lstStyle>
            <a:lvl1pPr>
              <a:defRPr baseline="0"/>
            </a:lvl1pPr>
          </a:lstStyle>
          <a:p>
            <a:r>
              <a:rPr lang="en-US"/>
              <a:t>INSERT HEADLINE HERE – UP TO 2 FULL WIDTH LINES (ALL CAPS)</a:t>
            </a:r>
          </a:p>
        </p:txBody>
      </p:sp>
    </p:spTree>
    <p:extLst>
      <p:ext uri="{BB962C8B-B14F-4D97-AF65-F5344CB8AC3E}">
        <p14:creationId xmlns:p14="http://schemas.microsoft.com/office/powerpoint/2010/main" val="248567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ull Width Head + Bold Subhea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139721"/>
            <a:ext cx="8329613" cy="298660"/>
          </a:xfrm>
        </p:spPr>
        <p:txBody>
          <a:bodyPr/>
          <a:lstStyle>
            <a:lvl1pPr>
              <a:lnSpc>
                <a:spcPts val="1600"/>
              </a:lnSpc>
              <a:spcBef>
                <a:spcPts val="0"/>
              </a:spcBef>
              <a:defRPr sz="1400" b="1" baseline="0"/>
            </a:lvl1pPr>
            <a:lvl2pPr marL="171446" indent="-171446">
              <a:spcBef>
                <a:spcPts val="336"/>
              </a:spcBef>
              <a:spcAft>
                <a:spcPts val="0"/>
              </a:spcAft>
              <a:buClr>
                <a:schemeClr val="accent3">
                  <a:lumMod val="75000"/>
                </a:schemeClr>
              </a:buClr>
              <a:buFont typeface="Wingdings" panose="05000000000000000000" pitchFamily="2" charset="2"/>
              <a:buChar char="§"/>
              <a:defRPr sz="1300"/>
            </a:lvl2pPr>
            <a:lvl3pPr marL="342892" indent="-171446">
              <a:spcBef>
                <a:spcPts val="336"/>
              </a:spcBef>
              <a:buClr>
                <a:srgbClr val="3086AB"/>
              </a:buClr>
              <a:buFont typeface="Arial" panose="020B0604020202020204" pitchFamily="34" charset="0"/>
              <a:buChar char="•"/>
              <a:tabLst/>
              <a:defRPr baseline="0"/>
            </a:lvl3pPr>
            <a:lvl4pPr marL="515925" indent="-173034">
              <a:spcBef>
                <a:spcPts val="336"/>
              </a:spcBef>
              <a:spcAft>
                <a:spcPts val="0"/>
              </a:spcAft>
              <a:buFont typeface="Arial" panose="020B0604020202020204" pitchFamily="34" charset="0"/>
              <a:buChar char="-"/>
              <a:tabLst/>
              <a:defRPr baseline="0"/>
            </a:lvl4pPr>
            <a:lvl5pPr marL="687371" indent="-171446">
              <a:spcBef>
                <a:spcPts val="336"/>
              </a:spcBef>
              <a:defRPr baseline="0"/>
            </a:lvl5pPr>
          </a:lstStyle>
          <a:p>
            <a:pPr lvl="0"/>
            <a:r>
              <a:rPr lang="en-US"/>
              <a:t>Insert bullet list at full-width of slide</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4" name="Text Placeholder 3"/>
          <p:cNvSpPr>
            <a:spLocks noGrp="1"/>
          </p:cNvSpPr>
          <p:nvPr>
            <p:ph type="body" sz="quarter" idx="16"/>
          </p:nvPr>
        </p:nvSpPr>
        <p:spPr>
          <a:xfrm>
            <a:off x="365126" y="1528724"/>
            <a:ext cx="8347075" cy="3166203"/>
          </a:xfrm>
        </p:spPr>
        <p:txBody>
          <a:bodyPr/>
          <a:lstStyle>
            <a:lvl1pPr>
              <a:spcBef>
                <a:spcPts val="600"/>
              </a:spcBef>
              <a:defRPr sz="1300"/>
            </a:lvl1pPr>
            <a:lvl2pPr>
              <a:spcBef>
                <a:spcPts val="600"/>
              </a:spcBef>
              <a:defRPr sz="1300"/>
            </a:lvl2pPr>
            <a:lvl3pPr>
              <a:spcBef>
                <a:spcPts val="600"/>
              </a:spcBef>
              <a:defRPr sz="1200"/>
            </a:lvl3pPr>
            <a:lvl4pPr>
              <a:spcBef>
                <a:spcPts val="600"/>
              </a:spcBef>
              <a:defRPr sz="1100"/>
            </a:lvl4pPr>
            <a:lvl5pPr>
              <a:spcBef>
                <a:spcPts val="600"/>
              </a:spcBef>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365125" y="484692"/>
            <a:ext cx="8329613" cy="523183"/>
          </a:xfrm>
        </p:spPr>
        <p:txBody>
          <a:bodyPr/>
          <a:lstStyle>
            <a:lvl1pPr>
              <a:defRPr baseline="0"/>
            </a:lvl1pPr>
          </a:lstStyle>
          <a:p>
            <a:r>
              <a:rPr lang="en-US"/>
              <a:t>INSERT HEADLINE HERE – UP TO 2 FULL WIDTH LINES (ALL CAPS)</a:t>
            </a:r>
          </a:p>
        </p:txBody>
      </p:sp>
    </p:spTree>
    <p:extLst>
      <p:ext uri="{BB962C8B-B14F-4D97-AF65-F5344CB8AC3E}">
        <p14:creationId xmlns:p14="http://schemas.microsoft.com/office/powerpoint/2010/main" val="1081513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3 Width Head + 2/3 Copy - Text Only">
    <p:spTree>
      <p:nvGrpSpPr>
        <p:cNvPr id="1" name=""/>
        <p:cNvGrpSpPr/>
        <p:nvPr/>
      </p:nvGrpSpPr>
      <p:grpSpPr>
        <a:xfrm>
          <a:off x="0" y="0"/>
          <a:ext cx="0" cy="0"/>
          <a:chOff x="0" y="0"/>
          <a:chExt cx="0" cy="0"/>
        </a:xfrm>
      </p:grpSpPr>
      <p:sp>
        <p:nvSpPr>
          <p:cNvPr id="6" name="Footer Placeholder 5"/>
          <p:cNvSpPr>
            <a:spLocks noGrp="1"/>
          </p:cNvSpPr>
          <p:nvPr>
            <p:ph type="ftr" sz="quarter" idx="14"/>
          </p:nvPr>
        </p:nvSpPr>
        <p:spPr/>
        <p:txBody>
          <a:bodyPr/>
          <a:lstStyle/>
          <a:p>
            <a:pPr algn="r"/>
            <a:r>
              <a:rPr lang="en-US">
                <a:solidFill>
                  <a:srgbClr val="000000"/>
                </a:solidFill>
              </a:rPr>
              <a:t>© Bill &amp; Melinda Gates Foundation      |</a:t>
            </a: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4" name="Text Placeholder 3"/>
          <p:cNvSpPr>
            <a:spLocks noGrp="1"/>
          </p:cNvSpPr>
          <p:nvPr>
            <p:ph type="body" sz="quarter" idx="16" hasCustomPrompt="1"/>
          </p:nvPr>
        </p:nvSpPr>
        <p:spPr>
          <a:xfrm>
            <a:off x="3665539" y="539496"/>
            <a:ext cx="5046662" cy="4151592"/>
          </a:xfrm>
        </p:spPr>
        <p:txBody>
          <a:bodyPr/>
          <a:lstStyle>
            <a:lvl1pPr>
              <a:spcBef>
                <a:spcPts val="600"/>
              </a:spcBef>
              <a:defRPr/>
            </a:lvl1pPr>
            <a:lvl2pPr>
              <a:spcBef>
                <a:spcPts val="600"/>
              </a:spcBef>
              <a:defRPr/>
            </a:lvl2pPr>
            <a:lvl3pPr>
              <a:spcBef>
                <a:spcPts val="600"/>
              </a:spcBef>
              <a:defRPr sz="1200"/>
            </a:lvl3pPr>
            <a:lvl4pPr>
              <a:spcBef>
                <a:spcPts val="600"/>
              </a:spcBef>
              <a:defRPr/>
            </a:lvl4pPr>
            <a:lvl5pPr>
              <a:spcBef>
                <a:spcPts val="600"/>
              </a:spcBef>
              <a:defRPr/>
            </a:lvl5pPr>
          </a:lstStyle>
          <a:p>
            <a:pPr lvl="0"/>
            <a:r>
              <a:rPr lang="en-US"/>
              <a:t>Insert bullet list at 2/3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3" name="Title 2"/>
          <p:cNvSpPr>
            <a:spLocks noGrp="1"/>
          </p:cNvSpPr>
          <p:nvPr>
            <p:ph type="title" hasCustomPrompt="1"/>
          </p:nvPr>
        </p:nvSpPr>
        <p:spPr>
          <a:xfrm>
            <a:off x="365125" y="484308"/>
            <a:ext cx="3170238" cy="646646"/>
          </a:xfrm>
          <a:prstGeom prst="rect">
            <a:avLst/>
          </a:prstGeom>
        </p:spPr>
        <p:txBody>
          <a:bodyPr anchor="t"/>
          <a:lstStyle>
            <a:lvl1pPr>
              <a:defRPr baseline="0"/>
            </a:lvl1pPr>
          </a:lstStyle>
          <a:p>
            <a:r>
              <a:rPr lang="en-US"/>
              <a:t>INSERT HEADLINE – TWO LINES ALL CAPS</a:t>
            </a:r>
          </a:p>
        </p:txBody>
      </p:sp>
    </p:spTree>
    <p:extLst>
      <p:ext uri="{BB962C8B-B14F-4D97-AF65-F5344CB8AC3E}">
        <p14:creationId xmlns:p14="http://schemas.microsoft.com/office/powerpoint/2010/main" val="266698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ull Width Head, Copy + Visual">
    <p:spTree>
      <p:nvGrpSpPr>
        <p:cNvPr id="1" name=""/>
        <p:cNvGrpSpPr/>
        <p:nvPr/>
      </p:nvGrpSpPr>
      <p:grpSpPr>
        <a:xfrm>
          <a:off x="0" y="0"/>
          <a:ext cx="0" cy="0"/>
          <a:chOff x="0" y="0"/>
          <a:chExt cx="0" cy="0"/>
        </a:xfrm>
      </p:grpSpPr>
      <p:sp>
        <p:nvSpPr>
          <p:cNvPr id="4" name="Footer Placeholder 3"/>
          <p:cNvSpPr>
            <a:spLocks noGrp="1"/>
          </p:cNvSpPr>
          <p:nvPr>
            <p:ph type="ftr" sz="quarter" idx="14"/>
          </p:nvPr>
        </p:nvSpPr>
        <p:spPr/>
        <p:txBody>
          <a:bodyPr/>
          <a:lstStyle/>
          <a:p>
            <a:pPr algn="r"/>
            <a:r>
              <a:rPr lang="en-US">
                <a:solidFill>
                  <a:srgbClr val="000000"/>
                </a:solidFill>
              </a:rPr>
              <a:t>© Bill &amp; Melinda Gates Foundation      |</a:t>
            </a:r>
          </a:p>
        </p:txBody>
      </p:sp>
      <p:sp>
        <p:nvSpPr>
          <p:cNvPr id="5" name="Slide Number Placeholder 4"/>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3" name="Text Placeholder 2"/>
          <p:cNvSpPr>
            <a:spLocks noGrp="1"/>
          </p:cNvSpPr>
          <p:nvPr>
            <p:ph type="body" sz="quarter" idx="16" hasCustomPrompt="1"/>
          </p:nvPr>
        </p:nvSpPr>
        <p:spPr>
          <a:xfrm>
            <a:off x="365126" y="871711"/>
            <a:ext cx="8329613" cy="450099"/>
          </a:xfrm>
        </p:spPr>
        <p:txBody>
          <a:bodyPr/>
          <a:lstStyle>
            <a:lvl1pPr marL="0" indent="0">
              <a:buNone/>
              <a:defRPr sz="1250" baseline="0"/>
            </a:lvl1pPr>
            <a:lvl2pPr marL="0" indent="0">
              <a:buFont typeface="Arial" panose="020B0604020202020204" pitchFamily="34" charset="0"/>
              <a:buNone/>
              <a:defRPr sz="1250"/>
            </a:lvl2pPr>
            <a:lvl3pPr marL="0" indent="0">
              <a:buNone/>
              <a:defRPr sz="1250"/>
            </a:lvl3pPr>
            <a:lvl4pPr marL="0" indent="0">
              <a:buNone/>
              <a:defRPr sz="1250"/>
            </a:lvl4pPr>
            <a:lvl5pPr marL="0" indent="0">
              <a:buNone/>
              <a:defRPr sz="1250"/>
            </a:lvl5pPr>
          </a:lstStyle>
          <a:p>
            <a:pPr lvl="0"/>
            <a:r>
              <a:rPr lang="en-US"/>
              <a:t>Insert sub-headline or explanatory copy here – up to 2 full-width lines.</a:t>
            </a:r>
          </a:p>
        </p:txBody>
      </p:sp>
      <p:sp>
        <p:nvSpPr>
          <p:cNvPr id="7" name="Content Placeholder 6"/>
          <p:cNvSpPr>
            <a:spLocks noGrp="1"/>
          </p:cNvSpPr>
          <p:nvPr>
            <p:ph sz="quarter" idx="17" hasCustomPrompt="1"/>
          </p:nvPr>
        </p:nvSpPr>
        <p:spPr>
          <a:xfrm>
            <a:off x="365125" y="1462089"/>
            <a:ext cx="8329613" cy="3216275"/>
          </a:xfrm>
        </p:spPr>
        <p:txBody>
          <a:bodyPr tIns="1097280"/>
          <a:lstStyle>
            <a:lvl1pPr marL="0" indent="0" algn="ctr">
              <a:buNone/>
              <a:defRPr sz="1200" baseline="0"/>
            </a:lvl1pPr>
            <a:lvl2pPr marL="0" indent="0">
              <a:buFont typeface="Arial" panose="020B0604020202020204" pitchFamily="34" charset="0"/>
              <a:buNone/>
              <a:defRPr sz="1200"/>
            </a:lvl2pPr>
            <a:lvl3pPr marL="0" indent="0">
              <a:buNone/>
              <a:defRPr sz="1200"/>
            </a:lvl3pPr>
            <a:lvl4pPr marL="0" indent="0">
              <a:buNone/>
              <a:defRPr sz="1200"/>
            </a:lvl4pPr>
            <a:lvl5pPr marL="0" indent="0">
              <a:buNone/>
              <a:defRPr sz="1200"/>
            </a:lvl5pPr>
          </a:lstStyle>
          <a:p>
            <a:pPr lvl="0"/>
            <a:r>
              <a:rPr lang="en-US"/>
              <a:t>Click icon to insert visual element here at full-width of slide.</a:t>
            </a:r>
          </a:p>
        </p:txBody>
      </p:sp>
      <p:sp>
        <p:nvSpPr>
          <p:cNvPr id="6" name="Title 5"/>
          <p:cNvSpPr>
            <a:spLocks noGrp="1"/>
          </p:cNvSpPr>
          <p:nvPr>
            <p:ph type="title" hasCustomPrompt="1"/>
          </p:nvPr>
        </p:nvSpPr>
        <p:spPr>
          <a:xfrm>
            <a:off x="365125" y="484632"/>
            <a:ext cx="8329613" cy="381930"/>
          </a:xfrm>
        </p:spPr>
        <p:txBody>
          <a:bodyPr/>
          <a:lstStyle>
            <a:lvl1pPr>
              <a:defRPr baseline="0"/>
            </a:lvl1pPr>
          </a:lstStyle>
          <a:p>
            <a:r>
              <a:rPr lang="en-US"/>
              <a:t>INSERT HEADLINE HERE – UP TO 1 FULL-WIDTH LINE</a:t>
            </a:r>
          </a:p>
        </p:txBody>
      </p:sp>
    </p:spTree>
    <p:extLst>
      <p:ext uri="{BB962C8B-B14F-4D97-AF65-F5344CB8AC3E}">
        <p14:creationId xmlns:p14="http://schemas.microsoft.com/office/powerpoint/2010/main" val="247154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ull Width Head, 1/3 Copy + 2/3 Visu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56013" y="1289051"/>
            <a:ext cx="5038726" cy="3389313"/>
          </a:xfrm>
        </p:spPr>
        <p:txBody>
          <a:bodyPr/>
          <a:lstStyle>
            <a:lvl1pPr>
              <a:defRPr baseline="0"/>
            </a:lvl1pPr>
          </a:lstStyle>
          <a:p>
            <a:pPr lvl="0"/>
            <a:r>
              <a:rPr lang="en-US"/>
              <a:t>Click an icon to insert a visual here at 2/3 width of slide</a:t>
            </a:r>
          </a:p>
        </p:txBody>
      </p:sp>
      <p:sp>
        <p:nvSpPr>
          <p:cNvPr id="7" name="Text Placeholder 7"/>
          <p:cNvSpPr>
            <a:spLocks noGrp="1"/>
          </p:cNvSpPr>
          <p:nvPr>
            <p:ph type="body" sz="quarter" idx="13" hasCustomPrompt="1"/>
          </p:nvPr>
        </p:nvSpPr>
        <p:spPr>
          <a:xfrm>
            <a:off x="365125" y="1289051"/>
            <a:ext cx="3170238" cy="3389313"/>
          </a:xfrm>
        </p:spPr>
        <p:txBody>
          <a:bodyPr/>
          <a:lstStyle>
            <a:lvl1pPr>
              <a:spcBef>
                <a:spcPts val="600"/>
              </a:spcBef>
              <a:spcAft>
                <a:spcPts val="0"/>
              </a:spcAft>
              <a:defRPr sz="1400" b="0"/>
            </a:lvl1pPr>
            <a:lvl2pPr>
              <a:spcBef>
                <a:spcPts val="600"/>
              </a:spcBef>
              <a:spcAft>
                <a:spcPts val="0"/>
              </a:spcAft>
              <a:defRPr sz="1300" baseline="0"/>
            </a:lvl2pPr>
            <a:lvl3pPr>
              <a:spcBef>
                <a:spcPts val="600"/>
              </a:spcBef>
              <a:spcAft>
                <a:spcPts val="0"/>
              </a:spcAft>
              <a:buClr>
                <a:srgbClr val="3086AB"/>
              </a:buClr>
              <a:defRPr sz="1200"/>
            </a:lvl3pPr>
            <a:lvl4pPr marL="515924" indent="-171446">
              <a:spcBef>
                <a:spcPts val="600"/>
              </a:spcBef>
              <a:spcAft>
                <a:spcPts val="0"/>
              </a:spcAft>
              <a:buFont typeface="Arial" panose="020B0604020202020204" pitchFamily="34" charset="0"/>
              <a:buChar char="-"/>
              <a:defRPr baseline="0"/>
            </a:lvl4pPr>
            <a:lvl5pPr>
              <a:spcBef>
                <a:spcPts val="600"/>
              </a:spcBef>
              <a:spcAft>
                <a:spcPts val="0"/>
              </a:spcAft>
              <a:defRPr/>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6" name="Footer Placeholder 5"/>
          <p:cNvSpPr>
            <a:spLocks noGrp="1"/>
          </p:cNvSpPr>
          <p:nvPr>
            <p:ph type="ftr" sz="quarter" idx="14"/>
          </p:nvPr>
        </p:nvSpPr>
        <p:spPr/>
        <p:txBody>
          <a:bodyPr/>
          <a:lstStyle/>
          <a:p>
            <a:pPr algn="r"/>
            <a:r>
              <a:rPr lang="en-US">
                <a:solidFill>
                  <a:srgbClr val="000000"/>
                </a:solidFill>
              </a:rPr>
              <a:t>© Bill &amp; Melinda Gates Foundation      |</a:t>
            </a: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2" name="Title 1"/>
          <p:cNvSpPr>
            <a:spLocks noGrp="1"/>
          </p:cNvSpPr>
          <p:nvPr>
            <p:ph type="title" hasCustomPrompt="1"/>
          </p:nvPr>
        </p:nvSpPr>
        <p:spPr>
          <a:xfrm>
            <a:off x="365125" y="484692"/>
            <a:ext cx="8329613" cy="523183"/>
          </a:xfrm>
        </p:spPr>
        <p:txBody>
          <a:bodyPr/>
          <a:lstStyle>
            <a:lvl1pPr>
              <a:defRPr baseline="0"/>
            </a:lvl1pPr>
          </a:lstStyle>
          <a:p>
            <a:r>
              <a:rPr lang="en-US"/>
              <a:t>INSERT HEADLINE HERE – UP TO 2 FULL WIDTH LINES (ALL CAPS)</a:t>
            </a:r>
          </a:p>
        </p:txBody>
      </p:sp>
    </p:spTree>
    <p:extLst>
      <p:ext uri="{BB962C8B-B14F-4D97-AF65-F5344CB8AC3E}">
        <p14:creationId xmlns:p14="http://schemas.microsoft.com/office/powerpoint/2010/main" val="1147589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 Width Head + Copy w/ 2/3 Visual">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289051"/>
            <a:ext cx="3170238" cy="3389314"/>
          </a:xfrm>
        </p:spPr>
        <p:txBody>
          <a:bodyPr/>
          <a:lstStyle>
            <a:lvl1pPr>
              <a:spcBef>
                <a:spcPts val="600"/>
              </a:spcBef>
              <a:spcAft>
                <a:spcPts val="0"/>
              </a:spcAft>
              <a:buClr>
                <a:srgbClr val="2F85AA"/>
              </a:buClr>
              <a:defRPr sz="1400" b="0" baseline="0"/>
            </a:lvl1pPr>
            <a:lvl2pPr>
              <a:spcBef>
                <a:spcPts val="600"/>
              </a:spcBef>
              <a:spcAft>
                <a:spcPts val="0"/>
              </a:spcAft>
              <a:defRPr sz="1300" baseline="0"/>
            </a:lvl2pPr>
            <a:lvl3pPr>
              <a:spcBef>
                <a:spcPts val="600"/>
              </a:spcBef>
              <a:spcAft>
                <a:spcPts val="0"/>
              </a:spcAft>
              <a:buClr>
                <a:srgbClr val="3086AB"/>
              </a:buClr>
              <a:defRPr sz="1200" baseline="0"/>
            </a:lvl3pPr>
            <a:lvl4pPr marL="515924" indent="-171446">
              <a:spcBef>
                <a:spcPts val="600"/>
              </a:spcBef>
              <a:spcAft>
                <a:spcPts val="0"/>
              </a:spcAft>
              <a:buFont typeface="Arial" panose="020B0604020202020204" pitchFamily="34" charset="0"/>
              <a:buChar char="-"/>
              <a:defRPr baseline="0"/>
            </a:lvl4pPr>
            <a:lvl5pPr marL="685783" indent="-171446">
              <a:spcBef>
                <a:spcPts val="600"/>
              </a:spcBef>
              <a:spcAft>
                <a:spcPts val="0"/>
              </a:spcAft>
              <a:buFont typeface="Arial" panose="020B0604020202020204" pitchFamily="34" charset="0"/>
              <a:buChar char="◦"/>
              <a:defRPr baseline="0"/>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10" name="Rectangle 9"/>
          <p:cNvSpPr/>
          <p:nvPr userDrawn="1"/>
        </p:nvSpPr>
        <p:spPr>
          <a:xfrm>
            <a:off x="0" y="501983"/>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Footer Placeholder 1"/>
          <p:cNvSpPr>
            <a:spLocks noGrp="1"/>
          </p:cNvSpPr>
          <p:nvPr>
            <p:ph type="ftr" sz="quarter" idx="15"/>
          </p:nvPr>
        </p:nvSpPr>
        <p:spPr/>
        <p:txBody>
          <a:bodyPr/>
          <a:lstStyle/>
          <a:p>
            <a:pPr algn="r"/>
            <a:r>
              <a:rPr lang="en-US">
                <a:solidFill>
                  <a:srgbClr val="000000"/>
                </a:solidFill>
              </a:rPr>
              <a:t>© Bill &amp; Melinda Gates Foundation      |</a:t>
            </a:r>
          </a:p>
        </p:txBody>
      </p:sp>
      <p:sp>
        <p:nvSpPr>
          <p:cNvPr id="3" name="Slide Number Placeholder 2"/>
          <p:cNvSpPr>
            <a:spLocks noGrp="1"/>
          </p:cNvSpPr>
          <p:nvPr>
            <p:ph type="sldNum" sz="quarter" idx="16"/>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5" name="Title 4"/>
          <p:cNvSpPr>
            <a:spLocks noGrp="1"/>
          </p:cNvSpPr>
          <p:nvPr>
            <p:ph type="title" hasCustomPrompt="1"/>
          </p:nvPr>
        </p:nvSpPr>
        <p:spPr>
          <a:xfrm>
            <a:off x="365125" y="484692"/>
            <a:ext cx="3170238" cy="646646"/>
          </a:xfrm>
        </p:spPr>
        <p:txBody>
          <a:bodyPr/>
          <a:lstStyle>
            <a:lvl1pPr>
              <a:defRPr baseline="0"/>
            </a:lvl1pPr>
          </a:lstStyle>
          <a:p>
            <a:r>
              <a:rPr lang="en-US"/>
              <a:t>INSERT HEADLINE – TWO LINES ALL CAPS</a:t>
            </a:r>
          </a:p>
        </p:txBody>
      </p:sp>
      <p:sp>
        <p:nvSpPr>
          <p:cNvPr id="7" name="Content Placeholder 2"/>
          <p:cNvSpPr>
            <a:spLocks noGrp="1"/>
          </p:cNvSpPr>
          <p:nvPr>
            <p:ph idx="1" hasCustomPrompt="1"/>
          </p:nvPr>
        </p:nvSpPr>
        <p:spPr>
          <a:xfrm>
            <a:off x="3656013" y="488951"/>
            <a:ext cx="5038726" cy="4189414"/>
          </a:xfrm>
        </p:spPr>
        <p:txBody>
          <a:bodyPr/>
          <a:lstStyle>
            <a:lvl1pPr>
              <a:defRPr baseline="0"/>
            </a:lvl1pPr>
          </a:lstStyle>
          <a:p>
            <a:pPr lvl="0"/>
            <a:r>
              <a:rPr lang="en-US"/>
              <a:t>Click an icon to insert a visual here at 2/3 width of slide</a:t>
            </a:r>
          </a:p>
        </p:txBody>
      </p:sp>
    </p:spTree>
    <p:extLst>
      <p:ext uri="{BB962C8B-B14F-4D97-AF65-F5344CB8AC3E}">
        <p14:creationId xmlns:p14="http://schemas.microsoft.com/office/powerpoint/2010/main" val="240608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3 Width Head + Copy w/Full Bleed Photo">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289051"/>
            <a:ext cx="3170238" cy="3389314"/>
          </a:xfrm>
        </p:spPr>
        <p:txBody>
          <a:bodyPr/>
          <a:lstStyle>
            <a:lvl1pPr>
              <a:spcBef>
                <a:spcPts val="600"/>
              </a:spcBef>
              <a:spcAft>
                <a:spcPts val="0"/>
              </a:spcAft>
              <a:buClr>
                <a:srgbClr val="2F85AA"/>
              </a:buClr>
              <a:defRPr sz="1400" b="0" baseline="0"/>
            </a:lvl1pPr>
            <a:lvl2pPr>
              <a:spcBef>
                <a:spcPts val="600"/>
              </a:spcBef>
              <a:spcAft>
                <a:spcPts val="0"/>
              </a:spcAft>
              <a:defRPr sz="1300" baseline="0"/>
            </a:lvl2pPr>
            <a:lvl3pPr>
              <a:spcBef>
                <a:spcPts val="600"/>
              </a:spcBef>
              <a:spcAft>
                <a:spcPts val="0"/>
              </a:spcAft>
              <a:buClr>
                <a:srgbClr val="3086AB"/>
              </a:buClr>
              <a:defRPr baseline="0"/>
            </a:lvl3pPr>
            <a:lvl4pPr marL="515924" indent="-171446">
              <a:spcBef>
                <a:spcPts val="600"/>
              </a:spcBef>
              <a:spcAft>
                <a:spcPts val="0"/>
              </a:spcAft>
              <a:buFont typeface="Arial" panose="020B0604020202020204" pitchFamily="34" charset="0"/>
              <a:buChar char="-"/>
              <a:defRPr baseline="0"/>
            </a:lvl4pPr>
            <a:lvl5pPr marL="685783" indent="-171446">
              <a:spcBef>
                <a:spcPts val="600"/>
              </a:spcBef>
              <a:spcAft>
                <a:spcPts val="0"/>
              </a:spcAft>
              <a:buFont typeface="Arial" panose="020B0604020202020204" pitchFamily="34" charset="0"/>
              <a:buChar char="◦"/>
              <a:defRPr baseline="0"/>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7" name="Picture Placeholder 6"/>
          <p:cNvSpPr>
            <a:spLocks noGrp="1"/>
          </p:cNvSpPr>
          <p:nvPr>
            <p:ph type="pic" sz="quarter" idx="14"/>
          </p:nvPr>
        </p:nvSpPr>
        <p:spPr>
          <a:xfrm>
            <a:off x="3656014" y="0"/>
            <a:ext cx="5487987" cy="5143500"/>
          </a:xfrm>
        </p:spPr>
        <p:txBody>
          <a:bodyPr tIns="822960"/>
          <a:lstStyle>
            <a:lvl1pPr marL="0" indent="0" algn="ctr">
              <a:buNone/>
              <a:defRPr baseline="0"/>
            </a:lvl1pPr>
          </a:lstStyle>
          <a:p>
            <a:endParaRPr lang="en-US"/>
          </a:p>
          <a:p>
            <a:endParaRPr lang="en-US"/>
          </a:p>
          <a:p>
            <a:endParaRPr lang="en-US"/>
          </a:p>
          <a:p>
            <a:endParaRPr lang="en-US"/>
          </a:p>
          <a:p>
            <a:r>
              <a:rPr lang="en-US"/>
              <a:t>Click on the icon to insert a new photo</a:t>
            </a:r>
          </a:p>
        </p:txBody>
      </p:sp>
      <p:sp>
        <p:nvSpPr>
          <p:cNvPr id="10" name="Rectangle 9"/>
          <p:cNvSpPr/>
          <p:nvPr userDrawn="1"/>
        </p:nvSpPr>
        <p:spPr>
          <a:xfrm>
            <a:off x="0" y="501983"/>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itle 5"/>
          <p:cNvSpPr>
            <a:spLocks noGrp="1"/>
          </p:cNvSpPr>
          <p:nvPr>
            <p:ph type="title" hasCustomPrompt="1"/>
          </p:nvPr>
        </p:nvSpPr>
        <p:spPr>
          <a:xfrm>
            <a:off x="365125" y="484692"/>
            <a:ext cx="3170238" cy="646646"/>
          </a:xfrm>
        </p:spPr>
        <p:txBody>
          <a:bodyPr/>
          <a:lstStyle>
            <a:lvl1pPr>
              <a:defRPr baseline="0"/>
            </a:lvl1pPr>
          </a:lstStyle>
          <a:p>
            <a:r>
              <a:rPr lang="en-US"/>
              <a:t>INSERT HEADLINE – TWO LINES ALL CAPS</a:t>
            </a:r>
          </a:p>
        </p:txBody>
      </p:sp>
    </p:spTree>
    <p:extLst>
      <p:ext uri="{BB962C8B-B14F-4D97-AF65-F5344CB8AC3E}">
        <p14:creationId xmlns:p14="http://schemas.microsoft.com/office/powerpoint/2010/main" val="3917728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ustomizeable Photo Slide (Full Frame)">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0" y="0"/>
            <a:ext cx="9144000" cy="5143500"/>
          </a:xfrm>
        </p:spPr>
        <p:txBody>
          <a:bodyPr lIns="182880" tIns="1828800"/>
          <a:lstStyle>
            <a:lvl1pPr marL="0" indent="0" algn="ctr">
              <a:buFontTx/>
              <a:buNone/>
              <a:defRPr baseline="0"/>
            </a:lvl1pPr>
          </a:lstStyle>
          <a:p>
            <a:r>
              <a:rPr lang="en-US"/>
              <a:t>Click on the icon to insert </a:t>
            </a:r>
            <a:br>
              <a:rPr lang="en-US"/>
            </a:br>
            <a:r>
              <a:rPr lang="en-US"/>
              <a:t>a new full-frame photo.</a:t>
            </a:r>
          </a:p>
        </p:txBody>
      </p:sp>
    </p:spTree>
    <p:extLst>
      <p:ext uri="{BB962C8B-B14F-4D97-AF65-F5344CB8AC3E}">
        <p14:creationId xmlns:p14="http://schemas.microsoft.com/office/powerpoint/2010/main" val="326300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Width Head + Bold Subhea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4" y="1139720"/>
            <a:ext cx="8329613" cy="298660"/>
          </a:xfrm>
        </p:spPr>
        <p:txBody>
          <a:bodyPr/>
          <a:lstStyle>
            <a:lvl1pPr>
              <a:lnSpc>
                <a:spcPts val="1600"/>
              </a:lnSpc>
              <a:spcBef>
                <a:spcPts val="0"/>
              </a:spcBef>
              <a:defRPr sz="1400" b="1" baseline="0"/>
            </a:lvl1pPr>
            <a:lvl2pPr marL="171450" indent="-171450">
              <a:spcBef>
                <a:spcPts val="336"/>
              </a:spcBef>
              <a:spcAft>
                <a:spcPts val="0"/>
              </a:spcAft>
              <a:buClr>
                <a:schemeClr val="accent3">
                  <a:lumMod val="75000"/>
                </a:schemeClr>
              </a:buClr>
              <a:buFont typeface="Wingdings" panose="05000000000000000000" pitchFamily="2" charset="2"/>
              <a:buChar char="§"/>
              <a:defRPr sz="1300"/>
            </a:lvl2pPr>
            <a:lvl3pPr marL="342900" indent="-171450">
              <a:spcBef>
                <a:spcPts val="336"/>
              </a:spcBef>
              <a:buClr>
                <a:srgbClr val="3086AB"/>
              </a:buClr>
              <a:buFont typeface="Arial" panose="020B0604020202020204" pitchFamily="34" charset="0"/>
              <a:buChar char="•"/>
              <a:tabLst/>
              <a:defRPr baseline="0"/>
            </a:lvl3pPr>
            <a:lvl4pPr marL="515938" indent="-173038">
              <a:spcBef>
                <a:spcPts val="336"/>
              </a:spcBef>
              <a:spcAft>
                <a:spcPts val="0"/>
              </a:spcAft>
              <a:buFont typeface="Arial" panose="020B0604020202020204" pitchFamily="34" charset="0"/>
              <a:buChar char="-"/>
              <a:tabLst/>
              <a:defRPr baseline="0"/>
            </a:lvl4pPr>
            <a:lvl5pPr marL="687388" indent="-171450">
              <a:spcBef>
                <a:spcPts val="336"/>
              </a:spcBef>
              <a:defRPr baseline="0"/>
            </a:lvl5pPr>
          </a:lstStyle>
          <a:p>
            <a:pPr lvl="0"/>
            <a:r>
              <a:rPr lang="en-US"/>
              <a:t>Insert bullet list at full-width of slide</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4" name="Text Placeholder 3"/>
          <p:cNvSpPr>
            <a:spLocks noGrp="1"/>
          </p:cNvSpPr>
          <p:nvPr>
            <p:ph type="body" sz="quarter" idx="16"/>
          </p:nvPr>
        </p:nvSpPr>
        <p:spPr>
          <a:xfrm>
            <a:off x="365125" y="1528723"/>
            <a:ext cx="8347075" cy="3166203"/>
          </a:xfrm>
        </p:spPr>
        <p:txBody>
          <a:bodyPr/>
          <a:lstStyle>
            <a:lvl1pPr>
              <a:spcBef>
                <a:spcPts val="600"/>
              </a:spcBef>
              <a:defRPr sz="1300"/>
            </a:lvl1pPr>
            <a:lvl2pPr>
              <a:spcBef>
                <a:spcPts val="600"/>
              </a:spcBef>
              <a:defRPr sz="1300"/>
            </a:lvl2pPr>
            <a:lvl3pPr>
              <a:spcBef>
                <a:spcPts val="600"/>
              </a:spcBef>
              <a:defRPr sz="1200"/>
            </a:lvl3pPr>
            <a:lvl4pPr>
              <a:spcBef>
                <a:spcPts val="600"/>
              </a:spcBef>
              <a:defRPr sz="1100"/>
            </a:lvl4pPr>
            <a:lvl5pPr>
              <a:spcBef>
                <a:spcPts val="600"/>
              </a:spcBef>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365124" y="484691"/>
            <a:ext cx="8329613" cy="523183"/>
          </a:xfrm>
        </p:spPr>
        <p:txBody>
          <a:bodyPr/>
          <a:lstStyle>
            <a:lvl1pPr>
              <a:defRPr baseline="0"/>
            </a:lvl1pPr>
          </a:lstStyle>
          <a:p>
            <a:r>
              <a:rPr lang="en-US"/>
              <a:t>INSERT HEADLINE HERE – UP TO 2 FULL WIDTH LINES (ALL CAPS)</a:t>
            </a:r>
          </a:p>
        </p:txBody>
      </p:sp>
    </p:spTree>
    <p:extLst>
      <p:ext uri="{BB962C8B-B14F-4D97-AF65-F5344CB8AC3E}">
        <p14:creationId xmlns:p14="http://schemas.microsoft.com/office/powerpoint/2010/main" val="389310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Slide - Customize Photo">
    <p:spTree>
      <p:nvGrpSpPr>
        <p:cNvPr id="1" name=""/>
        <p:cNvGrpSpPr/>
        <p:nvPr/>
      </p:nvGrpSpPr>
      <p:grpSpPr>
        <a:xfrm>
          <a:off x="0" y="0"/>
          <a:ext cx="0" cy="0"/>
          <a:chOff x="0" y="0"/>
          <a:chExt cx="0" cy="0"/>
        </a:xfrm>
      </p:grpSpPr>
      <p:sp>
        <p:nvSpPr>
          <p:cNvPr id="10" name="Picture Placeholder 7"/>
          <p:cNvSpPr>
            <a:spLocks noGrp="1"/>
          </p:cNvSpPr>
          <p:nvPr>
            <p:ph type="pic" sz="quarter" idx="13" hasCustomPrompt="1"/>
          </p:nvPr>
        </p:nvSpPr>
        <p:spPr>
          <a:xfrm>
            <a:off x="1" y="0"/>
            <a:ext cx="9144000" cy="5143500"/>
          </a:xfrm>
        </p:spPr>
        <p:txBody>
          <a:bodyPr lIns="4754880" tIns="1920240" rIns="0" bIns="0">
            <a:normAutofit/>
          </a:bodyPr>
          <a:lstStyle>
            <a:lvl1pPr marL="0" indent="0">
              <a:buNone/>
              <a:defRPr sz="1800">
                <a:latin typeface="Arial" panose="020B0604020202020204" pitchFamily="34" charset="0"/>
                <a:cs typeface="Arial" panose="020B0604020202020204" pitchFamily="34" charset="0"/>
              </a:defRPr>
            </a:lvl1pPr>
          </a:lstStyle>
          <a:p>
            <a:r>
              <a:rPr lang="en-US"/>
              <a:t>Click on the icon to insert a </a:t>
            </a:r>
            <a:br>
              <a:rPr lang="en-US"/>
            </a:br>
            <a:r>
              <a:rPr lang="en-US"/>
              <a:t>new photo. Detailed instructions </a:t>
            </a:r>
            <a:br>
              <a:rPr lang="en-US"/>
            </a:br>
            <a:r>
              <a:rPr lang="en-US"/>
              <a:t>can be found on the slide titled</a:t>
            </a:r>
            <a:br>
              <a:rPr lang="en-US"/>
            </a:br>
            <a:r>
              <a:rPr lang="en-US"/>
              <a:t>“CHANGING THE PHOTO ON </a:t>
            </a:r>
            <a:br>
              <a:rPr lang="en-US"/>
            </a:br>
            <a:r>
              <a:rPr lang="en-US"/>
              <a:t>YOUR TITLE SLIDE.”</a:t>
            </a:r>
          </a:p>
        </p:txBody>
      </p:sp>
      <p:sp>
        <p:nvSpPr>
          <p:cNvPr id="2" name="Title 1"/>
          <p:cNvSpPr>
            <a:spLocks noGrp="1"/>
          </p:cNvSpPr>
          <p:nvPr>
            <p:ph type="ctrTitle" hasCustomPrompt="1"/>
          </p:nvPr>
        </p:nvSpPr>
        <p:spPr>
          <a:xfrm>
            <a:off x="365127" y="2057401"/>
            <a:ext cx="4140200" cy="847549"/>
          </a:xfrm>
        </p:spPr>
        <p:txBody>
          <a:bodyPr/>
          <a:lstStyle>
            <a:lvl1pPr>
              <a:defRPr b="0">
                <a:solidFill>
                  <a:schemeClr val="bg1"/>
                </a:solidFill>
              </a:defRPr>
            </a:lvl1pPr>
          </a:lstStyle>
          <a:p>
            <a:r>
              <a:rPr lang="en-US"/>
              <a:t>INSERT MAIN TITLE HERE – UP TO 2 LINES (ALL CAPS)</a:t>
            </a:r>
          </a:p>
        </p:txBody>
      </p:sp>
      <p:sp>
        <p:nvSpPr>
          <p:cNvPr id="3" name="Subtitle 2"/>
          <p:cNvSpPr>
            <a:spLocks noGrp="1"/>
          </p:cNvSpPr>
          <p:nvPr>
            <p:ph type="subTitle" idx="1" hasCustomPrompt="1"/>
          </p:nvPr>
        </p:nvSpPr>
        <p:spPr>
          <a:xfrm>
            <a:off x="365127" y="2935225"/>
            <a:ext cx="4140200" cy="522515"/>
          </a:xfrm>
        </p:spPr>
        <p:txBody>
          <a:bodyPr/>
          <a:lstStyle>
            <a:lvl1pPr marL="0" indent="0" algn="l">
              <a:spcBef>
                <a:spcPts val="0"/>
              </a:spcBef>
              <a:buNone/>
              <a:defRPr sz="1400" b="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Sub-Title Here – Up To 2 Lines (Initial Caps)</a:t>
            </a:r>
          </a:p>
        </p:txBody>
      </p:sp>
      <p:sp>
        <p:nvSpPr>
          <p:cNvPr id="7" name="Text Placeholder 5"/>
          <p:cNvSpPr>
            <a:spLocks noGrp="1"/>
          </p:cNvSpPr>
          <p:nvPr>
            <p:ph type="body" sz="quarter" idx="14" hasCustomPrompt="1"/>
          </p:nvPr>
        </p:nvSpPr>
        <p:spPr>
          <a:xfrm>
            <a:off x="365127" y="4056063"/>
            <a:ext cx="4140200" cy="760868"/>
          </a:xfrm>
        </p:spPr>
        <p:txBody>
          <a:bodyPr/>
          <a:lstStyle>
            <a:lvl1pPr marL="1588" indent="0">
              <a:lnSpc>
                <a:spcPts val="1700"/>
              </a:lnSpc>
              <a:spcBef>
                <a:spcPts val="0"/>
              </a:spcBef>
              <a:buNone/>
              <a:defRPr sz="1200">
                <a:solidFill>
                  <a:schemeClr val="bg1"/>
                </a:solidFill>
              </a:defRPr>
            </a:lvl1pPr>
            <a:lvl2pPr marL="1588" indent="0">
              <a:lnSpc>
                <a:spcPts val="1700"/>
              </a:lnSpc>
              <a:spcBef>
                <a:spcPts val="0"/>
              </a:spcBef>
              <a:buFont typeface="Arial" panose="020B0604020202020204" pitchFamily="34" charset="0"/>
              <a:buNone/>
              <a:defRPr sz="1200">
                <a:solidFill>
                  <a:schemeClr val="bg1"/>
                </a:solidFill>
              </a:defRPr>
            </a:lvl2pPr>
            <a:lvl3pPr marL="1588" indent="0">
              <a:lnSpc>
                <a:spcPts val="1700"/>
              </a:lnSpc>
              <a:spcBef>
                <a:spcPts val="0"/>
              </a:spcBef>
              <a:buNone/>
              <a:defRPr sz="1200">
                <a:solidFill>
                  <a:schemeClr val="bg1"/>
                </a:solidFill>
              </a:defRPr>
            </a:lvl3pPr>
            <a:lvl4pPr marL="1588" indent="0">
              <a:lnSpc>
                <a:spcPts val="1700"/>
              </a:lnSpc>
              <a:spcBef>
                <a:spcPts val="0"/>
              </a:spcBef>
              <a:buNone/>
              <a:defRPr sz="1200">
                <a:solidFill>
                  <a:schemeClr val="bg1"/>
                </a:solidFill>
              </a:defRPr>
            </a:lvl4pPr>
            <a:lvl5pPr marL="1588" indent="0">
              <a:lnSpc>
                <a:spcPts val="1700"/>
              </a:lnSpc>
              <a:spcBef>
                <a:spcPts val="0"/>
              </a:spcBef>
              <a:buNone/>
              <a:defRPr sz="1200">
                <a:solidFill>
                  <a:schemeClr val="bg1"/>
                </a:solidFill>
              </a:defRPr>
            </a:lvl5pPr>
          </a:lstStyle>
          <a:p>
            <a:pPr lvl="0"/>
            <a:r>
              <a:rPr lang="en-US"/>
              <a:t>Presenter Name 1</a:t>
            </a:r>
          </a:p>
          <a:p>
            <a:pPr lvl="2"/>
            <a:r>
              <a:rPr lang="en-US"/>
              <a:t>Presenter Name 2</a:t>
            </a:r>
          </a:p>
          <a:p>
            <a:pPr lvl="4"/>
            <a:r>
              <a:rPr lang="en-US"/>
              <a:t>Presenter Name 3</a:t>
            </a:r>
          </a:p>
        </p:txBody>
      </p:sp>
      <p:sp>
        <p:nvSpPr>
          <p:cNvPr id="9" name="Date Placeholder 3"/>
          <p:cNvSpPr>
            <a:spLocks noGrp="1"/>
          </p:cNvSpPr>
          <p:nvPr>
            <p:ph type="dt" sz="half" idx="2"/>
          </p:nvPr>
        </p:nvSpPr>
        <p:spPr>
          <a:xfrm>
            <a:off x="365125" y="3493009"/>
            <a:ext cx="4140201" cy="274637"/>
          </a:xfrm>
          <a:prstGeom prst="rect">
            <a:avLst/>
          </a:prstGeom>
        </p:spPr>
        <p:txBody>
          <a:bodyPr vert="horz" lIns="0" tIns="0" rIns="0" bIns="0" rtlCol="0" anchor="ctr"/>
          <a:lstStyle>
            <a:lvl1pPr algn="l">
              <a:defRPr sz="1200">
                <a:solidFill>
                  <a:schemeClr val="bg1"/>
                </a:solidFill>
                <a:latin typeface="Arial" panose="020B0604020202020204" pitchFamily="34" charset="0"/>
                <a:cs typeface="Arial" panose="020B0604020202020204" pitchFamily="34" charset="0"/>
              </a:defRPr>
            </a:lvl1pPr>
          </a:lstStyle>
          <a:p>
            <a:endParaRPr lang="en-US">
              <a:solidFill>
                <a:srgbClr val="FFFFFF"/>
              </a:solidFill>
            </a:endParaRPr>
          </a:p>
        </p:txBody>
      </p:sp>
    </p:spTree>
    <p:extLst>
      <p:ext uri="{BB962C8B-B14F-4D97-AF65-F5344CB8AC3E}">
        <p14:creationId xmlns:p14="http://schemas.microsoft.com/office/powerpoint/2010/main" val="366919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Slide - Text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5126" y="1864705"/>
            <a:ext cx="8347074" cy="711809"/>
          </a:xfrm>
          <a:prstGeom prst="rect">
            <a:avLst/>
          </a:prstGeom>
        </p:spPr>
        <p:txBody>
          <a:bodyPr anchor="ctr"/>
          <a:lstStyle>
            <a:lvl1pPr>
              <a:lnSpc>
                <a:spcPts val="2300"/>
              </a:lnSpc>
              <a:defRPr sz="2300" b="0">
                <a:solidFill>
                  <a:schemeClr val="accent6"/>
                </a:solidFill>
              </a:defRPr>
            </a:lvl1pPr>
          </a:lstStyle>
          <a:p>
            <a:r>
              <a:rPr lang="en-US"/>
              <a:t>INSERT MAIN TITLE HERE – UP TO 2 FULL-WIDTH LINES (ALL CAPS)</a:t>
            </a:r>
          </a:p>
        </p:txBody>
      </p:sp>
      <p:sp>
        <p:nvSpPr>
          <p:cNvPr id="3" name="Subtitle 2"/>
          <p:cNvSpPr>
            <a:spLocks noGrp="1"/>
          </p:cNvSpPr>
          <p:nvPr>
            <p:ph type="subTitle" idx="1" hasCustomPrompt="1"/>
          </p:nvPr>
        </p:nvSpPr>
        <p:spPr>
          <a:xfrm>
            <a:off x="365126" y="2626208"/>
            <a:ext cx="8347075" cy="440164"/>
          </a:xfrm>
        </p:spPr>
        <p:txBody>
          <a:bodyPr anchor="ctr"/>
          <a:lstStyle>
            <a:lvl1pPr marL="0" indent="0" algn="l">
              <a:spcBef>
                <a:spcPts val="0"/>
              </a:spcBef>
              <a:buNone/>
              <a:defRPr sz="1400" b="0">
                <a:solidFill>
                  <a:schemeClr val="accent4"/>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Sub-Title Here – Up To 2 Lines (Initial Caps)</a:t>
            </a:r>
          </a:p>
        </p:txBody>
      </p:sp>
      <p:sp>
        <p:nvSpPr>
          <p:cNvPr id="7" name="Text Placeholder 5"/>
          <p:cNvSpPr>
            <a:spLocks noGrp="1"/>
          </p:cNvSpPr>
          <p:nvPr>
            <p:ph type="body" sz="quarter" idx="14" hasCustomPrompt="1"/>
          </p:nvPr>
        </p:nvSpPr>
        <p:spPr>
          <a:xfrm>
            <a:off x="365126" y="4059937"/>
            <a:ext cx="8329613" cy="760868"/>
          </a:xfrm>
        </p:spPr>
        <p:txBody>
          <a:bodyPr/>
          <a:lstStyle>
            <a:lvl1pPr marL="1588" indent="0">
              <a:lnSpc>
                <a:spcPts val="1700"/>
              </a:lnSpc>
              <a:spcBef>
                <a:spcPts val="0"/>
              </a:spcBef>
              <a:buNone/>
              <a:defRPr sz="1200">
                <a:solidFill>
                  <a:schemeClr val="accent6">
                    <a:lumMod val="50000"/>
                    <a:lumOff val="50000"/>
                  </a:schemeClr>
                </a:solidFill>
              </a:defRPr>
            </a:lvl1pPr>
            <a:lvl2pPr marL="1588" indent="0">
              <a:lnSpc>
                <a:spcPts val="1700"/>
              </a:lnSpc>
              <a:spcBef>
                <a:spcPts val="0"/>
              </a:spcBef>
              <a:buFont typeface="Arial" panose="020B0604020202020204" pitchFamily="34" charset="0"/>
              <a:buNone/>
              <a:defRPr sz="1200">
                <a:solidFill>
                  <a:schemeClr val="bg1"/>
                </a:solidFill>
              </a:defRPr>
            </a:lvl2pPr>
            <a:lvl3pPr marL="1588" indent="0">
              <a:lnSpc>
                <a:spcPts val="1700"/>
              </a:lnSpc>
              <a:spcBef>
                <a:spcPts val="0"/>
              </a:spcBef>
              <a:buNone/>
              <a:defRPr sz="1200">
                <a:solidFill>
                  <a:schemeClr val="accent6">
                    <a:lumMod val="50000"/>
                    <a:lumOff val="50000"/>
                  </a:schemeClr>
                </a:solidFill>
              </a:defRPr>
            </a:lvl3pPr>
            <a:lvl4pPr marL="1588" indent="0">
              <a:lnSpc>
                <a:spcPts val="1700"/>
              </a:lnSpc>
              <a:spcBef>
                <a:spcPts val="0"/>
              </a:spcBef>
              <a:buNone/>
              <a:defRPr sz="1200">
                <a:solidFill>
                  <a:schemeClr val="bg1"/>
                </a:solidFill>
              </a:defRPr>
            </a:lvl4pPr>
            <a:lvl5pPr marL="1588" indent="0">
              <a:lnSpc>
                <a:spcPts val="1700"/>
              </a:lnSpc>
              <a:spcBef>
                <a:spcPts val="0"/>
              </a:spcBef>
              <a:buNone/>
              <a:defRPr sz="1200">
                <a:solidFill>
                  <a:schemeClr val="accent6">
                    <a:lumMod val="50000"/>
                    <a:lumOff val="50000"/>
                  </a:schemeClr>
                </a:solidFill>
              </a:defRPr>
            </a:lvl5pPr>
          </a:lstStyle>
          <a:p>
            <a:pPr lvl="0"/>
            <a:r>
              <a:rPr lang="en-US"/>
              <a:t>Presenter Name 1</a:t>
            </a:r>
          </a:p>
          <a:p>
            <a:pPr lvl="2"/>
            <a:r>
              <a:rPr lang="en-US"/>
              <a:t>Presenter Name 2</a:t>
            </a:r>
          </a:p>
          <a:p>
            <a:pPr lvl="4"/>
            <a:r>
              <a:rPr lang="en-US"/>
              <a:t>Presenter Name 3</a:t>
            </a:r>
          </a:p>
        </p:txBody>
      </p:sp>
      <p:sp>
        <p:nvSpPr>
          <p:cNvPr id="9" name="Date Placeholder 3"/>
          <p:cNvSpPr>
            <a:spLocks noGrp="1"/>
          </p:cNvSpPr>
          <p:nvPr>
            <p:ph type="dt" sz="half" idx="2"/>
          </p:nvPr>
        </p:nvSpPr>
        <p:spPr>
          <a:xfrm>
            <a:off x="365126" y="3493009"/>
            <a:ext cx="8347075" cy="274637"/>
          </a:xfrm>
          <a:prstGeom prst="rect">
            <a:avLst/>
          </a:prstGeom>
        </p:spPr>
        <p:txBody>
          <a:bodyPr vert="horz" lIns="0" tIns="0" rIns="0" bIns="0" rtlCol="0" anchor="ctr"/>
          <a:lstStyle>
            <a:lvl1pPr algn="l">
              <a:defRPr sz="1200">
                <a:solidFill>
                  <a:schemeClr val="accent6">
                    <a:lumMod val="50000"/>
                    <a:lumOff val="50000"/>
                  </a:schemeClr>
                </a:solidFill>
                <a:latin typeface="Arial" panose="020B0604020202020204" pitchFamily="34" charset="0"/>
                <a:cs typeface="Arial" panose="020B0604020202020204" pitchFamily="34" charset="0"/>
              </a:defRPr>
            </a:lvl1pPr>
          </a:lstStyle>
          <a:p>
            <a:endParaRPr lang="en-US">
              <a:solidFill>
                <a:srgbClr val="000000">
                  <a:lumMod val="50000"/>
                  <a:lumOff val="50000"/>
                </a:srgbClr>
              </a:solidFill>
            </a:endParaRPr>
          </a:p>
        </p:txBody>
      </p:sp>
      <p:cxnSp>
        <p:nvCxnSpPr>
          <p:cNvPr id="11" name="Straight Connector 10"/>
          <p:cNvCxnSpPr/>
          <p:nvPr userDrawn="1"/>
        </p:nvCxnSpPr>
        <p:spPr>
          <a:xfrm>
            <a:off x="365126" y="3220289"/>
            <a:ext cx="8347075"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6" descr="C:\Users\TERESA~1\AppData\Local\Temp\vmware-Teresa Sharp\VMwareDnD\99bbe9a7\BMGF_red_box_2i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66280" y="1"/>
            <a:ext cx="164592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781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ext-Only Transition Slide">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0" y="0"/>
            <a:ext cx="9144000" cy="5143500"/>
          </a:xfrm>
          <a:solidFill>
            <a:schemeClr val="accent3"/>
          </a:solidFill>
        </p:spPr>
        <p:txBody>
          <a:bodyPr lIns="365760" tIns="685800" rIns="365760" bIns="1828800"/>
          <a:lstStyle>
            <a:lvl1pPr marL="0" indent="0">
              <a:lnSpc>
                <a:spcPts val="3400"/>
              </a:lnSpc>
              <a:spcBef>
                <a:spcPts val="600"/>
              </a:spcBef>
              <a:buNone/>
              <a:defRPr lang="en-US" sz="3000" kern="1200" smtClean="0">
                <a:solidFill>
                  <a:schemeClr val="bg1"/>
                </a:solidFill>
                <a:latin typeface="Arial" pitchFamily="34" charset="0"/>
                <a:ea typeface="+mn-ea"/>
                <a:cs typeface="Arial" pitchFamily="34" charset="0"/>
              </a:defRPr>
            </a:lvl1pPr>
            <a:lvl2pPr marL="0" indent="0">
              <a:buFont typeface="Arial" pitchFamily="34" charset="0"/>
              <a:buNone/>
              <a:defRPr lang="en-US" sz="3600" kern="1200" smtClean="0">
                <a:solidFill>
                  <a:schemeClr val="accent3">
                    <a:lumMod val="75000"/>
                  </a:schemeClr>
                </a:solidFill>
                <a:latin typeface="Arial" pitchFamily="34" charset="0"/>
                <a:ea typeface="+mn-ea"/>
                <a:cs typeface="Arial" pitchFamily="34" charset="0"/>
              </a:defRPr>
            </a:lvl2pPr>
            <a:lvl3pPr marL="0" indent="0">
              <a:buNone/>
              <a:defRPr lang="en-US" sz="3600" kern="1200" smtClean="0">
                <a:solidFill>
                  <a:schemeClr val="accent3">
                    <a:lumMod val="75000"/>
                  </a:schemeClr>
                </a:solidFill>
                <a:latin typeface="Arial" pitchFamily="34" charset="0"/>
                <a:ea typeface="+mn-ea"/>
                <a:cs typeface="Arial" pitchFamily="34" charset="0"/>
              </a:defRPr>
            </a:lvl3pPr>
            <a:lvl4pPr marL="0" indent="0">
              <a:buNone/>
              <a:defRPr lang="en-US" sz="3600" kern="1200" smtClean="0">
                <a:solidFill>
                  <a:schemeClr val="accent3">
                    <a:lumMod val="75000"/>
                  </a:schemeClr>
                </a:solidFill>
                <a:latin typeface="Arial" pitchFamily="34" charset="0"/>
                <a:ea typeface="+mn-ea"/>
                <a:cs typeface="Arial" pitchFamily="34" charset="0"/>
              </a:defRPr>
            </a:lvl4pPr>
            <a:lvl5pPr marL="0" indent="0">
              <a:buNone/>
              <a:defRPr lang="en-US" sz="3600" kern="1200">
                <a:solidFill>
                  <a:schemeClr val="accent3">
                    <a:lumMod val="75000"/>
                  </a:schemeClr>
                </a:solidFill>
                <a:latin typeface="Arial" pitchFamily="34" charset="0"/>
                <a:ea typeface="+mn-ea"/>
                <a:cs typeface="Arial" pitchFamily="34" charset="0"/>
              </a:defRPr>
            </a:lvl5pPr>
          </a:lstStyle>
          <a:p>
            <a:pPr lvl="0"/>
            <a:r>
              <a:rPr lang="en-US"/>
              <a:t>CLICK TO EDIT TEXT</a:t>
            </a:r>
          </a:p>
        </p:txBody>
      </p:sp>
    </p:spTree>
    <p:extLst>
      <p:ext uri="{BB962C8B-B14F-4D97-AF65-F5344CB8AC3E}">
        <p14:creationId xmlns:p14="http://schemas.microsoft.com/office/powerpoint/2010/main" val="1582940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ull Width Head + Copy - Text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289051"/>
            <a:ext cx="8329613" cy="3389313"/>
          </a:xfrm>
        </p:spPr>
        <p:txBody>
          <a:bodyPr/>
          <a:lstStyle>
            <a:lvl1pPr>
              <a:spcBef>
                <a:spcPts val="336"/>
              </a:spcBef>
              <a:defRPr sz="1400" b="0" baseline="0"/>
            </a:lvl1pPr>
            <a:lvl2pPr marL="171446" indent="-171446">
              <a:spcBef>
                <a:spcPts val="336"/>
              </a:spcBef>
              <a:spcAft>
                <a:spcPts val="0"/>
              </a:spcAft>
              <a:buClr>
                <a:schemeClr val="accent3">
                  <a:lumMod val="75000"/>
                </a:schemeClr>
              </a:buClr>
              <a:buFont typeface="Wingdings" panose="05000000000000000000" pitchFamily="2" charset="2"/>
              <a:buChar char="§"/>
              <a:defRPr sz="1300"/>
            </a:lvl2pPr>
            <a:lvl3pPr marL="342892" indent="-171446">
              <a:spcBef>
                <a:spcPts val="336"/>
              </a:spcBef>
              <a:buClr>
                <a:srgbClr val="3086AB"/>
              </a:buClr>
              <a:buFont typeface="Arial" panose="020B0604020202020204" pitchFamily="34" charset="0"/>
              <a:buChar char="•"/>
              <a:tabLst/>
              <a:defRPr baseline="0"/>
            </a:lvl3pPr>
            <a:lvl4pPr marL="515925" indent="-173034">
              <a:spcBef>
                <a:spcPts val="336"/>
              </a:spcBef>
              <a:spcAft>
                <a:spcPts val="0"/>
              </a:spcAft>
              <a:buFont typeface="Arial" panose="020B0604020202020204" pitchFamily="34" charset="0"/>
              <a:buChar char="-"/>
              <a:tabLst/>
              <a:defRPr baseline="0"/>
            </a:lvl4pPr>
            <a:lvl5pPr marL="687371" indent="-171446">
              <a:spcBef>
                <a:spcPts val="336"/>
              </a:spcBef>
              <a:defRPr baseline="0"/>
            </a:lvl5pPr>
          </a:lstStyle>
          <a:p>
            <a:pPr lvl="0"/>
            <a:r>
              <a:rPr lang="en-US"/>
              <a:t>Insert bullet list at full-width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2" name="Title 1"/>
          <p:cNvSpPr>
            <a:spLocks noGrp="1"/>
          </p:cNvSpPr>
          <p:nvPr>
            <p:ph type="title" hasCustomPrompt="1"/>
          </p:nvPr>
        </p:nvSpPr>
        <p:spPr>
          <a:xfrm>
            <a:off x="365125" y="472180"/>
            <a:ext cx="8329613" cy="646646"/>
          </a:xfrm>
        </p:spPr>
        <p:txBody>
          <a:bodyPr/>
          <a:lstStyle/>
          <a:p>
            <a:r>
              <a:rPr lang="en-US"/>
              <a:t>insert headline here – up to 2 full width lines (all caps)</a:t>
            </a:r>
          </a:p>
        </p:txBody>
      </p:sp>
    </p:spTree>
    <p:extLst>
      <p:ext uri="{BB962C8B-B14F-4D97-AF65-F5344CB8AC3E}">
        <p14:creationId xmlns:p14="http://schemas.microsoft.com/office/powerpoint/2010/main" val="329852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ull Width Head + Bold Subhea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139721"/>
            <a:ext cx="8329613" cy="298660"/>
          </a:xfrm>
        </p:spPr>
        <p:txBody>
          <a:bodyPr/>
          <a:lstStyle>
            <a:lvl1pPr>
              <a:lnSpc>
                <a:spcPts val="1500"/>
              </a:lnSpc>
              <a:spcBef>
                <a:spcPts val="0"/>
              </a:spcBef>
              <a:defRPr sz="1400" b="1" baseline="0"/>
            </a:lvl1pPr>
            <a:lvl2pPr marL="171446" indent="-171446">
              <a:spcBef>
                <a:spcPts val="336"/>
              </a:spcBef>
              <a:spcAft>
                <a:spcPts val="0"/>
              </a:spcAft>
              <a:buClr>
                <a:schemeClr val="accent3">
                  <a:lumMod val="75000"/>
                </a:schemeClr>
              </a:buClr>
              <a:buFont typeface="Wingdings" panose="05000000000000000000" pitchFamily="2" charset="2"/>
              <a:buChar char="§"/>
              <a:defRPr sz="1300"/>
            </a:lvl2pPr>
            <a:lvl3pPr marL="342892" indent="-171446">
              <a:spcBef>
                <a:spcPts val="336"/>
              </a:spcBef>
              <a:buClr>
                <a:srgbClr val="3086AB"/>
              </a:buClr>
              <a:buFont typeface="Arial" panose="020B0604020202020204" pitchFamily="34" charset="0"/>
              <a:buChar char="•"/>
              <a:tabLst/>
              <a:defRPr baseline="0"/>
            </a:lvl3pPr>
            <a:lvl4pPr marL="515925" indent="-173034">
              <a:spcBef>
                <a:spcPts val="336"/>
              </a:spcBef>
              <a:spcAft>
                <a:spcPts val="0"/>
              </a:spcAft>
              <a:buFont typeface="Arial" panose="020B0604020202020204" pitchFamily="34" charset="0"/>
              <a:buChar char="-"/>
              <a:tabLst/>
              <a:defRPr baseline="0"/>
            </a:lvl4pPr>
            <a:lvl5pPr marL="687371" indent="-171446">
              <a:spcBef>
                <a:spcPts val="336"/>
              </a:spcBef>
              <a:defRPr baseline="0"/>
            </a:lvl5pPr>
          </a:lstStyle>
          <a:p>
            <a:pPr lvl="0"/>
            <a:r>
              <a:rPr lang="en-US"/>
              <a:t>Insert bullet list at full-width of slide</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4" name="Text Placeholder 3"/>
          <p:cNvSpPr>
            <a:spLocks noGrp="1"/>
          </p:cNvSpPr>
          <p:nvPr>
            <p:ph type="body" sz="quarter" idx="16"/>
          </p:nvPr>
        </p:nvSpPr>
        <p:spPr>
          <a:xfrm>
            <a:off x="365126" y="1528724"/>
            <a:ext cx="8347075" cy="3166203"/>
          </a:xfrm>
        </p:spPr>
        <p:txBody>
          <a:bodyPr/>
          <a:lstStyle>
            <a:lvl1pPr>
              <a:spcBef>
                <a:spcPts val="336"/>
              </a:spcBef>
              <a:defRPr sz="1300"/>
            </a:lvl1pPr>
            <a:lvl2pPr>
              <a:spcBef>
                <a:spcPts val="336"/>
              </a:spcBef>
              <a:defRPr sz="1300"/>
            </a:lvl2pPr>
            <a:lvl3pPr>
              <a:spcBef>
                <a:spcPts val="336"/>
              </a:spcBef>
              <a:defRPr sz="1200"/>
            </a:lvl3pPr>
            <a:lvl4pPr>
              <a:spcBef>
                <a:spcPts val="336"/>
              </a:spcBef>
              <a:defRPr sz="1100"/>
            </a:lvl4pPr>
            <a:lvl5pPr>
              <a:spcBef>
                <a:spcPts val="336"/>
              </a:spcBef>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365125" y="472180"/>
            <a:ext cx="8329613" cy="646646"/>
          </a:xfrm>
        </p:spPr>
        <p:txBody>
          <a:bodyPr/>
          <a:lstStyle/>
          <a:p>
            <a:r>
              <a:rPr lang="en-US"/>
              <a:t>insert headline here – up to 2 full width lines (all caps)</a:t>
            </a:r>
          </a:p>
        </p:txBody>
      </p:sp>
    </p:spTree>
    <p:extLst>
      <p:ext uri="{BB962C8B-B14F-4D97-AF65-F5344CB8AC3E}">
        <p14:creationId xmlns:p14="http://schemas.microsoft.com/office/powerpoint/2010/main" val="3187133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3 Width Head + 2/3 Copy - Text Only">
    <p:spTree>
      <p:nvGrpSpPr>
        <p:cNvPr id="1" name=""/>
        <p:cNvGrpSpPr/>
        <p:nvPr/>
      </p:nvGrpSpPr>
      <p:grpSpPr>
        <a:xfrm>
          <a:off x="0" y="0"/>
          <a:ext cx="0" cy="0"/>
          <a:chOff x="0" y="0"/>
          <a:chExt cx="0" cy="0"/>
        </a:xfrm>
      </p:grpSpPr>
      <p:sp>
        <p:nvSpPr>
          <p:cNvPr id="6" name="Footer Placeholder 5"/>
          <p:cNvSpPr>
            <a:spLocks noGrp="1"/>
          </p:cNvSpPr>
          <p:nvPr>
            <p:ph type="ftr" sz="quarter" idx="14"/>
          </p:nvPr>
        </p:nvSpPr>
        <p:spPr/>
        <p:txBody>
          <a:bodyPr/>
          <a:lstStyle/>
          <a:p>
            <a:pPr algn="r"/>
            <a:r>
              <a:rPr lang="en-US">
                <a:solidFill>
                  <a:srgbClr val="000000"/>
                </a:solidFill>
              </a:rPr>
              <a:t>© Bill &amp; Melinda Gates Foundation      |</a:t>
            </a: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4" name="Text Placeholder 3"/>
          <p:cNvSpPr>
            <a:spLocks noGrp="1"/>
          </p:cNvSpPr>
          <p:nvPr>
            <p:ph type="body" sz="quarter" idx="16" hasCustomPrompt="1"/>
          </p:nvPr>
        </p:nvSpPr>
        <p:spPr>
          <a:xfrm>
            <a:off x="3665539" y="534708"/>
            <a:ext cx="5084762" cy="4151592"/>
          </a:xfrm>
        </p:spPr>
        <p:txBody>
          <a:bodyPr/>
          <a:lstStyle>
            <a:lvl1pPr>
              <a:defRPr/>
            </a:lvl1pPr>
          </a:lstStyle>
          <a:p>
            <a:pPr lvl="0"/>
            <a:r>
              <a:rPr lang="en-US"/>
              <a:t>Insert bullet list at 2/3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3" name="Title 2"/>
          <p:cNvSpPr>
            <a:spLocks noGrp="1"/>
          </p:cNvSpPr>
          <p:nvPr>
            <p:ph type="title" hasCustomPrompt="1"/>
          </p:nvPr>
        </p:nvSpPr>
        <p:spPr>
          <a:xfrm>
            <a:off x="365125" y="472464"/>
            <a:ext cx="3170238" cy="646646"/>
          </a:xfrm>
          <a:prstGeom prst="rect">
            <a:avLst/>
          </a:prstGeom>
        </p:spPr>
        <p:txBody>
          <a:bodyPr anchor="t"/>
          <a:lstStyle/>
          <a:p>
            <a:r>
              <a:rPr lang="en-US"/>
              <a:t>INSERT headline -  TWO LINES all caps</a:t>
            </a:r>
          </a:p>
        </p:txBody>
      </p:sp>
    </p:spTree>
    <p:extLst>
      <p:ext uri="{BB962C8B-B14F-4D97-AF65-F5344CB8AC3E}">
        <p14:creationId xmlns:p14="http://schemas.microsoft.com/office/powerpoint/2010/main" val="3287747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ull Width Head, Copy + Visual">
    <p:spTree>
      <p:nvGrpSpPr>
        <p:cNvPr id="1" name=""/>
        <p:cNvGrpSpPr/>
        <p:nvPr/>
      </p:nvGrpSpPr>
      <p:grpSpPr>
        <a:xfrm>
          <a:off x="0" y="0"/>
          <a:ext cx="0" cy="0"/>
          <a:chOff x="0" y="0"/>
          <a:chExt cx="0" cy="0"/>
        </a:xfrm>
      </p:grpSpPr>
      <p:sp>
        <p:nvSpPr>
          <p:cNvPr id="4" name="Footer Placeholder 3"/>
          <p:cNvSpPr>
            <a:spLocks noGrp="1"/>
          </p:cNvSpPr>
          <p:nvPr>
            <p:ph type="ftr" sz="quarter" idx="14"/>
          </p:nvPr>
        </p:nvSpPr>
        <p:spPr/>
        <p:txBody>
          <a:bodyPr/>
          <a:lstStyle/>
          <a:p>
            <a:pPr algn="r"/>
            <a:r>
              <a:rPr lang="en-US">
                <a:solidFill>
                  <a:srgbClr val="000000"/>
                </a:solidFill>
              </a:rPr>
              <a:t>© Bill &amp; Melinda Gates Foundation      |</a:t>
            </a:r>
          </a:p>
        </p:txBody>
      </p:sp>
      <p:sp>
        <p:nvSpPr>
          <p:cNvPr id="5" name="Slide Number Placeholder 4"/>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3" name="Text Placeholder 2"/>
          <p:cNvSpPr>
            <a:spLocks noGrp="1"/>
          </p:cNvSpPr>
          <p:nvPr>
            <p:ph type="body" sz="quarter" idx="16" hasCustomPrompt="1"/>
          </p:nvPr>
        </p:nvSpPr>
        <p:spPr>
          <a:xfrm>
            <a:off x="365126" y="871711"/>
            <a:ext cx="8329613" cy="450099"/>
          </a:xfrm>
        </p:spPr>
        <p:txBody>
          <a:bodyPr/>
          <a:lstStyle>
            <a:lvl1pPr marL="0" indent="0">
              <a:buNone/>
              <a:defRPr sz="1250" baseline="0"/>
            </a:lvl1pPr>
            <a:lvl2pPr marL="0" indent="0">
              <a:buFont typeface="Arial" panose="020B0604020202020204" pitchFamily="34" charset="0"/>
              <a:buNone/>
              <a:defRPr sz="1250"/>
            </a:lvl2pPr>
            <a:lvl3pPr marL="0" indent="0">
              <a:buNone/>
              <a:defRPr sz="1250"/>
            </a:lvl3pPr>
            <a:lvl4pPr marL="0" indent="0">
              <a:buNone/>
              <a:defRPr sz="1250"/>
            </a:lvl4pPr>
            <a:lvl5pPr marL="0" indent="0">
              <a:buNone/>
              <a:defRPr sz="1250"/>
            </a:lvl5pPr>
          </a:lstStyle>
          <a:p>
            <a:pPr lvl="0"/>
            <a:r>
              <a:rPr lang="en-US"/>
              <a:t>Insert sub-headline or explanatory copy here – up to 2 full-width lines.</a:t>
            </a:r>
          </a:p>
        </p:txBody>
      </p:sp>
      <p:sp>
        <p:nvSpPr>
          <p:cNvPr id="7" name="Content Placeholder 6"/>
          <p:cNvSpPr>
            <a:spLocks noGrp="1"/>
          </p:cNvSpPr>
          <p:nvPr>
            <p:ph sz="quarter" idx="17" hasCustomPrompt="1"/>
          </p:nvPr>
        </p:nvSpPr>
        <p:spPr>
          <a:xfrm>
            <a:off x="365125" y="1462089"/>
            <a:ext cx="8329613" cy="3216275"/>
          </a:xfrm>
        </p:spPr>
        <p:txBody>
          <a:bodyPr tIns="1097280"/>
          <a:lstStyle>
            <a:lvl1pPr marL="0" indent="0" algn="ctr">
              <a:buNone/>
              <a:defRPr sz="1200" baseline="0"/>
            </a:lvl1pPr>
            <a:lvl2pPr marL="0" indent="0">
              <a:buFont typeface="Arial" panose="020B0604020202020204" pitchFamily="34" charset="0"/>
              <a:buNone/>
              <a:defRPr sz="1200"/>
            </a:lvl2pPr>
            <a:lvl3pPr marL="0" indent="0">
              <a:buNone/>
              <a:defRPr sz="1200"/>
            </a:lvl3pPr>
            <a:lvl4pPr marL="0" indent="0">
              <a:buNone/>
              <a:defRPr sz="1200"/>
            </a:lvl4pPr>
            <a:lvl5pPr marL="0" indent="0">
              <a:buNone/>
              <a:defRPr sz="1200"/>
            </a:lvl5pPr>
          </a:lstStyle>
          <a:p>
            <a:pPr lvl="0"/>
            <a:r>
              <a:rPr lang="en-US"/>
              <a:t>Click icon to insert visual element here at full-width of slide.</a:t>
            </a:r>
          </a:p>
        </p:txBody>
      </p:sp>
      <p:sp>
        <p:nvSpPr>
          <p:cNvPr id="6" name="Title 5"/>
          <p:cNvSpPr>
            <a:spLocks noGrp="1"/>
          </p:cNvSpPr>
          <p:nvPr>
            <p:ph type="title" hasCustomPrompt="1"/>
          </p:nvPr>
        </p:nvSpPr>
        <p:spPr>
          <a:xfrm>
            <a:off x="365125" y="472180"/>
            <a:ext cx="8329613" cy="381930"/>
          </a:xfrm>
        </p:spPr>
        <p:txBody>
          <a:bodyPr/>
          <a:lstStyle/>
          <a:p>
            <a:r>
              <a:rPr lang="en-US"/>
              <a:t>insert headline here – up to 1 full-width line</a:t>
            </a:r>
          </a:p>
        </p:txBody>
      </p:sp>
    </p:spTree>
    <p:extLst>
      <p:ext uri="{BB962C8B-B14F-4D97-AF65-F5344CB8AC3E}">
        <p14:creationId xmlns:p14="http://schemas.microsoft.com/office/powerpoint/2010/main" val="3329577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ull Width Head, 1/3 Copy + 2/3 Visu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56013" y="1289051"/>
            <a:ext cx="5038726" cy="3389313"/>
          </a:xfrm>
        </p:spPr>
        <p:txBody>
          <a:bodyPr/>
          <a:lstStyle>
            <a:lvl1pPr>
              <a:defRPr baseline="0"/>
            </a:lvl1pPr>
          </a:lstStyle>
          <a:p>
            <a:pPr lvl="0"/>
            <a:r>
              <a:rPr lang="en-US"/>
              <a:t>Click an icon to insert a visual here at 2/3 width of slide</a:t>
            </a:r>
          </a:p>
        </p:txBody>
      </p:sp>
      <p:sp>
        <p:nvSpPr>
          <p:cNvPr id="7" name="Text Placeholder 7"/>
          <p:cNvSpPr>
            <a:spLocks noGrp="1"/>
          </p:cNvSpPr>
          <p:nvPr>
            <p:ph type="body" sz="quarter" idx="13" hasCustomPrompt="1"/>
          </p:nvPr>
        </p:nvSpPr>
        <p:spPr>
          <a:xfrm>
            <a:off x="365125" y="1289051"/>
            <a:ext cx="3170238" cy="3389313"/>
          </a:xfrm>
        </p:spPr>
        <p:txBody>
          <a:bodyPr/>
          <a:lstStyle>
            <a:lvl1pPr>
              <a:spcBef>
                <a:spcPts val="336"/>
              </a:spcBef>
              <a:spcAft>
                <a:spcPts val="0"/>
              </a:spcAft>
              <a:defRPr sz="1400" b="0"/>
            </a:lvl1pPr>
            <a:lvl2pPr>
              <a:spcBef>
                <a:spcPts val="336"/>
              </a:spcBef>
              <a:spcAft>
                <a:spcPts val="0"/>
              </a:spcAft>
              <a:defRPr sz="1300" baseline="0"/>
            </a:lvl2pPr>
            <a:lvl3pPr>
              <a:spcBef>
                <a:spcPts val="336"/>
              </a:spcBef>
              <a:spcAft>
                <a:spcPts val="0"/>
              </a:spcAft>
              <a:buClr>
                <a:srgbClr val="3086AB"/>
              </a:buClr>
              <a:defRPr/>
            </a:lvl3pPr>
            <a:lvl4pPr marL="515924" indent="-171446">
              <a:spcBef>
                <a:spcPts val="336"/>
              </a:spcBef>
              <a:spcAft>
                <a:spcPts val="0"/>
              </a:spcAft>
              <a:buFont typeface="Arial" panose="020B0604020202020204" pitchFamily="34" charset="0"/>
              <a:buChar char="-"/>
              <a:defRPr baseline="0"/>
            </a:lvl4pPr>
            <a:lvl5pPr>
              <a:spcBef>
                <a:spcPts val="336"/>
              </a:spcBef>
              <a:spcAft>
                <a:spcPts val="0"/>
              </a:spcAft>
              <a:defRPr/>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6" name="Footer Placeholder 5"/>
          <p:cNvSpPr>
            <a:spLocks noGrp="1"/>
          </p:cNvSpPr>
          <p:nvPr>
            <p:ph type="ftr" sz="quarter" idx="14"/>
          </p:nvPr>
        </p:nvSpPr>
        <p:spPr/>
        <p:txBody>
          <a:bodyPr/>
          <a:lstStyle/>
          <a:p>
            <a:pPr algn="r"/>
            <a:r>
              <a:rPr lang="en-US">
                <a:solidFill>
                  <a:srgbClr val="000000"/>
                </a:solidFill>
              </a:rPr>
              <a:t>© Bill &amp; Melinda Gates Foundation      |</a:t>
            </a: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2" name="Title 1"/>
          <p:cNvSpPr>
            <a:spLocks noGrp="1"/>
          </p:cNvSpPr>
          <p:nvPr>
            <p:ph type="title" hasCustomPrompt="1"/>
          </p:nvPr>
        </p:nvSpPr>
        <p:spPr>
          <a:xfrm>
            <a:off x="365125" y="472180"/>
            <a:ext cx="8329613" cy="646646"/>
          </a:xfrm>
        </p:spPr>
        <p:txBody>
          <a:bodyPr/>
          <a:lstStyle/>
          <a:p>
            <a:r>
              <a:rPr lang="en-US"/>
              <a:t>insert headline here – up to 2 full width lines (all caps)</a:t>
            </a:r>
          </a:p>
        </p:txBody>
      </p:sp>
    </p:spTree>
    <p:extLst>
      <p:ext uri="{BB962C8B-B14F-4D97-AF65-F5344CB8AC3E}">
        <p14:creationId xmlns:p14="http://schemas.microsoft.com/office/powerpoint/2010/main" val="28754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3 Width Head + Copy w/ 2/3 Visual">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289051"/>
            <a:ext cx="3170238" cy="3389314"/>
          </a:xfrm>
        </p:spPr>
        <p:txBody>
          <a:bodyPr/>
          <a:lstStyle>
            <a:lvl1pPr>
              <a:spcBef>
                <a:spcPts val="336"/>
              </a:spcBef>
              <a:spcAft>
                <a:spcPts val="0"/>
              </a:spcAft>
              <a:buClr>
                <a:srgbClr val="2F85AA"/>
              </a:buClr>
              <a:defRPr sz="1400" b="0" baseline="0"/>
            </a:lvl1pPr>
            <a:lvl2pPr>
              <a:spcBef>
                <a:spcPts val="336"/>
              </a:spcBef>
              <a:spcAft>
                <a:spcPts val="0"/>
              </a:spcAft>
              <a:defRPr sz="1300" baseline="0"/>
            </a:lvl2pPr>
            <a:lvl3pPr>
              <a:spcBef>
                <a:spcPts val="336"/>
              </a:spcBef>
              <a:spcAft>
                <a:spcPts val="0"/>
              </a:spcAft>
              <a:buClr>
                <a:srgbClr val="3086AB"/>
              </a:buClr>
              <a:defRPr baseline="0"/>
            </a:lvl3pPr>
            <a:lvl4pPr marL="515924" indent="-171446">
              <a:spcBef>
                <a:spcPts val="336"/>
              </a:spcBef>
              <a:spcAft>
                <a:spcPts val="0"/>
              </a:spcAft>
              <a:buFont typeface="Arial" panose="020B0604020202020204" pitchFamily="34" charset="0"/>
              <a:buChar char="-"/>
              <a:defRPr baseline="0"/>
            </a:lvl4pPr>
            <a:lvl5pPr marL="685783" indent="-171446">
              <a:spcBef>
                <a:spcPts val="336"/>
              </a:spcBef>
              <a:buFont typeface="Arial" panose="020B0604020202020204" pitchFamily="34" charset="0"/>
              <a:buChar char="◦"/>
              <a:defRPr baseline="0"/>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10" name="Rectangle 9"/>
          <p:cNvSpPr/>
          <p:nvPr userDrawn="1"/>
        </p:nvSpPr>
        <p:spPr>
          <a:xfrm>
            <a:off x="0" y="501983"/>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Footer Placeholder 1"/>
          <p:cNvSpPr>
            <a:spLocks noGrp="1"/>
          </p:cNvSpPr>
          <p:nvPr>
            <p:ph type="ftr" sz="quarter" idx="15"/>
          </p:nvPr>
        </p:nvSpPr>
        <p:spPr/>
        <p:txBody>
          <a:bodyPr/>
          <a:lstStyle/>
          <a:p>
            <a:pPr algn="r"/>
            <a:r>
              <a:rPr lang="en-US">
                <a:solidFill>
                  <a:srgbClr val="000000"/>
                </a:solidFill>
              </a:rPr>
              <a:t>© Bill &amp; Melinda Gates Foundation      |</a:t>
            </a:r>
          </a:p>
        </p:txBody>
      </p:sp>
      <p:sp>
        <p:nvSpPr>
          <p:cNvPr id="3" name="Slide Number Placeholder 2"/>
          <p:cNvSpPr>
            <a:spLocks noGrp="1"/>
          </p:cNvSpPr>
          <p:nvPr>
            <p:ph type="sldNum" sz="quarter" idx="16"/>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5" name="Title 4"/>
          <p:cNvSpPr>
            <a:spLocks noGrp="1"/>
          </p:cNvSpPr>
          <p:nvPr>
            <p:ph type="title" hasCustomPrompt="1"/>
          </p:nvPr>
        </p:nvSpPr>
        <p:spPr/>
        <p:txBody>
          <a:bodyPr/>
          <a:lstStyle/>
          <a:p>
            <a:r>
              <a:rPr lang="en-US"/>
              <a:t>INSERT headline -  TWO LINES all caps</a:t>
            </a:r>
          </a:p>
        </p:txBody>
      </p:sp>
      <p:sp>
        <p:nvSpPr>
          <p:cNvPr id="7" name="Content Placeholder 2"/>
          <p:cNvSpPr>
            <a:spLocks noGrp="1"/>
          </p:cNvSpPr>
          <p:nvPr>
            <p:ph idx="1" hasCustomPrompt="1"/>
          </p:nvPr>
        </p:nvSpPr>
        <p:spPr>
          <a:xfrm>
            <a:off x="3656013" y="485776"/>
            <a:ext cx="5038726" cy="4192588"/>
          </a:xfrm>
        </p:spPr>
        <p:txBody>
          <a:bodyPr/>
          <a:lstStyle>
            <a:lvl1pPr>
              <a:defRPr baseline="0"/>
            </a:lvl1pPr>
          </a:lstStyle>
          <a:p>
            <a:pPr lvl="0"/>
            <a:r>
              <a:rPr lang="en-US"/>
              <a:t>Click an icon to insert a visual here at 2/3 width of slide</a:t>
            </a:r>
          </a:p>
        </p:txBody>
      </p:sp>
    </p:spTree>
    <p:extLst>
      <p:ext uri="{BB962C8B-B14F-4D97-AF65-F5344CB8AC3E}">
        <p14:creationId xmlns:p14="http://schemas.microsoft.com/office/powerpoint/2010/main" val="179267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1/3 Width Head + Copy w/Full Bleed Photo">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289051"/>
            <a:ext cx="3170238" cy="3389314"/>
          </a:xfrm>
        </p:spPr>
        <p:txBody>
          <a:bodyPr/>
          <a:lstStyle>
            <a:lvl1pPr>
              <a:spcBef>
                <a:spcPts val="336"/>
              </a:spcBef>
              <a:spcAft>
                <a:spcPts val="0"/>
              </a:spcAft>
              <a:buClr>
                <a:srgbClr val="2F85AA"/>
              </a:buClr>
              <a:defRPr sz="1400" b="0" baseline="0"/>
            </a:lvl1pPr>
            <a:lvl2pPr>
              <a:spcBef>
                <a:spcPts val="336"/>
              </a:spcBef>
              <a:spcAft>
                <a:spcPts val="0"/>
              </a:spcAft>
              <a:defRPr sz="1300" baseline="0"/>
            </a:lvl2pPr>
            <a:lvl3pPr>
              <a:spcBef>
                <a:spcPts val="336"/>
              </a:spcBef>
              <a:spcAft>
                <a:spcPts val="0"/>
              </a:spcAft>
              <a:buClr>
                <a:srgbClr val="3086AB"/>
              </a:buClr>
              <a:defRPr baseline="0"/>
            </a:lvl3pPr>
            <a:lvl4pPr marL="515924" indent="-171446">
              <a:spcBef>
                <a:spcPts val="336"/>
              </a:spcBef>
              <a:spcAft>
                <a:spcPts val="0"/>
              </a:spcAft>
              <a:buFont typeface="Arial" panose="020B0604020202020204" pitchFamily="34" charset="0"/>
              <a:buChar char="-"/>
              <a:defRPr baseline="0"/>
            </a:lvl4pPr>
            <a:lvl5pPr marL="685783" indent="-171446">
              <a:spcBef>
                <a:spcPts val="336"/>
              </a:spcBef>
              <a:buFont typeface="Arial" panose="020B0604020202020204" pitchFamily="34" charset="0"/>
              <a:buChar char="◦"/>
              <a:defRPr baseline="0"/>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7" name="Picture Placeholder 6"/>
          <p:cNvSpPr>
            <a:spLocks noGrp="1"/>
          </p:cNvSpPr>
          <p:nvPr>
            <p:ph type="pic" sz="quarter" idx="14"/>
          </p:nvPr>
        </p:nvSpPr>
        <p:spPr>
          <a:xfrm>
            <a:off x="3656014" y="0"/>
            <a:ext cx="5487987" cy="5143500"/>
          </a:xfrm>
        </p:spPr>
        <p:txBody>
          <a:bodyPr tIns="822960"/>
          <a:lstStyle>
            <a:lvl1pPr marL="0" indent="0" algn="ctr">
              <a:buNone/>
              <a:defRPr baseline="0"/>
            </a:lvl1pPr>
          </a:lstStyle>
          <a:p>
            <a:endParaRPr lang="en-US"/>
          </a:p>
          <a:p>
            <a:endParaRPr lang="en-US"/>
          </a:p>
          <a:p>
            <a:endParaRPr lang="en-US"/>
          </a:p>
          <a:p>
            <a:endParaRPr lang="en-US"/>
          </a:p>
          <a:p>
            <a:r>
              <a:rPr lang="en-US"/>
              <a:t>Click on the icon to insert a new photo</a:t>
            </a:r>
          </a:p>
        </p:txBody>
      </p:sp>
      <p:sp>
        <p:nvSpPr>
          <p:cNvPr id="10" name="Rectangle 9"/>
          <p:cNvSpPr/>
          <p:nvPr userDrawn="1"/>
        </p:nvSpPr>
        <p:spPr>
          <a:xfrm>
            <a:off x="0" y="501983"/>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Footer Placeholder 1"/>
          <p:cNvSpPr>
            <a:spLocks noGrp="1"/>
          </p:cNvSpPr>
          <p:nvPr>
            <p:ph type="ftr" sz="quarter" idx="15"/>
          </p:nvPr>
        </p:nvSpPr>
        <p:spPr/>
        <p:txBody>
          <a:bodyPr/>
          <a:lstStyle/>
          <a:p>
            <a:pPr algn="r"/>
            <a:r>
              <a:rPr lang="en-US">
                <a:solidFill>
                  <a:srgbClr val="000000"/>
                </a:solidFill>
              </a:rPr>
              <a:t>© Bill &amp; Melinda Gates Foundation      |</a:t>
            </a:r>
          </a:p>
        </p:txBody>
      </p:sp>
      <p:sp>
        <p:nvSpPr>
          <p:cNvPr id="3" name="Slide Number Placeholder 2"/>
          <p:cNvSpPr>
            <a:spLocks noGrp="1"/>
          </p:cNvSpPr>
          <p:nvPr>
            <p:ph type="sldNum" sz="quarter" idx="16"/>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6" name="Title 5"/>
          <p:cNvSpPr>
            <a:spLocks noGrp="1"/>
          </p:cNvSpPr>
          <p:nvPr>
            <p:ph type="title" hasCustomPrompt="1"/>
          </p:nvPr>
        </p:nvSpPr>
        <p:spPr/>
        <p:txBody>
          <a:bodyPr/>
          <a:lstStyle/>
          <a:p>
            <a:r>
              <a:rPr lang="en-US"/>
              <a:t>INSERT headline -  TWO LINES all caps</a:t>
            </a:r>
          </a:p>
        </p:txBody>
      </p:sp>
    </p:spTree>
    <p:extLst>
      <p:ext uri="{BB962C8B-B14F-4D97-AF65-F5344CB8AC3E}">
        <p14:creationId xmlns:p14="http://schemas.microsoft.com/office/powerpoint/2010/main" val="129833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 Width Head + 2/3 Copy - Text Only">
    <p:spTree>
      <p:nvGrpSpPr>
        <p:cNvPr id="1" name=""/>
        <p:cNvGrpSpPr/>
        <p:nvPr/>
      </p:nvGrpSpPr>
      <p:grpSpPr>
        <a:xfrm>
          <a:off x="0" y="0"/>
          <a:ext cx="0" cy="0"/>
          <a:chOff x="0" y="0"/>
          <a:chExt cx="0" cy="0"/>
        </a:xfrm>
      </p:grpSpPr>
      <p:sp>
        <p:nvSpPr>
          <p:cNvPr id="6" name="Footer Placeholder 5"/>
          <p:cNvSpPr>
            <a:spLocks noGrp="1"/>
          </p:cNvSpPr>
          <p:nvPr>
            <p:ph type="ftr" sz="quarter" idx="14"/>
          </p:nvPr>
        </p:nvSpPr>
        <p:spPr/>
        <p:txBody>
          <a:bodyPr/>
          <a:lstStyle/>
          <a:p>
            <a:pPr algn="r"/>
            <a:r>
              <a:rPr lang="en-US">
                <a:solidFill>
                  <a:srgbClr val="000000"/>
                </a:solidFill>
              </a:rPr>
              <a:t>© Bill &amp; Melinda Gates Foundation      |</a:t>
            </a: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4" name="Text Placeholder 3"/>
          <p:cNvSpPr>
            <a:spLocks noGrp="1"/>
          </p:cNvSpPr>
          <p:nvPr>
            <p:ph type="body" sz="quarter" idx="16" hasCustomPrompt="1"/>
          </p:nvPr>
        </p:nvSpPr>
        <p:spPr>
          <a:xfrm>
            <a:off x="3665538" y="539496"/>
            <a:ext cx="5046662" cy="4151592"/>
          </a:xfrm>
        </p:spPr>
        <p:txBody>
          <a:bodyPr/>
          <a:lstStyle>
            <a:lvl1pPr>
              <a:spcBef>
                <a:spcPts val="600"/>
              </a:spcBef>
              <a:defRPr/>
            </a:lvl1pPr>
            <a:lvl2pPr>
              <a:spcBef>
                <a:spcPts val="600"/>
              </a:spcBef>
              <a:defRPr/>
            </a:lvl2pPr>
            <a:lvl3pPr>
              <a:spcBef>
                <a:spcPts val="600"/>
              </a:spcBef>
              <a:defRPr sz="1200"/>
            </a:lvl3pPr>
            <a:lvl4pPr>
              <a:spcBef>
                <a:spcPts val="600"/>
              </a:spcBef>
              <a:defRPr/>
            </a:lvl4pPr>
            <a:lvl5pPr>
              <a:spcBef>
                <a:spcPts val="600"/>
              </a:spcBef>
              <a:defRPr/>
            </a:lvl5pPr>
          </a:lstStyle>
          <a:p>
            <a:pPr lvl="0"/>
            <a:r>
              <a:rPr lang="en-US"/>
              <a:t>Insert bullet list at 2/3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3" name="Title 2"/>
          <p:cNvSpPr>
            <a:spLocks noGrp="1"/>
          </p:cNvSpPr>
          <p:nvPr>
            <p:ph type="title" hasCustomPrompt="1"/>
          </p:nvPr>
        </p:nvSpPr>
        <p:spPr>
          <a:xfrm>
            <a:off x="365125" y="484307"/>
            <a:ext cx="3170238" cy="646646"/>
          </a:xfrm>
          <a:prstGeom prst="rect">
            <a:avLst/>
          </a:prstGeom>
        </p:spPr>
        <p:txBody>
          <a:bodyPr anchor="t"/>
          <a:lstStyle>
            <a:lvl1pPr>
              <a:defRPr baseline="0"/>
            </a:lvl1pPr>
          </a:lstStyle>
          <a:p>
            <a:r>
              <a:rPr lang="en-US"/>
              <a:t>INSERT HEADLINE – TWO LINES ALL CAPS</a:t>
            </a:r>
          </a:p>
        </p:txBody>
      </p:sp>
    </p:spTree>
    <p:extLst>
      <p:ext uri="{BB962C8B-B14F-4D97-AF65-F5344CB8AC3E}">
        <p14:creationId xmlns:p14="http://schemas.microsoft.com/office/powerpoint/2010/main" val="170631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ustomizeable Photo Slide (Full Frame)">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0" y="0"/>
            <a:ext cx="9144000" cy="5143500"/>
          </a:xfrm>
        </p:spPr>
        <p:txBody>
          <a:bodyPr lIns="182880" tIns="1828800"/>
          <a:lstStyle>
            <a:lvl1pPr marL="0" indent="0" algn="ctr">
              <a:buFontTx/>
              <a:buNone/>
              <a:defRPr baseline="0"/>
            </a:lvl1pPr>
          </a:lstStyle>
          <a:p>
            <a:r>
              <a:rPr lang="en-US"/>
              <a:t>Click on the icon to insert </a:t>
            </a:r>
            <a:br>
              <a:rPr lang="en-US"/>
            </a:br>
            <a:r>
              <a:rPr lang="en-US"/>
              <a:t>a new full-frame photo.</a:t>
            </a:r>
          </a:p>
        </p:txBody>
      </p:sp>
    </p:spTree>
    <p:extLst>
      <p:ext uri="{BB962C8B-B14F-4D97-AF65-F5344CB8AC3E}">
        <p14:creationId xmlns:p14="http://schemas.microsoft.com/office/powerpoint/2010/main" val="943104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3 Width Single Copy Block + Full-Bleed Photo">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3656012" y="0"/>
            <a:ext cx="5487987" cy="5143500"/>
          </a:xfrm>
        </p:spPr>
        <p:txBody>
          <a:bodyPr tIns="822960"/>
          <a:lstStyle>
            <a:lvl1pPr marL="0" indent="0" algn="ctr">
              <a:buNone/>
              <a:defRPr baseline="0"/>
            </a:lvl1pPr>
          </a:lstStyle>
          <a:p>
            <a:endParaRPr lang="en-US"/>
          </a:p>
          <a:p>
            <a:endParaRPr lang="en-US"/>
          </a:p>
          <a:p>
            <a:endParaRPr lang="en-US"/>
          </a:p>
          <a:p>
            <a:endParaRPr lang="en-US"/>
          </a:p>
          <a:p>
            <a:r>
              <a:rPr lang="en-US"/>
              <a:t>Click icon to insert photo</a:t>
            </a:r>
          </a:p>
        </p:txBody>
      </p:sp>
      <p:sp>
        <p:nvSpPr>
          <p:cNvPr id="10" name="Rectangle 9"/>
          <p:cNvSpPr/>
          <p:nvPr userDrawn="1"/>
        </p:nvSpPr>
        <p:spPr>
          <a:xfrm>
            <a:off x="0" y="501983"/>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3" name="Text Placeholder 2"/>
          <p:cNvSpPr>
            <a:spLocks noGrp="1"/>
          </p:cNvSpPr>
          <p:nvPr>
            <p:ph type="body" sz="quarter" idx="15" hasCustomPrompt="1"/>
          </p:nvPr>
        </p:nvSpPr>
        <p:spPr>
          <a:xfrm>
            <a:off x="365125" y="472415"/>
            <a:ext cx="3170238" cy="4604552"/>
          </a:xfrm>
        </p:spPr>
        <p:txBody>
          <a:bodyPr/>
          <a:lstStyle>
            <a:lvl1pPr marL="0" indent="0">
              <a:lnSpc>
                <a:spcPts val="2300"/>
              </a:lnSpc>
              <a:spcBef>
                <a:spcPts val="0"/>
              </a:spcBef>
              <a:buNone/>
              <a:defRPr sz="2300" baseline="0"/>
            </a:lvl1pPr>
            <a:lvl2pPr marL="0" indent="0">
              <a:lnSpc>
                <a:spcPct val="100000"/>
              </a:lnSpc>
              <a:spcBef>
                <a:spcPts val="1800"/>
              </a:spcBef>
              <a:buClr>
                <a:srgbClr val="2F85AA"/>
              </a:buClr>
              <a:buFont typeface="Wingdings" pitchFamily="2" charset="2"/>
              <a:buNone/>
              <a:defRPr sz="1400" b="0" baseline="0"/>
            </a:lvl2pPr>
            <a:lvl3pPr marL="0" indent="0">
              <a:spcBef>
                <a:spcPts val="1200"/>
              </a:spcBef>
              <a:spcAft>
                <a:spcPts val="600"/>
              </a:spcAft>
              <a:buClr>
                <a:srgbClr val="2F85AA"/>
              </a:buClr>
              <a:buFont typeface="Wingdings" pitchFamily="2" charset="2"/>
              <a:buNone/>
              <a:tabLst/>
              <a:defRPr sz="1400" b="1">
                <a:solidFill>
                  <a:schemeClr val="accent3">
                    <a:lumMod val="75000"/>
                  </a:schemeClr>
                </a:solidFill>
              </a:defRPr>
            </a:lvl3pPr>
            <a:lvl4pPr marL="0" indent="0">
              <a:lnSpc>
                <a:spcPts val="1500"/>
              </a:lnSpc>
              <a:spcBef>
                <a:spcPts val="0"/>
              </a:spcBef>
              <a:buClr>
                <a:srgbClr val="2F85AA"/>
              </a:buClr>
              <a:buNone/>
              <a:defRPr lang="en-US" sz="1100" kern="1200" baseline="0" smtClean="0">
                <a:solidFill>
                  <a:schemeClr val="accent6"/>
                </a:solidFill>
                <a:latin typeface="Arial" pitchFamily="34" charset="0"/>
                <a:ea typeface="+mn-ea"/>
                <a:cs typeface="Arial" pitchFamily="34" charset="0"/>
              </a:defRPr>
            </a:lvl4pPr>
            <a:lvl5pPr marL="174621" indent="-174621">
              <a:lnSpc>
                <a:spcPts val="1500"/>
              </a:lnSpc>
              <a:spcBef>
                <a:spcPts val="600"/>
              </a:spcBef>
              <a:buClr>
                <a:schemeClr val="accent3">
                  <a:lumMod val="75000"/>
                </a:schemeClr>
              </a:buClr>
              <a:defRPr/>
            </a:lvl5pPr>
          </a:lstStyle>
          <a:p>
            <a:pPr lvl="0"/>
            <a:r>
              <a:rPr lang="en-US"/>
              <a:t>INSERT HEADLINE -  TWO LINES ALL CAPS</a:t>
            </a:r>
          </a:p>
          <a:p>
            <a:pPr lvl="1"/>
            <a:r>
              <a:rPr lang="en-US"/>
              <a:t>Second level. Format for division slides. Use Increase List Level to access the body copy formatting.</a:t>
            </a:r>
          </a:p>
          <a:p>
            <a:pPr lvl="2"/>
            <a:r>
              <a:rPr lang="en-US"/>
              <a:t>Programs</a:t>
            </a:r>
          </a:p>
          <a:p>
            <a:pPr lvl="3"/>
            <a:r>
              <a:rPr lang="en-US"/>
              <a:t>Explanatory copy for strategies and initiatives</a:t>
            </a:r>
          </a:p>
          <a:p>
            <a:pPr lvl="4"/>
            <a:r>
              <a:rPr lang="en-US"/>
              <a:t>Bullet copy for strategies and initiatives</a:t>
            </a:r>
          </a:p>
        </p:txBody>
      </p:sp>
    </p:spTree>
    <p:extLst>
      <p:ext uri="{BB962C8B-B14F-4D97-AF65-F5344CB8AC3E}">
        <p14:creationId xmlns:p14="http://schemas.microsoft.com/office/powerpoint/2010/main" val="429298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Org Chart">
    <p:spTree>
      <p:nvGrpSpPr>
        <p:cNvPr id="1" name=""/>
        <p:cNvGrpSpPr/>
        <p:nvPr/>
      </p:nvGrpSpPr>
      <p:grpSpPr>
        <a:xfrm>
          <a:off x="0" y="0"/>
          <a:ext cx="0" cy="0"/>
          <a:chOff x="0" y="0"/>
          <a:chExt cx="0" cy="0"/>
        </a:xfrm>
      </p:grpSpPr>
      <p:sp>
        <p:nvSpPr>
          <p:cNvPr id="4" name="Footer Placeholder 3"/>
          <p:cNvSpPr>
            <a:spLocks noGrp="1"/>
          </p:cNvSpPr>
          <p:nvPr>
            <p:ph type="ftr" sz="quarter" idx="14"/>
          </p:nvPr>
        </p:nvSpPr>
        <p:spPr/>
        <p:txBody>
          <a:bodyPr/>
          <a:lstStyle/>
          <a:p>
            <a:pPr algn="r"/>
            <a:r>
              <a:rPr lang="en-US">
                <a:solidFill>
                  <a:srgbClr val="000000"/>
                </a:solidFill>
              </a:rPr>
              <a:t>© Bill &amp; Melinda Gates Foundation      |</a:t>
            </a:r>
          </a:p>
        </p:txBody>
      </p:sp>
      <p:sp>
        <p:nvSpPr>
          <p:cNvPr id="5" name="Slide Number Placeholder 4"/>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6" name="Date Placeholder 3"/>
          <p:cNvSpPr>
            <a:spLocks noGrp="1"/>
          </p:cNvSpPr>
          <p:nvPr>
            <p:ph type="dt" sz="half" idx="2"/>
          </p:nvPr>
        </p:nvSpPr>
        <p:spPr>
          <a:xfrm>
            <a:off x="7598108" y="0"/>
            <a:ext cx="1545891" cy="186923"/>
          </a:xfrm>
          <a:prstGeom prst="rect">
            <a:avLst/>
          </a:prstGeom>
        </p:spPr>
        <p:txBody>
          <a:bodyPr vert="horz" lIns="91440" tIns="45720" rIns="91440" bIns="45720" rtlCol="0" anchor="ctr"/>
          <a:lstStyle>
            <a:lvl1pPr marL="0" algn="r" defTabSz="914378" rtl="0" eaLnBrk="1" latinLnBrk="0" hangingPunct="1">
              <a:defRPr lang="en-US" sz="800" kern="1200" smtClean="0">
                <a:solidFill>
                  <a:schemeClr val="tx1">
                    <a:tint val="75000"/>
                  </a:schemeClr>
                </a:solidFill>
                <a:latin typeface="Arial" panose="020B0604020202020204" pitchFamily="34" charset="0"/>
                <a:ea typeface="+mn-ea"/>
                <a:cs typeface="Arial" panose="020B0604020202020204" pitchFamily="34" charset="0"/>
              </a:defRPr>
            </a:lvl1pPr>
          </a:lstStyle>
          <a:p>
            <a:endParaRPr>
              <a:solidFill>
                <a:srgbClr val="59452A">
                  <a:tint val="75000"/>
                </a:srgbClr>
              </a:solidFill>
            </a:endParaRPr>
          </a:p>
        </p:txBody>
      </p:sp>
      <p:sp>
        <p:nvSpPr>
          <p:cNvPr id="3" name="Title 2"/>
          <p:cNvSpPr>
            <a:spLocks noGrp="1"/>
          </p:cNvSpPr>
          <p:nvPr>
            <p:ph type="title" hasCustomPrompt="1"/>
          </p:nvPr>
        </p:nvSpPr>
        <p:spPr>
          <a:xfrm>
            <a:off x="365125" y="472180"/>
            <a:ext cx="8329613" cy="646646"/>
          </a:xfrm>
        </p:spPr>
        <p:txBody>
          <a:bodyPr/>
          <a:lstStyle/>
          <a:p>
            <a:r>
              <a:rPr lang="en-US"/>
              <a:t>insert headline here – </a:t>
            </a:r>
            <a:br>
              <a:rPr lang="en-US"/>
            </a:br>
            <a:r>
              <a:rPr lang="en-US"/>
              <a:t>up to 2 full-width lines, all caps</a:t>
            </a:r>
          </a:p>
        </p:txBody>
      </p:sp>
    </p:spTree>
    <p:extLst>
      <p:ext uri="{BB962C8B-B14F-4D97-AF65-F5344CB8AC3E}">
        <p14:creationId xmlns:p14="http://schemas.microsoft.com/office/powerpoint/2010/main" val="135318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a:lstStyle/>
          <a:p>
            <a:endParaRPr lang="en-US">
              <a:solidFill>
                <a:srgbClr val="59452A"/>
              </a:solidFill>
            </a:endParaRPr>
          </a:p>
        </p:txBody>
      </p:sp>
      <p:sp>
        <p:nvSpPr>
          <p:cNvPr id="3" name="Footer Placeholder 2"/>
          <p:cNvSpPr>
            <a:spLocks noGrp="1"/>
          </p:cNvSpPr>
          <p:nvPr>
            <p:ph type="ftr" sz="quarter" idx="11"/>
          </p:nvPr>
        </p:nvSpPr>
        <p:spPr/>
        <p:txBody>
          <a:bodyPr/>
          <a:lstStyle/>
          <a:p>
            <a:r>
              <a:rPr lang="en-US">
                <a:solidFill>
                  <a:srgbClr val="000000"/>
                </a:solidFill>
              </a:rPr>
              <a:t>© Bill &amp; Melinda Gates Foundation      |</a:t>
            </a:r>
          </a:p>
        </p:txBody>
      </p:sp>
      <p:sp>
        <p:nvSpPr>
          <p:cNvPr id="4" name="Slide Number Placeholder 3"/>
          <p:cNvSpPr>
            <a:spLocks noGrp="1"/>
          </p:cNvSpPr>
          <p:nvPr>
            <p:ph type="sldNum" sz="quarter" idx="12"/>
          </p:nvPr>
        </p:nvSpPr>
        <p:spPr/>
        <p:txBody>
          <a:bodyPr/>
          <a:lstStyle/>
          <a:p>
            <a:fld id="{3AAB02B6-B4D6-47C1-87FC-6FA4B0F0D5E2}"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089556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16" name="Rectangle 15"/>
          <p:cNvSpPr/>
          <p:nvPr/>
        </p:nvSpPr>
        <p:spPr bwMode="auto">
          <a:xfrm>
            <a:off x="-1587" y="4720830"/>
            <a:ext cx="9144000" cy="423001"/>
          </a:xfrm>
          <a:prstGeom prst="rect">
            <a:avLst/>
          </a:prstGeom>
          <a:solidFill>
            <a:schemeClr val="accent3"/>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76"/>
            <a:endParaRPr lang="en-US" sz="2300">
              <a:solidFill>
                <a:srgbClr val="977C00">
                  <a:lumMod val="50000"/>
                </a:srgbClr>
              </a:solidFill>
              <a:latin typeface="Segoe" pitchFamily="34" charset="0"/>
            </a:endParaRPr>
          </a:p>
        </p:txBody>
      </p:sp>
      <p:sp>
        <p:nvSpPr>
          <p:cNvPr id="7" name="Slide Number Placeholder 5"/>
          <p:cNvSpPr>
            <a:spLocks noGrp="1"/>
          </p:cNvSpPr>
          <p:nvPr>
            <p:ph type="sldNum" sz="quarter" idx="12"/>
          </p:nvPr>
        </p:nvSpPr>
        <p:spPr>
          <a:xfrm>
            <a:off x="8395465" y="4846118"/>
            <a:ext cx="441325" cy="273844"/>
          </a:xfrm>
          <a:prstGeom prst="rect">
            <a:avLst/>
          </a:prstGeom>
        </p:spPr>
        <p:txBody>
          <a:bodyPr/>
          <a:lstStyle>
            <a:lvl1pPr>
              <a:defRPr sz="1000">
                <a:solidFill>
                  <a:srgbClr val="FFFFFF"/>
                </a:solidFill>
              </a:defRPr>
            </a:lvl1pPr>
          </a:lstStyle>
          <a:p>
            <a:pPr defTabSz="914340"/>
            <a:fld id="{5437CAD2-A3BF-4ED8-98C0-729666A7D8A5}" type="slidenum">
              <a:rPr lang="en-US" smtClean="0"/>
              <a:pPr defTabSz="914340"/>
              <a:t>‹#›</a:t>
            </a:fld>
            <a:endParaRPr lang="en-US"/>
          </a:p>
        </p:txBody>
      </p:sp>
      <p:sp>
        <p:nvSpPr>
          <p:cNvPr id="6" name="Footer Placeholder 11"/>
          <p:cNvSpPr>
            <a:spLocks noGrp="1"/>
          </p:cNvSpPr>
          <p:nvPr>
            <p:ph type="ftr" sz="quarter" idx="15"/>
          </p:nvPr>
        </p:nvSpPr>
        <p:spPr>
          <a:xfrm>
            <a:off x="6245354" y="4807458"/>
            <a:ext cx="2306211" cy="273844"/>
          </a:xfrm>
        </p:spPr>
        <p:txBody>
          <a:bodyPr/>
          <a:lstStyle/>
          <a:p>
            <a:r>
              <a:rPr lang="en-US">
                <a:solidFill>
                  <a:srgbClr val="FFFFFF"/>
                </a:solidFill>
              </a:rPr>
              <a:t>© Bill &amp; Melinda Gates Foundation      |</a:t>
            </a:r>
          </a:p>
        </p:txBody>
      </p:sp>
    </p:spTree>
    <p:extLst>
      <p:ext uri="{BB962C8B-B14F-4D97-AF65-F5344CB8AC3E}">
        <p14:creationId xmlns:p14="http://schemas.microsoft.com/office/powerpoint/2010/main" val="3637608250"/>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endParaRPr lang="en-US">
              <a:solidFill>
                <a:srgbClr val="59452A"/>
              </a:solidFill>
            </a:endParaRPr>
          </a:p>
        </p:txBody>
      </p:sp>
      <p:sp>
        <p:nvSpPr>
          <p:cNvPr id="5" name="Footer Placeholder 4"/>
          <p:cNvSpPr>
            <a:spLocks noGrp="1"/>
          </p:cNvSpPr>
          <p:nvPr>
            <p:ph type="ftr" sz="quarter" idx="11"/>
          </p:nvPr>
        </p:nvSpPr>
        <p:spPr/>
        <p:txBody>
          <a:bodyPr/>
          <a:lstStyle/>
          <a:p>
            <a:r>
              <a:rPr lang="en-US">
                <a:solidFill>
                  <a:srgbClr val="000000"/>
                </a:solidFill>
              </a:rPr>
              <a:t>© Bill &amp; Melinda Gates Foundation      |</a:t>
            </a:r>
          </a:p>
        </p:txBody>
      </p:sp>
      <p:sp>
        <p:nvSpPr>
          <p:cNvPr id="6" name="Slide Number Placeholder 5"/>
          <p:cNvSpPr>
            <a:spLocks noGrp="1"/>
          </p:cNvSpPr>
          <p:nvPr>
            <p:ph type="sldNum" sz="quarter" idx="12"/>
          </p:nvPr>
        </p:nvSpPr>
        <p:spPr/>
        <p:txBody>
          <a:bodyPr/>
          <a:lstStyle/>
          <a:p>
            <a:fld id="{3AAB02B6-B4D6-47C1-87FC-6FA4B0F0D5E2}"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675769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les and Content">
    <p:spTree>
      <p:nvGrpSpPr>
        <p:cNvPr id="1" name=""/>
        <p:cNvGrpSpPr/>
        <p:nvPr/>
      </p:nvGrpSpPr>
      <p:grpSpPr>
        <a:xfrm>
          <a:off x="0" y="0"/>
          <a:ext cx="0" cy="0"/>
          <a:chOff x="0" y="0"/>
          <a:chExt cx="0" cy="0"/>
        </a:xfrm>
      </p:grpSpPr>
      <p:sp>
        <p:nvSpPr>
          <p:cNvPr id="5" name="Footer Placeholder 4"/>
          <p:cNvSpPr txBox="1">
            <a:spLocks/>
          </p:cNvSpPr>
          <p:nvPr userDrawn="1"/>
        </p:nvSpPr>
        <p:spPr>
          <a:xfrm>
            <a:off x="6137276" y="4837511"/>
            <a:ext cx="2513013" cy="188119"/>
          </a:xfrm>
          <a:prstGeom prst="rect">
            <a:avLst/>
          </a:prstGeom>
        </p:spPr>
        <p:txBody>
          <a:bodyPr/>
          <a:lstStyle>
            <a:lvl1pPr marL="0" algn="l" defTabSz="914363" rtl="0" eaLnBrk="1" latinLnBrk="0" hangingPunct="1">
              <a:defRPr lang="en-US" sz="1100" kern="1200" smtClean="0">
                <a:solidFill>
                  <a:srgbClr val="FFFFFF"/>
                </a:solidFill>
                <a:latin typeface="+mn-lt"/>
                <a:ea typeface="+mn-ea"/>
                <a:cs typeface="+mn-cs"/>
              </a:defRPr>
            </a:lvl1pPr>
          </a:lstStyle>
          <a:p>
            <a:pPr>
              <a:defRPr/>
            </a:pPr>
            <a:r>
              <a:rPr sz="600" spc="8"/>
              <a:t>© 2013 Bill and Melinda Gates Foundation</a:t>
            </a:r>
            <a:r>
              <a:rPr sz="600"/>
              <a:t>     </a:t>
            </a:r>
            <a:r>
              <a:rPr sz="675"/>
              <a:t> </a:t>
            </a:r>
            <a:r>
              <a:rPr sz="825"/>
              <a:t>| </a:t>
            </a:r>
            <a:r>
              <a:rPr sz="675"/>
              <a:t>                     </a:t>
            </a:r>
          </a:p>
        </p:txBody>
      </p:sp>
      <p:sp>
        <p:nvSpPr>
          <p:cNvPr id="9" name="Title Placeholder 1"/>
          <p:cNvSpPr>
            <a:spLocks noGrp="1"/>
          </p:cNvSpPr>
          <p:nvPr>
            <p:ph type="title"/>
          </p:nvPr>
        </p:nvSpPr>
        <p:spPr>
          <a:xfrm>
            <a:off x="626344" y="349055"/>
            <a:ext cx="7955280" cy="373949"/>
          </a:xfrm>
          <a:prstGeom prst="rect">
            <a:avLst/>
          </a:prstGeom>
        </p:spPr>
        <p:txBody>
          <a:bodyPr rtlCol="0">
            <a:noAutofit/>
          </a:bodyPr>
          <a:lstStyle>
            <a:lvl1pPr>
              <a:defRPr sz="1800"/>
            </a:lvl1pPr>
          </a:lstStyle>
          <a:p>
            <a:r>
              <a:rPr lang="en-US"/>
              <a:t>Click to edit Master title style</a:t>
            </a:r>
          </a:p>
        </p:txBody>
      </p:sp>
      <p:sp>
        <p:nvSpPr>
          <p:cNvPr id="12" name="Text Placeholder 11"/>
          <p:cNvSpPr>
            <a:spLocks noGrp="1"/>
          </p:cNvSpPr>
          <p:nvPr>
            <p:ph type="body" sz="quarter" idx="13"/>
          </p:nvPr>
        </p:nvSpPr>
        <p:spPr>
          <a:xfrm>
            <a:off x="626346" y="1249472"/>
            <a:ext cx="7951787" cy="3204656"/>
          </a:xfrm>
        </p:spPr>
        <p:txBody>
          <a:bodyPr/>
          <a:lstStyle>
            <a:lvl2pPr>
              <a:spcBef>
                <a:spcPts val="450"/>
              </a:spcBef>
              <a:defRPr/>
            </a:lvl2pPr>
          </a:lstStyle>
          <a:p>
            <a:pPr lvl="0"/>
            <a:r>
              <a:rPr lang="en-US"/>
              <a:t>Click to edit Master text styles</a:t>
            </a:r>
          </a:p>
          <a:p>
            <a:pPr lvl="1"/>
            <a:r>
              <a:rPr lang="en-US"/>
              <a:t>Second level</a:t>
            </a:r>
          </a:p>
          <a:p>
            <a:pPr lvl="2"/>
            <a:r>
              <a:rPr lang="en-US"/>
              <a:t>Third level</a:t>
            </a:r>
          </a:p>
        </p:txBody>
      </p:sp>
      <p:sp>
        <p:nvSpPr>
          <p:cNvPr id="16" name="Text Placeholder 15"/>
          <p:cNvSpPr>
            <a:spLocks noGrp="1"/>
          </p:cNvSpPr>
          <p:nvPr>
            <p:ph type="body" sz="quarter" idx="16" hasCustomPrompt="1"/>
          </p:nvPr>
        </p:nvSpPr>
        <p:spPr>
          <a:xfrm>
            <a:off x="614363" y="807929"/>
            <a:ext cx="7955280" cy="254109"/>
          </a:xfrm>
        </p:spPr>
        <p:txBody>
          <a:bodyPr anchor="ctr"/>
          <a:lstStyle>
            <a:lvl1pPr>
              <a:buNone/>
              <a:defRPr cap="all" baseline="0">
                <a:solidFill>
                  <a:schemeClr val="tx2">
                    <a:lumMod val="75000"/>
                  </a:schemeClr>
                </a:solidFill>
              </a:defRPr>
            </a:lvl1pPr>
          </a:lstStyle>
          <a:p>
            <a:pPr lvl="0"/>
            <a:r>
              <a:rPr lang="en-US"/>
              <a:t>Click to edit sub-title</a:t>
            </a:r>
          </a:p>
        </p:txBody>
      </p:sp>
      <p:sp>
        <p:nvSpPr>
          <p:cNvPr id="10" name="Footer Placeholder 4"/>
          <p:cNvSpPr>
            <a:spLocks noGrp="1"/>
          </p:cNvSpPr>
          <p:nvPr>
            <p:ph type="ftr" sz="quarter" idx="3"/>
          </p:nvPr>
        </p:nvSpPr>
        <p:spPr>
          <a:xfrm>
            <a:off x="5623564" y="4895959"/>
            <a:ext cx="2895600" cy="155598"/>
          </a:xfrm>
          <a:prstGeom prst="rect">
            <a:avLst/>
          </a:prstGeom>
        </p:spPr>
        <p:txBody>
          <a:bodyPr vert="horz" lIns="0" tIns="0" rIns="0" bIns="0" rtlCol="0" anchor="b" anchorCtr="0"/>
          <a:lstStyle>
            <a:lvl1pPr algn="l">
              <a:defRPr sz="600" spc="20" baseline="0">
                <a:solidFill>
                  <a:schemeClr val="accent6"/>
                </a:solidFill>
                <a:latin typeface="Arial" pitchFamily="34" charset="0"/>
                <a:cs typeface="Arial" pitchFamily="34" charset="0"/>
              </a:defRPr>
            </a:lvl1pPr>
          </a:lstStyle>
          <a:p>
            <a:pPr algn="r"/>
            <a:r>
              <a:rPr lang="en-US">
                <a:solidFill>
                  <a:srgbClr val="000000"/>
                </a:solidFill>
              </a:rPr>
              <a:t>© Bill &amp; Melinda Gates Foundation      |</a:t>
            </a:r>
          </a:p>
        </p:txBody>
      </p:sp>
      <p:sp>
        <p:nvSpPr>
          <p:cNvPr id="11" name="Slide Number Placeholder 5"/>
          <p:cNvSpPr>
            <a:spLocks noGrp="1"/>
          </p:cNvSpPr>
          <p:nvPr>
            <p:ph type="sldNum" sz="quarter" idx="4"/>
          </p:nvPr>
        </p:nvSpPr>
        <p:spPr>
          <a:xfrm>
            <a:off x="8519726" y="4895518"/>
            <a:ext cx="190083" cy="155598"/>
          </a:xfrm>
          <a:prstGeom prst="rect">
            <a:avLst/>
          </a:prstGeom>
        </p:spPr>
        <p:txBody>
          <a:bodyPr vert="horz" lIns="0" tIns="0" rIns="0" bIns="0" rtlCol="0" anchor="b"/>
          <a:lstStyle>
            <a:lvl1pPr algn="r">
              <a:defRPr sz="600">
                <a:solidFill>
                  <a:schemeClr val="accent6"/>
                </a:solidFill>
                <a:latin typeface="Arial" pitchFamily="34" charset="0"/>
                <a:cs typeface="Arial" pitchFamily="34" charset="0"/>
              </a:defRPr>
            </a:lvl1pPr>
          </a:lstStyle>
          <a:p>
            <a:fld id="{D3F7C509-FEEF-45D3-B896-7C07814C0C1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38367336"/>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4767264"/>
            <a:ext cx="2133600" cy="273844"/>
          </a:xfrm>
          <a:prstGeom prst="rect">
            <a:avLst/>
          </a:prstGeom>
        </p:spPr>
        <p:txBody>
          <a:bodyPr/>
          <a:lstStyle/>
          <a:p>
            <a:endParaRPr lang="en-US">
              <a:solidFill>
                <a:srgbClr val="59452A"/>
              </a:solidFill>
            </a:endParaRPr>
          </a:p>
        </p:txBody>
      </p:sp>
      <p:sp>
        <p:nvSpPr>
          <p:cNvPr id="4" name="Footer Placeholder 3"/>
          <p:cNvSpPr>
            <a:spLocks noGrp="1"/>
          </p:cNvSpPr>
          <p:nvPr>
            <p:ph type="ftr" sz="quarter" idx="11"/>
          </p:nvPr>
        </p:nvSpPr>
        <p:spPr/>
        <p:txBody>
          <a:bodyPr/>
          <a:lstStyle/>
          <a:p>
            <a:r>
              <a:rPr lang="en-US">
                <a:solidFill>
                  <a:srgbClr val="000000"/>
                </a:solidFill>
              </a:rPr>
              <a:t>© Bill &amp; Melinda Gates Foundation      |</a:t>
            </a:r>
          </a:p>
        </p:txBody>
      </p:sp>
      <p:sp>
        <p:nvSpPr>
          <p:cNvPr id="5" name="Slide Number Placeholder 4"/>
          <p:cNvSpPr>
            <a:spLocks noGrp="1"/>
          </p:cNvSpPr>
          <p:nvPr>
            <p:ph type="sldNum" sz="quarter" idx="12"/>
          </p:nvPr>
        </p:nvSpPr>
        <p:spPr/>
        <p:txBody>
          <a:bodyPr/>
          <a:lstStyle/>
          <a:p>
            <a:fld id="{3AAB02B6-B4D6-47C1-87FC-6FA4B0F0D5E2}"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1678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65126" y="472178"/>
            <a:ext cx="8329613" cy="523182"/>
          </a:xfrm>
          <a:prstGeom prst="rect">
            <a:avLst/>
          </a:prstGeom>
        </p:spPr>
        <p:txBody>
          <a:bodyPr/>
          <a:lstStyle/>
          <a:p>
            <a:r>
              <a:rPr lang="en-US"/>
              <a:t>Click to edit Master title style</a:t>
            </a:r>
          </a:p>
        </p:txBody>
      </p:sp>
      <p:sp>
        <p:nvSpPr>
          <p:cNvPr id="11" name="Text Placeholder 4"/>
          <p:cNvSpPr>
            <a:spLocks noGrp="1"/>
          </p:cNvSpPr>
          <p:nvPr>
            <p:ph type="body" sz="quarter" idx="10"/>
          </p:nvPr>
        </p:nvSpPr>
        <p:spPr>
          <a:xfrm>
            <a:off x="365126" y="1289051"/>
            <a:ext cx="8329613" cy="3389312"/>
          </a:xfrm>
          <a:prstGeom prst="rect">
            <a:avLst/>
          </a:prstGeom>
        </p:spPr>
        <p:txBody>
          <a:bodyPr/>
          <a:lstStyle>
            <a:lvl2pPr marL="344091" indent="-166688">
              <a:defRPr/>
            </a:lvl2pPr>
            <a:lvl3pPr marL="685800" indent="-165497">
              <a:defRPr/>
            </a:lvl3pPr>
            <a:lvl4pPr marL="1026319" indent="-163116">
              <a:buFont typeface="Arial" pitchFamily="34" charset="0"/>
              <a:buChar char="–"/>
              <a:defRPr/>
            </a:lvl4pPr>
            <a:lvl5pPr>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64853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Title Slide - Text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8463" y="1864706"/>
            <a:ext cx="8347076" cy="711809"/>
          </a:xfrm>
          <a:prstGeom prst="rect">
            <a:avLst/>
          </a:prstGeom>
        </p:spPr>
        <p:txBody>
          <a:bodyPr anchor="ctr"/>
          <a:lstStyle>
            <a:lvl1pPr>
              <a:lnSpc>
                <a:spcPts val="1725"/>
              </a:lnSpc>
              <a:defRPr sz="1725" b="0">
                <a:solidFill>
                  <a:schemeClr val="accent6"/>
                </a:solidFill>
              </a:defRPr>
            </a:lvl1pPr>
          </a:lstStyle>
          <a:p>
            <a:r>
              <a:rPr lang="en-US"/>
              <a:t>INSERT MAIN TITLE HERE – UP TO 2 FULL-WIDTH LINES (ALL CAPS)</a:t>
            </a:r>
          </a:p>
        </p:txBody>
      </p:sp>
      <p:sp>
        <p:nvSpPr>
          <p:cNvPr id="3" name="Subtitle 2"/>
          <p:cNvSpPr>
            <a:spLocks noGrp="1"/>
          </p:cNvSpPr>
          <p:nvPr>
            <p:ph type="subTitle" idx="1" hasCustomPrompt="1"/>
          </p:nvPr>
        </p:nvSpPr>
        <p:spPr>
          <a:xfrm>
            <a:off x="398462" y="2626209"/>
            <a:ext cx="8347077" cy="440164"/>
          </a:xfrm>
        </p:spPr>
        <p:txBody>
          <a:bodyPr anchor="ctr"/>
          <a:lstStyle>
            <a:lvl1pPr marL="0" indent="0" algn="l">
              <a:spcBef>
                <a:spcPts val="0"/>
              </a:spcBef>
              <a:buNone/>
              <a:defRPr sz="1050" b="0">
                <a:solidFill>
                  <a:schemeClr val="accent4"/>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Insert Sub-Title Here – Up To 2 Lines (Initial Caps)</a:t>
            </a:r>
          </a:p>
        </p:txBody>
      </p:sp>
      <p:sp>
        <p:nvSpPr>
          <p:cNvPr id="7" name="Text Placeholder 5"/>
          <p:cNvSpPr>
            <a:spLocks noGrp="1"/>
          </p:cNvSpPr>
          <p:nvPr>
            <p:ph type="body" sz="quarter" idx="14" hasCustomPrompt="1"/>
          </p:nvPr>
        </p:nvSpPr>
        <p:spPr>
          <a:xfrm>
            <a:off x="398393" y="4059937"/>
            <a:ext cx="8329615" cy="760868"/>
          </a:xfrm>
        </p:spPr>
        <p:txBody>
          <a:bodyPr/>
          <a:lstStyle>
            <a:lvl1pPr marL="1191" indent="0">
              <a:lnSpc>
                <a:spcPts val="1275"/>
              </a:lnSpc>
              <a:spcBef>
                <a:spcPts val="0"/>
              </a:spcBef>
              <a:buNone/>
              <a:defRPr sz="900">
                <a:solidFill>
                  <a:schemeClr val="accent6">
                    <a:lumMod val="50000"/>
                    <a:lumOff val="50000"/>
                  </a:schemeClr>
                </a:solidFill>
              </a:defRPr>
            </a:lvl1pPr>
            <a:lvl2pPr marL="1191" indent="0">
              <a:lnSpc>
                <a:spcPts val="1275"/>
              </a:lnSpc>
              <a:spcBef>
                <a:spcPts val="0"/>
              </a:spcBef>
              <a:buFont typeface="Arial" panose="020B0604020202020204" pitchFamily="34" charset="0"/>
              <a:buNone/>
              <a:defRPr sz="900">
                <a:solidFill>
                  <a:schemeClr val="bg1"/>
                </a:solidFill>
              </a:defRPr>
            </a:lvl2pPr>
            <a:lvl3pPr marL="1191" indent="0">
              <a:lnSpc>
                <a:spcPts val="1275"/>
              </a:lnSpc>
              <a:spcBef>
                <a:spcPts val="0"/>
              </a:spcBef>
              <a:buNone/>
              <a:defRPr sz="900">
                <a:solidFill>
                  <a:schemeClr val="accent6">
                    <a:lumMod val="50000"/>
                    <a:lumOff val="50000"/>
                  </a:schemeClr>
                </a:solidFill>
              </a:defRPr>
            </a:lvl3pPr>
            <a:lvl4pPr marL="1191" indent="0">
              <a:lnSpc>
                <a:spcPts val="1275"/>
              </a:lnSpc>
              <a:spcBef>
                <a:spcPts val="0"/>
              </a:spcBef>
              <a:buNone/>
              <a:defRPr sz="900">
                <a:solidFill>
                  <a:schemeClr val="bg1"/>
                </a:solidFill>
              </a:defRPr>
            </a:lvl4pPr>
            <a:lvl5pPr marL="1191" indent="0">
              <a:lnSpc>
                <a:spcPts val="1275"/>
              </a:lnSpc>
              <a:spcBef>
                <a:spcPts val="0"/>
              </a:spcBef>
              <a:buNone/>
              <a:defRPr sz="900">
                <a:solidFill>
                  <a:schemeClr val="accent6">
                    <a:lumMod val="50000"/>
                    <a:lumOff val="50000"/>
                  </a:schemeClr>
                </a:solidFill>
              </a:defRPr>
            </a:lvl5pPr>
          </a:lstStyle>
          <a:p>
            <a:pPr lvl="0"/>
            <a:r>
              <a:rPr lang="en-US"/>
              <a:t>Presenter Name 1</a:t>
            </a:r>
          </a:p>
          <a:p>
            <a:pPr lvl="2"/>
            <a:r>
              <a:rPr lang="en-US"/>
              <a:t>Presenter Name 2</a:t>
            </a:r>
          </a:p>
          <a:p>
            <a:pPr lvl="4"/>
            <a:r>
              <a:rPr lang="en-US"/>
              <a:t>Presenter Name 3</a:t>
            </a:r>
          </a:p>
        </p:txBody>
      </p:sp>
      <p:sp>
        <p:nvSpPr>
          <p:cNvPr id="9" name="Date Placeholder 3"/>
          <p:cNvSpPr>
            <a:spLocks noGrp="1"/>
          </p:cNvSpPr>
          <p:nvPr>
            <p:ph type="dt" sz="half" idx="2"/>
          </p:nvPr>
        </p:nvSpPr>
        <p:spPr>
          <a:xfrm>
            <a:off x="398462" y="3493010"/>
            <a:ext cx="8347077" cy="274637"/>
          </a:xfrm>
          <a:prstGeom prst="rect">
            <a:avLst/>
          </a:prstGeom>
        </p:spPr>
        <p:txBody>
          <a:bodyPr vert="horz" lIns="0" tIns="0" rIns="0" bIns="0" rtlCol="0" anchor="ctr"/>
          <a:lstStyle>
            <a:lvl1pPr algn="l">
              <a:defRPr sz="900">
                <a:solidFill>
                  <a:schemeClr val="accent6">
                    <a:lumMod val="50000"/>
                    <a:lumOff val="50000"/>
                  </a:schemeClr>
                </a:solidFill>
                <a:latin typeface="Arial" panose="020B0604020202020204" pitchFamily="34" charset="0"/>
                <a:cs typeface="Arial" panose="020B0604020202020204" pitchFamily="34" charset="0"/>
              </a:defRPr>
            </a:lvl1pPr>
          </a:lstStyle>
          <a:p>
            <a:r>
              <a:rPr lang="en-US">
                <a:solidFill>
                  <a:srgbClr val="000000">
                    <a:lumMod val="50000"/>
                    <a:lumOff val="50000"/>
                  </a:srgbClr>
                </a:solidFill>
              </a:rPr>
              <a:t>Month DD, YYYY</a:t>
            </a:r>
          </a:p>
        </p:txBody>
      </p:sp>
      <p:cxnSp>
        <p:nvCxnSpPr>
          <p:cNvPr id="11" name="Straight Connector 10"/>
          <p:cNvCxnSpPr/>
          <p:nvPr/>
        </p:nvCxnSpPr>
        <p:spPr>
          <a:xfrm>
            <a:off x="365127" y="3220289"/>
            <a:ext cx="8347075"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6" descr="C:\Users\TERESA~1\AppData\Local\Temp\vmware-Teresa Sharp\VMwareDnD\99bbe9a7\BMGF_red_box_2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9618" y="0"/>
            <a:ext cx="1645920" cy="123444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8" name="Straight Connector 7"/>
          <p:cNvCxnSpPr/>
          <p:nvPr userDrawn="1"/>
        </p:nvCxnSpPr>
        <p:spPr>
          <a:xfrm>
            <a:off x="365127" y="3220289"/>
            <a:ext cx="8347075"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Picture 6" descr="C:\Users\TERESA~1\AppData\Local\Temp\vmware-Teresa Sharp\VMwareDnD\99bbe9a7\BMGF_red_box_2i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99618" y="0"/>
            <a:ext cx="1645920" cy="123444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16637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Width Head, Copy + Visual">
    <p:spTree>
      <p:nvGrpSpPr>
        <p:cNvPr id="1" name=""/>
        <p:cNvGrpSpPr/>
        <p:nvPr/>
      </p:nvGrpSpPr>
      <p:grpSpPr>
        <a:xfrm>
          <a:off x="0" y="0"/>
          <a:ext cx="0" cy="0"/>
          <a:chOff x="0" y="0"/>
          <a:chExt cx="0" cy="0"/>
        </a:xfrm>
      </p:grpSpPr>
      <p:sp>
        <p:nvSpPr>
          <p:cNvPr id="4" name="Footer Placeholder 3"/>
          <p:cNvSpPr>
            <a:spLocks noGrp="1"/>
          </p:cNvSpPr>
          <p:nvPr>
            <p:ph type="ftr" sz="quarter" idx="14"/>
          </p:nvPr>
        </p:nvSpPr>
        <p:spPr/>
        <p:txBody>
          <a:bodyPr/>
          <a:lstStyle/>
          <a:p>
            <a:pPr algn="r"/>
            <a:r>
              <a:rPr lang="en-US">
                <a:solidFill>
                  <a:srgbClr val="000000"/>
                </a:solidFill>
              </a:rPr>
              <a:t>© Bill &amp; Melinda Gates Foundation      |</a:t>
            </a:r>
          </a:p>
        </p:txBody>
      </p:sp>
      <p:sp>
        <p:nvSpPr>
          <p:cNvPr id="5" name="Slide Number Placeholder 4"/>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3" name="Text Placeholder 2"/>
          <p:cNvSpPr>
            <a:spLocks noGrp="1"/>
          </p:cNvSpPr>
          <p:nvPr>
            <p:ph type="body" sz="quarter" idx="16" hasCustomPrompt="1"/>
          </p:nvPr>
        </p:nvSpPr>
        <p:spPr>
          <a:xfrm>
            <a:off x="365125" y="871710"/>
            <a:ext cx="8329613" cy="450099"/>
          </a:xfrm>
        </p:spPr>
        <p:txBody>
          <a:bodyPr/>
          <a:lstStyle>
            <a:lvl1pPr marL="0" indent="0">
              <a:buNone/>
              <a:defRPr sz="1250" baseline="0"/>
            </a:lvl1pPr>
            <a:lvl2pPr marL="0" indent="0">
              <a:buFont typeface="Arial" panose="020B0604020202020204" pitchFamily="34" charset="0"/>
              <a:buNone/>
              <a:defRPr sz="1250"/>
            </a:lvl2pPr>
            <a:lvl3pPr marL="0" indent="0">
              <a:buNone/>
              <a:defRPr sz="1250"/>
            </a:lvl3pPr>
            <a:lvl4pPr marL="0" indent="0">
              <a:buNone/>
              <a:defRPr sz="1250"/>
            </a:lvl4pPr>
            <a:lvl5pPr marL="0" indent="0">
              <a:buNone/>
              <a:defRPr sz="1250"/>
            </a:lvl5pPr>
          </a:lstStyle>
          <a:p>
            <a:pPr lvl="0"/>
            <a:r>
              <a:rPr lang="en-US"/>
              <a:t>Insert sub-headline or explanatory copy here – up to 2 full-width lines.</a:t>
            </a:r>
          </a:p>
        </p:txBody>
      </p:sp>
      <p:sp>
        <p:nvSpPr>
          <p:cNvPr id="7" name="Content Placeholder 6"/>
          <p:cNvSpPr>
            <a:spLocks noGrp="1"/>
          </p:cNvSpPr>
          <p:nvPr>
            <p:ph sz="quarter" idx="17" hasCustomPrompt="1"/>
          </p:nvPr>
        </p:nvSpPr>
        <p:spPr>
          <a:xfrm>
            <a:off x="365124" y="1462088"/>
            <a:ext cx="8329613" cy="3216275"/>
          </a:xfrm>
        </p:spPr>
        <p:txBody>
          <a:bodyPr tIns="1097280"/>
          <a:lstStyle>
            <a:lvl1pPr marL="0" indent="0" algn="ctr">
              <a:buNone/>
              <a:defRPr sz="1200" baseline="0"/>
            </a:lvl1pPr>
            <a:lvl2pPr marL="0" indent="0">
              <a:buFont typeface="Arial" panose="020B0604020202020204" pitchFamily="34" charset="0"/>
              <a:buNone/>
              <a:defRPr sz="1200"/>
            </a:lvl2pPr>
            <a:lvl3pPr marL="0" indent="0">
              <a:buNone/>
              <a:defRPr sz="1200"/>
            </a:lvl3pPr>
            <a:lvl4pPr marL="0" indent="0">
              <a:buNone/>
              <a:defRPr sz="1200"/>
            </a:lvl4pPr>
            <a:lvl5pPr marL="0" indent="0">
              <a:buNone/>
              <a:defRPr sz="1200"/>
            </a:lvl5pPr>
          </a:lstStyle>
          <a:p>
            <a:pPr lvl="0"/>
            <a:r>
              <a:rPr lang="en-US"/>
              <a:t>Click icon to insert visual element here at full-width of slide.</a:t>
            </a:r>
          </a:p>
        </p:txBody>
      </p:sp>
      <p:sp>
        <p:nvSpPr>
          <p:cNvPr id="6" name="Title 5"/>
          <p:cNvSpPr>
            <a:spLocks noGrp="1"/>
          </p:cNvSpPr>
          <p:nvPr>
            <p:ph type="title" hasCustomPrompt="1"/>
          </p:nvPr>
        </p:nvSpPr>
        <p:spPr>
          <a:xfrm>
            <a:off x="365124" y="484632"/>
            <a:ext cx="8329613" cy="381930"/>
          </a:xfrm>
        </p:spPr>
        <p:txBody>
          <a:bodyPr/>
          <a:lstStyle>
            <a:lvl1pPr>
              <a:defRPr baseline="0"/>
            </a:lvl1pPr>
          </a:lstStyle>
          <a:p>
            <a:r>
              <a:rPr lang="en-US"/>
              <a:t>INSERT HEADLINE HERE – UP TO 1 FULL-WIDTH LINE</a:t>
            </a:r>
          </a:p>
        </p:txBody>
      </p:sp>
    </p:spTree>
    <p:extLst>
      <p:ext uri="{BB962C8B-B14F-4D97-AF65-F5344CB8AC3E}">
        <p14:creationId xmlns:p14="http://schemas.microsoft.com/office/powerpoint/2010/main" val="33162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Text-Only Transition Slide">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0" y="0"/>
            <a:ext cx="9144000" cy="5143500"/>
          </a:xfrm>
          <a:solidFill>
            <a:schemeClr val="accent3"/>
          </a:solidFill>
        </p:spPr>
        <p:txBody>
          <a:bodyPr lIns="365760" tIns="685800" rIns="365760" bIns="1828800"/>
          <a:lstStyle>
            <a:lvl1pPr marL="0" indent="0">
              <a:lnSpc>
                <a:spcPts val="2550"/>
              </a:lnSpc>
              <a:spcBef>
                <a:spcPts val="450"/>
              </a:spcBef>
              <a:buNone/>
              <a:defRPr lang="en-US" sz="2250" kern="1200" smtClean="0">
                <a:solidFill>
                  <a:schemeClr val="bg1"/>
                </a:solidFill>
                <a:latin typeface="Arial" pitchFamily="34" charset="0"/>
                <a:ea typeface="+mn-ea"/>
                <a:cs typeface="Arial" pitchFamily="34" charset="0"/>
              </a:defRPr>
            </a:lvl1pPr>
            <a:lvl2pPr marL="0" indent="0">
              <a:buFont typeface="Arial" pitchFamily="34" charset="0"/>
              <a:buNone/>
              <a:defRPr lang="en-US" sz="2700" kern="1200" smtClean="0">
                <a:solidFill>
                  <a:schemeClr val="accent3">
                    <a:lumMod val="75000"/>
                  </a:schemeClr>
                </a:solidFill>
                <a:latin typeface="Arial" pitchFamily="34" charset="0"/>
                <a:ea typeface="+mn-ea"/>
                <a:cs typeface="Arial" pitchFamily="34" charset="0"/>
              </a:defRPr>
            </a:lvl2pPr>
            <a:lvl3pPr marL="0" indent="0">
              <a:buNone/>
              <a:defRPr lang="en-US" sz="2700" kern="1200" smtClean="0">
                <a:solidFill>
                  <a:schemeClr val="accent3">
                    <a:lumMod val="75000"/>
                  </a:schemeClr>
                </a:solidFill>
                <a:latin typeface="Arial" pitchFamily="34" charset="0"/>
                <a:ea typeface="+mn-ea"/>
                <a:cs typeface="Arial" pitchFamily="34" charset="0"/>
              </a:defRPr>
            </a:lvl3pPr>
            <a:lvl4pPr marL="0" indent="0">
              <a:buNone/>
              <a:defRPr lang="en-US" sz="2700" kern="1200" smtClean="0">
                <a:solidFill>
                  <a:schemeClr val="accent3">
                    <a:lumMod val="75000"/>
                  </a:schemeClr>
                </a:solidFill>
                <a:latin typeface="Arial" pitchFamily="34" charset="0"/>
                <a:ea typeface="+mn-ea"/>
                <a:cs typeface="Arial" pitchFamily="34" charset="0"/>
              </a:defRPr>
            </a:lvl4pPr>
            <a:lvl5pPr marL="0" indent="0">
              <a:buNone/>
              <a:defRPr lang="en-US" sz="2700" kern="1200">
                <a:solidFill>
                  <a:schemeClr val="accent3">
                    <a:lumMod val="75000"/>
                  </a:schemeClr>
                </a:solidFill>
                <a:latin typeface="Arial" pitchFamily="34" charset="0"/>
                <a:ea typeface="+mn-ea"/>
                <a:cs typeface="Arial" pitchFamily="34" charset="0"/>
              </a:defRPr>
            </a:lvl5pPr>
          </a:lstStyle>
          <a:p>
            <a:pPr lvl="0"/>
            <a:r>
              <a:rPr lang="en-US"/>
              <a:t>CLICK TO EDIT TEXT</a:t>
            </a:r>
          </a:p>
        </p:txBody>
      </p:sp>
    </p:spTree>
    <p:extLst>
      <p:ext uri="{BB962C8B-B14F-4D97-AF65-F5344CB8AC3E}">
        <p14:creationId xmlns:p14="http://schemas.microsoft.com/office/powerpoint/2010/main" val="302467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Full Width Head + Copy - Text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98464" y="1127523"/>
            <a:ext cx="8347075" cy="3592115"/>
          </a:xfrm>
        </p:spPr>
        <p:txBody>
          <a:bodyPr/>
          <a:lstStyle>
            <a:lvl1pPr>
              <a:spcBef>
                <a:spcPts val="252"/>
              </a:spcBef>
              <a:defRPr sz="1050" b="0" baseline="0"/>
            </a:lvl1pPr>
            <a:lvl2pPr marL="128588" indent="-128588">
              <a:spcBef>
                <a:spcPts val="252"/>
              </a:spcBef>
              <a:spcAft>
                <a:spcPts val="0"/>
              </a:spcAft>
              <a:buClr>
                <a:schemeClr val="accent3">
                  <a:lumMod val="75000"/>
                </a:schemeClr>
              </a:buClr>
              <a:buFont typeface="Wingdings" panose="05000000000000000000" pitchFamily="2" charset="2"/>
              <a:buChar char="§"/>
              <a:defRPr sz="975"/>
            </a:lvl2pPr>
            <a:lvl3pPr marL="257175" indent="-128588">
              <a:spcBef>
                <a:spcPts val="252"/>
              </a:spcBef>
              <a:buClr>
                <a:srgbClr val="3086AB"/>
              </a:buClr>
              <a:buFont typeface="Arial" panose="020B0604020202020204" pitchFamily="34" charset="0"/>
              <a:buChar char="•"/>
              <a:tabLst/>
              <a:defRPr baseline="0"/>
            </a:lvl3pPr>
            <a:lvl4pPr marL="386954" indent="-129779">
              <a:spcBef>
                <a:spcPts val="252"/>
              </a:spcBef>
              <a:spcAft>
                <a:spcPts val="0"/>
              </a:spcAft>
              <a:buFont typeface="Arial" panose="020B0604020202020204" pitchFamily="34" charset="0"/>
              <a:buChar char="-"/>
              <a:tabLst/>
              <a:defRPr baseline="0"/>
            </a:lvl4pPr>
            <a:lvl5pPr marL="515541" indent="-128588">
              <a:spcBef>
                <a:spcPts val="252"/>
              </a:spcBef>
              <a:defRPr baseline="0"/>
            </a:lvl5pPr>
          </a:lstStyle>
          <a:p>
            <a:pPr lvl="0"/>
            <a:r>
              <a:rPr lang="en-US"/>
              <a:t>Insert bullet list at full-width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5" name="Footer Placeholder 4"/>
          <p:cNvSpPr>
            <a:spLocks noGrp="1"/>
          </p:cNvSpPr>
          <p:nvPr>
            <p:ph type="ftr" sz="quarter" idx="14"/>
          </p:nvPr>
        </p:nvSpPr>
        <p:spPr/>
        <p:txBody>
          <a:bodyPr/>
          <a:lstStyle/>
          <a:p>
            <a:endParaRPr lang="en-US"/>
          </a:p>
        </p:txBody>
      </p:sp>
      <p:sp>
        <p:nvSpPr>
          <p:cNvPr id="6" name="Slide Number Placeholder 5"/>
          <p:cNvSpPr>
            <a:spLocks noGrp="1"/>
          </p:cNvSpPr>
          <p:nvPr>
            <p:ph type="sldNum" sz="quarter" idx="15"/>
          </p:nvPr>
        </p:nvSpPr>
        <p:spPr/>
        <p:txBody>
          <a:bodyPr/>
          <a:lstStyle/>
          <a:p>
            <a:fld id="{D756A48A-4770-4FC6-AB63-828271E2DE67}" type="slidenum">
              <a:rPr lang="en-US" smtClean="0"/>
              <a:t>‹#›</a:t>
            </a:fld>
            <a:endParaRPr lang="en-US"/>
          </a:p>
        </p:txBody>
      </p:sp>
      <p:sp>
        <p:nvSpPr>
          <p:cNvPr id="2" name="Title 1"/>
          <p:cNvSpPr>
            <a:spLocks noGrp="1"/>
          </p:cNvSpPr>
          <p:nvPr>
            <p:ph type="title" hasCustomPrompt="1"/>
          </p:nvPr>
        </p:nvSpPr>
        <p:spPr>
          <a:xfrm>
            <a:off x="395288" y="472680"/>
            <a:ext cx="8347075" cy="517921"/>
          </a:xfrm>
        </p:spPr>
        <p:txBody>
          <a:bodyPr/>
          <a:lstStyle/>
          <a:p>
            <a:r>
              <a:rPr lang="en-US"/>
              <a:t>insert headline here – up to 2 full width lines (all caps)</a:t>
            </a:r>
          </a:p>
        </p:txBody>
      </p:sp>
    </p:spTree>
    <p:extLst>
      <p:ext uri="{BB962C8B-B14F-4D97-AF65-F5344CB8AC3E}">
        <p14:creationId xmlns:p14="http://schemas.microsoft.com/office/powerpoint/2010/main" val="1039084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Full Width Head + Bold Subhea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98464" y="1127523"/>
            <a:ext cx="8347075" cy="298660"/>
          </a:xfrm>
        </p:spPr>
        <p:txBody>
          <a:bodyPr/>
          <a:lstStyle>
            <a:lvl1pPr>
              <a:lnSpc>
                <a:spcPts val="1125"/>
              </a:lnSpc>
              <a:spcBef>
                <a:spcPts val="0"/>
              </a:spcBef>
              <a:defRPr sz="1050" b="1" baseline="0"/>
            </a:lvl1pPr>
            <a:lvl2pPr marL="128588" indent="-128588">
              <a:spcBef>
                <a:spcPts val="252"/>
              </a:spcBef>
              <a:spcAft>
                <a:spcPts val="0"/>
              </a:spcAft>
              <a:buClr>
                <a:schemeClr val="accent3">
                  <a:lumMod val="75000"/>
                </a:schemeClr>
              </a:buClr>
              <a:buFont typeface="Wingdings" panose="05000000000000000000" pitchFamily="2" charset="2"/>
              <a:buChar char="§"/>
              <a:defRPr sz="975"/>
            </a:lvl2pPr>
            <a:lvl3pPr marL="257175" indent="-128588">
              <a:spcBef>
                <a:spcPts val="252"/>
              </a:spcBef>
              <a:buClr>
                <a:srgbClr val="3086AB"/>
              </a:buClr>
              <a:buFont typeface="Arial" panose="020B0604020202020204" pitchFamily="34" charset="0"/>
              <a:buChar char="•"/>
              <a:tabLst/>
              <a:defRPr baseline="0"/>
            </a:lvl3pPr>
            <a:lvl4pPr marL="386954" indent="-129779">
              <a:spcBef>
                <a:spcPts val="252"/>
              </a:spcBef>
              <a:spcAft>
                <a:spcPts val="0"/>
              </a:spcAft>
              <a:buFont typeface="Arial" panose="020B0604020202020204" pitchFamily="34" charset="0"/>
              <a:buChar char="-"/>
              <a:tabLst/>
              <a:defRPr baseline="0"/>
            </a:lvl4pPr>
            <a:lvl5pPr marL="515541" indent="-128588">
              <a:spcBef>
                <a:spcPts val="252"/>
              </a:spcBef>
              <a:defRPr baseline="0"/>
            </a:lvl5pPr>
          </a:lstStyle>
          <a:p>
            <a:pPr lvl="0"/>
            <a:r>
              <a:rPr lang="en-US"/>
              <a:t>Insert bullet list at full-width of slide</a:t>
            </a:r>
          </a:p>
        </p:txBody>
      </p:sp>
      <p:sp>
        <p:nvSpPr>
          <p:cNvPr id="5" name="Footer Placeholder 4"/>
          <p:cNvSpPr>
            <a:spLocks noGrp="1"/>
          </p:cNvSpPr>
          <p:nvPr>
            <p:ph type="ftr" sz="quarter" idx="14"/>
          </p:nvPr>
        </p:nvSpPr>
        <p:spPr/>
        <p:txBody>
          <a:bodyPr/>
          <a:lstStyle/>
          <a:p>
            <a:pPr algn="r"/>
            <a:r>
              <a:rPr lang="en-US">
                <a:solidFill>
                  <a:srgbClr val="000000"/>
                </a:solidFill>
              </a:rPr>
              <a:t>© 2015 Bill &amp; Melinda Gates Foundation      |</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4" name="Text Placeholder 3"/>
          <p:cNvSpPr>
            <a:spLocks noGrp="1"/>
          </p:cNvSpPr>
          <p:nvPr>
            <p:ph type="body" sz="quarter" idx="16"/>
          </p:nvPr>
        </p:nvSpPr>
        <p:spPr>
          <a:xfrm>
            <a:off x="398463" y="1528723"/>
            <a:ext cx="8347075" cy="3190914"/>
          </a:xfrm>
        </p:spPr>
        <p:txBody>
          <a:bodyPr/>
          <a:lstStyle>
            <a:lvl1pPr>
              <a:spcBef>
                <a:spcPts val="252"/>
              </a:spcBef>
              <a:defRPr sz="975"/>
            </a:lvl1pPr>
            <a:lvl2pPr>
              <a:spcBef>
                <a:spcPts val="252"/>
              </a:spcBef>
              <a:defRPr sz="975"/>
            </a:lvl2pPr>
            <a:lvl3pPr>
              <a:spcBef>
                <a:spcPts val="252"/>
              </a:spcBef>
              <a:defRPr sz="900"/>
            </a:lvl3pPr>
            <a:lvl4pPr>
              <a:spcBef>
                <a:spcPts val="252"/>
              </a:spcBef>
              <a:defRPr sz="825"/>
            </a:lvl4pPr>
            <a:lvl5pPr>
              <a:spcBef>
                <a:spcPts val="252"/>
              </a:spcBef>
              <a:defRPr sz="7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398464" y="472181"/>
            <a:ext cx="8347075" cy="518420"/>
          </a:xfrm>
        </p:spPr>
        <p:txBody>
          <a:bodyPr/>
          <a:lstStyle/>
          <a:p>
            <a:r>
              <a:rPr lang="en-US"/>
              <a:t>insert headline here – up to 2 full width lines (all caps)</a:t>
            </a:r>
          </a:p>
        </p:txBody>
      </p:sp>
    </p:spTree>
    <p:extLst>
      <p:ext uri="{BB962C8B-B14F-4D97-AF65-F5344CB8AC3E}">
        <p14:creationId xmlns:p14="http://schemas.microsoft.com/office/powerpoint/2010/main" val="254100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Customizeable Photo Slide (Full Frame)">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0" y="0"/>
            <a:ext cx="9144000" cy="5143500"/>
          </a:xfrm>
        </p:spPr>
        <p:txBody>
          <a:bodyPr lIns="182880" tIns="1828800"/>
          <a:lstStyle>
            <a:lvl1pPr marL="0" indent="0" algn="ctr">
              <a:buFontTx/>
              <a:buNone/>
              <a:defRPr baseline="0"/>
            </a:lvl1pPr>
          </a:lstStyle>
          <a:p>
            <a:r>
              <a:rPr lang="en-US"/>
              <a:t>Click on the icon to insert </a:t>
            </a:r>
            <a:br>
              <a:rPr lang="en-US"/>
            </a:br>
            <a:r>
              <a:rPr lang="en-US"/>
              <a:t>a new full-frame photo.</a:t>
            </a:r>
          </a:p>
        </p:txBody>
      </p:sp>
    </p:spTree>
    <p:extLst>
      <p:ext uri="{BB962C8B-B14F-4D97-AF65-F5344CB8AC3E}">
        <p14:creationId xmlns:p14="http://schemas.microsoft.com/office/powerpoint/2010/main" val="3109405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userDrawn="1">
  <p:cSld name="1_Title Slide - Text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8463" y="1864706"/>
            <a:ext cx="8347076" cy="711809"/>
          </a:xfrm>
          <a:prstGeom prst="rect">
            <a:avLst/>
          </a:prstGeom>
        </p:spPr>
        <p:txBody>
          <a:bodyPr anchor="ctr"/>
          <a:lstStyle>
            <a:lvl1pPr>
              <a:lnSpc>
                <a:spcPts val="1725"/>
              </a:lnSpc>
              <a:defRPr sz="1725" b="0">
                <a:solidFill>
                  <a:schemeClr val="accent6"/>
                </a:solidFill>
              </a:defRPr>
            </a:lvl1pPr>
          </a:lstStyle>
          <a:p>
            <a:r>
              <a:rPr lang="en-US"/>
              <a:t>INSERT MAIN TITLE HERE – UP TO 2 FULL-WIDTH LINES (ALL CAPS)</a:t>
            </a:r>
          </a:p>
        </p:txBody>
      </p:sp>
      <p:sp>
        <p:nvSpPr>
          <p:cNvPr id="3" name="Subtitle 2"/>
          <p:cNvSpPr>
            <a:spLocks noGrp="1"/>
          </p:cNvSpPr>
          <p:nvPr>
            <p:ph type="subTitle" idx="1" hasCustomPrompt="1"/>
          </p:nvPr>
        </p:nvSpPr>
        <p:spPr>
          <a:xfrm>
            <a:off x="398462" y="2626209"/>
            <a:ext cx="8347077" cy="440164"/>
          </a:xfrm>
        </p:spPr>
        <p:txBody>
          <a:bodyPr anchor="ctr"/>
          <a:lstStyle>
            <a:lvl1pPr marL="0" indent="0" algn="l">
              <a:spcBef>
                <a:spcPts val="0"/>
              </a:spcBef>
              <a:buNone/>
              <a:defRPr sz="1050" b="0">
                <a:solidFill>
                  <a:schemeClr val="accent4"/>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Insert Sub-Title Here – Up To 2 Lines (Initial Caps)</a:t>
            </a:r>
          </a:p>
        </p:txBody>
      </p:sp>
      <p:sp>
        <p:nvSpPr>
          <p:cNvPr id="7" name="Text Placeholder 5"/>
          <p:cNvSpPr>
            <a:spLocks noGrp="1"/>
          </p:cNvSpPr>
          <p:nvPr>
            <p:ph type="body" sz="quarter" idx="14" hasCustomPrompt="1"/>
          </p:nvPr>
        </p:nvSpPr>
        <p:spPr>
          <a:xfrm>
            <a:off x="398393" y="4059937"/>
            <a:ext cx="8329615" cy="760868"/>
          </a:xfrm>
        </p:spPr>
        <p:txBody>
          <a:bodyPr/>
          <a:lstStyle>
            <a:lvl1pPr marL="1191" indent="0">
              <a:lnSpc>
                <a:spcPts val="1275"/>
              </a:lnSpc>
              <a:spcBef>
                <a:spcPts val="0"/>
              </a:spcBef>
              <a:buNone/>
              <a:defRPr sz="900">
                <a:solidFill>
                  <a:schemeClr val="accent6">
                    <a:lumMod val="50000"/>
                    <a:lumOff val="50000"/>
                  </a:schemeClr>
                </a:solidFill>
              </a:defRPr>
            </a:lvl1pPr>
            <a:lvl2pPr marL="1191" indent="0">
              <a:lnSpc>
                <a:spcPts val="1275"/>
              </a:lnSpc>
              <a:spcBef>
                <a:spcPts val="0"/>
              </a:spcBef>
              <a:buFont typeface="Arial" panose="020B0604020202020204" pitchFamily="34" charset="0"/>
              <a:buNone/>
              <a:defRPr sz="900">
                <a:solidFill>
                  <a:schemeClr val="bg1"/>
                </a:solidFill>
              </a:defRPr>
            </a:lvl2pPr>
            <a:lvl3pPr marL="1191" indent="0">
              <a:lnSpc>
                <a:spcPts val="1275"/>
              </a:lnSpc>
              <a:spcBef>
                <a:spcPts val="0"/>
              </a:spcBef>
              <a:buNone/>
              <a:defRPr sz="900">
                <a:solidFill>
                  <a:schemeClr val="accent6">
                    <a:lumMod val="50000"/>
                    <a:lumOff val="50000"/>
                  </a:schemeClr>
                </a:solidFill>
              </a:defRPr>
            </a:lvl3pPr>
            <a:lvl4pPr marL="1191" indent="0">
              <a:lnSpc>
                <a:spcPts val="1275"/>
              </a:lnSpc>
              <a:spcBef>
                <a:spcPts val="0"/>
              </a:spcBef>
              <a:buNone/>
              <a:defRPr sz="900">
                <a:solidFill>
                  <a:schemeClr val="bg1"/>
                </a:solidFill>
              </a:defRPr>
            </a:lvl4pPr>
            <a:lvl5pPr marL="1191" indent="0">
              <a:lnSpc>
                <a:spcPts val="1275"/>
              </a:lnSpc>
              <a:spcBef>
                <a:spcPts val="0"/>
              </a:spcBef>
              <a:buNone/>
              <a:defRPr sz="900">
                <a:solidFill>
                  <a:schemeClr val="accent6">
                    <a:lumMod val="50000"/>
                    <a:lumOff val="50000"/>
                  </a:schemeClr>
                </a:solidFill>
              </a:defRPr>
            </a:lvl5pPr>
          </a:lstStyle>
          <a:p>
            <a:pPr lvl="0"/>
            <a:r>
              <a:rPr lang="en-US"/>
              <a:t>Presenter Name 1</a:t>
            </a:r>
          </a:p>
          <a:p>
            <a:pPr lvl="2"/>
            <a:r>
              <a:rPr lang="en-US"/>
              <a:t>Presenter Name 2</a:t>
            </a:r>
          </a:p>
          <a:p>
            <a:pPr lvl="4"/>
            <a:r>
              <a:rPr lang="en-US"/>
              <a:t>Presenter Name 3</a:t>
            </a:r>
          </a:p>
        </p:txBody>
      </p:sp>
      <p:sp>
        <p:nvSpPr>
          <p:cNvPr id="9" name="Date Placeholder 3"/>
          <p:cNvSpPr>
            <a:spLocks noGrp="1"/>
          </p:cNvSpPr>
          <p:nvPr>
            <p:ph type="dt" sz="half" idx="2"/>
          </p:nvPr>
        </p:nvSpPr>
        <p:spPr>
          <a:xfrm>
            <a:off x="398462" y="3493010"/>
            <a:ext cx="8347077" cy="274637"/>
          </a:xfrm>
          <a:prstGeom prst="rect">
            <a:avLst/>
          </a:prstGeom>
        </p:spPr>
        <p:txBody>
          <a:bodyPr vert="horz" lIns="0" tIns="0" rIns="0" bIns="0" rtlCol="0" anchor="ctr"/>
          <a:lstStyle>
            <a:lvl1pPr algn="l">
              <a:defRPr sz="900">
                <a:solidFill>
                  <a:schemeClr val="accent6">
                    <a:lumMod val="50000"/>
                    <a:lumOff val="50000"/>
                  </a:schemeClr>
                </a:solidFill>
                <a:latin typeface="Arial" panose="020B0604020202020204" pitchFamily="34" charset="0"/>
                <a:cs typeface="Arial" panose="020B0604020202020204" pitchFamily="34" charset="0"/>
              </a:defRPr>
            </a:lvl1pPr>
          </a:lstStyle>
          <a:p>
            <a:r>
              <a:rPr lang="en-US">
                <a:solidFill>
                  <a:srgbClr val="000000">
                    <a:lumMod val="50000"/>
                    <a:lumOff val="50000"/>
                  </a:srgbClr>
                </a:solidFill>
              </a:rPr>
              <a:t>Month DD, YYYY</a:t>
            </a:r>
          </a:p>
        </p:txBody>
      </p:sp>
      <p:cxnSp>
        <p:nvCxnSpPr>
          <p:cNvPr id="11" name="Straight Connector 10"/>
          <p:cNvCxnSpPr/>
          <p:nvPr userDrawn="1"/>
        </p:nvCxnSpPr>
        <p:spPr>
          <a:xfrm>
            <a:off x="365127" y="3220289"/>
            <a:ext cx="8347075"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6" descr="C:\Users\TERESA~1\AppData\Local\Temp\vmware-Teresa Sharp\VMwareDnD\99bbe9a7\BMGF_red_box_2i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99618" y="0"/>
            <a:ext cx="1645920" cy="123444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97639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Full Width Head, Copy + Visual">
    <p:spTree>
      <p:nvGrpSpPr>
        <p:cNvPr id="1" name=""/>
        <p:cNvGrpSpPr/>
        <p:nvPr/>
      </p:nvGrpSpPr>
      <p:grpSpPr>
        <a:xfrm>
          <a:off x="0" y="0"/>
          <a:ext cx="0" cy="0"/>
          <a:chOff x="0" y="0"/>
          <a:chExt cx="0" cy="0"/>
        </a:xfrm>
      </p:grpSpPr>
      <p:sp>
        <p:nvSpPr>
          <p:cNvPr id="4" name="Footer Placeholder 3"/>
          <p:cNvSpPr>
            <a:spLocks noGrp="1"/>
          </p:cNvSpPr>
          <p:nvPr>
            <p:ph type="ftr" sz="quarter" idx="14"/>
          </p:nvPr>
        </p:nvSpPr>
        <p:spPr/>
        <p:txBody>
          <a:bodyPr/>
          <a:lstStyle/>
          <a:p>
            <a:pPr algn="r"/>
            <a:r>
              <a:rPr lang="en-US">
                <a:solidFill>
                  <a:srgbClr val="000000"/>
                </a:solidFill>
              </a:rPr>
              <a:t>2015 © Bill &amp; Melinda Gates Foundation      |</a:t>
            </a:r>
          </a:p>
        </p:txBody>
      </p:sp>
      <p:sp>
        <p:nvSpPr>
          <p:cNvPr id="5" name="Slide Number Placeholder 4"/>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3" name="Text Placeholder 2"/>
          <p:cNvSpPr>
            <a:spLocks noGrp="1"/>
          </p:cNvSpPr>
          <p:nvPr>
            <p:ph type="body" sz="quarter" idx="16" hasCustomPrompt="1"/>
          </p:nvPr>
        </p:nvSpPr>
        <p:spPr>
          <a:xfrm>
            <a:off x="365128" y="871714"/>
            <a:ext cx="8413748" cy="450099"/>
          </a:xfrm>
        </p:spPr>
        <p:txBody>
          <a:bodyPr/>
          <a:lstStyle>
            <a:lvl1pPr marL="0" indent="0">
              <a:buNone/>
              <a:defRPr sz="938" baseline="0"/>
            </a:lvl1pPr>
            <a:lvl2pPr marL="0" indent="0">
              <a:buFont typeface="Arial" panose="020B0604020202020204" pitchFamily="34" charset="0"/>
              <a:buNone/>
              <a:defRPr sz="938"/>
            </a:lvl2pPr>
            <a:lvl3pPr marL="0" indent="0">
              <a:buNone/>
              <a:defRPr sz="938"/>
            </a:lvl3pPr>
            <a:lvl4pPr marL="0" indent="0">
              <a:buNone/>
              <a:defRPr sz="938"/>
            </a:lvl4pPr>
            <a:lvl5pPr marL="0" indent="0">
              <a:buNone/>
              <a:defRPr sz="938"/>
            </a:lvl5pPr>
          </a:lstStyle>
          <a:p>
            <a:pPr lvl="0"/>
            <a:r>
              <a:rPr lang="en-US"/>
              <a:t>Insert sub-headline or explanatory copy here – up to 2 full-width lines.</a:t>
            </a:r>
          </a:p>
        </p:txBody>
      </p:sp>
      <p:sp>
        <p:nvSpPr>
          <p:cNvPr id="7" name="Content Placeholder 6"/>
          <p:cNvSpPr>
            <a:spLocks noGrp="1"/>
          </p:cNvSpPr>
          <p:nvPr>
            <p:ph sz="quarter" idx="17" hasCustomPrompt="1"/>
          </p:nvPr>
        </p:nvSpPr>
        <p:spPr>
          <a:xfrm>
            <a:off x="365125" y="1462093"/>
            <a:ext cx="8413751" cy="3257546"/>
          </a:xfrm>
        </p:spPr>
        <p:txBody>
          <a:bodyPr tIns="1097280"/>
          <a:lstStyle>
            <a:lvl1pPr marL="0" indent="0" algn="ctr">
              <a:buNone/>
              <a:defRPr sz="900" baseline="0"/>
            </a:lvl1pPr>
            <a:lvl2pPr marL="0" indent="0">
              <a:buFont typeface="Arial" panose="020B0604020202020204" pitchFamily="34" charset="0"/>
              <a:buNone/>
              <a:defRPr sz="900"/>
            </a:lvl2pPr>
            <a:lvl3pPr marL="0" indent="0">
              <a:buNone/>
              <a:defRPr sz="900"/>
            </a:lvl3pPr>
            <a:lvl4pPr marL="0" indent="0">
              <a:buNone/>
              <a:defRPr sz="900"/>
            </a:lvl4pPr>
            <a:lvl5pPr marL="0" indent="0">
              <a:buNone/>
              <a:defRPr sz="900"/>
            </a:lvl5pPr>
          </a:lstStyle>
          <a:p>
            <a:pPr lvl="0"/>
            <a:r>
              <a:rPr lang="en-US"/>
              <a:t>Click icon to insert visual element here at full-width of slide.</a:t>
            </a:r>
          </a:p>
        </p:txBody>
      </p:sp>
      <p:sp>
        <p:nvSpPr>
          <p:cNvPr id="6" name="Title 5"/>
          <p:cNvSpPr>
            <a:spLocks noGrp="1"/>
          </p:cNvSpPr>
          <p:nvPr>
            <p:ph type="title" hasCustomPrompt="1"/>
          </p:nvPr>
        </p:nvSpPr>
        <p:spPr>
          <a:xfrm>
            <a:off x="365125" y="472678"/>
            <a:ext cx="8413751" cy="393884"/>
          </a:xfrm>
        </p:spPr>
        <p:txBody>
          <a:bodyPr/>
          <a:lstStyle>
            <a:lvl1pPr>
              <a:defRPr baseline="0"/>
            </a:lvl1pPr>
          </a:lstStyle>
          <a:p>
            <a:r>
              <a:rPr lang="en-US"/>
              <a:t>INSERT HEADLINE HERE – UP TO 1 FULL-WIDTH LINE</a:t>
            </a:r>
          </a:p>
        </p:txBody>
      </p:sp>
    </p:spTree>
    <p:extLst>
      <p:ext uri="{BB962C8B-B14F-4D97-AF65-F5344CB8AC3E}">
        <p14:creationId xmlns:p14="http://schemas.microsoft.com/office/powerpoint/2010/main" val="507146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a:lstStyle/>
          <a:p>
            <a:fld id="{3F0AAF79-EEEA-45A5-B603-1F0E3112357C}" type="datetimeFigureOut">
              <a:rPr lang="en-US" smtClean="0">
                <a:solidFill>
                  <a:srgbClr val="59452A"/>
                </a:solidFill>
              </a:rPr>
              <a:pPr/>
              <a:t>4/20/2017</a:t>
            </a:fld>
            <a:endParaRPr lang="en-US">
              <a:solidFill>
                <a:srgbClr val="59452A"/>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3AAB02B6-B4D6-47C1-87FC-6FA4B0F0D5E2}"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06283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le Slide - Customize Photo">
    <p:spTree>
      <p:nvGrpSpPr>
        <p:cNvPr id="1" name=""/>
        <p:cNvGrpSpPr/>
        <p:nvPr/>
      </p:nvGrpSpPr>
      <p:grpSpPr>
        <a:xfrm>
          <a:off x="0" y="0"/>
          <a:ext cx="0" cy="0"/>
          <a:chOff x="0" y="0"/>
          <a:chExt cx="0" cy="0"/>
        </a:xfrm>
      </p:grpSpPr>
      <p:sp>
        <p:nvSpPr>
          <p:cNvPr id="10" name="Picture Placeholder 7"/>
          <p:cNvSpPr>
            <a:spLocks noGrp="1"/>
          </p:cNvSpPr>
          <p:nvPr>
            <p:ph type="pic" sz="quarter" idx="13" hasCustomPrompt="1"/>
          </p:nvPr>
        </p:nvSpPr>
        <p:spPr>
          <a:xfrm>
            <a:off x="1" y="0"/>
            <a:ext cx="9144000" cy="5143500"/>
          </a:xfrm>
        </p:spPr>
        <p:txBody>
          <a:bodyPr lIns="4754880" tIns="1920240" rIns="0" bIns="0">
            <a:normAutofit/>
          </a:bodyPr>
          <a:lstStyle>
            <a:lvl1pPr marL="0" indent="0">
              <a:buNone/>
              <a:defRPr sz="1800">
                <a:latin typeface="Arial" panose="020B0604020202020204" pitchFamily="34" charset="0"/>
                <a:cs typeface="Arial" panose="020B0604020202020204" pitchFamily="34" charset="0"/>
              </a:defRPr>
            </a:lvl1pPr>
          </a:lstStyle>
          <a:p>
            <a:r>
              <a:rPr lang="en-US"/>
              <a:t>Click on the icon to insert a </a:t>
            </a:r>
            <a:br>
              <a:rPr lang="en-US"/>
            </a:br>
            <a:r>
              <a:rPr lang="en-US"/>
              <a:t>new photo. Detailed instructions </a:t>
            </a:r>
            <a:br>
              <a:rPr lang="en-US"/>
            </a:br>
            <a:r>
              <a:rPr lang="en-US"/>
              <a:t>can be found on the slide titled</a:t>
            </a:r>
            <a:br>
              <a:rPr lang="en-US"/>
            </a:br>
            <a:r>
              <a:rPr lang="en-US"/>
              <a:t>“CHANGING THE PHOTO ON </a:t>
            </a:r>
            <a:br>
              <a:rPr lang="en-US"/>
            </a:br>
            <a:r>
              <a:rPr lang="en-US"/>
              <a:t>YOUR TITLE SLIDE.”</a:t>
            </a:r>
          </a:p>
        </p:txBody>
      </p:sp>
      <p:sp>
        <p:nvSpPr>
          <p:cNvPr id="2" name="Title 1"/>
          <p:cNvSpPr>
            <a:spLocks noGrp="1"/>
          </p:cNvSpPr>
          <p:nvPr>
            <p:ph type="ctrTitle" hasCustomPrompt="1"/>
          </p:nvPr>
        </p:nvSpPr>
        <p:spPr>
          <a:xfrm>
            <a:off x="365125" y="1844777"/>
            <a:ext cx="4140200" cy="847549"/>
          </a:xfrm>
        </p:spPr>
        <p:txBody>
          <a:bodyPr/>
          <a:lstStyle>
            <a:lvl1pPr>
              <a:defRPr b="0" baseline="0">
                <a:solidFill>
                  <a:schemeClr val="bg1"/>
                </a:solidFill>
              </a:defRPr>
            </a:lvl1pPr>
          </a:lstStyle>
          <a:p>
            <a:r>
              <a:rPr lang="en-US"/>
              <a:t>INSERT MAIN TITLE HERE – UP TO 2 LINES (ALL CAPS)</a:t>
            </a:r>
          </a:p>
        </p:txBody>
      </p:sp>
      <p:sp>
        <p:nvSpPr>
          <p:cNvPr id="3" name="Subtitle 2"/>
          <p:cNvSpPr>
            <a:spLocks noGrp="1"/>
          </p:cNvSpPr>
          <p:nvPr>
            <p:ph type="subTitle" idx="1" hasCustomPrompt="1"/>
          </p:nvPr>
        </p:nvSpPr>
        <p:spPr>
          <a:xfrm>
            <a:off x="365127" y="2722336"/>
            <a:ext cx="4140200" cy="522515"/>
          </a:xfrm>
        </p:spPr>
        <p:txBody>
          <a:bodyPr/>
          <a:lstStyle>
            <a:lvl1pPr marL="0" indent="0" algn="l">
              <a:spcBef>
                <a:spcPts val="0"/>
              </a:spcBef>
              <a:buNone/>
              <a:defRPr sz="1400" b="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Sub-Title Here – Up To 2 Lines (Initial Caps)</a:t>
            </a:r>
          </a:p>
        </p:txBody>
      </p:sp>
      <p:sp>
        <p:nvSpPr>
          <p:cNvPr id="7" name="Text Placeholder 5"/>
          <p:cNvSpPr>
            <a:spLocks noGrp="1"/>
          </p:cNvSpPr>
          <p:nvPr>
            <p:ph type="body" sz="quarter" idx="14" hasCustomPrompt="1"/>
          </p:nvPr>
        </p:nvSpPr>
        <p:spPr>
          <a:xfrm>
            <a:off x="365127" y="4056063"/>
            <a:ext cx="4140200" cy="760868"/>
          </a:xfrm>
        </p:spPr>
        <p:txBody>
          <a:bodyPr/>
          <a:lstStyle>
            <a:lvl1pPr marL="1588" indent="0">
              <a:lnSpc>
                <a:spcPts val="1700"/>
              </a:lnSpc>
              <a:spcBef>
                <a:spcPts val="0"/>
              </a:spcBef>
              <a:buNone/>
              <a:defRPr sz="1200">
                <a:solidFill>
                  <a:schemeClr val="bg1"/>
                </a:solidFill>
              </a:defRPr>
            </a:lvl1pPr>
            <a:lvl2pPr marL="1588" indent="0">
              <a:lnSpc>
                <a:spcPts val="1700"/>
              </a:lnSpc>
              <a:spcBef>
                <a:spcPts val="0"/>
              </a:spcBef>
              <a:buFont typeface="Arial" panose="020B0604020202020204" pitchFamily="34" charset="0"/>
              <a:buNone/>
              <a:defRPr sz="1200">
                <a:solidFill>
                  <a:schemeClr val="bg1"/>
                </a:solidFill>
              </a:defRPr>
            </a:lvl2pPr>
            <a:lvl3pPr marL="1588" indent="0">
              <a:lnSpc>
                <a:spcPts val="1700"/>
              </a:lnSpc>
              <a:spcBef>
                <a:spcPts val="0"/>
              </a:spcBef>
              <a:buNone/>
              <a:defRPr sz="1200">
                <a:solidFill>
                  <a:schemeClr val="bg1"/>
                </a:solidFill>
              </a:defRPr>
            </a:lvl3pPr>
            <a:lvl4pPr marL="1588" indent="0">
              <a:lnSpc>
                <a:spcPts val="1700"/>
              </a:lnSpc>
              <a:spcBef>
                <a:spcPts val="0"/>
              </a:spcBef>
              <a:buNone/>
              <a:defRPr sz="1200">
                <a:solidFill>
                  <a:schemeClr val="bg1"/>
                </a:solidFill>
              </a:defRPr>
            </a:lvl4pPr>
            <a:lvl5pPr marL="1588" indent="0">
              <a:lnSpc>
                <a:spcPts val="1700"/>
              </a:lnSpc>
              <a:spcBef>
                <a:spcPts val="0"/>
              </a:spcBef>
              <a:buNone/>
              <a:defRPr sz="1200">
                <a:solidFill>
                  <a:schemeClr val="bg1"/>
                </a:solidFill>
              </a:defRPr>
            </a:lvl5pPr>
          </a:lstStyle>
          <a:p>
            <a:pPr lvl="0"/>
            <a:r>
              <a:rPr lang="en-US"/>
              <a:t>Presenter Name 1</a:t>
            </a:r>
          </a:p>
          <a:p>
            <a:pPr lvl="2"/>
            <a:r>
              <a:rPr lang="en-US"/>
              <a:t>Presenter Name 2</a:t>
            </a:r>
          </a:p>
          <a:p>
            <a:pPr lvl="4"/>
            <a:r>
              <a:rPr lang="en-US"/>
              <a:t>Presenter Name 3</a:t>
            </a:r>
          </a:p>
        </p:txBody>
      </p:sp>
      <p:sp>
        <p:nvSpPr>
          <p:cNvPr id="9" name="Date Placeholder 3"/>
          <p:cNvSpPr>
            <a:spLocks noGrp="1"/>
          </p:cNvSpPr>
          <p:nvPr>
            <p:ph type="dt" sz="half" idx="2"/>
          </p:nvPr>
        </p:nvSpPr>
        <p:spPr>
          <a:xfrm>
            <a:off x="365125" y="3493009"/>
            <a:ext cx="4140201" cy="274637"/>
          </a:xfrm>
          <a:prstGeom prst="rect">
            <a:avLst/>
          </a:prstGeom>
        </p:spPr>
        <p:txBody>
          <a:bodyPr vert="horz" lIns="0" tIns="0" rIns="0" bIns="0" rtlCol="0" anchor="ctr"/>
          <a:lstStyle>
            <a:lvl1pPr algn="l">
              <a:defRPr sz="1200">
                <a:solidFill>
                  <a:schemeClr val="bg1"/>
                </a:solidFill>
                <a:latin typeface="Arial" panose="020B0604020202020204" pitchFamily="34" charset="0"/>
                <a:cs typeface="Arial" panose="020B0604020202020204" pitchFamily="34" charset="0"/>
              </a:defRPr>
            </a:lvl1pPr>
          </a:lstStyle>
          <a:p>
            <a:endParaRPr lang="en-US">
              <a:solidFill>
                <a:srgbClr val="FFFFFF"/>
              </a:solidFill>
            </a:endParaRPr>
          </a:p>
        </p:txBody>
      </p:sp>
      <p:sp>
        <p:nvSpPr>
          <p:cNvPr id="8" name="Footer Placeholder 3"/>
          <p:cNvSpPr>
            <a:spLocks noGrp="1"/>
          </p:cNvSpPr>
          <p:nvPr>
            <p:ph type="ftr" sz="quarter" idx="15"/>
          </p:nvPr>
        </p:nvSpPr>
        <p:spPr>
          <a:xfrm>
            <a:off x="5816600" y="4895959"/>
            <a:ext cx="2895600" cy="155598"/>
          </a:xfrm>
        </p:spPr>
        <p:txBody>
          <a:bodyPr/>
          <a:lstStyle>
            <a:lvl1pPr>
              <a:defRPr sz="500">
                <a:solidFill>
                  <a:schemeClr val="bg1"/>
                </a:solidFill>
              </a:defRPr>
            </a:lvl1pPr>
          </a:lstStyle>
          <a:p>
            <a:pPr algn="r"/>
            <a:r>
              <a:rPr lang="en-US"/>
              <a:t>© Bill &amp; Melinda Gates Foundation      |</a:t>
            </a:r>
          </a:p>
        </p:txBody>
      </p:sp>
    </p:spTree>
    <p:extLst>
      <p:ext uri="{BB962C8B-B14F-4D97-AF65-F5344CB8AC3E}">
        <p14:creationId xmlns:p14="http://schemas.microsoft.com/office/powerpoint/2010/main" val="3685050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le Slide - Text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5126" y="1864705"/>
            <a:ext cx="8347074" cy="711809"/>
          </a:xfrm>
          <a:prstGeom prst="rect">
            <a:avLst/>
          </a:prstGeom>
        </p:spPr>
        <p:txBody>
          <a:bodyPr anchor="ctr"/>
          <a:lstStyle>
            <a:lvl1pPr>
              <a:lnSpc>
                <a:spcPts val="2300"/>
              </a:lnSpc>
              <a:defRPr sz="2300" b="0" baseline="0">
                <a:solidFill>
                  <a:schemeClr val="accent6"/>
                </a:solidFill>
              </a:defRPr>
            </a:lvl1pPr>
          </a:lstStyle>
          <a:p>
            <a:r>
              <a:rPr lang="en-US"/>
              <a:t>INSERT MAIN TITLE HERE – UP TO 2 FULL-WIDTH LINES (ALL CAPS)</a:t>
            </a:r>
          </a:p>
        </p:txBody>
      </p:sp>
      <p:sp>
        <p:nvSpPr>
          <p:cNvPr id="3" name="Subtitle 2"/>
          <p:cNvSpPr>
            <a:spLocks noGrp="1"/>
          </p:cNvSpPr>
          <p:nvPr>
            <p:ph type="subTitle" idx="1" hasCustomPrompt="1"/>
          </p:nvPr>
        </p:nvSpPr>
        <p:spPr>
          <a:xfrm>
            <a:off x="365126" y="2626208"/>
            <a:ext cx="8347075" cy="440164"/>
          </a:xfrm>
        </p:spPr>
        <p:txBody>
          <a:bodyPr anchor="ctr"/>
          <a:lstStyle>
            <a:lvl1pPr marL="0" indent="0" algn="l">
              <a:spcBef>
                <a:spcPts val="0"/>
              </a:spcBef>
              <a:buNone/>
              <a:defRPr sz="1400" b="0">
                <a:solidFill>
                  <a:schemeClr val="accent4"/>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Sub-Title Here – Up To 2 Lines (Initial Caps)</a:t>
            </a:r>
          </a:p>
        </p:txBody>
      </p:sp>
      <p:sp>
        <p:nvSpPr>
          <p:cNvPr id="7" name="Text Placeholder 5"/>
          <p:cNvSpPr>
            <a:spLocks noGrp="1"/>
          </p:cNvSpPr>
          <p:nvPr>
            <p:ph type="body" sz="quarter" idx="14" hasCustomPrompt="1"/>
          </p:nvPr>
        </p:nvSpPr>
        <p:spPr>
          <a:xfrm>
            <a:off x="365126" y="4059937"/>
            <a:ext cx="8329613" cy="760868"/>
          </a:xfrm>
        </p:spPr>
        <p:txBody>
          <a:bodyPr/>
          <a:lstStyle>
            <a:lvl1pPr marL="1588" indent="0">
              <a:lnSpc>
                <a:spcPts val="1700"/>
              </a:lnSpc>
              <a:spcBef>
                <a:spcPts val="0"/>
              </a:spcBef>
              <a:buNone/>
              <a:defRPr sz="1200">
                <a:solidFill>
                  <a:schemeClr val="accent6">
                    <a:lumMod val="50000"/>
                    <a:lumOff val="50000"/>
                  </a:schemeClr>
                </a:solidFill>
              </a:defRPr>
            </a:lvl1pPr>
            <a:lvl2pPr marL="1588" indent="0">
              <a:lnSpc>
                <a:spcPts val="1700"/>
              </a:lnSpc>
              <a:spcBef>
                <a:spcPts val="0"/>
              </a:spcBef>
              <a:buFont typeface="Arial" panose="020B0604020202020204" pitchFamily="34" charset="0"/>
              <a:buNone/>
              <a:defRPr sz="1200">
                <a:solidFill>
                  <a:schemeClr val="bg1"/>
                </a:solidFill>
              </a:defRPr>
            </a:lvl2pPr>
            <a:lvl3pPr marL="1588" indent="0">
              <a:lnSpc>
                <a:spcPts val="1700"/>
              </a:lnSpc>
              <a:spcBef>
                <a:spcPts val="0"/>
              </a:spcBef>
              <a:buNone/>
              <a:defRPr sz="1200">
                <a:solidFill>
                  <a:schemeClr val="accent6">
                    <a:lumMod val="50000"/>
                    <a:lumOff val="50000"/>
                  </a:schemeClr>
                </a:solidFill>
              </a:defRPr>
            </a:lvl3pPr>
            <a:lvl4pPr marL="1588" indent="0">
              <a:lnSpc>
                <a:spcPts val="1700"/>
              </a:lnSpc>
              <a:spcBef>
                <a:spcPts val="0"/>
              </a:spcBef>
              <a:buNone/>
              <a:defRPr sz="1200">
                <a:solidFill>
                  <a:schemeClr val="bg1"/>
                </a:solidFill>
              </a:defRPr>
            </a:lvl4pPr>
            <a:lvl5pPr marL="1588" indent="0">
              <a:lnSpc>
                <a:spcPts val="1700"/>
              </a:lnSpc>
              <a:spcBef>
                <a:spcPts val="0"/>
              </a:spcBef>
              <a:buNone/>
              <a:defRPr sz="1200">
                <a:solidFill>
                  <a:schemeClr val="accent6">
                    <a:lumMod val="50000"/>
                    <a:lumOff val="50000"/>
                  </a:schemeClr>
                </a:solidFill>
              </a:defRPr>
            </a:lvl5pPr>
          </a:lstStyle>
          <a:p>
            <a:pPr lvl="0"/>
            <a:r>
              <a:rPr lang="en-US"/>
              <a:t>Presenter Name 1</a:t>
            </a:r>
          </a:p>
          <a:p>
            <a:pPr lvl="2"/>
            <a:r>
              <a:rPr lang="en-US"/>
              <a:t>Presenter Name 2</a:t>
            </a:r>
          </a:p>
          <a:p>
            <a:pPr lvl="4"/>
            <a:r>
              <a:rPr lang="en-US"/>
              <a:t>Presenter Name 3</a:t>
            </a:r>
          </a:p>
        </p:txBody>
      </p:sp>
      <p:sp>
        <p:nvSpPr>
          <p:cNvPr id="9" name="Date Placeholder 3"/>
          <p:cNvSpPr>
            <a:spLocks noGrp="1"/>
          </p:cNvSpPr>
          <p:nvPr>
            <p:ph type="dt" sz="half" idx="2"/>
          </p:nvPr>
        </p:nvSpPr>
        <p:spPr>
          <a:xfrm>
            <a:off x="365126" y="3493009"/>
            <a:ext cx="8347075" cy="274637"/>
          </a:xfrm>
          <a:prstGeom prst="rect">
            <a:avLst/>
          </a:prstGeom>
        </p:spPr>
        <p:txBody>
          <a:bodyPr vert="horz" lIns="0" tIns="0" rIns="0" bIns="0" rtlCol="0" anchor="ctr"/>
          <a:lstStyle>
            <a:lvl1pPr algn="l">
              <a:defRPr sz="1200">
                <a:solidFill>
                  <a:schemeClr val="accent6">
                    <a:lumMod val="50000"/>
                    <a:lumOff val="50000"/>
                  </a:schemeClr>
                </a:solidFill>
                <a:latin typeface="Arial" panose="020B0604020202020204" pitchFamily="34" charset="0"/>
                <a:cs typeface="Arial" panose="020B0604020202020204" pitchFamily="34" charset="0"/>
              </a:defRPr>
            </a:lvl1pPr>
          </a:lstStyle>
          <a:p>
            <a:endParaRPr lang="en-US">
              <a:solidFill>
                <a:srgbClr val="000000">
                  <a:lumMod val="50000"/>
                  <a:lumOff val="50000"/>
                </a:srgbClr>
              </a:solidFill>
            </a:endParaRPr>
          </a:p>
        </p:txBody>
      </p:sp>
      <p:cxnSp>
        <p:nvCxnSpPr>
          <p:cNvPr id="11" name="Straight Connector 10"/>
          <p:cNvCxnSpPr/>
          <p:nvPr userDrawn="1"/>
        </p:nvCxnSpPr>
        <p:spPr>
          <a:xfrm>
            <a:off x="365126" y="3220289"/>
            <a:ext cx="8347075"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6" descr="C:\Users\TERESA~1\AppData\Local\Temp\vmware-Teresa Sharp\VMwareDnD\99bbe9a7\BMGF_red_box_2i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66280" y="1"/>
            <a:ext cx="1645920" cy="1645920"/>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3"/>
          <p:cNvSpPr>
            <a:spLocks noGrp="1"/>
          </p:cNvSpPr>
          <p:nvPr>
            <p:ph type="ftr" sz="quarter" idx="15"/>
          </p:nvPr>
        </p:nvSpPr>
        <p:spPr>
          <a:xfrm>
            <a:off x="5816600" y="4895959"/>
            <a:ext cx="2895600" cy="155598"/>
          </a:xfrm>
        </p:spPr>
        <p:txBody>
          <a:bodyPr/>
          <a:lstStyle>
            <a:lvl1pPr>
              <a:defRPr sz="500"/>
            </a:lvl1pPr>
          </a:lstStyle>
          <a:p>
            <a:pPr algn="r"/>
            <a:r>
              <a:rPr lang="en-US"/>
              <a:t>© Bill &amp; Melinda Gates Foundation      |</a:t>
            </a:r>
          </a:p>
        </p:txBody>
      </p:sp>
    </p:spTree>
    <p:extLst>
      <p:ext uri="{BB962C8B-B14F-4D97-AF65-F5344CB8AC3E}">
        <p14:creationId xmlns:p14="http://schemas.microsoft.com/office/powerpoint/2010/main" val="128991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ext-Only Transition Slide">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0" y="0"/>
            <a:ext cx="9144000" cy="5143500"/>
          </a:xfrm>
          <a:solidFill>
            <a:schemeClr val="accent3"/>
          </a:solidFill>
        </p:spPr>
        <p:txBody>
          <a:bodyPr lIns="365760" tIns="685800" rIns="365760" bIns="1828800"/>
          <a:lstStyle>
            <a:lvl1pPr marL="0" indent="0">
              <a:lnSpc>
                <a:spcPts val="3400"/>
              </a:lnSpc>
              <a:spcBef>
                <a:spcPts val="1200"/>
              </a:spcBef>
              <a:buNone/>
              <a:defRPr lang="en-US" sz="3000" kern="1200" cap="all" baseline="0" smtClean="0">
                <a:solidFill>
                  <a:schemeClr val="bg1"/>
                </a:solidFill>
                <a:latin typeface="Arial" pitchFamily="34" charset="0"/>
                <a:ea typeface="+mn-ea"/>
                <a:cs typeface="Arial" pitchFamily="34" charset="0"/>
              </a:defRPr>
            </a:lvl1pPr>
            <a:lvl2pPr marL="0" indent="0">
              <a:buFont typeface="Arial" pitchFamily="34" charset="0"/>
              <a:buNone/>
              <a:defRPr lang="en-US" sz="3600" kern="1200" smtClean="0">
                <a:solidFill>
                  <a:schemeClr val="accent3">
                    <a:lumMod val="75000"/>
                  </a:schemeClr>
                </a:solidFill>
                <a:latin typeface="Arial" pitchFamily="34" charset="0"/>
                <a:ea typeface="+mn-ea"/>
                <a:cs typeface="Arial" pitchFamily="34" charset="0"/>
              </a:defRPr>
            </a:lvl2pPr>
            <a:lvl3pPr marL="0" indent="0">
              <a:buNone/>
              <a:defRPr lang="en-US" sz="3600" kern="1200" smtClean="0">
                <a:solidFill>
                  <a:schemeClr val="accent3">
                    <a:lumMod val="75000"/>
                  </a:schemeClr>
                </a:solidFill>
                <a:latin typeface="Arial" pitchFamily="34" charset="0"/>
                <a:ea typeface="+mn-ea"/>
                <a:cs typeface="Arial" pitchFamily="34" charset="0"/>
              </a:defRPr>
            </a:lvl3pPr>
            <a:lvl4pPr marL="0" indent="0">
              <a:buNone/>
              <a:defRPr lang="en-US" sz="3600" kern="1200" smtClean="0">
                <a:solidFill>
                  <a:schemeClr val="accent3">
                    <a:lumMod val="75000"/>
                  </a:schemeClr>
                </a:solidFill>
                <a:latin typeface="Arial" pitchFamily="34" charset="0"/>
                <a:ea typeface="+mn-ea"/>
                <a:cs typeface="Arial" pitchFamily="34" charset="0"/>
              </a:defRPr>
            </a:lvl4pPr>
            <a:lvl5pPr marL="0" indent="0">
              <a:buNone/>
              <a:defRPr lang="en-US" sz="3600" kern="1200">
                <a:solidFill>
                  <a:schemeClr val="accent3">
                    <a:lumMod val="75000"/>
                  </a:schemeClr>
                </a:solidFill>
                <a:latin typeface="Arial" pitchFamily="34" charset="0"/>
                <a:ea typeface="+mn-ea"/>
                <a:cs typeface="Arial" pitchFamily="34" charset="0"/>
              </a:defRPr>
            </a:lvl5pPr>
          </a:lstStyle>
          <a:p>
            <a:pPr lvl="0"/>
            <a:r>
              <a:rPr lang="en-US"/>
              <a:t>CLICK TO EDIT TEXT</a:t>
            </a:r>
          </a:p>
        </p:txBody>
      </p:sp>
    </p:spTree>
    <p:extLst>
      <p:ext uri="{BB962C8B-B14F-4D97-AF65-F5344CB8AC3E}">
        <p14:creationId xmlns:p14="http://schemas.microsoft.com/office/powerpoint/2010/main" val="2944177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Width Head, 1/3 Copy + 2/3 Visu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56013" y="1289050"/>
            <a:ext cx="5038726" cy="3389313"/>
          </a:xfrm>
        </p:spPr>
        <p:txBody>
          <a:bodyPr/>
          <a:lstStyle>
            <a:lvl1pPr>
              <a:defRPr baseline="0"/>
            </a:lvl1pPr>
          </a:lstStyle>
          <a:p>
            <a:pPr lvl="0"/>
            <a:r>
              <a:rPr lang="en-US"/>
              <a:t>Click an icon to insert a visual here at 2/3 width of slide</a:t>
            </a:r>
          </a:p>
        </p:txBody>
      </p:sp>
      <p:sp>
        <p:nvSpPr>
          <p:cNvPr id="7" name="Text Placeholder 7"/>
          <p:cNvSpPr>
            <a:spLocks noGrp="1"/>
          </p:cNvSpPr>
          <p:nvPr>
            <p:ph type="body" sz="quarter" idx="13" hasCustomPrompt="1"/>
          </p:nvPr>
        </p:nvSpPr>
        <p:spPr>
          <a:xfrm>
            <a:off x="365125" y="1289050"/>
            <a:ext cx="3170238" cy="3389313"/>
          </a:xfrm>
        </p:spPr>
        <p:txBody>
          <a:bodyPr/>
          <a:lstStyle>
            <a:lvl1pPr>
              <a:spcBef>
                <a:spcPts val="600"/>
              </a:spcBef>
              <a:spcAft>
                <a:spcPts val="0"/>
              </a:spcAft>
              <a:defRPr sz="1400" b="0"/>
            </a:lvl1pPr>
            <a:lvl2pPr>
              <a:spcBef>
                <a:spcPts val="600"/>
              </a:spcBef>
              <a:spcAft>
                <a:spcPts val="0"/>
              </a:spcAft>
              <a:defRPr sz="1300" baseline="0"/>
            </a:lvl2pPr>
            <a:lvl3pPr>
              <a:spcBef>
                <a:spcPts val="600"/>
              </a:spcBef>
              <a:spcAft>
                <a:spcPts val="0"/>
              </a:spcAft>
              <a:buClr>
                <a:srgbClr val="3086AB"/>
              </a:buClr>
              <a:defRPr sz="1200"/>
            </a:lvl3pPr>
            <a:lvl4pPr marL="515937" indent="-171450">
              <a:spcBef>
                <a:spcPts val="600"/>
              </a:spcBef>
              <a:spcAft>
                <a:spcPts val="0"/>
              </a:spcAft>
              <a:buFont typeface="Arial" panose="020B0604020202020204" pitchFamily="34" charset="0"/>
              <a:buChar char="-"/>
              <a:defRPr baseline="0"/>
            </a:lvl4pPr>
            <a:lvl5pPr>
              <a:spcBef>
                <a:spcPts val="600"/>
              </a:spcBef>
              <a:spcAft>
                <a:spcPts val="0"/>
              </a:spcAft>
              <a:defRPr/>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6" name="Footer Placeholder 5"/>
          <p:cNvSpPr>
            <a:spLocks noGrp="1"/>
          </p:cNvSpPr>
          <p:nvPr>
            <p:ph type="ftr" sz="quarter" idx="14"/>
          </p:nvPr>
        </p:nvSpPr>
        <p:spPr/>
        <p:txBody>
          <a:bodyPr/>
          <a:lstStyle/>
          <a:p>
            <a:pPr algn="r"/>
            <a:r>
              <a:rPr lang="en-US">
                <a:solidFill>
                  <a:srgbClr val="000000"/>
                </a:solidFill>
              </a:rPr>
              <a:t>© Bill &amp; Melinda Gates Foundation      |</a:t>
            </a: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2" name="Title 1"/>
          <p:cNvSpPr>
            <a:spLocks noGrp="1"/>
          </p:cNvSpPr>
          <p:nvPr>
            <p:ph type="title" hasCustomPrompt="1"/>
          </p:nvPr>
        </p:nvSpPr>
        <p:spPr>
          <a:xfrm>
            <a:off x="365124" y="484691"/>
            <a:ext cx="8329613" cy="523183"/>
          </a:xfrm>
        </p:spPr>
        <p:txBody>
          <a:bodyPr/>
          <a:lstStyle>
            <a:lvl1pPr>
              <a:defRPr baseline="0"/>
            </a:lvl1pPr>
          </a:lstStyle>
          <a:p>
            <a:r>
              <a:rPr lang="en-US"/>
              <a:t>INSERT HEADLINE HERE – UP TO 2 FULL WIDTH LINES (ALL CAPS)</a:t>
            </a:r>
          </a:p>
        </p:txBody>
      </p:sp>
    </p:spTree>
    <p:extLst>
      <p:ext uri="{BB962C8B-B14F-4D97-AF65-F5344CB8AC3E}">
        <p14:creationId xmlns:p14="http://schemas.microsoft.com/office/powerpoint/2010/main" val="2934402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Full Width Head + Copy - Text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289051"/>
            <a:ext cx="8329613" cy="3389313"/>
          </a:xfrm>
        </p:spPr>
        <p:txBody>
          <a:bodyPr/>
          <a:lstStyle>
            <a:lvl1pPr>
              <a:spcBef>
                <a:spcPts val="600"/>
              </a:spcBef>
              <a:spcAft>
                <a:spcPts val="0"/>
              </a:spcAft>
              <a:defRPr sz="1400" b="0" baseline="0"/>
            </a:lvl1pPr>
            <a:lvl2pPr marL="171446" indent="-171446">
              <a:spcBef>
                <a:spcPts val="600"/>
              </a:spcBef>
              <a:spcAft>
                <a:spcPts val="0"/>
              </a:spcAft>
              <a:buClr>
                <a:schemeClr val="accent3">
                  <a:lumMod val="75000"/>
                </a:schemeClr>
              </a:buClr>
              <a:buFont typeface="Wingdings" panose="05000000000000000000" pitchFamily="2" charset="2"/>
              <a:buChar char="§"/>
              <a:defRPr sz="1300"/>
            </a:lvl2pPr>
            <a:lvl3pPr marL="342892" indent="-171446">
              <a:spcBef>
                <a:spcPts val="600"/>
              </a:spcBef>
              <a:spcAft>
                <a:spcPts val="0"/>
              </a:spcAft>
              <a:buClr>
                <a:srgbClr val="3086AB"/>
              </a:buClr>
              <a:buFont typeface="Arial" panose="020B0604020202020204" pitchFamily="34" charset="0"/>
              <a:buChar char="•"/>
              <a:tabLst/>
              <a:defRPr sz="1200" baseline="0"/>
            </a:lvl3pPr>
            <a:lvl4pPr marL="515925" indent="-173034">
              <a:spcBef>
                <a:spcPts val="600"/>
              </a:spcBef>
              <a:spcAft>
                <a:spcPts val="0"/>
              </a:spcAft>
              <a:buFont typeface="Arial" panose="020B0604020202020204" pitchFamily="34" charset="0"/>
              <a:buChar char="-"/>
              <a:tabLst/>
              <a:defRPr baseline="0"/>
            </a:lvl4pPr>
            <a:lvl5pPr marL="687371" indent="-171446">
              <a:spcBef>
                <a:spcPts val="600"/>
              </a:spcBef>
              <a:spcAft>
                <a:spcPts val="0"/>
              </a:spcAft>
              <a:defRPr baseline="0"/>
            </a:lvl5pPr>
          </a:lstStyle>
          <a:p>
            <a:pPr lvl="0"/>
            <a:r>
              <a:rPr lang="en-US"/>
              <a:t>Insert bullet list at full-width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2" name="Title 1"/>
          <p:cNvSpPr>
            <a:spLocks noGrp="1"/>
          </p:cNvSpPr>
          <p:nvPr>
            <p:ph type="title" hasCustomPrompt="1"/>
          </p:nvPr>
        </p:nvSpPr>
        <p:spPr>
          <a:xfrm>
            <a:off x="365125" y="484692"/>
            <a:ext cx="8329613" cy="523183"/>
          </a:xfrm>
        </p:spPr>
        <p:txBody>
          <a:bodyPr/>
          <a:lstStyle>
            <a:lvl1pPr>
              <a:defRPr baseline="0"/>
            </a:lvl1pPr>
          </a:lstStyle>
          <a:p>
            <a:r>
              <a:rPr lang="en-US"/>
              <a:t>INSERT HEADLINE HERE – UP TO 2 FULL WIDTH LINES (ALL CAPS)</a:t>
            </a:r>
          </a:p>
        </p:txBody>
      </p:sp>
    </p:spTree>
    <p:extLst>
      <p:ext uri="{BB962C8B-B14F-4D97-AF65-F5344CB8AC3E}">
        <p14:creationId xmlns:p14="http://schemas.microsoft.com/office/powerpoint/2010/main" val="207960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Full Width Head + Bold Subhea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139721"/>
            <a:ext cx="8329613" cy="298660"/>
          </a:xfrm>
        </p:spPr>
        <p:txBody>
          <a:bodyPr/>
          <a:lstStyle>
            <a:lvl1pPr>
              <a:lnSpc>
                <a:spcPts val="1600"/>
              </a:lnSpc>
              <a:spcBef>
                <a:spcPts val="0"/>
              </a:spcBef>
              <a:defRPr sz="1400" b="1" baseline="0"/>
            </a:lvl1pPr>
            <a:lvl2pPr marL="171446" indent="-171446">
              <a:spcBef>
                <a:spcPts val="336"/>
              </a:spcBef>
              <a:spcAft>
                <a:spcPts val="0"/>
              </a:spcAft>
              <a:buClr>
                <a:schemeClr val="accent3">
                  <a:lumMod val="75000"/>
                </a:schemeClr>
              </a:buClr>
              <a:buFont typeface="Wingdings" panose="05000000000000000000" pitchFamily="2" charset="2"/>
              <a:buChar char="§"/>
              <a:defRPr sz="1300"/>
            </a:lvl2pPr>
            <a:lvl3pPr marL="342892" indent="-171446">
              <a:spcBef>
                <a:spcPts val="336"/>
              </a:spcBef>
              <a:buClr>
                <a:srgbClr val="3086AB"/>
              </a:buClr>
              <a:buFont typeface="Arial" panose="020B0604020202020204" pitchFamily="34" charset="0"/>
              <a:buChar char="•"/>
              <a:tabLst/>
              <a:defRPr baseline="0"/>
            </a:lvl3pPr>
            <a:lvl4pPr marL="515925" indent="-173034">
              <a:spcBef>
                <a:spcPts val="336"/>
              </a:spcBef>
              <a:spcAft>
                <a:spcPts val="0"/>
              </a:spcAft>
              <a:buFont typeface="Arial" panose="020B0604020202020204" pitchFamily="34" charset="0"/>
              <a:buChar char="-"/>
              <a:tabLst/>
              <a:defRPr baseline="0"/>
            </a:lvl4pPr>
            <a:lvl5pPr marL="687371" indent="-171446">
              <a:spcBef>
                <a:spcPts val="336"/>
              </a:spcBef>
              <a:defRPr baseline="0"/>
            </a:lvl5pPr>
          </a:lstStyle>
          <a:p>
            <a:pPr lvl="0"/>
            <a:r>
              <a:rPr lang="en-US"/>
              <a:t>Insert bullet list at full-width of slide</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4" name="Text Placeholder 3"/>
          <p:cNvSpPr>
            <a:spLocks noGrp="1"/>
          </p:cNvSpPr>
          <p:nvPr>
            <p:ph type="body" sz="quarter" idx="16"/>
          </p:nvPr>
        </p:nvSpPr>
        <p:spPr>
          <a:xfrm>
            <a:off x="365126" y="1528724"/>
            <a:ext cx="8347075" cy="3166203"/>
          </a:xfrm>
        </p:spPr>
        <p:txBody>
          <a:bodyPr/>
          <a:lstStyle>
            <a:lvl1pPr>
              <a:spcBef>
                <a:spcPts val="600"/>
              </a:spcBef>
              <a:defRPr sz="1300"/>
            </a:lvl1pPr>
            <a:lvl2pPr>
              <a:spcBef>
                <a:spcPts val="600"/>
              </a:spcBef>
              <a:defRPr sz="1300"/>
            </a:lvl2pPr>
            <a:lvl3pPr>
              <a:spcBef>
                <a:spcPts val="600"/>
              </a:spcBef>
              <a:defRPr sz="1200"/>
            </a:lvl3pPr>
            <a:lvl4pPr>
              <a:spcBef>
                <a:spcPts val="600"/>
              </a:spcBef>
              <a:defRPr sz="1100"/>
            </a:lvl4pPr>
            <a:lvl5pPr>
              <a:spcBef>
                <a:spcPts val="600"/>
              </a:spcBef>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365125" y="484692"/>
            <a:ext cx="8329613" cy="523183"/>
          </a:xfrm>
        </p:spPr>
        <p:txBody>
          <a:bodyPr/>
          <a:lstStyle>
            <a:lvl1pPr>
              <a:defRPr baseline="0"/>
            </a:lvl1pPr>
          </a:lstStyle>
          <a:p>
            <a:r>
              <a:rPr lang="en-US"/>
              <a:t>INSERT HEADLINE HERE – UP TO 2 FULL WIDTH LINES (ALL CAPS)</a:t>
            </a:r>
          </a:p>
        </p:txBody>
      </p:sp>
    </p:spTree>
    <p:extLst>
      <p:ext uri="{BB962C8B-B14F-4D97-AF65-F5344CB8AC3E}">
        <p14:creationId xmlns:p14="http://schemas.microsoft.com/office/powerpoint/2010/main" val="3743446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3 Width Head + 2/3 Copy - Text Only">
    <p:spTree>
      <p:nvGrpSpPr>
        <p:cNvPr id="1" name=""/>
        <p:cNvGrpSpPr/>
        <p:nvPr/>
      </p:nvGrpSpPr>
      <p:grpSpPr>
        <a:xfrm>
          <a:off x="0" y="0"/>
          <a:ext cx="0" cy="0"/>
          <a:chOff x="0" y="0"/>
          <a:chExt cx="0" cy="0"/>
        </a:xfrm>
      </p:grpSpPr>
      <p:sp>
        <p:nvSpPr>
          <p:cNvPr id="6" name="Footer Placeholder 5"/>
          <p:cNvSpPr>
            <a:spLocks noGrp="1"/>
          </p:cNvSpPr>
          <p:nvPr>
            <p:ph type="ftr" sz="quarter" idx="14"/>
          </p:nvPr>
        </p:nvSpPr>
        <p:spPr/>
        <p:txBody>
          <a:bodyPr/>
          <a:lstStyle/>
          <a:p>
            <a:pPr algn="r"/>
            <a:r>
              <a:rPr lang="en-US">
                <a:solidFill>
                  <a:srgbClr val="000000"/>
                </a:solidFill>
              </a:rPr>
              <a:t>© Bill &amp; Melinda Gates Foundation      |</a:t>
            </a: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4" name="Text Placeholder 3"/>
          <p:cNvSpPr>
            <a:spLocks noGrp="1"/>
          </p:cNvSpPr>
          <p:nvPr>
            <p:ph type="body" sz="quarter" idx="16" hasCustomPrompt="1"/>
          </p:nvPr>
        </p:nvSpPr>
        <p:spPr>
          <a:xfrm>
            <a:off x="3665539" y="539496"/>
            <a:ext cx="5046662" cy="4151592"/>
          </a:xfrm>
        </p:spPr>
        <p:txBody>
          <a:bodyPr/>
          <a:lstStyle>
            <a:lvl1pPr>
              <a:spcBef>
                <a:spcPts val="600"/>
              </a:spcBef>
              <a:defRPr/>
            </a:lvl1pPr>
            <a:lvl2pPr>
              <a:spcBef>
                <a:spcPts val="600"/>
              </a:spcBef>
              <a:defRPr/>
            </a:lvl2pPr>
            <a:lvl3pPr>
              <a:spcBef>
                <a:spcPts val="600"/>
              </a:spcBef>
              <a:defRPr sz="1200"/>
            </a:lvl3pPr>
            <a:lvl4pPr>
              <a:spcBef>
                <a:spcPts val="600"/>
              </a:spcBef>
              <a:defRPr/>
            </a:lvl4pPr>
            <a:lvl5pPr>
              <a:spcBef>
                <a:spcPts val="600"/>
              </a:spcBef>
              <a:defRPr/>
            </a:lvl5pPr>
          </a:lstStyle>
          <a:p>
            <a:pPr lvl="0"/>
            <a:r>
              <a:rPr lang="en-US"/>
              <a:t>Insert bullet list at 2/3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3" name="Title 2"/>
          <p:cNvSpPr>
            <a:spLocks noGrp="1"/>
          </p:cNvSpPr>
          <p:nvPr>
            <p:ph type="title" hasCustomPrompt="1"/>
          </p:nvPr>
        </p:nvSpPr>
        <p:spPr>
          <a:xfrm>
            <a:off x="365125" y="484308"/>
            <a:ext cx="3170238" cy="646646"/>
          </a:xfrm>
          <a:prstGeom prst="rect">
            <a:avLst/>
          </a:prstGeom>
        </p:spPr>
        <p:txBody>
          <a:bodyPr anchor="t"/>
          <a:lstStyle>
            <a:lvl1pPr>
              <a:defRPr baseline="0"/>
            </a:lvl1pPr>
          </a:lstStyle>
          <a:p>
            <a:r>
              <a:rPr lang="en-US"/>
              <a:t>INSERT HEADLINE – TWO LINES ALL CAPS</a:t>
            </a:r>
          </a:p>
        </p:txBody>
      </p:sp>
    </p:spTree>
    <p:extLst>
      <p:ext uri="{BB962C8B-B14F-4D97-AF65-F5344CB8AC3E}">
        <p14:creationId xmlns:p14="http://schemas.microsoft.com/office/powerpoint/2010/main" val="760450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ull Width Head, Copy + Visual">
    <p:spTree>
      <p:nvGrpSpPr>
        <p:cNvPr id="1" name=""/>
        <p:cNvGrpSpPr/>
        <p:nvPr/>
      </p:nvGrpSpPr>
      <p:grpSpPr>
        <a:xfrm>
          <a:off x="0" y="0"/>
          <a:ext cx="0" cy="0"/>
          <a:chOff x="0" y="0"/>
          <a:chExt cx="0" cy="0"/>
        </a:xfrm>
      </p:grpSpPr>
      <p:sp>
        <p:nvSpPr>
          <p:cNvPr id="4" name="Footer Placeholder 3"/>
          <p:cNvSpPr>
            <a:spLocks noGrp="1"/>
          </p:cNvSpPr>
          <p:nvPr>
            <p:ph type="ftr" sz="quarter" idx="14"/>
          </p:nvPr>
        </p:nvSpPr>
        <p:spPr/>
        <p:txBody>
          <a:bodyPr/>
          <a:lstStyle/>
          <a:p>
            <a:pPr algn="r"/>
            <a:r>
              <a:rPr lang="en-US">
                <a:solidFill>
                  <a:srgbClr val="000000"/>
                </a:solidFill>
              </a:rPr>
              <a:t>© Bill &amp; Melinda Gates Foundation      |</a:t>
            </a:r>
          </a:p>
        </p:txBody>
      </p:sp>
      <p:sp>
        <p:nvSpPr>
          <p:cNvPr id="5" name="Slide Number Placeholder 4"/>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3" name="Text Placeholder 2"/>
          <p:cNvSpPr>
            <a:spLocks noGrp="1"/>
          </p:cNvSpPr>
          <p:nvPr>
            <p:ph type="body" sz="quarter" idx="16" hasCustomPrompt="1"/>
          </p:nvPr>
        </p:nvSpPr>
        <p:spPr>
          <a:xfrm>
            <a:off x="365126" y="871711"/>
            <a:ext cx="8329613" cy="450099"/>
          </a:xfrm>
        </p:spPr>
        <p:txBody>
          <a:bodyPr/>
          <a:lstStyle>
            <a:lvl1pPr marL="0" indent="0">
              <a:buNone/>
              <a:defRPr sz="1250" baseline="0"/>
            </a:lvl1pPr>
            <a:lvl2pPr marL="0" indent="0">
              <a:buFont typeface="Arial" panose="020B0604020202020204" pitchFamily="34" charset="0"/>
              <a:buNone/>
              <a:defRPr sz="1250"/>
            </a:lvl2pPr>
            <a:lvl3pPr marL="0" indent="0">
              <a:buNone/>
              <a:defRPr sz="1250"/>
            </a:lvl3pPr>
            <a:lvl4pPr marL="0" indent="0">
              <a:buNone/>
              <a:defRPr sz="1250"/>
            </a:lvl4pPr>
            <a:lvl5pPr marL="0" indent="0">
              <a:buNone/>
              <a:defRPr sz="1250"/>
            </a:lvl5pPr>
          </a:lstStyle>
          <a:p>
            <a:pPr lvl="0"/>
            <a:r>
              <a:rPr lang="en-US"/>
              <a:t>Insert sub-headline or explanatory copy here – up to 2 full-width lines.</a:t>
            </a:r>
          </a:p>
        </p:txBody>
      </p:sp>
      <p:sp>
        <p:nvSpPr>
          <p:cNvPr id="7" name="Content Placeholder 6"/>
          <p:cNvSpPr>
            <a:spLocks noGrp="1"/>
          </p:cNvSpPr>
          <p:nvPr>
            <p:ph sz="quarter" idx="17" hasCustomPrompt="1"/>
          </p:nvPr>
        </p:nvSpPr>
        <p:spPr>
          <a:xfrm>
            <a:off x="365125" y="1462089"/>
            <a:ext cx="8329613" cy="3216275"/>
          </a:xfrm>
        </p:spPr>
        <p:txBody>
          <a:bodyPr tIns="1097280"/>
          <a:lstStyle>
            <a:lvl1pPr marL="0" indent="0" algn="ctr">
              <a:buNone/>
              <a:defRPr sz="1200" baseline="0"/>
            </a:lvl1pPr>
            <a:lvl2pPr marL="0" indent="0">
              <a:buFont typeface="Arial" panose="020B0604020202020204" pitchFamily="34" charset="0"/>
              <a:buNone/>
              <a:defRPr sz="1200"/>
            </a:lvl2pPr>
            <a:lvl3pPr marL="0" indent="0">
              <a:buNone/>
              <a:defRPr sz="1200"/>
            </a:lvl3pPr>
            <a:lvl4pPr marL="0" indent="0">
              <a:buNone/>
              <a:defRPr sz="1200"/>
            </a:lvl4pPr>
            <a:lvl5pPr marL="0" indent="0">
              <a:buNone/>
              <a:defRPr sz="1200"/>
            </a:lvl5pPr>
          </a:lstStyle>
          <a:p>
            <a:pPr lvl="0"/>
            <a:r>
              <a:rPr lang="en-US"/>
              <a:t>Click icon to insert visual element here at full-width of slide.</a:t>
            </a:r>
          </a:p>
        </p:txBody>
      </p:sp>
      <p:sp>
        <p:nvSpPr>
          <p:cNvPr id="6" name="Title 5"/>
          <p:cNvSpPr>
            <a:spLocks noGrp="1"/>
          </p:cNvSpPr>
          <p:nvPr>
            <p:ph type="title" hasCustomPrompt="1"/>
          </p:nvPr>
        </p:nvSpPr>
        <p:spPr>
          <a:xfrm>
            <a:off x="365125" y="484632"/>
            <a:ext cx="8329613" cy="381930"/>
          </a:xfrm>
        </p:spPr>
        <p:txBody>
          <a:bodyPr/>
          <a:lstStyle>
            <a:lvl1pPr>
              <a:defRPr baseline="0"/>
            </a:lvl1pPr>
          </a:lstStyle>
          <a:p>
            <a:r>
              <a:rPr lang="en-US"/>
              <a:t>INSERT HEADLINE HERE – UP TO 1 FULL-WIDTH LINE</a:t>
            </a:r>
          </a:p>
        </p:txBody>
      </p:sp>
    </p:spTree>
    <p:extLst>
      <p:ext uri="{BB962C8B-B14F-4D97-AF65-F5344CB8AC3E}">
        <p14:creationId xmlns:p14="http://schemas.microsoft.com/office/powerpoint/2010/main" val="351920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ull Width Head, 1/3 Copy + 2/3 Visu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56013" y="1289051"/>
            <a:ext cx="5038726" cy="3389313"/>
          </a:xfrm>
        </p:spPr>
        <p:txBody>
          <a:bodyPr/>
          <a:lstStyle>
            <a:lvl1pPr>
              <a:defRPr baseline="0"/>
            </a:lvl1pPr>
          </a:lstStyle>
          <a:p>
            <a:pPr lvl="0"/>
            <a:r>
              <a:rPr lang="en-US"/>
              <a:t>Click an icon to insert a visual here at 2/3 width of slide</a:t>
            </a:r>
          </a:p>
        </p:txBody>
      </p:sp>
      <p:sp>
        <p:nvSpPr>
          <p:cNvPr id="7" name="Text Placeholder 7"/>
          <p:cNvSpPr>
            <a:spLocks noGrp="1"/>
          </p:cNvSpPr>
          <p:nvPr>
            <p:ph type="body" sz="quarter" idx="13" hasCustomPrompt="1"/>
          </p:nvPr>
        </p:nvSpPr>
        <p:spPr>
          <a:xfrm>
            <a:off x="365125" y="1289051"/>
            <a:ext cx="3170238" cy="3389313"/>
          </a:xfrm>
        </p:spPr>
        <p:txBody>
          <a:bodyPr/>
          <a:lstStyle>
            <a:lvl1pPr>
              <a:spcBef>
                <a:spcPts val="600"/>
              </a:spcBef>
              <a:spcAft>
                <a:spcPts val="0"/>
              </a:spcAft>
              <a:defRPr sz="1400" b="0"/>
            </a:lvl1pPr>
            <a:lvl2pPr>
              <a:spcBef>
                <a:spcPts val="600"/>
              </a:spcBef>
              <a:spcAft>
                <a:spcPts val="0"/>
              </a:spcAft>
              <a:defRPr sz="1300" baseline="0"/>
            </a:lvl2pPr>
            <a:lvl3pPr>
              <a:spcBef>
                <a:spcPts val="600"/>
              </a:spcBef>
              <a:spcAft>
                <a:spcPts val="0"/>
              </a:spcAft>
              <a:buClr>
                <a:srgbClr val="3086AB"/>
              </a:buClr>
              <a:defRPr sz="1200"/>
            </a:lvl3pPr>
            <a:lvl4pPr marL="515924" indent="-171446">
              <a:spcBef>
                <a:spcPts val="600"/>
              </a:spcBef>
              <a:spcAft>
                <a:spcPts val="0"/>
              </a:spcAft>
              <a:buFont typeface="Arial" panose="020B0604020202020204" pitchFamily="34" charset="0"/>
              <a:buChar char="-"/>
              <a:defRPr baseline="0"/>
            </a:lvl4pPr>
            <a:lvl5pPr>
              <a:spcBef>
                <a:spcPts val="600"/>
              </a:spcBef>
              <a:spcAft>
                <a:spcPts val="0"/>
              </a:spcAft>
              <a:defRPr/>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6" name="Footer Placeholder 5"/>
          <p:cNvSpPr>
            <a:spLocks noGrp="1"/>
          </p:cNvSpPr>
          <p:nvPr>
            <p:ph type="ftr" sz="quarter" idx="14"/>
          </p:nvPr>
        </p:nvSpPr>
        <p:spPr/>
        <p:txBody>
          <a:bodyPr/>
          <a:lstStyle/>
          <a:p>
            <a:pPr algn="r"/>
            <a:r>
              <a:rPr lang="en-US">
                <a:solidFill>
                  <a:srgbClr val="000000"/>
                </a:solidFill>
              </a:rPr>
              <a:t>© Bill &amp; Melinda Gates Foundation      |</a:t>
            </a: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2" name="Title 1"/>
          <p:cNvSpPr>
            <a:spLocks noGrp="1"/>
          </p:cNvSpPr>
          <p:nvPr>
            <p:ph type="title" hasCustomPrompt="1"/>
          </p:nvPr>
        </p:nvSpPr>
        <p:spPr>
          <a:xfrm>
            <a:off x="365125" y="484692"/>
            <a:ext cx="8329613" cy="523183"/>
          </a:xfrm>
        </p:spPr>
        <p:txBody>
          <a:bodyPr/>
          <a:lstStyle>
            <a:lvl1pPr>
              <a:defRPr baseline="0"/>
            </a:lvl1pPr>
          </a:lstStyle>
          <a:p>
            <a:r>
              <a:rPr lang="en-US"/>
              <a:t>INSERT HEADLINE HERE – UP TO 2 FULL WIDTH LINES (ALL CAPS)</a:t>
            </a:r>
          </a:p>
        </p:txBody>
      </p:sp>
    </p:spTree>
    <p:extLst>
      <p:ext uri="{BB962C8B-B14F-4D97-AF65-F5344CB8AC3E}">
        <p14:creationId xmlns:p14="http://schemas.microsoft.com/office/powerpoint/2010/main" val="236866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3 Width Head + Copy w/ 2/3 Visual">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289051"/>
            <a:ext cx="3170238" cy="3389314"/>
          </a:xfrm>
        </p:spPr>
        <p:txBody>
          <a:bodyPr/>
          <a:lstStyle>
            <a:lvl1pPr>
              <a:spcBef>
                <a:spcPts val="600"/>
              </a:spcBef>
              <a:spcAft>
                <a:spcPts val="0"/>
              </a:spcAft>
              <a:buClr>
                <a:srgbClr val="2F85AA"/>
              </a:buClr>
              <a:defRPr sz="1400" b="0" baseline="0"/>
            </a:lvl1pPr>
            <a:lvl2pPr>
              <a:spcBef>
                <a:spcPts val="600"/>
              </a:spcBef>
              <a:spcAft>
                <a:spcPts val="0"/>
              </a:spcAft>
              <a:defRPr sz="1300" baseline="0"/>
            </a:lvl2pPr>
            <a:lvl3pPr>
              <a:spcBef>
                <a:spcPts val="600"/>
              </a:spcBef>
              <a:spcAft>
                <a:spcPts val="0"/>
              </a:spcAft>
              <a:buClr>
                <a:srgbClr val="3086AB"/>
              </a:buClr>
              <a:defRPr sz="1200" baseline="0"/>
            </a:lvl3pPr>
            <a:lvl4pPr marL="515924" indent="-171446">
              <a:spcBef>
                <a:spcPts val="600"/>
              </a:spcBef>
              <a:spcAft>
                <a:spcPts val="0"/>
              </a:spcAft>
              <a:buFont typeface="Arial" panose="020B0604020202020204" pitchFamily="34" charset="0"/>
              <a:buChar char="-"/>
              <a:defRPr baseline="0"/>
            </a:lvl4pPr>
            <a:lvl5pPr marL="685783" indent="-171446">
              <a:spcBef>
                <a:spcPts val="600"/>
              </a:spcBef>
              <a:spcAft>
                <a:spcPts val="0"/>
              </a:spcAft>
              <a:buFont typeface="Arial" panose="020B0604020202020204" pitchFamily="34" charset="0"/>
              <a:buChar char="◦"/>
              <a:defRPr baseline="0"/>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10" name="Rectangle 9"/>
          <p:cNvSpPr/>
          <p:nvPr userDrawn="1"/>
        </p:nvSpPr>
        <p:spPr>
          <a:xfrm>
            <a:off x="0" y="501983"/>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Footer Placeholder 1"/>
          <p:cNvSpPr>
            <a:spLocks noGrp="1"/>
          </p:cNvSpPr>
          <p:nvPr>
            <p:ph type="ftr" sz="quarter" idx="15"/>
          </p:nvPr>
        </p:nvSpPr>
        <p:spPr/>
        <p:txBody>
          <a:bodyPr/>
          <a:lstStyle/>
          <a:p>
            <a:pPr algn="r"/>
            <a:r>
              <a:rPr lang="en-US"/>
              <a:t>© Bill &amp; Melinda Gates Foundation      |</a:t>
            </a:r>
          </a:p>
        </p:txBody>
      </p:sp>
      <p:sp>
        <p:nvSpPr>
          <p:cNvPr id="3" name="Slide Number Placeholder 2"/>
          <p:cNvSpPr>
            <a:spLocks noGrp="1"/>
          </p:cNvSpPr>
          <p:nvPr>
            <p:ph type="sldNum" sz="quarter" idx="16"/>
          </p:nvPr>
        </p:nvSpPr>
        <p:spPr/>
        <p:txBody>
          <a:bodyPr/>
          <a:lstStyle/>
          <a:p>
            <a:fld id="{D3F7C509-FEEF-45D3-B896-7C07814C0C13}" type="slidenum">
              <a:rPr lang="en-US" smtClean="0"/>
              <a:pPr/>
              <a:t>‹#›</a:t>
            </a:fld>
            <a:endParaRPr lang="en-US"/>
          </a:p>
        </p:txBody>
      </p:sp>
      <p:sp>
        <p:nvSpPr>
          <p:cNvPr id="5" name="Title 4"/>
          <p:cNvSpPr>
            <a:spLocks noGrp="1"/>
          </p:cNvSpPr>
          <p:nvPr>
            <p:ph type="title" hasCustomPrompt="1"/>
          </p:nvPr>
        </p:nvSpPr>
        <p:spPr>
          <a:xfrm>
            <a:off x="365125" y="484692"/>
            <a:ext cx="3170238" cy="646646"/>
          </a:xfrm>
        </p:spPr>
        <p:txBody>
          <a:bodyPr/>
          <a:lstStyle>
            <a:lvl1pPr>
              <a:defRPr baseline="0"/>
            </a:lvl1pPr>
          </a:lstStyle>
          <a:p>
            <a:r>
              <a:rPr lang="en-US"/>
              <a:t>INSERT HEADLINE – TWO LINES ALL CAPS</a:t>
            </a:r>
          </a:p>
        </p:txBody>
      </p:sp>
      <p:sp>
        <p:nvSpPr>
          <p:cNvPr id="7" name="Content Placeholder 2"/>
          <p:cNvSpPr>
            <a:spLocks noGrp="1"/>
          </p:cNvSpPr>
          <p:nvPr>
            <p:ph idx="1" hasCustomPrompt="1"/>
          </p:nvPr>
        </p:nvSpPr>
        <p:spPr>
          <a:xfrm>
            <a:off x="3656013" y="488951"/>
            <a:ext cx="5038726" cy="4189414"/>
          </a:xfrm>
        </p:spPr>
        <p:txBody>
          <a:bodyPr/>
          <a:lstStyle>
            <a:lvl1pPr>
              <a:defRPr baseline="0"/>
            </a:lvl1pPr>
          </a:lstStyle>
          <a:p>
            <a:pPr lvl="0"/>
            <a:r>
              <a:rPr lang="en-US"/>
              <a:t>Click an icon to insert a visual here at 2/3 width of slide</a:t>
            </a:r>
          </a:p>
        </p:txBody>
      </p:sp>
    </p:spTree>
    <p:extLst>
      <p:ext uri="{BB962C8B-B14F-4D97-AF65-F5344CB8AC3E}">
        <p14:creationId xmlns:p14="http://schemas.microsoft.com/office/powerpoint/2010/main" val="4202923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1/3 Width Head + Copy w/Full Bleed Photo">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289051"/>
            <a:ext cx="3170238" cy="3389314"/>
          </a:xfrm>
        </p:spPr>
        <p:txBody>
          <a:bodyPr/>
          <a:lstStyle>
            <a:lvl1pPr>
              <a:spcBef>
                <a:spcPts val="600"/>
              </a:spcBef>
              <a:spcAft>
                <a:spcPts val="0"/>
              </a:spcAft>
              <a:buClr>
                <a:srgbClr val="2F85AA"/>
              </a:buClr>
              <a:defRPr sz="1400" b="0" baseline="0"/>
            </a:lvl1pPr>
            <a:lvl2pPr>
              <a:spcBef>
                <a:spcPts val="600"/>
              </a:spcBef>
              <a:spcAft>
                <a:spcPts val="0"/>
              </a:spcAft>
              <a:defRPr sz="1300" baseline="0"/>
            </a:lvl2pPr>
            <a:lvl3pPr>
              <a:spcBef>
                <a:spcPts val="600"/>
              </a:spcBef>
              <a:spcAft>
                <a:spcPts val="0"/>
              </a:spcAft>
              <a:buClr>
                <a:srgbClr val="3086AB"/>
              </a:buClr>
              <a:defRPr baseline="0"/>
            </a:lvl3pPr>
            <a:lvl4pPr marL="515924" indent="-171446">
              <a:spcBef>
                <a:spcPts val="600"/>
              </a:spcBef>
              <a:spcAft>
                <a:spcPts val="0"/>
              </a:spcAft>
              <a:buFont typeface="Arial" panose="020B0604020202020204" pitchFamily="34" charset="0"/>
              <a:buChar char="-"/>
              <a:defRPr baseline="0"/>
            </a:lvl4pPr>
            <a:lvl5pPr marL="685783" indent="-171446">
              <a:spcBef>
                <a:spcPts val="600"/>
              </a:spcBef>
              <a:spcAft>
                <a:spcPts val="0"/>
              </a:spcAft>
              <a:buFont typeface="Arial" panose="020B0604020202020204" pitchFamily="34" charset="0"/>
              <a:buChar char="◦"/>
              <a:defRPr baseline="0"/>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7" name="Picture Placeholder 6"/>
          <p:cNvSpPr>
            <a:spLocks noGrp="1"/>
          </p:cNvSpPr>
          <p:nvPr>
            <p:ph type="pic" sz="quarter" idx="14"/>
          </p:nvPr>
        </p:nvSpPr>
        <p:spPr>
          <a:xfrm>
            <a:off x="3656014" y="0"/>
            <a:ext cx="5487987" cy="5143500"/>
          </a:xfrm>
        </p:spPr>
        <p:txBody>
          <a:bodyPr tIns="822960"/>
          <a:lstStyle>
            <a:lvl1pPr marL="0" indent="0" algn="ctr">
              <a:buNone/>
              <a:defRPr baseline="0"/>
            </a:lvl1pPr>
          </a:lstStyle>
          <a:p>
            <a:endParaRPr lang="en-US"/>
          </a:p>
          <a:p>
            <a:endParaRPr lang="en-US"/>
          </a:p>
          <a:p>
            <a:endParaRPr lang="en-US"/>
          </a:p>
          <a:p>
            <a:endParaRPr lang="en-US"/>
          </a:p>
          <a:p>
            <a:r>
              <a:rPr lang="en-US"/>
              <a:t>Click on the icon to insert a new photo</a:t>
            </a:r>
          </a:p>
        </p:txBody>
      </p:sp>
      <p:sp>
        <p:nvSpPr>
          <p:cNvPr id="10" name="Rectangle 9"/>
          <p:cNvSpPr/>
          <p:nvPr userDrawn="1"/>
        </p:nvSpPr>
        <p:spPr>
          <a:xfrm>
            <a:off x="0" y="501983"/>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6" name="Title 5"/>
          <p:cNvSpPr>
            <a:spLocks noGrp="1"/>
          </p:cNvSpPr>
          <p:nvPr>
            <p:ph type="title" hasCustomPrompt="1"/>
          </p:nvPr>
        </p:nvSpPr>
        <p:spPr>
          <a:xfrm>
            <a:off x="365125" y="484692"/>
            <a:ext cx="3170238" cy="646646"/>
          </a:xfrm>
        </p:spPr>
        <p:txBody>
          <a:bodyPr/>
          <a:lstStyle>
            <a:lvl1pPr>
              <a:defRPr baseline="0"/>
            </a:lvl1pPr>
          </a:lstStyle>
          <a:p>
            <a:r>
              <a:rPr lang="en-US"/>
              <a:t>INSERT HEADLINE – TWO LINES ALL CAPS</a:t>
            </a:r>
          </a:p>
        </p:txBody>
      </p:sp>
    </p:spTree>
    <p:extLst>
      <p:ext uri="{BB962C8B-B14F-4D97-AF65-F5344CB8AC3E}">
        <p14:creationId xmlns:p14="http://schemas.microsoft.com/office/powerpoint/2010/main" val="485390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Customizeable Photo Slide (Full Frame)">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0" y="0"/>
            <a:ext cx="9144000" cy="5143500"/>
          </a:xfrm>
        </p:spPr>
        <p:txBody>
          <a:bodyPr lIns="182880" tIns="1828800"/>
          <a:lstStyle>
            <a:lvl1pPr marL="0" indent="0" algn="ctr">
              <a:buFontTx/>
              <a:buNone/>
              <a:defRPr baseline="0"/>
            </a:lvl1pPr>
          </a:lstStyle>
          <a:p>
            <a:r>
              <a:rPr lang="en-US"/>
              <a:t>Click on the icon to insert </a:t>
            </a:r>
            <a:br>
              <a:rPr lang="en-US"/>
            </a:br>
            <a:r>
              <a:rPr lang="en-US"/>
              <a:t>a new full-frame photo.</a:t>
            </a:r>
          </a:p>
        </p:txBody>
      </p:sp>
    </p:spTree>
    <p:extLst>
      <p:ext uri="{BB962C8B-B14F-4D97-AF65-F5344CB8AC3E}">
        <p14:creationId xmlns:p14="http://schemas.microsoft.com/office/powerpoint/2010/main" val="86000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E8ACB504-CC13-483B-A2F5-895E21CD6433}" type="datetimeFigureOut">
              <a:rPr lang="en-US" smtClean="0">
                <a:solidFill>
                  <a:srgbClr val="59452A"/>
                </a:solidFill>
              </a:rPr>
              <a:pPr/>
              <a:t>4/20/2017</a:t>
            </a:fld>
            <a:endParaRPr lang="en-US">
              <a:solidFill>
                <a:srgbClr val="59452A"/>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339E614C-C673-410D-922F-34D64368CE2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3695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itle Slide - Customize Photo">
    <p:spTree>
      <p:nvGrpSpPr>
        <p:cNvPr id="1" name=""/>
        <p:cNvGrpSpPr/>
        <p:nvPr/>
      </p:nvGrpSpPr>
      <p:grpSpPr>
        <a:xfrm>
          <a:off x="0" y="0"/>
          <a:ext cx="0" cy="0"/>
          <a:chOff x="0" y="0"/>
          <a:chExt cx="0" cy="0"/>
        </a:xfrm>
      </p:grpSpPr>
      <p:sp>
        <p:nvSpPr>
          <p:cNvPr id="10" name="Picture Placeholder 7"/>
          <p:cNvSpPr>
            <a:spLocks noGrp="1"/>
          </p:cNvSpPr>
          <p:nvPr>
            <p:ph type="pic" sz="quarter" idx="13" hasCustomPrompt="1"/>
          </p:nvPr>
        </p:nvSpPr>
        <p:spPr>
          <a:xfrm>
            <a:off x="1" y="0"/>
            <a:ext cx="9144000" cy="5143500"/>
          </a:xfrm>
        </p:spPr>
        <p:txBody>
          <a:bodyPr lIns="4754880" tIns="1920240" rIns="0" bIns="0">
            <a:normAutofit/>
          </a:bodyPr>
          <a:lstStyle>
            <a:lvl1pPr marL="0" indent="0">
              <a:buNone/>
              <a:defRPr sz="1800">
                <a:latin typeface="Arial" panose="020B0604020202020204" pitchFamily="34" charset="0"/>
                <a:cs typeface="Arial" panose="020B0604020202020204" pitchFamily="34" charset="0"/>
              </a:defRPr>
            </a:lvl1pPr>
          </a:lstStyle>
          <a:p>
            <a:r>
              <a:rPr lang="en-US"/>
              <a:t>Click on the icon to insert a </a:t>
            </a:r>
            <a:br>
              <a:rPr lang="en-US"/>
            </a:br>
            <a:r>
              <a:rPr lang="en-US"/>
              <a:t>new photo. Detailed instructions </a:t>
            </a:r>
            <a:br>
              <a:rPr lang="en-US"/>
            </a:br>
            <a:r>
              <a:rPr lang="en-US"/>
              <a:t>can be found on the slide titled</a:t>
            </a:r>
            <a:br>
              <a:rPr lang="en-US"/>
            </a:br>
            <a:r>
              <a:rPr lang="en-US"/>
              <a:t>“CHANGING THE PHOTO ON </a:t>
            </a:r>
            <a:br>
              <a:rPr lang="en-US"/>
            </a:br>
            <a:r>
              <a:rPr lang="en-US"/>
              <a:t>YOUR TITLE SLIDE.”</a:t>
            </a:r>
          </a:p>
        </p:txBody>
      </p:sp>
      <p:sp>
        <p:nvSpPr>
          <p:cNvPr id="2" name="Title 1"/>
          <p:cNvSpPr>
            <a:spLocks noGrp="1"/>
          </p:cNvSpPr>
          <p:nvPr>
            <p:ph type="ctrTitle" hasCustomPrompt="1"/>
          </p:nvPr>
        </p:nvSpPr>
        <p:spPr>
          <a:xfrm>
            <a:off x="365127" y="1844777"/>
            <a:ext cx="4140200" cy="847549"/>
          </a:xfrm>
        </p:spPr>
        <p:txBody>
          <a:bodyPr/>
          <a:lstStyle>
            <a:lvl1pPr>
              <a:defRPr b="0" baseline="0">
                <a:solidFill>
                  <a:schemeClr val="bg1"/>
                </a:solidFill>
              </a:defRPr>
            </a:lvl1pPr>
          </a:lstStyle>
          <a:p>
            <a:r>
              <a:rPr lang="en-US"/>
              <a:t>INSERT MAIN TITLE HERE – UP TO 2 LINES (ALL CAPS)</a:t>
            </a:r>
          </a:p>
        </p:txBody>
      </p:sp>
      <p:sp>
        <p:nvSpPr>
          <p:cNvPr id="3" name="Subtitle 2"/>
          <p:cNvSpPr>
            <a:spLocks noGrp="1"/>
          </p:cNvSpPr>
          <p:nvPr>
            <p:ph type="subTitle" idx="1" hasCustomPrompt="1"/>
          </p:nvPr>
        </p:nvSpPr>
        <p:spPr>
          <a:xfrm>
            <a:off x="365127" y="2722336"/>
            <a:ext cx="4140200" cy="522515"/>
          </a:xfrm>
        </p:spPr>
        <p:txBody>
          <a:bodyPr/>
          <a:lstStyle>
            <a:lvl1pPr marL="0" indent="0" algn="l">
              <a:spcBef>
                <a:spcPts val="0"/>
              </a:spcBef>
              <a:buNone/>
              <a:defRPr sz="1400" b="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Sub-Title Here – Up To 2 Lines (Initial Caps)</a:t>
            </a:r>
          </a:p>
        </p:txBody>
      </p:sp>
      <p:sp>
        <p:nvSpPr>
          <p:cNvPr id="7" name="Text Placeholder 5"/>
          <p:cNvSpPr>
            <a:spLocks noGrp="1"/>
          </p:cNvSpPr>
          <p:nvPr>
            <p:ph type="body" sz="quarter" idx="14" hasCustomPrompt="1"/>
          </p:nvPr>
        </p:nvSpPr>
        <p:spPr>
          <a:xfrm>
            <a:off x="365127" y="4056063"/>
            <a:ext cx="4140200" cy="760868"/>
          </a:xfrm>
        </p:spPr>
        <p:txBody>
          <a:bodyPr/>
          <a:lstStyle>
            <a:lvl1pPr marL="1588" indent="0">
              <a:lnSpc>
                <a:spcPts val="1700"/>
              </a:lnSpc>
              <a:spcBef>
                <a:spcPts val="0"/>
              </a:spcBef>
              <a:buNone/>
              <a:defRPr sz="1200">
                <a:solidFill>
                  <a:schemeClr val="bg1"/>
                </a:solidFill>
              </a:defRPr>
            </a:lvl1pPr>
            <a:lvl2pPr marL="1588" indent="0">
              <a:lnSpc>
                <a:spcPts val="1700"/>
              </a:lnSpc>
              <a:spcBef>
                <a:spcPts val="0"/>
              </a:spcBef>
              <a:buFont typeface="Arial" panose="020B0604020202020204" pitchFamily="34" charset="0"/>
              <a:buNone/>
              <a:defRPr sz="1200">
                <a:solidFill>
                  <a:schemeClr val="bg1"/>
                </a:solidFill>
              </a:defRPr>
            </a:lvl2pPr>
            <a:lvl3pPr marL="1588" indent="0">
              <a:lnSpc>
                <a:spcPts val="1700"/>
              </a:lnSpc>
              <a:spcBef>
                <a:spcPts val="0"/>
              </a:spcBef>
              <a:buNone/>
              <a:defRPr sz="1200">
                <a:solidFill>
                  <a:schemeClr val="bg1"/>
                </a:solidFill>
              </a:defRPr>
            </a:lvl3pPr>
            <a:lvl4pPr marL="1588" indent="0">
              <a:lnSpc>
                <a:spcPts val="1700"/>
              </a:lnSpc>
              <a:spcBef>
                <a:spcPts val="0"/>
              </a:spcBef>
              <a:buNone/>
              <a:defRPr sz="1200">
                <a:solidFill>
                  <a:schemeClr val="bg1"/>
                </a:solidFill>
              </a:defRPr>
            </a:lvl4pPr>
            <a:lvl5pPr marL="1588" indent="0">
              <a:lnSpc>
                <a:spcPts val="1700"/>
              </a:lnSpc>
              <a:spcBef>
                <a:spcPts val="0"/>
              </a:spcBef>
              <a:buNone/>
              <a:defRPr sz="1200">
                <a:solidFill>
                  <a:schemeClr val="bg1"/>
                </a:solidFill>
              </a:defRPr>
            </a:lvl5pPr>
          </a:lstStyle>
          <a:p>
            <a:pPr lvl="0"/>
            <a:r>
              <a:rPr lang="en-US"/>
              <a:t>Presenter Name 1</a:t>
            </a:r>
          </a:p>
          <a:p>
            <a:pPr lvl="2"/>
            <a:r>
              <a:rPr lang="en-US"/>
              <a:t>Presenter Name 2</a:t>
            </a:r>
          </a:p>
          <a:p>
            <a:pPr lvl="4"/>
            <a:r>
              <a:rPr lang="en-US"/>
              <a:t>Presenter Name 3</a:t>
            </a:r>
          </a:p>
        </p:txBody>
      </p:sp>
      <p:sp>
        <p:nvSpPr>
          <p:cNvPr id="9" name="Date Placeholder 3"/>
          <p:cNvSpPr>
            <a:spLocks noGrp="1"/>
          </p:cNvSpPr>
          <p:nvPr>
            <p:ph type="dt" sz="half" idx="2"/>
          </p:nvPr>
        </p:nvSpPr>
        <p:spPr>
          <a:xfrm>
            <a:off x="365125" y="3493009"/>
            <a:ext cx="4140201" cy="274637"/>
          </a:xfrm>
          <a:prstGeom prst="rect">
            <a:avLst/>
          </a:prstGeom>
        </p:spPr>
        <p:txBody>
          <a:bodyPr vert="horz" lIns="0" tIns="0" rIns="0" bIns="0" rtlCol="0" anchor="ctr"/>
          <a:lstStyle>
            <a:lvl1pPr algn="l">
              <a:defRPr sz="1200">
                <a:solidFill>
                  <a:schemeClr val="bg1"/>
                </a:solidFill>
                <a:latin typeface="Arial" panose="020B0604020202020204" pitchFamily="34" charset="0"/>
                <a:cs typeface="Arial" panose="020B0604020202020204" pitchFamily="34" charset="0"/>
              </a:defRPr>
            </a:lvl1pPr>
          </a:lstStyle>
          <a:p>
            <a:pPr fontAlgn="auto"/>
            <a:endParaRPr lang="en-US">
              <a:solidFill>
                <a:srgbClr val="FFFFFF"/>
              </a:solidFill>
            </a:endParaRPr>
          </a:p>
        </p:txBody>
      </p:sp>
      <p:sp>
        <p:nvSpPr>
          <p:cNvPr id="8" name="Footer Placeholder 3"/>
          <p:cNvSpPr>
            <a:spLocks noGrp="1"/>
          </p:cNvSpPr>
          <p:nvPr>
            <p:ph type="ftr" sz="quarter" idx="15"/>
          </p:nvPr>
        </p:nvSpPr>
        <p:spPr>
          <a:xfrm>
            <a:off x="5816600" y="4895959"/>
            <a:ext cx="2895600" cy="155598"/>
          </a:xfrm>
        </p:spPr>
        <p:txBody>
          <a:bodyPr/>
          <a:lstStyle>
            <a:lvl1pPr>
              <a:defRPr sz="500">
                <a:solidFill>
                  <a:schemeClr val="bg1"/>
                </a:solidFill>
              </a:defRPr>
            </a:lvl1pPr>
          </a:lstStyle>
          <a:p>
            <a:pPr algn="r"/>
            <a:r>
              <a:rPr lang="en-US">
                <a:solidFill>
                  <a:srgbClr val="FFFFFF"/>
                </a:solidFill>
              </a:rPr>
              <a:t>© 2015 Bill &amp; Melinda Gates Foundation      |</a:t>
            </a:r>
          </a:p>
        </p:txBody>
      </p:sp>
    </p:spTree>
    <p:extLst>
      <p:ext uri="{BB962C8B-B14F-4D97-AF65-F5344CB8AC3E}">
        <p14:creationId xmlns:p14="http://schemas.microsoft.com/office/powerpoint/2010/main" val="929635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 Width Head + Copy w/ 2/3 Visual">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289050"/>
            <a:ext cx="3170238" cy="3389314"/>
          </a:xfrm>
        </p:spPr>
        <p:txBody>
          <a:bodyPr/>
          <a:lstStyle>
            <a:lvl1pPr>
              <a:spcBef>
                <a:spcPts val="600"/>
              </a:spcBef>
              <a:spcAft>
                <a:spcPts val="0"/>
              </a:spcAft>
              <a:buClr>
                <a:srgbClr val="2F85AA"/>
              </a:buClr>
              <a:defRPr sz="1400" b="0" baseline="0"/>
            </a:lvl1pPr>
            <a:lvl2pPr>
              <a:spcBef>
                <a:spcPts val="600"/>
              </a:spcBef>
              <a:spcAft>
                <a:spcPts val="0"/>
              </a:spcAft>
              <a:defRPr sz="1300" baseline="0"/>
            </a:lvl2pPr>
            <a:lvl3pPr>
              <a:spcBef>
                <a:spcPts val="600"/>
              </a:spcBef>
              <a:spcAft>
                <a:spcPts val="0"/>
              </a:spcAft>
              <a:buClr>
                <a:srgbClr val="3086AB"/>
              </a:buClr>
              <a:defRPr sz="1200" baseline="0"/>
            </a:lvl3pPr>
            <a:lvl4pPr marL="515937" indent="-171450">
              <a:spcBef>
                <a:spcPts val="600"/>
              </a:spcBef>
              <a:spcAft>
                <a:spcPts val="0"/>
              </a:spcAft>
              <a:buFont typeface="Arial" panose="020B0604020202020204" pitchFamily="34" charset="0"/>
              <a:buChar char="-"/>
              <a:defRPr baseline="0"/>
            </a:lvl4pPr>
            <a:lvl5pPr marL="685800" indent="-171450">
              <a:spcBef>
                <a:spcPts val="600"/>
              </a:spcBef>
              <a:spcAft>
                <a:spcPts val="0"/>
              </a:spcAft>
              <a:buFont typeface="Arial" panose="020B0604020202020204" pitchFamily="34" charset="0"/>
              <a:buChar char="◦"/>
              <a:defRPr baseline="0"/>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10" name="Rectangle 9"/>
          <p:cNvSpPr/>
          <p:nvPr userDrawn="1"/>
        </p:nvSpPr>
        <p:spPr>
          <a:xfrm>
            <a:off x="0" y="501982"/>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Footer Placeholder 1"/>
          <p:cNvSpPr>
            <a:spLocks noGrp="1"/>
          </p:cNvSpPr>
          <p:nvPr>
            <p:ph type="ftr" sz="quarter" idx="15"/>
          </p:nvPr>
        </p:nvSpPr>
        <p:spPr/>
        <p:txBody>
          <a:bodyPr/>
          <a:lstStyle/>
          <a:p>
            <a:pPr algn="r"/>
            <a:r>
              <a:rPr lang="en-US"/>
              <a:t>© Bill &amp; Melinda Gates Foundation      |</a:t>
            </a:r>
          </a:p>
        </p:txBody>
      </p:sp>
      <p:sp>
        <p:nvSpPr>
          <p:cNvPr id="3" name="Slide Number Placeholder 2"/>
          <p:cNvSpPr>
            <a:spLocks noGrp="1"/>
          </p:cNvSpPr>
          <p:nvPr>
            <p:ph type="sldNum" sz="quarter" idx="16"/>
          </p:nvPr>
        </p:nvSpPr>
        <p:spPr/>
        <p:txBody>
          <a:bodyPr/>
          <a:lstStyle/>
          <a:p>
            <a:fld id="{D3F7C509-FEEF-45D3-B896-7C07814C0C13}" type="slidenum">
              <a:rPr lang="en-US" smtClean="0"/>
              <a:pPr/>
              <a:t>‹#›</a:t>
            </a:fld>
            <a:endParaRPr lang="en-US"/>
          </a:p>
        </p:txBody>
      </p:sp>
      <p:sp>
        <p:nvSpPr>
          <p:cNvPr id="5" name="Title 4"/>
          <p:cNvSpPr>
            <a:spLocks noGrp="1"/>
          </p:cNvSpPr>
          <p:nvPr>
            <p:ph type="title" hasCustomPrompt="1"/>
          </p:nvPr>
        </p:nvSpPr>
        <p:spPr>
          <a:xfrm>
            <a:off x="365125" y="484691"/>
            <a:ext cx="3170238" cy="646646"/>
          </a:xfrm>
        </p:spPr>
        <p:txBody>
          <a:bodyPr/>
          <a:lstStyle>
            <a:lvl1pPr>
              <a:defRPr baseline="0"/>
            </a:lvl1pPr>
          </a:lstStyle>
          <a:p>
            <a:r>
              <a:rPr lang="en-US"/>
              <a:t>INSERT HEADLINE – TWO LINES ALL CAPS</a:t>
            </a:r>
          </a:p>
        </p:txBody>
      </p:sp>
      <p:sp>
        <p:nvSpPr>
          <p:cNvPr id="7" name="Content Placeholder 2"/>
          <p:cNvSpPr>
            <a:spLocks noGrp="1"/>
          </p:cNvSpPr>
          <p:nvPr>
            <p:ph idx="1" hasCustomPrompt="1"/>
          </p:nvPr>
        </p:nvSpPr>
        <p:spPr>
          <a:xfrm>
            <a:off x="3656013" y="488950"/>
            <a:ext cx="5038726" cy="4189414"/>
          </a:xfrm>
        </p:spPr>
        <p:txBody>
          <a:bodyPr/>
          <a:lstStyle>
            <a:lvl1pPr>
              <a:defRPr baseline="0"/>
            </a:lvl1pPr>
          </a:lstStyle>
          <a:p>
            <a:pPr lvl="0"/>
            <a:r>
              <a:rPr lang="en-US"/>
              <a:t>Click an icon to insert a visual here at 2/3 width of slide</a:t>
            </a:r>
          </a:p>
        </p:txBody>
      </p:sp>
    </p:spTree>
    <p:extLst>
      <p:ext uri="{BB962C8B-B14F-4D97-AF65-F5344CB8AC3E}">
        <p14:creationId xmlns:p14="http://schemas.microsoft.com/office/powerpoint/2010/main" val="2771963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Title Slide - Text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5126" y="1864705"/>
            <a:ext cx="8347074" cy="711809"/>
          </a:xfrm>
          <a:prstGeom prst="rect">
            <a:avLst/>
          </a:prstGeom>
        </p:spPr>
        <p:txBody>
          <a:bodyPr anchor="ctr"/>
          <a:lstStyle>
            <a:lvl1pPr>
              <a:lnSpc>
                <a:spcPts val="2300"/>
              </a:lnSpc>
              <a:defRPr sz="2300" b="0" baseline="0">
                <a:solidFill>
                  <a:schemeClr val="accent6"/>
                </a:solidFill>
              </a:defRPr>
            </a:lvl1pPr>
          </a:lstStyle>
          <a:p>
            <a:r>
              <a:rPr lang="en-US"/>
              <a:t>INSERT MAIN TITLE HERE – UP TO 2 FULL-WIDTH LINES (ALL CAPS)</a:t>
            </a:r>
          </a:p>
        </p:txBody>
      </p:sp>
      <p:sp>
        <p:nvSpPr>
          <p:cNvPr id="3" name="Subtitle 2"/>
          <p:cNvSpPr>
            <a:spLocks noGrp="1"/>
          </p:cNvSpPr>
          <p:nvPr>
            <p:ph type="subTitle" idx="1" hasCustomPrompt="1"/>
          </p:nvPr>
        </p:nvSpPr>
        <p:spPr>
          <a:xfrm>
            <a:off x="365126" y="2626208"/>
            <a:ext cx="8347075" cy="440164"/>
          </a:xfrm>
        </p:spPr>
        <p:txBody>
          <a:bodyPr anchor="ctr"/>
          <a:lstStyle>
            <a:lvl1pPr marL="0" indent="0" algn="l">
              <a:spcBef>
                <a:spcPts val="0"/>
              </a:spcBef>
              <a:buNone/>
              <a:defRPr sz="1400" b="0">
                <a:solidFill>
                  <a:schemeClr val="accent4"/>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Sub-Title Here – Up To 2 Lines (Initial Caps)</a:t>
            </a:r>
          </a:p>
        </p:txBody>
      </p:sp>
      <p:sp>
        <p:nvSpPr>
          <p:cNvPr id="7" name="Text Placeholder 5"/>
          <p:cNvSpPr>
            <a:spLocks noGrp="1"/>
          </p:cNvSpPr>
          <p:nvPr>
            <p:ph type="body" sz="quarter" idx="14" hasCustomPrompt="1"/>
          </p:nvPr>
        </p:nvSpPr>
        <p:spPr>
          <a:xfrm>
            <a:off x="365126" y="4059937"/>
            <a:ext cx="8329613" cy="760868"/>
          </a:xfrm>
        </p:spPr>
        <p:txBody>
          <a:bodyPr/>
          <a:lstStyle>
            <a:lvl1pPr marL="1588" indent="0">
              <a:lnSpc>
                <a:spcPts val="1700"/>
              </a:lnSpc>
              <a:spcBef>
                <a:spcPts val="0"/>
              </a:spcBef>
              <a:buNone/>
              <a:defRPr sz="1200">
                <a:solidFill>
                  <a:schemeClr val="accent6">
                    <a:lumMod val="50000"/>
                    <a:lumOff val="50000"/>
                  </a:schemeClr>
                </a:solidFill>
              </a:defRPr>
            </a:lvl1pPr>
            <a:lvl2pPr marL="1588" indent="0">
              <a:lnSpc>
                <a:spcPts val="1700"/>
              </a:lnSpc>
              <a:spcBef>
                <a:spcPts val="0"/>
              </a:spcBef>
              <a:buFont typeface="Arial" panose="020B0604020202020204" pitchFamily="34" charset="0"/>
              <a:buNone/>
              <a:defRPr sz="1200">
                <a:solidFill>
                  <a:schemeClr val="bg1"/>
                </a:solidFill>
              </a:defRPr>
            </a:lvl2pPr>
            <a:lvl3pPr marL="1588" indent="0">
              <a:lnSpc>
                <a:spcPts val="1700"/>
              </a:lnSpc>
              <a:spcBef>
                <a:spcPts val="0"/>
              </a:spcBef>
              <a:buNone/>
              <a:defRPr sz="1200">
                <a:solidFill>
                  <a:schemeClr val="accent6">
                    <a:lumMod val="50000"/>
                    <a:lumOff val="50000"/>
                  </a:schemeClr>
                </a:solidFill>
              </a:defRPr>
            </a:lvl3pPr>
            <a:lvl4pPr marL="1588" indent="0">
              <a:lnSpc>
                <a:spcPts val="1700"/>
              </a:lnSpc>
              <a:spcBef>
                <a:spcPts val="0"/>
              </a:spcBef>
              <a:buNone/>
              <a:defRPr sz="1200">
                <a:solidFill>
                  <a:schemeClr val="bg1"/>
                </a:solidFill>
              </a:defRPr>
            </a:lvl4pPr>
            <a:lvl5pPr marL="1588" indent="0">
              <a:lnSpc>
                <a:spcPts val="1700"/>
              </a:lnSpc>
              <a:spcBef>
                <a:spcPts val="0"/>
              </a:spcBef>
              <a:buNone/>
              <a:defRPr sz="1200">
                <a:solidFill>
                  <a:schemeClr val="accent6">
                    <a:lumMod val="50000"/>
                    <a:lumOff val="50000"/>
                  </a:schemeClr>
                </a:solidFill>
              </a:defRPr>
            </a:lvl5pPr>
          </a:lstStyle>
          <a:p>
            <a:pPr lvl="0"/>
            <a:r>
              <a:rPr lang="en-US"/>
              <a:t>Presenter Name 1</a:t>
            </a:r>
          </a:p>
          <a:p>
            <a:pPr lvl="2"/>
            <a:r>
              <a:rPr lang="en-US"/>
              <a:t>Presenter Name 2</a:t>
            </a:r>
          </a:p>
          <a:p>
            <a:pPr lvl="4"/>
            <a:r>
              <a:rPr lang="en-US"/>
              <a:t>Presenter Name 3</a:t>
            </a:r>
          </a:p>
        </p:txBody>
      </p:sp>
      <p:sp>
        <p:nvSpPr>
          <p:cNvPr id="9" name="Date Placeholder 3"/>
          <p:cNvSpPr>
            <a:spLocks noGrp="1"/>
          </p:cNvSpPr>
          <p:nvPr>
            <p:ph type="dt" sz="half" idx="2"/>
          </p:nvPr>
        </p:nvSpPr>
        <p:spPr>
          <a:xfrm>
            <a:off x="365126" y="3493009"/>
            <a:ext cx="8347075" cy="274637"/>
          </a:xfrm>
          <a:prstGeom prst="rect">
            <a:avLst/>
          </a:prstGeom>
        </p:spPr>
        <p:txBody>
          <a:bodyPr vert="horz" lIns="0" tIns="0" rIns="0" bIns="0" rtlCol="0" anchor="ctr"/>
          <a:lstStyle>
            <a:lvl1pPr algn="l">
              <a:defRPr sz="1200">
                <a:solidFill>
                  <a:schemeClr val="accent6">
                    <a:lumMod val="50000"/>
                    <a:lumOff val="50000"/>
                  </a:schemeClr>
                </a:solidFill>
                <a:latin typeface="Arial" panose="020B0604020202020204" pitchFamily="34" charset="0"/>
                <a:cs typeface="Arial" panose="020B0604020202020204" pitchFamily="34" charset="0"/>
              </a:defRPr>
            </a:lvl1pPr>
          </a:lstStyle>
          <a:p>
            <a:pPr fontAlgn="auto"/>
            <a:endParaRPr lang="en-US">
              <a:solidFill>
                <a:srgbClr val="000000">
                  <a:lumMod val="50000"/>
                  <a:lumOff val="50000"/>
                </a:srgbClr>
              </a:solidFill>
            </a:endParaRPr>
          </a:p>
        </p:txBody>
      </p:sp>
      <p:cxnSp>
        <p:nvCxnSpPr>
          <p:cNvPr id="11" name="Straight Connector 10"/>
          <p:cNvCxnSpPr/>
          <p:nvPr userDrawn="1"/>
        </p:nvCxnSpPr>
        <p:spPr>
          <a:xfrm>
            <a:off x="365126" y="3220289"/>
            <a:ext cx="8347075"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6" descr="C:\Users\TERESA~1\AppData\Local\Temp\vmware-Teresa Sharp\VMwareDnD\99bbe9a7\BMGF_red_box_2i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66280" y="1"/>
            <a:ext cx="1645920" cy="1645920"/>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3"/>
          <p:cNvSpPr>
            <a:spLocks noGrp="1"/>
          </p:cNvSpPr>
          <p:nvPr>
            <p:ph type="ftr" sz="quarter" idx="15"/>
          </p:nvPr>
        </p:nvSpPr>
        <p:spPr>
          <a:xfrm>
            <a:off x="5816600" y="4895959"/>
            <a:ext cx="2895600" cy="155598"/>
          </a:xfrm>
        </p:spPr>
        <p:txBody>
          <a:bodyPr/>
          <a:lstStyle>
            <a:lvl1pPr>
              <a:defRPr sz="500"/>
            </a:lvl1pPr>
          </a:lstStyle>
          <a:p>
            <a:pPr algn="r"/>
            <a:r>
              <a:rPr lang="en-US">
                <a:solidFill>
                  <a:srgbClr val="000000"/>
                </a:solidFill>
              </a:rPr>
              <a:t>© 2015 Bill &amp; Melinda Gates Foundation      |</a:t>
            </a:r>
          </a:p>
        </p:txBody>
      </p:sp>
    </p:spTree>
    <p:extLst>
      <p:ext uri="{BB962C8B-B14F-4D97-AF65-F5344CB8AC3E}">
        <p14:creationId xmlns:p14="http://schemas.microsoft.com/office/powerpoint/2010/main" val="3718677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Text-Only Transition Slide">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0" y="0"/>
            <a:ext cx="9144000" cy="5143500"/>
          </a:xfrm>
          <a:solidFill>
            <a:schemeClr val="accent3"/>
          </a:solidFill>
        </p:spPr>
        <p:txBody>
          <a:bodyPr lIns="365760" tIns="685800" rIns="365760" bIns="1828800"/>
          <a:lstStyle>
            <a:lvl1pPr marL="0" indent="0">
              <a:lnSpc>
                <a:spcPts val="3400"/>
              </a:lnSpc>
              <a:spcBef>
                <a:spcPts val="1200"/>
              </a:spcBef>
              <a:buNone/>
              <a:defRPr lang="en-US" sz="3000" kern="1200" cap="all" baseline="0" smtClean="0">
                <a:solidFill>
                  <a:schemeClr val="bg1"/>
                </a:solidFill>
                <a:latin typeface="Arial" pitchFamily="34" charset="0"/>
                <a:ea typeface="+mn-ea"/>
                <a:cs typeface="Arial" pitchFamily="34" charset="0"/>
              </a:defRPr>
            </a:lvl1pPr>
            <a:lvl2pPr marL="0" indent="0">
              <a:buFont typeface="Arial" pitchFamily="34" charset="0"/>
              <a:buNone/>
              <a:defRPr lang="en-US" sz="3600" kern="1200" smtClean="0">
                <a:solidFill>
                  <a:schemeClr val="accent3">
                    <a:lumMod val="75000"/>
                  </a:schemeClr>
                </a:solidFill>
                <a:latin typeface="Arial" pitchFamily="34" charset="0"/>
                <a:ea typeface="+mn-ea"/>
                <a:cs typeface="Arial" pitchFamily="34" charset="0"/>
              </a:defRPr>
            </a:lvl2pPr>
            <a:lvl3pPr marL="0" indent="0">
              <a:buNone/>
              <a:defRPr lang="en-US" sz="3600" kern="1200" smtClean="0">
                <a:solidFill>
                  <a:schemeClr val="accent3">
                    <a:lumMod val="75000"/>
                  </a:schemeClr>
                </a:solidFill>
                <a:latin typeface="Arial" pitchFamily="34" charset="0"/>
                <a:ea typeface="+mn-ea"/>
                <a:cs typeface="Arial" pitchFamily="34" charset="0"/>
              </a:defRPr>
            </a:lvl3pPr>
            <a:lvl4pPr marL="0" indent="0">
              <a:buNone/>
              <a:defRPr lang="en-US" sz="3600" kern="1200" smtClean="0">
                <a:solidFill>
                  <a:schemeClr val="accent3">
                    <a:lumMod val="75000"/>
                  </a:schemeClr>
                </a:solidFill>
                <a:latin typeface="Arial" pitchFamily="34" charset="0"/>
                <a:ea typeface="+mn-ea"/>
                <a:cs typeface="Arial" pitchFamily="34" charset="0"/>
              </a:defRPr>
            </a:lvl4pPr>
            <a:lvl5pPr marL="0" indent="0">
              <a:buNone/>
              <a:defRPr lang="en-US" sz="3600" kern="1200">
                <a:solidFill>
                  <a:schemeClr val="accent3">
                    <a:lumMod val="75000"/>
                  </a:schemeClr>
                </a:solidFill>
                <a:latin typeface="Arial" pitchFamily="34" charset="0"/>
                <a:ea typeface="+mn-ea"/>
                <a:cs typeface="Arial" pitchFamily="34" charset="0"/>
              </a:defRPr>
            </a:lvl5pPr>
          </a:lstStyle>
          <a:p>
            <a:pPr lvl="0"/>
            <a:r>
              <a:rPr lang="en-US"/>
              <a:t>CLICK TO EDIT TEXT</a:t>
            </a:r>
          </a:p>
        </p:txBody>
      </p:sp>
    </p:spTree>
    <p:extLst>
      <p:ext uri="{BB962C8B-B14F-4D97-AF65-F5344CB8AC3E}">
        <p14:creationId xmlns:p14="http://schemas.microsoft.com/office/powerpoint/2010/main" val="2511218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Full Width Head + Copy - Text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289051"/>
            <a:ext cx="8329613" cy="3389313"/>
          </a:xfrm>
        </p:spPr>
        <p:txBody>
          <a:bodyPr/>
          <a:lstStyle>
            <a:lvl1pPr>
              <a:spcBef>
                <a:spcPts val="600"/>
              </a:spcBef>
              <a:spcAft>
                <a:spcPts val="0"/>
              </a:spcAft>
              <a:defRPr sz="1400" b="0" baseline="0"/>
            </a:lvl1pPr>
            <a:lvl2pPr marL="171446" indent="-171446">
              <a:spcBef>
                <a:spcPts val="600"/>
              </a:spcBef>
              <a:spcAft>
                <a:spcPts val="0"/>
              </a:spcAft>
              <a:buClr>
                <a:schemeClr val="accent3">
                  <a:lumMod val="75000"/>
                </a:schemeClr>
              </a:buClr>
              <a:buFont typeface="Wingdings" panose="05000000000000000000" pitchFamily="2" charset="2"/>
              <a:buChar char="§"/>
              <a:defRPr sz="1300"/>
            </a:lvl2pPr>
            <a:lvl3pPr marL="342892" indent="-171446">
              <a:spcBef>
                <a:spcPts val="600"/>
              </a:spcBef>
              <a:spcAft>
                <a:spcPts val="0"/>
              </a:spcAft>
              <a:buClr>
                <a:srgbClr val="3086AB"/>
              </a:buClr>
              <a:buFont typeface="Arial" panose="020B0604020202020204" pitchFamily="34" charset="0"/>
              <a:buChar char="•"/>
              <a:tabLst/>
              <a:defRPr baseline="0"/>
            </a:lvl3pPr>
            <a:lvl4pPr marL="515925" indent="-173034">
              <a:spcBef>
                <a:spcPts val="600"/>
              </a:spcBef>
              <a:spcAft>
                <a:spcPts val="0"/>
              </a:spcAft>
              <a:buFont typeface="Arial" panose="020B0604020202020204" pitchFamily="34" charset="0"/>
              <a:buChar char="-"/>
              <a:tabLst/>
              <a:defRPr baseline="0"/>
            </a:lvl4pPr>
            <a:lvl5pPr marL="687371" indent="-171446">
              <a:spcBef>
                <a:spcPts val="600"/>
              </a:spcBef>
              <a:spcAft>
                <a:spcPts val="0"/>
              </a:spcAft>
              <a:defRPr baseline="0"/>
            </a:lvl5pPr>
          </a:lstStyle>
          <a:p>
            <a:pPr lvl="0"/>
            <a:r>
              <a:rPr lang="en-US"/>
              <a:t>Insert bullet list at full-width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5" name="Footer Placeholder 4"/>
          <p:cNvSpPr>
            <a:spLocks noGrp="1"/>
          </p:cNvSpPr>
          <p:nvPr>
            <p:ph type="ftr" sz="quarter" idx="14"/>
          </p:nvPr>
        </p:nvSpPr>
        <p:spPr/>
        <p:txBody>
          <a:bodyPr/>
          <a:lstStyle/>
          <a:p>
            <a:pPr algn="r"/>
            <a:r>
              <a:rPr lang="en-US">
                <a:solidFill>
                  <a:srgbClr val="000000"/>
                </a:solidFill>
              </a:rPr>
              <a:t>© 2015 Bill &amp; Melinda Gates Foundation      |</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2" name="Title 1"/>
          <p:cNvSpPr>
            <a:spLocks noGrp="1"/>
          </p:cNvSpPr>
          <p:nvPr>
            <p:ph type="title" hasCustomPrompt="1"/>
          </p:nvPr>
        </p:nvSpPr>
        <p:spPr>
          <a:xfrm>
            <a:off x="365125" y="484633"/>
            <a:ext cx="8329613" cy="523183"/>
          </a:xfrm>
        </p:spPr>
        <p:txBody>
          <a:bodyPr/>
          <a:lstStyle>
            <a:lvl1pPr>
              <a:defRPr baseline="0"/>
            </a:lvl1pPr>
          </a:lstStyle>
          <a:p>
            <a:r>
              <a:rPr lang="en-US"/>
              <a:t>INSERT HEADLINE HERE – UP TO 2 FULL WIDTH LINES (ALL CAPS)</a:t>
            </a:r>
          </a:p>
        </p:txBody>
      </p:sp>
    </p:spTree>
    <p:extLst>
      <p:ext uri="{BB962C8B-B14F-4D97-AF65-F5344CB8AC3E}">
        <p14:creationId xmlns:p14="http://schemas.microsoft.com/office/powerpoint/2010/main" val="197503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Full Width Head + Bold Subhea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139721"/>
            <a:ext cx="8329613" cy="298660"/>
          </a:xfrm>
        </p:spPr>
        <p:txBody>
          <a:bodyPr/>
          <a:lstStyle>
            <a:lvl1pPr>
              <a:lnSpc>
                <a:spcPts val="1600"/>
              </a:lnSpc>
              <a:spcBef>
                <a:spcPts val="0"/>
              </a:spcBef>
              <a:defRPr sz="1400" b="1" baseline="0"/>
            </a:lvl1pPr>
            <a:lvl2pPr marL="171446" indent="-171446">
              <a:spcBef>
                <a:spcPts val="336"/>
              </a:spcBef>
              <a:spcAft>
                <a:spcPts val="0"/>
              </a:spcAft>
              <a:buClr>
                <a:schemeClr val="accent3">
                  <a:lumMod val="75000"/>
                </a:schemeClr>
              </a:buClr>
              <a:buFont typeface="Wingdings" panose="05000000000000000000" pitchFamily="2" charset="2"/>
              <a:buChar char="§"/>
              <a:defRPr sz="1300"/>
            </a:lvl2pPr>
            <a:lvl3pPr marL="342892" indent="-171446">
              <a:spcBef>
                <a:spcPts val="336"/>
              </a:spcBef>
              <a:buClr>
                <a:srgbClr val="3086AB"/>
              </a:buClr>
              <a:buFont typeface="Arial" panose="020B0604020202020204" pitchFamily="34" charset="0"/>
              <a:buChar char="•"/>
              <a:tabLst/>
              <a:defRPr baseline="0"/>
            </a:lvl3pPr>
            <a:lvl4pPr marL="515925" indent="-173034">
              <a:spcBef>
                <a:spcPts val="336"/>
              </a:spcBef>
              <a:spcAft>
                <a:spcPts val="0"/>
              </a:spcAft>
              <a:buFont typeface="Arial" panose="020B0604020202020204" pitchFamily="34" charset="0"/>
              <a:buChar char="-"/>
              <a:tabLst/>
              <a:defRPr baseline="0"/>
            </a:lvl4pPr>
            <a:lvl5pPr marL="687371" indent="-171446">
              <a:spcBef>
                <a:spcPts val="336"/>
              </a:spcBef>
              <a:defRPr baseline="0"/>
            </a:lvl5pPr>
          </a:lstStyle>
          <a:p>
            <a:pPr lvl="0"/>
            <a:r>
              <a:rPr lang="en-US"/>
              <a:t>Insert bullet list at full-width of slide</a:t>
            </a:r>
          </a:p>
        </p:txBody>
      </p:sp>
      <p:sp>
        <p:nvSpPr>
          <p:cNvPr id="5" name="Footer Placeholder 4"/>
          <p:cNvSpPr>
            <a:spLocks noGrp="1"/>
          </p:cNvSpPr>
          <p:nvPr>
            <p:ph type="ftr" sz="quarter" idx="14"/>
          </p:nvPr>
        </p:nvSpPr>
        <p:spPr/>
        <p:txBody>
          <a:bodyPr/>
          <a:lstStyle/>
          <a:p>
            <a:pPr algn="r"/>
            <a:r>
              <a:rPr lang="en-US">
                <a:solidFill>
                  <a:srgbClr val="000000"/>
                </a:solidFill>
              </a:rPr>
              <a:t>© 2015 Bill &amp; Melinda Gates Foundation      |</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4" name="Text Placeholder 3"/>
          <p:cNvSpPr>
            <a:spLocks noGrp="1"/>
          </p:cNvSpPr>
          <p:nvPr>
            <p:ph type="body" sz="quarter" idx="16"/>
          </p:nvPr>
        </p:nvSpPr>
        <p:spPr>
          <a:xfrm>
            <a:off x="365126" y="1528724"/>
            <a:ext cx="8347075" cy="3166203"/>
          </a:xfrm>
        </p:spPr>
        <p:txBody>
          <a:bodyPr/>
          <a:lstStyle>
            <a:lvl1pPr>
              <a:spcBef>
                <a:spcPts val="600"/>
              </a:spcBef>
              <a:defRPr sz="1300"/>
            </a:lvl1pPr>
            <a:lvl2pPr>
              <a:spcBef>
                <a:spcPts val="600"/>
              </a:spcBef>
              <a:defRPr sz="1300"/>
            </a:lvl2pPr>
            <a:lvl3pPr>
              <a:spcBef>
                <a:spcPts val="600"/>
              </a:spcBef>
              <a:defRPr sz="1200"/>
            </a:lvl3pPr>
            <a:lvl4pPr>
              <a:spcBef>
                <a:spcPts val="600"/>
              </a:spcBef>
              <a:defRPr sz="1100"/>
            </a:lvl4pPr>
            <a:lvl5pPr>
              <a:spcBef>
                <a:spcPts val="600"/>
              </a:spcBef>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365125" y="484633"/>
            <a:ext cx="8329613" cy="523183"/>
          </a:xfrm>
        </p:spPr>
        <p:txBody>
          <a:bodyPr/>
          <a:lstStyle>
            <a:lvl1pPr>
              <a:defRPr baseline="0"/>
            </a:lvl1pPr>
          </a:lstStyle>
          <a:p>
            <a:r>
              <a:rPr lang="en-US"/>
              <a:t>INSERT HEADLINE HERE – UP TO 2 FULL WIDTH LINES (ALL CAPS)</a:t>
            </a:r>
          </a:p>
        </p:txBody>
      </p:sp>
    </p:spTree>
    <p:extLst>
      <p:ext uri="{BB962C8B-B14F-4D97-AF65-F5344CB8AC3E}">
        <p14:creationId xmlns:p14="http://schemas.microsoft.com/office/powerpoint/2010/main" val="743427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3 Width Head + 2/3 Copy - Text Only">
    <p:spTree>
      <p:nvGrpSpPr>
        <p:cNvPr id="1" name=""/>
        <p:cNvGrpSpPr/>
        <p:nvPr/>
      </p:nvGrpSpPr>
      <p:grpSpPr>
        <a:xfrm>
          <a:off x="0" y="0"/>
          <a:ext cx="0" cy="0"/>
          <a:chOff x="0" y="0"/>
          <a:chExt cx="0" cy="0"/>
        </a:xfrm>
      </p:grpSpPr>
      <p:sp>
        <p:nvSpPr>
          <p:cNvPr id="6" name="Footer Placeholder 5"/>
          <p:cNvSpPr>
            <a:spLocks noGrp="1"/>
          </p:cNvSpPr>
          <p:nvPr>
            <p:ph type="ftr" sz="quarter" idx="14"/>
          </p:nvPr>
        </p:nvSpPr>
        <p:spPr/>
        <p:txBody>
          <a:bodyPr/>
          <a:lstStyle/>
          <a:p>
            <a:pPr algn="r"/>
            <a:r>
              <a:rPr lang="en-US">
                <a:solidFill>
                  <a:srgbClr val="000000"/>
                </a:solidFill>
              </a:rPr>
              <a:t>© 2015 Bill &amp; Melinda Gates Foundation      |</a:t>
            </a: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4" name="Text Placeholder 3"/>
          <p:cNvSpPr>
            <a:spLocks noGrp="1"/>
          </p:cNvSpPr>
          <p:nvPr>
            <p:ph type="body" sz="quarter" idx="16" hasCustomPrompt="1"/>
          </p:nvPr>
        </p:nvSpPr>
        <p:spPr>
          <a:xfrm>
            <a:off x="3665539" y="534708"/>
            <a:ext cx="5046662" cy="4151592"/>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Insert bullet list at 2/3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3" name="Title 2"/>
          <p:cNvSpPr>
            <a:spLocks noGrp="1"/>
          </p:cNvSpPr>
          <p:nvPr>
            <p:ph type="title" hasCustomPrompt="1"/>
          </p:nvPr>
        </p:nvSpPr>
        <p:spPr>
          <a:xfrm>
            <a:off x="365125" y="484633"/>
            <a:ext cx="3170238" cy="646646"/>
          </a:xfrm>
          <a:prstGeom prst="rect">
            <a:avLst/>
          </a:prstGeom>
        </p:spPr>
        <p:txBody>
          <a:bodyPr anchor="t"/>
          <a:lstStyle>
            <a:lvl1pPr>
              <a:defRPr baseline="0"/>
            </a:lvl1pPr>
          </a:lstStyle>
          <a:p>
            <a:r>
              <a:rPr lang="en-US"/>
              <a:t>INSERT HEADLINE – TWO LINES ALL CAPS</a:t>
            </a:r>
          </a:p>
        </p:txBody>
      </p:sp>
    </p:spTree>
    <p:extLst>
      <p:ext uri="{BB962C8B-B14F-4D97-AF65-F5344CB8AC3E}">
        <p14:creationId xmlns:p14="http://schemas.microsoft.com/office/powerpoint/2010/main" val="2804479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Full Width Head, Copy + Visual">
    <p:spTree>
      <p:nvGrpSpPr>
        <p:cNvPr id="1" name=""/>
        <p:cNvGrpSpPr/>
        <p:nvPr/>
      </p:nvGrpSpPr>
      <p:grpSpPr>
        <a:xfrm>
          <a:off x="0" y="0"/>
          <a:ext cx="0" cy="0"/>
          <a:chOff x="0" y="0"/>
          <a:chExt cx="0" cy="0"/>
        </a:xfrm>
      </p:grpSpPr>
      <p:sp>
        <p:nvSpPr>
          <p:cNvPr id="4" name="Footer Placeholder 3"/>
          <p:cNvSpPr>
            <a:spLocks noGrp="1"/>
          </p:cNvSpPr>
          <p:nvPr>
            <p:ph type="ftr" sz="quarter" idx="14"/>
          </p:nvPr>
        </p:nvSpPr>
        <p:spPr/>
        <p:txBody>
          <a:bodyPr/>
          <a:lstStyle/>
          <a:p>
            <a:pPr algn="r"/>
            <a:r>
              <a:rPr lang="en-US">
                <a:solidFill>
                  <a:srgbClr val="000000"/>
                </a:solidFill>
              </a:rPr>
              <a:t>© 2015 Bill &amp; Melinda Gates Foundation      |</a:t>
            </a:r>
          </a:p>
        </p:txBody>
      </p:sp>
      <p:sp>
        <p:nvSpPr>
          <p:cNvPr id="5" name="Slide Number Placeholder 4"/>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3" name="Text Placeholder 2"/>
          <p:cNvSpPr>
            <a:spLocks noGrp="1"/>
          </p:cNvSpPr>
          <p:nvPr>
            <p:ph type="body" sz="quarter" idx="16" hasCustomPrompt="1"/>
          </p:nvPr>
        </p:nvSpPr>
        <p:spPr>
          <a:xfrm>
            <a:off x="365126" y="871711"/>
            <a:ext cx="8329613" cy="450099"/>
          </a:xfrm>
        </p:spPr>
        <p:txBody>
          <a:bodyPr/>
          <a:lstStyle>
            <a:lvl1pPr marL="0" indent="0">
              <a:buNone/>
              <a:defRPr sz="1250" baseline="0"/>
            </a:lvl1pPr>
            <a:lvl2pPr marL="0" indent="0">
              <a:buFont typeface="Arial" panose="020B0604020202020204" pitchFamily="34" charset="0"/>
              <a:buNone/>
              <a:defRPr sz="1250"/>
            </a:lvl2pPr>
            <a:lvl3pPr marL="0" indent="0">
              <a:buNone/>
              <a:defRPr sz="1250"/>
            </a:lvl3pPr>
            <a:lvl4pPr marL="0" indent="0">
              <a:buNone/>
              <a:defRPr sz="1250"/>
            </a:lvl4pPr>
            <a:lvl5pPr marL="0" indent="0">
              <a:buNone/>
              <a:defRPr sz="1250"/>
            </a:lvl5pPr>
          </a:lstStyle>
          <a:p>
            <a:pPr lvl="0"/>
            <a:r>
              <a:rPr lang="en-US"/>
              <a:t>Insert sub-headline or explanatory copy here – up to 2 full-width lines.</a:t>
            </a:r>
          </a:p>
        </p:txBody>
      </p:sp>
      <p:sp>
        <p:nvSpPr>
          <p:cNvPr id="7" name="Content Placeholder 6"/>
          <p:cNvSpPr>
            <a:spLocks noGrp="1"/>
          </p:cNvSpPr>
          <p:nvPr>
            <p:ph sz="quarter" idx="17" hasCustomPrompt="1"/>
          </p:nvPr>
        </p:nvSpPr>
        <p:spPr>
          <a:xfrm>
            <a:off x="365125" y="1462089"/>
            <a:ext cx="8329613" cy="3216275"/>
          </a:xfrm>
        </p:spPr>
        <p:txBody>
          <a:bodyPr tIns="1097280"/>
          <a:lstStyle>
            <a:lvl1pPr marL="0" indent="0" algn="ctr">
              <a:buNone/>
              <a:defRPr sz="1200" baseline="0"/>
            </a:lvl1pPr>
            <a:lvl2pPr marL="0" indent="0">
              <a:buFont typeface="Arial" panose="020B0604020202020204" pitchFamily="34" charset="0"/>
              <a:buNone/>
              <a:defRPr sz="1200"/>
            </a:lvl2pPr>
            <a:lvl3pPr marL="0" indent="0">
              <a:buNone/>
              <a:defRPr sz="1200"/>
            </a:lvl3pPr>
            <a:lvl4pPr marL="0" indent="0">
              <a:buNone/>
              <a:defRPr sz="1200"/>
            </a:lvl4pPr>
            <a:lvl5pPr marL="0" indent="0">
              <a:buNone/>
              <a:defRPr sz="1200"/>
            </a:lvl5pPr>
          </a:lstStyle>
          <a:p>
            <a:pPr lvl="0"/>
            <a:r>
              <a:rPr lang="en-US"/>
              <a:t>Click icon to insert visual element here at full-width of slide.</a:t>
            </a:r>
          </a:p>
        </p:txBody>
      </p:sp>
      <p:sp>
        <p:nvSpPr>
          <p:cNvPr id="6" name="Title 5"/>
          <p:cNvSpPr>
            <a:spLocks noGrp="1"/>
          </p:cNvSpPr>
          <p:nvPr>
            <p:ph type="title" hasCustomPrompt="1"/>
          </p:nvPr>
        </p:nvSpPr>
        <p:spPr>
          <a:xfrm>
            <a:off x="365125" y="484632"/>
            <a:ext cx="8329613" cy="381930"/>
          </a:xfrm>
        </p:spPr>
        <p:txBody>
          <a:bodyPr/>
          <a:lstStyle>
            <a:lvl1pPr>
              <a:defRPr baseline="0"/>
            </a:lvl1pPr>
          </a:lstStyle>
          <a:p>
            <a:r>
              <a:rPr lang="en-US"/>
              <a:t>INSERT HEADLINE HERE – UP TO 1 FULL-WIDTH LINE</a:t>
            </a:r>
          </a:p>
        </p:txBody>
      </p:sp>
    </p:spTree>
    <p:extLst>
      <p:ext uri="{BB962C8B-B14F-4D97-AF65-F5344CB8AC3E}">
        <p14:creationId xmlns:p14="http://schemas.microsoft.com/office/powerpoint/2010/main" val="2388975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Full Width Head, 1/3 Copy + 2/3 Visu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56013" y="1289051"/>
            <a:ext cx="5038726" cy="3389313"/>
          </a:xfrm>
        </p:spPr>
        <p:txBody>
          <a:bodyPr/>
          <a:lstStyle>
            <a:lvl1pPr>
              <a:defRPr baseline="0"/>
            </a:lvl1pPr>
          </a:lstStyle>
          <a:p>
            <a:pPr lvl="0"/>
            <a:r>
              <a:rPr lang="en-US"/>
              <a:t>Click an icon to insert a visual here at 2/3 width of slide</a:t>
            </a:r>
          </a:p>
        </p:txBody>
      </p:sp>
      <p:sp>
        <p:nvSpPr>
          <p:cNvPr id="7" name="Text Placeholder 7"/>
          <p:cNvSpPr>
            <a:spLocks noGrp="1"/>
          </p:cNvSpPr>
          <p:nvPr>
            <p:ph type="body" sz="quarter" idx="13" hasCustomPrompt="1"/>
          </p:nvPr>
        </p:nvSpPr>
        <p:spPr>
          <a:xfrm>
            <a:off x="365125" y="1289051"/>
            <a:ext cx="3170238" cy="3389313"/>
          </a:xfrm>
        </p:spPr>
        <p:txBody>
          <a:bodyPr/>
          <a:lstStyle>
            <a:lvl1pPr>
              <a:spcBef>
                <a:spcPts val="600"/>
              </a:spcBef>
              <a:spcAft>
                <a:spcPts val="0"/>
              </a:spcAft>
              <a:defRPr sz="1400" b="0"/>
            </a:lvl1pPr>
            <a:lvl2pPr>
              <a:spcBef>
                <a:spcPts val="600"/>
              </a:spcBef>
              <a:spcAft>
                <a:spcPts val="0"/>
              </a:spcAft>
              <a:defRPr sz="1300" baseline="0"/>
            </a:lvl2pPr>
            <a:lvl3pPr>
              <a:spcBef>
                <a:spcPts val="600"/>
              </a:spcBef>
              <a:spcAft>
                <a:spcPts val="0"/>
              </a:spcAft>
              <a:buClr>
                <a:srgbClr val="3086AB"/>
              </a:buClr>
              <a:defRPr sz="1200"/>
            </a:lvl3pPr>
            <a:lvl4pPr marL="515924" indent="-171446">
              <a:spcBef>
                <a:spcPts val="600"/>
              </a:spcBef>
              <a:spcAft>
                <a:spcPts val="0"/>
              </a:spcAft>
              <a:buFont typeface="Arial" panose="020B0604020202020204" pitchFamily="34" charset="0"/>
              <a:buChar char="-"/>
              <a:defRPr baseline="0"/>
            </a:lvl4pPr>
            <a:lvl5pPr>
              <a:spcBef>
                <a:spcPts val="600"/>
              </a:spcBef>
              <a:spcAft>
                <a:spcPts val="0"/>
              </a:spcAft>
              <a:defRPr/>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6" name="Footer Placeholder 5"/>
          <p:cNvSpPr>
            <a:spLocks noGrp="1"/>
          </p:cNvSpPr>
          <p:nvPr>
            <p:ph type="ftr" sz="quarter" idx="14"/>
          </p:nvPr>
        </p:nvSpPr>
        <p:spPr/>
        <p:txBody>
          <a:bodyPr/>
          <a:lstStyle/>
          <a:p>
            <a:pPr algn="r"/>
            <a:r>
              <a:rPr lang="en-US">
                <a:solidFill>
                  <a:srgbClr val="000000"/>
                </a:solidFill>
              </a:rPr>
              <a:t>© 2015 Bill &amp; Melinda Gates Foundation      |</a:t>
            </a: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2" name="Title 1"/>
          <p:cNvSpPr>
            <a:spLocks noGrp="1"/>
          </p:cNvSpPr>
          <p:nvPr>
            <p:ph type="title" hasCustomPrompt="1"/>
          </p:nvPr>
        </p:nvSpPr>
        <p:spPr>
          <a:xfrm>
            <a:off x="365125" y="484633"/>
            <a:ext cx="8329613" cy="523183"/>
          </a:xfrm>
        </p:spPr>
        <p:txBody>
          <a:bodyPr/>
          <a:lstStyle>
            <a:lvl1pPr>
              <a:defRPr baseline="0"/>
            </a:lvl1pPr>
          </a:lstStyle>
          <a:p>
            <a:r>
              <a:rPr lang="en-US"/>
              <a:t>INSERT HEADLINE HERE – UP TO 2 FULL WIDTH LINES (ALL CAPS)</a:t>
            </a:r>
          </a:p>
        </p:txBody>
      </p:sp>
    </p:spTree>
    <p:extLst>
      <p:ext uri="{BB962C8B-B14F-4D97-AF65-F5344CB8AC3E}">
        <p14:creationId xmlns:p14="http://schemas.microsoft.com/office/powerpoint/2010/main" val="93864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3 Width Head + Copy w/ 2/3 Visual">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289051"/>
            <a:ext cx="3170238" cy="3389314"/>
          </a:xfrm>
        </p:spPr>
        <p:txBody>
          <a:bodyPr/>
          <a:lstStyle>
            <a:lvl1pPr>
              <a:spcBef>
                <a:spcPts val="600"/>
              </a:spcBef>
              <a:spcAft>
                <a:spcPts val="0"/>
              </a:spcAft>
              <a:buClr>
                <a:srgbClr val="2F85AA"/>
              </a:buClr>
              <a:defRPr sz="1400" b="0" baseline="0"/>
            </a:lvl1pPr>
            <a:lvl2pPr>
              <a:spcBef>
                <a:spcPts val="600"/>
              </a:spcBef>
              <a:spcAft>
                <a:spcPts val="0"/>
              </a:spcAft>
              <a:defRPr sz="1300" baseline="0"/>
            </a:lvl2pPr>
            <a:lvl3pPr>
              <a:spcBef>
                <a:spcPts val="600"/>
              </a:spcBef>
              <a:spcAft>
                <a:spcPts val="0"/>
              </a:spcAft>
              <a:buClr>
                <a:srgbClr val="3086AB"/>
              </a:buClr>
              <a:defRPr baseline="0"/>
            </a:lvl3pPr>
            <a:lvl4pPr marL="515924" indent="-171446">
              <a:spcBef>
                <a:spcPts val="600"/>
              </a:spcBef>
              <a:spcAft>
                <a:spcPts val="0"/>
              </a:spcAft>
              <a:buFont typeface="Arial" panose="020B0604020202020204" pitchFamily="34" charset="0"/>
              <a:buChar char="-"/>
              <a:defRPr baseline="0"/>
            </a:lvl4pPr>
            <a:lvl5pPr marL="685783" indent="-171446">
              <a:spcBef>
                <a:spcPts val="600"/>
              </a:spcBef>
              <a:buFont typeface="Arial" panose="020B0604020202020204" pitchFamily="34" charset="0"/>
              <a:buChar char="◦"/>
              <a:defRPr baseline="0"/>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10" name="Rectangle 9"/>
          <p:cNvSpPr/>
          <p:nvPr userDrawn="1"/>
        </p:nvSpPr>
        <p:spPr>
          <a:xfrm>
            <a:off x="0" y="501983"/>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endParaRPr lang="en-US" sz="1800">
              <a:solidFill>
                <a:srgbClr val="FFFFFF"/>
              </a:solidFill>
            </a:endParaRPr>
          </a:p>
        </p:txBody>
      </p:sp>
      <p:sp>
        <p:nvSpPr>
          <p:cNvPr id="2" name="Footer Placeholder 1"/>
          <p:cNvSpPr>
            <a:spLocks noGrp="1"/>
          </p:cNvSpPr>
          <p:nvPr>
            <p:ph type="ftr" sz="quarter" idx="15"/>
          </p:nvPr>
        </p:nvSpPr>
        <p:spPr/>
        <p:txBody>
          <a:bodyPr/>
          <a:lstStyle/>
          <a:p>
            <a:pPr algn="r"/>
            <a:r>
              <a:rPr lang="en-US">
                <a:solidFill>
                  <a:srgbClr val="000000"/>
                </a:solidFill>
              </a:rPr>
              <a:t>© 2015 Bill &amp; Melinda Gates Foundation      |</a:t>
            </a:r>
          </a:p>
        </p:txBody>
      </p:sp>
      <p:sp>
        <p:nvSpPr>
          <p:cNvPr id="3" name="Slide Number Placeholder 2"/>
          <p:cNvSpPr>
            <a:spLocks noGrp="1"/>
          </p:cNvSpPr>
          <p:nvPr>
            <p:ph type="sldNum" sz="quarter" idx="16"/>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5" name="Title 4"/>
          <p:cNvSpPr>
            <a:spLocks noGrp="1"/>
          </p:cNvSpPr>
          <p:nvPr>
            <p:ph type="title" hasCustomPrompt="1"/>
          </p:nvPr>
        </p:nvSpPr>
        <p:spPr>
          <a:xfrm>
            <a:off x="365125" y="484633"/>
            <a:ext cx="3170238" cy="646646"/>
          </a:xfrm>
        </p:spPr>
        <p:txBody>
          <a:bodyPr/>
          <a:lstStyle>
            <a:lvl1pPr>
              <a:defRPr baseline="0"/>
            </a:lvl1pPr>
          </a:lstStyle>
          <a:p>
            <a:r>
              <a:rPr lang="en-US"/>
              <a:t>INSERT HEADLINE – TWO LINES ALL CAPS</a:t>
            </a:r>
          </a:p>
        </p:txBody>
      </p:sp>
      <p:sp>
        <p:nvSpPr>
          <p:cNvPr id="7" name="Content Placeholder 2"/>
          <p:cNvSpPr>
            <a:spLocks noGrp="1"/>
          </p:cNvSpPr>
          <p:nvPr>
            <p:ph idx="1" hasCustomPrompt="1"/>
          </p:nvPr>
        </p:nvSpPr>
        <p:spPr>
          <a:xfrm>
            <a:off x="3656013" y="488951"/>
            <a:ext cx="5038726" cy="4189414"/>
          </a:xfrm>
        </p:spPr>
        <p:txBody>
          <a:bodyPr/>
          <a:lstStyle>
            <a:lvl1pPr>
              <a:defRPr baseline="0"/>
            </a:lvl1pPr>
          </a:lstStyle>
          <a:p>
            <a:pPr lvl="0"/>
            <a:r>
              <a:rPr lang="en-US"/>
              <a:t>Click an icon to insert a visual here at 2/3 width of slide</a:t>
            </a:r>
          </a:p>
        </p:txBody>
      </p:sp>
    </p:spTree>
    <p:extLst>
      <p:ext uri="{BB962C8B-B14F-4D97-AF65-F5344CB8AC3E}">
        <p14:creationId xmlns:p14="http://schemas.microsoft.com/office/powerpoint/2010/main" val="230663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1/3 Width Head + Copy w/Full Bleed Photo">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289051"/>
            <a:ext cx="3170238" cy="3389314"/>
          </a:xfrm>
        </p:spPr>
        <p:txBody>
          <a:bodyPr/>
          <a:lstStyle>
            <a:lvl1pPr>
              <a:spcBef>
                <a:spcPts val="600"/>
              </a:spcBef>
              <a:spcAft>
                <a:spcPts val="0"/>
              </a:spcAft>
              <a:buClr>
                <a:srgbClr val="2F85AA"/>
              </a:buClr>
              <a:defRPr sz="1400" b="0" baseline="0"/>
            </a:lvl1pPr>
            <a:lvl2pPr>
              <a:spcBef>
                <a:spcPts val="600"/>
              </a:spcBef>
              <a:spcAft>
                <a:spcPts val="0"/>
              </a:spcAft>
              <a:defRPr sz="1300" baseline="0"/>
            </a:lvl2pPr>
            <a:lvl3pPr>
              <a:spcBef>
                <a:spcPts val="600"/>
              </a:spcBef>
              <a:spcAft>
                <a:spcPts val="0"/>
              </a:spcAft>
              <a:buClr>
                <a:srgbClr val="3086AB"/>
              </a:buClr>
              <a:defRPr baseline="0"/>
            </a:lvl3pPr>
            <a:lvl4pPr marL="515924" indent="-171446">
              <a:spcBef>
                <a:spcPts val="600"/>
              </a:spcBef>
              <a:spcAft>
                <a:spcPts val="0"/>
              </a:spcAft>
              <a:buFont typeface="Arial" panose="020B0604020202020204" pitchFamily="34" charset="0"/>
              <a:buChar char="-"/>
              <a:defRPr baseline="0"/>
            </a:lvl4pPr>
            <a:lvl5pPr marL="685783" indent="-171446">
              <a:spcBef>
                <a:spcPts val="600"/>
              </a:spcBef>
              <a:spcAft>
                <a:spcPts val="0"/>
              </a:spcAft>
              <a:buFont typeface="Arial" panose="020B0604020202020204" pitchFamily="34" charset="0"/>
              <a:buChar char="◦"/>
              <a:defRPr baseline="0"/>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7" name="Picture Placeholder 6"/>
          <p:cNvSpPr>
            <a:spLocks noGrp="1"/>
          </p:cNvSpPr>
          <p:nvPr>
            <p:ph type="pic" sz="quarter" idx="14"/>
          </p:nvPr>
        </p:nvSpPr>
        <p:spPr>
          <a:xfrm>
            <a:off x="3656014" y="0"/>
            <a:ext cx="5487987" cy="5143500"/>
          </a:xfrm>
        </p:spPr>
        <p:txBody>
          <a:bodyPr tIns="822960"/>
          <a:lstStyle>
            <a:lvl1pPr marL="0" indent="0" algn="ctr">
              <a:buNone/>
              <a:defRPr baseline="0"/>
            </a:lvl1pPr>
          </a:lstStyle>
          <a:p>
            <a:endParaRPr lang="en-US"/>
          </a:p>
          <a:p>
            <a:endParaRPr lang="en-US"/>
          </a:p>
          <a:p>
            <a:endParaRPr lang="en-US"/>
          </a:p>
          <a:p>
            <a:endParaRPr lang="en-US"/>
          </a:p>
          <a:p>
            <a:r>
              <a:rPr lang="en-US"/>
              <a:t>Click on the icon to insert a new photo</a:t>
            </a:r>
          </a:p>
        </p:txBody>
      </p:sp>
      <p:sp>
        <p:nvSpPr>
          <p:cNvPr id="10" name="Rectangle 9"/>
          <p:cNvSpPr/>
          <p:nvPr userDrawn="1"/>
        </p:nvSpPr>
        <p:spPr>
          <a:xfrm>
            <a:off x="0" y="501983"/>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endParaRPr lang="en-US" sz="1800">
              <a:solidFill>
                <a:srgbClr val="FFFFFF"/>
              </a:solidFill>
            </a:endParaRPr>
          </a:p>
        </p:txBody>
      </p:sp>
      <p:sp>
        <p:nvSpPr>
          <p:cNvPr id="6" name="Title 5"/>
          <p:cNvSpPr>
            <a:spLocks noGrp="1"/>
          </p:cNvSpPr>
          <p:nvPr>
            <p:ph type="title" hasCustomPrompt="1"/>
          </p:nvPr>
        </p:nvSpPr>
        <p:spPr>
          <a:xfrm>
            <a:off x="365125" y="484633"/>
            <a:ext cx="3170238" cy="646646"/>
          </a:xfrm>
        </p:spPr>
        <p:txBody>
          <a:bodyPr/>
          <a:lstStyle>
            <a:lvl1pPr>
              <a:defRPr baseline="0"/>
            </a:lvl1pPr>
          </a:lstStyle>
          <a:p>
            <a:r>
              <a:rPr lang="en-US"/>
              <a:t>INSERT HEADLINE – TWO LINES ALL CAPS</a:t>
            </a:r>
          </a:p>
        </p:txBody>
      </p:sp>
    </p:spTree>
    <p:extLst>
      <p:ext uri="{BB962C8B-B14F-4D97-AF65-F5344CB8AC3E}">
        <p14:creationId xmlns:p14="http://schemas.microsoft.com/office/powerpoint/2010/main" val="2263652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1/3 Width Head + Copy w/3 Image Grid">
    <p:spTree>
      <p:nvGrpSpPr>
        <p:cNvPr id="1" name=""/>
        <p:cNvGrpSpPr/>
        <p:nvPr/>
      </p:nvGrpSpPr>
      <p:grpSpPr>
        <a:xfrm>
          <a:off x="0" y="0"/>
          <a:ext cx="0" cy="0"/>
          <a:chOff x="0" y="0"/>
          <a:chExt cx="0" cy="0"/>
        </a:xfrm>
      </p:grpSpPr>
      <p:sp>
        <p:nvSpPr>
          <p:cNvPr id="14" name="Picture Placeholder 6"/>
          <p:cNvSpPr>
            <a:spLocks noGrp="1"/>
          </p:cNvSpPr>
          <p:nvPr>
            <p:ph type="pic" sz="quarter" idx="15"/>
          </p:nvPr>
        </p:nvSpPr>
        <p:spPr>
          <a:xfrm>
            <a:off x="3665539" y="2635250"/>
            <a:ext cx="1825832" cy="2508250"/>
          </a:xfrm>
        </p:spPr>
        <p:txBody>
          <a:bodyPr tIns="822960"/>
          <a:lstStyle>
            <a:lvl1pPr marL="0" indent="0" algn="ctr">
              <a:buNone/>
              <a:defRPr baseline="0"/>
            </a:lvl1pPr>
          </a:lstStyle>
          <a:p>
            <a:endParaRPr lang="en-US"/>
          </a:p>
          <a:p>
            <a:endParaRPr lang="en-US"/>
          </a:p>
          <a:p>
            <a:endParaRPr lang="en-US"/>
          </a:p>
          <a:p>
            <a:endParaRPr lang="en-US"/>
          </a:p>
          <a:p>
            <a:r>
              <a:rPr lang="en-US"/>
              <a:t>Click on the icon to insert a new photo</a:t>
            </a:r>
          </a:p>
        </p:txBody>
      </p:sp>
      <p:sp>
        <p:nvSpPr>
          <p:cNvPr id="15" name="Picture Placeholder 6"/>
          <p:cNvSpPr>
            <a:spLocks noGrp="1"/>
          </p:cNvSpPr>
          <p:nvPr>
            <p:ph type="pic" sz="quarter" idx="16"/>
          </p:nvPr>
        </p:nvSpPr>
        <p:spPr>
          <a:xfrm>
            <a:off x="5558829" y="2635250"/>
            <a:ext cx="3585172" cy="2508250"/>
          </a:xfrm>
        </p:spPr>
        <p:txBody>
          <a:bodyPr tIns="822960"/>
          <a:lstStyle>
            <a:lvl1pPr marL="0" indent="0" algn="ctr">
              <a:buNone/>
              <a:defRPr baseline="0"/>
            </a:lvl1pPr>
          </a:lstStyle>
          <a:p>
            <a:endParaRPr lang="en-US"/>
          </a:p>
          <a:p>
            <a:endParaRPr lang="en-US"/>
          </a:p>
          <a:p>
            <a:endParaRPr lang="en-US"/>
          </a:p>
          <a:p>
            <a:endParaRPr lang="en-US"/>
          </a:p>
          <a:p>
            <a:r>
              <a:rPr lang="en-US"/>
              <a:t>Click on the icon to insert a new photo</a:t>
            </a:r>
          </a:p>
        </p:txBody>
      </p:sp>
      <p:sp>
        <p:nvSpPr>
          <p:cNvPr id="8" name="Text Placeholder 7"/>
          <p:cNvSpPr>
            <a:spLocks noGrp="1"/>
          </p:cNvSpPr>
          <p:nvPr>
            <p:ph type="body" sz="quarter" idx="13" hasCustomPrompt="1"/>
          </p:nvPr>
        </p:nvSpPr>
        <p:spPr>
          <a:xfrm>
            <a:off x="365125" y="1289051"/>
            <a:ext cx="3170238" cy="3389314"/>
          </a:xfrm>
        </p:spPr>
        <p:txBody>
          <a:bodyPr/>
          <a:lstStyle>
            <a:lvl1pPr>
              <a:spcBef>
                <a:spcPts val="600"/>
              </a:spcBef>
              <a:spcAft>
                <a:spcPts val="0"/>
              </a:spcAft>
              <a:buClr>
                <a:srgbClr val="2F85AA"/>
              </a:buClr>
              <a:defRPr sz="1400" b="0" baseline="0"/>
            </a:lvl1pPr>
            <a:lvl2pPr>
              <a:spcBef>
                <a:spcPts val="600"/>
              </a:spcBef>
              <a:spcAft>
                <a:spcPts val="0"/>
              </a:spcAft>
              <a:defRPr sz="1300" baseline="0"/>
            </a:lvl2pPr>
            <a:lvl3pPr>
              <a:spcBef>
                <a:spcPts val="600"/>
              </a:spcBef>
              <a:spcAft>
                <a:spcPts val="0"/>
              </a:spcAft>
              <a:buClr>
                <a:srgbClr val="3086AB"/>
              </a:buClr>
              <a:defRPr baseline="0"/>
            </a:lvl3pPr>
            <a:lvl4pPr marL="515924" indent="-171446">
              <a:spcBef>
                <a:spcPts val="600"/>
              </a:spcBef>
              <a:spcAft>
                <a:spcPts val="0"/>
              </a:spcAft>
              <a:buFont typeface="Arial" panose="020B0604020202020204" pitchFamily="34" charset="0"/>
              <a:buChar char="-"/>
              <a:defRPr baseline="0"/>
            </a:lvl4pPr>
            <a:lvl5pPr marL="685783" indent="-171446">
              <a:spcBef>
                <a:spcPts val="600"/>
              </a:spcBef>
              <a:buFont typeface="Arial" panose="020B0604020202020204" pitchFamily="34" charset="0"/>
              <a:buChar char="◦"/>
              <a:defRPr baseline="0"/>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7" name="Picture Placeholder 6"/>
          <p:cNvSpPr>
            <a:spLocks noGrp="1"/>
          </p:cNvSpPr>
          <p:nvPr>
            <p:ph type="pic" sz="quarter" idx="14"/>
          </p:nvPr>
        </p:nvSpPr>
        <p:spPr>
          <a:xfrm>
            <a:off x="3665538" y="0"/>
            <a:ext cx="5478462" cy="2542032"/>
          </a:xfrm>
        </p:spPr>
        <p:txBody>
          <a:bodyPr tIns="822960"/>
          <a:lstStyle>
            <a:lvl1pPr marL="0" indent="0" algn="ctr">
              <a:buNone/>
              <a:defRPr baseline="0"/>
            </a:lvl1pPr>
          </a:lstStyle>
          <a:p>
            <a:endParaRPr lang="en-US"/>
          </a:p>
          <a:p>
            <a:endParaRPr lang="en-US"/>
          </a:p>
          <a:p>
            <a:endParaRPr lang="en-US"/>
          </a:p>
          <a:p>
            <a:endParaRPr lang="en-US"/>
          </a:p>
          <a:p>
            <a:r>
              <a:rPr lang="en-US"/>
              <a:t>Click on the icon to insert a new photo</a:t>
            </a:r>
          </a:p>
        </p:txBody>
      </p:sp>
      <p:sp>
        <p:nvSpPr>
          <p:cNvPr id="10" name="Rectangle 9"/>
          <p:cNvSpPr/>
          <p:nvPr userDrawn="1"/>
        </p:nvSpPr>
        <p:spPr>
          <a:xfrm>
            <a:off x="0" y="501983"/>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endParaRPr lang="en-US" sz="1800">
              <a:solidFill>
                <a:srgbClr val="FFFFFF"/>
              </a:solidFill>
            </a:endParaRPr>
          </a:p>
        </p:txBody>
      </p:sp>
      <p:sp>
        <p:nvSpPr>
          <p:cNvPr id="6" name="Title 5"/>
          <p:cNvSpPr>
            <a:spLocks noGrp="1"/>
          </p:cNvSpPr>
          <p:nvPr>
            <p:ph type="title" hasCustomPrompt="1"/>
          </p:nvPr>
        </p:nvSpPr>
        <p:spPr>
          <a:xfrm>
            <a:off x="365125" y="484633"/>
            <a:ext cx="3170238" cy="646646"/>
          </a:xfrm>
        </p:spPr>
        <p:txBody>
          <a:bodyPr/>
          <a:lstStyle>
            <a:lvl1pPr>
              <a:defRPr baseline="0"/>
            </a:lvl1pPr>
          </a:lstStyle>
          <a:p>
            <a:r>
              <a:rPr lang="en-US"/>
              <a:t>INSERT HEADLINE – TWO LINES ALL CAPS</a:t>
            </a:r>
          </a:p>
        </p:txBody>
      </p:sp>
    </p:spTree>
    <p:extLst>
      <p:ext uri="{BB962C8B-B14F-4D97-AF65-F5344CB8AC3E}">
        <p14:creationId xmlns:p14="http://schemas.microsoft.com/office/powerpoint/2010/main" val="2744469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18" Type="http://schemas.openxmlformats.org/officeDocument/2006/relationships/slideLayout" Target="../slideLayouts/slideLayout14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17" Type="http://schemas.openxmlformats.org/officeDocument/2006/relationships/slideLayout" Target="../slideLayouts/slideLayout143.xml"/><Relationship Id="rId2" Type="http://schemas.openxmlformats.org/officeDocument/2006/relationships/slideLayout" Target="../slideLayouts/slideLayout128.xml"/><Relationship Id="rId16" Type="http://schemas.openxmlformats.org/officeDocument/2006/relationships/slideLayout" Target="../slideLayouts/slideLayout142.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5" Type="http://schemas.openxmlformats.org/officeDocument/2006/relationships/slideLayout" Target="../slideLayouts/slideLayout141.xml"/><Relationship Id="rId10" Type="http://schemas.openxmlformats.org/officeDocument/2006/relationships/slideLayout" Target="../slideLayouts/slideLayout136.xml"/><Relationship Id="rId19" Type="http://schemas.openxmlformats.org/officeDocument/2006/relationships/theme" Target="../theme/theme10.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theme" Target="../theme/theme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3.emf"/><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oleObject" Target="../embeddings/oleObject2.bin"/><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tags" Target="../tags/tag2.xml"/><Relationship Id="rId5" Type="http://schemas.openxmlformats.org/officeDocument/2006/relationships/slideLayout" Target="../slideLayouts/slideLayout73.xml"/><Relationship Id="rId10" Type="http://schemas.openxmlformats.org/officeDocument/2006/relationships/vmlDrawing" Target="../drawings/vmlDrawing2.vml"/><Relationship Id="rId4" Type="http://schemas.openxmlformats.org/officeDocument/2006/relationships/slideLayout" Target="../slideLayouts/slideLayout72.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theme" Target="../theme/theme7.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slideLayout" Target="../slideLayouts/slideLayout106.xml"/><Relationship Id="rId3" Type="http://schemas.openxmlformats.org/officeDocument/2006/relationships/slideLayout" Target="../slideLayouts/slideLayout91.xml"/><Relationship Id="rId21" Type="http://schemas.openxmlformats.org/officeDocument/2006/relationships/slideLayout" Target="../slideLayouts/slideLayout109.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5" Type="http://schemas.openxmlformats.org/officeDocument/2006/relationships/theme" Target="../theme/theme8.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20" Type="http://schemas.openxmlformats.org/officeDocument/2006/relationships/slideLayout" Target="../slideLayouts/slideLayout108.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24" Type="http://schemas.openxmlformats.org/officeDocument/2006/relationships/slideLayout" Target="../slideLayouts/slideLayout112.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23" Type="http://schemas.openxmlformats.org/officeDocument/2006/relationships/slideLayout" Target="../slideLayouts/slideLayout111.xml"/><Relationship Id="rId10" Type="http://schemas.openxmlformats.org/officeDocument/2006/relationships/slideLayout" Target="../slideLayouts/slideLayout98.xml"/><Relationship Id="rId19" Type="http://schemas.openxmlformats.org/officeDocument/2006/relationships/slideLayout" Target="../slideLayouts/slideLayout107.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 Id="rId22" Type="http://schemas.openxmlformats.org/officeDocument/2006/relationships/slideLayout" Target="../slideLayouts/slideLayout11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theme" Target="../theme/theme9.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6013" y="530452"/>
            <a:ext cx="5049836" cy="415584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501982"/>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p:cNvSpPr>
            <a:spLocks noGrp="1"/>
          </p:cNvSpPr>
          <p:nvPr>
            <p:ph type="ftr" sz="quarter" idx="3"/>
          </p:nvPr>
        </p:nvSpPr>
        <p:spPr>
          <a:xfrm>
            <a:off x="5623564" y="4895959"/>
            <a:ext cx="2895600" cy="155598"/>
          </a:xfrm>
          <a:prstGeom prst="rect">
            <a:avLst/>
          </a:prstGeom>
        </p:spPr>
        <p:txBody>
          <a:bodyPr vert="horz" lIns="0" tIns="0" rIns="0" bIns="0" rtlCol="0" anchor="b" anchorCtr="0"/>
          <a:lstStyle>
            <a:lvl1pPr algn="l">
              <a:defRPr sz="600" spc="20" baseline="0">
                <a:solidFill>
                  <a:schemeClr val="accent6"/>
                </a:solidFill>
                <a:latin typeface="Arial" pitchFamily="34" charset="0"/>
                <a:cs typeface="Arial" pitchFamily="34" charset="0"/>
              </a:defRPr>
            </a:lvl1pPr>
          </a:lstStyle>
          <a:p>
            <a:pPr algn="r"/>
            <a:r>
              <a:rPr lang="en-US"/>
              <a:t>© Bill &amp; Melinda Gates Foundation      |</a:t>
            </a:r>
          </a:p>
        </p:txBody>
      </p:sp>
      <p:sp>
        <p:nvSpPr>
          <p:cNvPr id="11" name="Slide Number Placeholder 5"/>
          <p:cNvSpPr>
            <a:spLocks noGrp="1"/>
          </p:cNvSpPr>
          <p:nvPr>
            <p:ph type="sldNum" sz="quarter" idx="4"/>
          </p:nvPr>
        </p:nvSpPr>
        <p:spPr>
          <a:xfrm>
            <a:off x="8519726" y="4895518"/>
            <a:ext cx="190083" cy="155598"/>
          </a:xfrm>
          <a:prstGeom prst="rect">
            <a:avLst/>
          </a:prstGeom>
        </p:spPr>
        <p:txBody>
          <a:bodyPr vert="horz" lIns="0" tIns="0" rIns="0" bIns="0" rtlCol="0" anchor="b"/>
          <a:lstStyle>
            <a:lvl1pPr algn="r">
              <a:defRPr sz="600">
                <a:solidFill>
                  <a:schemeClr val="accent6"/>
                </a:solidFill>
                <a:latin typeface="Arial" pitchFamily="34" charset="0"/>
                <a:cs typeface="Arial" pitchFamily="34" charset="0"/>
              </a:defRPr>
            </a:lvl1pPr>
          </a:lstStyle>
          <a:p>
            <a:fld id="{D3F7C509-FEEF-45D3-B896-7C07814C0C13}" type="slidenum">
              <a:rPr lang="en-US" smtClean="0"/>
              <a:pPr/>
              <a:t>‹#›</a:t>
            </a:fld>
            <a:endParaRPr lang="en-US"/>
          </a:p>
        </p:txBody>
      </p:sp>
      <p:cxnSp>
        <p:nvCxnSpPr>
          <p:cNvPr id="12" name="Straight Connector 11"/>
          <p:cNvCxnSpPr/>
          <p:nvPr userDrawn="1"/>
        </p:nvCxnSpPr>
        <p:spPr>
          <a:xfrm>
            <a:off x="365125" y="4848932"/>
            <a:ext cx="8340725"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365125" y="478370"/>
            <a:ext cx="3170238" cy="646646"/>
          </a:xfrm>
          <a:prstGeom prst="rect">
            <a:avLst/>
          </a:prstGeom>
        </p:spPr>
        <p:txBody>
          <a:bodyPr vert="horz" lIns="0" tIns="0" rIns="0" bIns="0" rtlCol="0" anchor="t" anchorCtr="0">
            <a:noAutofit/>
          </a:bodyPr>
          <a:lstStyle/>
          <a:p>
            <a:r>
              <a:rPr lang="en-US"/>
              <a:t>CLICK TO EDIT MASTER TITLE STYLE</a:t>
            </a:r>
          </a:p>
        </p:txBody>
      </p:sp>
    </p:spTree>
    <p:extLst>
      <p:ext uri="{BB962C8B-B14F-4D97-AF65-F5344CB8AC3E}">
        <p14:creationId xmlns:p14="http://schemas.microsoft.com/office/powerpoint/2010/main" val="1228532996"/>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61" r:id="rId11"/>
    <p:sldLayoutId id="2147484084" r:id="rId12"/>
    <p:sldLayoutId id="2147484085" r:id="rId13"/>
    <p:sldLayoutId id="2147484086"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ts val="2300"/>
        </a:lnSpc>
        <a:spcBef>
          <a:spcPct val="0"/>
        </a:spcBef>
        <a:buNone/>
        <a:defRPr sz="2300" kern="1200" cap="all" baseline="0">
          <a:solidFill>
            <a:schemeClr val="accent6"/>
          </a:solidFill>
          <a:latin typeface="Arial" pitchFamily="34" charset="0"/>
          <a:ea typeface="+mj-ea"/>
          <a:cs typeface="Arial" pitchFamily="34" charset="0"/>
        </a:defRPr>
      </a:lvl1pPr>
    </p:titleStyle>
    <p:bodyStyle>
      <a:lvl1pPr marL="0" indent="0" algn="l" defTabSz="914400" rtl="0" eaLnBrk="1" latinLnBrk="0" hangingPunct="1">
        <a:spcBef>
          <a:spcPts val="600"/>
        </a:spcBef>
        <a:buClr>
          <a:srgbClr val="2F85AA"/>
        </a:buClr>
        <a:buFont typeface="Wingdings" pitchFamily="2" charset="2"/>
        <a:buNone/>
        <a:defRPr sz="1400" kern="1200">
          <a:solidFill>
            <a:schemeClr val="accent6"/>
          </a:solidFill>
          <a:latin typeface="Arial" pitchFamily="34" charset="0"/>
          <a:ea typeface="+mn-ea"/>
          <a:cs typeface="Arial" pitchFamily="34" charset="0"/>
        </a:defRPr>
      </a:lvl1pPr>
      <a:lvl2pPr marL="182563" indent="-182563" algn="l" defTabSz="914400" rtl="0" eaLnBrk="1" latinLnBrk="0" hangingPunct="1">
        <a:spcBef>
          <a:spcPts val="600"/>
        </a:spcBef>
        <a:buClr>
          <a:schemeClr val="accent3">
            <a:lumMod val="75000"/>
          </a:schemeClr>
        </a:buClr>
        <a:buFont typeface="Wingdings" panose="05000000000000000000" pitchFamily="2" charset="2"/>
        <a:buChar char="§"/>
        <a:defRPr sz="1300" kern="1200">
          <a:solidFill>
            <a:schemeClr val="accent6"/>
          </a:solidFill>
          <a:latin typeface="Arial" pitchFamily="34" charset="0"/>
          <a:ea typeface="+mn-ea"/>
          <a:cs typeface="Arial" pitchFamily="34" charset="0"/>
        </a:defRPr>
      </a:lvl2pPr>
      <a:lvl3pPr marL="344488" indent="-149225" algn="l" defTabSz="914400" rtl="0" eaLnBrk="1" latinLnBrk="0" hangingPunct="1">
        <a:spcBef>
          <a:spcPts val="600"/>
        </a:spcBef>
        <a:buClr>
          <a:schemeClr val="accent3">
            <a:lumMod val="75000"/>
          </a:schemeClr>
        </a:buClr>
        <a:buFont typeface="Arial" pitchFamily="34" charset="0"/>
        <a:buChar char="•"/>
        <a:tabLst>
          <a:tab pos="400050" algn="l"/>
        </a:tabLst>
        <a:defRPr sz="1200" kern="1200">
          <a:solidFill>
            <a:schemeClr val="accent6"/>
          </a:solidFill>
          <a:latin typeface="Arial" pitchFamily="34" charset="0"/>
          <a:ea typeface="+mn-ea"/>
          <a:cs typeface="Arial" pitchFamily="34" charset="0"/>
        </a:defRPr>
      </a:lvl3pPr>
      <a:lvl4pPr marL="514350" indent="-171450" algn="l" defTabSz="914400" rtl="0" eaLnBrk="1" latinLnBrk="0" hangingPunct="1">
        <a:spcBef>
          <a:spcPts val="600"/>
        </a:spcBef>
        <a:buClr>
          <a:schemeClr val="accent3">
            <a:lumMod val="75000"/>
          </a:schemeClr>
        </a:buClr>
        <a:buFont typeface="Arial" panose="020B0604020202020204" pitchFamily="34" charset="0"/>
        <a:buChar char="-"/>
        <a:defRPr sz="1100" kern="1200">
          <a:solidFill>
            <a:schemeClr val="accent6"/>
          </a:solidFill>
          <a:latin typeface="Arial" pitchFamily="34" charset="0"/>
          <a:ea typeface="+mn-ea"/>
          <a:cs typeface="Arial" pitchFamily="34" charset="0"/>
        </a:defRPr>
      </a:lvl4pPr>
      <a:lvl5pPr marL="685800" indent="-171450" algn="l" defTabSz="914400" rtl="0" eaLnBrk="1" latinLnBrk="0" hangingPunct="1">
        <a:spcBef>
          <a:spcPts val="600"/>
        </a:spcBef>
        <a:buClr>
          <a:schemeClr val="accent3">
            <a:lumMod val="75000"/>
          </a:schemeClr>
        </a:buClr>
        <a:buSzPct val="100000"/>
        <a:buFont typeface="Arial" panose="020B0604020202020204" pitchFamily="34" charset="0"/>
        <a:buChar char="◦"/>
        <a:defRPr sz="1100" kern="1200">
          <a:solidFill>
            <a:schemeClr val="accent6"/>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6014" y="530453"/>
            <a:ext cx="5049836" cy="4155847"/>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501983"/>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ooter Placeholder 4"/>
          <p:cNvSpPr>
            <a:spLocks noGrp="1"/>
          </p:cNvSpPr>
          <p:nvPr>
            <p:ph type="ftr" sz="quarter" idx="3"/>
          </p:nvPr>
        </p:nvSpPr>
        <p:spPr>
          <a:xfrm>
            <a:off x="5623564" y="4895959"/>
            <a:ext cx="2895600" cy="155598"/>
          </a:xfrm>
          <a:prstGeom prst="rect">
            <a:avLst/>
          </a:prstGeom>
        </p:spPr>
        <p:txBody>
          <a:bodyPr vert="horz" lIns="0" tIns="0" rIns="0" bIns="0" rtlCol="0" anchor="b" anchorCtr="0"/>
          <a:lstStyle>
            <a:lvl1pPr algn="l">
              <a:defRPr sz="600" spc="20" baseline="0">
                <a:solidFill>
                  <a:schemeClr val="accent6"/>
                </a:solidFill>
                <a:latin typeface="Arial" pitchFamily="34" charset="0"/>
                <a:cs typeface="Arial" pitchFamily="34" charset="0"/>
              </a:defRPr>
            </a:lvl1pPr>
          </a:lstStyle>
          <a:p>
            <a:pPr algn="r"/>
            <a:r>
              <a:rPr lang="en-US"/>
              <a:t>© Bill &amp; Melinda Gates Foundation      |</a:t>
            </a:r>
          </a:p>
        </p:txBody>
      </p:sp>
      <p:sp>
        <p:nvSpPr>
          <p:cNvPr id="11" name="Slide Number Placeholder 5"/>
          <p:cNvSpPr>
            <a:spLocks noGrp="1"/>
          </p:cNvSpPr>
          <p:nvPr>
            <p:ph type="sldNum" sz="quarter" idx="4"/>
          </p:nvPr>
        </p:nvSpPr>
        <p:spPr>
          <a:xfrm>
            <a:off x="8519726" y="4895518"/>
            <a:ext cx="190083" cy="155598"/>
          </a:xfrm>
          <a:prstGeom prst="rect">
            <a:avLst/>
          </a:prstGeom>
        </p:spPr>
        <p:txBody>
          <a:bodyPr vert="horz" lIns="0" tIns="0" rIns="0" bIns="0" rtlCol="0" anchor="b"/>
          <a:lstStyle>
            <a:lvl1pPr algn="r">
              <a:defRPr sz="600">
                <a:solidFill>
                  <a:schemeClr val="accent6"/>
                </a:solidFill>
                <a:latin typeface="Arial" pitchFamily="34" charset="0"/>
                <a:cs typeface="Arial" pitchFamily="34" charset="0"/>
              </a:defRPr>
            </a:lvl1pPr>
          </a:lstStyle>
          <a:p>
            <a:fld id="{D3F7C509-FEEF-45D3-B896-7C07814C0C13}" type="slidenum">
              <a:rPr lang="en-US" smtClean="0"/>
              <a:pPr/>
              <a:t>‹#›</a:t>
            </a:fld>
            <a:endParaRPr lang="en-US"/>
          </a:p>
        </p:txBody>
      </p:sp>
      <p:cxnSp>
        <p:nvCxnSpPr>
          <p:cNvPr id="12" name="Straight Connector 11"/>
          <p:cNvCxnSpPr/>
          <p:nvPr userDrawn="1"/>
        </p:nvCxnSpPr>
        <p:spPr>
          <a:xfrm>
            <a:off x="365126" y="4848932"/>
            <a:ext cx="8340725"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365125" y="480724"/>
            <a:ext cx="3170238" cy="646646"/>
          </a:xfrm>
          <a:prstGeom prst="rect">
            <a:avLst/>
          </a:prstGeom>
        </p:spPr>
        <p:txBody>
          <a:bodyPr vert="horz" lIns="0" tIns="0" rIns="0" bIns="0" rtlCol="0" anchor="t" anchorCtr="0">
            <a:noAutofit/>
          </a:bodyPr>
          <a:lstStyle/>
          <a:p>
            <a:r>
              <a:rPr lang="en-US"/>
              <a:t>Click to edit Master title style</a:t>
            </a:r>
          </a:p>
        </p:txBody>
      </p:sp>
    </p:spTree>
    <p:extLst>
      <p:ext uri="{BB962C8B-B14F-4D97-AF65-F5344CB8AC3E}">
        <p14:creationId xmlns:p14="http://schemas.microsoft.com/office/powerpoint/2010/main" val="3195408674"/>
      </p:ext>
    </p:extLst>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 id="2147484073" r:id="rId12"/>
    <p:sldLayoutId id="2147484074" r:id="rId13"/>
    <p:sldLayoutId id="2147484075" r:id="rId14"/>
    <p:sldLayoutId id="2147484076" r:id="rId15"/>
    <p:sldLayoutId id="2147484078" r:id="rId16"/>
    <p:sldLayoutId id="2147484079" r:id="rId17"/>
    <p:sldLayoutId id="2147484080"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8" rtl="0" eaLnBrk="1" latinLnBrk="0" hangingPunct="1">
        <a:lnSpc>
          <a:spcPts val="2300"/>
        </a:lnSpc>
        <a:spcBef>
          <a:spcPct val="0"/>
        </a:spcBef>
        <a:buNone/>
        <a:defRPr sz="2300" kern="1200" cap="all" baseline="0">
          <a:solidFill>
            <a:schemeClr val="accent6"/>
          </a:solidFill>
          <a:latin typeface="Arial" pitchFamily="34" charset="0"/>
          <a:ea typeface="+mj-ea"/>
          <a:cs typeface="Arial" pitchFamily="34" charset="0"/>
        </a:defRPr>
      </a:lvl1pPr>
    </p:titleStyle>
    <p:bodyStyle>
      <a:lvl1pPr marL="0" indent="0" algn="l" defTabSz="914378" rtl="0" eaLnBrk="1" latinLnBrk="0" hangingPunct="1">
        <a:spcBef>
          <a:spcPts val="600"/>
        </a:spcBef>
        <a:buClr>
          <a:srgbClr val="2F85AA"/>
        </a:buClr>
        <a:buFont typeface="Wingdings" pitchFamily="2" charset="2"/>
        <a:buNone/>
        <a:defRPr sz="1400" kern="1200">
          <a:solidFill>
            <a:schemeClr val="accent6"/>
          </a:solidFill>
          <a:latin typeface="Arial" pitchFamily="34" charset="0"/>
          <a:ea typeface="+mn-ea"/>
          <a:cs typeface="Arial" pitchFamily="34" charset="0"/>
        </a:defRPr>
      </a:lvl1pPr>
      <a:lvl2pPr marL="182558" indent="-182558" algn="l" defTabSz="914378" rtl="0" eaLnBrk="1" latinLnBrk="0" hangingPunct="1">
        <a:spcBef>
          <a:spcPts val="600"/>
        </a:spcBef>
        <a:buClr>
          <a:schemeClr val="accent3">
            <a:lumMod val="75000"/>
          </a:schemeClr>
        </a:buClr>
        <a:buFont typeface="Wingdings" panose="05000000000000000000" pitchFamily="2" charset="2"/>
        <a:buChar char="§"/>
        <a:defRPr sz="1300" kern="1200">
          <a:solidFill>
            <a:schemeClr val="accent6"/>
          </a:solidFill>
          <a:latin typeface="Arial" pitchFamily="34" charset="0"/>
          <a:ea typeface="+mn-ea"/>
          <a:cs typeface="Arial" pitchFamily="34" charset="0"/>
        </a:defRPr>
      </a:lvl2pPr>
      <a:lvl3pPr marL="344480" indent="-149222" algn="l" defTabSz="914378" rtl="0" eaLnBrk="1" latinLnBrk="0" hangingPunct="1">
        <a:spcBef>
          <a:spcPts val="600"/>
        </a:spcBef>
        <a:buClr>
          <a:schemeClr val="accent3">
            <a:lumMod val="75000"/>
          </a:schemeClr>
        </a:buClr>
        <a:buFont typeface="Arial" pitchFamily="34" charset="0"/>
        <a:buChar char="•"/>
        <a:tabLst>
          <a:tab pos="400040" algn="l"/>
        </a:tabLst>
        <a:defRPr sz="1200" kern="1200">
          <a:solidFill>
            <a:schemeClr val="accent6"/>
          </a:solidFill>
          <a:latin typeface="Arial" pitchFamily="34" charset="0"/>
          <a:ea typeface="+mn-ea"/>
          <a:cs typeface="Arial" pitchFamily="34" charset="0"/>
        </a:defRPr>
      </a:lvl3pPr>
      <a:lvl4pPr marL="514337" indent="-171446" algn="l" defTabSz="914378" rtl="0" eaLnBrk="1" latinLnBrk="0" hangingPunct="1">
        <a:spcBef>
          <a:spcPts val="600"/>
        </a:spcBef>
        <a:buClr>
          <a:schemeClr val="accent3">
            <a:lumMod val="75000"/>
          </a:schemeClr>
        </a:buClr>
        <a:buFont typeface="Arial" panose="020B0604020202020204" pitchFamily="34" charset="0"/>
        <a:buChar char="-"/>
        <a:defRPr sz="1100" kern="1200">
          <a:solidFill>
            <a:schemeClr val="accent6"/>
          </a:solidFill>
          <a:latin typeface="Arial" pitchFamily="34" charset="0"/>
          <a:ea typeface="+mn-ea"/>
          <a:cs typeface="Arial" pitchFamily="34" charset="0"/>
        </a:defRPr>
      </a:lvl4pPr>
      <a:lvl5pPr marL="685783" indent="-171446" algn="l" defTabSz="914378" rtl="0" eaLnBrk="1" latinLnBrk="0" hangingPunct="1">
        <a:spcBef>
          <a:spcPts val="600"/>
        </a:spcBef>
        <a:buClr>
          <a:schemeClr val="accent3">
            <a:lumMod val="75000"/>
          </a:schemeClr>
        </a:buClr>
        <a:buSzPct val="100000"/>
        <a:buFont typeface="Arial" panose="020B0604020202020204" pitchFamily="34" charset="0"/>
        <a:buChar char="◦"/>
        <a:defRPr sz="1100" kern="1200">
          <a:solidFill>
            <a:schemeClr val="accent6"/>
          </a:solidFill>
          <a:latin typeface="Arial"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6014" y="530454"/>
            <a:ext cx="5049836" cy="415584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501984"/>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Footer Placeholder 4"/>
          <p:cNvSpPr>
            <a:spLocks noGrp="1"/>
          </p:cNvSpPr>
          <p:nvPr>
            <p:ph type="ftr" sz="quarter" idx="3"/>
          </p:nvPr>
        </p:nvSpPr>
        <p:spPr>
          <a:xfrm>
            <a:off x="5623564" y="4895959"/>
            <a:ext cx="2895600" cy="155598"/>
          </a:xfrm>
          <a:prstGeom prst="rect">
            <a:avLst/>
          </a:prstGeom>
        </p:spPr>
        <p:txBody>
          <a:bodyPr vert="horz" lIns="0" tIns="0" rIns="0" bIns="0" rtlCol="0" anchor="b" anchorCtr="0"/>
          <a:lstStyle>
            <a:lvl1pPr algn="l">
              <a:defRPr sz="600" spc="20" baseline="0">
                <a:solidFill>
                  <a:schemeClr val="accent6"/>
                </a:solidFill>
                <a:latin typeface="Arial" pitchFamily="34" charset="0"/>
                <a:cs typeface="Arial" pitchFamily="34" charset="0"/>
              </a:defRPr>
            </a:lvl1pPr>
          </a:lstStyle>
          <a:p>
            <a:pPr algn="r"/>
            <a:r>
              <a:rPr lang="en-US">
                <a:solidFill>
                  <a:srgbClr val="000000"/>
                </a:solidFill>
              </a:rPr>
              <a:t>© Bill &amp; Melinda Gates Foundation      |</a:t>
            </a:r>
          </a:p>
        </p:txBody>
      </p:sp>
      <p:sp>
        <p:nvSpPr>
          <p:cNvPr id="11" name="Slide Number Placeholder 5"/>
          <p:cNvSpPr>
            <a:spLocks noGrp="1"/>
          </p:cNvSpPr>
          <p:nvPr>
            <p:ph type="sldNum" sz="quarter" idx="4"/>
          </p:nvPr>
        </p:nvSpPr>
        <p:spPr>
          <a:xfrm>
            <a:off x="8519726" y="4895518"/>
            <a:ext cx="190083" cy="155598"/>
          </a:xfrm>
          <a:prstGeom prst="rect">
            <a:avLst/>
          </a:prstGeom>
        </p:spPr>
        <p:txBody>
          <a:bodyPr vert="horz" lIns="0" tIns="0" rIns="0" bIns="0" rtlCol="0" anchor="b"/>
          <a:lstStyle>
            <a:lvl1pPr algn="r">
              <a:defRPr sz="600">
                <a:solidFill>
                  <a:schemeClr val="accent6"/>
                </a:solidFill>
                <a:latin typeface="Arial" pitchFamily="34" charset="0"/>
                <a:cs typeface="Arial" pitchFamily="34" charset="0"/>
              </a:defRPr>
            </a:lvl1pPr>
          </a:lstStyle>
          <a:p>
            <a:fld id="{D3F7C509-FEEF-45D3-B896-7C07814C0C13}" type="slidenum">
              <a:rPr lang="en-US" smtClean="0">
                <a:solidFill>
                  <a:srgbClr val="000000"/>
                </a:solidFill>
              </a:rPr>
              <a:pPr/>
              <a:t>‹#›</a:t>
            </a:fld>
            <a:endParaRPr lang="en-US">
              <a:solidFill>
                <a:srgbClr val="000000"/>
              </a:solidFill>
            </a:endParaRPr>
          </a:p>
        </p:txBody>
      </p:sp>
      <p:cxnSp>
        <p:nvCxnSpPr>
          <p:cNvPr id="12" name="Straight Connector 11"/>
          <p:cNvCxnSpPr/>
          <p:nvPr userDrawn="1"/>
        </p:nvCxnSpPr>
        <p:spPr>
          <a:xfrm>
            <a:off x="365127" y="4848932"/>
            <a:ext cx="8340725"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365125" y="478372"/>
            <a:ext cx="3170238" cy="646646"/>
          </a:xfrm>
          <a:prstGeom prst="rect">
            <a:avLst/>
          </a:prstGeom>
        </p:spPr>
        <p:txBody>
          <a:bodyPr vert="horz" lIns="0" tIns="0" rIns="0" bIns="0" rtlCol="0" anchor="t" anchorCtr="0">
            <a:noAutofit/>
          </a:bodyPr>
          <a:lstStyle/>
          <a:p>
            <a:r>
              <a:rPr lang="en-US"/>
              <a:t>CLICK TO EDIT MASTER TITLE STYLE</a:t>
            </a:r>
          </a:p>
        </p:txBody>
      </p:sp>
    </p:spTree>
    <p:extLst>
      <p:ext uri="{BB962C8B-B14F-4D97-AF65-F5344CB8AC3E}">
        <p14:creationId xmlns:p14="http://schemas.microsoft.com/office/powerpoint/2010/main" val="3405352107"/>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55" rtl="0" eaLnBrk="1" latinLnBrk="0" hangingPunct="1">
        <a:lnSpc>
          <a:spcPts val="2300"/>
        </a:lnSpc>
        <a:spcBef>
          <a:spcPct val="0"/>
        </a:spcBef>
        <a:buNone/>
        <a:defRPr sz="2300" kern="1200" cap="all" baseline="0">
          <a:solidFill>
            <a:schemeClr val="accent6"/>
          </a:solidFill>
          <a:latin typeface="Arial" pitchFamily="34" charset="0"/>
          <a:ea typeface="+mj-ea"/>
          <a:cs typeface="Arial" pitchFamily="34" charset="0"/>
        </a:defRPr>
      </a:lvl1pPr>
    </p:titleStyle>
    <p:bodyStyle>
      <a:lvl1pPr marL="0" indent="0" algn="l" defTabSz="914355" rtl="0" eaLnBrk="1" latinLnBrk="0" hangingPunct="1">
        <a:spcBef>
          <a:spcPts val="600"/>
        </a:spcBef>
        <a:buClr>
          <a:srgbClr val="2F85AA"/>
        </a:buClr>
        <a:buFont typeface="Wingdings" pitchFamily="2" charset="2"/>
        <a:buNone/>
        <a:defRPr sz="1400" kern="1200">
          <a:solidFill>
            <a:schemeClr val="accent6"/>
          </a:solidFill>
          <a:latin typeface="Arial" pitchFamily="34" charset="0"/>
          <a:ea typeface="+mn-ea"/>
          <a:cs typeface="Arial" pitchFamily="34" charset="0"/>
        </a:defRPr>
      </a:lvl1pPr>
      <a:lvl2pPr marL="182554" indent="-182554" algn="l" defTabSz="914355" rtl="0" eaLnBrk="1" latinLnBrk="0" hangingPunct="1">
        <a:spcBef>
          <a:spcPts val="600"/>
        </a:spcBef>
        <a:buClr>
          <a:schemeClr val="accent3">
            <a:lumMod val="75000"/>
          </a:schemeClr>
        </a:buClr>
        <a:buFont typeface="Wingdings" panose="05000000000000000000" pitchFamily="2" charset="2"/>
        <a:buChar char="§"/>
        <a:defRPr sz="1300" kern="1200">
          <a:solidFill>
            <a:schemeClr val="accent6"/>
          </a:solidFill>
          <a:latin typeface="Arial" pitchFamily="34" charset="0"/>
          <a:ea typeface="+mn-ea"/>
          <a:cs typeface="Arial" pitchFamily="34" charset="0"/>
        </a:defRPr>
      </a:lvl2pPr>
      <a:lvl3pPr marL="344471" indent="-149219" algn="l" defTabSz="914355" rtl="0" eaLnBrk="1" latinLnBrk="0" hangingPunct="1">
        <a:spcBef>
          <a:spcPts val="600"/>
        </a:spcBef>
        <a:buClr>
          <a:schemeClr val="accent3">
            <a:lumMod val="75000"/>
          </a:schemeClr>
        </a:buClr>
        <a:buFont typeface="Arial" pitchFamily="34" charset="0"/>
        <a:buChar char="•"/>
        <a:tabLst>
          <a:tab pos="400030" algn="l"/>
        </a:tabLst>
        <a:defRPr sz="1200" kern="1200">
          <a:solidFill>
            <a:schemeClr val="accent6"/>
          </a:solidFill>
          <a:latin typeface="Arial" pitchFamily="34" charset="0"/>
          <a:ea typeface="+mn-ea"/>
          <a:cs typeface="Arial" pitchFamily="34" charset="0"/>
        </a:defRPr>
      </a:lvl3pPr>
      <a:lvl4pPr marL="514325" indent="-171442" algn="l" defTabSz="914355" rtl="0" eaLnBrk="1" latinLnBrk="0" hangingPunct="1">
        <a:spcBef>
          <a:spcPts val="600"/>
        </a:spcBef>
        <a:buClr>
          <a:schemeClr val="accent3">
            <a:lumMod val="75000"/>
          </a:schemeClr>
        </a:buClr>
        <a:buFont typeface="Arial" panose="020B0604020202020204" pitchFamily="34" charset="0"/>
        <a:buChar char="-"/>
        <a:defRPr sz="1100" kern="1200">
          <a:solidFill>
            <a:schemeClr val="accent6"/>
          </a:solidFill>
          <a:latin typeface="Arial" pitchFamily="34" charset="0"/>
          <a:ea typeface="+mn-ea"/>
          <a:cs typeface="Arial" pitchFamily="34" charset="0"/>
        </a:defRPr>
      </a:lvl4pPr>
      <a:lvl5pPr marL="685766" indent="-171442" algn="l" defTabSz="914355" rtl="0" eaLnBrk="1" latinLnBrk="0" hangingPunct="1">
        <a:spcBef>
          <a:spcPts val="600"/>
        </a:spcBef>
        <a:buClr>
          <a:schemeClr val="accent3">
            <a:lumMod val="75000"/>
          </a:schemeClr>
        </a:buClr>
        <a:buSzPct val="100000"/>
        <a:buFont typeface="Arial" panose="020B0604020202020204" pitchFamily="34" charset="0"/>
        <a:buChar char="◦"/>
        <a:defRPr sz="1100" kern="1200">
          <a:solidFill>
            <a:schemeClr val="accent6"/>
          </a:solidFill>
          <a:latin typeface="Arial" pitchFamily="34" charset="0"/>
          <a:ea typeface="+mn-ea"/>
          <a:cs typeface="Arial" pitchFamily="34" charset="0"/>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6013" y="530452"/>
            <a:ext cx="5049836" cy="415584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a:off x="0" y="501982"/>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Footer Placeholder 4"/>
          <p:cNvSpPr>
            <a:spLocks noGrp="1"/>
          </p:cNvSpPr>
          <p:nvPr>
            <p:ph type="ftr" sz="quarter" idx="3"/>
          </p:nvPr>
        </p:nvSpPr>
        <p:spPr>
          <a:xfrm>
            <a:off x="5623564" y="4895959"/>
            <a:ext cx="2895600" cy="155598"/>
          </a:xfrm>
          <a:prstGeom prst="rect">
            <a:avLst/>
          </a:prstGeom>
        </p:spPr>
        <p:txBody>
          <a:bodyPr vert="horz" lIns="0" tIns="0" rIns="0" bIns="0" rtlCol="0" anchor="b" anchorCtr="0"/>
          <a:lstStyle>
            <a:lvl1pPr algn="l">
              <a:defRPr sz="600" spc="20" baseline="0">
                <a:solidFill>
                  <a:schemeClr val="accent6"/>
                </a:solidFill>
                <a:latin typeface="Arial" pitchFamily="34" charset="0"/>
                <a:cs typeface="Arial" pitchFamily="34" charset="0"/>
              </a:defRPr>
            </a:lvl1pPr>
          </a:lstStyle>
          <a:p>
            <a:pPr algn="r"/>
            <a:r>
              <a:rPr lang="en-US">
                <a:solidFill>
                  <a:srgbClr val="000000"/>
                </a:solidFill>
              </a:rPr>
              <a:t>© Bill &amp; Melinda Gates Foundation      |</a:t>
            </a:r>
          </a:p>
        </p:txBody>
      </p:sp>
      <p:sp>
        <p:nvSpPr>
          <p:cNvPr id="11" name="Slide Number Placeholder 5"/>
          <p:cNvSpPr>
            <a:spLocks noGrp="1"/>
          </p:cNvSpPr>
          <p:nvPr>
            <p:ph type="sldNum" sz="quarter" idx="4"/>
          </p:nvPr>
        </p:nvSpPr>
        <p:spPr>
          <a:xfrm>
            <a:off x="8519726" y="4895518"/>
            <a:ext cx="190083" cy="155598"/>
          </a:xfrm>
          <a:prstGeom prst="rect">
            <a:avLst/>
          </a:prstGeom>
        </p:spPr>
        <p:txBody>
          <a:bodyPr vert="horz" lIns="0" tIns="0" rIns="0" bIns="0" rtlCol="0" anchor="b"/>
          <a:lstStyle>
            <a:lvl1pPr algn="r">
              <a:defRPr sz="600">
                <a:solidFill>
                  <a:schemeClr val="accent6"/>
                </a:solidFill>
                <a:latin typeface="Arial" pitchFamily="34" charset="0"/>
                <a:cs typeface="Arial" pitchFamily="34" charset="0"/>
              </a:defRPr>
            </a:lvl1pPr>
          </a:lstStyle>
          <a:p>
            <a:fld id="{D3F7C509-FEEF-45D3-B896-7C07814C0C13}" type="slidenum">
              <a:rPr lang="en-US" smtClean="0">
                <a:solidFill>
                  <a:srgbClr val="000000"/>
                </a:solidFill>
              </a:rPr>
              <a:pPr/>
              <a:t>‹#›</a:t>
            </a:fld>
            <a:endParaRPr lang="en-US">
              <a:solidFill>
                <a:srgbClr val="000000"/>
              </a:solidFill>
            </a:endParaRPr>
          </a:p>
        </p:txBody>
      </p:sp>
      <p:cxnSp>
        <p:nvCxnSpPr>
          <p:cNvPr id="12" name="Straight Connector 11"/>
          <p:cNvCxnSpPr/>
          <p:nvPr/>
        </p:nvCxnSpPr>
        <p:spPr>
          <a:xfrm>
            <a:off x="365125" y="4848932"/>
            <a:ext cx="8340725"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365125" y="478370"/>
            <a:ext cx="3170238" cy="646646"/>
          </a:xfrm>
          <a:prstGeom prst="rect">
            <a:avLst/>
          </a:prstGeom>
        </p:spPr>
        <p:txBody>
          <a:bodyPr vert="horz" lIns="0" tIns="0" rIns="0" bIns="0" rtlCol="0" anchor="t" anchorCtr="0">
            <a:noAutofit/>
          </a:bodyPr>
          <a:lstStyle/>
          <a:p>
            <a:r>
              <a:rPr lang="en-US"/>
              <a:t>Click to edit Master title style</a:t>
            </a:r>
          </a:p>
        </p:txBody>
      </p:sp>
    </p:spTree>
    <p:extLst>
      <p:ext uri="{BB962C8B-B14F-4D97-AF65-F5344CB8AC3E}">
        <p14:creationId xmlns:p14="http://schemas.microsoft.com/office/powerpoint/2010/main" val="3765361547"/>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 id="214748389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ts val="2300"/>
        </a:lnSpc>
        <a:spcBef>
          <a:spcPct val="0"/>
        </a:spcBef>
        <a:buNone/>
        <a:defRPr sz="2300" kern="1200" cap="all" baseline="0">
          <a:solidFill>
            <a:schemeClr val="accent6"/>
          </a:solidFill>
          <a:latin typeface="Arial" pitchFamily="34" charset="0"/>
          <a:ea typeface="+mj-ea"/>
          <a:cs typeface="Arial" pitchFamily="34" charset="0"/>
        </a:defRPr>
      </a:lvl1pPr>
    </p:titleStyle>
    <p:bodyStyle>
      <a:lvl1pPr marL="0" indent="0" algn="l" defTabSz="914400" rtl="0" eaLnBrk="1" latinLnBrk="0" hangingPunct="1">
        <a:spcBef>
          <a:spcPts val="600"/>
        </a:spcBef>
        <a:buClr>
          <a:srgbClr val="2F85AA"/>
        </a:buClr>
        <a:buFont typeface="Wingdings" pitchFamily="2" charset="2"/>
        <a:buNone/>
        <a:defRPr sz="1400" kern="1200">
          <a:solidFill>
            <a:schemeClr val="accent6"/>
          </a:solidFill>
          <a:latin typeface="Arial" pitchFamily="34" charset="0"/>
          <a:ea typeface="+mn-ea"/>
          <a:cs typeface="Arial" pitchFamily="34" charset="0"/>
        </a:defRPr>
      </a:lvl1pPr>
      <a:lvl2pPr marL="182563" indent="-182563" algn="l" defTabSz="914400" rtl="0" eaLnBrk="1" latinLnBrk="0" hangingPunct="1">
        <a:spcBef>
          <a:spcPts val="600"/>
        </a:spcBef>
        <a:buClr>
          <a:schemeClr val="accent3">
            <a:lumMod val="75000"/>
          </a:schemeClr>
        </a:buClr>
        <a:buFont typeface="Wingdings" panose="05000000000000000000" pitchFamily="2" charset="2"/>
        <a:buChar char="§"/>
        <a:defRPr sz="1300" kern="1200">
          <a:solidFill>
            <a:schemeClr val="accent6"/>
          </a:solidFill>
          <a:latin typeface="Arial" pitchFamily="34" charset="0"/>
          <a:ea typeface="+mn-ea"/>
          <a:cs typeface="Arial" pitchFamily="34" charset="0"/>
        </a:defRPr>
      </a:lvl2pPr>
      <a:lvl3pPr marL="344488" indent="-149225" algn="l" defTabSz="914400" rtl="0" eaLnBrk="1" latinLnBrk="0" hangingPunct="1">
        <a:spcBef>
          <a:spcPts val="600"/>
        </a:spcBef>
        <a:buClr>
          <a:schemeClr val="accent3">
            <a:lumMod val="75000"/>
          </a:schemeClr>
        </a:buClr>
        <a:buFont typeface="Arial" pitchFamily="34" charset="0"/>
        <a:buChar char="•"/>
        <a:tabLst>
          <a:tab pos="400050" algn="l"/>
        </a:tabLst>
        <a:defRPr sz="1200" kern="1200">
          <a:solidFill>
            <a:schemeClr val="accent6"/>
          </a:solidFill>
          <a:latin typeface="Arial" pitchFamily="34" charset="0"/>
          <a:ea typeface="+mn-ea"/>
          <a:cs typeface="Arial" pitchFamily="34" charset="0"/>
        </a:defRPr>
      </a:lvl3pPr>
      <a:lvl4pPr marL="514350" indent="-171450" algn="l" defTabSz="914400" rtl="0" eaLnBrk="1" latinLnBrk="0" hangingPunct="1">
        <a:spcBef>
          <a:spcPts val="600"/>
        </a:spcBef>
        <a:buClr>
          <a:schemeClr val="accent3">
            <a:lumMod val="75000"/>
          </a:schemeClr>
        </a:buClr>
        <a:buFont typeface="Arial" panose="020B0604020202020204" pitchFamily="34" charset="0"/>
        <a:buChar char="-"/>
        <a:defRPr sz="1100" kern="1200">
          <a:solidFill>
            <a:schemeClr val="accent6"/>
          </a:solidFill>
          <a:latin typeface="Arial" pitchFamily="34" charset="0"/>
          <a:ea typeface="+mn-ea"/>
          <a:cs typeface="Arial" pitchFamily="34" charset="0"/>
        </a:defRPr>
      </a:lvl4pPr>
      <a:lvl5pPr marL="685800" indent="-171450" algn="l" defTabSz="914400" rtl="0" eaLnBrk="1" latinLnBrk="0" hangingPunct="1">
        <a:spcBef>
          <a:spcPts val="600"/>
        </a:spcBef>
        <a:buClr>
          <a:schemeClr val="accent3">
            <a:lumMod val="75000"/>
          </a:schemeClr>
        </a:buClr>
        <a:buSzPct val="100000"/>
        <a:buFont typeface="Arial" panose="020B0604020202020204" pitchFamily="34" charset="0"/>
        <a:buChar char="◦"/>
        <a:defRPr sz="1100" kern="1200">
          <a:solidFill>
            <a:schemeClr val="accent6"/>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6014" y="530453"/>
            <a:ext cx="5049836" cy="415584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501983"/>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Footer Placeholder 4"/>
          <p:cNvSpPr>
            <a:spLocks noGrp="1"/>
          </p:cNvSpPr>
          <p:nvPr>
            <p:ph type="ftr" sz="quarter" idx="3"/>
          </p:nvPr>
        </p:nvSpPr>
        <p:spPr>
          <a:xfrm>
            <a:off x="5623564" y="4895959"/>
            <a:ext cx="2895600" cy="155598"/>
          </a:xfrm>
          <a:prstGeom prst="rect">
            <a:avLst/>
          </a:prstGeom>
        </p:spPr>
        <p:txBody>
          <a:bodyPr vert="horz" lIns="0" tIns="0" rIns="0" bIns="0" rtlCol="0" anchor="b" anchorCtr="0"/>
          <a:lstStyle>
            <a:lvl1pPr algn="l">
              <a:defRPr sz="600" spc="20" baseline="0">
                <a:solidFill>
                  <a:schemeClr val="accent6"/>
                </a:solidFill>
                <a:latin typeface="Arial" pitchFamily="34" charset="0"/>
                <a:cs typeface="Arial" pitchFamily="34" charset="0"/>
              </a:defRPr>
            </a:lvl1pPr>
          </a:lstStyle>
          <a:p>
            <a:pPr algn="r"/>
            <a:r>
              <a:rPr lang="en-US">
                <a:solidFill>
                  <a:srgbClr val="000000"/>
                </a:solidFill>
              </a:rPr>
              <a:t>© Bill &amp; Melinda Gates Foundation      |</a:t>
            </a:r>
          </a:p>
        </p:txBody>
      </p:sp>
      <p:sp>
        <p:nvSpPr>
          <p:cNvPr id="11" name="Slide Number Placeholder 5"/>
          <p:cNvSpPr>
            <a:spLocks noGrp="1"/>
          </p:cNvSpPr>
          <p:nvPr>
            <p:ph type="sldNum" sz="quarter" idx="4"/>
          </p:nvPr>
        </p:nvSpPr>
        <p:spPr>
          <a:xfrm>
            <a:off x="8519726" y="4895518"/>
            <a:ext cx="190083" cy="155598"/>
          </a:xfrm>
          <a:prstGeom prst="rect">
            <a:avLst/>
          </a:prstGeom>
        </p:spPr>
        <p:txBody>
          <a:bodyPr vert="horz" lIns="0" tIns="0" rIns="0" bIns="0" rtlCol="0" anchor="b"/>
          <a:lstStyle>
            <a:lvl1pPr algn="r">
              <a:defRPr sz="600">
                <a:solidFill>
                  <a:schemeClr val="accent6"/>
                </a:solidFill>
                <a:latin typeface="Arial" pitchFamily="34" charset="0"/>
                <a:cs typeface="Arial" pitchFamily="34" charset="0"/>
              </a:defRPr>
            </a:lvl1pPr>
          </a:lstStyle>
          <a:p>
            <a:fld id="{D3F7C509-FEEF-45D3-B896-7C07814C0C13}" type="slidenum">
              <a:rPr lang="en-US" smtClean="0">
                <a:solidFill>
                  <a:srgbClr val="000000"/>
                </a:solidFill>
              </a:rPr>
              <a:pPr/>
              <a:t>‹#›</a:t>
            </a:fld>
            <a:endParaRPr lang="en-US">
              <a:solidFill>
                <a:srgbClr val="000000"/>
              </a:solidFill>
            </a:endParaRPr>
          </a:p>
        </p:txBody>
      </p:sp>
      <p:cxnSp>
        <p:nvCxnSpPr>
          <p:cNvPr id="12" name="Straight Connector 11"/>
          <p:cNvCxnSpPr/>
          <p:nvPr userDrawn="1"/>
        </p:nvCxnSpPr>
        <p:spPr>
          <a:xfrm>
            <a:off x="365126" y="4848932"/>
            <a:ext cx="8340725"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365125" y="478371"/>
            <a:ext cx="3170238" cy="646646"/>
          </a:xfrm>
          <a:prstGeom prst="rect">
            <a:avLst/>
          </a:prstGeom>
        </p:spPr>
        <p:txBody>
          <a:bodyPr vert="horz" lIns="0" tIns="0" rIns="0" bIns="0" rtlCol="0" anchor="t" anchorCtr="0">
            <a:noAutofit/>
          </a:bodyPr>
          <a:lstStyle/>
          <a:p>
            <a:r>
              <a:rPr lang="en-US"/>
              <a:t>CLICK TO EDIT MASTER TITLE STYLE</a:t>
            </a:r>
          </a:p>
        </p:txBody>
      </p:sp>
    </p:spTree>
    <p:extLst>
      <p:ext uri="{BB962C8B-B14F-4D97-AF65-F5344CB8AC3E}">
        <p14:creationId xmlns:p14="http://schemas.microsoft.com/office/powerpoint/2010/main" val="2089624097"/>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8" rtl="0" eaLnBrk="1" latinLnBrk="0" hangingPunct="1">
        <a:lnSpc>
          <a:spcPts val="2300"/>
        </a:lnSpc>
        <a:spcBef>
          <a:spcPct val="0"/>
        </a:spcBef>
        <a:buNone/>
        <a:defRPr sz="2300" kern="1200" cap="all" baseline="0">
          <a:solidFill>
            <a:schemeClr val="accent6"/>
          </a:solidFill>
          <a:latin typeface="Arial" pitchFamily="34" charset="0"/>
          <a:ea typeface="+mj-ea"/>
          <a:cs typeface="Arial" pitchFamily="34" charset="0"/>
        </a:defRPr>
      </a:lvl1pPr>
    </p:titleStyle>
    <p:bodyStyle>
      <a:lvl1pPr marL="0" indent="0" algn="l" defTabSz="914378" rtl="0" eaLnBrk="1" latinLnBrk="0" hangingPunct="1">
        <a:spcBef>
          <a:spcPts val="600"/>
        </a:spcBef>
        <a:buClr>
          <a:srgbClr val="2F85AA"/>
        </a:buClr>
        <a:buFont typeface="Wingdings" pitchFamily="2" charset="2"/>
        <a:buNone/>
        <a:defRPr sz="1400" kern="1200">
          <a:solidFill>
            <a:schemeClr val="accent6"/>
          </a:solidFill>
          <a:latin typeface="Arial" pitchFamily="34" charset="0"/>
          <a:ea typeface="+mn-ea"/>
          <a:cs typeface="Arial" pitchFamily="34" charset="0"/>
        </a:defRPr>
      </a:lvl1pPr>
      <a:lvl2pPr marL="182558" indent="-182558" algn="l" defTabSz="914378" rtl="0" eaLnBrk="1" latinLnBrk="0" hangingPunct="1">
        <a:spcBef>
          <a:spcPts val="600"/>
        </a:spcBef>
        <a:buClr>
          <a:schemeClr val="accent3">
            <a:lumMod val="75000"/>
          </a:schemeClr>
        </a:buClr>
        <a:buFont typeface="Wingdings" panose="05000000000000000000" pitchFamily="2" charset="2"/>
        <a:buChar char="§"/>
        <a:defRPr sz="1300" kern="1200">
          <a:solidFill>
            <a:schemeClr val="accent6"/>
          </a:solidFill>
          <a:latin typeface="Arial" pitchFamily="34" charset="0"/>
          <a:ea typeface="+mn-ea"/>
          <a:cs typeface="Arial" pitchFamily="34" charset="0"/>
        </a:defRPr>
      </a:lvl2pPr>
      <a:lvl3pPr marL="344480" indent="-149222" algn="l" defTabSz="914378" rtl="0" eaLnBrk="1" latinLnBrk="0" hangingPunct="1">
        <a:spcBef>
          <a:spcPts val="600"/>
        </a:spcBef>
        <a:buClr>
          <a:schemeClr val="accent3">
            <a:lumMod val="75000"/>
          </a:schemeClr>
        </a:buClr>
        <a:buFont typeface="Arial" pitchFamily="34" charset="0"/>
        <a:buChar char="•"/>
        <a:tabLst>
          <a:tab pos="400040" algn="l"/>
        </a:tabLst>
        <a:defRPr sz="1200" kern="1200">
          <a:solidFill>
            <a:schemeClr val="accent6"/>
          </a:solidFill>
          <a:latin typeface="Arial" pitchFamily="34" charset="0"/>
          <a:ea typeface="+mn-ea"/>
          <a:cs typeface="Arial" pitchFamily="34" charset="0"/>
        </a:defRPr>
      </a:lvl3pPr>
      <a:lvl4pPr marL="514337" indent="-171446" algn="l" defTabSz="914378" rtl="0" eaLnBrk="1" latinLnBrk="0" hangingPunct="1">
        <a:spcBef>
          <a:spcPts val="600"/>
        </a:spcBef>
        <a:buClr>
          <a:schemeClr val="accent3">
            <a:lumMod val="75000"/>
          </a:schemeClr>
        </a:buClr>
        <a:buFont typeface="Arial" panose="020B0604020202020204" pitchFamily="34" charset="0"/>
        <a:buChar char="-"/>
        <a:defRPr sz="1100" kern="1200">
          <a:solidFill>
            <a:schemeClr val="accent6"/>
          </a:solidFill>
          <a:latin typeface="Arial" pitchFamily="34" charset="0"/>
          <a:ea typeface="+mn-ea"/>
          <a:cs typeface="Arial" pitchFamily="34" charset="0"/>
        </a:defRPr>
      </a:lvl4pPr>
      <a:lvl5pPr marL="685783" indent="-171446" algn="l" defTabSz="914378" rtl="0" eaLnBrk="1" latinLnBrk="0" hangingPunct="1">
        <a:spcBef>
          <a:spcPts val="600"/>
        </a:spcBef>
        <a:buClr>
          <a:schemeClr val="accent3">
            <a:lumMod val="75000"/>
          </a:schemeClr>
        </a:buClr>
        <a:buSzPct val="100000"/>
        <a:buFont typeface="Arial" panose="020B0604020202020204" pitchFamily="34" charset="0"/>
        <a:buChar char="◦"/>
        <a:defRPr sz="1100" kern="1200">
          <a:solidFill>
            <a:schemeClr val="accent6"/>
          </a:solidFill>
          <a:latin typeface="Arial"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6014" y="530453"/>
            <a:ext cx="5049836" cy="415584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501983"/>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Footer Placeholder 4"/>
          <p:cNvSpPr>
            <a:spLocks noGrp="1"/>
          </p:cNvSpPr>
          <p:nvPr>
            <p:ph type="ftr" sz="quarter" idx="3"/>
          </p:nvPr>
        </p:nvSpPr>
        <p:spPr>
          <a:xfrm>
            <a:off x="5623564" y="4895959"/>
            <a:ext cx="2895600" cy="155598"/>
          </a:xfrm>
          <a:prstGeom prst="rect">
            <a:avLst/>
          </a:prstGeom>
        </p:spPr>
        <p:txBody>
          <a:bodyPr vert="horz" lIns="0" tIns="0" rIns="0" bIns="0" rtlCol="0" anchor="b" anchorCtr="0"/>
          <a:lstStyle>
            <a:lvl1pPr algn="l">
              <a:defRPr sz="600" spc="20" baseline="0">
                <a:solidFill>
                  <a:schemeClr val="accent6"/>
                </a:solidFill>
                <a:latin typeface="Arial" pitchFamily="34" charset="0"/>
                <a:cs typeface="Arial" pitchFamily="34" charset="0"/>
              </a:defRPr>
            </a:lvl1pPr>
          </a:lstStyle>
          <a:p>
            <a:pPr algn="r"/>
            <a:r>
              <a:rPr lang="en-US">
                <a:solidFill>
                  <a:srgbClr val="000000"/>
                </a:solidFill>
              </a:rPr>
              <a:t>© Bill &amp; Melinda Gates Foundation      |</a:t>
            </a:r>
          </a:p>
        </p:txBody>
      </p:sp>
      <p:sp>
        <p:nvSpPr>
          <p:cNvPr id="11" name="Slide Number Placeholder 5"/>
          <p:cNvSpPr>
            <a:spLocks noGrp="1"/>
          </p:cNvSpPr>
          <p:nvPr>
            <p:ph type="sldNum" sz="quarter" idx="4"/>
          </p:nvPr>
        </p:nvSpPr>
        <p:spPr>
          <a:xfrm>
            <a:off x="8519726" y="4895518"/>
            <a:ext cx="190083" cy="155598"/>
          </a:xfrm>
          <a:prstGeom prst="rect">
            <a:avLst/>
          </a:prstGeom>
        </p:spPr>
        <p:txBody>
          <a:bodyPr vert="horz" lIns="0" tIns="0" rIns="0" bIns="0" rtlCol="0" anchor="b"/>
          <a:lstStyle>
            <a:lvl1pPr algn="r">
              <a:defRPr sz="600">
                <a:solidFill>
                  <a:schemeClr val="accent6"/>
                </a:solidFill>
                <a:latin typeface="Arial" pitchFamily="34" charset="0"/>
                <a:cs typeface="Arial" pitchFamily="34" charset="0"/>
              </a:defRPr>
            </a:lvl1pPr>
          </a:lstStyle>
          <a:p>
            <a:fld id="{D3F7C509-FEEF-45D3-B896-7C07814C0C13}" type="slidenum">
              <a:rPr lang="en-US" smtClean="0">
                <a:solidFill>
                  <a:srgbClr val="000000"/>
                </a:solidFill>
              </a:rPr>
              <a:pPr/>
              <a:t>‹#›</a:t>
            </a:fld>
            <a:endParaRPr lang="en-US">
              <a:solidFill>
                <a:srgbClr val="000000"/>
              </a:solidFill>
            </a:endParaRPr>
          </a:p>
        </p:txBody>
      </p:sp>
      <p:cxnSp>
        <p:nvCxnSpPr>
          <p:cNvPr id="12" name="Straight Connector 11"/>
          <p:cNvCxnSpPr/>
          <p:nvPr userDrawn="1"/>
        </p:nvCxnSpPr>
        <p:spPr>
          <a:xfrm>
            <a:off x="365126" y="4848932"/>
            <a:ext cx="8340725"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365125" y="472180"/>
            <a:ext cx="3170238" cy="646646"/>
          </a:xfrm>
          <a:prstGeom prst="rect">
            <a:avLst/>
          </a:prstGeom>
        </p:spPr>
        <p:txBody>
          <a:bodyPr vert="horz" lIns="0" tIns="0" rIns="0" bIns="0" rtlCol="0" anchor="t" anchorCtr="0">
            <a:noAutofit/>
          </a:bodyPr>
          <a:lstStyle/>
          <a:p>
            <a:r>
              <a:rPr lang="en-US"/>
              <a:t>CLICK TO EDIT</a:t>
            </a:r>
            <a:br>
              <a:rPr lang="en-US"/>
            </a:br>
            <a:r>
              <a:rPr lang="en-US"/>
              <a:t>MASTER TITLE STYLE</a:t>
            </a:r>
          </a:p>
        </p:txBody>
      </p:sp>
    </p:spTree>
    <p:extLst>
      <p:ext uri="{BB962C8B-B14F-4D97-AF65-F5344CB8AC3E}">
        <p14:creationId xmlns:p14="http://schemas.microsoft.com/office/powerpoint/2010/main" val="768794350"/>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 id="2147483939" r:id="rId13"/>
    <p:sldLayoutId id="2147483940" r:id="rId14"/>
    <p:sldLayoutId id="2147483941" r:id="rId15"/>
    <p:sldLayoutId id="2147483942" r:id="rId16"/>
    <p:sldLayoutId id="2147483943" r:id="rId17"/>
    <p:sldLayoutId id="2147483944" r:id="rId18"/>
    <p:sldLayoutId id="2147483945"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8" rtl="0" eaLnBrk="1" latinLnBrk="0" hangingPunct="1">
        <a:lnSpc>
          <a:spcPts val="2300"/>
        </a:lnSpc>
        <a:spcBef>
          <a:spcPct val="0"/>
        </a:spcBef>
        <a:buNone/>
        <a:defRPr sz="2300" kern="1200" cap="all" baseline="0">
          <a:solidFill>
            <a:schemeClr val="accent6"/>
          </a:solidFill>
          <a:latin typeface="Arial" pitchFamily="34" charset="0"/>
          <a:ea typeface="+mj-ea"/>
          <a:cs typeface="Arial" pitchFamily="34" charset="0"/>
        </a:defRPr>
      </a:lvl1pPr>
    </p:titleStyle>
    <p:bodyStyle>
      <a:lvl1pPr marL="0" indent="0" algn="l" defTabSz="914378" rtl="0" eaLnBrk="1" latinLnBrk="0" hangingPunct="1">
        <a:spcBef>
          <a:spcPct val="20000"/>
        </a:spcBef>
        <a:buClr>
          <a:srgbClr val="2F85AA"/>
        </a:buClr>
        <a:buFont typeface="Wingdings" pitchFamily="2" charset="2"/>
        <a:buNone/>
        <a:defRPr sz="1400" kern="1200">
          <a:solidFill>
            <a:schemeClr val="accent6"/>
          </a:solidFill>
          <a:latin typeface="Arial" pitchFamily="34" charset="0"/>
          <a:ea typeface="+mn-ea"/>
          <a:cs typeface="Arial" pitchFamily="34" charset="0"/>
        </a:defRPr>
      </a:lvl1pPr>
      <a:lvl2pPr marL="182558" indent="-182558" algn="l" defTabSz="914378" rtl="0" eaLnBrk="1" latinLnBrk="0" hangingPunct="1">
        <a:spcBef>
          <a:spcPct val="20000"/>
        </a:spcBef>
        <a:buClr>
          <a:schemeClr val="accent3">
            <a:lumMod val="75000"/>
          </a:schemeClr>
        </a:buClr>
        <a:buFont typeface="Wingdings" panose="05000000000000000000" pitchFamily="2" charset="2"/>
        <a:buChar char="§"/>
        <a:defRPr sz="1300" kern="1200">
          <a:solidFill>
            <a:schemeClr val="accent6"/>
          </a:solidFill>
          <a:latin typeface="Arial" pitchFamily="34" charset="0"/>
          <a:ea typeface="+mn-ea"/>
          <a:cs typeface="Arial" pitchFamily="34" charset="0"/>
        </a:defRPr>
      </a:lvl2pPr>
      <a:lvl3pPr marL="344480" indent="-149222" algn="l" defTabSz="914378" rtl="0" eaLnBrk="1" latinLnBrk="0" hangingPunct="1">
        <a:spcBef>
          <a:spcPct val="20000"/>
        </a:spcBef>
        <a:buClr>
          <a:schemeClr val="accent3">
            <a:lumMod val="75000"/>
          </a:schemeClr>
        </a:buClr>
        <a:buFont typeface="Arial" pitchFamily="34" charset="0"/>
        <a:buChar char="•"/>
        <a:tabLst>
          <a:tab pos="400040" algn="l"/>
        </a:tabLst>
        <a:defRPr sz="1300" kern="1200">
          <a:solidFill>
            <a:schemeClr val="accent6"/>
          </a:solidFill>
          <a:latin typeface="Arial" pitchFamily="34" charset="0"/>
          <a:ea typeface="+mn-ea"/>
          <a:cs typeface="Arial" pitchFamily="34" charset="0"/>
        </a:defRPr>
      </a:lvl3pPr>
      <a:lvl4pPr marL="514337" indent="-171446" algn="l" defTabSz="914378" rtl="0" eaLnBrk="1" latinLnBrk="0" hangingPunct="1">
        <a:spcBef>
          <a:spcPct val="20000"/>
        </a:spcBef>
        <a:buClr>
          <a:schemeClr val="accent3">
            <a:lumMod val="75000"/>
          </a:schemeClr>
        </a:buClr>
        <a:buFont typeface="Arial" panose="020B0604020202020204" pitchFamily="34" charset="0"/>
        <a:buChar char="-"/>
        <a:defRPr sz="1100" kern="1200">
          <a:solidFill>
            <a:schemeClr val="accent6"/>
          </a:solidFill>
          <a:latin typeface="Arial" pitchFamily="34" charset="0"/>
          <a:ea typeface="+mn-ea"/>
          <a:cs typeface="Arial" pitchFamily="34" charset="0"/>
        </a:defRPr>
      </a:lvl4pPr>
      <a:lvl5pPr marL="685783" indent="-171446" algn="l" defTabSz="914378" rtl="0" eaLnBrk="1" latinLnBrk="0" hangingPunct="1">
        <a:spcBef>
          <a:spcPct val="20000"/>
        </a:spcBef>
        <a:buClr>
          <a:schemeClr val="accent3">
            <a:lumMod val="75000"/>
          </a:schemeClr>
        </a:buClr>
        <a:buSzPct val="100000"/>
        <a:buFont typeface="Arial" panose="020B0604020202020204" pitchFamily="34" charset="0"/>
        <a:buChar char="◦"/>
        <a:defRPr sz="1100" kern="1200">
          <a:solidFill>
            <a:schemeClr val="accent6"/>
          </a:solidFill>
          <a:latin typeface="Arial"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93230" name="think-cell Slide" r:id="rId12" imgW="270" imgH="270" progId="TCLayout.ActiveDocument.1">
                  <p:embed/>
                </p:oleObj>
              </mc:Choice>
              <mc:Fallback>
                <p:oleObj name="think-cell Slide" r:id="rId12" imgW="270" imgH="270" progId="TCLayout.ActiveDocument.1">
                  <p:embed/>
                  <p:pic>
                    <p:nvPicPr>
                      <p:cNvPr id="2" name="Object 1" hidden="1"/>
                      <p:cNvPicPr/>
                      <p:nvPr/>
                    </p:nvPicPr>
                    <p:blipFill>
                      <a:blip r:embed="rId13"/>
                      <a:stretch>
                        <a:fillRect/>
                      </a:stretch>
                    </p:blipFill>
                    <p:spPr>
                      <a:xfrm>
                        <a:off x="1589" y="1589"/>
                        <a:ext cx="1587" cy="1587"/>
                      </a:xfrm>
                      <a:prstGeom prst="rect">
                        <a:avLst/>
                      </a:prstGeom>
                    </p:spPr>
                  </p:pic>
                </p:oleObj>
              </mc:Fallback>
            </mc:AlternateContent>
          </a:graphicData>
        </a:graphic>
      </p:graphicFrame>
      <p:sp>
        <p:nvSpPr>
          <p:cNvPr id="3" name="Text Placeholder 2"/>
          <p:cNvSpPr>
            <a:spLocks noGrp="1"/>
          </p:cNvSpPr>
          <p:nvPr>
            <p:ph type="body" idx="1"/>
          </p:nvPr>
        </p:nvSpPr>
        <p:spPr>
          <a:xfrm>
            <a:off x="3656013" y="472679"/>
            <a:ext cx="5089525" cy="424695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a:off x="0" y="501984"/>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9" name="Footer Placeholder 4"/>
          <p:cNvSpPr>
            <a:spLocks noGrp="1"/>
          </p:cNvSpPr>
          <p:nvPr>
            <p:ph type="ftr" sz="quarter" idx="3"/>
          </p:nvPr>
        </p:nvSpPr>
        <p:spPr>
          <a:xfrm>
            <a:off x="5623564" y="4895959"/>
            <a:ext cx="2895600" cy="155598"/>
          </a:xfrm>
          <a:prstGeom prst="rect">
            <a:avLst/>
          </a:prstGeom>
        </p:spPr>
        <p:txBody>
          <a:bodyPr vert="horz" lIns="0" tIns="0" rIns="0" bIns="0" rtlCol="0" anchor="b" anchorCtr="0"/>
          <a:lstStyle>
            <a:lvl1pPr algn="l">
              <a:defRPr sz="450" spc="15" baseline="0">
                <a:solidFill>
                  <a:schemeClr val="accent6"/>
                </a:solidFill>
                <a:latin typeface="Arial" pitchFamily="34" charset="0"/>
                <a:cs typeface="Arial" pitchFamily="34" charset="0"/>
              </a:defRPr>
            </a:lvl1pPr>
          </a:lstStyle>
          <a:p>
            <a:endParaRPr lang="en-US"/>
          </a:p>
        </p:txBody>
      </p:sp>
      <p:sp>
        <p:nvSpPr>
          <p:cNvPr id="11" name="Slide Number Placeholder 5"/>
          <p:cNvSpPr>
            <a:spLocks noGrp="1"/>
          </p:cNvSpPr>
          <p:nvPr>
            <p:ph type="sldNum" sz="quarter" idx="4"/>
          </p:nvPr>
        </p:nvSpPr>
        <p:spPr>
          <a:xfrm>
            <a:off x="8519728" y="4895518"/>
            <a:ext cx="190083" cy="155598"/>
          </a:xfrm>
          <a:prstGeom prst="rect">
            <a:avLst/>
          </a:prstGeom>
        </p:spPr>
        <p:txBody>
          <a:bodyPr vert="horz" lIns="0" tIns="0" rIns="0" bIns="0" rtlCol="0" anchor="b"/>
          <a:lstStyle>
            <a:lvl1pPr algn="r">
              <a:defRPr sz="450">
                <a:solidFill>
                  <a:schemeClr val="accent6"/>
                </a:solidFill>
                <a:latin typeface="Arial" pitchFamily="34" charset="0"/>
                <a:cs typeface="Arial" pitchFamily="34" charset="0"/>
              </a:defRPr>
            </a:lvl1pPr>
          </a:lstStyle>
          <a:p>
            <a:fld id="{D756A48A-4770-4FC6-AB63-828271E2DE67}" type="slidenum">
              <a:rPr lang="en-US" smtClean="0"/>
              <a:t>‹#›</a:t>
            </a:fld>
            <a:endParaRPr lang="en-US"/>
          </a:p>
        </p:txBody>
      </p:sp>
      <p:cxnSp>
        <p:nvCxnSpPr>
          <p:cNvPr id="12" name="Straight Connector 11"/>
          <p:cNvCxnSpPr/>
          <p:nvPr/>
        </p:nvCxnSpPr>
        <p:spPr>
          <a:xfrm>
            <a:off x="401639" y="4848932"/>
            <a:ext cx="8340725"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398463" y="472678"/>
            <a:ext cx="3136900" cy="517922"/>
          </a:xfrm>
          <a:prstGeom prst="rect">
            <a:avLst/>
          </a:prstGeom>
        </p:spPr>
        <p:txBody>
          <a:bodyPr vert="horz" lIns="0" tIns="0" rIns="0" bIns="0" rtlCol="0" anchor="t" anchorCtr="0">
            <a:noAutofit/>
          </a:bodyPr>
          <a:lstStyle/>
          <a:p>
            <a:r>
              <a:rPr lang="en-US"/>
              <a:t>CLICK TO EDIT</a:t>
            </a:r>
            <a:br>
              <a:rPr lang="en-US"/>
            </a:br>
            <a:r>
              <a:rPr lang="en-US"/>
              <a:t>MASTER TITLE STYLE</a:t>
            </a:r>
          </a:p>
        </p:txBody>
      </p:sp>
    </p:spTree>
    <p:extLst>
      <p:ext uri="{BB962C8B-B14F-4D97-AF65-F5344CB8AC3E}">
        <p14:creationId xmlns:p14="http://schemas.microsoft.com/office/powerpoint/2010/main" val="169426145"/>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9" r:id="rId7"/>
    <p:sldLayoutId id="2147483990"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ts val="1725"/>
        </a:lnSpc>
        <a:spcBef>
          <a:spcPct val="0"/>
        </a:spcBef>
        <a:buNone/>
        <a:defRPr sz="1725" kern="1200" cap="none" baseline="0">
          <a:solidFill>
            <a:schemeClr val="accent6"/>
          </a:solidFill>
          <a:latin typeface="Arial" pitchFamily="34" charset="0"/>
          <a:ea typeface="+mj-ea"/>
          <a:cs typeface="Arial" pitchFamily="34" charset="0"/>
        </a:defRPr>
      </a:lvl1pPr>
    </p:titleStyle>
    <p:bodyStyle>
      <a:lvl1pPr marL="0" indent="0" algn="l" defTabSz="685800" rtl="0" eaLnBrk="1" latinLnBrk="0" hangingPunct="1">
        <a:spcBef>
          <a:spcPct val="20000"/>
        </a:spcBef>
        <a:buClr>
          <a:srgbClr val="2F85AA"/>
        </a:buClr>
        <a:buFont typeface="Wingdings" pitchFamily="2" charset="2"/>
        <a:buNone/>
        <a:defRPr sz="1050" kern="1200">
          <a:solidFill>
            <a:schemeClr val="accent6"/>
          </a:solidFill>
          <a:latin typeface="Arial" pitchFamily="34" charset="0"/>
          <a:ea typeface="+mn-ea"/>
          <a:cs typeface="Arial" pitchFamily="34" charset="0"/>
        </a:defRPr>
      </a:lvl1pPr>
      <a:lvl2pPr marL="136922" indent="-136922" algn="l" defTabSz="685800" rtl="0" eaLnBrk="1" latinLnBrk="0" hangingPunct="1">
        <a:spcBef>
          <a:spcPct val="20000"/>
        </a:spcBef>
        <a:buClr>
          <a:schemeClr val="accent3">
            <a:lumMod val="75000"/>
          </a:schemeClr>
        </a:buClr>
        <a:buFont typeface="Wingdings" panose="05000000000000000000" pitchFamily="2" charset="2"/>
        <a:buChar char="§"/>
        <a:defRPr sz="975" kern="1200">
          <a:solidFill>
            <a:schemeClr val="accent6"/>
          </a:solidFill>
          <a:latin typeface="Arial" pitchFamily="34" charset="0"/>
          <a:ea typeface="+mn-ea"/>
          <a:cs typeface="Arial" pitchFamily="34" charset="0"/>
        </a:defRPr>
      </a:lvl2pPr>
      <a:lvl3pPr marL="258366" indent="-111919" algn="l" defTabSz="685800" rtl="0" eaLnBrk="1" latinLnBrk="0" hangingPunct="1">
        <a:spcBef>
          <a:spcPct val="20000"/>
        </a:spcBef>
        <a:buClr>
          <a:schemeClr val="accent3">
            <a:lumMod val="75000"/>
          </a:schemeClr>
        </a:buClr>
        <a:buFont typeface="Arial" pitchFamily="34" charset="0"/>
        <a:buChar char="•"/>
        <a:tabLst>
          <a:tab pos="300038" algn="l"/>
        </a:tabLst>
        <a:defRPr sz="975" kern="1200">
          <a:solidFill>
            <a:schemeClr val="accent6"/>
          </a:solidFill>
          <a:latin typeface="Arial" pitchFamily="34" charset="0"/>
          <a:ea typeface="+mn-ea"/>
          <a:cs typeface="Arial" pitchFamily="34" charset="0"/>
        </a:defRPr>
      </a:lvl3pPr>
      <a:lvl4pPr marL="385763" indent="-128588" algn="l" defTabSz="685800" rtl="0" eaLnBrk="1" latinLnBrk="0" hangingPunct="1">
        <a:spcBef>
          <a:spcPct val="20000"/>
        </a:spcBef>
        <a:buClr>
          <a:schemeClr val="accent3">
            <a:lumMod val="75000"/>
          </a:schemeClr>
        </a:buClr>
        <a:buFont typeface="Arial" panose="020B0604020202020204" pitchFamily="34" charset="0"/>
        <a:buChar char="-"/>
        <a:defRPr sz="825" kern="1200">
          <a:solidFill>
            <a:schemeClr val="accent6"/>
          </a:solidFill>
          <a:latin typeface="Arial" pitchFamily="34" charset="0"/>
          <a:ea typeface="+mn-ea"/>
          <a:cs typeface="Arial" pitchFamily="34" charset="0"/>
        </a:defRPr>
      </a:lvl4pPr>
      <a:lvl5pPr marL="514350" indent="-128588" algn="l" defTabSz="685800" rtl="0" eaLnBrk="1" latinLnBrk="0" hangingPunct="1">
        <a:spcBef>
          <a:spcPct val="20000"/>
        </a:spcBef>
        <a:buClr>
          <a:schemeClr val="accent3">
            <a:lumMod val="75000"/>
          </a:schemeClr>
        </a:buClr>
        <a:buSzPct val="100000"/>
        <a:buFont typeface="Arial" panose="020B0604020202020204" pitchFamily="34" charset="0"/>
        <a:buChar char="◦"/>
        <a:defRPr sz="825" kern="1200">
          <a:solidFill>
            <a:schemeClr val="accent6"/>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6014" y="530453"/>
            <a:ext cx="5049836" cy="415584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501983"/>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ooter Placeholder 4"/>
          <p:cNvSpPr>
            <a:spLocks noGrp="1"/>
          </p:cNvSpPr>
          <p:nvPr>
            <p:ph type="ftr" sz="quarter" idx="3"/>
          </p:nvPr>
        </p:nvSpPr>
        <p:spPr>
          <a:xfrm>
            <a:off x="5623564" y="4895959"/>
            <a:ext cx="2895600" cy="155598"/>
          </a:xfrm>
          <a:prstGeom prst="rect">
            <a:avLst/>
          </a:prstGeom>
        </p:spPr>
        <p:txBody>
          <a:bodyPr vert="horz" lIns="0" tIns="0" rIns="0" bIns="0" rtlCol="0" anchor="b" anchorCtr="0"/>
          <a:lstStyle>
            <a:lvl1pPr algn="l">
              <a:defRPr sz="600" spc="20" baseline="0">
                <a:solidFill>
                  <a:schemeClr val="accent6"/>
                </a:solidFill>
                <a:latin typeface="Arial" pitchFamily="34" charset="0"/>
                <a:cs typeface="Arial" pitchFamily="34" charset="0"/>
              </a:defRPr>
            </a:lvl1pPr>
          </a:lstStyle>
          <a:p>
            <a:pPr algn="r"/>
            <a:r>
              <a:rPr lang="en-US"/>
              <a:t>© Bill &amp; Melinda Gates Foundation      |</a:t>
            </a:r>
          </a:p>
        </p:txBody>
      </p:sp>
      <p:sp>
        <p:nvSpPr>
          <p:cNvPr id="11" name="Slide Number Placeholder 5"/>
          <p:cNvSpPr>
            <a:spLocks noGrp="1"/>
          </p:cNvSpPr>
          <p:nvPr>
            <p:ph type="sldNum" sz="quarter" idx="4"/>
          </p:nvPr>
        </p:nvSpPr>
        <p:spPr>
          <a:xfrm>
            <a:off x="8519726" y="4895518"/>
            <a:ext cx="190083" cy="155598"/>
          </a:xfrm>
          <a:prstGeom prst="rect">
            <a:avLst/>
          </a:prstGeom>
        </p:spPr>
        <p:txBody>
          <a:bodyPr vert="horz" lIns="0" tIns="0" rIns="0" bIns="0" rtlCol="0" anchor="b"/>
          <a:lstStyle>
            <a:lvl1pPr algn="r">
              <a:defRPr sz="600">
                <a:solidFill>
                  <a:schemeClr val="accent6"/>
                </a:solidFill>
                <a:latin typeface="Arial" pitchFamily="34" charset="0"/>
                <a:cs typeface="Arial" pitchFamily="34" charset="0"/>
              </a:defRPr>
            </a:lvl1pPr>
          </a:lstStyle>
          <a:p>
            <a:fld id="{D3F7C509-FEEF-45D3-B896-7C07814C0C13}" type="slidenum">
              <a:rPr lang="en-US" smtClean="0"/>
              <a:pPr/>
              <a:t>‹#›</a:t>
            </a:fld>
            <a:endParaRPr lang="en-US"/>
          </a:p>
        </p:txBody>
      </p:sp>
      <p:cxnSp>
        <p:nvCxnSpPr>
          <p:cNvPr id="12" name="Straight Connector 11"/>
          <p:cNvCxnSpPr/>
          <p:nvPr userDrawn="1"/>
        </p:nvCxnSpPr>
        <p:spPr>
          <a:xfrm>
            <a:off x="365126" y="4848932"/>
            <a:ext cx="8340725"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365125" y="478371"/>
            <a:ext cx="3170238" cy="646646"/>
          </a:xfrm>
          <a:prstGeom prst="rect">
            <a:avLst/>
          </a:prstGeom>
        </p:spPr>
        <p:txBody>
          <a:bodyPr vert="horz" lIns="0" tIns="0" rIns="0" bIns="0" rtlCol="0" anchor="t" anchorCtr="0">
            <a:noAutofit/>
          </a:bodyPr>
          <a:lstStyle/>
          <a:p>
            <a:r>
              <a:rPr lang="en-US"/>
              <a:t>CLICK TO EDIT MASTER TITLE STYLE</a:t>
            </a:r>
          </a:p>
        </p:txBody>
      </p:sp>
    </p:spTree>
    <p:extLst>
      <p:ext uri="{BB962C8B-B14F-4D97-AF65-F5344CB8AC3E}">
        <p14:creationId xmlns:p14="http://schemas.microsoft.com/office/powerpoint/2010/main" val="2129291588"/>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 id="214748400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8" rtl="0" eaLnBrk="1" latinLnBrk="0" hangingPunct="1">
        <a:lnSpc>
          <a:spcPts val="2300"/>
        </a:lnSpc>
        <a:spcBef>
          <a:spcPct val="0"/>
        </a:spcBef>
        <a:buNone/>
        <a:defRPr sz="2300" kern="1200" cap="all" baseline="0">
          <a:solidFill>
            <a:schemeClr val="accent6"/>
          </a:solidFill>
          <a:latin typeface="Arial" pitchFamily="34" charset="0"/>
          <a:ea typeface="+mj-ea"/>
          <a:cs typeface="Arial" pitchFamily="34" charset="0"/>
        </a:defRPr>
      </a:lvl1pPr>
    </p:titleStyle>
    <p:bodyStyle>
      <a:lvl1pPr marL="0" indent="0" algn="l" defTabSz="914378" rtl="0" eaLnBrk="1" latinLnBrk="0" hangingPunct="1">
        <a:spcBef>
          <a:spcPts val="600"/>
        </a:spcBef>
        <a:buClr>
          <a:srgbClr val="2F85AA"/>
        </a:buClr>
        <a:buFont typeface="Wingdings" pitchFamily="2" charset="2"/>
        <a:buNone/>
        <a:defRPr sz="1400" kern="1200">
          <a:solidFill>
            <a:schemeClr val="accent6"/>
          </a:solidFill>
          <a:latin typeface="Arial" pitchFamily="34" charset="0"/>
          <a:ea typeface="+mn-ea"/>
          <a:cs typeface="Arial" pitchFamily="34" charset="0"/>
        </a:defRPr>
      </a:lvl1pPr>
      <a:lvl2pPr marL="182558" indent="-182558" algn="l" defTabSz="914378" rtl="0" eaLnBrk="1" latinLnBrk="0" hangingPunct="1">
        <a:spcBef>
          <a:spcPts val="600"/>
        </a:spcBef>
        <a:buClr>
          <a:schemeClr val="accent3">
            <a:lumMod val="75000"/>
          </a:schemeClr>
        </a:buClr>
        <a:buFont typeface="Wingdings" panose="05000000000000000000" pitchFamily="2" charset="2"/>
        <a:buChar char="§"/>
        <a:defRPr sz="1300" kern="1200">
          <a:solidFill>
            <a:schemeClr val="accent6"/>
          </a:solidFill>
          <a:latin typeface="Arial" pitchFamily="34" charset="0"/>
          <a:ea typeface="+mn-ea"/>
          <a:cs typeface="Arial" pitchFamily="34" charset="0"/>
        </a:defRPr>
      </a:lvl2pPr>
      <a:lvl3pPr marL="344480" indent="-149222" algn="l" defTabSz="914378" rtl="0" eaLnBrk="1" latinLnBrk="0" hangingPunct="1">
        <a:spcBef>
          <a:spcPts val="600"/>
        </a:spcBef>
        <a:buClr>
          <a:schemeClr val="accent3">
            <a:lumMod val="75000"/>
          </a:schemeClr>
        </a:buClr>
        <a:buFont typeface="Arial" pitchFamily="34" charset="0"/>
        <a:buChar char="•"/>
        <a:tabLst>
          <a:tab pos="400040" algn="l"/>
        </a:tabLst>
        <a:defRPr sz="1200" kern="1200">
          <a:solidFill>
            <a:schemeClr val="accent6"/>
          </a:solidFill>
          <a:latin typeface="Arial" pitchFamily="34" charset="0"/>
          <a:ea typeface="+mn-ea"/>
          <a:cs typeface="Arial" pitchFamily="34" charset="0"/>
        </a:defRPr>
      </a:lvl3pPr>
      <a:lvl4pPr marL="514337" indent="-171446" algn="l" defTabSz="914378" rtl="0" eaLnBrk="1" latinLnBrk="0" hangingPunct="1">
        <a:spcBef>
          <a:spcPts val="600"/>
        </a:spcBef>
        <a:buClr>
          <a:schemeClr val="accent3">
            <a:lumMod val="75000"/>
          </a:schemeClr>
        </a:buClr>
        <a:buFont typeface="Arial" panose="020B0604020202020204" pitchFamily="34" charset="0"/>
        <a:buChar char="-"/>
        <a:defRPr sz="1100" kern="1200">
          <a:solidFill>
            <a:schemeClr val="accent6"/>
          </a:solidFill>
          <a:latin typeface="Arial" pitchFamily="34" charset="0"/>
          <a:ea typeface="+mn-ea"/>
          <a:cs typeface="Arial" pitchFamily="34" charset="0"/>
        </a:defRPr>
      </a:lvl4pPr>
      <a:lvl5pPr marL="685783" indent="-171446" algn="l" defTabSz="914378" rtl="0" eaLnBrk="1" latinLnBrk="0" hangingPunct="1">
        <a:spcBef>
          <a:spcPts val="600"/>
        </a:spcBef>
        <a:buClr>
          <a:schemeClr val="accent3">
            <a:lumMod val="75000"/>
          </a:schemeClr>
        </a:buClr>
        <a:buSzPct val="100000"/>
        <a:buFont typeface="Arial" panose="020B0604020202020204" pitchFamily="34" charset="0"/>
        <a:buChar char="◦"/>
        <a:defRPr sz="1100" kern="1200">
          <a:solidFill>
            <a:schemeClr val="accent6"/>
          </a:solidFill>
          <a:latin typeface="Arial"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6014" y="530453"/>
            <a:ext cx="5049836" cy="415584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501983"/>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endParaRPr lang="en-US" sz="1800">
              <a:solidFill>
                <a:srgbClr val="FFFFFF"/>
              </a:solidFill>
            </a:endParaRPr>
          </a:p>
        </p:txBody>
      </p:sp>
      <p:sp>
        <p:nvSpPr>
          <p:cNvPr id="9" name="Footer Placeholder 4"/>
          <p:cNvSpPr>
            <a:spLocks noGrp="1"/>
          </p:cNvSpPr>
          <p:nvPr>
            <p:ph type="ftr" sz="quarter" idx="3"/>
          </p:nvPr>
        </p:nvSpPr>
        <p:spPr>
          <a:xfrm>
            <a:off x="5623564" y="4895959"/>
            <a:ext cx="2895600" cy="155598"/>
          </a:xfrm>
          <a:prstGeom prst="rect">
            <a:avLst/>
          </a:prstGeom>
        </p:spPr>
        <p:txBody>
          <a:bodyPr vert="horz" lIns="0" tIns="0" rIns="0" bIns="0" rtlCol="0" anchor="b" anchorCtr="0"/>
          <a:lstStyle>
            <a:lvl1pPr algn="l">
              <a:defRPr sz="600" spc="20" baseline="0">
                <a:solidFill>
                  <a:schemeClr val="accent6"/>
                </a:solidFill>
                <a:latin typeface="Arial" pitchFamily="34" charset="0"/>
                <a:cs typeface="Arial" pitchFamily="34" charset="0"/>
              </a:defRPr>
            </a:lvl1pPr>
          </a:lstStyle>
          <a:p>
            <a:pPr algn="r" fontAlgn="auto"/>
            <a:r>
              <a:rPr lang="en-US">
                <a:solidFill>
                  <a:srgbClr val="000000"/>
                </a:solidFill>
              </a:rPr>
              <a:t>© 2015 Bill &amp; Melinda Gates Foundation      |</a:t>
            </a:r>
          </a:p>
        </p:txBody>
      </p:sp>
      <p:sp>
        <p:nvSpPr>
          <p:cNvPr id="11" name="Slide Number Placeholder 5"/>
          <p:cNvSpPr>
            <a:spLocks noGrp="1"/>
          </p:cNvSpPr>
          <p:nvPr>
            <p:ph type="sldNum" sz="quarter" idx="4"/>
          </p:nvPr>
        </p:nvSpPr>
        <p:spPr>
          <a:xfrm>
            <a:off x="8519726" y="4895518"/>
            <a:ext cx="190083" cy="155598"/>
          </a:xfrm>
          <a:prstGeom prst="rect">
            <a:avLst/>
          </a:prstGeom>
        </p:spPr>
        <p:txBody>
          <a:bodyPr vert="horz" lIns="0" tIns="0" rIns="0" bIns="0" rtlCol="0" anchor="b"/>
          <a:lstStyle>
            <a:lvl1pPr algn="r">
              <a:defRPr sz="600">
                <a:solidFill>
                  <a:schemeClr val="accent6"/>
                </a:solidFill>
                <a:latin typeface="Arial" pitchFamily="34" charset="0"/>
                <a:cs typeface="Arial" pitchFamily="34" charset="0"/>
              </a:defRPr>
            </a:lvl1pPr>
          </a:lstStyle>
          <a:p>
            <a:pPr fontAlgn="auto"/>
            <a:fld id="{D3F7C509-FEEF-45D3-B896-7C07814C0C13}" type="slidenum">
              <a:rPr lang="en-US" smtClean="0">
                <a:solidFill>
                  <a:srgbClr val="000000"/>
                </a:solidFill>
              </a:rPr>
              <a:pPr fontAlgn="auto"/>
              <a:t>‹#›</a:t>
            </a:fld>
            <a:endParaRPr lang="en-US">
              <a:solidFill>
                <a:srgbClr val="000000"/>
              </a:solidFill>
            </a:endParaRPr>
          </a:p>
        </p:txBody>
      </p:sp>
      <p:cxnSp>
        <p:nvCxnSpPr>
          <p:cNvPr id="12" name="Straight Connector 11"/>
          <p:cNvCxnSpPr/>
          <p:nvPr userDrawn="1"/>
        </p:nvCxnSpPr>
        <p:spPr>
          <a:xfrm>
            <a:off x="365126" y="4848932"/>
            <a:ext cx="8340725"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365125" y="480724"/>
            <a:ext cx="3170238" cy="646646"/>
          </a:xfrm>
          <a:prstGeom prst="rect">
            <a:avLst/>
          </a:prstGeom>
        </p:spPr>
        <p:txBody>
          <a:bodyPr vert="horz" lIns="0" tIns="0" rIns="0" bIns="0" rtlCol="0" anchor="t" anchorCtr="0">
            <a:noAutofit/>
          </a:bodyPr>
          <a:lstStyle/>
          <a:p>
            <a:r>
              <a:rPr lang="en-US"/>
              <a:t>CLICK TO EDIT MASTER TITLE STYLE</a:t>
            </a:r>
          </a:p>
        </p:txBody>
      </p:sp>
    </p:spTree>
    <p:extLst>
      <p:ext uri="{BB962C8B-B14F-4D97-AF65-F5344CB8AC3E}">
        <p14:creationId xmlns:p14="http://schemas.microsoft.com/office/powerpoint/2010/main" val="4110229453"/>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 id="2147484029" r:id="rId12"/>
    <p:sldLayoutId id="2147484030" r:id="rId13"/>
    <p:sldLayoutId id="2147484031" r:id="rId14"/>
    <p:sldLayoutId id="2147484032" r:id="rId15"/>
    <p:sldLayoutId id="2147484033" r:id="rId16"/>
    <p:sldLayoutId id="2147484034" r:id="rId17"/>
    <p:sldLayoutId id="2147484035" r:id="rId18"/>
    <p:sldLayoutId id="2147484036" r:id="rId19"/>
    <p:sldLayoutId id="2147484037" r:id="rId20"/>
    <p:sldLayoutId id="2147484038" r:id="rId21"/>
    <p:sldLayoutId id="2147484039" r:id="rId22"/>
    <p:sldLayoutId id="2147484040" r:id="rId23"/>
    <p:sldLayoutId id="2147484041"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8" rtl="0" eaLnBrk="1" latinLnBrk="0" hangingPunct="1">
        <a:lnSpc>
          <a:spcPts val="2300"/>
        </a:lnSpc>
        <a:spcBef>
          <a:spcPct val="0"/>
        </a:spcBef>
        <a:buNone/>
        <a:defRPr sz="2300" kern="1200" cap="all" baseline="0">
          <a:solidFill>
            <a:schemeClr val="accent6"/>
          </a:solidFill>
          <a:latin typeface="Arial" pitchFamily="34" charset="0"/>
          <a:ea typeface="+mj-ea"/>
          <a:cs typeface="Arial" pitchFamily="34" charset="0"/>
        </a:defRPr>
      </a:lvl1pPr>
    </p:titleStyle>
    <p:bodyStyle>
      <a:lvl1pPr marL="0" indent="0" algn="l" defTabSz="914378" rtl="0" eaLnBrk="1" latinLnBrk="0" hangingPunct="1">
        <a:spcBef>
          <a:spcPts val="600"/>
        </a:spcBef>
        <a:buClr>
          <a:srgbClr val="2F85AA"/>
        </a:buClr>
        <a:buFont typeface="Wingdings" pitchFamily="2" charset="2"/>
        <a:buNone/>
        <a:defRPr sz="1400" kern="1200">
          <a:solidFill>
            <a:schemeClr val="accent6"/>
          </a:solidFill>
          <a:latin typeface="Arial" pitchFamily="34" charset="0"/>
          <a:ea typeface="+mn-ea"/>
          <a:cs typeface="Arial" pitchFamily="34" charset="0"/>
        </a:defRPr>
      </a:lvl1pPr>
      <a:lvl2pPr marL="182558" indent="-182558" algn="l" defTabSz="914378" rtl="0" eaLnBrk="1" latinLnBrk="0" hangingPunct="1">
        <a:spcBef>
          <a:spcPts val="600"/>
        </a:spcBef>
        <a:buClr>
          <a:schemeClr val="accent3">
            <a:lumMod val="75000"/>
          </a:schemeClr>
        </a:buClr>
        <a:buFont typeface="Wingdings" panose="05000000000000000000" pitchFamily="2" charset="2"/>
        <a:buChar char="§"/>
        <a:defRPr sz="1300" kern="1200">
          <a:solidFill>
            <a:schemeClr val="accent6"/>
          </a:solidFill>
          <a:latin typeface="Arial" pitchFamily="34" charset="0"/>
          <a:ea typeface="+mn-ea"/>
          <a:cs typeface="Arial" pitchFamily="34" charset="0"/>
        </a:defRPr>
      </a:lvl2pPr>
      <a:lvl3pPr marL="344480" indent="-149222" algn="l" defTabSz="914378" rtl="0" eaLnBrk="1" latinLnBrk="0" hangingPunct="1">
        <a:spcBef>
          <a:spcPts val="600"/>
        </a:spcBef>
        <a:buClr>
          <a:schemeClr val="accent3">
            <a:lumMod val="75000"/>
          </a:schemeClr>
        </a:buClr>
        <a:buFont typeface="Arial" pitchFamily="34" charset="0"/>
        <a:buChar char="•"/>
        <a:tabLst>
          <a:tab pos="400040" algn="l"/>
        </a:tabLst>
        <a:defRPr sz="1200" kern="1200">
          <a:solidFill>
            <a:schemeClr val="accent6"/>
          </a:solidFill>
          <a:latin typeface="Arial" pitchFamily="34" charset="0"/>
          <a:ea typeface="+mn-ea"/>
          <a:cs typeface="Arial" pitchFamily="34" charset="0"/>
        </a:defRPr>
      </a:lvl3pPr>
      <a:lvl4pPr marL="514337" indent="-171446" algn="l" defTabSz="914378" rtl="0" eaLnBrk="1" latinLnBrk="0" hangingPunct="1">
        <a:spcBef>
          <a:spcPts val="600"/>
        </a:spcBef>
        <a:buClr>
          <a:schemeClr val="accent3">
            <a:lumMod val="75000"/>
          </a:schemeClr>
        </a:buClr>
        <a:buFont typeface="Arial" panose="020B0604020202020204" pitchFamily="34" charset="0"/>
        <a:buChar char="-"/>
        <a:defRPr sz="1100" kern="1200">
          <a:solidFill>
            <a:schemeClr val="accent6"/>
          </a:solidFill>
          <a:latin typeface="Arial" pitchFamily="34" charset="0"/>
          <a:ea typeface="+mn-ea"/>
          <a:cs typeface="Arial" pitchFamily="34" charset="0"/>
        </a:defRPr>
      </a:lvl4pPr>
      <a:lvl5pPr marL="685783" indent="-171446" algn="l" defTabSz="914378" rtl="0" eaLnBrk="1" latinLnBrk="0" hangingPunct="1">
        <a:spcBef>
          <a:spcPts val="600"/>
        </a:spcBef>
        <a:buClr>
          <a:schemeClr val="accent3">
            <a:lumMod val="75000"/>
          </a:schemeClr>
        </a:buClr>
        <a:buSzPct val="100000"/>
        <a:buFont typeface="Arial" panose="020B0604020202020204" pitchFamily="34" charset="0"/>
        <a:buChar char="◦"/>
        <a:defRPr sz="1100" kern="1200">
          <a:solidFill>
            <a:schemeClr val="accent6"/>
          </a:solidFill>
          <a:latin typeface="Arial"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6014" y="530453"/>
            <a:ext cx="5049836" cy="415584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501983"/>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ooter Placeholder 4"/>
          <p:cNvSpPr>
            <a:spLocks noGrp="1"/>
          </p:cNvSpPr>
          <p:nvPr>
            <p:ph type="ftr" sz="quarter" idx="3"/>
          </p:nvPr>
        </p:nvSpPr>
        <p:spPr>
          <a:xfrm>
            <a:off x="5623564" y="4895959"/>
            <a:ext cx="2895600" cy="155598"/>
          </a:xfrm>
          <a:prstGeom prst="rect">
            <a:avLst/>
          </a:prstGeom>
        </p:spPr>
        <p:txBody>
          <a:bodyPr vert="horz" lIns="0" tIns="0" rIns="0" bIns="0" rtlCol="0" anchor="b" anchorCtr="0"/>
          <a:lstStyle>
            <a:lvl1pPr algn="l">
              <a:defRPr sz="600" spc="20" baseline="0">
                <a:solidFill>
                  <a:schemeClr val="accent6"/>
                </a:solidFill>
                <a:latin typeface="Arial" pitchFamily="34" charset="0"/>
                <a:cs typeface="Arial" pitchFamily="34" charset="0"/>
              </a:defRPr>
            </a:lvl1pPr>
          </a:lstStyle>
          <a:p>
            <a:pPr algn="r"/>
            <a:r>
              <a:rPr lang="en-US"/>
              <a:t>© Bill &amp; Melinda Gates Foundation      |</a:t>
            </a:r>
          </a:p>
        </p:txBody>
      </p:sp>
      <p:sp>
        <p:nvSpPr>
          <p:cNvPr id="11" name="Slide Number Placeholder 5"/>
          <p:cNvSpPr>
            <a:spLocks noGrp="1"/>
          </p:cNvSpPr>
          <p:nvPr>
            <p:ph type="sldNum" sz="quarter" idx="4"/>
          </p:nvPr>
        </p:nvSpPr>
        <p:spPr>
          <a:xfrm>
            <a:off x="8519726" y="4895518"/>
            <a:ext cx="190083" cy="155598"/>
          </a:xfrm>
          <a:prstGeom prst="rect">
            <a:avLst/>
          </a:prstGeom>
        </p:spPr>
        <p:txBody>
          <a:bodyPr vert="horz" lIns="0" tIns="0" rIns="0" bIns="0" rtlCol="0" anchor="b"/>
          <a:lstStyle>
            <a:lvl1pPr algn="r">
              <a:defRPr sz="600">
                <a:solidFill>
                  <a:schemeClr val="accent6"/>
                </a:solidFill>
                <a:latin typeface="Arial" pitchFamily="34" charset="0"/>
                <a:cs typeface="Arial" pitchFamily="34" charset="0"/>
              </a:defRPr>
            </a:lvl1pPr>
          </a:lstStyle>
          <a:p>
            <a:fld id="{D3F7C509-FEEF-45D3-B896-7C07814C0C13}" type="slidenum">
              <a:rPr lang="en-US" smtClean="0"/>
              <a:pPr/>
              <a:t>‹#›</a:t>
            </a:fld>
            <a:endParaRPr lang="en-US"/>
          </a:p>
        </p:txBody>
      </p:sp>
      <p:cxnSp>
        <p:nvCxnSpPr>
          <p:cNvPr id="12" name="Straight Connector 11"/>
          <p:cNvCxnSpPr/>
          <p:nvPr userDrawn="1"/>
        </p:nvCxnSpPr>
        <p:spPr>
          <a:xfrm>
            <a:off x="365126" y="4848932"/>
            <a:ext cx="8340725"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365125" y="480724"/>
            <a:ext cx="3170238" cy="646646"/>
          </a:xfrm>
          <a:prstGeom prst="rect">
            <a:avLst/>
          </a:prstGeom>
        </p:spPr>
        <p:txBody>
          <a:bodyPr vert="horz" lIns="0" tIns="0" rIns="0" bIns="0" rtlCol="0" anchor="t" anchorCtr="0">
            <a:noAutofit/>
          </a:bodyPr>
          <a:lstStyle/>
          <a:p>
            <a:r>
              <a:rPr lang="en-US"/>
              <a:t>Click to edit Master title style</a:t>
            </a:r>
          </a:p>
        </p:txBody>
      </p:sp>
    </p:spTree>
    <p:extLst>
      <p:ext uri="{BB962C8B-B14F-4D97-AF65-F5344CB8AC3E}">
        <p14:creationId xmlns:p14="http://schemas.microsoft.com/office/powerpoint/2010/main" val="324906030"/>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50" r:id="rId7"/>
    <p:sldLayoutId id="2147484051" r:id="rId8"/>
    <p:sldLayoutId id="2147484052" r:id="rId9"/>
    <p:sldLayoutId id="2147484053" r:id="rId10"/>
    <p:sldLayoutId id="2147484054" r:id="rId11"/>
    <p:sldLayoutId id="2147484055" r:id="rId12"/>
    <p:sldLayoutId id="2147484056" r:id="rId13"/>
    <p:sldLayoutId id="2147484057"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8" rtl="0" eaLnBrk="1" latinLnBrk="0" hangingPunct="1">
        <a:lnSpc>
          <a:spcPts val="2300"/>
        </a:lnSpc>
        <a:spcBef>
          <a:spcPct val="0"/>
        </a:spcBef>
        <a:buNone/>
        <a:defRPr sz="2300" kern="1200" cap="all" baseline="0">
          <a:solidFill>
            <a:schemeClr val="accent6"/>
          </a:solidFill>
          <a:latin typeface="Arial" pitchFamily="34" charset="0"/>
          <a:ea typeface="+mj-ea"/>
          <a:cs typeface="Arial" pitchFamily="34" charset="0"/>
        </a:defRPr>
      </a:lvl1pPr>
    </p:titleStyle>
    <p:bodyStyle>
      <a:lvl1pPr marL="0" indent="0" algn="l" defTabSz="914378" rtl="0" eaLnBrk="1" latinLnBrk="0" hangingPunct="1">
        <a:spcBef>
          <a:spcPts val="600"/>
        </a:spcBef>
        <a:buClr>
          <a:srgbClr val="2F85AA"/>
        </a:buClr>
        <a:buFont typeface="Wingdings" pitchFamily="2" charset="2"/>
        <a:buNone/>
        <a:defRPr sz="1400" kern="1200">
          <a:solidFill>
            <a:schemeClr val="accent6"/>
          </a:solidFill>
          <a:latin typeface="Arial" pitchFamily="34" charset="0"/>
          <a:ea typeface="+mn-ea"/>
          <a:cs typeface="Arial" pitchFamily="34" charset="0"/>
        </a:defRPr>
      </a:lvl1pPr>
      <a:lvl2pPr marL="182558" indent="-182558" algn="l" defTabSz="914378" rtl="0" eaLnBrk="1" latinLnBrk="0" hangingPunct="1">
        <a:spcBef>
          <a:spcPts val="600"/>
        </a:spcBef>
        <a:buClr>
          <a:schemeClr val="accent3">
            <a:lumMod val="75000"/>
          </a:schemeClr>
        </a:buClr>
        <a:buFont typeface="Wingdings" panose="05000000000000000000" pitchFamily="2" charset="2"/>
        <a:buChar char="§"/>
        <a:defRPr sz="1300" kern="1200">
          <a:solidFill>
            <a:schemeClr val="accent6"/>
          </a:solidFill>
          <a:latin typeface="Arial" pitchFamily="34" charset="0"/>
          <a:ea typeface="+mn-ea"/>
          <a:cs typeface="Arial" pitchFamily="34" charset="0"/>
        </a:defRPr>
      </a:lvl2pPr>
      <a:lvl3pPr marL="344480" indent="-149222" algn="l" defTabSz="914378" rtl="0" eaLnBrk="1" latinLnBrk="0" hangingPunct="1">
        <a:spcBef>
          <a:spcPts val="600"/>
        </a:spcBef>
        <a:buClr>
          <a:schemeClr val="accent3">
            <a:lumMod val="75000"/>
          </a:schemeClr>
        </a:buClr>
        <a:buFont typeface="Arial" pitchFamily="34" charset="0"/>
        <a:buChar char="•"/>
        <a:tabLst>
          <a:tab pos="400040" algn="l"/>
        </a:tabLst>
        <a:defRPr sz="1200" kern="1200">
          <a:solidFill>
            <a:schemeClr val="accent6"/>
          </a:solidFill>
          <a:latin typeface="Arial" pitchFamily="34" charset="0"/>
          <a:ea typeface="+mn-ea"/>
          <a:cs typeface="Arial" pitchFamily="34" charset="0"/>
        </a:defRPr>
      </a:lvl3pPr>
      <a:lvl4pPr marL="514337" indent="-171446" algn="l" defTabSz="914378" rtl="0" eaLnBrk="1" latinLnBrk="0" hangingPunct="1">
        <a:spcBef>
          <a:spcPts val="600"/>
        </a:spcBef>
        <a:buClr>
          <a:schemeClr val="accent3">
            <a:lumMod val="75000"/>
          </a:schemeClr>
        </a:buClr>
        <a:buFont typeface="Arial" panose="020B0604020202020204" pitchFamily="34" charset="0"/>
        <a:buChar char="-"/>
        <a:defRPr sz="1100" kern="1200">
          <a:solidFill>
            <a:schemeClr val="accent6"/>
          </a:solidFill>
          <a:latin typeface="Arial" pitchFamily="34" charset="0"/>
          <a:ea typeface="+mn-ea"/>
          <a:cs typeface="Arial" pitchFamily="34" charset="0"/>
        </a:defRPr>
      </a:lvl4pPr>
      <a:lvl5pPr marL="685783" indent="-171446" algn="l" defTabSz="914378" rtl="0" eaLnBrk="1" latinLnBrk="0" hangingPunct="1">
        <a:spcBef>
          <a:spcPts val="600"/>
        </a:spcBef>
        <a:buClr>
          <a:schemeClr val="accent3">
            <a:lumMod val="75000"/>
          </a:schemeClr>
        </a:buClr>
        <a:buSzPct val="100000"/>
        <a:buFont typeface="Arial" panose="020B0604020202020204" pitchFamily="34" charset="0"/>
        <a:buChar char="◦"/>
        <a:defRPr sz="1100" kern="1200">
          <a:solidFill>
            <a:schemeClr val="accent6"/>
          </a:solidFill>
          <a:latin typeface="Arial"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25.jpe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9.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9.xml"/><Relationship Id="rId1" Type="http://schemas.openxmlformats.org/officeDocument/2006/relationships/tags" Target="../tags/tag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65126" y="1574800"/>
            <a:ext cx="8347074" cy="1481667"/>
          </a:xfrm>
        </p:spPr>
        <p:txBody>
          <a:bodyPr/>
          <a:lstStyle/>
          <a:p>
            <a:pPr>
              <a:lnSpc>
                <a:spcPct val="100000"/>
              </a:lnSpc>
            </a:pPr>
            <a:r>
              <a:rPr lang="en-US" sz="2800" dirty="0"/>
              <a:t>Burden of enteric and diarrheal diseases and the potential impact of vaccines:</a:t>
            </a:r>
          </a:p>
        </p:txBody>
      </p:sp>
      <p:sp>
        <p:nvSpPr>
          <p:cNvPr id="4" name="Content Placeholder 3"/>
          <p:cNvSpPr>
            <a:spLocks noGrp="1"/>
          </p:cNvSpPr>
          <p:nvPr>
            <p:ph type="body" sz="quarter" idx="14"/>
          </p:nvPr>
        </p:nvSpPr>
        <p:spPr>
          <a:xfrm>
            <a:off x="365125" y="3568870"/>
            <a:ext cx="8329613" cy="760868"/>
          </a:xfrm>
        </p:spPr>
        <p:txBody>
          <a:bodyPr/>
          <a:lstStyle/>
          <a:p>
            <a:r>
              <a:rPr lang="en-US" sz="1600" dirty="0"/>
              <a:t>Duncan Steele</a:t>
            </a:r>
          </a:p>
          <a:p>
            <a:r>
              <a:rPr lang="en-US" sz="1600" dirty="0"/>
              <a:t>Deputy Director and Strategic Lead, Enteric Vaccines</a:t>
            </a:r>
          </a:p>
        </p:txBody>
      </p:sp>
      <p:sp>
        <p:nvSpPr>
          <p:cNvPr id="2" name="Footer Placeholder 1"/>
          <p:cNvSpPr>
            <a:spLocks noGrp="1"/>
          </p:cNvSpPr>
          <p:nvPr>
            <p:ph type="ftr" sz="quarter" idx="15"/>
          </p:nvPr>
        </p:nvSpPr>
        <p:spPr/>
        <p:txBody>
          <a:bodyPr/>
          <a:lstStyle/>
          <a:p>
            <a:pPr algn="r"/>
            <a:r>
              <a:rPr lang="en-US"/>
              <a:t>© 2014 Bill &amp; Melinda Gates Foundation</a:t>
            </a:r>
          </a:p>
        </p:txBody>
      </p:sp>
      <p:sp>
        <p:nvSpPr>
          <p:cNvPr id="5" name="Date Placeholder 4"/>
          <p:cNvSpPr>
            <a:spLocks noGrp="1"/>
          </p:cNvSpPr>
          <p:nvPr>
            <p:ph type="dt" sz="half" idx="2"/>
          </p:nvPr>
        </p:nvSpPr>
        <p:spPr>
          <a:xfrm>
            <a:off x="365125" y="4683485"/>
            <a:ext cx="8347075" cy="274637"/>
          </a:xfrm>
        </p:spPr>
        <p:txBody>
          <a:bodyPr/>
          <a:lstStyle/>
          <a:p>
            <a:r>
              <a:rPr lang="en-US" dirty="0">
                <a:solidFill>
                  <a:srgbClr val="000000">
                    <a:lumMod val="50000"/>
                    <a:lumOff val="50000"/>
                  </a:srgbClr>
                </a:solidFill>
              </a:rPr>
              <a:t>IDM Annual Meeting: April 19, 2017</a:t>
            </a:r>
          </a:p>
        </p:txBody>
      </p:sp>
    </p:spTree>
    <p:extLst>
      <p:ext uri="{BB962C8B-B14F-4D97-AF65-F5344CB8AC3E}">
        <p14:creationId xmlns:p14="http://schemas.microsoft.com/office/powerpoint/2010/main" val="97866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6"/>
          </p:nvPr>
        </p:nvSpPr>
        <p:spPr>
          <a:xfrm>
            <a:off x="531845" y="1056780"/>
            <a:ext cx="3752561" cy="3785631"/>
          </a:xfrm>
          <a:ln>
            <a:noFill/>
          </a:ln>
        </p:spPr>
        <p:txBody>
          <a:bodyPr anchor="t"/>
          <a:lstStyle/>
          <a:p>
            <a:pPr marL="182880" indent="-182880">
              <a:buFont typeface="+mj-lt"/>
              <a:buAutoNum type="arabicParenR"/>
            </a:pPr>
            <a:r>
              <a:rPr lang="en-US" sz="1200" b="1"/>
              <a:t>Introducing and delivering interventions in the highest burden countries</a:t>
            </a:r>
          </a:p>
          <a:p>
            <a:pPr marL="344488" lvl="1" indent="-161925">
              <a:spcBef>
                <a:spcPts val="0"/>
              </a:spcBef>
              <a:buFont typeface="Arial" panose="020B0604020202020204" pitchFamily="34" charset="0"/>
              <a:buChar char="•"/>
            </a:pPr>
            <a:r>
              <a:rPr lang="en-US" sz="1100"/>
              <a:t>The 10 highest burden countries accounted for ~66% of all U5 diarrheal deaths in 2015</a:t>
            </a:r>
          </a:p>
          <a:p>
            <a:pPr marL="342900" indent="-342900">
              <a:buFont typeface="+mj-lt"/>
              <a:buAutoNum type="arabicParenR"/>
            </a:pPr>
            <a:endParaRPr lang="en-US" b="1"/>
          </a:p>
          <a:p>
            <a:pPr marL="342900" indent="-342900">
              <a:buFont typeface="+mj-lt"/>
              <a:buAutoNum type="arabicParenR"/>
            </a:pPr>
            <a:endParaRPr lang="en-US" b="1"/>
          </a:p>
          <a:p>
            <a:endParaRPr lang="en-US" b="1"/>
          </a:p>
          <a:p>
            <a:pPr marL="342900" indent="-342900">
              <a:buFont typeface="+mj-lt"/>
              <a:buAutoNum type="arabicParenR"/>
            </a:pPr>
            <a:endParaRPr lang="en-US" b="1"/>
          </a:p>
          <a:p>
            <a:pPr marL="342900" indent="-342900">
              <a:buFont typeface="+mj-lt"/>
              <a:buAutoNum type="arabicParenR"/>
            </a:pPr>
            <a:endParaRPr lang="en-US" b="1"/>
          </a:p>
          <a:p>
            <a:pPr marL="342900" indent="-342900">
              <a:buFont typeface="+mj-lt"/>
              <a:buAutoNum type="arabicParenR"/>
            </a:pPr>
            <a:endParaRPr lang="en-US" b="1"/>
          </a:p>
          <a:p>
            <a:pPr marL="182880" indent="-182880">
              <a:buFont typeface="+mj-lt"/>
              <a:buAutoNum type="arabicParenR" startAt="2"/>
            </a:pPr>
            <a:r>
              <a:rPr lang="en-US" sz="1200" b="1"/>
              <a:t>Addressing co-morbidities, complex disease and the link to malnutrition</a:t>
            </a:r>
          </a:p>
          <a:p>
            <a:pPr marL="344488" lvl="1" indent="-161925">
              <a:spcBef>
                <a:spcPts val="0"/>
              </a:spcBef>
              <a:buFont typeface="Arial" panose="020B0604020202020204" pitchFamily="34" charset="0"/>
              <a:buChar char="•"/>
            </a:pPr>
            <a:r>
              <a:rPr lang="en-US" sz="1100"/>
              <a:t>~50% of U5 diarrheal deaths are attributable to stunting and 34% are attributable to wasting. On average 22% of diarrheal deaths in high mortality countries are attributable to persistent diarrhea.</a:t>
            </a:r>
            <a:endParaRPr lang="en-US" sz="800"/>
          </a:p>
        </p:txBody>
      </p:sp>
      <p:sp>
        <p:nvSpPr>
          <p:cNvPr id="5" name="Title 4"/>
          <p:cNvSpPr>
            <a:spLocks noGrp="1"/>
          </p:cNvSpPr>
          <p:nvPr>
            <p:ph type="title"/>
          </p:nvPr>
        </p:nvSpPr>
        <p:spPr>
          <a:xfrm>
            <a:off x="346462" y="268725"/>
            <a:ext cx="8329613" cy="224523"/>
          </a:xfrm>
        </p:spPr>
        <p:txBody>
          <a:bodyPr/>
          <a:lstStyle/>
          <a:p>
            <a:r>
              <a:rPr lang="en-US"/>
              <a:t>Addressing residual diarrheal mortality will be harder</a:t>
            </a:r>
          </a:p>
        </p:txBody>
      </p:sp>
      <p:sp>
        <p:nvSpPr>
          <p:cNvPr id="15" name="Text Placeholder 6"/>
          <p:cNvSpPr txBox="1">
            <a:spLocks/>
          </p:cNvSpPr>
          <p:nvPr/>
        </p:nvSpPr>
        <p:spPr>
          <a:xfrm>
            <a:off x="-1573288" y="4902601"/>
            <a:ext cx="4114800" cy="548312"/>
          </a:xfrm>
          <a:prstGeom prst="rect">
            <a:avLst/>
          </a:prstGeom>
          <a:ln>
            <a:noFill/>
          </a:ln>
        </p:spPr>
        <p:txBody>
          <a:bodyPr vert="horz" lIns="0" tIns="0" rIns="0" bIns="0" rtlCol="0" anchor="ctr">
            <a:noAutofit/>
          </a:bodyPr>
          <a:lstStyle>
            <a:lvl1pPr marL="0" indent="0" algn="l" defTabSz="914400" rtl="0" eaLnBrk="1" latinLnBrk="0" hangingPunct="1">
              <a:spcBef>
                <a:spcPts val="600"/>
              </a:spcBef>
              <a:buClr>
                <a:srgbClr val="2F85AA"/>
              </a:buClr>
              <a:buFont typeface="Wingdings" pitchFamily="2" charset="2"/>
              <a:buNone/>
              <a:defRPr sz="1300" kern="1200">
                <a:solidFill>
                  <a:schemeClr val="accent6"/>
                </a:solidFill>
                <a:latin typeface="Arial" pitchFamily="34" charset="0"/>
                <a:ea typeface="+mn-ea"/>
                <a:cs typeface="Arial" pitchFamily="34" charset="0"/>
              </a:defRPr>
            </a:lvl1pPr>
            <a:lvl2pPr marL="182563" indent="-182563" algn="l" defTabSz="914400" rtl="0" eaLnBrk="1" latinLnBrk="0" hangingPunct="1">
              <a:spcBef>
                <a:spcPts val="600"/>
              </a:spcBef>
              <a:buClr>
                <a:schemeClr val="accent3">
                  <a:lumMod val="75000"/>
                </a:schemeClr>
              </a:buClr>
              <a:buFont typeface="Wingdings" panose="05000000000000000000" pitchFamily="2" charset="2"/>
              <a:buChar char="§"/>
              <a:defRPr sz="1300" kern="1200">
                <a:solidFill>
                  <a:schemeClr val="accent6"/>
                </a:solidFill>
                <a:latin typeface="Arial" pitchFamily="34" charset="0"/>
                <a:ea typeface="+mn-ea"/>
                <a:cs typeface="Arial" pitchFamily="34" charset="0"/>
              </a:defRPr>
            </a:lvl2pPr>
            <a:lvl3pPr marL="344488" indent="-149225" algn="l" defTabSz="914400" rtl="0" eaLnBrk="1" latinLnBrk="0" hangingPunct="1">
              <a:spcBef>
                <a:spcPts val="600"/>
              </a:spcBef>
              <a:buClr>
                <a:schemeClr val="accent3">
                  <a:lumMod val="75000"/>
                </a:schemeClr>
              </a:buClr>
              <a:buFont typeface="Arial" pitchFamily="34" charset="0"/>
              <a:buChar char="•"/>
              <a:tabLst>
                <a:tab pos="400050" algn="l"/>
              </a:tabLst>
              <a:defRPr sz="1200" kern="1200">
                <a:solidFill>
                  <a:schemeClr val="accent6"/>
                </a:solidFill>
                <a:latin typeface="Arial" pitchFamily="34" charset="0"/>
                <a:ea typeface="+mn-ea"/>
                <a:cs typeface="Arial" pitchFamily="34" charset="0"/>
              </a:defRPr>
            </a:lvl3pPr>
            <a:lvl4pPr marL="514350" indent="-171450" algn="l" defTabSz="914400" rtl="0" eaLnBrk="1" latinLnBrk="0" hangingPunct="1">
              <a:spcBef>
                <a:spcPts val="600"/>
              </a:spcBef>
              <a:buClr>
                <a:schemeClr val="accent3">
                  <a:lumMod val="75000"/>
                </a:schemeClr>
              </a:buClr>
              <a:buFont typeface="Arial" panose="020B0604020202020204" pitchFamily="34" charset="0"/>
              <a:buChar char="-"/>
              <a:defRPr sz="1100" kern="1200">
                <a:solidFill>
                  <a:schemeClr val="accent6"/>
                </a:solidFill>
                <a:latin typeface="Arial" pitchFamily="34" charset="0"/>
                <a:ea typeface="+mn-ea"/>
                <a:cs typeface="Arial" pitchFamily="34" charset="0"/>
              </a:defRPr>
            </a:lvl4pPr>
            <a:lvl5pPr marL="685800" indent="-171450" algn="l" defTabSz="914400" rtl="0" eaLnBrk="1" latinLnBrk="0" hangingPunct="1">
              <a:spcBef>
                <a:spcPts val="600"/>
              </a:spcBef>
              <a:buClr>
                <a:schemeClr val="accent3">
                  <a:lumMod val="75000"/>
                </a:schemeClr>
              </a:buClr>
              <a:buSzPct val="100000"/>
              <a:buFont typeface="Arial" panose="020B0604020202020204" pitchFamily="34" charset="0"/>
              <a:buChar char="◦"/>
              <a:defRPr sz="1000" kern="1200">
                <a:solidFill>
                  <a:schemeClr val="accent6"/>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p>
        </p:txBody>
      </p:sp>
      <p:sp>
        <p:nvSpPr>
          <p:cNvPr id="17" name="Text Placeholder 6"/>
          <p:cNvSpPr txBox="1">
            <a:spLocks/>
          </p:cNvSpPr>
          <p:nvPr/>
        </p:nvSpPr>
        <p:spPr>
          <a:xfrm>
            <a:off x="4594225" y="142918"/>
            <a:ext cx="4549775" cy="3419505"/>
          </a:xfrm>
          <a:prstGeom prst="rect">
            <a:avLst/>
          </a:prstGeom>
          <a:ln>
            <a:noFill/>
          </a:ln>
        </p:spPr>
        <p:txBody>
          <a:bodyPr vert="horz" lIns="0" tIns="0" rIns="0" bIns="0" rtlCol="0" anchor="t">
            <a:noAutofit/>
          </a:bodyPr>
          <a:lstStyle>
            <a:lvl1pPr marL="0" indent="0" algn="l" defTabSz="914400" rtl="0" eaLnBrk="1" latinLnBrk="0" hangingPunct="1">
              <a:spcBef>
                <a:spcPts val="600"/>
              </a:spcBef>
              <a:buClr>
                <a:srgbClr val="2F85AA"/>
              </a:buClr>
              <a:buFont typeface="Wingdings" pitchFamily="2" charset="2"/>
              <a:buNone/>
              <a:defRPr sz="1300" kern="1200">
                <a:solidFill>
                  <a:schemeClr val="accent6"/>
                </a:solidFill>
                <a:latin typeface="Arial" pitchFamily="34" charset="0"/>
                <a:ea typeface="+mn-ea"/>
                <a:cs typeface="Arial" pitchFamily="34" charset="0"/>
              </a:defRPr>
            </a:lvl1pPr>
            <a:lvl2pPr marL="182563" indent="-182563" algn="l" defTabSz="914400" rtl="0" eaLnBrk="1" latinLnBrk="0" hangingPunct="1">
              <a:spcBef>
                <a:spcPts val="600"/>
              </a:spcBef>
              <a:buClr>
                <a:schemeClr val="accent3">
                  <a:lumMod val="75000"/>
                </a:schemeClr>
              </a:buClr>
              <a:buFont typeface="Wingdings" panose="05000000000000000000" pitchFamily="2" charset="2"/>
              <a:buChar char="§"/>
              <a:defRPr sz="1300" kern="1200">
                <a:solidFill>
                  <a:schemeClr val="accent6"/>
                </a:solidFill>
                <a:latin typeface="Arial" pitchFamily="34" charset="0"/>
                <a:ea typeface="+mn-ea"/>
                <a:cs typeface="Arial" pitchFamily="34" charset="0"/>
              </a:defRPr>
            </a:lvl2pPr>
            <a:lvl3pPr marL="344488" indent="-149225" algn="l" defTabSz="914400" rtl="0" eaLnBrk="1" latinLnBrk="0" hangingPunct="1">
              <a:spcBef>
                <a:spcPts val="600"/>
              </a:spcBef>
              <a:buClr>
                <a:schemeClr val="accent3">
                  <a:lumMod val="75000"/>
                </a:schemeClr>
              </a:buClr>
              <a:buFont typeface="Arial" pitchFamily="34" charset="0"/>
              <a:buChar char="•"/>
              <a:tabLst>
                <a:tab pos="400050" algn="l"/>
              </a:tabLst>
              <a:defRPr sz="1200" kern="1200">
                <a:solidFill>
                  <a:schemeClr val="accent6"/>
                </a:solidFill>
                <a:latin typeface="Arial" pitchFamily="34" charset="0"/>
                <a:ea typeface="+mn-ea"/>
                <a:cs typeface="Arial" pitchFamily="34" charset="0"/>
              </a:defRPr>
            </a:lvl3pPr>
            <a:lvl4pPr marL="514350" indent="-171450" algn="l" defTabSz="914400" rtl="0" eaLnBrk="1" latinLnBrk="0" hangingPunct="1">
              <a:spcBef>
                <a:spcPts val="600"/>
              </a:spcBef>
              <a:buClr>
                <a:schemeClr val="accent3">
                  <a:lumMod val="75000"/>
                </a:schemeClr>
              </a:buClr>
              <a:buFont typeface="Arial" panose="020B0604020202020204" pitchFamily="34" charset="0"/>
              <a:buChar char="-"/>
              <a:defRPr sz="1100" kern="1200">
                <a:solidFill>
                  <a:schemeClr val="accent6"/>
                </a:solidFill>
                <a:latin typeface="Arial" pitchFamily="34" charset="0"/>
                <a:ea typeface="+mn-ea"/>
                <a:cs typeface="Arial" pitchFamily="34" charset="0"/>
              </a:defRPr>
            </a:lvl4pPr>
            <a:lvl5pPr marL="685800" indent="-171450" algn="l" defTabSz="914400" rtl="0" eaLnBrk="1" latinLnBrk="0" hangingPunct="1">
              <a:spcBef>
                <a:spcPts val="600"/>
              </a:spcBef>
              <a:buClr>
                <a:schemeClr val="accent3">
                  <a:lumMod val="75000"/>
                </a:schemeClr>
              </a:buClr>
              <a:buSzPct val="100000"/>
              <a:buFont typeface="Arial" panose="020B0604020202020204" pitchFamily="34" charset="0"/>
              <a:buChar char="◦"/>
              <a:defRPr sz="1000" kern="1200">
                <a:solidFill>
                  <a:schemeClr val="accent6"/>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mj-lt"/>
              <a:buAutoNum type="arabicParenR"/>
            </a:pPr>
            <a:endParaRPr lang="en-US"/>
          </a:p>
          <a:p>
            <a:pPr marL="342900" indent="-342900">
              <a:buFont typeface="Wingdings" pitchFamily="2" charset="2"/>
              <a:buAutoNum type="arabicParenR"/>
            </a:pPr>
            <a:endParaRPr lang="en-US"/>
          </a:p>
        </p:txBody>
      </p:sp>
      <p:sp>
        <p:nvSpPr>
          <p:cNvPr id="13" name="Text Placeholder 6"/>
          <p:cNvSpPr txBox="1">
            <a:spLocks/>
          </p:cNvSpPr>
          <p:nvPr/>
        </p:nvSpPr>
        <p:spPr>
          <a:xfrm>
            <a:off x="4712110" y="1056780"/>
            <a:ext cx="4334526" cy="3566593"/>
          </a:xfrm>
          <a:prstGeom prst="rect">
            <a:avLst/>
          </a:prstGeom>
          <a:ln>
            <a:noFill/>
          </a:ln>
        </p:spPr>
        <p:txBody>
          <a:bodyPr vert="horz" lIns="0" tIns="0" rIns="0" bIns="0" rtlCol="0" anchor="t">
            <a:noAutofit/>
          </a:bodyPr>
          <a:lstStyle>
            <a:lvl1pPr marL="0" indent="0" algn="l" defTabSz="914400" rtl="0" eaLnBrk="1" latinLnBrk="0" hangingPunct="1">
              <a:spcBef>
                <a:spcPts val="600"/>
              </a:spcBef>
              <a:buClr>
                <a:srgbClr val="2F85AA"/>
              </a:buClr>
              <a:buFont typeface="Wingdings" pitchFamily="2" charset="2"/>
              <a:buNone/>
              <a:defRPr sz="1300" kern="1200">
                <a:solidFill>
                  <a:schemeClr val="accent6"/>
                </a:solidFill>
                <a:latin typeface="Arial" pitchFamily="34" charset="0"/>
                <a:ea typeface="+mn-ea"/>
                <a:cs typeface="Arial" pitchFamily="34" charset="0"/>
              </a:defRPr>
            </a:lvl1pPr>
            <a:lvl2pPr marL="182563" indent="-182563" algn="l" defTabSz="914400" rtl="0" eaLnBrk="1" latinLnBrk="0" hangingPunct="1">
              <a:spcBef>
                <a:spcPts val="600"/>
              </a:spcBef>
              <a:buClr>
                <a:schemeClr val="accent3">
                  <a:lumMod val="75000"/>
                </a:schemeClr>
              </a:buClr>
              <a:buFont typeface="Wingdings" panose="05000000000000000000" pitchFamily="2" charset="2"/>
              <a:buChar char="§"/>
              <a:defRPr sz="1300" kern="1200">
                <a:solidFill>
                  <a:schemeClr val="accent6"/>
                </a:solidFill>
                <a:latin typeface="Arial" pitchFamily="34" charset="0"/>
                <a:ea typeface="+mn-ea"/>
                <a:cs typeface="Arial" pitchFamily="34" charset="0"/>
              </a:defRPr>
            </a:lvl2pPr>
            <a:lvl3pPr marL="344488" indent="-149225" algn="l" defTabSz="914400" rtl="0" eaLnBrk="1" latinLnBrk="0" hangingPunct="1">
              <a:spcBef>
                <a:spcPts val="600"/>
              </a:spcBef>
              <a:buClr>
                <a:schemeClr val="accent3">
                  <a:lumMod val="75000"/>
                </a:schemeClr>
              </a:buClr>
              <a:buFont typeface="Arial" pitchFamily="34" charset="0"/>
              <a:buChar char="•"/>
              <a:tabLst>
                <a:tab pos="400050" algn="l"/>
              </a:tabLst>
              <a:defRPr sz="1200" kern="1200">
                <a:solidFill>
                  <a:schemeClr val="accent6"/>
                </a:solidFill>
                <a:latin typeface="Arial" pitchFamily="34" charset="0"/>
                <a:ea typeface="+mn-ea"/>
                <a:cs typeface="Arial" pitchFamily="34" charset="0"/>
              </a:defRPr>
            </a:lvl3pPr>
            <a:lvl4pPr marL="514350" indent="-171450" algn="l" defTabSz="914400" rtl="0" eaLnBrk="1" latinLnBrk="0" hangingPunct="1">
              <a:spcBef>
                <a:spcPts val="600"/>
              </a:spcBef>
              <a:buClr>
                <a:schemeClr val="accent3">
                  <a:lumMod val="75000"/>
                </a:schemeClr>
              </a:buClr>
              <a:buFont typeface="Arial" panose="020B0604020202020204" pitchFamily="34" charset="0"/>
              <a:buChar char="-"/>
              <a:defRPr sz="1100" kern="1200">
                <a:solidFill>
                  <a:schemeClr val="accent6"/>
                </a:solidFill>
                <a:latin typeface="Arial" pitchFamily="34" charset="0"/>
                <a:ea typeface="+mn-ea"/>
                <a:cs typeface="Arial" pitchFamily="34" charset="0"/>
              </a:defRPr>
            </a:lvl4pPr>
            <a:lvl5pPr marL="685800" indent="-171450" algn="l" defTabSz="914400" rtl="0" eaLnBrk="1" latinLnBrk="0" hangingPunct="1">
              <a:spcBef>
                <a:spcPts val="600"/>
              </a:spcBef>
              <a:buClr>
                <a:schemeClr val="accent3">
                  <a:lumMod val="75000"/>
                </a:schemeClr>
              </a:buClr>
              <a:buSzPct val="100000"/>
              <a:buFont typeface="Arial" panose="020B0604020202020204" pitchFamily="34" charset="0"/>
              <a:buChar char="◦"/>
              <a:defRPr sz="1000" kern="1200">
                <a:solidFill>
                  <a:schemeClr val="accent6"/>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80" indent="-182880">
              <a:spcBef>
                <a:spcPts val="0"/>
              </a:spcBef>
              <a:buFont typeface="+mj-lt"/>
              <a:buAutoNum type="arabicParenR" startAt="3"/>
            </a:pPr>
            <a:r>
              <a:rPr lang="en-US" sz="1200" b="1"/>
              <a:t>Reaching vulnerable populations</a:t>
            </a:r>
          </a:p>
          <a:p>
            <a:pPr marL="344488" lvl="1" indent="-161925">
              <a:spcBef>
                <a:spcPts val="0"/>
              </a:spcBef>
              <a:buFont typeface="Arial" panose="020B0604020202020204" pitchFamily="34" charset="0"/>
              <a:buChar char="•"/>
            </a:pPr>
            <a:r>
              <a:rPr lang="en-US" sz="1100"/>
              <a:t>As U5MR declines, residual deaths are increasingly concentrated among the marginalized and ultra-poor. Bangladesh succeeded in accelerating diarrheal mortality declines by eliminating ORS inequities with only incremental gains in national coverage. </a:t>
            </a:r>
            <a:endParaRPr lang="en-US" b="1"/>
          </a:p>
        </p:txBody>
      </p:sp>
      <p:sp>
        <p:nvSpPr>
          <p:cNvPr id="12" name="Slide Number Placeholder 2"/>
          <p:cNvSpPr>
            <a:spLocks/>
          </p:cNvSpPr>
          <p:nvPr/>
        </p:nvSpPr>
        <p:spPr>
          <a:xfrm>
            <a:off x="8519725" y="4872273"/>
            <a:ext cx="365760" cy="155598"/>
          </a:xfrm>
          <a:prstGeom prst="rect">
            <a:avLst/>
          </a:prstGeom>
        </p:spPr>
        <p:txBody>
          <a:bodyPr/>
          <a:lstStyle/>
          <a:p>
            <a:fld id="{D3F7C509-FEEF-45D3-B896-7C07814C0C13}" type="slidenum">
              <a:rPr lang="en-US" sz="600" smtClean="0">
                <a:solidFill>
                  <a:schemeClr val="accent6"/>
                </a:solidFill>
              </a:rPr>
              <a:pPr/>
              <a:t>10</a:t>
            </a:fld>
            <a:endParaRPr lang="en-US" sz="600">
              <a:solidFill>
                <a:schemeClr val="accent6"/>
              </a:solidFill>
            </a:endParaRPr>
          </a:p>
        </p:txBody>
      </p:sp>
      <p:sp>
        <p:nvSpPr>
          <p:cNvPr id="14" name="Slide Number Placeholder 2"/>
          <p:cNvSpPr txBox="1">
            <a:spLocks/>
          </p:cNvSpPr>
          <p:nvPr/>
        </p:nvSpPr>
        <p:spPr>
          <a:xfrm>
            <a:off x="365123" y="4868470"/>
            <a:ext cx="1091143" cy="1594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schemeClr val="accent6"/>
                </a:solidFill>
              </a:rPr>
              <a:t>CONFIDENTIAL</a:t>
            </a:r>
          </a:p>
        </p:txBody>
      </p:sp>
      <p:sp>
        <p:nvSpPr>
          <p:cNvPr id="16" name="Footer Placeholder 2"/>
          <p:cNvSpPr txBox="1">
            <a:spLocks/>
          </p:cNvSpPr>
          <p:nvPr/>
        </p:nvSpPr>
        <p:spPr>
          <a:xfrm>
            <a:off x="5623564" y="4872273"/>
            <a:ext cx="2895600" cy="155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600">
                <a:solidFill>
                  <a:srgbClr val="000000"/>
                </a:solidFill>
              </a:rPr>
              <a:t>© Bill &amp; Melinda Gates Foundation      |</a:t>
            </a:r>
          </a:p>
        </p:txBody>
      </p:sp>
      <p:pic>
        <p:nvPicPr>
          <p:cNvPr id="8" name="Picture 7"/>
          <p:cNvPicPr>
            <a:picLocks noChangeAspect="1"/>
          </p:cNvPicPr>
          <p:nvPr/>
        </p:nvPicPr>
        <p:blipFill rotWithShape="1">
          <a:blip r:embed="rId3"/>
          <a:srcRect t="1524"/>
          <a:stretch/>
        </p:blipFill>
        <p:spPr>
          <a:xfrm>
            <a:off x="5241391" y="2276801"/>
            <a:ext cx="3290778" cy="2346572"/>
          </a:xfrm>
          <a:prstGeom prst="rect">
            <a:avLst/>
          </a:prstGeom>
        </p:spPr>
      </p:pic>
      <p:pic>
        <p:nvPicPr>
          <p:cNvPr id="4" name="Picture 3"/>
          <p:cNvPicPr>
            <a:picLocks noChangeAspect="1"/>
          </p:cNvPicPr>
          <p:nvPr/>
        </p:nvPicPr>
        <p:blipFill rotWithShape="1">
          <a:blip r:embed="rId4"/>
          <a:srcRect l="41257" t="38415" r="22197" b="10503"/>
          <a:stretch/>
        </p:blipFill>
        <p:spPr>
          <a:xfrm>
            <a:off x="1224566" y="1852670"/>
            <a:ext cx="2345749" cy="1614280"/>
          </a:xfrm>
          <a:prstGeom prst="rect">
            <a:avLst/>
          </a:prstGeom>
        </p:spPr>
      </p:pic>
    </p:spTree>
    <p:extLst>
      <p:ext uri="{BB962C8B-B14F-4D97-AF65-F5344CB8AC3E}">
        <p14:creationId xmlns:p14="http://schemas.microsoft.com/office/powerpoint/2010/main" val="3694781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030" y="98339"/>
            <a:ext cx="8413554" cy="969496"/>
          </a:xfrm>
          <a:prstGeom prst="rect">
            <a:avLst/>
          </a:prstGeom>
          <a:noFill/>
        </p:spPr>
        <p:txBody>
          <a:bodyPr wrap="square" rtlCol="0">
            <a:spAutoFit/>
          </a:bodyPr>
          <a:lstStyle/>
          <a:p>
            <a:r>
              <a:rPr lang="en-ZA" sz="2100" b="1" cap="all" dirty="0">
                <a:solidFill>
                  <a:schemeClr val="accent6"/>
                </a:solidFill>
                <a:latin typeface="Arial" panose="020B0604020202020204" pitchFamily="34" charset="0"/>
                <a:cs typeface="Arial" panose="020B0604020202020204" pitchFamily="34" charset="0"/>
              </a:rPr>
              <a:t>CHAMPS</a:t>
            </a:r>
            <a:r>
              <a:rPr lang="en-ZA" sz="2100" cap="all" dirty="0">
                <a:solidFill>
                  <a:schemeClr val="accent6"/>
                </a:solidFill>
                <a:latin typeface="Arial" panose="020B0604020202020204" pitchFamily="34" charset="0"/>
                <a:cs typeface="Arial" panose="020B0604020202020204" pitchFamily="34" charset="0"/>
              </a:rPr>
              <a:t>: Building KNOWLEDGE TO SAVE CHILDREN’s LIVES</a:t>
            </a:r>
          </a:p>
          <a:p>
            <a:pPr algn="ctr"/>
            <a:r>
              <a:rPr lang="en-US" u="sng" dirty="0">
                <a:solidFill>
                  <a:schemeClr val="accent6"/>
                </a:solidFill>
              </a:rPr>
              <a:t>C</a:t>
            </a:r>
            <a:r>
              <a:rPr lang="en-US" dirty="0">
                <a:solidFill>
                  <a:schemeClr val="accent6"/>
                </a:solidFill>
              </a:rPr>
              <a:t>hild </a:t>
            </a:r>
            <a:r>
              <a:rPr lang="en-US" u="sng" dirty="0">
                <a:solidFill>
                  <a:schemeClr val="accent6"/>
                </a:solidFill>
              </a:rPr>
              <a:t>H</a:t>
            </a:r>
            <a:r>
              <a:rPr lang="en-US" dirty="0">
                <a:solidFill>
                  <a:schemeClr val="accent6"/>
                </a:solidFill>
              </a:rPr>
              <a:t>ealth </a:t>
            </a:r>
            <a:r>
              <a:rPr lang="en-US" u="sng" dirty="0">
                <a:solidFill>
                  <a:schemeClr val="accent6"/>
                </a:solidFill>
              </a:rPr>
              <a:t>a</a:t>
            </a:r>
            <a:r>
              <a:rPr lang="en-US" dirty="0">
                <a:solidFill>
                  <a:schemeClr val="accent6"/>
                </a:solidFill>
              </a:rPr>
              <a:t>nd </a:t>
            </a:r>
            <a:r>
              <a:rPr lang="en-US" u="sng" dirty="0">
                <a:solidFill>
                  <a:schemeClr val="accent6"/>
                </a:solidFill>
              </a:rPr>
              <a:t>M</a:t>
            </a:r>
            <a:r>
              <a:rPr lang="en-US" dirty="0">
                <a:solidFill>
                  <a:schemeClr val="accent6"/>
                </a:solidFill>
              </a:rPr>
              <a:t>ortality </a:t>
            </a:r>
            <a:r>
              <a:rPr lang="en-US" u="sng" dirty="0">
                <a:solidFill>
                  <a:schemeClr val="accent6"/>
                </a:solidFill>
              </a:rPr>
              <a:t>P</a:t>
            </a:r>
            <a:r>
              <a:rPr lang="en-US" dirty="0">
                <a:solidFill>
                  <a:schemeClr val="accent6"/>
                </a:solidFill>
              </a:rPr>
              <a:t>revention </a:t>
            </a:r>
            <a:r>
              <a:rPr lang="en-US" u="sng" dirty="0">
                <a:solidFill>
                  <a:schemeClr val="accent6"/>
                </a:solidFill>
              </a:rPr>
              <a:t>S</a:t>
            </a:r>
            <a:r>
              <a:rPr lang="en-US" dirty="0">
                <a:solidFill>
                  <a:schemeClr val="accent6"/>
                </a:solidFill>
              </a:rPr>
              <a:t>urveillance through </a:t>
            </a:r>
          </a:p>
          <a:p>
            <a:pPr algn="ctr"/>
            <a:r>
              <a:rPr lang="en-US" dirty="0">
                <a:solidFill>
                  <a:schemeClr val="accent6"/>
                </a:solidFill>
              </a:rPr>
              <a:t>Minimally Invasive Tissue Sampling (MITS)</a:t>
            </a:r>
            <a:endParaRPr lang="en-ZA" cap="all" dirty="0">
              <a:solidFill>
                <a:schemeClr val="accent6"/>
              </a:solidFill>
              <a:latin typeface="Arial" panose="020B0604020202020204" pitchFamily="34" charset="0"/>
              <a:cs typeface="Arial" panose="020B0604020202020204" pitchFamily="34" charset="0"/>
            </a:endParaRPr>
          </a:p>
        </p:txBody>
      </p:sp>
      <p:grpSp>
        <p:nvGrpSpPr>
          <p:cNvPr id="5" name="Group 4"/>
          <p:cNvGrpSpPr/>
          <p:nvPr/>
        </p:nvGrpSpPr>
        <p:grpSpPr>
          <a:xfrm>
            <a:off x="1293534" y="1057165"/>
            <a:ext cx="6819463" cy="2991572"/>
            <a:chOff x="1759882" y="846845"/>
            <a:chExt cx="9092617" cy="3988762"/>
          </a:xfrm>
        </p:grpSpPr>
        <p:grpSp>
          <p:nvGrpSpPr>
            <p:cNvPr id="6" name="Group 5"/>
            <p:cNvGrpSpPr/>
            <p:nvPr/>
          </p:nvGrpSpPr>
          <p:grpSpPr>
            <a:xfrm>
              <a:off x="2236021" y="846845"/>
              <a:ext cx="8616478" cy="3988762"/>
              <a:chOff x="8115612" y="401139"/>
              <a:chExt cx="4863777" cy="2251552"/>
            </a:xfrm>
          </p:grpSpPr>
          <p:sp>
            <p:nvSpPr>
              <p:cNvPr id="7" name="Freeform 188"/>
              <p:cNvSpPr>
                <a:spLocks/>
              </p:cNvSpPr>
              <p:nvPr/>
            </p:nvSpPr>
            <p:spPr bwMode="gray">
              <a:xfrm>
                <a:off x="10790814" y="1802295"/>
                <a:ext cx="150667" cy="274990"/>
              </a:xfrm>
              <a:custGeom>
                <a:avLst/>
                <a:gdLst>
                  <a:gd name="T0" fmla="*/ 88 w 409"/>
                  <a:gd name="T1" fmla="*/ 219 h 746"/>
                  <a:gd name="T2" fmla="*/ 104 w 409"/>
                  <a:gd name="T3" fmla="*/ 214 h 746"/>
                  <a:gd name="T4" fmla="*/ 134 w 409"/>
                  <a:gd name="T5" fmla="*/ 218 h 746"/>
                  <a:gd name="T6" fmla="*/ 134 w 409"/>
                  <a:gd name="T7" fmla="*/ 202 h 746"/>
                  <a:gd name="T8" fmla="*/ 173 w 409"/>
                  <a:gd name="T9" fmla="*/ 207 h 746"/>
                  <a:gd name="T10" fmla="*/ 186 w 409"/>
                  <a:gd name="T11" fmla="*/ 188 h 746"/>
                  <a:gd name="T12" fmla="*/ 216 w 409"/>
                  <a:gd name="T13" fmla="*/ 193 h 746"/>
                  <a:gd name="T14" fmla="*/ 214 w 409"/>
                  <a:gd name="T15" fmla="*/ 172 h 746"/>
                  <a:gd name="T16" fmla="*/ 223 w 409"/>
                  <a:gd name="T17" fmla="*/ 150 h 746"/>
                  <a:gd name="T18" fmla="*/ 225 w 409"/>
                  <a:gd name="T19" fmla="*/ 172 h 746"/>
                  <a:gd name="T20" fmla="*/ 230 w 409"/>
                  <a:gd name="T21" fmla="*/ 186 h 746"/>
                  <a:gd name="T22" fmla="*/ 239 w 409"/>
                  <a:gd name="T23" fmla="*/ 159 h 746"/>
                  <a:gd name="T24" fmla="*/ 244 w 409"/>
                  <a:gd name="T25" fmla="*/ 124 h 746"/>
                  <a:gd name="T26" fmla="*/ 255 w 409"/>
                  <a:gd name="T27" fmla="*/ 138 h 746"/>
                  <a:gd name="T28" fmla="*/ 269 w 409"/>
                  <a:gd name="T29" fmla="*/ 126 h 746"/>
                  <a:gd name="T30" fmla="*/ 271 w 409"/>
                  <a:gd name="T31" fmla="*/ 88 h 746"/>
                  <a:gd name="T32" fmla="*/ 288 w 409"/>
                  <a:gd name="T33" fmla="*/ 88 h 746"/>
                  <a:gd name="T34" fmla="*/ 312 w 409"/>
                  <a:gd name="T35" fmla="*/ 62 h 746"/>
                  <a:gd name="T36" fmla="*/ 315 w 409"/>
                  <a:gd name="T37" fmla="*/ 26 h 746"/>
                  <a:gd name="T38" fmla="*/ 336 w 409"/>
                  <a:gd name="T39" fmla="*/ 0 h 746"/>
                  <a:gd name="T40" fmla="*/ 372 w 409"/>
                  <a:gd name="T41" fmla="*/ 41 h 746"/>
                  <a:gd name="T42" fmla="*/ 372 w 409"/>
                  <a:gd name="T43" fmla="*/ 56 h 746"/>
                  <a:gd name="T44" fmla="*/ 395 w 409"/>
                  <a:gd name="T45" fmla="*/ 110 h 746"/>
                  <a:gd name="T46" fmla="*/ 382 w 409"/>
                  <a:gd name="T47" fmla="*/ 143 h 746"/>
                  <a:gd name="T48" fmla="*/ 402 w 409"/>
                  <a:gd name="T49" fmla="*/ 193 h 746"/>
                  <a:gd name="T50" fmla="*/ 375 w 409"/>
                  <a:gd name="T51" fmla="*/ 188 h 746"/>
                  <a:gd name="T52" fmla="*/ 354 w 409"/>
                  <a:gd name="T53" fmla="*/ 193 h 746"/>
                  <a:gd name="T54" fmla="*/ 358 w 409"/>
                  <a:gd name="T55" fmla="*/ 221 h 746"/>
                  <a:gd name="T56" fmla="*/ 333 w 409"/>
                  <a:gd name="T57" fmla="*/ 259 h 746"/>
                  <a:gd name="T58" fmla="*/ 338 w 409"/>
                  <a:gd name="T59" fmla="*/ 312 h 746"/>
                  <a:gd name="T60" fmla="*/ 267 w 409"/>
                  <a:gd name="T61" fmla="*/ 478 h 746"/>
                  <a:gd name="T62" fmla="*/ 211 w 409"/>
                  <a:gd name="T63" fmla="*/ 609 h 746"/>
                  <a:gd name="T64" fmla="*/ 189 w 409"/>
                  <a:gd name="T65" fmla="*/ 676 h 746"/>
                  <a:gd name="T66" fmla="*/ 149 w 409"/>
                  <a:gd name="T67" fmla="*/ 712 h 746"/>
                  <a:gd name="T68" fmla="*/ 133 w 409"/>
                  <a:gd name="T69" fmla="*/ 710 h 746"/>
                  <a:gd name="T70" fmla="*/ 60 w 409"/>
                  <a:gd name="T71" fmla="*/ 717 h 746"/>
                  <a:gd name="T72" fmla="*/ 28 w 409"/>
                  <a:gd name="T73" fmla="*/ 675 h 746"/>
                  <a:gd name="T74" fmla="*/ 41 w 409"/>
                  <a:gd name="T75" fmla="*/ 659 h 746"/>
                  <a:gd name="T76" fmla="*/ 5 w 409"/>
                  <a:gd name="T77" fmla="*/ 556 h 746"/>
                  <a:gd name="T78" fmla="*/ 39 w 409"/>
                  <a:gd name="T79" fmla="*/ 473 h 746"/>
                  <a:gd name="T80" fmla="*/ 79 w 409"/>
                  <a:gd name="T81" fmla="*/ 436 h 746"/>
                  <a:gd name="T82" fmla="*/ 71 w 409"/>
                  <a:gd name="T83" fmla="*/ 349 h 746"/>
                  <a:gd name="T84" fmla="*/ 67 w 409"/>
                  <a:gd name="T85" fmla="*/ 271 h 746"/>
                  <a:gd name="T86" fmla="*/ 94 w 409"/>
                  <a:gd name="T87" fmla="*/ 239 h 746"/>
                  <a:gd name="T88" fmla="*/ 88 w 409"/>
                  <a:gd name="T89" fmla="*/ 219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9" h="746">
                    <a:moveTo>
                      <a:pt x="88" y="219"/>
                    </a:moveTo>
                    <a:cubicBezTo>
                      <a:pt x="104" y="214"/>
                      <a:pt x="104" y="214"/>
                      <a:pt x="104" y="214"/>
                    </a:cubicBezTo>
                    <a:cubicBezTo>
                      <a:pt x="134" y="218"/>
                      <a:pt x="134" y="218"/>
                      <a:pt x="134" y="218"/>
                    </a:cubicBezTo>
                    <a:cubicBezTo>
                      <a:pt x="134" y="202"/>
                      <a:pt x="134" y="202"/>
                      <a:pt x="134" y="202"/>
                    </a:cubicBezTo>
                    <a:cubicBezTo>
                      <a:pt x="173" y="207"/>
                      <a:pt x="173" y="207"/>
                      <a:pt x="173" y="207"/>
                    </a:cubicBezTo>
                    <a:cubicBezTo>
                      <a:pt x="186" y="188"/>
                      <a:pt x="186" y="188"/>
                      <a:pt x="186" y="188"/>
                    </a:cubicBezTo>
                    <a:cubicBezTo>
                      <a:pt x="216" y="193"/>
                      <a:pt x="216" y="193"/>
                      <a:pt x="216" y="193"/>
                    </a:cubicBezTo>
                    <a:cubicBezTo>
                      <a:pt x="214" y="172"/>
                      <a:pt x="214" y="172"/>
                      <a:pt x="214" y="172"/>
                    </a:cubicBezTo>
                    <a:cubicBezTo>
                      <a:pt x="223" y="150"/>
                      <a:pt x="223" y="150"/>
                      <a:pt x="223" y="150"/>
                    </a:cubicBezTo>
                    <a:cubicBezTo>
                      <a:pt x="225" y="172"/>
                      <a:pt x="225" y="172"/>
                      <a:pt x="225" y="172"/>
                    </a:cubicBezTo>
                    <a:cubicBezTo>
                      <a:pt x="230" y="186"/>
                      <a:pt x="230" y="186"/>
                      <a:pt x="230" y="186"/>
                    </a:cubicBezTo>
                    <a:cubicBezTo>
                      <a:pt x="239" y="159"/>
                      <a:pt x="239" y="159"/>
                      <a:pt x="239" y="159"/>
                    </a:cubicBezTo>
                    <a:cubicBezTo>
                      <a:pt x="239" y="159"/>
                      <a:pt x="237" y="129"/>
                      <a:pt x="244" y="124"/>
                    </a:cubicBezTo>
                    <a:cubicBezTo>
                      <a:pt x="251" y="118"/>
                      <a:pt x="255" y="138"/>
                      <a:pt x="255" y="138"/>
                    </a:cubicBezTo>
                    <a:cubicBezTo>
                      <a:pt x="255" y="138"/>
                      <a:pt x="260" y="136"/>
                      <a:pt x="269" y="126"/>
                    </a:cubicBezTo>
                    <a:cubicBezTo>
                      <a:pt x="278" y="115"/>
                      <a:pt x="264" y="95"/>
                      <a:pt x="271" y="88"/>
                    </a:cubicBezTo>
                    <a:cubicBezTo>
                      <a:pt x="278" y="81"/>
                      <a:pt x="288" y="88"/>
                      <a:pt x="288" y="88"/>
                    </a:cubicBezTo>
                    <a:cubicBezTo>
                      <a:pt x="288" y="88"/>
                      <a:pt x="306" y="74"/>
                      <a:pt x="312" y="62"/>
                    </a:cubicBezTo>
                    <a:cubicBezTo>
                      <a:pt x="317" y="49"/>
                      <a:pt x="315" y="26"/>
                      <a:pt x="315" y="26"/>
                    </a:cubicBezTo>
                    <a:cubicBezTo>
                      <a:pt x="336" y="0"/>
                      <a:pt x="336" y="0"/>
                      <a:pt x="336" y="0"/>
                    </a:cubicBezTo>
                    <a:cubicBezTo>
                      <a:pt x="372" y="41"/>
                      <a:pt x="372" y="41"/>
                      <a:pt x="372" y="41"/>
                    </a:cubicBezTo>
                    <a:cubicBezTo>
                      <a:pt x="372" y="41"/>
                      <a:pt x="372" y="51"/>
                      <a:pt x="372" y="56"/>
                    </a:cubicBezTo>
                    <a:cubicBezTo>
                      <a:pt x="372" y="62"/>
                      <a:pt x="395" y="110"/>
                      <a:pt x="395" y="110"/>
                    </a:cubicBezTo>
                    <a:cubicBezTo>
                      <a:pt x="382" y="143"/>
                      <a:pt x="382" y="143"/>
                      <a:pt x="382" y="143"/>
                    </a:cubicBezTo>
                    <a:cubicBezTo>
                      <a:pt x="382" y="143"/>
                      <a:pt x="409" y="188"/>
                      <a:pt x="402" y="193"/>
                    </a:cubicBezTo>
                    <a:cubicBezTo>
                      <a:pt x="395" y="198"/>
                      <a:pt x="375" y="188"/>
                      <a:pt x="375" y="188"/>
                    </a:cubicBezTo>
                    <a:cubicBezTo>
                      <a:pt x="354" y="193"/>
                      <a:pt x="354" y="193"/>
                      <a:pt x="354" y="193"/>
                    </a:cubicBezTo>
                    <a:cubicBezTo>
                      <a:pt x="358" y="221"/>
                      <a:pt x="358" y="221"/>
                      <a:pt x="358" y="221"/>
                    </a:cubicBezTo>
                    <a:cubicBezTo>
                      <a:pt x="358" y="221"/>
                      <a:pt x="335" y="245"/>
                      <a:pt x="333" y="259"/>
                    </a:cubicBezTo>
                    <a:cubicBezTo>
                      <a:pt x="331" y="273"/>
                      <a:pt x="345" y="287"/>
                      <a:pt x="338" y="312"/>
                    </a:cubicBezTo>
                    <a:cubicBezTo>
                      <a:pt x="331" y="336"/>
                      <a:pt x="306" y="409"/>
                      <a:pt x="267" y="478"/>
                    </a:cubicBezTo>
                    <a:cubicBezTo>
                      <a:pt x="228" y="547"/>
                      <a:pt x="211" y="609"/>
                      <a:pt x="211" y="609"/>
                    </a:cubicBezTo>
                    <a:cubicBezTo>
                      <a:pt x="211" y="609"/>
                      <a:pt x="214" y="653"/>
                      <a:pt x="189" y="676"/>
                    </a:cubicBezTo>
                    <a:cubicBezTo>
                      <a:pt x="165" y="699"/>
                      <a:pt x="156" y="708"/>
                      <a:pt x="149" y="712"/>
                    </a:cubicBezTo>
                    <a:cubicBezTo>
                      <a:pt x="141" y="715"/>
                      <a:pt x="133" y="710"/>
                      <a:pt x="133" y="710"/>
                    </a:cubicBezTo>
                    <a:cubicBezTo>
                      <a:pt x="133" y="710"/>
                      <a:pt x="90" y="746"/>
                      <a:pt x="60" y="717"/>
                    </a:cubicBezTo>
                    <a:cubicBezTo>
                      <a:pt x="30" y="689"/>
                      <a:pt x="28" y="675"/>
                      <a:pt x="28" y="675"/>
                    </a:cubicBezTo>
                    <a:cubicBezTo>
                      <a:pt x="41" y="659"/>
                      <a:pt x="41" y="659"/>
                      <a:pt x="41" y="659"/>
                    </a:cubicBezTo>
                    <a:cubicBezTo>
                      <a:pt x="41" y="659"/>
                      <a:pt x="10" y="622"/>
                      <a:pt x="5" y="556"/>
                    </a:cubicBezTo>
                    <a:cubicBezTo>
                      <a:pt x="0" y="490"/>
                      <a:pt x="23" y="492"/>
                      <a:pt x="39" y="473"/>
                    </a:cubicBezTo>
                    <a:cubicBezTo>
                      <a:pt x="55" y="453"/>
                      <a:pt x="79" y="436"/>
                      <a:pt x="79" y="436"/>
                    </a:cubicBezTo>
                    <a:cubicBezTo>
                      <a:pt x="79" y="436"/>
                      <a:pt x="72" y="370"/>
                      <a:pt x="71" y="349"/>
                    </a:cubicBezTo>
                    <a:cubicBezTo>
                      <a:pt x="69" y="327"/>
                      <a:pt x="53" y="283"/>
                      <a:pt x="67" y="271"/>
                    </a:cubicBezTo>
                    <a:cubicBezTo>
                      <a:pt x="81" y="259"/>
                      <a:pt x="94" y="239"/>
                      <a:pt x="94" y="239"/>
                    </a:cubicBezTo>
                    <a:lnTo>
                      <a:pt x="88" y="219"/>
                    </a:lnTo>
                    <a:close/>
                  </a:path>
                </a:pathLst>
              </a:custGeom>
              <a:solidFill>
                <a:schemeClr val="bg1">
                  <a:lumMod val="85000"/>
                </a:schemeClr>
              </a:solidFill>
              <a:ln w="3175" cap="flat" cmpd="sng">
                <a:solidFill>
                  <a:schemeClr val="bg1">
                    <a:lumMod val="85000"/>
                  </a:schemeClr>
                </a:solidFill>
                <a:prstDash val="solid"/>
                <a:miter lim="800000"/>
                <a:headEnd type="none" w="med" len="med"/>
                <a:tailEnd type="none" w="med" len="med"/>
              </a:ln>
              <a:effectLst/>
              <a:extLst/>
            </p:spPr>
            <p:txBody>
              <a:bodyPr/>
              <a:lstStyle/>
              <a:p>
                <a:endParaRPr lang="de-DE" sz="1350"/>
              </a:p>
            </p:txBody>
          </p:sp>
          <p:sp>
            <p:nvSpPr>
              <p:cNvPr id="8" name="Freeform 189"/>
              <p:cNvSpPr>
                <a:spLocks noEditPoints="1"/>
              </p:cNvSpPr>
              <p:nvPr/>
            </p:nvSpPr>
            <p:spPr bwMode="gray">
              <a:xfrm>
                <a:off x="8605983" y="1099300"/>
                <a:ext cx="181705" cy="68163"/>
              </a:xfrm>
              <a:custGeom>
                <a:avLst/>
                <a:gdLst>
                  <a:gd name="T0" fmla="*/ 475 w 493"/>
                  <a:gd name="T1" fmla="*/ 151 h 185"/>
                  <a:gd name="T2" fmla="*/ 445 w 493"/>
                  <a:gd name="T3" fmla="*/ 148 h 185"/>
                  <a:gd name="T4" fmla="*/ 434 w 493"/>
                  <a:gd name="T5" fmla="*/ 129 h 185"/>
                  <a:gd name="T6" fmla="*/ 399 w 493"/>
                  <a:gd name="T7" fmla="*/ 128 h 185"/>
                  <a:gd name="T8" fmla="*/ 416 w 493"/>
                  <a:gd name="T9" fmla="*/ 114 h 185"/>
                  <a:gd name="T10" fmla="*/ 378 w 493"/>
                  <a:gd name="T11" fmla="*/ 106 h 185"/>
                  <a:gd name="T12" fmla="*/ 349 w 493"/>
                  <a:gd name="T13" fmla="*/ 96 h 185"/>
                  <a:gd name="T14" fmla="*/ 351 w 493"/>
                  <a:gd name="T15" fmla="*/ 79 h 185"/>
                  <a:gd name="T16" fmla="*/ 338 w 493"/>
                  <a:gd name="T17" fmla="*/ 77 h 185"/>
                  <a:gd name="T18" fmla="*/ 290 w 493"/>
                  <a:gd name="T19" fmla="*/ 45 h 185"/>
                  <a:gd name="T20" fmla="*/ 300 w 493"/>
                  <a:gd name="T21" fmla="*/ 64 h 185"/>
                  <a:gd name="T22" fmla="*/ 255 w 493"/>
                  <a:gd name="T23" fmla="*/ 42 h 185"/>
                  <a:gd name="T24" fmla="*/ 220 w 493"/>
                  <a:gd name="T25" fmla="*/ 12 h 185"/>
                  <a:gd name="T26" fmla="*/ 180 w 493"/>
                  <a:gd name="T27" fmla="*/ 12 h 185"/>
                  <a:gd name="T28" fmla="*/ 118 w 493"/>
                  <a:gd name="T29" fmla="*/ 0 h 185"/>
                  <a:gd name="T30" fmla="*/ 48 w 493"/>
                  <a:gd name="T31" fmla="*/ 26 h 185"/>
                  <a:gd name="T32" fmla="*/ 0 w 493"/>
                  <a:gd name="T33" fmla="*/ 51 h 185"/>
                  <a:gd name="T34" fmla="*/ 51 w 493"/>
                  <a:gd name="T35" fmla="*/ 49 h 185"/>
                  <a:gd name="T36" fmla="*/ 51 w 493"/>
                  <a:gd name="T37" fmla="*/ 39 h 185"/>
                  <a:gd name="T38" fmla="*/ 102 w 493"/>
                  <a:gd name="T39" fmla="*/ 36 h 185"/>
                  <a:gd name="T40" fmla="*/ 115 w 493"/>
                  <a:gd name="T41" fmla="*/ 29 h 185"/>
                  <a:gd name="T42" fmla="*/ 150 w 493"/>
                  <a:gd name="T43" fmla="*/ 34 h 185"/>
                  <a:gd name="T44" fmla="*/ 126 w 493"/>
                  <a:gd name="T45" fmla="*/ 46 h 185"/>
                  <a:gd name="T46" fmla="*/ 137 w 493"/>
                  <a:gd name="T47" fmla="*/ 54 h 185"/>
                  <a:gd name="T48" fmla="*/ 172 w 493"/>
                  <a:gd name="T49" fmla="*/ 66 h 185"/>
                  <a:gd name="T50" fmla="*/ 188 w 493"/>
                  <a:gd name="T51" fmla="*/ 61 h 185"/>
                  <a:gd name="T52" fmla="*/ 220 w 493"/>
                  <a:gd name="T53" fmla="*/ 81 h 185"/>
                  <a:gd name="T54" fmla="*/ 268 w 493"/>
                  <a:gd name="T55" fmla="*/ 79 h 185"/>
                  <a:gd name="T56" fmla="*/ 263 w 493"/>
                  <a:gd name="T57" fmla="*/ 96 h 185"/>
                  <a:gd name="T58" fmla="*/ 303 w 493"/>
                  <a:gd name="T59" fmla="*/ 113 h 185"/>
                  <a:gd name="T60" fmla="*/ 319 w 493"/>
                  <a:gd name="T61" fmla="*/ 136 h 185"/>
                  <a:gd name="T62" fmla="*/ 335 w 493"/>
                  <a:gd name="T63" fmla="*/ 150 h 185"/>
                  <a:gd name="T64" fmla="*/ 316 w 493"/>
                  <a:gd name="T65" fmla="*/ 172 h 185"/>
                  <a:gd name="T66" fmla="*/ 356 w 493"/>
                  <a:gd name="T67" fmla="*/ 163 h 185"/>
                  <a:gd name="T68" fmla="*/ 367 w 493"/>
                  <a:gd name="T69" fmla="*/ 168 h 185"/>
                  <a:gd name="T70" fmla="*/ 375 w 493"/>
                  <a:gd name="T71" fmla="*/ 180 h 185"/>
                  <a:gd name="T72" fmla="*/ 426 w 493"/>
                  <a:gd name="T73" fmla="*/ 178 h 185"/>
                  <a:gd name="T74" fmla="*/ 493 w 493"/>
                  <a:gd name="T75" fmla="*/ 163 h 185"/>
                  <a:gd name="T76" fmla="*/ 475 w 493"/>
                  <a:gd name="T77" fmla="*/ 151 h 185"/>
                  <a:gd name="T78" fmla="*/ 78 w 493"/>
                  <a:gd name="T79" fmla="*/ 84 h 185"/>
                  <a:gd name="T80" fmla="*/ 104 w 493"/>
                  <a:gd name="T81" fmla="*/ 84 h 185"/>
                  <a:gd name="T82" fmla="*/ 78 w 493"/>
                  <a:gd name="T83" fmla="*/ 8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3" h="185">
                    <a:moveTo>
                      <a:pt x="475" y="151"/>
                    </a:moveTo>
                    <a:cubicBezTo>
                      <a:pt x="456" y="148"/>
                      <a:pt x="445" y="148"/>
                      <a:pt x="445" y="148"/>
                    </a:cubicBezTo>
                    <a:cubicBezTo>
                      <a:pt x="445" y="148"/>
                      <a:pt x="453" y="131"/>
                      <a:pt x="434" y="129"/>
                    </a:cubicBezTo>
                    <a:cubicBezTo>
                      <a:pt x="416" y="126"/>
                      <a:pt x="399" y="128"/>
                      <a:pt x="399" y="128"/>
                    </a:cubicBezTo>
                    <a:cubicBezTo>
                      <a:pt x="416" y="114"/>
                      <a:pt x="416" y="114"/>
                      <a:pt x="416" y="114"/>
                    </a:cubicBezTo>
                    <a:cubicBezTo>
                      <a:pt x="416" y="114"/>
                      <a:pt x="386" y="106"/>
                      <a:pt x="378" y="106"/>
                    </a:cubicBezTo>
                    <a:cubicBezTo>
                      <a:pt x="370" y="106"/>
                      <a:pt x="349" y="96"/>
                      <a:pt x="349" y="96"/>
                    </a:cubicBezTo>
                    <a:cubicBezTo>
                      <a:pt x="349" y="96"/>
                      <a:pt x="359" y="79"/>
                      <a:pt x="351" y="79"/>
                    </a:cubicBezTo>
                    <a:cubicBezTo>
                      <a:pt x="343" y="79"/>
                      <a:pt x="338" y="77"/>
                      <a:pt x="338" y="77"/>
                    </a:cubicBezTo>
                    <a:cubicBezTo>
                      <a:pt x="338" y="77"/>
                      <a:pt x="298" y="37"/>
                      <a:pt x="290" y="45"/>
                    </a:cubicBezTo>
                    <a:cubicBezTo>
                      <a:pt x="282" y="52"/>
                      <a:pt x="300" y="64"/>
                      <a:pt x="300" y="64"/>
                    </a:cubicBezTo>
                    <a:cubicBezTo>
                      <a:pt x="255" y="42"/>
                      <a:pt x="255" y="42"/>
                      <a:pt x="255" y="42"/>
                    </a:cubicBezTo>
                    <a:cubicBezTo>
                      <a:pt x="255" y="42"/>
                      <a:pt x="231" y="17"/>
                      <a:pt x="220" y="12"/>
                    </a:cubicBezTo>
                    <a:cubicBezTo>
                      <a:pt x="209" y="7"/>
                      <a:pt x="180" y="12"/>
                      <a:pt x="180" y="12"/>
                    </a:cubicBezTo>
                    <a:cubicBezTo>
                      <a:pt x="180" y="12"/>
                      <a:pt x="156" y="0"/>
                      <a:pt x="118" y="0"/>
                    </a:cubicBezTo>
                    <a:cubicBezTo>
                      <a:pt x="81" y="0"/>
                      <a:pt x="64" y="12"/>
                      <a:pt x="48" y="26"/>
                    </a:cubicBezTo>
                    <a:cubicBezTo>
                      <a:pt x="32" y="41"/>
                      <a:pt x="0" y="51"/>
                      <a:pt x="0" y="51"/>
                    </a:cubicBezTo>
                    <a:cubicBezTo>
                      <a:pt x="51" y="49"/>
                      <a:pt x="51" y="49"/>
                      <a:pt x="51" y="49"/>
                    </a:cubicBezTo>
                    <a:cubicBezTo>
                      <a:pt x="51" y="39"/>
                      <a:pt x="51" y="39"/>
                      <a:pt x="51" y="39"/>
                    </a:cubicBezTo>
                    <a:cubicBezTo>
                      <a:pt x="102" y="36"/>
                      <a:pt x="102" y="36"/>
                      <a:pt x="102" y="36"/>
                    </a:cubicBezTo>
                    <a:cubicBezTo>
                      <a:pt x="115" y="29"/>
                      <a:pt x="115" y="29"/>
                      <a:pt x="115" y="29"/>
                    </a:cubicBezTo>
                    <a:cubicBezTo>
                      <a:pt x="115" y="29"/>
                      <a:pt x="142" y="27"/>
                      <a:pt x="150" y="34"/>
                    </a:cubicBezTo>
                    <a:cubicBezTo>
                      <a:pt x="158" y="42"/>
                      <a:pt x="126" y="46"/>
                      <a:pt x="126" y="46"/>
                    </a:cubicBezTo>
                    <a:cubicBezTo>
                      <a:pt x="137" y="54"/>
                      <a:pt x="137" y="54"/>
                      <a:pt x="137" y="54"/>
                    </a:cubicBezTo>
                    <a:cubicBezTo>
                      <a:pt x="137" y="54"/>
                      <a:pt x="155" y="61"/>
                      <a:pt x="172" y="66"/>
                    </a:cubicBezTo>
                    <a:cubicBezTo>
                      <a:pt x="188" y="71"/>
                      <a:pt x="188" y="61"/>
                      <a:pt x="188" y="61"/>
                    </a:cubicBezTo>
                    <a:cubicBezTo>
                      <a:pt x="188" y="61"/>
                      <a:pt x="204" y="74"/>
                      <a:pt x="220" y="81"/>
                    </a:cubicBezTo>
                    <a:cubicBezTo>
                      <a:pt x="236" y="89"/>
                      <a:pt x="268" y="79"/>
                      <a:pt x="268" y="79"/>
                    </a:cubicBezTo>
                    <a:cubicBezTo>
                      <a:pt x="263" y="96"/>
                      <a:pt x="263" y="96"/>
                      <a:pt x="263" y="96"/>
                    </a:cubicBezTo>
                    <a:cubicBezTo>
                      <a:pt x="303" y="113"/>
                      <a:pt x="303" y="113"/>
                      <a:pt x="303" y="113"/>
                    </a:cubicBezTo>
                    <a:cubicBezTo>
                      <a:pt x="319" y="136"/>
                      <a:pt x="319" y="136"/>
                      <a:pt x="319" y="136"/>
                    </a:cubicBezTo>
                    <a:cubicBezTo>
                      <a:pt x="319" y="136"/>
                      <a:pt x="335" y="143"/>
                      <a:pt x="335" y="150"/>
                    </a:cubicBezTo>
                    <a:cubicBezTo>
                      <a:pt x="335" y="158"/>
                      <a:pt x="308" y="165"/>
                      <a:pt x="316" y="172"/>
                    </a:cubicBezTo>
                    <a:cubicBezTo>
                      <a:pt x="324" y="180"/>
                      <a:pt x="348" y="163"/>
                      <a:pt x="356" y="163"/>
                    </a:cubicBezTo>
                    <a:cubicBezTo>
                      <a:pt x="364" y="163"/>
                      <a:pt x="381" y="165"/>
                      <a:pt x="367" y="168"/>
                    </a:cubicBezTo>
                    <a:cubicBezTo>
                      <a:pt x="354" y="170"/>
                      <a:pt x="375" y="180"/>
                      <a:pt x="375" y="180"/>
                    </a:cubicBezTo>
                    <a:cubicBezTo>
                      <a:pt x="375" y="180"/>
                      <a:pt x="397" y="185"/>
                      <a:pt x="426" y="178"/>
                    </a:cubicBezTo>
                    <a:cubicBezTo>
                      <a:pt x="456" y="170"/>
                      <a:pt x="493" y="163"/>
                      <a:pt x="493" y="163"/>
                    </a:cubicBezTo>
                    <a:cubicBezTo>
                      <a:pt x="493" y="163"/>
                      <a:pt x="493" y="153"/>
                      <a:pt x="475" y="151"/>
                    </a:cubicBezTo>
                    <a:close/>
                    <a:moveTo>
                      <a:pt x="78" y="84"/>
                    </a:moveTo>
                    <a:cubicBezTo>
                      <a:pt x="75" y="97"/>
                      <a:pt x="102" y="99"/>
                      <a:pt x="104" y="84"/>
                    </a:cubicBezTo>
                    <a:cubicBezTo>
                      <a:pt x="107" y="70"/>
                      <a:pt x="78" y="84"/>
                      <a:pt x="78" y="84"/>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9" name="Freeform 190"/>
              <p:cNvSpPr>
                <a:spLocks/>
              </p:cNvSpPr>
              <p:nvPr/>
            </p:nvSpPr>
            <p:spPr bwMode="gray">
              <a:xfrm>
                <a:off x="8705804" y="1193667"/>
                <a:ext cx="39772" cy="15442"/>
              </a:xfrm>
              <a:custGeom>
                <a:avLst/>
                <a:gdLst>
                  <a:gd name="T0" fmla="*/ 72 w 108"/>
                  <a:gd name="T1" fmla="*/ 42 h 42"/>
                  <a:gd name="T2" fmla="*/ 79 w 108"/>
                  <a:gd name="T3" fmla="*/ 28 h 42"/>
                  <a:gd name="T4" fmla="*/ 108 w 108"/>
                  <a:gd name="T5" fmla="*/ 34 h 42"/>
                  <a:gd name="T6" fmla="*/ 85 w 108"/>
                  <a:gd name="T7" fmla="*/ 9 h 42"/>
                  <a:gd name="T8" fmla="*/ 48 w 108"/>
                  <a:gd name="T9" fmla="*/ 6 h 42"/>
                  <a:gd name="T10" fmla="*/ 19 w 108"/>
                  <a:gd name="T11" fmla="*/ 4 h 42"/>
                  <a:gd name="T12" fmla="*/ 0 w 108"/>
                  <a:gd name="T13" fmla="*/ 9 h 42"/>
                  <a:gd name="T14" fmla="*/ 17 w 108"/>
                  <a:gd name="T15" fmla="*/ 26 h 42"/>
                  <a:gd name="T16" fmla="*/ 43 w 108"/>
                  <a:gd name="T17" fmla="*/ 32 h 42"/>
                  <a:gd name="T18" fmla="*/ 54 w 108"/>
                  <a:gd name="T19" fmla="*/ 38 h 42"/>
                  <a:gd name="T20" fmla="*/ 72 w 108"/>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2">
                    <a:moveTo>
                      <a:pt x="72" y="42"/>
                    </a:moveTo>
                    <a:cubicBezTo>
                      <a:pt x="79" y="28"/>
                      <a:pt x="79" y="28"/>
                      <a:pt x="79" y="28"/>
                    </a:cubicBezTo>
                    <a:cubicBezTo>
                      <a:pt x="108" y="34"/>
                      <a:pt x="108" y="34"/>
                      <a:pt x="108" y="34"/>
                    </a:cubicBezTo>
                    <a:cubicBezTo>
                      <a:pt x="108" y="34"/>
                      <a:pt x="95" y="9"/>
                      <a:pt x="85" y="9"/>
                    </a:cubicBezTo>
                    <a:cubicBezTo>
                      <a:pt x="75" y="9"/>
                      <a:pt x="58" y="7"/>
                      <a:pt x="48" y="6"/>
                    </a:cubicBezTo>
                    <a:cubicBezTo>
                      <a:pt x="37" y="4"/>
                      <a:pt x="27" y="0"/>
                      <a:pt x="19" y="4"/>
                    </a:cubicBezTo>
                    <a:cubicBezTo>
                      <a:pt x="11" y="7"/>
                      <a:pt x="0" y="9"/>
                      <a:pt x="0" y="9"/>
                    </a:cubicBezTo>
                    <a:cubicBezTo>
                      <a:pt x="0" y="9"/>
                      <a:pt x="8" y="20"/>
                      <a:pt x="17" y="26"/>
                    </a:cubicBezTo>
                    <a:cubicBezTo>
                      <a:pt x="25" y="32"/>
                      <a:pt x="43" y="32"/>
                      <a:pt x="43" y="32"/>
                    </a:cubicBezTo>
                    <a:cubicBezTo>
                      <a:pt x="54" y="38"/>
                      <a:pt x="54" y="38"/>
                      <a:pt x="54" y="38"/>
                    </a:cubicBezTo>
                    <a:lnTo>
                      <a:pt x="72" y="42"/>
                    </a:ln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10" name="Freeform 191"/>
              <p:cNvSpPr>
                <a:spLocks/>
              </p:cNvSpPr>
              <p:nvPr/>
            </p:nvSpPr>
            <p:spPr bwMode="gray">
              <a:xfrm>
                <a:off x="8901546" y="1194759"/>
                <a:ext cx="35717" cy="14662"/>
              </a:xfrm>
              <a:custGeom>
                <a:avLst/>
                <a:gdLst>
                  <a:gd name="T0" fmla="*/ 60 w 97"/>
                  <a:gd name="T1" fmla="*/ 9 h 40"/>
                  <a:gd name="T2" fmla="*/ 15 w 97"/>
                  <a:gd name="T3" fmla="*/ 0 h 40"/>
                  <a:gd name="T4" fmla="*/ 2 w 97"/>
                  <a:gd name="T5" fmla="*/ 32 h 40"/>
                  <a:gd name="T6" fmla="*/ 27 w 97"/>
                  <a:gd name="T7" fmla="*/ 40 h 40"/>
                  <a:gd name="T8" fmla="*/ 33 w 97"/>
                  <a:gd name="T9" fmla="*/ 34 h 40"/>
                  <a:gd name="T10" fmla="*/ 64 w 97"/>
                  <a:gd name="T11" fmla="*/ 34 h 40"/>
                  <a:gd name="T12" fmla="*/ 95 w 97"/>
                  <a:gd name="T13" fmla="*/ 10 h 40"/>
                  <a:gd name="T14" fmla="*/ 60 w 97"/>
                  <a:gd name="T15" fmla="*/ 9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40">
                    <a:moveTo>
                      <a:pt x="60" y="9"/>
                    </a:moveTo>
                    <a:cubicBezTo>
                      <a:pt x="52" y="9"/>
                      <a:pt x="29" y="0"/>
                      <a:pt x="15" y="0"/>
                    </a:cubicBezTo>
                    <a:cubicBezTo>
                      <a:pt x="0" y="0"/>
                      <a:pt x="2" y="32"/>
                      <a:pt x="2" y="32"/>
                    </a:cubicBezTo>
                    <a:cubicBezTo>
                      <a:pt x="27" y="40"/>
                      <a:pt x="27" y="40"/>
                      <a:pt x="27" y="40"/>
                    </a:cubicBezTo>
                    <a:cubicBezTo>
                      <a:pt x="33" y="34"/>
                      <a:pt x="33" y="34"/>
                      <a:pt x="33" y="34"/>
                    </a:cubicBezTo>
                    <a:cubicBezTo>
                      <a:pt x="33" y="34"/>
                      <a:pt x="48" y="36"/>
                      <a:pt x="64" y="34"/>
                    </a:cubicBezTo>
                    <a:cubicBezTo>
                      <a:pt x="81" y="32"/>
                      <a:pt x="97" y="17"/>
                      <a:pt x="95" y="10"/>
                    </a:cubicBezTo>
                    <a:cubicBezTo>
                      <a:pt x="93" y="2"/>
                      <a:pt x="68" y="10"/>
                      <a:pt x="60" y="9"/>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12" name="Freeform 193"/>
              <p:cNvSpPr>
                <a:spLocks/>
              </p:cNvSpPr>
              <p:nvPr/>
            </p:nvSpPr>
            <p:spPr bwMode="gray">
              <a:xfrm>
                <a:off x="8493216" y="1273528"/>
                <a:ext cx="43204" cy="27296"/>
              </a:xfrm>
              <a:custGeom>
                <a:avLst/>
                <a:gdLst>
                  <a:gd name="T0" fmla="*/ 116 w 117"/>
                  <a:gd name="T1" fmla="*/ 57 h 74"/>
                  <a:gd name="T2" fmla="*/ 115 w 117"/>
                  <a:gd name="T3" fmla="*/ 28 h 74"/>
                  <a:gd name="T4" fmla="*/ 100 w 117"/>
                  <a:gd name="T5" fmla="*/ 26 h 74"/>
                  <a:gd name="T6" fmla="*/ 84 w 117"/>
                  <a:gd name="T7" fmla="*/ 32 h 74"/>
                  <a:gd name="T8" fmla="*/ 76 w 117"/>
                  <a:gd name="T9" fmla="*/ 16 h 74"/>
                  <a:gd name="T10" fmla="*/ 61 w 117"/>
                  <a:gd name="T11" fmla="*/ 16 h 74"/>
                  <a:gd name="T12" fmla="*/ 48 w 117"/>
                  <a:gd name="T13" fmla="*/ 0 h 74"/>
                  <a:gd name="T14" fmla="*/ 33 w 117"/>
                  <a:gd name="T15" fmla="*/ 4 h 74"/>
                  <a:gd name="T16" fmla="*/ 32 w 117"/>
                  <a:gd name="T17" fmla="*/ 12 h 74"/>
                  <a:gd name="T18" fmla="*/ 19 w 117"/>
                  <a:gd name="T19" fmla="*/ 24 h 74"/>
                  <a:gd name="T20" fmla="*/ 0 w 117"/>
                  <a:gd name="T21" fmla="*/ 39 h 74"/>
                  <a:gd name="T22" fmla="*/ 20 w 117"/>
                  <a:gd name="T23" fmla="*/ 52 h 74"/>
                  <a:gd name="T24" fmla="*/ 48 w 117"/>
                  <a:gd name="T25" fmla="*/ 53 h 74"/>
                  <a:gd name="T26" fmla="*/ 64 w 117"/>
                  <a:gd name="T27" fmla="*/ 66 h 74"/>
                  <a:gd name="T28" fmla="*/ 86 w 117"/>
                  <a:gd name="T29" fmla="*/ 64 h 74"/>
                  <a:gd name="T30" fmla="*/ 98 w 117"/>
                  <a:gd name="T31" fmla="*/ 74 h 74"/>
                  <a:gd name="T32" fmla="*/ 110 w 117"/>
                  <a:gd name="T33" fmla="*/ 55 h 74"/>
                  <a:gd name="T34" fmla="*/ 117 w 117"/>
                  <a:gd name="T35" fmla="*/ 57 h 74"/>
                  <a:gd name="T36" fmla="*/ 116 w 117"/>
                  <a:gd name="T37" fmla="*/ 5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74">
                    <a:moveTo>
                      <a:pt x="116" y="57"/>
                    </a:moveTo>
                    <a:cubicBezTo>
                      <a:pt x="115" y="28"/>
                      <a:pt x="115" y="28"/>
                      <a:pt x="115" y="28"/>
                    </a:cubicBezTo>
                    <a:cubicBezTo>
                      <a:pt x="115" y="28"/>
                      <a:pt x="105" y="27"/>
                      <a:pt x="100" y="26"/>
                    </a:cubicBezTo>
                    <a:cubicBezTo>
                      <a:pt x="95" y="25"/>
                      <a:pt x="93" y="30"/>
                      <a:pt x="84" y="32"/>
                    </a:cubicBezTo>
                    <a:cubicBezTo>
                      <a:pt x="75" y="34"/>
                      <a:pt x="76" y="16"/>
                      <a:pt x="76" y="16"/>
                    </a:cubicBezTo>
                    <a:cubicBezTo>
                      <a:pt x="76" y="16"/>
                      <a:pt x="70" y="16"/>
                      <a:pt x="61" y="16"/>
                    </a:cubicBezTo>
                    <a:cubicBezTo>
                      <a:pt x="54" y="16"/>
                      <a:pt x="50" y="5"/>
                      <a:pt x="48" y="0"/>
                    </a:cubicBezTo>
                    <a:cubicBezTo>
                      <a:pt x="41" y="3"/>
                      <a:pt x="33" y="4"/>
                      <a:pt x="33" y="4"/>
                    </a:cubicBezTo>
                    <a:cubicBezTo>
                      <a:pt x="32" y="12"/>
                      <a:pt x="32" y="12"/>
                      <a:pt x="32" y="12"/>
                    </a:cubicBezTo>
                    <a:cubicBezTo>
                      <a:pt x="32" y="12"/>
                      <a:pt x="27" y="22"/>
                      <a:pt x="19" y="24"/>
                    </a:cubicBezTo>
                    <a:cubicBezTo>
                      <a:pt x="13" y="25"/>
                      <a:pt x="5" y="34"/>
                      <a:pt x="0" y="39"/>
                    </a:cubicBezTo>
                    <a:cubicBezTo>
                      <a:pt x="7" y="44"/>
                      <a:pt x="16" y="50"/>
                      <a:pt x="20" y="52"/>
                    </a:cubicBezTo>
                    <a:cubicBezTo>
                      <a:pt x="28" y="55"/>
                      <a:pt x="48" y="53"/>
                      <a:pt x="48" y="53"/>
                    </a:cubicBezTo>
                    <a:cubicBezTo>
                      <a:pt x="64" y="66"/>
                      <a:pt x="64" y="66"/>
                      <a:pt x="64" y="66"/>
                    </a:cubicBezTo>
                    <a:cubicBezTo>
                      <a:pt x="86" y="64"/>
                      <a:pt x="86" y="64"/>
                      <a:pt x="86" y="64"/>
                    </a:cubicBezTo>
                    <a:cubicBezTo>
                      <a:pt x="98" y="74"/>
                      <a:pt x="98" y="74"/>
                      <a:pt x="98" y="74"/>
                    </a:cubicBezTo>
                    <a:cubicBezTo>
                      <a:pt x="110" y="55"/>
                      <a:pt x="110" y="55"/>
                      <a:pt x="110" y="55"/>
                    </a:cubicBezTo>
                    <a:cubicBezTo>
                      <a:pt x="117" y="57"/>
                      <a:pt x="117" y="57"/>
                      <a:pt x="117" y="57"/>
                    </a:cubicBezTo>
                    <a:lnTo>
                      <a:pt x="116" y="57"/>
                    </a:ln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13" name="Freeform 194"/>
              <p:cNvSpPr>
                <a:spLocks/>
              </p:cNvSpPr>
              <p:nvPr/>
            </p:nvSpPr>
            <p:spPr bwMode="gray">
              <a:xfrm>
                <a:off x="8515364" y="1193199"/>
                <a:ext cx="26515" cy="51629"/>
              </a:xfrm>
              <a:custGeom>
                <a:avLst/>
                <a:gdLst>
                  <a:gd name="T0" fmla="*/ 72 w 72"/>
                  <a:gd name="T1" fmla="*/ 22 h 140"/>
                  <a:gd name="T2" fmla="*/ 54 w 72"/>
                  <a:gd name="T3" fmla="*/ 11 h 140"/>
                  <a:gd name="T4" fmla="*/ 51 w 72"/>
                  <a:gd name="T5" fmla="*/ 0 h 140"/>
                  <a:gd name="T6" fmla="*/ 33 w 72"/>
                  <a:gd name="T7" fmla="*/ 33 h 140"/>
                  <a:gd name="T8" fmla="*/ 23 w 72"/>
                  <a:gd name="T9" fmla="*/ 26 h 140"/>
                  <a:gd name="T10" fmla="*/ 16 w 72"/>
                  <a:gd name="T11" fmla="*/ 36 h 140"/>
                  <a:gd name="T12" fmla="*/ 0 w 72"/>
                  <a:gd name="T13" fmla="*/ 140 h 140"/>
                  <a:gd name="T14" fmla="*/ 18 w 72"/>
                  <a:gd name="T15" fmla="*/ 140 h 140"/>
                  <a:gd name="T16" fmla="*/ 28 w 72"/>
                  <a:gd name="T17" fmla="*/ 114 h 140"/>
                  <a:gd name="T18" fmla="*/ 39 w 72"/>
                  <a:gd name="T19" fmla="*/ 118 h 140"/>
                  <a:gd name="T20" fmla="*/ 55 w 72"/>
                  <a:gd name="T21" fmla="*/ 93 h 140"/>
                  <a:gd name="T22" fmla="*/ 55 w 72"/>
                  <a:gd name="T23" fmla="*/ 60 h 140"/>
                  <a:gd name="T24" fmla="*/ 72 w 72"/>
                  <a:gd name="T25" fmla="*/ 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140">
                    <a:moveTo>
                      <a:pt x="72" y="22"/>
                    </a:moveTo>
                    <a:cubicBezTo>
                      <a:pt x="72" y="17"/>
                      <a:pt x="54" y="11"/>
                      <a:pt x="54" y="11"/>
                    </a:cubicBezTo>
                    <a:cubicBezTo>
                      <a:pt x="51" y="0"/>
                      <a:pt x="51" y="0"/>
                      <a:pt x="51" y="0"/>
                    </a:cubicBezTo>
                    <a:cubicBezTo>
                      <a:pt x="51" y="0"/>
                      <a:pt x="44" y="32"/>
                      <a:pt x="33" y="33"/>
                    </a:cubicBezTo>
                    <a:cubicBezTo>
                      <a:pt x="22" y="34"/>
                      <a:pt x="28" y="26"/>
                      <a:pt x="23" y="26"/>
                    </a:cubicBezTo>
                    <a:cubicBezTo>
                      <a:pt x="18" y="26"/>
                      <a:pt x="16" y="36"/>
                      <a:pt x="16" y="36"/>
                    </a:cubicBezTo>
                    <a:cubicBezTo>
                      <a:pt x="0" y="140"/>
                      <a:pt x="0" y="140"/>
                      <a:pt x="0" y="140"/>
                    </a:cubicBezTo>
                    <a:cubicBezTo>
                      <a:pt x="18" y="140"/>
                      <a:pt x="18" y="140"/>
                      <a:pt x="18" y="140"/>
                    </a:cubicBezTo>
                    <a:cubicBezTo>
                      <a:pt x="28" y="114"/>
                      <a:pt x="28" y="114"/>
                      <a:pt x="28" y="114"/>
                    </a:cubicBezTo>
                    <a:cubicBezTo>
                      <a:pt x="39" y="118"/>
                      <a:pt x="39" y="118"/>
                      <a:pt x="39" y="118"/>
                    </a:cubicBezTo>
                    <a:cubicBezTo>
                      <a:pt x="39" y="118"/>
                      <a:pt x="55" y="104"/>
                      <a:pt x="55" y="93"/>
                    </a:cubicBezTo>
                    <a:cubicBezTo>
                      <a:pt x="55" y="82"/>
                      <a:pt x="51" y="70"/>
                      <a:pt x="55" y="60"/>
                    </a:cubicBezTo>
                    <a:cubicBezTo>
                      <a:pt x="59" y="50"/>
                      <a:pt x="72" y="27"/>
                      <a:pt x="72" y="22"/>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14" name="Freeform 195"/>
              <p:cNvSpPr>
                <a:spLocks/>
              </p:cNvSpPr>
              <p:nvPr/>
            </p:nvSpPr>
            <p:spPr bwMode="gray">
              <a:xfrm>
                <a:off x="8459371" y="1206145"/>
                <a:ext cx="73306" cy="81889"/>
              </a:xfrm>
              <a:custGeom>
                <a:avLst/>
                <a:gdLst>
                  <a:gd name="T0" fmla="*/ 190 w 199"/>
                  <a:gd name="T1" fmla="*/ 103 h 222"/>
                  <a:gd name="T2" fmla="*/ 179 w 199"/>
                  <a:gd name="T3" fmla="*/ 110 h 222"/>
                  <a:gd name="T4" fmla="*/ 170 w 199"/>
                  <a:gd name="T5" fmla="*/ 105 h 222"/>
                  <a:gd name="T6" fmla="*/ 152 w 199"/>
                  <a:gd name="T7" fmla="*/ 105 h 222"/>
                  <a:gd name="T8" fmla="*/ 168 w 199"/>
                  <a:gd name="T9" fmla="*/ 1 h 222"/>
                  <a:gd name="T10" fmla="*/ 81 w 199"/>
                  <a:gd name="T11" fmla="*/ 0 h 222"/>
                  <a:gd name="T12" fmla="*/ 82 w 199"/>
                  <a:gd name="T13" fmla="*/ 30 h 222"/>
                  <a:gd name="T14" fmla="*/ 54 w 199"/>
                  <a:gd name="T15" fmla="*/ 34 h 222"/>
                  <a:gd name="T16" fmla="*/ 64 w 199"/>
                  <a:gd name="T17" fmla="*/ 38 h 222"/>
                  <a:gd name="T18" fmla="*/ 75 w 199"/>
                  <a:gd name="T19" fmla="*/ 56 h 222"/>
                  <a:gd name="T20" fmla="*/ 87 w 199"/>
                  <a:gd name="T21" fmla="*/ 57 h 222"/>
                  <a:gd name="T22" fmla="*/ 91 w 199"/>
                  <a:gd name="T23" fmla="*/ 73 h 222"/>
                  <a:gd name="T24" fmla="*/ 103 w 199"/>
                  <a:gd name="T25" fmla="*/ 79 h 222"/>
                  <a:gd name="T26" fmla="*/ 94 w 199"/>
                  <a:gd name="T27" fmla="*/ 86 h 222"/>
                  <a:gd name="T28" fmla="*/ 94 w 199"/>
                  <a:gd name="T29" fmla="*/ 97 h 222"/>
                  <a:gd name="T30" fmla="*/ 35 w 199"/>
                  <a:gd name="T31" fmla="*/ 96 h 222"/>
                  <a:gd name="T32" fmla="*/ 14 w 199"/>
                  <a:gd name="T33" fmla="*/ 127 h 222"/>
                  <a:gd name="T34" fmla="*/ 14 w 199"/>
                  <a:gd name="T35" fmla="*/ 165 h 222"/>
                  <a:gd name="T36" fmla="*/ 0 w 199"/>
                  <a:gd name="T37" fmla="*/ 179 h 222"/>
                  <a:gd name="T38" fmla="*/ 14 w 199"/>
                  <a:gd name="T39" fmla="*/ 192 h 222"/>
                  <a:gd name="T40" fmla="*/ 47 w 199"/>
                  <a:gd name="T41" fmla="*/ 213 h 222"/>
                  <a:gd name="T42" fmla="*/ 80 w 199"/>
                  <a:gd name="T43" fmla="*/ 213 h 222"/>
                  <a:gd name="T44" fmla="*/ 92 w 199"/>
                  <a:gd name="T45" fmla="*/ 222 h 222"/>
                  <a:gd name="T46" fmla="*/ 111 w 199"/>
                  <a:gd name="T47" fmla="*/ 207 h 222"/>
                  <a:gd name="T48" fmla="*/ 124 w 199"/>
                  <a:gd name="T49" fmla="*/ 195 h 222"/>
                  <a:gd name="T50" fmla="*/ 125 w 199"/>
                  <a:gd name="T51" fmla="*/ 187 h 222"/>
                  <a:gd name="T52" fmla="*/ 149 w 199"/>
                  <a:gd name="T53" fmla="*/ 176 h 222"/>
                  <a:gd name="T54" fmla="*/ 151 w 199"/>
                  <a:gd name="T55" fmla="*/ 155 h 222"/>
                  <a:gd name="T56" fmla="*/ 179 w 199"/>
                  <a:gd name="T57" fmla="*/ 131 h 222"/>
                  <a:gd name="T58" fmla="*/ 199 w 199"/>
                  <a:gd name="T59" fmla="*/ 112 h 222"/>
                  <a:gd name="T60" fmla="*/ 190 w 199"/>
                  <a:gd name="T61" fmla="*/ 10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9" h="222">
                    <a:moveTo>
                      <a:pt x="190" y="103"/>
                    </a:moveTo>
                    <a:cubicBezTo>
                      <a:pt x="179" y="110"/>
                      <a:pt x="179" y="110"/>
                      <a:pt x="179" y="110"/>
                    </a:cubicBezTo>
                    <a:cubicBezTo>
                      <a:pt x="170" y="105"/>
                      <a:pt x="170" y="105"/>
                      <a:pt x="170" y="105"/>
                    </a:cubicBezTo>
                    <a:cubicBezTo>
                      <a:pt x="152" y="105"/>
                      <a:pt x="152" y="105"/>
                      <a:pt x="152" y="105"/>
                    </a:cubicBezTo>
                    <a:cubicBezTo>
                      <a:pt x="168" y="1"/>
                      <a:pt x="168" y="1"/>
                      <a:pt x="168" y="1"/>
                    </a:cubicBezTo>
                    <a:cubicBezTo>
                      <a:pt x="81" y="0"/>
                      <a:pt x="81" y="0"/>
                      <a:pt x="81" y="0"/>
                    </a:cubicBezTo>
                    <a:cubicBezTo>
                      <a:pt x="81" y="0"/>
                      <a:pt x="84" y="24"/>
                      <a:pt x="82" y="30"/>
                    </a:cubicBezTo>
                    <a:cubicBezTo>
                      <a:pt x="80" y="36"/>
                      <a:pt x="54" y="34"/>
                      <a:pt x="54" y="34"/>
                    </a:cubicBezTo>
                    <a:cubicBezTo>
                      <a:pt x="64" y="38"/>
                      <a:pt x="64" y="38"/>
                      <a:pt x="64" y="38"/>
                    </a:cubicBezTo>
                    <a:cubicBezTo>
                      <a:pt x="64" y="38"/>
                      <a:pt x="65" y="54"/>
                      <a:pt x="75" y="56"/>
                    </a:cubicBezTo>
                    <a:cubicBezTo>
                      <a:pt x="85" y="58"/>
                      <a:pt x="87" y="57"/>
                      <a:pt x="87" y="57"/>
                    </a:cubicBezTo>
                    <a:cubicBezTo>
                      <a:pt x="91" y="73"/>
                      <a:pt x="91" y="73"/>
                      <a:pt x="91" y="73"/>
                    </a:cubicBezTo>
                    <a:cubicBezTo>
                      <a:pt x="91" y="73"/>
                      <a:pt x="103" y="69"/>
                      <a:pt x="103" y="79"/>
                    </a:cubicBezTo>
                    <a:cubicBezTo>
                      <a:pt x="103" y="89"/>
                      <a:pt x="94" y="86"/>
                      <a:pt x="94" y="86"/>
                    </a:cubicBezTo>
                    <a:cubicBezTo>
                      <a:pt x="94" y="97"/>
                      <a:pt x="94" y="97"/>
                      <a:pt x="94" y="97"/>
                    </a:cubicBezTo>
                    <a:cubicBezTo>
                      <a:pt x="35" y="96"/>
                      <a:pt x="35" y="96"/>
                      <a:pt x="35" y="96"/>
                    </a:cubicBezTo>
                    <a:cubicBezTo>
                      <a:pt x="14" y="127"/>
                      <a:pt x="14" y="127"/>
                      <a:pt x="14" y="127"/>
                    </a:cubicBezTo>
                    <a:cubicBezTo>
                      <a:pt x="14" y="127"/>
                      <a:pt x="14" y="149"/>
                      <a:pt x="14" y="165"/>
                    </a:cubicBezTo>
                    <a:cubicBezTo>
                      <a:pt x="14" y="181"/>
                      <a:pt x="0" y="179"/>
                      <a:pt x="0" y="179"/>
                    </a:cubicBezTo>
                    <a:cubicBezTo>
                      <a:pt x="3" y="185"/>
                      <a:pt x="7" y="189"/>
                      <a:pt x="14" y="192"/>
                    </a:cubicBezTo>
                    <a:cubicBezTo>
                      <a:pt x="33" y="199"/>
                      <a:pt x="36" y="209"/>
                      <a:pt x="47" y="213"/>
                    </a:cubicBezTo>
                    <a:cubicBezTo>
                      <a:pt x="58" y="217"/>
                      <a:pt x="80" y="213"/>
                      <a:pt x="80" y="213"/>
                    </a:cubicBezTo>
                    <a:cubicBezTo>
                      <a:pt x="80" y="213"/>
                      <a:pt x="86" y="217"/>
                      <a:pt x="92" y="222"/>
                    </a:cubicBezTo>
                    <a:cubicBezTo>
                      <a:pt x="97" y="217"/>
                      <a:pt x="105" y="208"/>
                      <a:pt x="111" y="207"/>
                    </a:cubicBezTo>
                    <a:cubicBezTo>
                      <a:pt x="119" y="205"/>
                      <a:pt x="124" y="195"/>
                      <a:pt x="124" y="195"/>
                    </a:cubicBezTo>
                    <a:cubicBezTo>
                      <a:pt x="125" y="187"/>
                      <a:pt x="125" y="187"/>
                      <a:pt x="125" y="187"/>
                    </a:cubicBezTo>
                    <a:cubicBezTo>
                      <a:pt x="125" y="187"/>
                      <a:pt x="146" y="185"/>
                      <a:pt x="149" y="176"/>
                    </a:cubicBezTo>
                    <a:cubicBezTo>
                      <a:pt x="152" y="167"/>
                      <a:pt x="151" y="155"/>
                      <a:pt x="151" y="155"/>
                    </a:cubicBezTo>
                    <a:cubicBezTo>
                      <a:pt x="151" y="155"/>
                      <a:pt x="164" y="139"/>
                      <a:pt x="179" y="131"/>
                    </a:cubicBezTo>
                    <a:cubicBezTo>
                      <a:pt x="194" y="123"/>
                      <a:pt x="199" y="112"/>
                      <a:pt x="199" y="112"/>
                    </a:cubicBezTo>
                    <a:lnTo>
                      <a:pt x="190" y="103"/>
                    </a:ln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15" name="Freeform 196"/>
              <p:cNvSpPr>
                <a:spLocks/>
              </p:cNvSpPr>
              <p:nvPr/>
            </p:nvSpPr>
            <p:spPr bwMode="gray">
              <a:xfrm>
                <a:off x="8115612" y="913217"/>
                <a:ext cx="459488" cy="359687"/>
              </a:xfrm>
              <a:custGeom>
                <a:avLst/>
                <a:gdLst>
                  <a:gd name="T0" fmla="*/ 968 w 1247"/>
                  <a:gd name="T1" fmla="*/ 891 h 976"/>
                  <a:gd name="T2" fmla="*/ 1036 w 1247"/>
                  <a:gd name="T3" fmla="*/ 874 h 976"/>
                  <a:gd name="T4" fmla="*/ 1008 w 1247"/>
                  <a:gd name="T5" fmla="*/ 851 h 976"/>
                  <a:gd name="T6" fmla="*/ 1015 w 1247"/>
                  <a:gd name="T7" fmla="*/ 825 h 976"/>
                  <a:gd name="T8" fmla="*/ 1108 w 1247"/>
                  <a:gd name="T9" fmla="*/ 786 h 976"/>
                  <a:gd name="T10" fmla="*/ 1139 w 1247"/>
                  <a:gd name="T11" fmla="*/ 771 h 976"/>
                  <a:gd name="T12" fmla="*/ 1162 w 1247"/>
                  <a:gd name="T13" fmla="*/ 767 h 976"/>
                  <a:gd name="T14" fmla="*/ 1182 w 1247"/>
                  <a:gd name="T15" fmla="*/ 717 h 976"/>
                  <a:gd name="T16" fmla="*/ 1184 w 1247"/>
                  <a:gd name="T17" fmla="*/ 701 h 976"/>
                  <a:gd name="T18" fmla="*/ 1234 w 1247"/>
                  <a:gd name="T19" fmla="*/ 632 h 976"/>
                  <a:gd name="T20" fmla="*/ 1172 w 1247"/>
                  <a:gd name="T21" fmla="*/ 594 h 976"/>
                  <a:gd name="T22" fmla="*/ 1060 w 1247"/>
                  <a:gd name="T23" fmla="*/ 655 h 976"/>
                  <a:gd name="T24" fmla="*/ 1043 w 1247"/>
                  <a:gd name="T25" fmla="*/ 716 h 976"/>
                  <a:gd name="T26" fmla="*/ 974 w 1247"/>
                  <a:gd name="T27" fmla="*/ 749 h 976"/>
                  <a:gd name="T28" fmla="*/ 836 w 1247"/>
                  <a:gd name="T29" fmla="*/ 753 h 976"/>
                  <a:gd name="T30" fmla="*/ 777 w 1247"/>
                  <a:gd name="T31" fmla="*/ 708 h 976"/>
                  <a:gd name="T32" fmla="*/ 750 w 1247"/>
                  <a:gd name="T33" fmla="*/ 616 h 976"/>
                  <a:gd name="T34" fmla="*/ 752 w 1247"/>
                  <a:gd name="T35" fmla="*/ 507 h 976"/>
                  <a:gd name="T36" fmla="*/ 768 w 1247"/>
                  <a:gd name="T37" fmla="*/ 434 h 976"/>
                  <a:gd name="T38" fmla="*/ 806 w 1247"/>
                  <a:gd name="T39" fmla="*/ 364 h 976"/>
                  <a:gd name="T40" fmla="*/ 780 w 1247"/>
                  <a:gd name="T41" fmla="*/ 355 h 976"/>
                  <a:gd name="T42" fmla="*/ 720 w 1247"/>
                  <a:gd name="T43" fmla="*/ 332 h 976"/>
                  <a:gd name="T44" fmla="*/ 714 w 1247"/>
                  <a:gd name="T45" fmla="*/ 280 h 976"/>
                  <a:gd name="T46" fmla="*/ 700 w 1247"/>
                  <a:gd name="T47" fmla="*/ 241 h 976"/>
                  <a:gd name="T48" fmla="*/ 661 w 1247"/>
                  <a:gd name="T49" fmla="*/ 154 h 976"/>
                  <a:gd name="T50" fmla="*/ 621 w 1247"/>
                  <a:gd name="T51" fmla="*/ 154 h 976"/>
                  <a:gd name="T52" fmla="*/ 519 w 1247"/>
                  <a:gd name="T53" fmla="*/ 161 h 976"/>
                  <a:gd name="T54" fmla="*/ 491 w 1247"/>
                  <a:gd name="T55" fmla="*/ 76 h 976"/>
                  <a:gd name="T56" fmla="*/ 390 w 1247"/>
                  <a:gd name="T57" fmla="*/ 45 h 976"/>
                  <a:gd name="T58" fmla="*/ 378 w 1247"/>
                  <a:gd name="T59" fmla="*/ 72 h 976"/>
                  <a:gd name="T60" fmla="*/ 106 w 1247"/>
                  <a:gd name="T61" fmla="*/ 0 h 976"/>
                  <a:gd name="T62" fmla="*/ 0 w 1247"/>
                  <a:gd name="T63" fmla="*/ 25 h 976"/>
                  <a:gd name="T64" fmla="*/ 10 w 1247"/>
                  <a:gd name="T65" fmla="*/ 76 h 976"/>
                  <a:gd name="T66" fmla="*/ 5 w 1247"/>
                  <a:gd name="T67" fmla="*/ 117 h 976"/>
                  <a:gd name="T68" fmla="*/ 42 w 1247"/>
                  <a:gd name="T69" fmla="*/ 176 h 976"/>
                  <a:gd name="T70" fmla="*/ 58 w 1247"/>
                  <a:gd name="T71" fmla="*/ 267 h 976"/>
                  <a:gd name="T72" fmla="*/ 7 w 1247"/>
                  <a:gd name="T73" fmla="*/ 261 h 976"/>
                  <a:gd name="T74" fmla="*/ 43 w 1247"/>
                  <a:gd name="T75" fmla="*/ 296 h 976"/>
                  <a:gd name="T76" fmla="*/ 91 w 1247"/>
                  <a:gd name="T77" fmla="*/ 337 h 976"/>
                  <a:gd name="T78" fmla="*/ 142 w 1247"/>
                  <a:gd name="T79" fmla="*/ 459 h 976"/>
                  <a:gd name="T80" fmla="*/ 210 w 1247"/>
                  <a:gd name="T81" fmla="*/ 506 h 976"/>
                  <a:gd name="T82" fmla="*/ 172 w 1247"/>
                  <a:gd name="T83" fmla="*/ 452 h 976"/>
                  <a:gd name="T84" fmla="*/ 162 w 1247"/>
                  <a:gd name="T85" fmla="*/ 387 h 976"/>
                  <a:gd name="T86" fmla="*/ 131 w 1247"/>
                  <a:gd name="T87" fmla="*/ 319 h 976"/>
                  <a:gd name="T88" fmla="*/ 116 w 1247"/>
                  <a:gd name="T89" fmla="*/ 227 h 976"/>
                  <a:gd name="T90" fmla="*/ 66 w 1247"/>
                  <a:gd name="T91" fmla="*/ 128 h 976"/>
                  <a:gd name="T92" fmla="*/ 84 w 1247"/>
                  <a:gd name="T93" fmla="*/ 42 h 976"/>
                  <a:gd name="T94" fmla="*/ 138 w 1247"/>
                  <a:gd name="T95" fmla="*/ 73 h 976"/>
                  <a:gd name="T96" fmla="*/ 160 w 1247"/>
                  <a:gd name="T97" fmla="*/ 180 h 976"/>
                  <a:gd name="T98" fmla="*/ 208 w 1247"/>
                  <a:gd name="T99" fmla="*/ 284 h 976"/>
                  <a:gd name="T100" fmla="*/ 257 w 1247"/>
                  <a:gd name="T101" fmla="*/ 318 h 976"/>
                  <a:gd name="T102" fmla="*/ 255 w 1247"/>
                  <a:gd name="T103" fmla="*/ 375 h 976"/>
                  <a:gd name="T104" fmla="*/ 294 w 1247"/>
                  <a:gd name="T105" fmla="*/ 418 h 976"/>
                  <a:gd name="T106" fmla="*/ 313 w 1247"/>
                  <a:gd name="T107" fmla="*/ 456 h 976"/>
                  <a:gd name="T108" fmla="*/ 371 w 1247"/>
                  <a:gd name="T109" fmla="*/ 575 h 976"/>
                  <a:gd name="T110" fmla="*/ 375 w 1247"/>
                  <a:gd name="T111" fmla="*/ 645 h 976"/>
                  <a:gd name="T112" fmla="*/ 423 w 1247"/>
                  <a:gd name="T113" fmla="*/ 740 h 976"/>
                  <a:gd name="T114" fmla="*/ 556 w 1247"/>
                  <a:gd name="T115" fmla="*/ 838 h 976"/>
                  <a:gd name="T116" fmla="*/ 677 w 1247"/>
                  <a:gd name="T117" fmla="*/ 899 h 976"/>
                  <a:gd name="T118" fmla="*/ 840 w 1247"/>
                  <a:gd name="T119" fmla="*/ 878 h 976"/>
                  <a:gd name="T120" fmla="*/ 947 w 1247"/>
                  <a:gd name="T121" fmla="*/ 96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47" h="976">
                    <a:moveTo>
                      <a:pt x="947" y="960"/>
                    </a:moveTo>
                    <a:cubicBezTo>
                      <a:pt x="947" y="944"/>
                      <a:pt x="947" y="922"/>
                      <a:pt x="947" y="922"/>
                    </a:cubicBezTo>
                    <a:cubicBezTo>
                      <a:pt x="968" y="891"/>
                      <a:pt x="968" y="891"/>
                      <a:pt x="968" y="891"/>
                    </a:cubicBezTo>
                    <a:cubicBezTo>
                      <a:pt x="1027" y="892"/>
                      <a:pt x="1027" y="892"/>
                      <a:pt x="1027" y="892"/>
                    </a:cubicBezTo>
                    <a:cubicBezTo>
                      <a:pt x="1027" y="881"/>
                      <a:pt x="1027" y="881"/>
                      <a:pt x="1027" y="881"/>
                    </a:cubicBezTo>
                    <a:cubicBezTo>
                      <a:pt x="1027" y="881"/>
                      <a:pt x="1036" y="884"/>
                      <a:pt x="1036" y="874"/>
                    </a:cubicBezTo>
                    <a:cubicBezTo>
                      <a:pt x="1036" y="864"/>
                      <a:pt x="1024" y="868"/>
                      <a:pt x="1024" y="868"/>
                    </a:cubicBezTo>
                    <a:cubicBezTo>
                      <a:pt x="1020" y="852"/>
                      <a:pt x="1020" y="852"/>
                      <a:pt x="1020" y="852"/>
                    </a:cubicBezTo>
                    <a:cubicBezTo>
                      <a:pt x="1020" y="852"/>
                      <a:pt x="1018" y="853"/>
                      <a:pt x="1008" y="851"/>
                    </a:cubicBezTo>
                    <a:cubicBezTo>
                      <a:pt x="998" y="849"/>
                      <a:pt x="997" y="833"/>
                      <a:pt x="997" y="833"/>
                    </a:cubicBezTo>
                    <a:cubicBezTo>
                      <a:pt x="987" y="829"/>
                      <a:pt x="987" y="829"/>
                      <a:pt x="987" y="829"/>
                    </a:cubicBezTo>
                    <a:cubicBezTo>
                      <a:pt x="987" y="829"/>
                      <a:pt x="1013" y="831"/>
                      <a:pt x="1015" y="825"/>
                    </a:cubicBezTo>
                    <a:cubicBezTo>
                      <a:pt x="1017" y="819"/>
                      <a:pt x="1014" y="795"/>
                      <a:pt x="1014" y="795"/>
                    </a:cubicBezTo>
                    <a:cubicBezTo>
                      <a:pt x="1101" y="796"/>
                      <a:pt x="1101" y="796"/>
                      <a:pt x="1101" y="796"/>
                    </a:cubicBezTo>
                    <a:cubicBezTo>
                      <a:pt x="1101" y="796"/>
                      <a:pt x="1103" y="786"/>
                      <a:pt x="1108" y="786"/>
                    </a:cubicBezTo>
                    <a:cubicBezTo>
                      <a:pt x="1113" y="786"/>
                      <a:pt x="1107" y="794"/>
                      <a:pt x="1118" y="793"/>
                    </a:cubicBezTo>
                    <a:cubicBezTo>
                      <a:pt x="1129" y="792"/>
                      <a:pt x="1136" y="760"/>
                      <a:pt x="1136" y="760"/>
                    </a:cubicBezTo>
                    <a:cubicBezTo>
                      <a:pt x="1139" y="771"/>
                      <a:pt x="1139" y="771"/>
                      <a:pt x="1139" y="771"/>
                    </a:cubicBezTo>
                    <a:cubicBezTo>
                      <a:pt x="1150" y="761"/>
                      <a:pt x="1150" y="761"/>
                      <a:pt x="1150" y="761"/>
                    </a:cubicBezTo>
                    <a:cubicBezTo>
                      <a:pt x="1164" y="745"/>
                      <a:pt x="1164" y="745"/>
                      <a:pt x="1164" y="745"/>
                    </a:cubicBezTo>
                    <a:cubicBezTo>
                      <a:pt x="1164" y="745"/>
                      <a:pt x="1158" y="764"/>
                      <a:pt x="1162" y="767"/>
                    </a:cubicBezTo>
                    <a:cubicBezTo>
                      <a:pt x="1166" y="770"/>
                      <a:pt x="1173" y="770"/>
                      <a:pt x="1173" y="770"/>
                    </a:cubicBezTo>
                    <a:cubicBezTo>
                      <a:pt x="1188" y="725"/>
                      <a:pt x="1188" y="725"/>
                      <a:pt x="1188" y="725"/>
                    </a:cubicBezTo>
                    <a:cubicBezTo>
                      <a:pt x="1182" y="717"/>
                      <a:pt x="1182" y="717"/>
                      <a:pt x="1182" y="717"/>
                    </a:cubicBezTo>
                    <a:cubicBezTo>
                      <a:pt x="1195" y="713"/>
                      <a:pt x="1195" y="713"/>
                      <a:pt x="1195" y="713"/>
                    </a:cubicBezTo>
                    <a:cubicBezTo>
                      <a:pt x="1196" y="705"/>
                      <a:pt x="1196" y="705"/>
                      <a:pt x="1196" y="705"/>
                    </a:cubicBezTo>
                    <a:cubicBezTo>
                      <a:pt x="1184" y="701"/>
                      <a:pt x="1184" y="701"/>
                      <a:pt x="1184" y="701"/>
                    </a:cubicBezTo>
                    <a:cubicBezTo>
                      <a:pt x="1196" y="688"/>
                      <a:pt x="1196" y="688"/>
                      <a:pt x="1196" y="688"/>
                    </a:cubicBezTo>
                    <a:cubicBezTo>
                      <a:pt x="1200" y="672"/>
                      <a:pt x="1200" y="672"/>
                      <a:pt x="1200" y="672"/>
                    </a:cubicBezTo>
                    <a:cubicBezTo>
                      <a:pt x="1200" y="672"/>
                      <a:pt x="1230" y="641"/>
                      <a:pt x="1234" y="632"/>
                    </a:cubicBezTo>
                    <a:cubicBezTo>
                      <a:pt x="1238" y="623"/>
                      <a:pt x="1247" y="600"/>
                      <a:pt x="1236" y="597"/>
                    </a:cubicBezTo>
                    <a:cubicBezTo>
                      <a:pt x="1225" y="594"/>
                      <a:pt x="1203" y="601"/>
                      <a:pt x="1203" y="601"/>
                    </a:cubicBezTo>
                    <a:cubicBezTo>
                      <a:pt x="1203" y="601"/>
                      <a:pt x="1179" y="594"/>
                      <a:pt x="1172" y="594"/>
                    </a:cubicBezTo>
                    <a:cubicBezTo>
                      <a:pt x="1165" y="594"/>
                      <a:pt x="1137" y="602"/>
                      <a:pt x="1123" y="606"/>
                    </a:cubicBezTo>
                    <a:cubicBezTo>
                      <a:pt x="1109" y="610"/>
                      <a:pt x="1084" y="606"/>
                      <a:pt x="1078" y="612"/>
                    </a:cubicBezTo>
                    <a:cubicBezTo>
                      <a:pt x="1072" y="618"/>
                      <a:pt x="1061" y="639"/>
                      <a:pt x="1060" y="655"/>
                    </a:cubicBezTo>
                    <a:cubicBezTo>
                      <a:pt x="1059" y="671"/>
                      <a:pt x="1059" y="686"/>
                      <a:pt x="1059" y="686"/>
                    </a:cubicBezTo>
                    <a:cubicBezTo>
                      <a:pt x="1049" y="690"/>
                      <a:pt x="1049" y="690"/>
                      <a:pt x="1049" y="690"/>
                    </a:cubicBezTo>
                    <a:cubicBezTo>
                      <a:pt x="1049" y="690"/>
                      <a:pt x="1049" y="710"/>
                      <a:pt x="1043" y="716"/>
                    </a:cubicBezTo>
                    <a:cubicBezTo>
                      <a:pt x="1037" y="722"/>
                      <a:pt x="1016" y="728"/>
                      <a:pt x="1011" y="737"/>
                    </a:cubicBezTo>
                    <a:cubicBezTo>
                      <a:pt x="1006" y="746"/>
                      <a:pt x="1009" y="765"/>
                      <a:pt x="996" y="766"/>
                    </a:cubicBezTo>
                    <a:cubicBezTo>
                      <a:pt x="983" y="767"/>
                      <a:pt x="990" y="749"/>
                      <a:pt x="974" y="749"/>
                    </a:cubicBezTo>
                    <a:cubicBezTo>
                      <a:pt x="958" y="749"/>
                      <a:pt x="932" y="761"/>
                      <a:pt x="912" y="761"/>
                    </a:cubicBezTo>
                    <a:cubicBezTo>
                      <a:pt x="892" y="761"/>
                      <a:pt x="864" y="784"/>
                      <a:pt x="855" y="780"/>
                    </a:cubicBezTo>
                    <a:cubicBezTo>
                      <a:pt x="846" y="776"/>
                      <a:pt x="847" y="755"/>
                      <a:pt x="836" y="753"/>
                    </a:cubicBezTo>
                    <a:cubicBezTo>
                      <a:pt x="825" y="751"/>
                      <a:pt x="797" y="748"/>
                      <a:pt x="797" y="748"/>
                    </a:cubicBezTo>
                    <a:cubicBezTo>
                      <a:pt x="797" y="748"/>
                      <a:pt x="795" y="731"/>
                      <a:pt x="790" y="724"/>
                    </a:cubicBezTo>
                    <a:cubicBezTo>
                      <a:pt x="785" y="717"/>
                      <a:pt x="777" y="708"/>
                      <a:pt x="777" y="708"/>
                    </a:cubicBezTo>
                    <a:cubicBezTo>
                      <a:pt x="777" y="685"/>
                      <a:pt x="777" y="685"/>
                      <a:pt x="777" y="685"/>
                    </a:cubicBezTo>
                    <a:cubicBezTo>
                      <a:pt x="751" y="644"/>
                      <a:pt x="751" y="644"/>
                      <a:pt x="751" y="644"/>
                    </a:cubicBezTo>
                    <a:cubicBezTo>
                      <a:pt x="750" y="616"/>
                      <a:pt x="750" y="616"/>
                      <a:pt x="750" y="616"/>
                    </a:cubicBezTo>
                    <a:cubicBezTo>
                      <a:pt x="739" y="596"/>
                      <a:pt x="739" y="596"/>
                      <a:pt x="739" y="596"/>
                    </a:cubicBezTo>
                    <a:cubicBezTo>
                      <a:pt x="736" y="539"/>
                      <a:pt x="736" y="539"/>
                      <a:pt x="736" y="539"/>
                    </a:cubicBezTo>
                    <a:cubicBezTo>
                      <a:pt x="736" y="539"/>
                      <a:pt x="752" y="518"/>
                      <a:pt x="752" y="507"/>
                    </a:cubicBezTo>
                    <a:cubicBezTo>
                      <a:pt x="752" y="496"/>
                      <a:pt x="754" y="466"/>
                      <a:pt x="754" y="466"/>
                    </a:cubicBezTo>
                    <a:cubicBezTo>
                      <a:pt x="752" y="439"/>
                      <a:pt x="752" y="439"/>
                      <a:pt x="752" y="439"/>
                    </a:cubicBezTo>
                    <a:cubicBezTo>
                      <a:pt x="768" y="434"/>
                      <a:pt x="768" y="434"/>
                      <a:pt x="768" y="434"/>
                    </a:cubicBezTo>
                    <a:cubicBezTo>
                      <a:pt x="768" y="434"/>
                      <a:pt x="767" y="394"/>
                      <a:pt x="775" y="392"/>
                    </a:cubicBezTo>
                    <a:cubicBezTo>
                      <a:pt x="783" y="390"/>
                      <a:pt x="791" y="401"/>
                      <a:pt x="793" y="392"/>
                    </a:cubicBezTo>
                    <a:cubicBezTo>
                      <a:pt x="795" y="383"/>
                      <a:pt x="806" y="364"/>
                      <a:pt x="806" y="364"/>
                    </a:cubicBezTo>
                    <a:cubicBezTo>
                      <a:pt x="806" y="363"/>
                      <a:pt x="806" y="363"/>
                      <a:pt x="806" y="363"/>
                    </a:cubicBezTo>
                    <a:cubicBezTo>
                      <a:pt x="803" y="364"/>
                      <a:pt x="799" y="365"/>
                      <a:pt x="794" y="365"/>
                    </a:cubicBezTo>
                    <a:cubicBezTo>
                      <a:pt x="783" y="365"/>
                      <a:pt x="785" y="355"/>
                      <a:pt x="780" y="355"/>
                    </a:cubicBezTo>
                    <a:cubicBezTo>
                      <a:pt x="775" y="355"/>
                      <a:pt x="756" y="355"/>
                      <a:pt x="756" y="355"/>
                    </a:cubicBezTo>
                    <a:cubicBezTo>
                      <a:pt x="750" y="344"/>
                      <a:pt x="750" y="344"/>
                      <a:pt x="750" y="344"/>
                    </a:cubicBezTo>
                    <a:cubicBezTo>
                      <a:pt x="750" y="344"/>
                      <a:pt x="720" y="343"/>
                      <a:pt x="720" y="332"/>
                    </a:cubicBezTo>
                    <a:cubicBezTo>
                      <a:pt x="720" y="321"/>
                      <a:pt x="722" y="313"/>
                      <a:pt x="722" y="313"/>
                    </a:cubicBezTo>
                    <a:cubicBezTo>
                      <a:pt x="714" y="307"/>
                      <a:pt x="714" y="307"/>
                      <a:pt x="714" y="307"/>
                    </a:cubicBezTo>
                    <a:cubicBezTo>
                      <a:pt x="714" y="280"/>
                      <a:pt x="714" y="280"/>
                      <a:pt x="714" y="280"/>
                    </a:cubicBezTo>
                    <a:cubicBezTo>
                      <a:pt x="714" y="280"/>
                      <a:pt x="724" y="277"/>
                      <a:pt x="717" y="270"/>
                    </a:cubicBezTo>
                    <a:cubicBezTo>
                      <a:pt x="710" y="263"/>
                      <a:pt x="701" y="262"/>
                      <a:pt x="701" y="254"/>
                    </a:cubicBezTo>
                    <a:cubicBezTo>
                      <a:pt x="701" y="247"/>
                      <a:pt x="700" y="241"/>
                      <a:pt x="700" y="241"/>
                    </a:cubicBezTo>
                    <a:cubicBezTo>
                      <a:pt x="700" y="241"/>
                      <a:pt x="689" y="234"/>
                      <a:pt x="689" y="225"/>
                    </a:cubicBezTo>
                    <a:cubicBezTo>
                      <a:pt x="689" y="216"/>
                      <a:pt x="697" y="201"/>
                      <a:pt x="689" y="193"/>
                    </a:cubicBezTo>
                    <a:cubicBezTo>
                      <a:pt x="681" y="185"/>
                      <a:pt x="661" y="154"/>
                      <a:pt x="661" y="154"/>
                    </a:cubicBezTo>
                    <a:cubicBezTo>
                      <a:pt x="632" y="153"/>
                      <a:pt x="632" y="153"/>
                      <a:pt x="632" y="153"/>
                    </a:cubicBezTo>
                    <a:cubicBezTo>
                      <a:pt x="622" y="148"/>
                      <a:pt x="622" y="148"/>
                      <a:pt x="622" y="148"/>
                    </a:cubicBezTo>
                    <a:cubicBezTo>
                      <a:pt x="621" y="154"/>
                      <a:pt x="621" y="154"/>
                      <a:pt x="621" y="154"/>
                    </a:cubicBezTo>
                    <a:cubicBezTo>
                      <a:pt x="621" y="154"/>
                      <a:pt x="609" y="153"/>
                      <a:pt x="605" y="157"/>
                    </a:cubicBezTo>
                    <a:cubicBezTo>
                      <a:pt x="601" y="161"/>
                      <a:pt x="588" y="195"/>
                      <a:pt x="569" y="195"/>
                    </a:cubicBezTo>
                    <a:cubicBezTo>
                      <a:pt x="550" y="195"/>
                      <a:pt x="519" y="161"/>
                      <a:pt x="519" y="161"/>
                    </a:cubicBezTo>
                    <a:cubicBezTo>
                      <a:pt x="519" y="161"/>
                      <a:pt x="529" y="119"/>
                      <a:pt x="519" y="109"/>
                    </a:cubicBezTo>
                    <a:cubicBezTo>
                      <a:pt x="508" y="98"/>
                      <a:pt x="497" y="97"/>
                      <a:pt x="497" y="97"/>
                    </a:cubicBezTo>
                    <a:cubicBezTo>
                      <a:pt x="491" y="76"/>
                      <a:pt x="491" y="76"/>
                      <a:pt x="491" y="76"/>
                    </a:cubicBezTo>
                    <a:cubicBezTo>
                      <a:pt x="473" y="68"/>
                      <a:pt x="473" y="68"/>
                      <a:pt x="473" y="68"/>
                    </a:cubicBezTo>
                    <a:cubicBezTo>
                      <a:pt x="473" y="68"/>
                      <a:pt x="478" y="60"/>
                      <a:pt x="463" y="45"/>
                    </a:cubicBezTo>
                    <a:cubicBezTo>
                      <a:pt x="390" y="45"/>
                      <a:pt x="390" y="45"/>
                      <a:pt x="390" y="45"/>
                    </a:cubicBezTo>
                    <a:cubicBezTo>
                      <a:pt x="390" y="45"/>
                      <a:pt x="383" y="49"/>
                      <a:pt x="383" y="55"/>
                    </a:cubicBezTo>
                    <a:cubicBezTo>
                      <a:pt x="383" y="61"/>
                      <a:pt x="385" y="65"/>
                      <a:pt x="382" y="69"/>
                    </a:cubicBezTo>
                    <a:cubicBezTo>
                      <a:pt x="378" y="72"/>
                      <a:pt x="378" y="72"/>
                      <a:pt x="378" y="72"/>
                    </a:cubicBezTo>
                    <a:cubicBezTo>
                      <a:pt x="246" y="74"/>
                      <a:pt x="246" y="74"/>
                      <a:pt x="246" y="74"/>
                    </a:cubicBezTo>
                    <a:cubicBezTo>
                      <a:pt x="106" y="10"/>
                      <a:pt x="106" y="10"/>
                      <a:pt x="106" y="10"/>
                    </a:cubicBezTo>
                    <a:cubicBezTo>
                      <a:pt x="106" y="10"/>
                      <a:pt x="96" y="10"/>
                      <a:pt x="106" y="0"/>
                    </a:cubicBezTo>
                    <a:cubicBezTo>
                      <a:pt x="7" y="4"/>
                      <a:pt x="7" y="4"/>
                      <a:pt x="7" y="4"/>
                    </a:cubicBezTo>
                    <a:cubicBezTo>
                      <a:pt x="4" y="2"/>
                      <a:pt x="4" y="2"/>
                      <a:pt x="4" y="2"/>
                    </a:cubicBezTo>
                    <a:cubicBezTo>
                      <a:pt x="2" y="12"/>
                      <a:pt x="0" y="20"/>
                      <a:pt x="0" y="25"/>
                    </a:cubicBezTo>
                    <a:cubicBezTo>
                      <a:pt x="0" y="36"/>
                      <a:pt x="13" y="54"/>
                      <a:pt x="13" y="54"/>
                    </a:cubicBezTo>
                    <a:cubicBezTo>
                      <a:pt x="2" y="61"/>
                      <a:pt x="2" y="61"/>
                      <a:pt x="2" y="61"/>
                    </a:cubicBezTo>
                    <a:cubicBezTo>
                      <a:pt x="10" y="76"/>
                      <a:pt x="10" y="76"/>
                      <a:pt x="10" y="76"/>
                    </a:cubicBezTo>
                    <a:cubicBezTo>
                      <a:pt x="3" y="86"/>
                      <a:pt x="3" y="86"/>
                      <a:pt x="3" y="86"/>
                    </a:cubicBezTo>
                    <a:cubicBezTo>
                      <a:pt x="16" y="97"/>
                      <a:pt x="16" y="97"/>
                      <a:pt x="16" y="97"/>
                    </a:cubicBezTo>
                    <a:cubicBezTo>
                      <a:pt x="5" y="117"/>
                      <a:pt x="5" y="117"/>
                      <a:pt x="5" y="117"/>
                    </a:cubicBezTo>
                    <a:cubicBezTo>
                      <a:pt x="14" y="121"/>
                      <a:pt x="14" y="121"/>
                      <a:pt x="14" y="121"/>
                    </a:cubicBezTo>
                    <a:cubicBezTo>
                      <a:pt x="14" y="121"/>
                      <a:pt x="11" y="162"/>
                      <a:pt x="20" y="171"/>
                    </a:cubicBezTo>
                    <a:cubicBezTo>
                      <a:pt x="29" y="180"/>
                      <a:pt x="42" y="176"/>
                      <a:pt x="42" y="176"/>
                    </a:cubicBezTo>
                    <a:cubicBezTo>
                      <a:pt x="42" y="176"/>
                      <a:pt x="66" y="219"/>
                      <a:pt x="66" y="227"/>
                    </a:cubicBezTo>
                    <a:cubicBezTo>
                      <a:pt x="66" y="235"/>
                      <a:pt x="47" y="260"/>
                      <a:pt x="47" y="260"/>
                    </a:cubicBezTo>
                    <a:cubicBezTo>
                      <a:pt x="58" y="267"/>
                      <a:pt x="58" y="267"/>
                      <a:pt x="58" y="267"/>
                    </a:cubicBezTo>
                    <a:cubicBezTo>
                      <a:pt x="50" y="276"/>
                      <a:pt x="50" y="276"/>
                      <a:pt x="50" y="276"/>
                    </a:cubicBezTo>
                    <a:cubicBezTo>
                      <a:pt x="41" y="264"/>
                      <a:pt x="41" y="264"/>
                      <a:pt x="41" y="264"/>
                    </a:cubicBezTo>
                    <a:cubicBezTo>
                      <a:pt x="7" y="261"/>
                      <a:pt x="7" y="261"/>
                      <a:pt x="7" y="261"/>
                    </a:cubicBezTo>
                    <a:cubicBezTo>
                      <a:pt x="23" y="279"/>
                      <a:pt x="23" y="279"/>
                      <a:pt x="23" y="279"/>
                    </a:cubicBezTo>
                    <a:cubicBezTo>
                      <a:pt x="29" y="295"/>
                      <a:pt x="29" y="295"/>
                      <a:pt x="29" y="295"/>
                    </a:cubicBezTo>
                    <a:cubicBezTo>
                      <a:pt x="43" y="296"/>
                      <a:pt x="43" y="296"/>
                      <a:pt x="43" y="296"/>
                    </a:cubicBezTo>
                    <a:cubicBezTo>
                      <a:pt x="43" y="296"/>
                      <a:pt x="60" y="319"/>
                      <a:pt x="65" y="317"/>
                    </a:cubicBezTo>
                    <a:cubicBezTo>
                      <a:pt x="70" y="315"/>
                      <a:pt x="85" y="305"/>
                      <a:pt x="85" y="305"/>
                    </a:cubicBezTo>
                    <a:cubicBezTo>
                      <a:pt x="85" y="305"/>
                      <a:pt x="84" y="328"/>
                      <a:pt x="91" y="337"/>
                    </a:cubicBezTo>
                    <a:cubicBezTo>
                      <a:pt x="98" y="346"/>
                      <a:pt x="113" y="358"/>
                      <a:pt x="113" y="368"/>
                    </a:cubicBezTo>
                    <a:cubicBezTo>
                      <a:pt x="113" y="378"/>
                      <a:pt x="96" y="398"/>
                      <a:pt x="102" y="412"/>
                    </a:cubicBezTo>
                    <a:cubicBezTo>
                      <a:pt x="108" y="426"/>
                      <a:pt x="128" y="442"/>
                      <a:pt x="142" y="459"/>
                    </a:cubicBezTo>
                    <a:cubicBezTo>
                      <a:pt x="156" y="476"/>
                      <a:pt x="175" y="497"/>
                      <a:pt x="175" y="497"/>
                    </a:cubicBezTo>
                    <a:cubicBezTo>
                      <a:pt x="175" y="497"/>
                      <a:pt x="162" y="524"/>
                      <a:pt x="178" y="525"/>
                    </a:cubicBezTo>
                    <a:cubicBezTo>
                      <a:pt x="194" y="526"/>
                      <a:pt x="210" y="506"/>
                      <a:pt x="210" y="506"/>
                    </a:cubicBezTo>
                    <a:cubicBezTo>
                      <a:pt x="206" y="493"/>
                      <a:pt x="206" y="493"/>
                      <a:pt x="206" y="493"/>
                    </a:cubicBezTo>
                    <a:cubicBezTo>
                      <a:pt x="206" y="493"/>
                      <a:pt x="198" y="457"/>
                      <a:pt x="190" y="453"/>
                    </a:cubicBezTo>
                    <a:cubicBezTo>
                      <a:pt x="182" y="449"/>
                      <a:pt x="172" y="452"/>
                      <a:pt x="172" y="452"/>
                    </a:cubicBezTo>
                    <a:cubicBezTo>
                      <a:pt x="160" y="435"/>
                      <a:pt x="160" y="435"/>
                      <a:pt x="160" y="435"/>
                    </a:cubicBezTo>
                    <a:cubicBezTo>
                      <a:pt x="160" y="435"/>
                      <a:pt x="164" y="422"/>
                      <a:pt x="162" y="414"/>
                    </a:cubicBezTo>
                    <a:cubicBezTo>
                      <a:pt x="160" y="406"/>
                      <a:pt x="162" y="387"/>
                      <a:pt x="162" y="387"/>
                    </a:cubicBezTo>
                    <a:cubicBezTo>
                      <a:pt x="150" y="365"/>
                      <a:pt x="150" y="365"/>
                      <a:pt x="150" y="365"/>
                    </a:cubicBezTo>
                    <a:cubicBezTo>
                      <a:pt x="150" y="365"/>
                      <a:pt x="160" y="341"/>
                      <a:pt x="156" y="329"/>
                    </a:cubicBezTo>
                    <a:cubicBezTo>
                      <a:pt x="152" y="317"/>
                      <a:pt x="131" y="319"/>
                      <a:pt x="131" y="319"/>
                    </a:cubicBezTo>
                    <a:cubicBezTo>
                      <a:pt x="131" y="288"/>
                      <a:pt x="131" y="288"/>
                      <a:pt x="131" y="288"/>
                    </a:cubicBezTo>
                    <a:cubicBezTo>
                      <a:pt x="114" y="267"/>
                      <a:pt x="114" y="267"/>
                      <a:pt x="114" y="267"/>
                    </a:cubicBezTo>
                    <a:cubicBezTo>
                      <a:pt x="116" y="227"/>
                      <a:pt x="116" y="227"/>
                      <a:pt x="116" y="227"/>
                    </a:cubicBezTo>
                    <a:cubicBezTo>
                      <a:pt x="116" y="227"/>
                      <a:pt x="102" y="207"/>
                      <a:pt x="97" y="201"/>
                    </a:cubicBezTo>
                    <a:cubicBezTo>
                      <a:pt x="92" y="195"/>
                      <a:pt x="89" y="170"/>
                      <a:pt x="89" y="170"/>
                    </a:cubicBezTo>
                    <a:cubicBezTo>
                      <a:pt x="89" y="170"/>
                      <a:pt x="63" y="132"/>
                      <a:pt x="66" y="128"/>
                    </a:cubicBezTo>
                    <a:cubicBezTo>
                      <a:pt x="69" y="124"/>
                      <a:pt x="79" y="107"/>
                      <a:pt x="75" y="95"/>
                    </a:cubicBezTo>
                    <a:cubicBezTo>
                      <a:pt x="71" y="83"/>
                      <a:pt x="85" y="67"/>
                      <a:pt x="85" y="67"/>
                    </a:cubicBezTo>
                    <a:cubicBezTo>
                      <a:pt x="84" y="42"/>
                      <a:pt x="84" y="42"/>
                      <a:pt x="84" y="42"/>
                    </a:cubicBezTo>
                    <a:cubicBezTo>
                      <a:pt x="84" y="42"/>
                      <a:pt x="104" y="62"/>
                      <a:pt x="113" y="62"/>
                    </a:cubicBezTo>
                    <a:cubicBezTo>
                      <a:pt x="122" y="62"/>
                      <a:pt x="134" y="58"/>
                      <a:pt x="134" y="58"/>
                    </a:cubicBezTo>
                    <a:cubicBezTo>
                      <a:pt x="134" y="58"/>
                      <a:pt x="131" y="69"/>
                      <a:pt x="138" y="73"/>
                    </a:cubicBezTo>
                    <a:cubicBezTo>
                      <a:pt x="145" y="77"/>
                      <a:pt x="155" y="77"/>
                      <a:pt x="155" y="77"/>
                    </a:cubicBezTo>
                    <a:cubicBezTo>
                      <a:pt x="155" y="77"/>
                      <a:pt x="152" y="88"/>
                      <a:pt x="152" y="106"/>
                    </a:cubicBezTo>
                    <a:cubicBezTo>
                      <a:pt x="152" y="124"/>
                      <a:pt x="160" y="180"/>
                      <a:pt x="160" y="180"/>
                    </a:cubicBezTo>
                    <a:cubicBezTo>
                      <a:pt x="160" y="180"/>
                      <a:pt x="181" y="255"/>
                      <a:pt x="189" y="257"/>
                    </a:cubicBezTo>
                    <a:cubicBezTo>
                      <a:pt x="197" y="259"/>
                      <a:pt x="217" y="257"/>
                      <a:pt x="217" y="257"/>
                    </a:cubicBezTo>
                    <a:cubicBezTo>
                      <a:pt x="217" y="257"/>
                      <a:pt x="199" y="268"/>
                      <a:pt x="208" y="284"/>
                    </a:cubicBezTo>
                    <a:cubicBezTo>
                      <a:pt x="217" y="300"/>
                      <a:pt x="234" y="302"/>
                      <a:pt x="234" y="302"/>
                    </a:cubicBezTo>
                    <a:cubicBezTo>
                      <a:pt x="236" y="317"/>
                      <a:pt x="236" y="317"/>
                      <a:pt x="236" y="317"/>
                    </a:cubicBezTo>
                    <a:cubicBezTo>
                      <a:pt x="257" y="318"/>
                      <a:pt x="257" y="318"/>
                      <a:pt x="257" y="318"/>
                    </a:cubicBezTo>
                    <a:cubicBezTo>
                      <a:pt x="260" y="346"/>
                      <a:pt x="260" y="346"/>
                      <a:pt x="260" y="346"/>
                    </a:cubicBezTo>
                    <a:cubicBezTo>
                      <a:pt x="260" y="346"/>
                      <a:pt x="228" y="359"/>
                      <a:pt x="238" y="374"/>
                    </a:cubicBezTo>
                    <a:cubicBezTo>
                      <a:pt x="248" y="389"/>
                      <a:pt x="255" y="375"/>
                      <a:pt x="255" y="375"/>
                    </a:cubicBezTo>
                    <a:cubicBezTo>
                      <a:pt x="255" y="375"/>
                      <a:pt x="264" y="395"/>
                      <a:pt x="270" y="397"/>
                    </a:cubicBezTo>
                    <a:cubicBezTo>
                      <a:pt x="276" y="399"/>
                      <a:pt x="294" y="401"/>
                      <a:pt x="294" y="404"/>
                    </a:cubicBezTo>
                    <a:cubicBezTo>
                      <a:pt x="294" y="407"/>
                      <a:pt x="294" y="418"/>
                      <a:pt x="294" y="418"/>
                    </a:cubicBezTo>
                    <a:cubicBezTo>
                      <a:pt x="294" y="418"/>
                      <a:pt x="279" y="437"/>
                      <a:pt x="290" y="438"/>
                    </a:cubicBezTo>
                    <a:cubicBezTo>
                      <a:pt x="301" y="439"/>
                      <a:pt x="313" y="437"/>
                      <a:pt x="313" y="437"/>
                    </a:cubicBezTo>
                    <a:cubicBezTo>
                      <a:pt x="313" y="456"/>
                      <a:pt x="313" y="456"/>
                      <a:pt x="313" y="456"/>
                    </a:cubicBezTo>
                    <a:cubicBezTo>
                      <a:pt x="313" y="456"/>
                      <a:pt x="335" y="481"/>
                      <a:pt x="345" y="495"/>
                    </a:cubicBezTo>
                    <a:cubicBezTo>
                      <a:pt x="355" y="509"/>
                      <a:pt x="373" y="538"/>
                      <a:pt x="373" y="547"/>
                    </a:cubicBezTo>
                    <a:cubicBezTo>
                      <a:pt x="373" y="556"/>
                      <a:pt x="370" y="562"/>
                      <a:pt x="371" y="575"/>
                    </a:cubicBezTo>
                    <a:cubicBezTo>
                      <a:pt x="372" y="588"/>
                      <a:pt x="386" y="595"/>
                      <a:pt x="384" y="606"/>
                    </a:cubicBezTo>
                    <a:cubicBezTo>
                      <a:pt x="382" y="617"/>
                      <a:pt x="364" y="625"/>
                      <a:pt x="364" y="632"/>
                    </a:cubicBezTo>
                    <a:cubicBezTo>
                      <a:pt x="364" y="639"/>
                      <a:pt x="375" y="645"/>
                      <a:pt x="375" y="645"/>
                    </a:cubicBezTo>
                    <a:cubicBezTo>
                      <a:pt x="375" y="645"/>
                      <a:pt x="351" y="642"/>
                      <a:pt x="351" y="659"/>
                    </a:cubicBezTo>
                    <a:cubicBezTo>
                      <a:pt x="351" y="676"/>
                      <a:pt x="350" y="717"/>
                      <a:pt x="373" y="719"/>
                    </a:cubicBezTo>
                    <a:cubicBezTo>
                      <a:pt x="396" y="721"/>
                      <a:pt x="416" y="727"/>
                      <a:pt x="423" y="740"/>
                    </a:cubicBezTo>
                    <a:cubicBezTo>
                      <a:pt x="430" y="753"/>
                      <a:pt x="437" y="779"/>
                      <a:pt x="453" y="781"/>
                    </a:cubicBezTo>
                    <a:cubicBezTo>
                      <a:pt x="469" y="783"/>
                      <a:pt x="496" y="777"/>
                      <a:pt x="507" y="788"/>
                    </a:cubicBezTo>
                    <a:cubicBezTo>
                      <a:pt x="518" y="799"/>
                      <a:pt x="525" y="825"/>
                      <a:pt x="556" y="838"/>
                    </a:cubicBezTo>
                    <a:cubicBezTo>
                      <a:pt x="587" y="851"/>
                      <a:pt x="632" y="851"/>
                      <a:pt x="639" y="861"/>
                    </a:cubicBezTo>
                    <a:cubicBezTo>
                      <a:pt x="646" y="871"/>
                      <a:pt x="649" y="881"/>
                      <a:pt x="659" y="881"/>
                    </a:cubicBezTo>
                    <a:cubicBezTo>
                      <a:pt x="669" y="881"/>
                      <a:pt x="677" y="899"/>
                      <a:pt x="677" y="899"/>
                    </a:cubicBezTo>
                    <a:cubicBezTo>
                      <a:pt x="677" y="899"/>
                      <a:pt x="720" y="894"/>
                      <a:pt x="722" y="897"/>
                    </a:cubicBezTo>
                    <a:cubicBezTo>
                      <a:pt x="724" y="900"/>
                      <a:pt x="731" y="921"/>
                      <a:pt x="745" y="917"/>
                    </a:cubicBezTo>
                    <a:cubicBezTo>
                      <a:pt x="759" y="913"/>
                      <a:pt x="829" y="875"/>
                      <a:pt x="840" y="878"/>
                    </a:cubicBezTo>
                    <a:cubicBezTo>
                      <a:pt x="851" y="881"/>
                      <a:pt x="921" y="938"/>
                      <a:pt x="924" y="946"/>
                    </a:cubicBezTo>
                    <a:cubicBezTo>
                      <a:pt x="926" y="951"/>
                      <a:pt x="927" y="964"/>
                      <a:pt x="933" y="974"/>
                    </a:cubicBezTo>
                    <a:cubicBezTo>
                      <a:pt x="933" y="974"/>
                      <a:pt x="947" y="976"/>
                      <a:pt x="947" y="960"/>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16" name="Freeform 197"/>
              <p:cNvSpPr>
                <a:spLocks/>
              </p:cNvSpPr>
              <p:nvPr/>
            </p:nvSpPr>
            <p:spPr bwMode="gray">
              <a:xfrm>
                <a:off x="8510997" y="1241864"/>
                <a:ext cx="109023" cy="61144"/>
              </a:xfrm>
              <a:custGeom>
                <a:avLst/>
                <a:gdLst>
                  <a:gd name="T0" fmla="*/ 103 w 296"/>
                  <a:gd name="T1" fmla="*/ 162 h 166"/>
                  <a:gd name="T2" fmla="*/ 105 w 296"/>
                  <a:gd name="T3" fmla="*/ 151 h 166"/>
                  <a:gd name="T4" fmla="*/ 114 w 296"/>
                  <a:gd name="T5" fmla="*/ 149 h 166"/>
                  <a:gd name="T6" fmla="*/ 115 w 296"/>
                  <a:gd name="T7" fmla="*/ 122 h 166"/>
                  <a:gd name="T8" fmla="*/ 135 w 296"/>
                  <a:gd name="T9" fmla="*/ 123 h 166"/>
                  <a:gd name="T10" fmla="*/ 148 w 296"/>
                  <a:gd name="T11" fmla="*/ 109 h 166"/>
                  <a:gd name="T12" fmla="*/ 162 w 296"/>
                  <a:gd name="T13" fmla="*/ 118 h 166"/>
                  <a:gd name="T14" fmla="*/ 189 w 296"/>
                  <a:gd name="T15" fmla="*/ 95 h 166"/>
                  <a:gd name="T16" fmla="*/ 190 w 296"/>
                  <a:gd name="T17" fmla="*/ 85 h 166"/>
                  <a:gd name="T18" fmla="*/ 203 w 296"/>
                  <a:gd name="T19" fmla="*/ 84 h 166"/>
                  <a:gd name="T20" fmla="*/ 213 w 296"/>
                  <a:gd name="T21" fmla="*/ 65 h 166"/>
                  <a:gd name="T22" fmla="*/ 238 w 296"/>
                  <a:gd name="T23" fmla="*/ 76 h 166"/>
                  <a:gd name="T24" fmla="*/ 251 w 296"/>
                  <a:gd name="T25" fmla="*/ 66 h 166"/>
                  <a:gd name="T26" fmla="*/ 262 w 296"/>
                  <a:gd name="T27" fmla="*/ 66 h 166"/>
                  <a:gd name="T28" fmla="*/ 281 w 296"/>
                  <a:gd name="T29" fmla="*/ 65 h 166"/>
                  <a:gd name="T30" fmla="*/ 294 w 296"/>
                  <a:gd name="T31" fmla="*/ 55 h 166"/>
                  <a:gd name="T32" fmla="*/ 283 w 296"/>
                  <a:gd name="T33" fmla="*/ 41 h 166"/>
                  <a:gd name="T34" fmla="*/ 268 w 296"/>
                  <a:gd name="T35" fmla="*/ 35 h 166"/>
                  <a:gd name="T36" fmla="*/ 248 w 296"/>
                  <a:gd name="T37" fmla="*/ 18 h 166"/>
                  <a:gd name="T38" fmla="*/ 230 w 296"/>
                  <a:gd name="T39" fmla="*/ 13 h 166"/>
                  <a:gd name="T40" fmla="*/ 214 w 296"/>
                  <a:gd name="T41" fmla="*/ 1 h 166"/>
                  <a:gd name="T42" fmla="*/ 192 w 296"/>
                  <a:gd name="T43" fmla="*/ 9 h 166"/>
                  <a:gd name="T44" fmla="*/ 171 w 296"/>
                  <a:gd name="T45" fmla="*/ 0 h 166"/>
                  <a:gd name="T46" fmla="*/ 148 w 296"/>
                  <a:gd name="T47" fmla="*/ 18 h 166"/>
                  <a:gd name="T48" fmla="*/ 125 w 296"/>
                  <a:gd name="T49" fmla="*/ 17 h 166"/>
                  <a:gd name="T50" fmla="*/ 109 w 296"/>
                  <a:gd name="T51" fmla="*/ 11 h 166"/>
                  <a:gd name="T52" fmla="*/ 89 w 296"/>
                  <a:gd name="T53" fmla="*/ 16 h 166"/>
                  <a:gd name="T54" fmla="*/ 81 w 296"/>
                  <a:gd name="T55" fmla="*/ 2 h 166"/>
                  <a:gd name="T56" fmla="*/ 59 w 296"/>
                  <a:gd name="T57" fmla="*/ 15 h 166"/>
                  <a:gd name="T58" fmla="*/ 39 w 296"/>
                  <a:gd name="T59" fmla="*/ 34 h 166"/>
                  <a:gd name="T60" fmla="*/ 11 w 296"/>
                  <a:gd name="T61" fmla="*/ 58 h 166"/>
                  <a:gd name="T62" fmla="*/ 9 w 296"/>
                  <a:gd name="T63" fmla="*/ 79 h 166"/>
                  <a:gd name="T64" fmla="*/ 0 w 296"/>
                  <a:gd name="T65" fmla="*/ 86 h 166"/>
                  <a:gd name="T66" fmla="*/ 13 w 296"/>
                  <a:gd name="T67" fmla="*/ 102 h 166"/>
                  <a:gd name="T68" fmla="*/ 28 w 296"/>
                  <a:gd name="T69" fmla="*/ 102 h 166"/>
                  <a:gd name="T70" fmla="*/ 36 w 296"/>
                  <a:gd name="T71" fmla="*/ 118 h 166"/>
                  <a:gd name="T72" fmla="*/ 52 w 296"/>
                  <a:gd name="T73" fmla="*/ 112 h 166"/>
                  <a:gd name="T74" fmla="*/ 67 w 296"/>
                  <a:gd name="T75" fmla="*/ 114 h 166"/>
                  <a:gd name="T76" fmla="*/ 68 w 296"/>
                  <a:gd name="T77" fmla="*/ 143 h 166"/>
                  <a:gd name="T78" fmla="*/ 85 w 296"/>
                  <a:gd name="T79" fmla="*/ 148 h 166"/>
                  <a:gd name="T80" fmla="*/ 89 w 296"/>
                  <a:gd name="T81" fmla="*/ 166 h 166"/>
                  <a:gd name="T82" fmla="*/ 103 w 296"/>
                  <a:gd name="T83" fmla="*/ 16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6" h="166">
                    <a:moveTo>
                      <a:pt x="103" y="162"/>
                    </a:moveTo>
                    <a:cubicBezTo>
                      <a:pt x="109" y="160"/>
                      <a:pt x="105" y="151"/>
                      <a:pt x="105" y="151"/>
                    </a:cubicBezTo>
                    <a:cubicBezTo>
                      <a:pt x="114" y="149"/>
                      <a:pt x="114" y="149"/>
                      <a:pt x="114" y="149"/>
                    </a:cubicBezTo>
                    <a:cubicBezTo>
                      <a:pt x="114" y="149"/>
                      <a:pt x="100" y="122"/>
                      <a:pt x="115" y="122"/>
                    </a:cubicBezTo>
                    <a:cubicBezTo>
                      <a:pt x="130" y="122"/>
                      <a:pt x="135" y="123"/>
                      <a:pt x="135" y="123"/>
                    </a:cubicBezTo>
                    <a:cubicBezTo>
                      <a:pt x="135" y="123"/>
                      <a:pt x="140" y="108"/>
                      <a:pt x="148" y="109"/>
                    </a:cubicBezTo>
                    <a:cubicBezTo>
                      <a:pt x="156" y="110"/>
                      <a:pt x="147" y="118"/>
                      <a:pt x="162" y="118"/>
                    </a:cubicBezTo>
                    <a:cubicBezTo>
                      <a:pt x="177" y="118"/>
                      <a:pt x="189" y="95"/>
                      <a:pt x="189" y="95"/>
                    </a:cubicBezTo>
                    <a:cubicBezTo>
                      <a:pt x="190" y="85"/>
                      <a:pt x="190" y="85"/>
                      <a:pt x="190" y="85"/>
                    </a:cubicBezTo>
                    <a:cubicBezTo>
                      <a:pt x="203" y="84"/>
                      <a:pt x="203" y="84"/>
                      <a:pt x="203" y="84"/>
                    </a:cubicBezTo>
                    <a:cubicBezTo>
                      <a:pt x="203" y="84"/>
                      <a:pt x="204" y="64"/>
                      <a:pt x="213" y="65"/>
                    </a:cubicBezTo>
                    <a:cubicBezTo>
                      <a:pt x="222" y="66"/>
                      <a:pt x="228" y="77"/>
                      <a:pt x="238" y="76"/>
                    </a:cubicBezTo>
                    <a:cubicBezTo>
                      <a:pt x="248" y="75"/>
                      <a:pt x="247" y="66"/>
                      <a:pt x="251" y="66"/>
                    </a:cubicBezTo>
                    <a:cubicBezTo>
                      <a:pt x="255" y="66"/>
                      <a:pt x="262" y="66"/>
                      <a:pt x="262" y="66"/>
                    </a:cubicBezTo>
                    <a:cubicBezTo>
                      <a:pt x="281" y="65"/>
                      <a:pt x="281" y="65"/>
                      <a:pt x="281" y="65"/>
                    </a:cubicBezTo>
                    <a:cubicBezTo>
                      <a:pt x="282" y="61"/>
                      <a:pt x="296" y="62"/>
                      <a:pt x="294" y="55"/>
                    </a:cubicBezTo>
                    <a:cubicBezTo>
                      <a:pt x="292" y="48"/>
                      <a:pt x="283" y="41"/>
                      <a:pt x="283" y="41"/>
                    </a:cubicBezTo>
                    <a:cubicBezTo>
                      <a:pt x="268" y="35"/>
                      <a:pt x="268" y="35"/>
                      <a:pt x="268" y="35"/>
                    </a:cubicBezTo>
                    <a:cubicBezTo>
                      <a:pt x="268" y="35"/>
                      <a:pt x="257" y="27"/>
                      <a:pt x="248" y="18"/>
                    </a:cubicBezTo>
                    <a:cubicBezTo>
                      <a:pt x="239" y="9"/>
                      <a:pt x="230" y="13"/>
                      <a:pt x="230" y="13"/>
                    </a:cubicBezTo>
                    <a:cubicBezTo>
                      <a:pt x="230" y="13"/>
                      <a:pt x="226" y="1"/>
                      <a:pt x="214" y="1"/>
                    </a:cubicBezTo>
                    <a:cubicBezTo>
                      <a:pt x="202" y="1"/>
                      <a:pt x="192" y="9"/>
                      <a:pt x="192" y="9"/>
                    </a:cubicBezTo>
                    <a:cubicBezTo>
                      <a:pt x="192" y="9"/>
                      <a:pt x="178" y="0"/>
                      <a:pt x="171" y="0"/>
                    </a:cubicBezTo>
                    <a:cubicBezTo>
                      <a:pt x="164" y="0"/>
                      <a:pt x="148" y="18"/>
                      <a:pt x="148" y="18"/>
                    </a:cubicBezTo>
                    <a:cubicBezTo>
                      <a:pt x="125" y="17"/>
                      <a:pt x="125" y="17"/>
                      <a:pt x="125" y="17"/>
                    </a:cubicBezTo>
                    <a:cubicBezTo>
                      <a:pt x="125" y="17"/>
                      <a:pt x="112" y="11"/>
                      <a:pt x="109" y="11"/>
                    </a:cubicBezTo>
                    <a:cubicBezTo>
                      <a:pt x="106" y="11"/>
                      <a:pt x="89" y="16"/>
                      <a:pt x="89" y="16"/>
                    </a:cubicBezTo>
                    <a:cubicBezTo>
                      <a:pt x="89" y="16"/>
                      <a:pt x="84" y="2"/>
                      <a:pt x="81" y="2"/>
                    </a:cubicBezTo>
                    <a:cubicBezTo>
                      <a:pt x="78" y="2"/>
                      <a:pt x="59" y="15"/>
                      <a:pt x="59" y="15"/>
                    </a:cubicBezTo>
                    <a:cubicBezTo>
                      <a:pt x="59" y="15"/>
                      <a:pt x="54" y="26"/>
                      <a:pt x="39" y="34"/>
                    </a:cubicBezTo>
                    <a:cubicBezTo>
                      <a:pt x="24" y="42"/>
                      <a:pt x="11" y="58"/>
                      <a:pt x="11" y="58"/>
                    </a:cubicBezTo>
                    <a:cubicBezTo>
                      <a:pt x="11" y="58"/>
                      <a:pt x="12" y="70"/>
                      <a:pt x="9" y="79"/>
                    </a:cubicBezTo>
                    <a:cubicBezTo>
                      <a:pt x="8" y="82"/>
                      <a:pt x="4" y="85"/>
                      <a:pt x="0" y="86"/>
                    </a:cubicBezTo>
                    <a:cubicBezTo>
                      <a:pt x="2" y="91"/>
                      <a:pt x="6" y="102"/>
                      <a:pt x="13" y="102"/>
                    </a:cubicBezTo>
                    <a:cubicBezTo>
                      <a:pt x="22" y="102"/>
                      <a:pt x="28" y="102"/>
                      <a:pt x="28" y="102"/>
                    </a:cubicBezTo>
                    <a:cubicBezTo>
                      <a:pt x="28" y="102"/>
                      <a:pt x="27" y="120"/>
                      <a:pt x="36" y="118"/>
                    </a:cubicBezTo>
                    <a:cubicBezTo>
                      <a:pt x="45" y="116"/>
                      <a:pt x="47" y="111"/>
                      <a:pt x="52" y="112"/>
                    </a:cubicBezTo>
                    <a:cubicBezTo>
                      <a:pt x="57" y="113"/>
                      <a:pt x="67" y="114"/>
                      <a:pt x="67" y="114"/>
                    </a:cubicBezTo>
                    <a:cubicBezTo>
                      <a:pt x="68" y="143"/>
                      <a:pt x="68" y="143"/>
                      <a:pt x="68" y="143"/>
                    </a:cubicBezTo>
                    <a:cubicBezTo>
                      <a:pt x="85" y="148"/>
                      <a:pt x="85" y="148"/>
                      <a:pt x="85" y="148"/>
                    </a:cubicBezTo>
                    <a:cubicBezTo>
                      <a:pt x="92" y="158"/>
                      <a:pt x="89" y="166"/>
                      <a:pt x="89" y="166"/>
                    </a:cubicBezTo>
                    <a:cubicBezTo>
                      <a:pt x="89" y="166"/>
                      <a:pt x="97" y="164"/>
                      <a:pt x="103" y="162"/>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17" name="Freeform 198"/>
              <p:cNvSpPr>
                <a:spLocks/>
              </p:cNvSpPr>
              <p:nvPr/>
            </p:nvSpPr>
            <p:spPr bwMode="gray">
              <a:xfrm>
                <a:off x="9041452" y="1440893"/>
                <a:ext cx="73306" cy="84072"/>
              </a:xfrm>
              <a:custGeom>
                <a:avLst/>
                <a:gdLst>
                  <a:gd name="T0" fmla="*/ 43 w 199"/>
                  <a:gd name="T1" fmla="*/ 52 h 228"/>
                  <a:gd name="T2" fmla="*/ 10 w 199"/>
                  <a:gd name="T3" fmla="*/ 61 h 228"/>
                  <a:gd name="T4" fmla="*/ 11 w 199"/>
                  <a:gd name="T5" fmla="*/ 89 h 228"/>
                  <a:gd name="T6" fmla="*/ 1 w 199"/>
                  <a:gd name="T7" fmla="*/ 107 h 228"/>
                  <a:gd name="T8" fmla="*/ 12 w 199"/>
                  <a:gd name="T9" fmla="*/ 122 h 228"/>
                  <a:gd name="T10" fmla="*/ 26 w 199"/>
                  <a:gd name="T11" fmla="*/ 144 h 228"/>
                  <a:gd name="T12" fmla="*/ 40 w 199"/>
                  <a:gd name="T13" fmla="*/ 137 h 228"/>
                  <a:gd name="T14" fmla="*/ 40 w 199"/>
                  <a:gd name="T15" fmla="*/ 173 h 228"/>
                  <a:gd name="T16" fmla="*/ 65 w 199"/>
                  <a:gd name="T17" fmla="*/ 212 h 228"/>
                  <a:gd name="T18" fmla="*/ 103 w 199"/>
                  <a:gd name="T19" fmla="*/ 224 h 228"/>
                  <a:gd name="T20" fmla="*/ 95 w 199"/>
                  <a:gd name="T21" fmla="*/ 204 h 228"/>
                  <a:gd name="T22" fmla="*/ 102 w 199"/>
                  <a:gd name="T23" fmla="*/ 187 h 228"/>
                  <a:gd name="T24" fmla="*/ 107 w 199"/>
                  <a:gd name="T25" fmla="*/ 195 h 228"/>
                  <a:gd name="T26" fmla="*/ 125 w 199"/>
                  <a:gd name="T27" fmla="*/ 195 h 228"/>
                  <a:gd name="T28" fmla="*/ 142 w 199"/>
                  <a:gd name="T29" fmla="*/ 183 h 228"/>
                  <a:gd name="T30" fmla="*/ 154 w 199"/>
                  <a:gd name="T31" fmla="*/ 193 h 228"/>
                  <a:gd name="T32" fmla="*/ 167 w 199"/>
                  <a:gd name="T33" fmla="*/ 199 h 228"/>
                  <a:gd name="T34" fmla="*/ 174 w 199"/>
                  <a:gd name="T35" fmla="*/ 182 h 228"/>
                  <a:gd name="T36" fmla="*/ 186 w 199"/>
                  <a:gd name="T37" fmla="*/ 175 h 228"/>
                  <a:gd name="T38" fmla="*/ 184 w 199"/>
                  <a:gd name="T39" fmla="*/ 147 h 228"/>
                  <a:gd name="T40" fmla="*/ 195 w 199"/>
                  <a:gd name="T41" fmla="*/ 132 h 228"/>
                  <a:gd name="T42" fmla="*/ 174 w 199"/>
                  <a:gd name="T43" fmla="*/ 105 h 228"/>
                  <a:gd name="T44" fmla="*/ 173 w 199"/>
                  <a:gd name="T45" fmla="*/ 55 h 228"/>
                  <a:gd name="T46" fmla="*/ 195 w 199"/>
                  <a:gd name="T47" fmla="*/ 32 h 228"/>
                  <a:gd name="T48" fmla="*/ 199 w 199"/>
                  <a:gd name="T49" fmla="*/ 11 h 228"/>
                  <a:gd name="T50" fmla="*/ 199 w 199"/>
                  <a:gd name="T51" fmla="*/ 11 h 228"/>
                  <a:gd name="T52" fmla="*/ 197 w 199"/>
                  <a:gd name="T53" fmla="*/ 9 h 228"/>
                  <a:gd name="T54" fmla="*/ 143 w 199"/>
                  <a:gd name="T55" fmla="*/ 0 h 228"/>
                  <a:gd name="T56" fmla="*/ 139 w 199"/>
                  <a:gd name="T57" fmla="*/ 9 h 228"/>
                  <a:gd name="T58" fmla="*/ 109 w 199"/>
                  <a:gd name="T59" fmla="*/ 4 h 228"/>
                  <a:gd name="T60" fmla="*/ 108 w 199"/>
                  <a:gd name="T61" fmla="*/ 15 h 228"/>
                  <a:gd name="T62" fmla="*/ 69 w 199"/>
                  <a:gd name="T63" fmla="*/ 1 h 228"/>
                  <a:gd name="T64" fmla="*/ 50 w 199"/>
                  <a:gd name="T65" fmla="*/ 7 h 228"/>
                  <a:gd name="T66" fmla="*/ 39 w 199"/>
                  <a:gd name="T67" fmla="*/ 29 h 228"/>
                  <a:gd name="T68" fmla="*/ 43 w 199"/>
                  <a:gd name="T69" fmla="*/ 5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9" h="228">
                    <a:moveTo>
                      <a:pt x="43" y="52"/>
                    </a:moveTo>
                    <a:cubicBezTo>
                      <a:pt x="31" y="55"/>
                      <a:pt x="13" y="52"/>
                      <a:pt x="10" y="61"/>
                    </a:cubicBezTo>
                    <a:cubicBezTo>
                      <a:pt x="7" y="70"/>
                      <a:pt x="11" y="89"/>
                      <a:pt x="11" y="89"/>
                    </a:cubicBezTo>
                    <a:cubicBezTo>
                      <a:pt x="11" y="89"/>
                      <a:pt x="0" y="96"/>
                      <a:pt x="1" y="107"/>
                    </a:cubicBezTo>
                    <a:cubicBezTo>
                      <a:pt x="2" y="117"/>
                      <a:pt x="12" y="115"/>
                      <a:pt x="12" y="122"/>
                    </a:cubicBezTo>
                    <a:cubicBezTo>
                      <a:pt x="12" y="129"/>
                      <a:pt x="22" y="143"/>
                      <a:pt x="26" y="144"/>
                    </a:cubicBezTo>
                    <a:cubicBezTo>
                      <a:pt x="30" y="145"/>
                      <a:pt x="39" y="130"/>
                      <a:pt x="40" y="137"/>
                    </a:cubicBezTo>
                    <a:cubicBezTo>
                      <a:pt x="41" y="144"/>
                      <a:pt x="31" y="165"/>
                      <a:pt x="40" y="173"/>
                    </a:cubicBezTo>
                    <a:cubicBezTo>
                      <a:pt x="49" y="181"/>
                      <a:pt x="65" y="212"/>
                      <a:pt x="65" y="212"/>
                    </a:cubicBezTo>
                    <a:cubicBezTo>
                      <a:pt x="65" y="212"/>
                      <a:pt x="94" y="228"/>
                      <a:pt x="103" y="224"/>
                    </a:cubicBezTo>
                    <a:cubicBezTo>
                      <a:pt x="112" y="220"/>
                      <a:pt x="98" y="210"/>
                      <a:pt x="95" y="204"/>
                    </a:cubicBezTo>
                    <a:cubicBezTo>
                      <a:pt x="92" y="198"/>
                      <a:pt x="96" y="188"/>
                      <a:pt x="102" y="187"/>
                    </a:cubicBezTo>
                    <a:cubicBezTo>
                      <a:pt x="108" y="186"/>
                      <a:pt x="107" y="195"/>
                      <a:pt x="107" y="195"/>
                    </a:cubicBezTo>
                    <a:cubicBezTo>
                      <a:pt x="125" y="195"/>
                      <a:pt x="125" y="195"/>
                      <a:pt x="125" y="195"/>
                    </a:cubicBezTo>
                    <a:cubicBezTo>
                      <a:pt x="125" y="195"/>
                      <a:pt x="134" y="184"/>
                      <a:pt x="142" y="183"/>
                    </a:cubicBezTo>
                    <a:cubicBezTo>
                      <a:pt x="150" y="182"/>
                      <a:pt x="154" y="193"/>
                      <a:pt x="154" y="193"/>
                    </a:cubicBezTo>
                    <a:cubicBezTo>
                      <a:pt x="167" y="199"/>
                      <a:pt x="167" y="199"/>
                      <a:pt x="167" y="199"/>
                    </a:cubicBezTo>
                    <a:cubicBezTo>
                      <a:pt x="167" y="199"/>
                      <a:pt x="173" y="185"/>
                      <a:pt x="174" y="182"/>
                    </a:cubicBezTo>
                    <a:cubicBezTo>
                      <a:pt x="175" y="179"/>
                      <a:pt x="186" y="175"/>
                      <a:pt x="186" y="175"/>
                    </a:cubicBezTo>
                    <a:cubicBezTo>
                      <a:pt x="184" y="147"/>
                      <a:pt x="184" y="147"/>
                      <a:pt x="184" y="147"/>
                    </a:cubicBezTo>
                    <a:cubicBezTo>
                      <a:pt x="184" y="147"/>
                      <a:pt x="196" y="142"/>
                      <a:pt x="195" y="132"/>
                    </a:cubicBezTo>
                    <a:cubicBezTo>
                      <a:pt x="194" y="122"/>
                      <a:pt x="175" y="117"/>
                      <a:pt x="174" y="105"/>
                    </a:cubicBezTo>
                    <a:cubicBezTo>
                      <a:pt x="173" y="92"/>
                      <a:pt x="163" y="71"/>
                      <a:pt x="173" y="55"/>
                    </a:cubicBezTo>
                    <a:cubicBezTo>
                      <a:pt x="184" y="38"/>
                      <a:pt x="195" y="39"/>
                      <a:pt x="195" y="32"/>
                    </a:cubicBezTo>
                    <a:cubicBezTo>
                      <a:pt x="195" y="27"/>
                      <a:pt x="195" y="18"/>
                      <a:pt x="199" y="11"/>
                    </a:cubicBezTo>
                    <a:cubicBezTo>
                      <a:pt x="199" y="11"/>
                      <a:pt x="199" y="11"/>
                      <a:pt x="199" y="11"/>
                    </a:cubicBezTo>
                    <a:cubicBezTo>
                      <a:pt x="198" y="10"/>
                      <a:pt x="197" y="10"/>
                      <a:pt x="197" y="9"/>
                    </a:cubicBezTo>
                    <a:cubicBezTo>
                      <a:pt x="190" y="0"/>
                      <a:pt x="143" y="0"/>
                      <a:pt x="143" y="0"/>
                    </a:cubicBezTo>
                    <a:cubicBezTo>
                      <a:pt x="139" y="9"/>
                      <a:pt x="139" y="9"/>
                      <a:pt x="139" y="9"/>
                    </a:cubicBezTo>
                    <a:cubicBezTo>
                      <a:pt x="109" y="4"/>
                      <a:pt x="109" y="4"/>
                      <a:pt x="109" y="4"/>
                    </a:cubicBezTo>
                    <a:cubicBezTo>
                      <a:pt x="108" y="15"/>
                      <a:pt x="108" y="15"/>
                      <a:pt x="108" y="15"/>
                    </a:cubicBezTo>
                    <a:cubicBezTo>
                      <a:pt x="69" y="1"/>
                      <a:pt x="69" y="1"/>
                      <a:pt x="69" y="1"/>
                    </a:cubicBezTo>
                    <a:cubicBezTo>
                      <a:pt x="50" y="7"/>
                      <a:pt x="50" y="7"/>
                      <a:pt x="50" y="7"/>
                    </a:cubicBezTo>
                    <a:cubicBezTo>
                      <a:pt x="50" y="7"/>
                      <a:pt x="39" y="21"/>
                      <a:pt x="39" y="29"/>
                    </a:cubicBezTo>
                    <a:cubicBezTo>
                      <a:pt x="39" y="37"/>
                      <a:pt x="55" y="49"/>
                      <a:pt x="43" y="52"/>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18" name="Freeform 199"/>
              <p:cNvSpPr>
                <a:spLocks/>
              </p:cNvSpPr>
              <p:nvPr/>
            </p:nvSpPr>
            <p:spPr bwMode="gray">
              <a:xfrm>
                <a:off x="8984055" y="1393319"/>
                <a:ext cx="82820" cy="143032"/>
              </a:xfrm>
              <a:custGeom>
                <a:avLst/>
                <a:gdLst>
                  <a:gd name="T0" fmla="*/ 62 w 225"/>
                  <a:gd name="T1" fmla="*/ 28 h 388"/>
                  <a:gd name="T2" fmla="*/ 42 w 225"/>
                  <a:gd name="T3" fmla="*/ 44 h 388"/>
                  <a:gd name="T4" fmla="*/ 46 w 225"/>
                  <a:gd name="T5" fmla="*/ 64 h 388"/>
                  <a:gd name="T6" fmla="*/ 57 w 225"/>
                  <a:gd name="T7" fmla="*/ 67 h 388"/>
                  <a:gd name="T8" fmla="*/ 47 w 225"/>
                  <a:gd name="T9" fmla="*/ 85 h 388"/>
                  <a:gd name="T10" fmla="*/ 11 w 225"/>
                  <a:gd name="T11" fmla="*/ 93 h 388"/>
                  <a:gd name="T12" fmla="*/ 22 w 225"/>
                  <a:gd name="T13" fmla="*/ 116 h 388"/>
                  <a:gd name="T14" fmla="*/ 4 w 225"/>
                  <a:gd name="T15" fmla="*/ 134 h 388"/>
                  <a:gd name="T16" fmla="*/ 35 w 225"/>
                  <a:gd name="T17" fmla="*/ 172 h 388"/>
                  <a:gd name="T18" fmla="*/ 51 w 225"/>
                  <a:gd name="T19" fmla="*/ 174 h 388"/>
                  <a:gd name="T20" fmla="*/ 56 w 225"/>
                  <a:gd name="T21" fmla="*/ 167 h 388"/>
                  <a:gd name="T22" fmla="*/ 68 w 225"/>
                  <a:gd name="T23" fmla="*/ 182 h 388"/>
                  <a:gd name="T24" fmla="*/ 59 w 225"/>
                  <a:gd name="T25" fmla="*/ 208 h 388"/>
                  <a:gd name="T26" fmla="*/ 81 w 225"/>
                  <a:gd name="T27" fmla="*/ 211 h 388"/>
                  <a:gd name="T28" fmla="*/ 80 w 225"/>
                  <a:gd name="T29" fmla="*/ 230 h 388"/>
                  <a:gd name="T30" fmla="*/ 88 w 225"/>
                  <a:gd name="T31" fmla="*/ 240 h 388"/>
                  <a:gd name="T32" fmla="*/ 74 w 225"/>
                  <a:gd name="T33" fmla="*/ 258 h 388"/>
                  <a:gd name="T34" fmla="*/ 69 w 225"/>
                  <a:gd name="T35" fmla="*/ 286 h 388"/>
                  <a:gd name="T36" fmla="*/ 61 w 225"/>
                  <a:gd name="T37" fmla="*/ 312 h 388"/>
                  <a:gd name="T38" fmla="*/ 78 w 225"/>
                  <a:gd name="T39" fmla="*/ 333 h 388"/>
                  <a:gd name="T40" fmla="*/ 78 w 225"/>
                  <a:gd name="T41" fmla="*/ 353 h 388"/>
                  <a:gd name="T42" fmla="*/ 99 w 225"/>
                  <a:gd name="T43" fmla="*/ 377 h 388"/>
                  <a:gd name="T44" fmla="*/ 108 w 225"/>
                  <a:gd name="T45" fmla="*/ 377 h 388"/>
                  <a:gd name="T46" fmla="*/ 112 w 225"/>
                  <a:gd name="T47" fmla="*/ 388 h 388"/>
                  <a:gd name="T48" fmla="*/ 132 w 225"/>
                  <a:gd name="T49" fmla="*/ 387 h 388"/>
                  <a:gd name="T50" fmla="*/ 143 w 225"/>
                  <a:gd name="T51" fmla="*/ 369 h 388"/>
                  <a:gd name="T52" fmla="*/ 161 w 225"/>
                  <a:gd name="T53" fmla="*/ 368 h 388"/>
                  <a:gd name="T54" fmla="*/ 162 w 225"/>
                  <a:gd name="T55" fmla="*/ 360 h 388"/>
                  <a:gd name="T56" fmla="*/ 183 w 225"/>
                  <a:gd name="T57" fmla="*/ 359 h 388"/>
                  <a:gd name="T58" fmla="*/ 197 w 225"/>
                  <a:gd name="T59" fmla="*/ 342 h 388"/>
                  <a:gd name="T60" fmla="*/ 217 w 225"/>
                  <a:gd name="T61" fmla="*/ 350 h 388"/>
                  <a:gd name="T62" fmla="*/ 221 w 225"/>
                  <a:gd name="T63" fmla="*/ 341 h 388"/>
                  <a:gd name="T64" fmla="*/ 196 w 225"/>
                  <a:gd name="T65" fmla="*/ 302 h 388"/>
                  <a:gd name="T66" fmla="*/ 196 w 225"/>
                  <a:gd name="T67" fmla="*/ 266 h 388"/>
                  <a:gd name="T68" fmla="*/ 182 w 225"/>
                  <a:gd name="T69" fmla="*/ 273 h 388"/>
                  <a:gd name="T70" fmla="*/ 168 w 225"/>
                  <a:gd name="T71" fmla="*/ 251 h 388"/>
                  <a:gd name="T72" fmla="*/ 157 w 225"/>
                  <a:gd name="T73" fmla="*/ 236 h 388"/>
                  <a:gd name="T74" fmla="*/ 167 w 225"/>
                  <a:gd name="T75" fmla="*/ 218 h 388"/>
                  <a:gd name="T76" fmla="*/ 166 w 225"/>
                  <a:gd name="T77" fmla="*/ 190 h 388"/>
                  <a:gd name="T78" fmla="*/ 199 w 225"/>
                  <a:gd name="T79" fmla="*/ 181 h 388"/>
                  <a:gd name="T80" fmla="*/ 195 w 225"/>
                  <a:gd name="T81" fmla="*/ 158 h 388"/>
                  <a:gd name="T82" fmla="*/ 206 w 225"/>
                  <a:gd name="T83" fmla="*/ 136 h 388"/>
                  <a:gd name="T84" fmla="*/ 203 w 225"/>
                  <a:gd name="T85" fmla="*/ 117 h 388"/>
                  <a:gd name="T86" fmla="*/ 185 w 225"/>
                  <a:gd name="T87" fmla="*/ 117 h 388"/>
                  <a:gd name="T88" fmla="*/ 183 w 225"/>
                  <a:gd name="T89" fmla="*/ 102 h 388"/>
                  <a:gd name="T90" fmla="*/ 153 w 225"/>
                  <a:gd name="T91" fmla="*/ 85 h 388"/>
                  <a:gd name="T92" fmla="*/ 133 w 225"/>
                  <a:gd name="T93" fmla="*/ 109 h 388"/>
                  <a:gd name="T94" fmla="*/ 144 w 225"/>
                  <a:gd name="T95" fmla="*/ 61 h 388"/>
                  <a:gd name="T96" fmla="*/ 126 w 225"/>
                  <a:gd name="T97" fmla="*/ 22 h 388"/>
                  <a:gd name="T98" fmla="*/ 83 w 225"/>
                  <a:gd name="T99" fmla="*/ 0 h 388"/>
                  <a:gd name="T100" fmla="*/ 76 w 225"/>
                  <a:gd name="T101" fmla="*/ 12 h 388"/>
                  <a:gd name="T102" fmla="*/ 62 w 225"/>
                  <a:gd name="T103" fmla="*/ 2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5" h="388">
                    <a:moveTo>
                      <a:pt x="62" y="28"/>
                    </a:moveTo>
                    <a:cubicBezTo>
                      <a:pt x="56" y="30"/>
                      <a:pt x="40" y="35"/>
                      <a:pt x="42" y="44"/>
                    </a:cubicBezTo>
                    <a:cubicBezTo>
                      <a:pt x="44" y="53"/>
                      <a:pt x="42" y="64"/>
                      <a:pt x="46" y="64"/>
                    </a:cubicBezTo>
                    <a:cubicBezTo>
                      <a:pt x="50" y="64"/>
                      <a:pt x="57" y="64"/>
                      <a:pt x="57" y="67"/>
                    </a:cubicBezTo>
                    <a:cubicBezTo>
                      <a:pt x="57" y="71"/>
                      <a:pt x="58" y="81"/>
                      <a:pt x="47" y="85"/>
                    </a:cubicBezTo>
                    <a:cubicBezTo>
                      <a:pt x="36" y="89"/>
                      <a:pt x="11" y="88"/>
                      <a:pt x="11" y="93"/>
                    </a:cubicBezTo>
                    <a:cubicBezTo>
                      <a:pt x="11" y="98"/>
                      <a:pt x="31" y="109"/>
                      <a:pt x="22" y="116"/>
                    </a:cubicBezTo>
                    <a:cubicBezTo>
                      <a:pt x="13" y="124"/>
                      <a:pt x="0" y="123"/>
                      <a:pt x="4" y="134"/>
                    </a:cubicBezTo>
                    <a:cubicBezTo>
                      <a:pt x="8" y="145"/>
                      <a:pt x="35" y="172"/>
                      <a:pt x="35" y="172"/>
                    </a:cubicBezTo>
                    <a:cubicBezTo>
                      <a:pt x="51" y="174"/>
                      <a:pt x="51" y="174"/>
                      <a:pt x="51" y="174"/>
                    </a:cubicBezTo>
                    <a:cubicBezTo>
                      <a:pt x="56" y="167"/>
                      <a:pt x="56" y="167"/>
                      <a:pt x="56" y="167"/>
                    </a:cubicBezTo>
                    <a:cubicBezTo>
                      <a:pt x="56" y="167"/>
                      <a:pt x="65" y="168"/>
                      <a:pt x="68" y="182"/>
                    </a:cubicBezTo>
                    <a:cubicBezTo>
                      <a:pt x="71" y="196"/>
                      <a:pt x="59" y="208"/>
                      <a:pt x="59" y="208"/>
                    </a:cubicBezTo>
                    <a:cubicBezTo>
                      <a:pt x="59" y="217"/>
                      <a:pt x="81" y="211"/>
                      <a:pt x="81" y="211"/>
                    </a:cubicBezTo>
                    <a:cubicBezTo>
                      <a:pt x="80" y="230"/>
                      <a:pt x="80" y="230"/>
                      <a:pt x="80" y="230"/>
                    </a:cubicBezTo>
                    <a:cubicBezTo>
                      <a:pt x="80" y="230"/>
                      <a:pt x="89" y="234"/>
                      <a:pt x="88" y="240"/>
                    </a:cubicBezTo>
                    <a:cubicBezTo>
                      <a:pt x="87" y="246"/>
                      <a:pt x="74" y="258"/>
                      <a:pt x="74" y="258"/>
                    </a:cubicBezTo>
                    <a:cubicBezTo>
                      <a:pt x="69" y="286"/>
                      <a:pt x="69" y="286"/>
                      <a:pt x="69" y="286"/>
                    </a:cubicBezTo>
                    <a:cubicBezTo>
                      <a:pt x="69" y="286"/>
                      <a:pt x="61" y="302"/>
                      <a:pt x="61" y="312"/>
                    </a:cubicBezTo>
                    <a:cubicBezTo>
                      <a:pt x="61" y="322"/>
                      <a:pt x="78" y="325"/>
                      <a:pt x="78" y="333"/>
                    </a:cubicBezTo>
                    <a:cubicBezTo>
                      <a:pt x="78" y="341"/>
                      <a:pt x="78" y="353"/>
                      <a:pt x="78" y="353"/>
                    </a:cubicBezTo>
                    <a:cubicBezTo>
                      <a:pt x="99" y="377"/>
                      <a:pt x="99" y="377"/>
                      <a:pt x="99" y="377"/>
                    </a:cubicBezTo>
                    <a:cubicBezTo>
                      <a:pt x="108" y="377"/>
                      <a:pt x="108" y="377"/>
                      <a:pt x="108" y="377"/>
                    </a:cubicBezTo>
                    <a:cubicBezTo>
                      <a:pt x="112" y="388"/>
                      <a:pt x="112" y="388"/>
                      <a:pt x="112" y="388"/>
                    </a:cubicBezTo>
                    <a:cubicBezTo>
                      <a:pt x="112" y="388"/>
                      <a:pt x="122" y="388"/>
                      <a:pt x="132" y="387"/>
                    </a:cubicBezTo>
                    <a:cubicBezTo>
                      <a:pt x="142" y="386"/>
                      <a:pt x="137" y="373"/>
                      <a:pt x="143" y="369"/>
                    </a:cubicBezTo>
                    <a:cubicBezTo>
                      <a:pt x="149" y="365"/>
                      <a:pt x="161" y="368"/>
                      <a:pt x="161" y="368"/>
                    </a:cubicBezTo>
                    <a:cubicBezTo>
                      <a:pt x="162" y="360"/>
                      <a:pt x="162" y="360"/>
                      <a:pt x="162" y="360"/>
                    </a:cubicBezTo>
                    <a:cubicBezTo>
                      <a:pt x="183" y="359"/>
                      <a:pt x="183" y="359"/>
                      <a:pt x="183" y="359"/>
                    </a:cubicBezTo>
                    <a:cubicBezTo>
                      <a:pt x="183" y="359"/>
                      <a:pt x="187" y="343"/>
                      <a:pt x="197" y="342"/>
                    </a:cubicBezTo>
                    <a:cubicBezTo>
                      <a:pt x="207" y="341"/>
                      <a:pt x="209" y="352"/>
                      <a:pt x="217" y="350"/>
                    </a:cubicBezTo>
                    <a:cubicBezTo>
                      <a:pt x="225" y="348"/>
                      <a:pt x="221" y="341"/>
                      <a:pt x="221" y="341"/>
                    </a:cubicBezTo>
                    <a:cubicBezTo>
                      <a:pt x="221" y="341"/>
                      <a:pt x="205" y="310"/>
                      <a:pt x="196" y="302"/>
                    </a:cubicBezTo>
                    <a:cubicBezTo>
                      <a:pt x="187" y="294"/>
                      <a:pt x="197" y="273"/>
                      <a:pt x="196" y="266"/>
                    </a:cubicBezTo>
                    <a:cubicBezTo>
                      <a:pt x="195" y="259"/>
                      <a:pt x="186" y="274"/>
                      <a:pt x="182" y="273"/>
                    </a:cubicBezTo>
                    <a:cubicBezTo>
                      <a:pt x="178" y="272"/>
                      <a:pt x="168" y="258"/>
                      <a:pt x="168" y="251"/>
                    </a:cubicBezTo>
                    <a:cubicBezTo>
                      <a:pt x="168" y="244"/>
                      <a:pt x="158" y="246"/>
                      <a:pt x="157" y="236"/>
                    </a:cubicBezTo>
                    <a:cubicBezTo>
                      <a:pt x="156" y="225"/>
                      <a:pt x="167" y="218"/>
                      <a:pt x="167" y="218"/>
                    </a:cubicBezTo>
                    <a:cubicBezTo>
                      <a:pt x="167" y="218"/>
                      <a:pt x="163" y="199"/>
                      <a:pt x="166" y="190"/>
                    </a:cubicBezTo>
                    <a:cubicBezTo>
                      <a:pt x="169" y="181"/>
                      <a:pt x="187" y="184"/>
                      <a:pt x="199" y="181"/>
                    </a:cubicBezTo>
                    <a:cubicBezTo>
                      <a:pt x="211" y="178"/>
                      <a:pt x="195" y="166"/>
                      <a:pt x="195" y="158"/>
                    </a:cubicBezTo>
                    <a:cubicBezTo>
                      <a:pt x="195" y="150"/>
                      <a:pt x="206" y="136"/>
                      <a:pt x="206" y="136"/>
                    </a:cubicBezTo>
                    <a:cubicBezTo>
                      <a:pt x="206" y="136"/>
                      <a:pt x="206" y="125"/>
                      <a:pt x="203" y="117"/>
                    </a:cubicBezTo>
                    <a:cubicBezTo>
                      <a:pt x="200" y="109"/>
                      <a:pt x="185" y="117"/>
                      <a:pt x="185" y="117"/>
                    </a:cubicBezTo>
                    <a:cubicBezTo>
                      <a:pt x="183" y="102"/>
                      <a:pt x="183" y="102"/>
                      <a:pt x="183" y="102"/>
                    </a:cubicBezTo>
                    <a:cubicBezTo>
                      <a:pt x="183" y="102"/>
                      <a:pt x="166" y="87"/>
                      <a:pt x="153" y="85"/>
                    </a:cubicBezTo>
                    <a:cubicBezTo>
                      <a:pt x="140" y="83"/>
                      <a:pt x="133" y="109"/>
                      <a:pt x="133" y="109"/>
                    </a:cubicBezTo>
                    <a:cubicBezTo>
                      <a:pt x="133" y="109"/>
                      <a:pt x="142" y="69"/>
                      <a:pt x="144" y="61"/>
                    </a:cubicBezTo>
                    <a:cubicBezTo>
                      <a:pt x="146" y="53"/>
                      <a:pt x="132" y="30"/>
                      <a:pt x="126" y="22"/>
                    </a:cubicBezTo>
                    <a:cubicBezTo>
                      <a:pt x="120" y="14"/>
                      <a:pt x="83" y="0"/>
                      <a:pt x="83" y="0"/>
                    </a:cubicBezTo>
                    <a:cubicBezTo>
                      <a:pt x="76" y="12"/>
                      <a:pt x="76" y="12"/>
                      <a:pt x="76" y="12"/>
                    </a:cubicBezTo>
                    <a:cubicBezTo>
                      <a:pt x="76" y="12"/>
                      <a:pt x="69" y="26"/>
                      <a:pt x="62" y="28"/>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19" name="Freeform 200"/>
              <p:cNvSpPr>
                <a:spLocks noEditPoints="1"/>
              </p:cNvSpPr>
              <p:nvPr/>
            </p:nvSpPr>
            <p:spPr bwMode="gray">
              <a:xfrm>
                <a:off x="8778018" y="1317514"/>
                <a:ext cx="236607" cy="230224"/>
              </a:xfrm>
              <a:custGeom>
                <a:avLst/>
                <a:gdLst>
                  <a:gd name="T0" fmla="*/ 175 w 642"/>
                  <a:gd name="T1" fmla="*/ 3 h 625"/>
                  <a:gd name="T2" fmla="*/ 165 w 642"/>
                  <a:gd name="T3" fmla="*/ 34 h 625"/>
                  <a:gd name="T4" fmla="*/ 630 w 642"/>
                  <a:gd name="T5" fmla="*/ 190 h 625"/>
                  <a:gd name="T6" fmla="*/ 595 w 642"/>
                  <a:gd name="T7" fmla="*/ 194 h 625"/>
                  <a:gd name="T8" fmla="*/ 553 w 642"/>
                  <a:gd name="T9" fmla="*/ 194 h 625"/>
                  <a:gd name="T10" fmla="*/ 586 w 642"/>
                  <a:gd name="T11" fmla="*/ 167 h 625"/>
                  <a:gd name="T12" fmla="*/ 572 w 642"/>
                  <a:gd name="T13" fmla="*/ 143 h 625"/>
                  <a:gd name="T14" fmla="*/ 556 w 642"/>
                  <a:gd name="T15" fmla="*/ 143 h 625"/>
                  <a:gd name="T16" fmla="*/ 536 w 642"/>
                  <a:gd name="T17" fmla="*/ 123 h 625"/>
                  <a:gd name="T18" fmla="*/ 522 w 642"/>
                  <a:gd name="T19" fmla="*/ 129 h 625"/>
                  <a:gd name="T20" fmla="*/ 498 w 642"/>
                  <a:gd name="T21" fmla="*/ 117 h 625"/>
                  <a:gd name="T22" fmla="*/ 501 w 642"/>
                  <a:gd name="T23" fmla="*/ 93 h 625"/>
                  <a:gd name="T24" fmla="*/ 457 w 642"/>
                  <a:gd name="T25" fmla="*/ 84 h 625"/>
                  <a:gd name="T26" fmla="*/ 435 w 642"/>
                  <a:gd name="T27" fmla="*/ 99 h 625"/>
                  <a:gd name="T28" fmla="*/ 346 w 642"/>
                  <a:gd name="T29" fmla="*/ 88 h 625"/>
                  <a:gd name="T30" fmla="*/ 242 w 642"/>
                  <a:gd name="T31" fmla="*/ 68 h 625"/>
                  <a:gd name="T32" fmla="*/ 147 w 642"/>
                  <a:gd name="T33" fmla="*/ 56 h 625"/>
                  <a:gd name="T34" fmla="*/ 113 w 642"/>
                  <a:gd name="T35" fmla="*/ 136 h 625"/>
                  <a:gd name="T36" fmla="*/ 89 w 642"/>
                  <a:gd name="T37" fmla="*/ 154 h 625"/>
                  <a:gd name="T38" fmla="*/ 82 w 642"/>
                  <a:gd name="T39" fmla="*/ 102 h 625"/>
                  <a:gd name="T40" fmla="*/ 77 w 642"/>
                  <a:gd name="T41" fmla="*/ 38 h 625"/>
                  <a:gd name="T42" fmla="*/ 38 w 642"/>
                  <a:gd name="T43" fmla="*/ 77 h 625"/>
                  <a:gd name="T44" fmla="*/ 24 w 642"/>
                  <a:gd name="T45" fmla="*/ 115 h 625"/>
                  <a:gd name="T46" fmla="*/ 5 w 642"/>
                  <a:gd name="T47" fmla="*/ 162 h 625"/>
                  <a:gd name="T48" fmla="*/ 35 w 642"/>
                  <a:gd name="T49" fmla="*/ 180 h 625"/>
                  <a:gd name="T50" fmla="*/ 50 w 642"/>
                  <a:gd name="T51" fmla="*/ 216 h 625"/>
                  <a:gd name="T52" fmla="*/ 41 w 642"/>
                  <a:gd name="T53" fmla="*/ 259 h 625"/>
                  <a:gd name="T54" fmla="*/ 59 w 642"/>
                  <a:gd name="T55" fmla="*/ 280 h 625"/>
                  <a:gd name="T56" fmla="*/ 111 w 642"/>
                  <a:gd name="T57" fmla="*/ 284 h 625"/>
                  <a:gd name="T58" fmla="*/ 136 w 642"/>
                  <a:gd name="T59" fmla="*/ 284 h 625"/>
                  <a:gd name="T60" fmla="*/ 181 w 642"/>
                  <a:gd name="T61" fmla="*/ 330 h 625"/>
                  <a:gd name="T62" fmla="*/ 203 w 642"/>
                  <a:gd name="T63" fmla="*/ 322 h 625"/>
                  <a:gd name="T64" fmla="*/ 232 w 642"/>
                  <a:gd name="T65" fmla="*/ 324 h 625"/>
                  <a:gd name="T66" fmla="*/ 276 w 642"/>
                  <a:gd name="T67" fmla="*/ 323 h 625"/>
                  <a:gd name="T68" fmla="*/ 263 w 642"/>
                  <a:gd name="T69" fmla="*/ 362 h 625"/>
                  <a:gd name="T70" fmla="*/ 254 w 642"/>
                  <a:gd name="T71" fmla="*/ 404 h 625"/>
                  <a:gd name="T72" fmla="*/ 261 w 642"/>
                  <a:gd name="T73" fmla="*/ 440 h 625"/>
                  <a:gd name="T74" fmla="*/ 278 w 642"/>
                  <a:gd name="T75" fmla="*/ 476 h 625"/>
                  <a:gd name="T76" fmla="*/ 259 w 642"/>
                  <a:gd name="T77" fmla="*/ 507 h 625"/>
                  <a:gd name="T78" fmla="*/ 284 w 642"/>
                  <a:gd name="T79" fmla="*/ 549 h 625"/>
                  <a:gd name="T80" fmla="*/ 299 w 642"/>
                  <a:gd name="T81" fmla="*/ 594 h 625"/>
                  <a:gd name="T82" fmla="*/ 326 w 642"/>
                  <a:gd name="T83" fmla="*/ 619 h 625"/>
                  <a:gd name="T84" fmla="*/ 362 w 642"/>
                  <a:gd name="T85" fmla="*/ 624 h 625"/>
                  <a:gd name="T86" fmla="*/ 400 w 642"/>
                  <a:gd name="T87" fmla="*/ 593 h 625"/>
                  <a:gd name="T88" fmla="*/ 420 w 642"/>
                  <a:gd name="T89" fmla="*/ 579 h 625"/>
                  <a:gd name="T90" fmla="*/ 457 w 642"/>
                  <a:gd name="T91" fmla="*/ 547 h 625"/>
                  <a:gd name="T92" fmla="*/ 432 w 642"/>
                  <a:gd name="T93" fmla="*/ 524 h 625"/>
                  <a:gd name="T94" fmla="*/ 419 w 642"/>
                  <a:gd name="T95" fmla="*/ 490 h 625"/>
                  <a:gd name="T96" fmla="*/ 400 w 642"/>
                  <a:gd name="T97" fmla="*/ 425 h 625"/>
                  <a:gd name="T98" fmla="*/ 429 w 642"/>
                  <a:gd name="T99" fmla="*/ 433 h 625"/>
                  <a:gd name="T100" fmla="*/ 450 w 642"/>
                  <a:gd name="T101" fmla="*/ 444 h 625"/>
                  <a:gd name="T102" fmla="*/ 469 w 642"/>
                  <a:gd name="T103" fmla="*/ 446 h 625"/>
                  <a:gd name="T104" fmla="*/ 507 w 642"/>
                  <a:gd name="T105" fmla="*/ 432 h 625"/>
                  <a:gd name="T106" fmla="*/ 551 w 642"/>
                  <a:gd name="T107" fmla="*/ 424 h 625"/>
                  <a:gd name="T108" fmla="*/ 583 w 642"/>
                  <a:gd name="T109" fmla="*/ 414 h 625"/>
                  <a:gd name="T110" fmla="*/ 596 w 642"/>
                  <a:gd name="T111" fmla="*/ 399 h 625"/>
                  <a:gd name="T112" fmla="*/ 563 w 642"/>
                  <a:gd name="T113" fmla="*/ 340 h 625"/>
                  <a:gd name="T114" fmla="*/ 570 w 642"/>
                  <a:gd name="T115" fmla="*/ 299 h 625"/>
                  <a:gd name="T116" fmla="*/ 616 w 642"/>
                  <a:gd name="T117" fmla="*/ 273 h 625"/>
                  <a:gd name="T118" fmla="*/ 601 w 642"/>
                  <a:gd name="T119" fmla="*/ 250 h 625"/>
                  <a:gd name="T120" fmla="*/ 635 w 642"/>
                  <a:gd name="T121" fmla="*/ 218 h 625"/>
                  <a:gd name="T122" fmla="*/ 630 w 642"/>
                  <a:gd name="T123" fmla="*/ 19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2" h="625">
                    <a:moveTo>
                      <a:pt x="182" y="33"/>
                    </a:moveTo>
                    <a:cubicBezTo>
                      <a:pt x="182" y="33"/>
                      <a:pt x="187" y="6"/>
                      <a:pt x="175" y="3"/>
                    </a:cubicBezTo>
                    <a:cubicBezTo>
                      <a:pt x="164" y="0"/>
                      <a:pt x="158" y="7"/>
                      <a:pt x="158" y="13"/>
                    </a:cubicBezTo>
                    <a:cubicBezTo>
                      <a:pt x="158" y="18"/>
                      <a:pt x="165" y="34"/>
                      <a:pt x="165" y="34"/>
                    </a:cubicBezTo>
                    <a:lnTo>
                      <a:pt x="182" y="33"/>
                    </a:lnTo>
                    <a:close/>
                    <a:moveTo>
                      <a:pt x="630" y="190"/>
                    </a:moveTo>
                    <a:cubicBezTo>
                      <a:pt x="626" y="184"/>
                      <a:pt x="611" y="201"/>
                      <a:pt x="611" y="201"/>
                    </a:cubicBezTo>
                    <a:cubicBezTo>
                      <a:pt x="611" y="201"/>
                      <a:pt x="601" y="197"/>
                      <a:pt x="595" y="194"/>
                    </a:cubicBezTo>
                    <a:cubicBezTo>
                      <a:pt x="589" y="191"/>
                      <a:pt x="575" y="208"/>
                      <a:pt x="575" y="208"/>
                    </a:cubicBezTo>
                    <a:cubicBezTo>
                      <a:pt x="553" y="194"/>
                      <a:pt x="553" y="194"/>
                      <a:pt x="553" y="194"/>
                    </a:cubicBezTo>
                    <a:cubicBezTo>
                      <a:pt x="553" y="194"/>
                      <a:pt x="579" y="194"/>
                      <a:pt x="583" y="187"/>
                    </a:cubicBezTo>
                    <a:cubicBezTo>
                      <a:pt x="587" y="180"/>
                      <a:pt x="586" y="167"/>
                      <a:pt x="586" y="167"/>
                    </a:cubicBezTo>
                    <a:cubicBezTo>
                      <a:pt x="586" y="167"/>
                      <a:pt x="596" y="166"/>
                      <a:pt x="598" y="153"/>
                    </a:cubicBezTo>
                    <a:cubicBezTo>
                      <a:pt x="600" y="140"/>
                      <a:pt x="572" y="143"/>
                      <a:pt x="572" y="143"/>
                    </a:cubicBezTo>
                    <a:cubicBezTo>
                      <a:pt x="572" y="143"/>
                      <a:pt x="568" y="129"/>
                      <a:pt x="561" y="128"/>
                    </a:cubicBezTo>
                    <a:cubicBezTo>
                      <a:pt x="554" y="127"/>
                      <a:pt x="556" y="143"/>
                      <a:pt x="556" y="143"/>
                    </a:cubicBezTo>
                    <a:cubicBezTo>
                      <a:pt x="556" y="143"/>
                      <a:pt x="550" y="134"/>
                      <a:pt x="550" y="128"/>
                    </a:cubicBezTo>
                    <a:cubicBezTo>
                      <a:pt x="550" y="122"/>
                      <a:pt x="536" y="123"/>
                      <a:pt x="536" y="123"/>
                    </a:cubicBezTo>
                    <a:cubicBezTo>
                      <a:pt x="532" y="143"/>
                      <a:pt x="532" y="143"/>
                      <a:pt x="532" y="143"/>
                    </a:cubicBezTo>
                    <a:cubicBezTo>
                      <a:pt x="532" y="143"/>
                      <a:pt x="524" y="135"/>
                      <a:pt x="522" y="129"/>
                    </a:cubicBezTo>
                    <a:cubicBezTo>
                      <a:pt x="520" y="123"/>
                      <a:pt x="519" y="109"/>
                      <a:pt x="519" y="109"/>
                    </a:cubicBezTo>
                    <a:cubicBezTo>
                      <a:pt x="498" y="117"/>
                      <a:pt x="498" y="117"/>
                      <a:pt x="498" y="117"/>
                    </a:cubicBezTo>
                    <a:cubicBezTo>
                      <a:pt x="498" y="117"/>
                      <a:pt x="514" y="108"/>
                      <a:pt x="514" y="103"/>
                    </a:cubicBezTo>
                    <a:cubicBezTo>
                      <a:pt x="514" y="98"/>
                      <a:pt x="501" y="98"/>
                      <a:pt x="501" y="93"/>
                    </a:cubicBezTo>
                    <a:cubicBezTo>
                      <a:pt x="501" y="88"/>
                      <a:pt x="543" y="88"/>
                      <a:pt x="547" y="82"/>
                    </a:cubicBezTo>
                    <a:cubicBezTo>
                      <a:pt x="551" y="76"/>
                      <a:pt x="457" y="84"/>
                      <a:pt x="457" y="84"/>
                    </a:cubicBezTo>
                    <a:cubicBezTo>
                      <a:pt x="466" y="94"/>
                      <a:pt x="466" y="94"/>
                      <a:pt x="466" y="94"/>
                    </a:cubicBezTo>
                    <a:cubicBezTo>
                      <a:pt x="466" y="94"/>
                      <a:pt x="444" y="96"/>
                      <a:pt x="435" y="99"/>
                    </a:cubicBezTo>
                    <a:cubicBezTo>
                      <a:pt x="426" y="102"/>
                      <a:pt x="402" y="119"/>
                      <a:pt x="402" y="119"/>
                    </a:cubicBezTo>
                    <a:cubicBezTo>
                      <a:pt x="378" y="120"/>
                      <a:pt x="346" y="88"/>
                      <a:pt x="346" y="88"/>
                    </a:cubicBezTo>
                    <a:cubicBezTo>
                      <a:pt x="346" y="88"/>
                      <a:pt x="265" y="93"/>
                      <a:pt x="255" y="92"/>
                    </a:cubicBezTo>
                    <a:cubicBezTo>
                      <a:pt x="245" y="91"/>
                      <a:pt x="242" y="82"/>
                      <a:pt x="242" y="68"/>
                    </a:cubicBezTo>
                    <a:cubicBezTo>
                      <a:pt x="242" y="54"/>
                      <a:pt x="236" y="44"/>
                      <a:pt x="210" y="39"/>
                    </a:cubicBezTo>
                    <a:cubicBezTo>
                      <a:pt x="184" y="34"/>
                      <a:pt x="147" y="56"/>
                      <a:pt x="147" y="56"/>
                    </a:cubicBezTo>
                    <a:cubicBezTo>
                      <a:pt x="147" y="56"/>
                      <a:pt x="120" y="62"/>
                      <a:pt x="104" y="76"/>
                    </a:cubicBezTo>
                    <a:cubicBezTo>
                      <a:pt x="88" y="90"/>
                      <a:pt x="111" y="116"/>
                      <a:pt x="113" y="136"/>
                    </a:cubicBezTo>
                    <a:cubicBezTo>
                      <a:pt x="115" y="156"/>
                      <a:pt x="88" y="172"/>
                      <a:pt x="88" y="172"/>
                    </a:cubicBezTo>
                    <a:cubicBezTo>
                      <a:pt x="89" y="154"/>
                      <a:pt x="89" y="154"/>
                      <a:pt x="89" y="154"/>
                    </a:cubicBezTo>
                    <a:cubicBezTo>
                      <a:pt x="89" y="154"/>
                      <a:pt x="71" y="149"/>
                      <a:pt x="65" y="139"/>
                    </a:cubicBezTo>
                    <a:cubicBezTo>
                      <a:pt x="59" y="129"/>
                      <a:pt x="75" y="111"/>
                      <a:pt x="82" y="102"/>
                    </a:cubicBezTo>
                    <a:cubicBezTo>
                      <a:pt x="89" y="93"/>
                      <a:pt x="88" y="77"/>
                      <a:pt x="88" y="65"/>
                    </a:cubicBezTo>
                    <a:cubicBezTo>
                      <a:pt x="88" y="53"/>
                      <a:pt x="77" y="38"/>
                      <a:pt x="77" y="38"/>
                    </a:cubicBezTo>
                    <a:cubicBezTo>
                      <a:pt x="77" y="38"/>
                      <a:pt x="76" y="53"/>
                      <a:pt x="65" y="56"/>
                    </a:cubicBezTo>
                    <a:cubicBezTo>
                      <a:pt x="54" y="60"/>
                      <a:pt x="45" y="64"/>
                      <a:pt x="38" y="77"/>
                    </a:cubicBezTo>
                    <a:cubicBezTo>
                      <a:pt x="30" y="90"/>
                      <a:pt x="30" y="110"/>
                      <a:pt x="30" y="110"/>
                    </a:cubicBezTo>
                    <a:cubicBezTo>
                      <a:pt x="24" y="115"/>
                      <a:pt x="24" y="115"/>
                      <a:pt x="24" y="115"/>
                    </a:cubicBezTo>
                    <a:cubicBezTo>
                      <a:pt x="24" y="133"/>
                      <a:pt x="24" y="133"/>
                      <a:pt x="24" y="133"/>
                    </a:cubicBezTo>
                    <a:cubicBezTo>
                      <a:pt x="24" y="133"/>
                      <a:pt x="0" y="154"/>
                      <a:pt x="5" y="162"/>
                    </a:cubicBezTo>
                    <a:cubicBezTo>
                      <a:pt x="10" y="171"/>
                      <a:pt x="14" y="157"/>
                      <a:pt x="21" y="157"/>
                    </a:cubicBezTo>
                    <a:cubicBezTo>
                      <a:pt x="28" y="157"/>
                      <a:pt x="35" y="171"/>
                      <a:pt x="35" y="180"/>
                    </a:cubicBezTo>
                    <a:cubicBezTo>
                      <a:pt x="35" y="189"/>
                      <a:pt x="36" y="195"/>
                      <a:pt x="36" y="195"/>
                    </a:cubicBezTo>
                    <a:cubicBezTo>
                      <a:pt x="36" y="195"/>
                      <a:pt x="52" y="204"/>
                      <a:pt x="50" y="216"/>
                    </a:cubicBezTo>
                    <a:cubicBezTo>
                      <a:pt x="48" y="229"/>
                      <a:pt x="42" y="232"/>
                      <a:pt x="42" y="232"/>
                    </a:cubicBezTo>
                    <a:cubicBezTo>
                      <a:pt x="41" y="259"/>
                      <a:pt x="41" y="259"/>
                      <a:pt x="41" y="259"/>
                    </a:cubicBezTo>
                    <a:cubicBezTo>
                      <a:pt x="51" y="259"/>
                      <a:pt x="51" y="259"/>
                      <a:pt x="51" y="259"/>
                    </a:cubicBezTo>
                    <a:cubicBezTo>
                      <a:pt x="51" y="259"/>
                      <a:pt x="50" y="277"/>
                      <a:pt x="59" y="280"/>
                    </a:cubicBezTo>
                    <a:cubicBezTo>
                      <a:pt x="68" y="283"/>
                      <a:pt x="79" y="278"/>
                      <a:pt x="83" y="278"/>
                    </a:cubicBezTo>
                    <a:cubicBezTo>
                      <a:pt x="88" y="278"/>
                      <a:pt x="106" y="285"/>
                      <a:pt x="111" y="284"/>
                    </a:cubicBezTo>
                    <a:cubicBezTo>
                      <a:pt x="116" y="283"/>
                      <a:pt x="117" y="277"/>
                      <a:pt x="122" y="277"/>
                    </a:cubicBezTo>
                    <a:cubicBezTo>
                      <a:pt x="127" y="277"/>
                      <a:pt x="136" y="284"/>
                      <a:pt x="136" y="284"/>
                    </a:cubicBezTo>
                    <a:cubicBezTo>
                      <a:pt x="154" y="285"/>
                      <a:pt x="154" y="285"/>
                      <a:pt x="154" y="285"/>
                    </a:cubicBezTo>
                    <a:cubicBezTo>
                      <a:pt x="154" y="285"/>
                      <a:pt x="173" y="327"/>
                      <a:pt x="181" y="330"/>
                    </a:cubicBezTo>
                    <a:cubicBezTo>
                      <a:pt x="189" y="332"/>
                      <a:pt x="197" y="329"/>
                      <a:pt x="197" y="329"/>
                    </a:cubicBezTo>
                    <a:cubicBezTo>
                      <a:pt x="197" y="329"/>
                      <a:pt x="195" y="322"/>
                      <a:pt x="203" y="322"/>
                    </a:cubicBezTo>
                    <a:cubicBezTo>
                      <a:pt x="211" y="322"/>
                      <a:pt x="213" y="329"/>
                      <a:pt x="221" y="330"/>
                    </a:cubicBezTo>
                    <a:cubicBezTo>
                      <a:pt x="229" y="331"/>
                      <a:pt x="232" y="324"/>
                      <a:pt x="232" y="324"/>
                    </a:cubicBezTo>
                    <a:cubicBezTo>
                      <a:pt x="251" y="326"/>
                      <a:pt x="251" y="326"/>
                      <a:pt x="251" y="326"/>
                    </a:cubicBezTo>
                    <a:cubicBezTo>
                      <a:pt x="251" y="326"/>
                      <a:pt x="270" y="311"/>
                      <a:pt x="276" y="323"/>
                    </a:cubicBezTo>
                    <a:cubicBezTo>
                      <a:pt x="282" y="336"/>
                      <a:pt x="265" y="344"/>
                      <a:pt x="265" y="344"/>
                    </a:cubicBezTo>
                    <a:cubicBezTo>
                      <a:pt x="265" y="344"/>
                      <a:pt x="266" y="359"/>
                      <a:pt x="263" y="362"/>
                    </a:cubicBezTo>
                    <a:cubicBezTo>
                      <a:pt x="260" y="365"/>
                      <a:pt x="250" y="370"/>
                      <a:pt x="251" y="375"/>
                    </a:cubicBezTo>
                    <a:cubicBezTo>
                      <a:pt x="252" y="380"/>
                      <a:pt x="254" y="398"/>
                      <a:pt x="254" y="404"/>
                    </a:cubicBezTo>
                    <a:cubicBezTo>
                      <a:pt x="254" y="410"/>
                      <a:pt x="252" y="433"/>
                      <a:pt x="252" y="433"/>
                    </a:cubicBezTo>
                    <a:cubicBezTo>
                      <a:pt x="252" y="433"/>
                      <a:pt x="261" y="437"/>
                      <a:pt x="261" y="440"/>
                    </a:cubicBezTo>
                    <a:cubicBezTo>
                      <a:pt x="261" y="443"/>
                      <a:pt x="262" y="452"/>
                      <a:pt x="262" y="452"/>
                    </a:cubicBezTo>
                    <a:cubicBezTo>
                      <a:pt x="262" y="452"/>
                      <a:pt x="278" y="466"/>
                      <a:pt x="278" y="476"/>
                    </a:cubicBezTo>
                    <a:cubicBezTo>
                      <a:pt x="278" y="486"/>
                      <a:pt x="249" y="504"/>
                      <a:pt x="249" y="504"/>
                    </a:cubicBezTo>
                    <a:cubicBezTo>
                      <a:pt x="259" y="507"/>
                      <a:pt x="259" y="507"/>
                      <a:pt x="259" y="507"/>
                    </a:cubicBezTo>
                    <a:cubicBezTo>
                      <a:pt x="259" y="507"/>
                      <a:pt x="281" y="521"/>
                      <a:pt x="281" y="525"/>
                    </a:cubicBezTo>
                    <a:cubicBezTo>
                      <a:pt x="281" y="529"/>
                      <a:pt x="284" y="549"/>
                      <a:pt x="284" y="549"/>
                    </a:cubicBezTo>
                    <a:cubicBezTo>
                      <a:pt x="284" y="549"/>
                      <a:pt x="295" y="575"/>
                      <a:pt x="294" y="580"/>
                    </a:cubicBezTo>
                    <a:cubicBezTo>
                      <a:pt x="293" y="585"/>
                      <a:pt x="299" y="594"/>
                      <a:pt x="299" y="594"/>
                    </a:cubicBezTo>
                    <a:cubicBezTo>
                      <a:pt x="299" y="594"/>
                      <a:pt x="306" y="607"/>
                      <a:pt x="310" y="612"/>
                    </a:cubicBezTo>
                    <a:cubicBezTo>
                      <a:pt x="314" y="617"/>
                      <a:pt x="326" y="619"/>
                      <a:pt x="326" y="619"/>
                    </a:cubicBezTo>
                    <a:cubicBezTo>
                      <a:pt x="336" y="625"/>
                      <a:pt x="347" y="603"/>
                      <a:pt x="356" y="605"/>
                    </a:cubicBezTo>
                    <a:cubicBezTo>
                      <a:pt x="365" y="607"/>
                      <a:pt x="354" y="624"/>
                      <a:pt x="362" y="624"/>
                    </a:cubicBezTo>
                    <a:cubicBezTo>
                      <a:pt x="370" y="624"/>
                      <a:pt x="376" y="599"/>
                      <a:pt x="382" y="595"/>
                    </a:cubicBezTo>
                    <a:cubicBezTo>
                      <a:pt x="388" y="591"/>
                      <a:pt x="400" y="593"/>
                      <a:pt x="400" y="593"/>
                    </a:cubicBezTo>
                    <a:cubicBezTo>
                      <a:pt x="402" y="587"/>
                      <a:pt x="402" y="587"/>
                      <a:pt x="402" y="587"/>
                    </a:cubicBezTo>
                    <a:cubicBezTo>
                      <a:pt x="402" y="587"/>
                      <a:pt x="407" y="583"/>
                      <a:pt x="420" y="579"/>
                    </a:cubicBezTo>
                    <a:cubicBezTo>
                      <a:pt x="433" y="575"/>
                      <a:pt x="432" y="550"/>
                      <a:pt x="432" y="550"/>
                    </a:cubicBezTo>
                    <a:cubicBezTo>
                      <a:pt x="432" y="550"/>
                      <a:pt x="445" y="553"/>
                      <a:pt x="457" y="547"/>
                    </a:cubicBezTo>
                    <a:cubicBezTo>
                      <a:pt x="469" y="541"/>
                      <a:pt x="462" y="527"/>
                      <a:pt x="462" y="527"/>
                    </a:cubicBezTo>
                    <a:cubicBezTo>
                      <a:pt x="432" y="524"/>
                      <a:pt x="432" y="524"/>
                      <a:pt x="432" y="524"/>
                    </a:cubicBezTo>
                    <a:cubicBezTo>
                      <a:pt x="432" y="524"/>
                      <a:pt x="432" y="515"/>
                      <a:pt x="432" y="508"/>
                    </a:cubicBezTo>
                    <a:cubicBezTo>
                      <a:pt x="432" y="501"/>
                      <a:pt x="419" y="490"/>
                      <a:pt x="419" y="490"/>
                    </a:cubicBezTo>
                    <a:cubicBezTo>
                      <a:pt x="419" y="490"/>
                      <a:pt x="434" y="466"/>
                      <a:pt x="412" y="455"/>
                    </a:cubicBezTo>
                    <a:cubicBezTo>
                      <a:pt x="390" y="444"/>
                      <a:pt x="400" y="425"/>
                      <a:pt x="400" y="425"/>
                    </a:cubicBezTo>
                    <a:cubicBezTo>
                      <a:pt x="400" y="425"/>
                      <a:pt x="403" y="431"/>
                      <a:pt x="406" y="434"/>
                    </a:cubicBezTo>
                    <a:cubicBezTo>
                      <a:pt x="409" y="437"/>
                      <a:pt x="418" y="429"/>
                      <a:pt x="429" y="433"/>
                    </a:cubicBezTo>
                    <a:cubicBezTo>
                      <a:pt x="440" y="437"/>
                      <a:pt x="434" y="446"/>
                      <a:pt x="436" y="449"/>
                    </a:cubicBezTo>
                    <a:cubicBezTo>
                      <a:pt x="438" y="452"/>
                      <a:pt x="450" y="444"/>
                      <a:pt x="450" y="444"/>
                    </a:cubicBezTo>
                    <a:cubicBezTo>
                      <a:pt x="460" y="450"/>
                      <a:pt x="460" y="450"/>
                      <a:pt x="460" y="450"/>
                    </a:cubicBezTo>
                    <a:cubicBezTo>
                      <a:pt x="460" y="450"/>
                      <a:pt x="465" y="442"/>
                      <a:pt x="469" y="446"/>
                    </a:cubicBezTo>
                    <a:cubicBezTo>
                      <a:pt x="473" y="450"/>
                      <a:pt x="484" y="469"/>
                      <a:pt x="493" y="469"/>
                    </a:cubicBezTo>
                    <a:cubicBezTo>
                      <a:pt x="502" y="469"/>
                      <a:pt x="499" y="435"/>
                      <a:pt x="507" y="432"/>
                    </a:cubicBezTo>
                    <a:cubicBezTo>
                      <a:pt x="515" y="429"/>
                      <a:pt x="521" y="437"/>
                      <a:pt x="528" y="437"/>
                    </a:cubicBezTo>
                    <a:cubicBezTo>
                      <a:pt x="535" y="437"/>
                      <a:pt x="549" y="430"/>
                      <a:pt x="551" y="424"/>
                    </a:cubicBezTo>
                    <a:cubicBezTo>
                      <a:pt x="553" y="418"/>
                      <a:pt x="565" y="413"/>
                      <a:pt x="565" y="413"/>
                    </a:cubicBezTo>
                    <a:cubicBezTo>
                      <a:pt x="583" y="414"/>
                      <a:pt x="583" y="414"/>
                      <a:pt x="583" y="414"/>
                    </a:cubicBezTo>
                    <a:cubicBezTo>
                      <a:pt x="581" y="404"/>
                      <a:pt x="581" y="404"/>
                      <a:pt x="581" y="404"/>
                    </a:cubicBezTo>
                    <a:cubicBezTo>
                      <a:pt x="581" y="404"/>
                      <a:pt x="592" y="406"/>
                      <a:pt x="596" y="399"/>
                    </a:cubicBezTo>
                    <a:cubicBezTo>
                      <a:pt x="600" y="392"/>
                      <a:pt x="594" y="378"/>
                      <a:pt x="594" y="378"/>
                    </a:cubicBezTo>
                    <a:cubicBezTo>
                      <a:pt x="594" y="378"/>
                      <a:pt x="567" y="351"/>
                      <a:pt x="563" y="340"/>
                    </a:cubicBezTo>
                    <a:cubicBezTo>
                      <a:pt x="559" y="329"/>
                      <a:pt x="572" y="330"/>
                      <a:pt x="581" y="322"/>
                    </a:cubicBezTo>
                    <a:cubicBezTo>
                      <a:pt x="590" y="315"/>
                      <a:pt x="570" y="304"/>
                      <a:pt x="570" y="299"/>
                    </a:cubicBezTo>
                    <a:cubicBezTo>
                      <a:pt x="570" y="294"/>
                      <a:pt x="595" y="295"/>
                      <a:pt x="606" y="291"/>
                    </a:cubicBezTo>
                    <a:cubicBezTo>
                      <a:pt x="617" y="287"/>
                      <a:pt x="616" y="277"/>
                      <a:pt x="616" y="273"/>
                    </a:cubicBezTo>
                    <a:cubicBezTo>
                      <a:pt x="616" y="270"/>
                      <a:pt x="609" y="270"/>
                      <a:pt x="605" y="270"/>
                    </a:cubicBezTo>
                    <a:cubicBezTo>
                      <a:pt x="601" y="270"/>
                      <a:pt x="603" y="259"/>
                      <a:pt x="601" y="250"/>
                    </a:cubicBezTo>
                    <a:cubicBezTo>
                      <a:pt x="599" y="241"/>
                      <a:pt x="615" y="236"/>
                      <a:pt x="621" y="234"/>
                    </a:cubicBezTo>
                    <a:cubicBezTo>
                      <a:pt x="628" y="232"/>
                      <a:pt x="635" y="218"/>
                      <a:pt x="635" y="218"/>
                    </a:cubicBezTo>
                    <a:cubicBezTo>
                      <a:pt x="642" y="206"/>
                      <a:pt x="642" y="206"/>
                      <a:pt x="642" y="206"/>
                    </a:cubicBezTo>
                    <a:cubicBezTo>
                      <a:pt x="642" y="206"/>
                      <a:pt x="634" y="196"/>
                      <a:pt x="630" y="190"/>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20" name="Freeform 201"/>
              <p:cNvSpPr>
                <a:spLocks/>
              </p:cNvSpPr>
              <p:nvPr/>
            </p:nvSpPr>
            <p:spPr bwMode="gray">
              <a:xfrm>
                <a:off x="8608946" y="1368363"/>
                <a:ext cx="102784" cy="51941"/>
              </a:xfrm>
              <a:custGeom>
                <a:avLst/>
                <a:gdLst>
                  <a:gd name="T0" fmla="*/ 209 w 279"/>
                  <a:gd name="T1" fmla="*/ 47 h 141"/>
                  <a:gd name="T2" fmla="*/ 224 w 279"/>
                  <a:gd name="T3" fmla="*/ 66 h 141"/>
                  <a:gd name="T4" fmla="*/ 232 w 279"/>
                  <a:gd name="T5" fmla="*/ 63 h 141"/>
                  <a:gd name="T6" fmla="*/ 254 w 279"/>
                  <a:gd name="T7" fmla="*/ 81 h 141"/>
                  <a:gd name="T8" fmla="*/ 232 w 279"/>
                  <a:gd name="T9" fmla="*/ 71 h 141"/>
                  <a:gd name="T10" fmla="*/ 229 w 279"/>
                  <a:gd name="T11" fmla="*/ 106 h 141"/>
                  <a:gd name="T12" fmla="*/ 243 w 279"/>
                  <a:gd name="T13" fmla="*/ 128 h 141"/>
                  <a:gd name="T14" fmla="*/ 243 w 279"/>
                  <a:gd name="T15" fmla="*/ 128 h 141"/>
                  <a:gd name="T16" fmla="*/ 253 w 279"/>
                  <a:gd name="T17" fmla="*/ 107 h 141"/>
                  <a:gd name="T18" fmla="*/ 269 w 279"/>
                  <a:gd name="T19" fmla="*/ 109 h 141"/>
                  <a:gd name="T20" fmla="*/ 279 w 279"/>
                  <a:gd name="T21" fmla="*/ 84 h 141"/>
                  <a:gd name="T22" fmla="*/ 266 w 279"/>
                  <a:gd name="T23" fmla="*/ 70 h 141"/>
                  <a:gd name="T24" fmla="*/ 270 w 279"/>
                  <a:gd name="T25" fmla="*/ 58 h 141"/>
                  <a:gd name="T26" fmla="*/ 255 w 279"/>
                  <a:gd name="T27" fmla="*/ 46 h 141"/>
                  <a:gd name="T28" fmla="*/ 236 w 279"/>
                  <a:gd name="T29" fmla="*/ 18 h 141"/>
                  <a:gd name="T30" fmla="*/ 196 w 279"/>
                  <a:gd name="T31" fmla="*/ 13 h 141"/>
                  <a:gd name="T32" fmla="*/ 195 w 279"/>
                  <a:gd name="T33" fmla="*/ 4 h 141"/>
                  <a:gd name="T34" fmla="*/ 163 w 279"/>
                  <a:gd name="T35" fmla="*/ 7 h 141"/>
                  <a:gd name="T36" fmla="*/ 144 w 279"/>
                  <a:gd name="T37" fmla="*/ 27 h 141"/>
                  <a:gd name="T38" fmla="*/ 126 w 279"/>
                  <a:gd name="T39" fmla="*/ 25 h 141"/>
                  <a:gd name="T40" fmla="*/ 94 w 279"/>
                  <a:gd name="T41" fmla="*/ 50 h 141"/>
                  <a:gd name="T42" fmla="*/ 75 w 279"/>
                  <a:gd name="T43" fmla="*/ 43 h 141"/>
                  <a:gd name="T44" fmla="*/ 65 w 279"/>
                  <a:gd name="T45" fmla="*/ 32 h 141"/>
                  <a:gd name="T46" fmla="*/ 59 w 279"/>
                  <a:gd name="T47" fmla="*/ 39 h 141"/>
                  <a:gd name="T48" fmla="*/ 40 w 279"/>
                  <a:gd name="T49" fmla="*/ 35 h 141"/>
                  <a:gd name="T50" fmla="*/ 35 w 279"/>
                  <a:gd name="T51" fmla="*/ 10 h 141"/>
                  <a:gd name="T52" fmla="*/ 27 w 279"/>
                  <a:gd name="T53" fmla="*/ 5 h 141"/>
                  <a:gd name="T54" fmla="*/ 10 w 279"/>
                  <a:gd name="T55" fmla="*/ 11 h 141"/>
                  <a:gd name="T56" fmla="*/ 10 w 279"/>
                  <a:gd name="T57" fmla="*/ 33 h 141"/>
                  <a:gd name="T58" fmla="*/ 24 w 279"/>
                  <a:gd name="T59" fmla="*/ 40 h 141"/>
                  <a:gd name="T60" fmla="*/ 11 w 279"/>
                  <a:gd name="T61" fmla="*/ 51 h 141"/>
                  <a:gd name="T62" fmla="*/ 10 w 279"/>
                  <a:gd name="T63" fmla="*/ 65 h 141"/>
                  <a:gd name="T64" fmla="*/ 6 w 279"/>
                  <a:gd name="T65" fmla="*/ 70 h 141"/>
                  <a:gd name="T66" fmla="*/ 11 w 279"/>
                  <a:gd name="T67" fmla="*/ 75 h 141"/>
                  <a:gd name="T68" fmla="*/ 39 w 279"/>
                  <a:gd name="T69" fmla="*/ 69 h 141"/>
                  <a:gd name="T70" fmla="*/ 44 w 279"/>
                  <a:gd name="T71" fmla="*/ 81 h 141"/>
                  <a:gd name="T72" fmla="*/ 64 w 279"/>
                  <a:gd name="T73" fmla="*/ 80 h 141"/>
                  <a:gd name="T74" fmla="*/ 67 w 279"/>
                  <a:gd name="T75" fmla="*/ 107 h 141"/>
                  <a:gd name="T76" fmla="*/ 86 w 279"/>
                  <a:gd name="T77" fmla="*/ 102 h 141"/>
                  <a:gd name="T78" fmla="*/ 86 w 279"/>
                  <a:gd name="T79" fmla="*/ 89 h 141"/>
                  <a:gd name="T80" fmla="*/ 97 w 279"/>
                  <a:gd name="T81" fmla="*/ 88 h 141"/>
                  <a:gd name="T82" fmla="*/ 115 w 279"/>
                  <a:gd name="T83" fmla="*/ 134 h 141"/>
                  <a:gd name="T84" fmla="*/ 143 w 279"/>
                  <a:gd name="T85" fmla="*/ 118 h 141"/>
                  <a:gd name="T86" fmla="*/ 116 w 279"/>
                  <a:gd name="T87" fmla="*/ 81 h 141"/>
                  <a:gd name="T88" fmla="*/ 147 w 279"/>
                  <a:gd name="T89" fmla="*/ 62 h 141"/>
                  <a:gd name="T90" fmla="*/ 177 w 279"/>
                  <a:gd name="T91" fmla="*/ 36 h 141"/>
                  <a:gd name="T92" fmla="*/ 209 w 279"/>
                  <a:gd name="T93" fmla="*/ 4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9" h="141">
                    <a:moveTo>
                      <a:pt x="209" y="47"/>
                    </a:moveTo>
                    <a:cubicBezTo>
                      <a:pt x="215" y="51"/>
                      <a:pt x="224" y="66"/>
                      <a:pt x="224" y="66"/>
                    </a:cubicBezTo>
                    <a:cubicBezTo>
                      <a:pt x="232" y="63"/>
                      <a:pt x="232" y="63"/>
                      <a:pt x="232" y="63"/>
                    </a:cubicBezTo>
                    <a:cubicBezTo>
                      <a:pt x="254" y="81"/>
                      <a:pt x="254" y="81"/>
                      <a:pt x="254" y="81"/>
                    </a:cubicBezTo>
                    <a:cubicBezTo>
                      <a:pt x="232" y="71"/>
                      <a:pt x="232" y="71"/>
                      <a:pt x="232" y="71"/>
                    </a:cubicBezTo>
                    <a:cubicBezTo>
                      <a:pt x="232" y="71"/>
                      <a:pt x="229" y="100"/>
                      <a:pt x="229" y="106"/>
                    </a:cubicBezTo>
                    <a:cubicBezTo>
                      <a:pt x="229" y="111"/>
                      <a:pt x="240" y="124"/>
                      <a:pt x="243" y="128"/>
                    </a:cubicBezTo>
                    <a:cubicBezTo>
                      <a:pt x="243" y="128"/>
                      <a:pt x="243" y="128"/>
                      <a:pt x="243" y="128"/>
                    </a:cubicBezTo>
                    <a:cubicBezTo>
                      <a:pt x="253" y="107"/>
                      <a:pt x="253" y="107"/>
                      <a:pt x="253" y="107"/>
                    </a:cubicBezTo>
                    <a:cubicBezTo>
                      <a:pt x="253" y="107"/>
                      <a:pt x="260" y="117"/>
                      <a:pt x="269" y="109"/>
                    </a:cubicBezTo>
                    <a:cubicBezTo>
                      <a:pt x="279" y="101"/>
                      <a:pt x="279" y="84"/>
                      <a:pt x="279" y="84"/>
                    </a:cubicBezTo>
                    <a:cubicBezTo>
                      <a:pt x="279" y="84"/>
                      <a:pt x="266" y="77"/>
                      <a:pt x="266" y="70"/>
                    </a:cubicBezTo>
                    <a:cubicBezTo>
                      <a:pt x="266" y="64"/>
                      <a:pt x="269" y="59"/>
                      <a:pt x="270" y="58"/>
                    </a:cubicBezTo>
                    <a:cubicBezTo>
                      <a:pt x="255" y="46"/>
                      <a:pt x="255" y="46"/>
                      <a:pt x="255" y="46"/>
                    </a:cubicBezTo>
                    <a:cubicBezTo>
                      <a:pt x="255" y="46"/>
                      <a:pt x="251" y="24"/>
                      <a:pt x="236" y="18"/>
                    </a:cubicBezTo>
                    <a:cubicBezTo>
                      <a:pt x="221" y="12"/>
                      <a:pt x="196" y="13"/>
                      <a:pt x="196" y="13"/>
                    </a:cubicBezTo>
                    <a:cubicBezTo>
                      <a:pt x="195" y="4"/>
                      <a:pt x="195" y="4"/>
                      <a:pt x="195" y="4"/>
                    </a:cubicBezTo>
                    <a:cubicBezTo>
                      <a:pt x="195" y="4"/>
                      <a:pt x="169" y="0"/>
                      <a:pt x="163" y="7"/>
                    </a:cubicBezTo>
                    <a:cubicBezTo>
                      <a:pt x="157" y="14"/>
                      <a:pt x="144" y="27"/>
                      <a:pt x="144" y="27"/>
                    </a:cubicBezTo>
                    <a:cubicBezTo>
                      <a:pt x="144" y="27"/>
                      <a:pt x="134" y="18"/>
                      <a:pt x="126" y="25"/>
                    </a:cubicBezTo>
                    <a:cubicBezTo>
                      <a:pt x="118" y="32"/>
                      <a:pt x="104" y="50"/>
                      <a:pt x="94" y="50"/>
                    </a:cubicBezTo>
                    <a:cubicBezTo>
                      <a:pt x="84" y="50"/>
                      <a:pt x="75" y="43"/>
                      <a:pt x="75" y="43"/>
                    </a:cubicBezTo>
                    <a:cubicBezTo>
                      <a:pt x="65" y="32"/>
                      <a:pt x="65" y="32"/>
                      <a:pt x="65" y="32"/>
                    </a:cubicBezTo>
                    <a:cubicBezTo>
                      <a:pt x="59" y="39"/>
                      <a:pt x="59" y="39"/>
                      <a:pt x="59" y="39"/>
                    </a:cubicBezTo>
                    <a:cubicBezTo>
                      <a:pt x="59" y="39"/>
                      <a:pt x="45" y="44"/>
                      <a:pt x="40" y="35"/>
                    </a:cubicBezTo>
                    <a:cubicBezTo>
                      <a:pt x="35" y="26"/>
                      <a:pt x="42" y="16"/>
                      <a:pt x="35" y="10"/>
                    </a:cubicBezTo>
                    <a:cubicBezTo>
                      <a:pt x="33" y="8"/>
                      <a:pt x="30" y="7"/>
                      <a:pt x="27" y="5"/>
                    </a:cubicBezTo>
                    <a:cubicBezTo>
                      <a:pt x="23" y="6"/>
                      <a:pt x="16" y="9"/>
                      <a:pt x="10" y="11"/>
                    </a:cubicBezTo>
                    <a:cubicBezTo>
                      <a:pt x="0" y="14"/>
                      <a:pt x="10" y="33"/>
                      <a:pt x="10" y="33"/>
                    </a:cubicBezTo>
                    <a:cubicBezTo>
                      <a:pt x="10" y="33"/>
                      <a:pt x="24" y="35"/>
                      <a:pt x="24" y="40"/>
                    </a:cubicBezTo>
                    <a:cubicBezTo>
                      <a:pt x="24" y="45"/>
                      <a:pt x="11" y="51"/>
                      <a:pt x="11" y="51"/>
                    </a:cubicBezTo>
                    <a:cubicBezTo>
                      <a:pt x="10" y="65"/>
                      <a:pt x="10" y="65"/>
                      <a:pt x="10" y="65"/>
                    </a:cubicBezTo>
                    <a:cubicBezTo>
                      <a:pt x="6" y="70"/>
                      <a:pt x="6" y="70"/>
                      <a:pt x="6" y="70"/>
                    </a:cubicBezTo>
                    <a:cubicBezTo>
                      <a:pt x="11" y="75"/>
                      <a:pt x="11" y="75"/>
                      <a:pt x="11" y="75"/>
                    </a:cubicBezTo>
                    <a:cubicBezTo>
                      <a:pt x="39" y="69"/>
                      <a:pt x="39" y="69"/>
                      <a:pt x="39" y="69"/>
                    </a:cubicBezTo>
                    <a:cubicBezTo>
                      <a:pt x="44" y="81"/>
                      <a:pt x="44" y="81"/>
                      <a:pt x="44" y="81"/>
                    </a:cubicBezTo>
                    <a:cubicBezTo>
                      <a:pt x="64" y="80"/>
                      <a:pt x="64" y="80"/>
                      <a:pt x="64" y="80"/>
                    </a:cubicBezTo>
                    <a:cubicBezTo>
                      <a:pt x="64" y="80"/>
                      <a:pt x="59" y="102"/>
                      <a:pt x="67" y="107"/>
                    </a:cubicBezTo>
                    <a:cubicBezTo>
                      <a:pt x="75" y="112"/>
                      <a:pt x="86" y="102"/>
                      <a:pt x="86" y="102"/>
                    </a:cubicBezTo>
                    <a:cubicBezTo>
                      <a:pt x="86" y="89"/>
                      <a:pt x="86" y="89"/>
                      <a:pt x="86" y="89"/>
                    </a:cubicBezTo>
                    <a:cubicBezTo>
                      <a:pt x="97" y="88"/>
                      <a:pt x="97" y="88"/>
                      <a:pt x="97" y="88"/>
                    </a:cubicBezTo>
                    <a:cubicBezTo>
                      <a:pt x="97" y="88"/>
                      <a:pt x="101" y="141"/>
                      <a:pt x="115" y="134"/>
                    </a:cubicBezTo>
                    <a:cubicBezTo>
                      <a:pt x="129" y="127"/>
                      <a:pt x="143" y="118"/>
                      <a:pt x="143" y="118"/>
                    </a:cubicBezTo>
                    <a:cubicBezTo>
                      <a:pt x="143" y="118"/>
                      <a:pt x="105" y="91"/>
                      <a:pt x="116" y="81"/>
                    </a:cubicBezTo>
                    <a:cubicBezTo>
                      <a:pt x="127" y="71"/>
                      <a:pt x="138" y="70"/>
                      <a:pt x="147" y="62"/>
                    </a:cubicBezTo>
                    <a:cubicBezTo>
                      <a:pt x="156" y="54"/>
                      <a:pt x="167" y="34"/>
                      <a:pt x="177" y="36"/>
                    </a:cubicBezTo>
                    <a:cubicBezTo>
                      <a:pt x="187" y="38"/>
                      <a:pt x="203" y="43"/>
                      <a:pt x="209" y="47"/>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21" name="Freeform 202"/>
              <p:cNvSpPr>
                <a:spLocks/>
              </p:cNvSpPr>
              <p:nvPr/>
            </p:nvSpPr>
            <p:spPr bwMode="gray">
              <a:xfrm>
                <a:off x="8674142" y="1310027"/>
                <a:ext cx="214147" cy="332391"/>
              </a:xfrm>
              <a:custGeom>
                <a:avLst/>
                <a:gdLst>
                  <a:gd name="T0" fmla="*/ 65 w 581"/>
                  <a:gd name="T1" fmla="*/ 635 h 902"/>
                  <a:gd name="T2" fmla="*/ 120 w 581"/>
                  <a:gd name="T3" fmla="*/ 665 h 902"/>
                  <a:gd name="T4" fmla="*/ 185 w 581"/>
                  <a:gd name="T5" fmla="*/ 680 h 902"/>
                  <a:gd name="T6" fmla="*/ 238 w 581"/>
                  <a:gd name="T7" fmla="*/ 732 h 902"/>
                  <a:gd name="T8" fmla="*/ 264 w 581"/>
                  <a:gd name="T9" fmla="*/ 772 h 902"/>
                  <a:gd name="T10" fmla="*/ 329 w 581"/>
                  <a:gd name="T11" fmla="*/ 813 h 902"/>
                  <a:gd name="T12" fmla="*/ 388 w 581"/>
                  <a:gd name="T13" fmla="*/ 797 h 902"/>
                  <a:gd name="T14" fmla="*/ 415 w 581"/>
                  <a:gd name="T15" fmla="*/ 846 h 902"/>
                  <a:gd name="T16" fmla="*/ 427 w 581"/>
                  <a:gd name="T17" fmla="*/ 898 h 902"/>
                  <a:gd name="T18" fmla="*/ 444 w 581"/>
                  <a:gd name="T19" fmla="*/ 831 h 902"/>
                  <a:gd name="T20" fmla="*/ 464 w 581"/>
                  <a:gd name="T21" fmla="*/ 749 h 902"/>
                  <a:gd name="T22" fmla="*/ 425 w 581"/>
                  <a:gd name="T23" fmla="*/ 688 h 902"/>
                  <a:gd name="T24" fmla="*/ 471 w 581"/>
                  <a:gd name="T25" fmla="*/ 643 h 902"/>
                  <a:gd name="T26" fmla="*/ 442 w 581"/>
                  <a:gd name="T27" fmla="*/ 616 h 902"/>
                  <a:gd name="T28" fmla="*/ 510 w 581"/>
                  <a:gd name="T29" fmla="*/ 586 h 902"/>
                  <a:gd name="T30" fmla="*/ 555 w 581"/>
                  <a:gd name="T31" fmla="*/ 563 h 902"/>
                  <a:gd name="T32" fmla="*/ 564 w 581"/>
                  <a:gd name="T33" fmla="*/ 614 h 902"/>
                  <a:gd name="T34" fmla="*/ 566 w 581"/>
                  <a:gd name="T35" fmla="*/ 569 h 902"/>
                  <a:gd name="T36" fmla="*/ 531 w 581"/>
                  <a:gd name="T37" fmla="*/ 524 h 902"/>
                  <a:gd name="T38" fmla="*/ 543 w 581"/>
                  <a:gd name="T39" fmla="*/ 460 h 902"/>
                  <a:gd name="T40" fmla="*/ 533 w 581"/>
                  <a:gd name="T41" fmla="*/ 395 h 902"/>
                  <a:gd name="T42" fmla="*/ 558 w 581"/>
                  <a:gd name="T43" fmla="*/ 343 h 902"/>
                  <a:gd name="T44" fmla="*/ 503 w 581"/>
                  <a:gd name="T45" fmla="*/ 350 h 902"/>
                  <a:gd name="T46" fmla="*/ 463 w 581"/>
                  <a:gd name="T47" fmla="*/ 350 h 902"/>
                  <a:gd name="T48" fmla="*/ 404 w 581"/>
                  <a:gd name="T49" fmla="*/ 297 h 902"/>
                  <a:gd name="T50" fmla="*/ 341 w 581"/>
                  <a:gd name="T51" fmla="*/ 300 h 902"/>
                  <a:gd name="T52" fmla="*/ 324 w 581"/>
                  <a:gd name="T53" fmla="*/ 252 h 902"/>
                  <a:gd name="T54" fmla="*/ 317 w 581"/>
                  <a:gd name="T55" fmla="*/ 200 h 902"/>
                  <a:gd name="T56" fmla="*/ 306 w 581"/>
                  <a:gd name="T57" fmla="*/ 153 h 902"/>
                  <a:gd name="T58" fmla="*/ 320 w 581"/>
                  <a:gd name="T59" fmla="*/ 97 h 902"/>
                  <a:gd name="T60" fmla="*/ 381 w 581"/>
                  <a:gd name="T61" fmla="*/ 47 h 902"/>
                  <a:gd name="T62" fmla="*/ 342 w 581"/>
                  <a:gd name="T63" fmla="*/ 45 h 902"/>
                  <a:gd name="T64" fmla="*/ 271 w 581"/>
                  <a:gd name="T65" fmla="*/ 74 h 902"/>
                  <a:gd name="T66" fmla="*/ 239 w 581"/>
                  <a:gd name="T67" fmla="*/ 101 h 902"/>
                  <a:gd name="T68" fmla="*/ 207 w 581"/>
                  <a:gd name="T69" fmla="*/ 94 h 902"/>
                  <a:gd name="T70" fmla="*/ 177 w 581"/>
                  <a:gd name="T71" fmla="*/ 155 h 902"/>
                  <a:gd name="T72" fmla="*/ 147 w 581"/>
                  <a:gd name="T73" fmla="*/ 198 h 902"/>
                  <a:gd name="T74" fmla="*/ 123 w 581"/>
                  <a:gd name="T75" fmla="*/ 229 h 902"/>
                  <a:gd name="T76" fmla="*/ 93 w 581"/>
                  <a:gd name="T77" fmla="*/ 215 h 902"/>
                  <a:gd name="T78" fmla="*/ 92 w 581"/>
                  <a:gd name="T79" fmla="*/ 267 h 902"/>
                  <a:gd name="T80" fmla="*/ 74 w 581"/>
                  <a:gd name="T81" fmla="*/ 301 h 902"/>
                  <a:gd name="T82" fmla="*/ 77 w 581"/>
                  <a:gd name="T83" fmla="*/ 338 h 902"/>
                  <a:gd name="T84" fmla="*/ 77 w 581"/>
                  <a:gd name="T85" fmla="*/ 378 h 902"/>
                  <a:gd name="T86" fmla="*/ 74 w 581"/>
                  <a:gd name="T87" fmla="*/ 454 h 902"/>
                  <a:gd name="T88" fmla="*/ 74 w 581"/>
                  <a:gd name="T89" fmla="*/ 522 h 902"/>
                  <a:gd name="T90" fmla="*/ 26 w 581"/>
                  <a:gd name="T91" fmla="*/ 580 h 902"/>
                  <a:gd name="T92" fmla="*/ 23 w 581"/>
                  <a:gd name="T93" fmla="*/ 614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1" h="902">
                    <a:moveTo>
                      <a:pt x="23" y="614"/>
                    </a:moveTo>
                    <a:cubicBezTo>
                      <a:pt x="34" y="620"/>
                      <a:pt x="42" y="632"/>
                      <a:pt x="42" y="632"/>
                    </a:cubicBezTo>
                    <a:cubicBezTo>
                      <a:pt x="42" y="632"/>
                      <a:pt x="55" y="627"/>
                      <a:pt x="65" y="635"/>
                    </a:cubicBezTo>
                    <a:cubicBezTo>
                      <a:pt x="75" y="643"/>
                      <a:pt x="68" y="650"/>
                      <a:pt x="77" y="656"/>
                    </a:cubicBezTo>
                    <a:cubicBezTo>
                      <a:pt x="86" y="662"/>
                      <a:pt x="97" y="657"/>
                      <a:pt x="97" y="657"/>
                    </a:cubicBezTo>
                    <a:cubicBezTo>
                      <a:pt x="97" y="657"/>
                      <a:pt x="113" y="667"/>
                      <a:pt x="120" y="665"/>
                    </a:cubicBezTo>
                    <a:cubicBezTo>
                      <a:pt x="127" y="663"/>
                      <a:pt x="115" y="650"/>
                      <a:pt x="132" y="653"/>
                    </a:cubicBezTo>
                    <a:cubicBezTo>
                      <a:pt x="149" y="656"/>
                      <a:pt x="141" y="674"/>
                      <a:pt x="154" y="675"/>
                    </a:cubicBezTo>
                    <a:cubicBezTo>
                      <a:pt x="166" y="676"/>
                      <a:pt x="178" y="676"/>
                      <a:pt x="185" y="680"/>
                    </a:cubicBezTo>
                    <a:cubicBezTo>
                      <a:pt x="192" y="684"/>
                      <a:pt x="222" y="708"/>
                      <a:pt x="222" y="708"/>
                    </a:cubicBezTo>
                    <a:cubicBezTo>
                      <a:pt x="230" y="732"/>
                      <a:pt x="230" y="732"/>
                      <a:pt x="230" y="732"/>
                    </a:cubicBezTo>
                    <a:cubicBezTo>
                      <a:pt x="238" y="732"/>
                      <a:pt x="238" y="732"/>
                      <a:pt x="238" y="732"/>
                    </a:cubicBezTo>
                    <a:cubicBezTo>
                      <a:pt x="249" y="745"/>
                      <a:pt x="249" y="745"/>
                      <a:pt x="249" y="745"/>
                    </a:cubicBezTo>
                    <a:cubicBezTo>
                      <a:pt x="249" y="745"/>
                      <a:pt x="257" y="742"/>
                      <a:pt x="259" y="748"/>
                    </a:cubicBezTo>
                    <a:cubicBezTo>
                      <a:pt x="262" y="754"/>
                      <a:pt x="264" y="772"/>
                      <a:pt x="264" y="772"/>
                    </a:cubicBezTo>
                    <a:cubicBezTo>
                      <a:pt x="264" y="772"/>
                      <a:pt x="282" y="773"/>
                      <a:pt x="283" y="781"/>
                    </a:cubicBezTo>
                    <a:cubicBezTo>
                      <a:pt x="284" y="788"/>
                      <a:pt x="269" y="803"/>
                      <a:pt x="288" y="808"/>
                    </a:cubicBezTo>
                    <a:cubicBezTo>
                      <a:pt x="307" y="813"/>
                      <a:pt x="329" y="813"/>
                      <a:pt x="329" y="813"/>
                    </a:cubicBezTo>
                    <a:cubicBezTo>
                      <a:pt x="329" y="813"/>
                      <a:pt x="330" y="792"/>
                      <a:pt x="344" y="795"/>
                    </a:cubicBezTo>
                    <a:cubicBezTo>
                      <a:pt x="358" y="798"/>
                      <a:pt x="359" y="805"/>
                      <a:pt x="367" y="805"/>
                    </a:cubicBezTo>
                    <a:cubicBezTo>
                      <a:pt x="376" y="805"/>
                      <a:pt x="384" y="796"/>
                      <a:pt x="388" y="797"/>
                    </a:cubicBezTo>
                    <a:cubicBezTo>
                      <a:pt x="392" y="798"/>
                      <a:pt x="400" y="810"/>
                      <a:pt x="400" y="810"/>
                    </a:cubicBezTo>
                    <a:cubicBezTo>
                      <a:pt x="400" y="810"/>
                      <a:pt x="428" y="809"/>
                      <a:pt x="428" y="823"/>
                    </a:cubicBezTo>
                    <a:cubicBezTo>
                      <a:pt x="428" y="838"/>
                      <a:pt x="420" y="846"/>
                      <a:pt x="415" y="846"/>
                    </a:cubicBezTo>
                    <a:cubicBezTo>
                      <a:pt x="410" y="846"/>
                      <a:pt x="401" y="876"/>
                      <a:pt x="404" y="881"/>
                    </a:cubicBezTo>
                    <a:cubicBezTo>
                      <a:pt x="407" y="887"/>
                      <a:pt x="421" y="882"/>
                      <a:pt x="421" y="882"/>
                    </a:cubicBezTo>
                    <a:cubicBezTo>
                      <a:pt x="427" y="898"/>
                      <a:pt x="427" y="898"/>
                      <a:pt x="427" y="898"/>
                    </a:cubicBezTo>
                    <a:cubicBezTo>
                      <a:pt x="438" y="902"/>
                      <a:pt x="438" y="902"/>
                      <a:pt x="438" y="902"/>
                    </a:cubicBezTo>
                    <a:cubicBezTo>
                      <a:pt x="441" y="893"/>
                      <a:pt x="442" y="881"/>
                      <a:pt x="442" y="881"/>
                    </a:cubicBezTo>
                    <a:cubicBezTo>
                      <a:pt x="444" y="831"/>
                      <a:pt x="444" y="831"/>
                      <a:pt x="444" y="831"/>
                    </a:cubicBezTo>
                    <a:cubicBezTo>
                      <a:pt x="455" y="801"/>
                      <a:pt x="455" y="801"/>
                      <a:pt x="455" y="801"/>
                    </a:cubicBezTo>
                    <a:cubicBezTo>
                      <a:pt x="453" y="767"/>
                      <a:pt x="453" y="767"/>
                      <a:pt x="453" y="767"/>
                    </a:cubicBezTo>
                    <a:cubicBezTo>
                      <a:pt x="453" y="767"/>
                      <a:pt x="463" y="756"/>
                      <a:pt x="464" y="749"/>
                    </a:cubicBezTo>
                    <a:cubicBezTo>
                      <a:pt x="465" y="742"/>
                      <a:pt x="451" y="727"/>
                      <a:pt x="451" y="727"/>
                    </a:cubicBezTo>
                    <a:cubicBezTo>
                      <a:pt x="451" y="727"/>
                      <a:pt x="450" y="715"/>
                      <a:pt x="448" y="706"/>
                    </a:cubicBezTo>
                    <a:cubicBezTo>
                      <a:pt x="446" y="697"/>
                      <a:pt x="425" y="688"/>
                      <a:pt x="425" y="688"/>
                    </a:cubicBezTo>
                    <a:cubicBezTo>
                      <a:pt x="427" y="646"/>
                      <a:pt x="427" y="646"/>
                      <a:pt x="427" y="646"/>
                    </a:cubicBezTo>
                    <a:cubicBezTo>
                      <a:pt x="449" y="641"/>
                      <a:pt x="449" y="641"/>
                      <a:pt x="449" y="641"/>
                    </a:cubicBezTo>
                    <a:cubicBezTo>
                      <a:pt x="449" y="641"/>
                      <a:pt x="458" y="645"/>
                      <a:pt x="471" y="643"/>
                    </a:cubicBezTo>
                    <a:cubicBezTo>
                      <a:pt x="484" y="641"/>
                      <a:pt x="465" y="621"/>
                      <a:pt x="465" y="621"/>
                    </a:cubicBezTo>
                    <a:cubicBezTo>
                      <a:pt x="458" y="623"/>
                      <a:pt x="458" y="623"/>
                      <a:pt x="458" y="623"/>
                    </a:cubicBezTo>
                    <a:cubicBezTo>
                      <a:pt x="442" y="616"/>
                      <a:pt x="442" y="616"/>
                      <a:pt x="442" y="616"/>
                    </a:cubicBezTo>
                    <a:cubicBezTo>
                      <a:pt x="442" y="616"/>
                      <a:pt x="434" y="587"/>
                      <a:pt x="443" y="582"/>
                    </a:cubicBezTo>
                    <a:cubicBezTo>
                      <a:pt x="452" y="577"/>
                      <a:pt x="466" y="590"/>
                      <a:pt x="466" y="590"/>
                    </a:cubicBezTo>
                    <a:cubicBezTo>
                      <a:pt x="510" y="586"/>
                      <a:pt x="510" y="586"/>
                      <a:pt x="510" y="586"/>
                    </a:cubicBezTo>
                    <a:cubicBezTo>
                      <a:pt x="510" y="586"/>
                      <a:pt x="510" y="569"/>
                      <a:pt x="516" y="569"/>
                    </a:cubicBezTo>
                    <a:cubicBezTo>
                      <a:pt x="522" y="569"/>
                      <a:pt x="527" y="585"/>
                      <a:pt x="533" y="584"/>
                    </a:cubicBezTo>
                    <a:cubicBezTo>
                      <a:pt x="539" y="583"/>
                      <a:pt x="548" y="560"/>
                      <a:pt x="555" y="563"/>
                    </a:cubicBezTo>
                    <a:cubicBezTo>
                      <a:pt x="562" y="566"/>
                      <a:pt x="557" y="573"/>
                      <a:pt x="557" y="573"/>
                    </a:cubicBezTo>
                    <a:cubicBezTo>
                      <a:pt x="557" y="573"/>
                      <a:pt x="560" y="574"/>
                      <a:pt x="562" y="580"/>
                    </a:cubicBezTo>
                    <a:cubicBezTo>
                      <a:pt x="564" y="586"/>
                      <a:pt x="564" y="614"/>
                      <a:pt x="564" y="614"/>
                    </a:cubicBezTo>
                    <a:cubicBezTo>
                      <a:pt x="581" y="614"/>
                      <a:pt x="581" y="614"/>
                      <a:pt x="581" y="614"/>
                    </a:cubicBezTo>
                    <a:cubicBezTo>
                      <a:pt x="581" y="614"/>
                      <a:pt x="575" y="605"/>
                      <a:pt x="576" y="600"/>
                    </a:cubicBezTo>
                    <a:cubicBezTo>
                      <a:pt x="577" y="595"/>
                      <a:pt x="566" y="569"/>
                      <a:pt x="566" y="569"/>
                    </a:cubicBezTo>
                    <a:cubicBezTo>
                      <a:pt x="566" y="569"/>
                      <a:pt x="563" y="549"/>
                      <a:pt x="563" y="545"/>
                    </a:cubicBezTo>
                    <a:cubicBezTo>
                      <a:pt x="563" y="541"/>
                      <a:pt x="541" y="527"/>
                      <a:pt x="541" y="527"/>
                    </a:cubicBezTo>
                    <a:cubicBezTo>
                      <a:pt x="531" y="524"/>
                      <a:pt x="531" y="524"/>
                      <a:pt x="531" y="524"/>
                    </a:cubicBezTo>
                    <a:cubicBezTo>
                      <a:pt x="531" y="524"/>
                      <a:pt x="560" y="506"/>
                      <a:pt x="560" y="496"/>
                    </a:cubicBezTo>
                    <a:cubicBezTo>
                      <a:pt x="560" y="486"/>
                      <a:pt x="544" y="472"/>
                      <a:pt x="544" y="472"/>
                    </a:cubicBezTo>
                    <a:cubicBezTo>
                      <a:pt x="544" y="472"/>
                      <a:pt x="543" y="463"/>
                      <a:pt x="543" y="460"/>
                    </a:cubicBezTo>
                    <a:cubicBezTo>
                      <a:pt x="543" y="457"/>
                      <a:pt x="534" y="453"/>
                      <a:pt x="534" y="453"/>
                    </a:cubicBezTo>
                    <a:cubicBezTo>
                      <a:pt x="534" y="453"/>
                      <a:pt x="536" y="430"/>
                      <a:pt x="536" y="424"/>
                    </a:cubicBezTo>
                    <a:cubicBezTo>
                      <a:pt x="536" y="418"/>
                      <a:pt x="534" y="400"/>
                      <a:pt x="533" y="395"/>
                    </a:cubicBezTo>
                    <a:cubicBezTo>
                      <a:pt x="532" y="390"/>
                      <a:pt x="542" y="385"/>
                      <a:pt x="545" y="382"/>
                    </a:cubicBezTo>
                    <a:cubicBezTo>
                      <a:pt x="548" y="379"/>
                      <a:pt x="547" y="364"/>
                      <a:pt x="547" y="364"/>
                    </a:cubicBezTo>
                    <a:cubicBezTo>
                      <a:pt x="547" y="364"/>
                      <a:pt x="564" y="356"/>
                      <a:pt x="558" y="343"/>
                    </a:cubicBezTo>
                    <a:cubicBezTo>
                      <a:pt x="552" y="331"/>
                      <a:pt x="533" y="346"/>
                      <a:pt x="533" y="346"/>
                    </a:cubicBezTo>
                    <a:cubicBezTo>
                      <a:pt x="514" y="344"/>
                      <a:pt x="514" y="344"/>
                      <a:pt x="514" y="344"/>
                    </a:cubicBezTo>
                    <a:cubicBezTo>
                      <a:pt x="514" y="344"/>
                      <a:pt x="511" y="351"/>
                      <a:pt x="503" y="350"/>
                    </a:cubicBezTo>
                    <a:cubicBezTo>
                      <a:pt x="495" y="349"/>
                      <a:pt x="493" y="342"/>
                      <a:pt x="485" y="342"/>
                    </a:cubicBezTo>
                    <a:cubicBezTo>
                      <a:pt x="477" y="342"/>
                      <a:pt x="479" y="349"/>
                      <a:pt x="479" y="349"/>
                    </a:cubicBezTo>
                    <a:cubicBezTo>
                      <a:pt x="479" y="349"/>
                      <a:pt x="471" y="352"/>
                      <a:pt x="463" y="350"/>
                    </a:cubicBezTo>
                    <a:cubicBezTo>
                      <a:pt x="455" y="347"/>
                      <a:pt x="436" y="305"/>
                      <a:pt x="436" y="305"/>
                    </a:cubicBezTo>
                    <a:cubicBezTo>
                      <a:pt x="418" y="304"/>
                      <a:pt x="418" y="304"/>
                      <a:pt x="418" y="304"/>
                    </a:cubicBezTo>
                    <a:cubicBezTo>
                      <a:pt x="418" y="304"/>
                      <a:pt x="409" y="297"/>
                      <a:pt x="404" y="297"/>
                    </a:cubicBezTo>
                    <a:cubicBezTo>
                      <a:pt x="399" y="297"/>
                      <a:pt x="398" y="303"/>
                      <a:pt x="393" y="304"/>
                    </a:cubicBezTo>
                    <a:cubicBezTo>
                      <a:pt x="388" y="305"/>
                      <a:pt x="370" y="298"/>
                      <a:pt x="365" y="298"/>
                    </a:cubicBezTo>
                    <a:cubicBezTo>
                      <a:pt x="361" y="298"/>
                      <a:pt x="350" y="303"/>
                      <a:pt x="341" y="300"/>
                    </a:cubicBezTo>
                    <a:cubicBezTo>
                      <a:pt x="332" y="297"/>
                      <a:pt x="333" y="279"/>
                      <a:pt x="333" y="279"/>
                    </a:cubicBezTo>
                    <a:cubicBezTo>
                      <a:pt x="323" y="279"/>
                      <a:pt x="323" y="279"/>
                      <a:pt x="323" y="279"/>
                    </a:cubicBezTo>
                    <a:cubicBezTo>
                      <a:pt x="324" y="252"/>
                      <a:pt x="324" y="252"/>
                      <a:pt x="324" y="252"/>
                    </a:cubicBezTo>
                    <a:cubicBezTo>
                      <a:pt x="324" y="252"/>
                      <a:pt x="330" y="249"/>
                      <a:pt x="332" y="236"/>
                    </a:cubicBezTo>
                    <a:cubicBezTo>
                      <a:pt x="334" y="224"/>
                      <a:pt x="318" y="215"/>
                      <a:pt x="318" y="215"/>
                    </a:cubicBezTo>
                    <a:cubicBezTo>
                      <a:pt x="318" y="215"/>
                      <a:pt x="317" y="209"/>
                      <a:pt x="317" y="200"/>
                    </a:cubicBezTo>
                    <a:cubicBezTo>
                      <a:pt x="317" y="191"/>
                      <a:pt x="310" y="177"/>
                      <a:pt x="303" y="177"/>
                    </a:cubicBezTo>
                    <a:cubicBezTo>
                      <a:pt x="296" y="177"/>
                      <a:pt x="292" y="191"/>
                      <a:pt x="287" y="182"/>
                    </a:cubicBezTo>
                    <a:cubicBezTo>
                      <a:pt x="282" y="174"/>
                      <a:pt x="306" y="153"/>
                      <a:pt x="306" y="153"/>
                    </a:cubicBezTo>
                    <a:cubicBezTo>
                      <a:pt x="306" y="135"/>
                      <a:pt x="306" y="135"/>
                      <a:pt x="306" y="135"/>
                    </a:cubicBezTo>
                    <a:cubicBezTo>
                      <a:pt x="312" y="130"/>
                      <a:pt x="312" y="130"/>
                      <a:pt x="312" y="130"/>
                    </a:cubicBezTo>
                    <a:cubicBezTo>
                      <a:pt x="312" y="130"/>
                      <a:pt x="312" y="110"/>
                      <a:pt x="320" y="97"/>
                    </a:cubicBezTo>
                    <a:cubicBezTo>
                      <a:pt x="327" y="84"/>
                      <a:pt x="336" y="80"/>
                      <a:pt x="347" y="76"/>
                    </a:cubicBezTo>
                    <a:cubicBezTo>
                      <a:pt x="358" y="73"/>
                      <a:pt x="359" y="58"/>
                      <a:pt x="359" y="58"/>
                    </a:cubicBezTo>
                    <a:cubicBezTo>
                      <a:pt x="359" y="58"/>
                      <a:pt x="376" y="48"/>
                      <a:pt x="381" y="47"/>
                    </a:cubicBezTo>
                    <a:cubicBezTo>
                      <a:pt x="386" y="46"/>
                      <a:pt x="401" y="42"/>
                      <a:pt x="402" y="21"/>
                    </a:cubicBezTo>
                    <a:cubicBezTo>
                      <a:pt x="403" y="0"/>
                      <a:pt x="361" y="16"/>
                      <a:pt x="355" y="17"/>
                    </a:cubicBezTo>
                    <a:cubicBezTo>
                      <a:pt x="349" y="18"/>
                      <a:pt x="349" y="38"/>
                      <a:pt x="342" y="45"/>
                    </a:cubicBezTo>
                    <a:cubicBezTo>
                      <a:pt x="335" y="52"/>
                      <a:pt x="324" y="45"/>
                      <a:pt x="317" y="46"/>
                    </a:cubicBezTo>
                    <a:cubicBezTo>
                      <a:pt x="310" y="47"/>
                      <a:pt x="296" y="70"/>
                      <a:pt x="296" y="70"/>
                    </a:cubicBezTo>
                    <a:cubicBezTo>
                      <a:pt x="271" y="74"/>
                      <a:pt x="271" y="74"/>
                      <a:pt x="271" y="74"/>
                    </a:cubicBezTo>
                    <a:cubicBezTo>
                      <a:pt x="271" y="74"/>
                      <a:pt x="265" y="65"/>
                      <a:pt x="258" y="69"/>
                    </a:cubicBezTo>
                    <a:cubicBezTo>
                      <a:pt x="251" y="74"/>
                      <a:pt x="251" y="86"/>
                      <a:pt x="251" y="86"/>
                    </a:cubicBezTo>
                    <a:cubicBezTo>
                      <a:pt x="251" y="86"/>
                      <a:pt x="246" y="100"/>
                      <a:pt x="239" y="101"/>
                    </a:cubicBezTo>
                    <a:cubicBezTo>
                      <a:pt x="232" y="103"/>
                      <a:pt x="240" y="92"/>
                      <a:pt x="240" y="92"/>
                    </a:cubicBezTo>
                    <a:cubicBezTo>
                      <a:pt x="240" y="92"/>
                      <a:pt x="234" y="87"/>
                      <a:pt x="230" y="87"/>
                    </a:cubicBezTo>
                    <a:cubicBezTo>
                      <a:pt x="227" y="87"/>
                      <a:pt x="212" y="91"/>
                      <a:pt x="207" y="94"/>
                    </a:cubicBezTo>
                    <a:cubicBezTo>
                      <a:pt x="202" y="98"/>
                      <a:pt x="187" y="112"/>
                      <a:pt x="183" y="119"/>
                    </a:cubicBezTo>
                    <a:cubicBezTo>
                      <a:pt x="180" y="126"/>
                      <a:pt x="188" y="135"/>
                      <a:pt x="188" y="135"/>
                    </a:cubicBezTo>
                    <a:cubicBezTo>
                      <a:pt x="177" y="155"/>
                      <a:pt x="177" y="155"/>
                      <a:pt x="177" y="155"/>
                    </a:cubicBezTo>
                    <a:cubicBezTo>
                      <a:pt x="184" y="171"/>
                      <a:pt x="184" y="171"/>
                      <a:pt x="184" y="171"/>
                    </a:cubicBezTo>
                    <a:cubicBezTo>
                      <a:pt x="184" y="171"/>
                      <a:pt x="168" y="172"/>
                      <a:pt x="162" y="175"/>
                    </a:cubicBezTo>
                    <a:cubicBezTo>
                      <a:pt x="156" y="177"/>
                      <a:pt x="150" y="191"/>
                      <a:pt x="147" y="198"/>
                    </a:cubicBezTo>
                    <a:cubicBezTo>
                      <a:pt x="143" y="205"/>
                      <a:pt x="129" y="207"/>
                      <a:pt x="129" y="207"/>
                    </a:cubicBezTo>
                    <a:cubicBezTo>
                      <a:pt x="115" y="213"/>
                      <a:pt x="115" y="213"/>
                      <a:pt x="115" y="213"/>
                    </a:cubicBezTo>
                    <a:cubicBezTo>
                      <a:pt x="123" y="229"/>
                      <a:pt x="123" y="229"/>
                      <a:pt x="123" y="229"/>
                    </a:cubicBezTo>
                    <a:cubicBezTo>
                      <a:pt x="123" y="229"/>
                      <a:pt x="126" y="252"/>
                      <a:pt x="118" y="254"/>
                    </a:cubicBezTo>
                    <a:cubicBezTo>
                      <a:pt x="110" y="256"/>
                      <a:pt x="116" y="246"/>
                      <a:pt x="115" y="236"/>
                    </a:cubicBezTo>
                    <a:cubicBezTo>
                      <a:pt x="113" y="227"/>
                      <a:pt x="93" y="215"/>
                      <a:pt x="93" y="215"/>
                    </a:cubicBezTo>
                    <a:cubicBezTo>
                      <a:pt x="93" y="215"/>
                      <a:pt x="89" y="221"/>
                      <a:pt x="89" y="228"/>
                    </a:cubicBezTo>
                    <a:cubicBezTo>
                      <a:pt x="89" y="235"/>
                      <a:pt x="102" y="242"/>
                      <a:pt x="102" y="242"/>
                    </a:cubicBezTo>
                    <a:cubicBezTo>
                      <a:pt x="102" y="242"/>
                      <a:pt x="102" y="259"/>
                      <a:pt x="92" y="267"/>
                    </a:cubicBezTo>
                    <a:cubicBezTo>
                      <a:pt x="83" y="275"/>
                      <a:pt x="76" y="265"/>
                      <a:pt x="76" y="265"/>
                    </a:cubicBezTo>
                    <a:cubicBezTo>
                      <a:pt x="66" y="286"/>
                      <a:pt x="66" y="286"/>
                      <a:pt x="66" y="286"/>
                    </a:cubicBezTo>
                    <a:cubicBezTo>
                      <a:pt x="74" y="301"/>
                      <a:pt x="74" y="301"/>
                      <a:pt x="74" y="301"/>
                    </a:cubicBezTo>
                    <a:cubicBezTo>
                      <a:pt x="74" y="308"/>
                      <a:pt x="74" y="308"/>
                      <a:pt x="74" y="308"/>
                    </a:cubicBezTo>
                    <a:cubicBezTo>
                      <a:pt x="74" y="308"/>
                      <a:pt x="81" y="313"/>
                      <a:pt x="87" y="325"/>
                    </a:cubicBezTo>
                    <a:cubicBezTo>
                      <a:pt x="93" y="337"/>
                      <a:pt x="77" y="338"/>
                      <a:pt x="77" y="338"/>
                    </a:cubicBezTo>
                    <a:cubicBezTo>
                      <a:pt x="87" y="353"/>
                      <a:pt x="87" y="353"/>
                      <a:pt x="87" y="353"/>
                    </a:cubicBezTo>
                    <a:cubicBezTo>
                      <a:pt x="92" y="375"/>
                      <a:pt x="92" y="375"/>
                      <a:pt x="92" y="375"/>
                    </a:cubicBezTo>
                    <a:cubicBezTo>
                      <a:pt x="77" y="378"/>
                      <a:pt x="77" y="378"/>
                      <a:pt x="77" y="378"/>
                    </a:cubicBezTo>
                    <a:cubicBezTo>
                      <a:pt x="87" y="391"/>
                      <a:pt x="87" y="391"/>
                      <a:pt x="87" y="391"/>
                    </a:cubicBezTo>
                    <a:cubicBezTo>
                      <a:pt x="87" y="431"/>
                      <a:pt x="87" y="431"/>
                      <a:pt x="87" y="431"/>
                    </a:cubicBezTo>
                    <a:cubicBezTo>
                      <a:pt x="87" y="431"/>
                      <a:pt x="74" y="441"/>
                      <a:pt x="74" y="454"/>
                    </a:cubicBezTo>
                    <a:cubicBezTo>
                      <a:pt x="74" y="467"/>
                      <a:pt x="91" y="467"/>
                      <a:pt x="92" y="482"/>
                    </a:cubicBezTo>
                    <a:cubicBezTo>
                      <a:pt x="93" y="497"/>
                      <a:pt x="65" y="514"/>
                      <a:pt x="65" y="514"/>
                    </a:cubicBezTo>
                    <a:cubicBezTo>
                      <a:pt x="74" y="522"/>
                      <a:pt x="74" y="522"/>
                      <a:pt x="74" y="522"/>
                    </a:cubicBezTo>
                    <a:cubicBezTo>
                      <a:pt x="55" y="539"/>
                      <a:pt x="55" y="539"/>
                      <a:pt x="55" y="539"/>
                    </a:cubicBezTo>
                    <a:cubicBezTo>
                      <a:pt x="55" y="539"/>
                      <a:pt x="34" y="539"/>
                      <a:pt x="26" y="548"/>
                    </a:cubicBezTo>
                    <a:cubicBezTo>
                      <a:pt x="18" y="558"/>
                      <a:pt x="26" y="580"/>
                      <a:pt x="26" y="580"/>
                    </a:cubicBezTo>
                    <a:cubicBezTo>
                      <a:pt x="26" y="580"/>
                      <a:pt x="1" y="572"/>
                      <a:pt x="0" y="586"/>
                    </a:cubicBezTo>
                    <a:cubicBezTo>
                      <a:pt x="0" y="588"/>
                      <a:pt x="0" y="590"/>
                      <a:pt x="0" y="592"/>
                    </a:cubicBezTo>
                    <a:cubicBezTo>
                      <a:pt x="5" y="598"/>
                      <a:pt x="15" y="611"/>
                      <a:pt x="23" y="614"/>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22" name="Freeform 203"/>
              <p:cNvSpPr>
                <a:spLocks/>
              </p:cNvSpPr>
              <p:nvPr/>
            </p:nvSpPr>
            <p:spPr bwMode="gray">
              <a:xfrm>
                <a:off x="8987330" y="1941272"/>
                <a:ext cx="149887" cy="166585"/>
              </a:xfrm>
              <a:custGeom>
                <a:avLst/>
                <a:gdLst>
                  <a:gd name="T0" fmla="*/ 326 w 407"/>
                  <a:gd name="T1" fmla="*/ 441 h 452"/>
                  <a:gd name="T2" fmla="*/ 333 w 407"/>
                  <a:gd name="T3" fmla="*/ 452 h 452"/>
                  <a:gd name="T4" fmla="*/ 342 w 407"/>
                  <a:gd name="T5" fmla="*/ 435 h 452"/>
                  <a:gd name="T6" fmla="*/ 356 w 407"/>
                  <a:gd name="T7" fmla="*/ 439 h 452"/>
                  <a:gd name="T8" fmla="*/ 369 w 407"/>
                  <a:gd name="T9" fmla="*/ 415 h 452"/>
                  <a:gd name="T10" fmla="*/ 399 w 407"/>
                  <a:gd name="T11" fmla="*/ 390 h 452"/>
                  <a:gd name="T12" fmla="*/ 399 w 407"/>
                  <a:gd name="T13" fmla="*/ 344 h 452"/>
                  <a:gd name="T14" fmla="*/ 396 w 407"/>
                  <a:gd name="T15" fmla="*/ 331 h 452"/>
                  <a:gd name="T16" fmla="*/ 399 w 407"/>
                  <a:gd name="T17" fmla="*/ 311 h 452"/>
                  <a:gd name="T18" fmla="*/ 405 w 407"/>
                  <a:gd name="T19" fmla="*/ 276 h 452"/>
                  <a:gd name="T20" fmla="*/ 388 w 407"/>
                  <a:gd name="T21" fmla="*/ 244 h 452"/>
                  <a:gd name="T22" fmla="*/ 358 w 407"/>
                  <a:gd name="T23" fmla="*/ 254 h 452"/>
                  <a:gd name="T24" fmla="*/ 338 w 407"/>
                  <a:gd name="T25" fmla="*/ 211 h 452"/>
                  <a:gd name="T26" fmla="*/ 333 w 407"/>
                  <a:gd name="T27" fmla="*/ 166 h 452"/>
                  <a:gd name="T28" fmla="*/ 296 w 407"/>
                  <a:gd name="T29" fmla="*/ 161 h 452"/>
                  <a:gd name="T30" fmla="*/ 221 w 407"/>
                  <a:gd name="T31" fmla="*/ 148 h 452"/>
                  <a:gd name="T32" fmla="*/ 220 w 407"/>
                  <a:gd name="T33" fmla="*/ 94 h 452"/>
                  <a:gd name="T34" fmla="*/ 211 w 407"/>
                  <a:gd name="T35" fmla="*/ 86 h 452"/>
                  <a:gd name="T36" fmla="*/ 211 w 407"/>
                  <a:gd name="T37" fmla="*/ 66 h 452"/>
                  <a:gd name="T38" fmla="*/ 200 w 407"/>
                  <a:gd name="T39" fmla="*/ 51 h 452"/>
                  <a:gd name="T40" fmla="*/ 187 w 407"/>
                  <a:gd name="T41" fmla="*/ 28 h 452"/>
                  <a:gd name="T42" fmla="*/ 152 w 407"/>
                  <a:gd name="T43" fmla="*/ 0 h 452"/>
                  <a:gd name="T44" fmla="*/ 99 w 407"/>
                  <a:gd name="T45" fmla="*/ 9 h 452"/>
                  <a:gd name="T46" fmla="*/ 30 w 407"/>
                  <a:gd name="T47" fmla="*/ 21 h 452"/>
                  <a:gd name="T48" fmla="*/ 26 w 407"/>
                  <a:gd name="T49" fmla="*/ 40 h 452"/>
                  <a:gd name="T50" fmla="*/ 7 w 407"/>
                  <a:gd name="T51" fmla="*/ 56 h 452"/>
                  <a:gd name="T52" fmla="*/ 16 w 407"/>
                  <a:gd name="T53" fmla="*/ 89 h 452"/>
                  <a:gd name="T54" fmla="*/ 10 w 407"/>
                  <a:gd name="T55" fmla="*/ 163 h 452"/>
                  <a:gd name="T56" fmla="*/ 23 w 407"/>
                  <a:gd name="T57" fmla="*/ 175 h 452"/>
                  <a:gd name="T58" fmla="*/ 48 w 407"/>
                  <a:gd name="T59" fmla="*/ 209 h 452"/>
                  <a:gd name="T60" fmla="*/ 84 w 407"/>
                  <a:gd name="T61" fmla="*/ 231 h 452"/>
                  <a:gd name="T62" fmla="*/ 88 w 407"/>
                  <a:gd name="T63" fmla="*/ 245 h 452"/>
                  <a:gd name="T64" fmla="*/ 133 w 407"/>
                  <a:gd name="T65" fmla="*/ 261 h 452"/>
                  <a:gd name="T66" fmla="*/ 164 w 407"/>
                  <a:gd name="T67" fmla="*/ 277 h 452"/>
                  <a:gd name="T68" fmla="*/ 220 w 407"/>
                  <a:gd name="T69" fmla="*/ 306 h 452"/>
                  <a:gd name="T70" fmla="*/ 258 w 407"/>
                  <a:gd name="T71" fmla="*/ 322 h 452"/>
                  <a:gd name="T72" fmla="*/ 246 w 407"/>
                  <a:gd name="T73" fmla="*/ 347 h 452"/>
                  <a:gd name="T74" fmla="*/ 255 w 407"/>
                  <a:gd name="T75" fmla="*/ 362 h 452"/>
                  <a:gd name="T76" fmla="*/ 239 w 407"/>
                  <a:gd name="T77" fmla="*/ 369 h 452"/>
                  <a:gd name="T78" fmla="*/ 239 w 407"/>
                  <a:gd name="T79" fmla="*/ 391 h 452"/>
                  <a:gd name="T80" fmla="*/ 224 w 407"/>
                  <a:gd name="T81" fmla="*/ 425 h 452"/>
                  <a:gd name="T82" fmla="*/ 254 w 407"/>
                  <a:gd name="T83" fmla="*/ 425 h 452"/>
                  <a:gd name="T84" fmla="*/ 287 w 407"/>
                  <a:gd name="T85" fmla="*/ 439 h 452"/>
                  <a:gd name="T86" fmla="*/ 326 w 407"/>
                  <a:gd name="T87" fmla="*/ 4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7" h="452">
                    <a:moveTo>
                      <a:pt x="326" y="441"/>
                    </a:moveTo>
                    <a:cubicBezTo>
                      <a:pt x="333" y="452"/>
                      <a:pt x="333" y="452"/>
                      <a:pt x="333" y="452"/>
                    </a:cubicBezTo>
                    <a:cubicBezTo>
                      <a:pt x="333" y="452"/>
                      <a:pt x="333" y="433"/>
                      <a:pt x="342" y="435"/>
                    </a:cubicBezTo>
                    <a:cubicBezTo>
                      <a:pt x="351" y="437"/>
                      <a:pt x="352" y="446"/>
                      <a:pt x="356" y="439"/>
                    </a:cubicBezTo>
                    <a:cubicBezTo>
                      <a:pt x="360" y="432"/>
                      <a:pt x="362" y="415"/>
                      <a:pt x="369" y="415"/>
                    </a:cubicBezTo>
                    <a:cubicBezTo>
                      <a:pt x="376" y="415"/>
                      <a:pt x="397" y="401"/>
                      <a:pt x="399" y="390"/>
                    </a:cubicBezTo>
                    <a:cubicBezTo>
                      <a:pt x="401" y="379"/>
                      <a:pt x="399" y="344"/>
                      <a:pt x="399" y="344"/>
                    </a:cubicBezTo>
                    <a:cubicBezTo>
                      <a:pt x="396" y="331"/>
                      <a:pt x="396" y="331"/>
                      <a:pt x="396" y="331"/>
                    </a:cubicBezTo>
                    <a:cubicBezTo>
                      <a:pt x="396" y="331"/>
                      <a:pt x="397" y="316"/>
                      <a:pt x="399" y="311"/>
                    </a:cubicBezTo>
                    <a:cubicBezTo>
                      <a:pt x="401" y="306"/>
                      <a:pt x="403" y="296"/>
                      <a:pt x="405" y="276"/>
                    </a:cubicBezTo>
                    <a:cubicBezTo>
                      <a:pt x="407" y="256"/>
                      <a:pt x="403" y="248"/>
                      <a:pt x="388" y="244"/>
                    </a:cubicBezTo>
                    <a:cubicBezTo>
                      <a:pt x="373" y="240"/>
                      <a:pt x="369" y="256"/>
                      <a:pt x="358" y="254"/>
                    </a:cubicBezTo>
                    <a:cubicBezTo>
                      <a:pt x="347" y="252"/>
                      <a:pt x="343" y="231"/>
                      <a:pt x="338" y="211"/>
                    </a:cubicBezTo>
                    <a:cubicBezTo>
                      <a:pt x="333" y="191"/>
                      <a:pt x="337" y="174"/>
                      <a:pt x="333" y="166"/>
                    </a:cubicBezTo>
                    <a:cubicBezTo>
                      <a:pt x="329" y="158"/>
                      <a:pt x="311" y="158"/>
                      <a:pt x="296" y="161"/>
                    </a:cubicBezTo>
                    <a:cubicBezTo>
                      <a:pt x="281" y="164"/>
                      <a:pt x="237" y="157"/>
                      <a:pt x="221" y="148"/>
                    </a:cubicBezTo>
                    <a:cubicBezTo>
                      <a:pt x="205" y="139"/>
                      <a:pt x="220" y="103"/>
                      <a:pt x="220" y="94"/>
                    </a:cubicBezTo>
                    <a:cubicBezTo>
                      <a:pt x="220" y="85"/>
                      <a:pt x="215" y="90"/>
                      <a:pt x="211" y="86"/>
                    </a:cubicBezTo>
                    <a:cubicBezTo>
                      <a:pt x="207" y="82"/>
                      <a:pt x="213" y="73"/>
                      <a:pt x="211" y="66"/>
                    </a:cubicBezTo>
                    <a:cubicBezTo>
                      <a:pt x="209" y="59"/>
                      <a:pt x="200" y="57"/>
                      <a:pt x="200" y="51"/>
                    </a:cubicBezTo>
                    <a:cubicBezTo>
                      <a:pt x="187" y="28"/>
                      <a:pt x="187" y="28"/>
                      <a:pt x="187" y="28"/>
                    </a:cubicBezTo>
                    <a:cubicBezTo>
                      <a:pt x="152" y="0"/>
                      <a:pt x="152" y="0"/>
                      <a:pt x="152" y="0"/>
                    </a:cubicBezTo>
                    <a:cubicBezTo>
                      <a:pt x="99" y="9"/>
                      <a:pt x="99" y="9"/>
                      <a:pt x="99" y="9"/>
                    </a:cubicBezTo>
                    <a:cubicBezTo>
                      <a:pt x="30" y="21"/>
                      <a:pt x="30" y="21"/>
                      <a:pt x="30" y="21"/>
                    </a:cubicBezTo>
                    <a:cubicBezTo>
                      <a:pt x="26" y="40"/>
                      <a:pt x="26" y="40"/>
                      <a:pt x="26" y="40"/>
                    </a:cubicBezTo>
                    <a:cubicBezTo>
                      <a:pt x="26" y="40"/>
                      <a:pt x="14" y="52"/>
                      <a:pt x="7" y="56"/>
                    </a:cubicBezTo>
                    <a:cubicBezTo>
                      <a:pt x="0" y="60"/>
                      <a:pt x="15" y="82"/>
                      <a:pt x="16" y="89"/>
                    </a:cubicBezTo>
                    <a:cubicBezTo>
                      <a:pt x="18" y="95"/>
                      <a:pt x="10" y="163"/>
                      <a:pt x="10" y="163"/>
                    </a:cubicBezTo>
                    <a:cubicBezTo>
                      <a:pt x="23" y="175"/>
                      <a:pt x="23" y="175"/>
                      <a:pt x="23" y="175"/>
                    </a:cubicBezTo>
                    <a:cubicBezTo>
                      <a:pt x="23" y="175"/>
                      <a:pt x="39" y="204"/>
                      <a:pt x="48" y="209"/>
                    </a:cubicBezTo>
                    <a:cubicBezTo>
                      <a:pt x="57" y="214"/>
                      <a:pt x="84" y="231"/>
                      <a:pt x="84" y="231"/>
                    </a:cubicBezTo>
                    <a:cubicBezTo>
                      <a:pt x="88" y="245"/>
                      <a:pt x="88" y="245"/>
                      <a:pt x="88" y="245"/>
                    </a:cubicBezTo>
                    <a:cubicBezTo>
                      <a:pt x="88" y="245"/>
                      <a:pt x="123" y="265"/>
                      <a:pt x="133" y="261"/>
                    </a:cubicBezTo>
                    <a:cubicBezTo>
                      <a:pt x="143" y="257"/>
                      <a:pt x="164" y="277"/>
                      <a:pt x="164" y="277"/>
                    </a:cubicBezTo>
                    <a:cubicBezTo>
                      <a:pt x="164" y="277"/>
                      <a:pt x="214" y="305"/>
                      <a:pt x="220" y="306"/>
                    </a:cubicBezTo>
                    <a:cubicBezTo>
                      <a:pt x="226" y="307"/>
                      <a:pt x="260" y="314"/>
                      <a:pt x="258" y="322"/>
                    </a:cubicBezTo>
                    <a:cubicBezTo>
                      <a:pt x="256" y="330"/>
                      <a:pt x="246" y="347"/>
                      <a:pt x="246" y="347"/>
                    </a:cubicBezTo>
                    <a:cubicBezTo>
                      <a:pt x="246" y="347"/>
                      <a:pt x="259" y="355"/>
                      <a:pt x="255" y="362"/>
                    </a:cubicBezTo>
                    <a:cubicBezTo>
                      <a:pt x="251" y="369"/>
                      <a:pt x="239" y="369"/>
                      <a:pt x="239" y="369"/>
                    </a:cubicBezTo>
                    <a:cubicBezTo>
                      <a:pt x="239" y="391"/>
                      <a:pt x="239" y="391"/>
                      <a:pt x="239" y="391"/>
                    </a:cubicBezTo>
                    <a:cubicBezTo>
                      <a:pt x="239" y="391"/>
                      <a:pt x="219" y="418"/>
                      <a:pt x="224" y="425"/>
                    </a:cubicBezTo>
                    <a:cubicBezTo>
                      <a:pt x="229" y="432"/>
                      <a:pt x="245" y="422"/>
                      <a:pt x="254" y="425"/>
                    </a:cubicBezTo>
                    <a:cubicBezTo>
                      <a:pt x="263" y="428"/>
                      <a:pt x="270" y="435"/>
                      <a:pt x="287" y="439"/>
                    </a:cubicBezTo>
                    <a:cubicBezTo>
                      <a:pt x="304" y="443"/>
                      <a:pt x="326" y="441"/>
                      <a:pt x="326" y="441"/>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23" name="Freeform 204"/>
              <p:cNvSpPr>
                <a:spLocks/>
              </p:cNvSpPr>
              <p:nvPr/>
            </p:nvSpPr>
            <p:spPr bwMode="gray">
              <a:xfrm>
                <a:off x="9092766" y="2155743"/>
                <a:ext cx="90619" cy="94991"/>
              </a:xfrm>
              <a:custGeom>
                <a:avLst/>
                <a:gdLst>
                  <a:gd name="T0" fmla="*/ 92 w 246"/>
                  <a:gd name="T1" fmla="*/ 249 h 258"/>
                  <a:gd name="T2" fmla="*/ 152 w 246"/>
                  <a:gd name="T3" fmla="*/ 253 h 258"/>
                  <a:gd name="T4" fmla="*/ 220 w 246"/>
                  <a:gd name="T5" fmla="*/ 244 h 258"/>
                  <a:gd name="T6" fmla="*/ 243 w 246"/>
                  <a:gd name="T7" fmla="*/ 196 h 258"/>
                  <a:gd name="T8" fmla="*/ 233 w 246"/>
                  <a:gd name="T9" fmla="*/ 197 h 258"/>
                  <a:gd name="T10" fmla="*/ 234 w 246"/>
                  <a:gd name="T11" fmla="*/ 176 h 258"/>
                  <a:gd name="T12" fmla="*/ 227 w 246"/>
                  <a:gd name="T13" fmla="*/ 169 h 258"/>
                  <a:gd name="T14" fmla="*/ 241 w 246"/>
                  <a:gd name="T15" fmla="*/ 140 h 258"/>
                  <a:gd name="T16" fmla="*/ 219 w 246"/>
                  <a:gd name="T17" fmla="*/ 127 h 258"/>
                  <a:gd name="T18" fmla="*/ 201 w 246"/>
                  <a:gd name="T19" fmla="*/ 98 h 258"/>
                  <a:gd name="T20" fmla="*/ 182 w 246"/>
                  <a:gd name="T21" fmla="*/ 95 h 258"/>
                  <a:gd name="T22" fmla="*/ 164 w 246"/>
                  <a:gd name="T23" fmla="*/ 76 h 258"/>
                  <a:gd name="T24" fmla="*/ 152 w 246"/>
                  <a:gd name="T25" fmla="*/ 67 h 258"/>
                  <a:gd name="T26" fmla="*/ 140 w 246"/>
                  <a:gd name="T27" fmla="*/ 65 h 258"/>
                  <a:gd name="T28" fmla="*/ 116 w 246"/>
                  <a:gd name="T29" fmla="*/ 43 h 258"/>
                  <a:gd name="T30" fmla="*/ 101 w 246"/>
                  <a:gd name="T31" fmla="*/ 54 h 258"/>
                  <a:gd name="T32" fmla="*/ 85 w 246"/>
                  <a:gd name="T33" fmla="*/ 31 h 258"/>
                  <a:gd name="T34" fmla="*/ 48 w 246"/>
                  <a:gd name="T35" fmla="*/ 2 h 258"/>
                  <a:gd name="T36" fmla="*/ 30 w 246"/>
                  <a:gd name="T37" fmla="*/ 10 h 258"/>
                  <a:gd name="T38" fmla="*/ 14 w 246"/>
                  <a:gd name="T39" fmla="*/ 9 h 258"/>
                  <a:gd name="T40" fmla="*/ 0 w 246"/>
                  <a:gd name="T41" fmla="*/ 24 h 258"/>
                  <a:gd name="T42" fmla="*/ 21 w 246"/>
                  <a:gd name="T43" fmla="*/ 41 h 258"/>
                  <a:gd name="T44" fmla="*/ 3 w 246"/>
                  <a:gd name="T45" fmla="*/ 48 h 258"/>
                  <a:gd name="T46" fmla="*/ 3 w 246"/>
                  <a:gd name="T47" fmla="*/ 75 h 258"/>
                  <a:gd name="T48" fmla="*/ 20 w 246"/>
                  <a:gd name="T49" fmla="*/ 85 h 258"/>
                  <a:gd name="T50" fmla="*/ 2 w 246"/>
                  <a:gd name="T51" fmla="*/ 93 h 258"/>
                  <a:gd name="T52" fmla="*/ 16 w 246"/>
                  <a:gd name="T53" fmla="*/ 114 h 258"/>
                  <a:gd name="T54" fmla="*/ 9 w 246"/>
                  <a:gd name="T55" fmla="*/ 124 h 258"/>
                  <a:gd name="T56" fmla="*/ 28 w 246"/>
                  <a:gd name="T57" fmla="*/ 152 h 258"/>
                  <a:gd name="T58" fmla="*/ 4 w 246"/>
                  <a:gd name="T59" fmla="*/ 158 h 258"/>
                  <a:gd name="T60" fmla="*/ 4 w 246"/>
                  <a:gd name="T61" fmla="*/ 190 h 258"/>
                  <a:gd name="T62" fmla="*/ 24 w 246"/>
                  <a:gd name="T63" fmla="*/ 215 h 258"/>
                  <a:gd name="T64" fmla="*/ 51 w 246"/>
                  <a:gd name="T65" fmla="*/ 234 h 258"/>
                  <a:gd name="T66" fmla="*/ 58 w 246"/>
                  <a:gd name="T67" fmla="*/ 238 h 258"/>
                  <a:gd name="T68" fmla="*/ 85 w 246"/>
                  <a:gd name="T69" fmla="*/ 238 h 258"/>
                  <a:gd name="T70" fmla="*/ 92 w 246"/>
                  <a:gd name="T71" fmla="*/ 24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6" h="258">
                    <a:moveTo>
                      <a:pt x="92" y="249"/>
                    </a:moveTo>
                    <a:cubicBezTo>
                      <a:pt x="92" y="249"/>
                      <a:pt x="119" y="248"/>
                      <a:pt x="152" y="253"/>
                    </a:cubicBezTo>
                    <a:cubicBezTo>
                      <a:pt x="185" y="258"/>
                      <a:pt x="204" y="257"/>
                      <a:pt x="220" y="244"/>
                    </a:cubicBezTo>
                    <a:cubicBezTo>
                      <a:pt x="234" y="233"/>
                      <a:pt x="241" y="203"/>
                      <a:pt x="243" y="196"/>
                    </a:cubicBezTo>
                    <a:cubicBezTo>
                      <a:pt x="233" y="197"/>
                      <a:pt x="233" y="197"/>
                      <a:pt x="233" y="197"/>
                    </a:cubicBezTo>
                    <a:cubicBezTo>
                      <a:pt x="234" y="176"/>
                      <a:pt x="234" y="176"/>
                      <a:pt x="234" y="176"/>
                    </a:cubicBezTo>
                    <a:cubicBezTo>
                      <a:pt x="234" y="176"/>
                      <a:pt x="228" y="176"/>
                      <a:pt x="227" y="169"/>
                    </a:cubicBezTo>
                    <a:cubicBezTo>
                      <a:pt x="226" y="162"/>
                      <a:pt x="236" y="149"/>
                      <a:pt x="241" y="140"/>
                    </a:cubicBezTo>
                    <a:cubicBezTo>
                      <a:pt x="246" y="131"/>
                      <a:pt x="227" y="132"/>
                      <a:pt x="219" y="127"/>
                    </a:cubicBezTo>
                    <a:cubicBezTo>
                      <a:pt x="211" y="122"/>
                      <a:pt x="201" y="98"/>
                      <a:pt x="201" y="98"/>
                    </a:cubicBezTo>
                    <a:cubicBezTo>
                      <a:pt x="201" y="98"/>
                      <a:pt x="194" y="99"/>
                      <a:pt x="182" y="95"/>
                    </a:cubicBezTo>
                    <a:cubicBezTo>
                      <a:pt x="170" y="91"/>
                      <a:pt x="168" y="78"/>
                      <a:pt x="164" y="76"/>
                    </a:cubicBezTo>
                    <a:cubicBezTo>
                      <a:pt x="160" y="74"/>
                      <a:pt x="152" y="67"/>
                      <a:pt x="152" y="67"/>
                    </a:cubicBezTo>
                    <a:cubicBezTo>
                      <a:pt x="152" y="67"/>
                      <a:pt x="145" y="68"/>
                      <a:pt x="140" y="65"/>
                    </a:cubicBezTo>
                    <a:cubicBezTo>
                      <a:pt x="135" y="62"/>
                      <a:pt x="126" y="46"/>
                      <a:pt x="116" y="43"/>
                    </a:cubicBezTo>
                    <a:cubicBezTo>
                      <a:pt x="106" y="40"/>
                      <a:pt x="107" y="54"/>
                      <a:pt x="101" y="54"/>
                    </a:cubicBezTo>
                    <a:cubicBezTo>
                      <a:pt x="95" y="54"/>
                      <a:pt x="85" y="31"/>
                      <a:pt x="85" y="31"/>
                    </a:cubicBezTo>
                    <a:cubicBezTo>
                      <a:pt x="85" y="31"/>
                      <a:pt x="60" y="4"/>
                      <a:pt x="48" y="2"/>
                    </a:cubicBezTo>
                    <a:cubicBezTo>
                      <a:pt x="36" y="0"/>
                      <a:pt x="30" y="10"/>
                      <a:pt x="30" y="10"/>
                    </a:cubicBezTo>
                    <a:cubicBezTo>
                      <a:pt x="14" y="9"/>
                      <a:pt x="14" y="9"/>
                      <a:pt x="14" y="9"/>
                    </a:cubicBezTo>
                    <a:cubicBezTo>
                      <a:pt x="14" y="9"/>
                      <a:pt x="0" y="20"/>
                      <a:pt x="0" y="24"/>
                    </a:cubicBezTo>
                    <a:cubicBezTo>
                      <a:pt x="0" y="28"/>
                      <a:pt x="21" y="41"/>
                      <a:pt x="21" y="41"/>
                    </a:cubicBezTo>
                    <a:cubicBezTo>
                      <a:pt x="3" y="48"/>
                      <a:pt x="3" y="48"/>
                      <a:pt x="3" y="48"/>
                    </a:cubicBezTo>
                    <a:cubicBezTo>
                      <a:pt x="3" y="75"/>
                      <a:pt x="3" y="75"/>
                      <a:pt x="3" y="75"/>
                    </a:cubicBezTo>
                    <a:cubicBezTo>
                      <a:pt x="20" y="85"/>
                      <a:pt x="20" y="85"/>
                      <a:pt x="20" y="85"/>
                    </a:cubicBezTo>
                    <a:cubicBezTo>
                      <a:pt x="20" y="85"/>
                      <a:pt x="1" y="84"/>
                      <a:pt x="2" y="93"/>
                    </a:cubicBezTo>
                    <a:cubicBezTo>
                      <a:pt x="3" y="102"/>
                      <a:pt x="16" y="114"/>
                      <a:pt x="16" y="114"/>
                    </a:cubicBezTo>
                    <a:cubicBezTo>
                      <a:pt x="9" y="124"/>
                      <a:pt x="9" y="124"/>
                      <a:pt x="9" y="124"/>
                    </a:cubicBezTo>
                    <a:cubicBezTo>
                      <a:pt x="9" y="124"/>
                      <a:pt x="29" y="147"/>
                      <a:pt x="28" y="152"/>
                    </a:cubicBezTo>
                    <a:cubicBezTo>
                      <a:pt x="27" y="157"/>
                      <a:pt x="4" y="158"/>
                      <a:pt x="4" y="158"/>
                    </a:cubicBezTo>
                    <a:cubicBezTo>
                      <a:pt x="4" y="190"/>
                      <a:pt x="4" y="190"/>
                      <a:pt x="4" y="190"/>
                    </a:cubicBezTo>
                    <a:cubicBezTo>
                      <a:pt x="24" y="215"/>
                      <a:pt x="24" y="215"/>
                      <a:pt x="24" y="215"/>
                    </a:cubicBezTo>
                    <a:cubicBezTo>
                      <a:pt x="32" y="209"/>
                      <a:pt x="46" y="227"/>
                      <a:pt x="51" y="234"/>
                    </a:cubicBezTo>
                    <a:cubicBezTo>
                      <a:pt x="58" y="238"/>
                      <a:pt x="58" y="238"/>
                      <a:pt x="58" y="238"/>
                    </a:cubicBezTo>
                    <a:cubicBezTo>
                      <a:pt x="85" y="238"/>
                      <a:pt x="85" y="238"/>
                      <a:pt x="85" y="238"/>
                    </a:cubicBezTo>
                    <a:lnTo>
                      <a:pt x="92" y="249"/>
                    </a:ln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24" name="Freeform 205"/>
              <p:cNvSpPr>
                <a:spLocks noEditPoints="1"/>
              </p:cNvSpPr>
              <p:nvPr/>
            </p:nvSpPr>
            <p:spPr bwMode="gray">
              <a:xfrm>
                <a:off x="8884234" y="1992433"/>
                <a:ext cx="269673" cy="599894"/>
              </a:xfrm>
              <a:custGeom>
                <a:avLst/>
                <a:gdLst>
                  <a:gd name="T0" fmla="*/ 659 w 732"/>
                  <a:gd name="T1" fmla="*/ 333 h 1628"/>
                  <a:gd name="T2" fmla="*/ 726 w 732"/>
                  <a:gd name="T3" fmla="*/ 284 h 1628"/>
                  <a:gd name="T4" fmla="*/ 679 w 732"/>
                  <a:gd name="T5" fmla="*/ 205 h 1628"/>
                  <a:gd name="T6" fmla="*/ 622 w 732"/>
                  <a:gd name="T7" fmla="*/ 296 h 1628"/>
                  <a:gd name="T8" fmla="*/ 534 w 732"/>
                  <a:gd name="T9" fmla="*/ 286 h 1628"/>
                  <a:gd name="T10" fmla="*/ 535 w 732"/>
                  <a:gd name="T11" fmla="*/ 223 h 1628"/>
                  <a:gd name="T12" fmla="*/ 444 w 732"/>
                  <a:gd name="T13" fmla="*/ 138 h 1628"/>
                  <a:gd name="T14" fmla="*/ 328 w 732"/>
                  <a:gd name="T15" fmla="*/ 70 h 1628"/>
                  <a:gd name="T16" fmla="*/ 216 w 732"/>
                  <a:gd name="T17" fmla="*/ 13 h 1628"/>
                  <a:gd name="T18" fmla="*/ 115 w 732"/>
                  <a:gd name="T19" fmla="*/ 0 h 1628"/>
                  <a:gd name="T20" fmla="*/ 81 w 732"/>
                  <a:gd name="T21" fmla="*/ 32 h 1628"/>
                  <a:gd name="T22" fmla="*/ 82 w 732"/>
                  <a:gd name="T23" fmla="*/ 63 h 1628"/>
                  <a:gd name="T24" fmla="*/ 27 w 732"/>
                  <a:gd name="T25" fmla="*/ 199 h 1628"/>
                  <a:gd name="T26" fmla="*/ 35 w 732"/>
                  <a:gd name="T27" fmla="*/ 280 h 1628"/>
                  <a:gd name="T28" fmla="*/ 2 w 732"/>
                  <a:gd name="T29" fmla="*/ 401 h 1628"/>
                  <a:gd name="T30" fmla="*/ 0 w 732"/>
                  <a:gd name="T31" fmla="*/ 500 h 1628"/>
                  <a:gd name="T32" fmla="*/ 32 w 732"/>
                  <a:gd name="T33" fmla="*/ 564 h 1628"/>
                  <a:gd name="T34" fmla="*/ 63 w 732"/>
                  <a:gd name="T35" fmla="*/ 614 h 1628"/>
                  <a:gd name="T36" fmla="*/ 64 w 732"/>
                  <a:gd name="T37" fmla="*/ 724 h 1628"/>
                  <a:gd name="T38" fmla="*/ 68 w 732"/>
                  <a:gd name="T39" fmla="*/ 786 h 1628"/>
                  <a:gd name="T40" fmla="*/ 83 w 732"/>
                  <a:gd name="T41" fmla="*/ 872 h 1628"/>
                  <a:gd name="T42" fmla="*/ 87 w 732"/>
                  <a:gd name="T43" fmla="*/ 944 h 1628"/>
                  <a:gd name="T44" fmla="*/ 95 w 732"/>
                  <a:gd name="T45" fmla="*/ 990 h 1628"/>
                  <a:gd name="T46" fmla="*/ 129 w 732"/>
                  <a:gd name="T47" fmla="*/ 1082 h 1628"/>
                  <a:gd name="T48" fmla="*/ 143 w 732"/>
                  <a:gd name="T49" fmla="*/ 1145 h 1628"/>
                  <a:gd name="T50" fmla="*/ 170 w 732"/>
                  <a:gd name="T51" fmla="*/ 1213 h 1628"/>
                  <a:gd name="T52" fmla="*/ 205 w 732"/>
                  <a:gd name="T53" fmla="*/ 1257 h 1628"/>
                  <a:gd name="T54" fmla="*/ 217 w 732"/>
                  <a:gd name="T55" fmla="*/ 1321 h 1628"/>
                  <a:gd name="T56" fmla="*/ 210 w 732"/>
                  <a:gd name="T57" fmla="*/ 1394 h 1628"/>
                  <a:gd name="T58" fmla="*/ 214 w 732"/>
                  <a:gd name="T59" fmla="*/ 1450 h 1628"/>
                  <a:gd name="T60" fmla="*/ 216 w 732"/>
                  <a:gd name="T61" fmla="*/ 1513 h 1628"/>
                  <a:gd name="T62" fmla="*/ 290 w 732"/>
                  <a:gd name="T63" fmla="*/ 1562 h 1628"/>
                  <a:gd name="T64" fmla="*/ 347 w 732"/>
                  <a:gd name="T65" fmla="*/ 1612 h 1628"/>
                  <a:gd name="T66" fmla="*/ 437 w 732"/>
                  <a:gd name="T67" fmla="*/ 1628 h 1628"/>
                  <a:gd name="T68" fmla="*/ 438 w 732"/>
                  <a:gd name="T69" fmla="*/ 1589 h 1628"/>
                  <a:gd name="T70" fmla="*/ 409 w 732"/>
                  <a:gd name="T71" fmla="*/ 1534 h 1628"/>
                  <a:gd name="T72" fmla="*/ 412 w 732"/>
                  <a:gd name="T73" fmla="*/ 1501 h 1628"/>
                  <a:gd name="T74" fmla="*/ 441 w 732"/>
                  <a:gd name="T75" fmla="*/ 1451 h 1628"/>
                  <a:gd name="T76" fmla="*/ 476 w 732"/>
                  <a:gd name="T77" fmla="*/ 1359 h 1628"/>
                  <a:gd name="T78" fmla="*/ 379 w 732"/>
                  <a:gd name="T79" fmla="*/ 1301 h 1628"/>
                  <a:gd name="T80" fmla="*/ 407 w 732"/>
                  <a:gd name="T81" fmla="*/ 1240 h 1628"/>
                  <a:gd name="T82" fmla="*/ 443 w 732"/>
                  <a:gd name="T83" fmla="*/ 1217 h 1628"/>
                  <a:gd name="T84" fmla="*/ 456 w 732"/>
                  <a:gd name="T85" fmla="*/ 1130 h 1628"/>
                  <a:gd name="T86" fmla="*/ 486 w 732"/>
                  <a:gd name="T87" fmla="*/ 1113 h 1628"/>
                  <a:gd name="T88" fmla="*/ 404 w 732"/>
                  <a:gd name="T89" fmla="*/ 1089 h 1628"/>
                  <a:gd name="T90" fmla="*/ 465 w 732"/>
                  <a:gd name="T91" fmla="*/ 1039 h 1628"/>
                  <a:gd name="T92" fmla="*/ 501 w 732"/>
                  <a:gd name="T93" fmla="*/ 948 h 1628"/>
                  <a:gd name="T94" fmla="*/ 494 w 732"/>
                  <a:gd name="T95" fmla="*/ 934 h 1628"/>
                  <a:gd name="T96" fmla="*/ 554 w 732"/>
                  <a:gd name="T97" fmla="*/ 920 h 1628"/>
                  <a:gd name="T98" fmla="*/ 688 w 732"/>
                  <a:gd name="T99" fmla="*/ 847 h 1628"/>
                  <a:gd name="T100" fmla="*/ 667 w 732"/>
                  <a:gd name="T101" fmla="*/ 766 h 1628"/>
                  <a:gd name="T102" fmla="*/ 601 w 732"/>
                  <a:gd name="T103" fmla="*/ 696 h 1628"/>
                  <a:gd name="T104" fmla="*/ 570 w 732"/>
                  <a:gd name="T105" fmla="*/ 601 h 1628"/>
                  <a:gd name="T106" fmla="*/ 568 w 732"/>
                  <a:gd name="T107" fmla="*/ 536 h 1628"/>
                  <a:gd name="T108" fmla="*/ 587 w 732"/>
                  <a:gd name="T109" fmla="*/ 484 h 1628"/>
                  <a:gd name="T110" fmla="*/ 604 w 732"/>
                  <a:gd name="T111" fmla="*/ 419 h 1628"/>
                  <a:gd name="T112" fmla="*/ 619 w 732"/>
                  <a:gd name="T113" fmla="*/ 681 h 1628"/>
                  <a:gd name="T114" fmla="*/ 619 w 732"/>
                  <a:gd name="T115" fmla="*/ 681 h 1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2" h="1628">
                    <a:moveTo>
                      <a:pt x="634" y="355"/>
                    </a:moveTo>
                    <a:cubicBezTo>
                      <a:pt x="650" y="351"/>
                      <a:pt x="650" y="351"/>
                      <a:pt x="650" y="351"/>
                    </a:cubicBezTo>
                    <a:cubicBezTo>
                      <a:pt x="653" y="335"/>
                      <a:pt x="653" y="335"/>
                      <a:pt x="653" y="335"/>
                    </a:cubicBezTo>
                    <a:cubicBezTo>
                      <a:pt x="659" y="333"/>
                      <a:pt x="659" y="333"/>
                      <a:pt x="659" y="333"/>
                    </a:cubicBezTo>
                    <a:cubicBezTo>
                      <a:pt x="660" y="322"/>
                      <a:pt x="660" y="322"/>
                      <a:pt x="660" y="322"/>
                    </a:cubicBezTo>
                    <a:cubicBezTo>
                      <a:pt x="681" y="320"/>
                      <a:pt x="681" y="320"/>
                      <a:pt x="681" y="320"/>
                    </a:cubicBezTo>
                    <a:cubicBezTo>
                      <a:pt x="681" y="320"/>
                      <a:pt x="681" y="302"/>
                      <a:pt x="692" y="297"/>
                    </a:cubicBezTo>
                    <a:cubicBezTo>
                      <a:pt x="703" y="292"/>
                      <a:pt x="720" y="290"/>
                      <a:pt x="726" y="284"/>
                    </a:cubicBezTo>
                    <a:cubicBezTo>
                      <a:pt x="732" y="278"/>
                      <a:pt x="724" y="240"/>
                      <a:pt x="724" y="231"/>
                    </a:cubicBezTo>
                    <a:cubicBezTo>
                      <a:pt x="724" y="222"/>
                      <a:pt x="713" y="223"/>
                      <a:pt x="713" y="223"/>
                    </a:cubicBezTo>
                    <a:cubicBezTo>
                      <a:pt x="713" y="223"/>
                      <a:pt x="709" y="202"/>
                      <a:pt x="702" y="198"/>
                    </a:cubicBezTo>
                    <a:cubicBezTo>
                      <a:pt x="695" y="194"/>
                      <a:pt x="679" y="205"/>
                      <a:pt x="679" y="205"/>
                    </a:cubicBezTo>
                    <a:cubicBezTo>
                      <a:pt x="679" y="205"/>
                      <a:pt x="681" y="240"/>
                      <a:pt x="679" y="251"/>
                    </a:cubicBezTo>
                    <a:cubicBezTo>
                      <a:pt x="677" y="262"/>
                      <a:pt x="656" y="276"/>
                      <a:pt x="649" y="276"/>
                    </a:cubicBezTo>
                    <a:cubicBezTo>
                      <a:pt x="642" y="276"/>
                      <a:pt x="640" y="293"/>
                      <a:pt x="636" y="300"/>
                    </a:cubicBezTo>
                    <a:cubicBezTo>
                      <a:pt x="632" y="307"/>
                      <a:pt x="631" y="298"/>
                      <a:pt x="622" y="296"/>
                    </a:cubicBezTo>
                    <a:cubicBezTo>
                      <a:pt x="613" y="294"/>
                      <a:pt x="613" y="313"/>
                      <a:pt x="613" y="313"/>
                    </a:cubicBezTo>
                    <a:cubicBezTo>
                      <a:pt x="606" y="302"/>
                      <a:pt x="606" y="302"/>
                      <a:pt x="606" y="302"/>
                    </a:cubicBezTo>
                    <a:cubicBezTo>
                      <a:pt x="606" y="302"/>
                      <a:pt x="584" y="304"/>
                      <a:pt x="567" y="300"/>
                    </a:cubicBezTo>
                    <a:cubicBezTo>
                      <a:pt x="550" y="296"/>
                      <a:pt x="543" y="289"/>
                      <a:pt x="534" y="286"/>
                    </a:cubicBezTo>
                    <a:cubicBezTo>
                      <a:pt x="525" y="283"/>
                      <a:pt x="509" y="293"/>
                      <a:pt x="504" y="286"/>
                    </a:cubicBezTo>
                    <a:cubicBezTo>
                      <a:pt x="499" y="279"/>
                      <a:pt x="519" y="252"/>
                      <a:pt x="519" y="252"/>
                    </a:cubicBezTo>
                    <a:cubicBezTo>
                      <a:pt x="519" y="230"/>
                      <a:pt x="519" y="230"/>
                      <a:pt x="519" y="230"/>
                    </a:cubicBezTo>
                    <a:cubicBezTo>
                      <a:pt x="519" y="230"/>
                      <a:pt x="531" y="230"/>
                      <a:pt x="535" y="223"/>
                    </a:cubicBezTo>
                    <a:cubicBezTo>
                      <a:pt x="539" y="216"/>
                      <a:pt x="526" y="208"/>
                      <a:pt x="526" y="208"/>
                    </a:cubicBezTo>
                    <a:cubicBezTo>
                      <a:pt x="526" y="208"/>
                      <a:pt x="536" y="191"/>
                      <a:pt x="538" y="183"/>
                    </a:cubicBezTo>
                    <a:cubicBezTo>
                      <a:pt x="540" y="175"/>
                      <a:pt x="506" y="168"/>
                      <a:pt x="500" y="167"/>
                    </a:cubicBezTo>
                    <a:cubicBezTo>
                      <a:pt x="494" y="166"/>
                      <a:pt x="444" y="138"/>
                      <a:pt x="444" y="138"/>
                    </a:cubicBezTo>
                    <a:cubicBezTo>
                      <a:pt x="444" y="138"/>
                      <a:pt x="423" y="118"/>
                      <a:pt x="413" y="122"/>
                    </a:cubicBezTo>
                    <a:cubicBezTo>
                      <a:pt x="403" y="126"/>
                      <a:pt x="368" y="106"/>
                      <a:pt x="368" y="106"/>
                    </a:cubicBezTo>
                    <a:cubicBezTo>
                      <a:pt x="364" y="92"/>
                      <a:pt x="364" y="92"/>
                      <a:pt x="364" y="92"/>
                    </a:cubicBezTo>
                    <a:cubicBezTo>
                      <a:pt x="364" y="92"/>
                      <a:pt x="337" y="75"/>
                      <a:pt x="328" y="70"/>
                    </a:cubicBezTo>
                    <a:cubicBezTo>
                      <a:pt x="319" y="65"/>
                      <a:pt x="303" y="36"/>
                      <a:pt x="303" y="36"/>
                    </a:cubicBezTo>
                    <a:cubicBezTo>
                      <a:pt x="290" y="24"/>
                      <a:pt x="290" y="24"/>
                      <a:pt x="290" y="24"/>
                    </a:cubicBezTo>
                    <a:cubicBezTo>
                      <a:pt x="267" y="7"/>
                      <a:pt x="267" y="7"/>
                      <a:pt x="267" y="7"/>
                    </a:cubicBezTo>
                    <a:cubicBezTo>
                      <a:pt x="216" y="13"/>
                      <a:pt x="216" y="13"/>
                      <a:pt x="216" y="13"/>
                    </a:cubicBezTo>
                    <a:cubicBezTo>
                      <a:pt x="211" y="50"/>
                      <a:pt x="211" y="50"/>
                      <a:pt x="211" y="50"/>
                    </a:cubicBezTo>
                    <a:cubicBezTo>
                      <a:pt x="189" y="16"/>
                      <a:pt x="189" y="16"/>
                      <a:pt x="189" y="16"/>
                    </a:cubicBezTo>
                    <a:cubicBezTo>
                      <a:pt x="189" y="16"/>
                      <a:pt x="147" y="17"/>
                      <a:pt x="134" y="13"/>
                    </a:cubicBezTo>
                    <a:cubicBezTo>
                      <a:pt x="120" y="9"/>
                      <a:pt x="115" y="0"/>
                      <a:pt x="115" y="0"/>
                    </a:cubicBezTo>
                    <a:cubicBezTo>
                      <a:pt x="107" y="17"/>
                      <a:pt x="107" y="17"/>
                      <a:pt x="107" y="17"/>
                    </a:cubicBezTo>
                    <a:cubicBezTo>
                      <a:pt x="92" y="20"/>
                      <a:pt x="92" y="20"/>
                      <a:pt x="92" y="20"/>
                    </a:cubicBezTo>
                    <a:cubicBezTo>
                      <a:pt x="92" y="34"/>
                      <a:pt x="92" y="34"/>
                      <a:pt x="92" y="34"/>
                    </a:cubicBezTo>
                    <a:cubicBezTo>
                      <a:pt x="81" y="32"/>
                      <a:pt x="81" y="32"/>
                      <a:pt x="81" y="32"/>
                    </a:cubicBezTo>
                    <a:cubicBezTo>
                      <a:pt x="81" y="51"/>
                      <a:pt x="81" y="51"/>
                      <a:pt x="81" y="51"/>
                    </a:cubicBezTo>
                    <a:cubicBezTo>
                      <a:pt x="81" y="51"/>
                      <a:pt x="78" y="52"/>
                      <a:pt x="74" y="52"/>
                    </a:cubicBezTo>
                    <a:cubicBezTo>
                      <a:pt x="74" y="52"/>
                      <a:pt x="75" y="52"/>
                      <a:pt x="75" y="52"/>
                    </a:cubicBezTo>
                    <a:cubicBezTo>
                      <a:pt x="82" y="63"/>
                      <a:pt x="82" y="63"/>
                      <a:pt x="82" y="63"/>
                    </a:cubicBezTo>
                    <a:cubicBezTo>
                      <a:pt x="76" y="119"/>
                      <a:pt x="76" y="119"/>
                      <a:pt x="76" y="119"/>
                    </a:cubicBezTo>
                    <a:cubicBezTo>
                      <a:pt x="76" y="119"/>
                      <a:pt x="21" y="143"/>
                      <a:pt x="22" y="157"/>
                    </a:cubicBezTo>
                    <a:cubicBezTo>
                      <a:pt x="23" y="171"/>
                      <a:pt x="50" y="165"/>
                      <a:pt x="41" y="174"/>
                    </a:cubicBezTo>
                    <a:cubicBezTo>
                      <a:pt x="32" y="183"/>
                      <a:pt x="22" y="192"/>
                      <a:pt x="27" y="199"/>
                    </a:cubicBezTo>
                    <a:cubicBezTo>
                      <a:pt x="32" y="206"/>
                      <a:pt x="51" y="214"/>
                      <a:pt x="50" y="224"/>
                    </a:cubicBezTo>
                    <a:cubicBezTo>
                      <a:pt x="49" y="234"/>
                      <a:pt x="32" y="246"/>
                      <a:pt x="32" y="246"/>
                    </a:cubicBezTo>
                    <a:cubicBezTo>
                      <a:pt x="32" y="246"/>
                      <a:pt x="63" y="257"/>
                      <a:pt x="60" y="268"/>
                    </a:cubicBezTo>
                    <a:cubicBezTo>
                      <a:pt x="57" y="279"/>
                      <a:pt x="35" y="280"/>
                      <a:pt x="35" y="280"/>
                    </a:cubicBezTo>
                    <a:cubicBezTo>
                      <a:pt x="35" y="280"/>
                      <a:pt x="29" y="318"/>
                      <a:pt x="28" y="323"/>
                    </a:cubicBezTo>
                    <a:cubicBezTo>
                      <a:pt x="27" y="328"/>
                      <a:pt x="9" y="336"/>
                      <a:pt x="9" y="346"/>
                    </a:cubicBezTo>
                    <a:cubicBezTo>
                      <a:pt x="9" y="356"/>
                      <a:pt x="14" y="381"/>
                      <a:pt x="12" y="385"/>
                    </a:cubicBezTo>
                    <a:cubicBezTo>
                      <a:pt x="10" y="389"/>
                      <a:pt x="1" y="397"/>
                      <a:pt x="2" y="401"/>
                    </a:cubicBezTo>
                    <a:cubicBezTo>
                      <a:pt x="3" y="405"/>
                      <a:pt x="26" y="450"/>
                      <a:pt x="21" y="455"/>
                    </a:cubicBezTo>
                    <a:cubicBezTo>
                      <a:pt x="16" y="460"/>
                      <a:pt x="7" y="455"/>
                      <a:pt x="7" y="455"/>
                    </a:cubicBezTo>
                    <a:cubicBezTo>
                      <a:pt x="10" y="494"/>
                      <a:pt x="10" y="494"/>
                      <a:pt x="10" y="494"/>
                    </a:cubicBezTo>
                    <a:cubicBezTo>
                      <a:pt x="10" y="494"/>
                      <a:pt x="0" y="495"/>
                      <a:pt x="0" y="500"/>
                    </a:cubicBezTo>
                    <a:cubicBezTo>
                      <a:pt x="0" y="505"/>
                      <a:pt x="2" y="522"/>
                      <a:pt x="2" y="522"/>
                    </a:cubicBezTo>
                    <a:cubicBezTo>
                      <a:pt x="2" y="522"/>
                      <a:pt x="25" y="537"/>
                      <a:pt x="23" y="541"/>
                    </a:cubicBezTo>
                    <a:cubicBezTo>
                      <a:pt x="21" y="545"/>
                      <a:pt x="19" y="554"/>
                      <a:pt x="19" y="554"/>
                    </a:cubicBezTo>
                    <a:cubicBezTo>
                      <a:pt x="32" y="564"/>
                      <a:pt x="32" y="564"/>
                      <a:pt x="32" y="564"/>
                    </a:cubicBezTo>
                    <a:cubicBezTo>
                      <a:pt x="40" y="585"/>
                      <a:pt x="40" y="585"/>
                      <a:pt x="40" y="585"/>
                    </a:cubicBezTo>
                    <a:cubicBezTo>
                      <a:pt x="43" y="591"/>
                      <a:pt x="43" y="591"/>
                      <a:pt x="43" y="591"/>
                    </a:cubicBezTo>
                    <a:cubicBezTo>
                      <a:pt x="43" y="591"/>
                      <a:pt x="35" y="610"/>
                      <a:pt x="47" y="613"/>
                    </a:cubicBezTo>
                    <a:cubicBezTo>
                      <a:pt x="59" y="616"/>
                      <a:pt x="63" y="614"/>
                      <a:pt x="63" y="614"/>
                    </a:cubicBezTo>
                    <a:cubicBezTo>
                      <a:pt x="65" y="639"/>
                      <a:pt x="65" y="639"/>
                      <a:pt x="65" y="639"/>
                    </a:cubicBezTo>
                    <a:cubicBezTo>
                      <a:pt x="65" y="639"/>
                      <a:pt x="80" y="658"/>
                      <a:pt x="77" y="664"/>
                    </a:cubicBezTo>
                    <a:cubicBezTo>
                      <a:pt x="74" y="670"/>
                      <a:pt x="65" y="677"/>
                      <a:pt x="65" y="681"/>
                    </a:cubicBezTo>
                    <a:cubicBezTo>
                      <a:pt x="65" y="685"/>
                      <a:pt x="64" y="724"/>
                      <a:pt x="64" y="724"/>
                    </a:cubicBezTo>
                    <a:cubicBezTo>
                      <a:pt x="55" y="725"/>
                      <a:pt x="55" y="725"/>
                      <a:pt x="55" y="725"/>
                    </a:cubicBezTo>
                    <a:cubicBezTo>
                      <a:pt x="55" y="725"/>
                      <a:pt x="72" y="743"/>
                      <a:pt x="73" y="753"/>
                    </a:cubicBezTo>
                    <a:cubicBezTo>
                      <a:pt x="74" y="763"/>
                      <a:pt x="70" y="774"/>
                      <a:pt x="70" y="774"/>
                    </a:cubicBezTo>
                    <a:cubicBezTo>
                      <a:pt x="68" y="786"/>
                      <a:pt x="68" y="786"/>
                      <a:pt x="68" y="786"/>
                    </a:cubicBezTo>
                    <a:cubicBezTo>
                      <a:pt x="51" y="787"/>
                      <a:pt x="51" y="787"/>
                      <a:pt x="51" y="787"/>
                    </a:cubicBezTo>
                    <a:cubicBezTo>
                      <a:pt x="51" y="787"/>
                      <a:pt x="63" y="820"/>
                      <a:pt x="63" y="827"/>
                    </a:cubicBezTo>
                    <a:cubicBezTo>
                      <a:pt x="63" y="834"/>
                      <a:pt x="63" y="855"/>
                      <a:pt x="63" y="855"/>
                    </a:cubicBezTo>
                    <a:cubicBezTo>
                      <a:pt x="83" y="872"/>
                      <a:pt x="83" y="872"/>
                      <a:pt x="83" y="872"/>
                    </a:cubicBezTo>
                    <a:cubicBezTo>
                      <a:pt x="84" y="884"/>
                      <a:pt x="84" y="884"/>
                      <a:pt x="84" y="884"/>
                    </a:cubicBezTo>
                    <a:cubicBezTo>
                      <a:pt x="84" y="884"/>
                      <a:pt x="103" y="893"/>
                      <a:pt x="98" y="902"/>
                    </a:cubicBezTo>
                    <a:cubicBezTo>
                      <a:pt x="93" y="911"/>
                      <a:pt x="79" y="916"/>
                      <a:pt x="79" y="916"/>
                    </a:cubicBezTo>
                    <a:cubicBezTo>
                      <a:pt x="87" y="944"/>
                      <a:pt x="87" y="944"/>
                      <a:pt x="87" y="944"/>
                    </a:cubicBezTo>
                    <a:cubicBezTo>
                      <a:pt x="74" y="953"/>
                      <a:pt x="74" y="953"/>
                      <a:pt x="74" y="953"/>
                    </a:cubicBezTo>
                    <a:cubicBezTo>
                      <a:pt x="74" y="953"/>
                      <a:pt x="84" y="958"/>
                      <a:pt x="85" y="966"/>
                    </a:cubicBezTo>
                    <a:cubicBezTo>
                      <a:pt x="86" y="974"/>
                      <a:pt x="81" y="982"/>
                      <a:pt x="81" y="982"/>
                    </a:cubicBezTo>
                    <a:cubicBezTo>
                      <a:pt x="95" y="990"/>
                      <a:pt x="95" y="990"/>
                      <a:pt x="95" y="990"/>
                    </a:cubicBezTo>
                    <a:cubicBezTo>
                      <a:pt x="95" y="990"/>
                      <a:pt x="90" y="1008"/>
                      <a:pt x="91" y="1014"/>
                    </a:cubicBezTo>
                    <a:cubicBezTo>
                      <a:pt x="92" y="1020"/>
                      <a:pt x="99" y="1031"/>
                      <a:pt x="99" y="1031"/>
                    </a:cubicBezTo>
                    <a:cubicBezTo>
                      <a:pt x="99" y="1031"/>
                      <a:pt x="99" y="1050"/>
                      <a:pt x="102" y="1056"/>
                    </a:cubicBezTo>
                    <a:cubicBezTo>
                      <a:pt x="105" y="1062"/>
                      <a:pt x="134" y="1083"/>
                      <a:pt x="129" y="1082"/>
                    </a:cubicBezTo>
                    <a:cubicBezTo>
                      <a:pt x="124" y="1081"/>
                      <a:pt x="113" y="1090"/>
                      <a:pt x="113" y="1090"/>
                    </a:cubicBezTo>
                    <a:cubicBezTo>
                      <a:pt x="113" y="1090"/>
                      <a:pt x="118" y="1120"/>
                      <a:pt x="121" y="1128"/>
                    </a:cubicBezTo>
                    <a:cubicBezTo>
                      <a:pt x="124" y="1136"/>
                      <a:pt x="133" y="1140"/>
                      <a:pt x="133" y="1140"/>
                    </a:cubicBezTo>
                    <a:cubicBezTo>
                      <a:pt x="143" y="1145"/>
                      <a:pt x="143" y="1145"/>
                      <a:pt x="143" y="1145"/>
                    </a:cubicBezTo>
                    <a:cubicBezTo>
                      <a:pt x="139" y="1163"/>
                      <a:pt x="139" y="1163"/>
                      <a:pt x="139" y="1163"/>
                    </a:cubicBezTo>
                    <a:cubicBezTo>
                      <a:pt x="139" y="1163"/>
                      <a:pt x="155" y="1164"/>
                      <a:pt x="156" y="1175"/>
                    </a:cubicBezTo>
                    <a:cubicBezTo>
                      <a:pt x="157" y="1186"/>
                      <a:pt x="158" y="1203"/>
                      <a:pt x="158" y="1203"/>
                    </a:cubicBezTo>
                    <a:cubicBezTo>
                      <a:pt x="158" y="1203"/>
                      <a:pt x="163" y="1213"/>
                      <a:pt x="170" y="1213"/>
                    </a:cubicBezTo>
                    <a:cubicBezTo>
                      <a:pt x="177" y="1213"/>
                      <a:pt x="196" y="1208"/>
                      <a:pt x="194" y="1219"/>
                    </a:cubicBezTo>
                    <a:cubicBezTo>
                      <a:pt x="192" y="1230"/>
                      <a:pt x="160" y="1227"/>
                      <a:pt x="161" y="1230"/>
                    </a:cubicBezTo>
                    <a:cubicBezTo>
                      <a:pt x="162" y="1233"/>
                      <a:pt x="185" y="1240"/>
                      <a:pt x="185" y="1240"/>
                    </a:cubicBezTo>
                    <a:cubicBezTo>
                      <a:pt x="185" y="1240"/>
                      <a:pt x="208" y="1249"/>
                      <a:pt x="205" y="1257"/>
                    </a:cubicBezTo>
                    <a:cubicBezTo>
                      <a:pt x="202" y="1265"/>
                      <a:pt x="189" y="1276"/>
                      <a:pt x="189" y="1276"/>
                    </a:cubicBezTo>
                    <a:cubicBezTo>
                      <a:pt x="205" y="1288"/>
                      <a:pt x="205" y="1288"/>
                      <a:pt x="205" y="1288"/>
                    </a:cubicBezTo>
                    <a:cubicBezTo>
                      <a:pt x="202" y="1303"/>
                      <a:pt x="202" y="1303"/>
                      <a:pt x="202" y="1303"/>
                    </a:cubicBezTo>
                    <a:cubicBezTo>
                      <a:pt x="217" y="1321"/>
                      <a:pt x="217" y="1321"/>
                      <a:pt x="217" y="1321"/>
                    </a:cubicBezTo>
                    <a:cubicBezTo>
                      <a:pt x="214" y="1343"/>
                      <a:pt x="214" y="1343"/>
                      <a:pt x="214" y="1343"/>
                    </a:cubicBezTo>
                    <a:cubicBezTo>
                      <a:pt x="224" y="1360"/>
                      <a:pt x="224" y="1360"/>
                      <a:pt x="224" y="1360"/>
                    </a:cubicBezTo>
                    <a:cubicBezTo>
                      <a:pt x="213" y="1364"/>
                      <a:pt x="213" y="1364"/>
                      <a:pt x="213" y="1364"/>
                    </a:cubicBezTo>
                    <a:cubicBezTo>
                      <a:pt x="210" y="1394"/>
                      <a:pt x="210" y="1394"/>
                      <a:pt x="210" y="1394"/>
                    </a:cubicBezTo>
                    <a:cubicBezTo>
                      <a:pt x="210" y="1394"/>
                      <a:pt x="229" y="1405"/>
                      <a:pt x="230" y="1408"/>
                    </a:cubicBezTo>
                    <a:cubicBezTo>
                      <a:pt x="231" y="1411"/>
                      <a:pt x="215" y="1420"/>
                      <a:pt x="215" y="1420"/>
                    </a:cubicBezTo>
                    <a:cubicBezTo>
                      <a:pt x="215" y="1420"/>
                      <a:pt x="235" y="1435"/>
                      <a:pt x="232" y="1440"/>
                    </a:cubicBezTo>
                    <a:cubicBezTo>
                      <a:pt x="229" y="1445"/>
                      <a:pt x="214" y="1450"/>
                      <a:pt x="214" y="1450"/>
                    </a:cubicBezTo>
                    <a:cubicBezTo>
                      <a:pt x="213" y="1463"/>
                      <a:pt x="213" y="1463"/>
                      <a:pt x="213" y="1463"/>
                    </a:cubicBezTo>
                    <a:cubicBezTo>
                      <a:pt x="206" y="1467"/>
                      <a:pt x="206" y="1467"/>
                      <a:pt x="206" y="1467"/>
                    </a:cubicBezTo>
                    <a:cubicBezTo>
                      <a:pt x="206" y="1467"/>
                      <a:pt x="208" y="1483"/>
                      <a:pt x="213" y="1488"/>
                    </a:cubicBezTo>
                    <a:cubicBezTo>
                      <a:pt x="218" y="1493"/>
                      <a:pt x="216" y="1513"/>
                      <a:pt x="216" y="1513"/>
                    </a:cubicBezTo>
                    <a:cubicBezTo>
                      <a:pt x="236" y="1517"/>
                      <a:pt x="236" y="1517"/>
                      <a:pt x="236" y="1517"/>
                    </a:cubicBezTo>
                    <a:cubicBezTo>
                      <a:pt x="236" y="1517"/>
                      <a:pt x="240" y="1542"/>
                      <a:pt x="250" y="1542"/>
                    </a:cubicBezTo>
                    <a:cubicBezTo>
                      <a:pt x="260" y="1542"/>
                      <a:pt x="266" y="1524"/>
                      <a:pt x="281" y="1537"/>
                    </a:cubicBezTo>
                    <a:cubicBezTo>
                      <a:pt x="296" y="1550"/>
                      <a:pt x="290" y="1562"/>
                      <a:pt x="290" y="1562"/>
                    </a:cubicBezTo>
                    <a:cubicBezTo>
                      <a:pt x="304" y="1578"/>
                      <a:pt x="304" y="1578"/>
                      <a:pt x="304" y="1578"/>
                    </a:cubicBezTo>
                    <a:cubicBezTo>
                      <a:pt x="311" y="1589"/>
                      <a:pt x="311" y="1589"/>
                      <a:pt x="311" y="1589"/>
                    </a:cubicBezTo>
                    <a:cubicBezTo>
                      <a:pt x="335" y="1600"/>
                      <a:pt x="335" y="1600"/>
                      <a:pt x="335" y="1600"/>
                    </a:cubicBezTo>
                    <a:cubicBezTo>
                      <a:pt x="347" y="1612"/>
                      <a:pt x="347" y="1612"/>
                      <a:pt x="347" y="1612"/>
                    </a:cubicBezTo>
                    <a:cubicBezTo>
                      <a:pt x="347" y="1612"/>
                      <a:pt x="373" y="1605"/>
                      <a:pt x="389" y="1607"/>
                    </a:cubicBezTo>
                    <a:cubicBezTo>
                      <a:pt x="405" y="1609"/>
                      <a:pt x="425" y="1608"/>
                      <a:pt x="425" y="1608"/>
                    </a:cubicBezTo>
                    <a:cubicBezTo>
                      <a:pt x="440" y="1620"/>
                      <a:pt x="440" y="1620"/>
                      <a:pt x="440" y="1620"/>
                    </a:cubicBezTo>
                    <a:cubicBezTo>
                      <a:pt x="437" y="1628"/>
                      <a:pt x="437" y="1628"/>
                      <a:pt x="437" y="1628"/>
                    </a:cubicBezTo>
                    <a:cubicBezTo>
                      <a:pt x="442" y="1616"/>
                      <a:pt x="442" y="1616"/>
                      <a:pt x="442" y="1616"/>
                    </a:cubicBezTo>
                    <a:cubicBezTo>
                      <a:pt x="449" y="1606"/>
                      <a:pt x="478" y="1625"/>
                      <a:pt x="478" y="1625"/>
                    </a:cubicBezTo>
                    <a:cubicBezTo>
                      <a:pt x="451" y="1588"/>
                      <a:pt x="451" y="1588"/>
                      <a:pt x="451" y="1588"/>
                    </a:cubicBezTo>
                    <a:cubicBezTo>
                      <a:pt x="438" y="1589"/>
                      <a:pt x="438" y="1589"/>
                      <a:pt x="438" y="1589"/>
                    </a:cubicBezTo>
                    <a:cubicBezTo>
                      <a:pt x="441" y="1579"/>
                      <a:pt x="441" y="1579"/>
                      <a:pt x="441" y="1579"/>
                    </a:cubicBezTo>
                    <a:cubicBezTo>
                      <a:pt x="417" y="1562"/>
                      <a:pt x="417" y="1562"/>
                      <a:pt x="417" y="1562"/>
                    </a:cubicBezTo>
                    <a:cubicBezTo>
                      <a:pt x="418" y="1538"/>
                      <a:pt x="418" y="1538"/>
                      <a:pt x="418" y="1538"/>
                    </a:cubicBezTo>
                    <a:cubicBezTo>
                      <a:pt x="409" y="1534"/>
                      <a:pt x="409" y="1534"/>
                      <a:pt x="409" y="1534"/>
                    </a:cubicBezTo>
                    <a:cubicBezTo>
                      <a:pt x="414" y="1522"/>
                      <a:pt x="414" y="1522"/>
                      <a:pt x="414" y="1522"/>
                    </a:cubicBezTo>
                    <a:cubicBezTo>
                      <a:pt x="414" y="1522"/>
                      <a:pt x="423" y="1522"/>
                      <a:pt x="426" y="1514"/>
                    </a:cubicBezTo>
                    <a:cubicBezTo>
                      <a:pt x="430" y="1506"/>
                      <a:pt x="400" y="1506"/>
                      <a:pt x="400" y="1506"/>
                    </a:cubicBezTo>
                    <a:cubicBezTo>
                      <a:pt x="412" y="1501"/>
                      <a:pt x="412" y="1501"/>
                      <a:pt x="412" y="1501"/>
                    </a:cubicBezTo>
                    <a:cubicBezTo>
                      <a:pt x="408" y="1488"/>
                      <a:pt x="408" y="1488"/>
                      <a:pt x="408" y="1488"/>
                    </a:cubicBezTo>
                    <a:cubicBezTo>
                      <a:pt x="424" y="1505"/>
                      <a:pt x="424" y="1505"/>
                      <a:pt x="424" y="1505"/>
                    </a:cubicBezTo>
                    <a:cubicBezTo>
                      <a:pt x="424" y="1505"/>
                      <a:pt x="438" y="1515"/>
                      <a:pt x="448" y="1503"/>
                    </a:cubicBezTo>
                    <a:cubicBezTo>
                      <a:pt x="458" y="1491"/>
                      <a:pt x="440" y="1465"/>
                      <a:pt x="441" y="1451"/>
                    </a:cubicBezTo>
                    <a:cubicBezTo>
                      <a:pt x="442" y="1438"/>
                      <a:pt x="485" y="1409"/>
                      <a:pt x="488" y="1400"/>
                    </a:cubicBezTo>
                    <a:cubicBezTo>
                      <a:pt x="492" y="1391"/>
                      <a:pt x="467" y="1391"/>
                      <a:pt x="467" y="1391"/>
                    </a:cubicBezTo>
                    <a:cubicBezTo>
                      <a:pt x="483" y="1389"/>
                      <a:pt x="483" y="1389"/>
                      <a:pt x="483" y="1389"/>
                    </a:cubicBezTo>
                    <a:cubicBezTo>
                      <a:pt x="483" y="1389"/>
                      <a:pt x="484" y="1369"/>
                      <a:pt x="476" y="1359"/>
                    </a:cubicBezTo>
                    <a:cubicBezTo>
                      <a:pt x="468" y="1349"/>
                      <a:pt x="456" y="1354"/>
                      <a:pt x="456" y="1354"/>
                    </a:cubicBezTo>
                    <a:cubicBezTo>
                      <a:pt x="444" y="1345"/>
                      <a:pt x="444" y="1345"/>
                      <a:pt x="444" y="1345"/>
                    </a:cubicBezTo>
                    <a:cubicBezTo>
                      <a:pt x="431" y="1345"/>
                      <a:pt x="431" y="1345"/>
                      <a:pt x="431" y="1345"/>
                    </a:cubicBezTo>
                    <a:cubicBezTo>
                      <a:pt x="431" y="1345"/>
                      <a:pt x="391" y="1328"/>
                      <a:pt x="379" y="1301"/>
                    </a:cubicBezTo>
                    <a:cubicBezTo>
                      <a:pt x="366" y="1274"/>
                      <a:pt x="386" y="1269"/>
                      <a:pt x="386" y="1269"/>
                    </a:cubicBezTo>
                    <a:cubicBezTo>
                      <a:pt x="392" y="1252"/>
                      <a:pt x="392" y="1252"/>
                      <a:pt x="392" y="1252"/>
                    </a:cubicBezTo>
                    <a:cubicBezTo>
                      <a:pt x="401" y="1252"/>
                      <a:pt x="401" y="1252"/>
                      <a:pt x="401" y="1252"/>
                    </a:cubicBezTo>
                    <a:cubicBezTo>
                      <a:pt x="407" y="1240"/>
                      <a:pt x="407" y="1240"/>
                      <a:pt x="407" y="1240"/>
                    </a:cubicBezTo>
                    <a:cubicBezTo>
                      <a:pt x="443" y="1239"/>
                      <a:pt x="443" y="1239"/>
                      <a:pt x="443" y="1239"/>
                    </a:cubicBezTo>
                    <a:cubicBezTo>
                      <a:pt x="435" y="1232"/>
                      <a:pt x="435" y="1232"/>
                      <a:pt x="435" y="1232"/>
                    </a:cubicBezTo>
                    <a:cubicBezTo>
                      <a:pt x="434" y="1218"/>
                      <a:pt x="434" y="1218"/>
                      <a:pt x="434" y="1218"/>
                    </a:cubicBezTo>
                    <a:cubicBezTo>
                      <a:pt x="443" y="1217"/>
                      <a:pt x="443" y="1217"/>
                      <a:pt x="443" y="1217"/>
                    </a:cubicBezTo>
                    <a:cubicBezTo>
                      <a:pt x="443" y="1217"/>
                      <a:pt x="448" y="1198"/>
                      <a:pt x="440" y="1191"/>
                    </a:cubicBezTo>
                    <a:cubicBezTo>
                      <a:pt x="432" y="1184"/>
                      <a:pt x="423" y="1168"/>
                      <a:pt x="430" y="1152"/>
                    </a:cubicBezTo>
                    <a:cubicBezTo>
                      <a:pt x="436" y="1137"/>
                      <a:pt x="456" y="1137"/>
                      <a:pt x="456" y="1137"/>
                    </a:cubicBezTo>
                    <a:cubicBezTo>
                      <a:pt x="456" y="1130"/>
                      <a:pt x="456" y="1130"/>
                      <a:pt x="456" y="1130"/>
                    </a:cubicBezTo>
                    <a:cubicBezTo>
                      <a:pt x="456" y="1130"/>
                      <a:pt x="439" y="1130"/>
                      <a:pt x="431" y="1125"/>
                    </a:cubicBezTo>
                    <a:cubicBezTo>
                      <a:pt x="423" y="1121"/>
                      <a:pt x="432" y="1112"/>
                      <a:pt x="440" y="1111"/>
                    </a:cubicBezTo>
                    <a:cubicBezTo>
                      <a:pt x="448" y="1110"/>
                      <a:pt x="462" y="1127"/>
                      <a:pt x="469" y="1127"/>
                    </a:cubicBezTo>
                    <a:cubicBezTo>
                      <a:pt x="476" y="1127"/>
                      <a:pt x="485" y="1123"/>
                      <a:pt x="486" y="1113"/>
                    </a:cubicBezTo>
                    <a:cubicBezTo>
                      <a:pt x="487" y="1103"/>
                      <a:pt x="474" y="1080"/>
                      <a:pt x="461" y="1085"/>
                    </a:cubicBezTo>
                    <a:cubicBezTo>
                      <a:pt x="449" y="1089"/>
                      <a:pt x="468" y="1099"/>
                      <a:pt x="456" y="1105"/>
                    </a:cubicBezTo>
                    <a:cubicBezTo>
                      <a:pt x="443" y="1111"/>
                      <a:pt x="431" y="1094"/>
                      <a:pt x="431" y="1094"/>
                    </a:cubicBezTo>
                    <a:cubicBezTo>
                      <a:pt x="431" y="1094"/>
                      <a:pt x="407" y="1096"/>
                      <a:pt x="404" y="1089"/>
                    </a:cubicBezTo>
                    <a:cubicBezTo>
                      <a:pt x="400" y="1083"/>
                      <a:pt x="404" y="1055"/>
                      <a:pt x="404" y="1052"/>
                    </a:cubicBezTo>
                    <a:cubicBezTo>
                      <a:pt x="404" y="1049"/>
                      <a:pt x="387" y="1032"/>
                      <a:pt x="391" y="1017"/>
                    </a:cubicBezTo>
                    <a:cubicBezTo>
                      <a:pt x="396" y="1003"/>
                      <a:pt x="409" y="1019"/>
                      <a:pt x="424" y="1023"/>
                    </a:cubicBezTo>
                    <a:cubicBezTo>
                      <a:pt x="439" y="1026"/>
                      <a:pt x="456" y="1039"/>
                      <a:pt x="465" y="1039"/>
                    </a:cubicBezTo>
                    <a:cubicBezTo>
                      <a:pt x="474" y="1039"/>
                      <a:pt x="507" y="1021"/>
                      <a:pt x="515" y="1015"/>
                    </a:cubicBezTo>
                    <a:cubicBezTo>
                      <a:pt x="523" y="1009"/>
                      <a:pt x="490" y="991"/>
                      <a:pt x="490" y="991"/>
                    </a:cubicBezTo>
                    <a:cubicBezTo>
                      <a:pt x="489" y="975"/>
                      <a:pt x="489" y="975"/>
                      <a:pt x="489" y="975"/>
                    </a:cubicBezTo>
                    <a:cubicBezTo>
                      <a:pt x="489" y="975"/>
                      <a:pt x="498" y="959"/>
                      <a:pt x="501" y="948"/>
                    </a:cubicBezTo>
                    <a:cubicBezTo>
                      <a:pt x="503" y="938"/>
                      <a:pt x="480" y="938"/>
                      <a:pt x="480" y="938"/>
                    </a:cubicBezTo>
                    <a:cubicBezTo>
                      <a:pt x="478" y="924"/>
                      <a:pt x="478" y="924"/>
                      <a:pt x="478" y="924"/>
                    </a:cubicBezTo>
                    <a:cubicBezTo>
                      <a:pt x="478" y="924"/>
                      <a:pt x="470" y="915"/>
                      <a:pt x="477" y="907"/>
                    </a:cubicBezTo>
                    <a:cubicBezTo>
                      <a:pt x="484" y="899"/>
                      <a:pt x="494" y="934"/>
                      <a:pt x="494" y="934"/>
                    </a:cubicBezTo>
                    <a:cubicBezTo>
                      <a:pt x="502" y="933"/>
                      <a:pt x="502" y="933"/>
                      <a:pt x="502" y="933"/>
                    </a:cubicBezTo>
                    <a:cubicBezTo>
                      <a:pt x="497" y="919"/>
                      <a:pt x="497" y="919"/>
                      <a:pt x="497" y="919"/>
                    </a:cubicBezTo>
                    <a:cubicBezTo>
                      <a:pt x="551" y="926"/>
                      <a:pt x="551" y="926"/>
                      <a:pt x="551" y="926"/>
                    </a:cubicBezTo>
                    <a:cubicBezTo>
                      <a:pt x="554" y="920"/>
                      <a:pt x="554" y="920"/>
                      <a:pt x="554" y="920"/>
                    </a:cubicBezTo>
                    <a:cubicBezTo>
                      <a:pt x="554" y="920"/>
                      <a:pt x="567" y="912"/>
                      <a:pt x="595" y="909"/>
                    </a:cubicBezTo>
                    <a:cubicBezTo>
                      <a:pt x="624" y="906"/>
                      <a:pt x="676" y="881"/>
                      <a:pt x="676" y="881"/>
                    </a:cubicBezTo>
                    <a:cubicBezTo>
                      <a:pt x="673" y="855"/>
                      <a:pt x="673" y="855"/>
                      <a:pt x="673" y="855"/>
                    </a:cubicBezTo>
                    <a:cubicBezTo>
                      <a:pt x="688" y="847"/>
                      <a:pt x="688" y="847"/>
                      <a:pt x="688" y="847"/>
                    </a:cubicBezTo>
                    <a:cubicBezTo>
                      <a:pt x="696" y="814"/>
                      <a:pt x="696" y="814"/>
                      <a:pt x="696" y="814"/>
                    </a:cubicBezTo>
                    <a:cubicBezTo>
                      <a:pt x="689" y="797"/>
                      <a:pt x="689" y="797"/>
                      <a:pt x="689" y="797"/>
                    </a:cubicBezTo>
                    <a:cubicBezTo>
                      <a:pt x="689" y="779"/>
                      <a:pt x="689" y="779"/>
                      <a:pt x="689" y="779"/>
                    </a:cubicBezTo>
                    <a:cubicBezTo>
                      <a:pt x="689" y="779"/>
                      <a:pt x="678" y="770"/>
                      <a:pt x="667" y="766"/>
                    </a:cubicBezTo>
                    <a:cubicBezTo>
                      <a:pt x="661" y="764"/>
                      <a:pt x="654" y="769"/>
                      <a:pt x="649" y="765"/>
                    </a:cubicBezTo>
                    <a:cubicBezTo>
                      <a:pt x="641" y="759"/>
                      <a:pt x="655" y="753"/>
                      <a:pt x="658" y="748"/>
                    </a:cubicBezTo>
                    <a:cubicBezTo>
                      <a:pt x="662" y="741"/>
                      <a:pt x="657" y="735"/>
                      <a:pt x="657" y="727"/>
                    </a:cubicBezTo>
                    <a:cubicBezTo>
                      <a:pt x="657" y="712"/>
                      <a:pt x="624" y="707"/>
                      <a:pt x="601" y="696"/>
                    </a:cubicBezTo>
                    <a:cubicBezTo>
                      <a:pt x="578" y="685"/>
                      <a:pt x="578" y="674"/>
                      <a:pt x="588" y="660"/>
                    </a:cubicBezTo>
                    <a:cubicBezTo>
                      <a:pt x="589" y="659"/>
                      <a:pt x="589" y="658"/>
                      <a:pt x="590" y="658"/>
                    </a:cubicBezTo>
                    <a:cubicBezTo>
                      <a:pt x="570" y="633"/>
                      <a:pt x="570" y="633"/>
                      <a:pt x="570" y="633"/>
                    </a:cubicBezTo>
                    <a:cubicBezTo>
                      <a:pt x="570" y="601"/>
                      <a:pt x="570" y="601"/>
                      <a:pt x="570" y="601"/>
                    </a:cubicBezTo>
                    <a:cubicBezTo>
                      <a:pt x="570" y="601"/>
                      <a:pt x="593" y="600"/>
                      <a:pt x="594" y="595"/>
                    </a:cubicBezTo>
                    <a:cubicBezTo>
                      <a:pt x="595" y="590"/>
                      <a:pt x="575" y="567"/>
                      <a:pt x="575" y="567"/>
                    </a:cubicBezTo>
                    <a:cubicBezTo>
                      <a:pt x="582" y="557"/>
                      <a:pt x="582" y="557"/>
                      <a:pt x="582" y="557"/>
                    </a:cubicBezTo>
                    <a:cubicBezTo>
                      <a:pt x="582" y="557"/>
                      <a:pt x="569" y="545"/>
                      <a:pt x="568" y="536"/>
                    </a:cubicBezTo>
                    <a:cubicBezTo>
                      <a:pt x="567" y="527"/>
                      <a:pt x="586" y="528"/>
                      <a:pt x="586" y="528"/>
                    </a:cubicBezTo>
                    <a:cubicBezTo>
                      <a:pt x="569" y="518"/>
                      <a:pt x="569" y="518"/>
                      <a:pt x="569" y="518"/>
                    </a:cubicBezTo>
                    <a:cubicBezTo>
                      <a:pt x="569" y="491"/>
                      <a:pt x="569" y="491"/>
                      <a:pt x="569" y="491"/>
                    </a:cubicBezTo>
                    <a:cubicBezTo>
                      <a:pt x="587" y="484"/>
                      <a:pt x="587" y="484"/>
                      <a:pt x="587" y="484"/>
                    </a:cubicBezTo>
                    <a:cubicBezTo>
                      <a:pt x="587" y="484"/>
                      <a:pt x="566" y="471"/>
                      <a:pt x="566" y="467"/>
                    </a:cubicBezTo>
                    <a:cubicBezTo>
                      <a:pt x="566" y="463"/>
                      <a:pt x="580" y="452"/>
                      <a:pt x="580" y="452"/>
                    </a:cubicBezTo>
                    <a:cubicBezTo>
                      <a:pt x="580" y="452"/>
                      <a:pt x="584" y="435"/>
                      <a:pt x="584" y="429"/>
                    </a:cubicBezTo>
                    <a:cubicBezTo>
                      <a:pt x="584" y="423"/>
                      <a:pt x="599" y="424"/>
                      <a:pt x="604" y="419"/>
                    </a:cubicBezTo>
                    <a:cubicBezTo>
                      <a:pt x="609" y="414"/>
                      <a:pt x="612" y="399"/>
                      <a:pt x="612" y="396"/>
                    </a:cubicBezTo>
                    <a:cubicBezTo>
                      <a:pt x="612" y="393"/>
                      <a:pt x="621" y="388"/>
                      <a:pt x="626" y="383"/>
                    </a:cubicBezTo>
                    <a:cubicBezTo>
                      <a:pt x="631" y="378"/>
                      <a:pt x="634" y="355"/>
                      <a:pt x="634" y="355"/>
                    </a:cubicBezTo>
                    <a:close/>
                    <a:moveTo>
                      <a:pt x="619" y="681"/>
                    </a:moveTo>
                    <a:cubicBezTo>
                      <a:pt x="624" y="681"/>
                      <a:pt x="624" y="681"/>
                      <a:pt x="624" y="681"/>
                    </a:cubicBezTo>
                    <a:cubicBezTo>
                      <a:pt x="617" y="677"/>
                      <a:pt x="617" y="677"/>
                      <a:pt x="617" y="677"/>
                    </a:cubicBezTo>
                    <a:cubicBezTo>
                      <a:pt x="617" y="677"/>
                      <a:pt x="617" y="677"/>
                      <a:pt x="617" y="677"/>
                    </a:cubicBezTo>
                    <a:cubicBezTo>
                      <a:pt x="618" y="679"/>
                      <a:pt x="619" y="681"/>
                      <a:pt x="619" y="681"/>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25" name="Freeform 206"/>
              <p:cNvSpPr>
                <a:spLocks noEditPoints="1"/>
              </p:cNvSpPr>
              <p:nvPr/>
            </p:nvSpPr>
            <p:spPr bwMode="gray">
              <a:xfrm>
                <a:off x="8638113" y="1528241"/>
                <a:ext cx="103096" cy="130086"/>
              </a:xfrm>
              <a:custGeom>
                <a:avLst/>
                <a:gdLst>
                  <a:gd name="T0" fmla="*/ 42 w 280"/>
                  <a:gd name="T1" fmla="*/ 249 h 353"/>
                  <a:gd name="T2" fmla="*/ 49 w 280"/>
                  <a:gd name="T3" fmla="*/ 229 h 353"/>
                  <a:gd name="T4" fmla="*/ 42 w 280"/>
                  <a:gd name="T5" fmla="*/ 249 h 353"/>
                  <a:gd name="T6" fmla="*/ 277 w 280"/>
                  <a:gd name="T7" fmla="*/ 114 h 353"/>
                  <a:gd name="T8" fmla="*/ 261 w 280"/>
                  <a:gd name="T9" fmla="*/ 102 h 353"/>
                  <a:gd name="T10" fmla="*/ 271 w 280"/>
                  <a:gd name="T11" fmla="*/ 84 h 353"/>
                  <a:gd name="T12" fmla="*/ 252 w 280"/>
                  <a:gd name="T13" fmla="*/ 83 h 353"/>
                  <a:gd name="T14" fmla="*/ 230 w 280"/>
                  <a:gd name="T15" fmla="*/ 61 h 353"/>
                  <a:gd name="T16" fmla="*/ 218 w 280"/>
                  <a:gd name="T17" fmla="*/ 73 h 353"/>
                  <a:gd name="T18" fmla="*/ 195 w 280"/>
                  <a:gd name="T19" fmla="*/ 65 h 353"/>
                  <a:gd name="T20" fmla="*/ 175 w 280"/>
                  <a:gd name="T21" fmla="*/ 64 h 353"/>
                  <a:gd name="T22" fmla="*/ 163 w 280"/>
                  <a:gd name="T23" fmla="*/ 43 h 353"/>
                  <a:gd name="T24" fmla="*/ 140 w 280"/>
                  <a:gd name="T25" fmla="*/ 40 h 353"/>
                  <a:gd name="T26" fmla="*/ 121 w 280"/>
                  <a:gd name="T27" fmla="*/ 22 h 353"/>
                  <a:gd name="T28" fmla="*/ 98 w 280"/>
                  <a:gd name="T29" fmla="*/ 0 h 353"/>
                  <a:gd name="T30" fmla="*/ 101 w 280"/>
                  <a:gd name="T31" fmla="*/ 23 h 353"/>
                  <a:gd name="T32" fmla="*/ 68 w 280"/>
                  <a:gd name="T33" fmla="*/ 37 h 353"/>
                  <a:gd name="T34" fmla="*/ 66 w 280"/>
                  <a:gd name="T35" fmla="*/ 27 h 353"/>
                  <a:gd name="T36" fmla="*/ 44 w 280"/>
                  <a:gd name="T37" fmla="*/ 46 h 353"/>
                  <a:gd name="T38" fmla="*/ 49 w 280"/>
                  <a:gd name="T39" fmla="*/ 77 h 353"/>
                  <a:gd name="T40" fmla="*/ 31 w 280"/>
                  <a:gd name="T41" fmla="*/ 97 h 353"/>
                  <a:gd name="T42" fmla="*/ 39 w 280"/>
                  <a:gd name="T43" fmla="*/ 119 h 353"/>
                  <a:gd name="T44" fmla="*/ 27 w 280"/>
                  <a:gd name="T45" fmla="*/ 119 h 353"/>
                  <a:gd name="T46" fmla="*/ 26 w 280"/>
                  <a:gd name="T47" fmla="*/ 130 h 353"/>
                  <a:gd name="T48" fmla="*/ 3 w 280"/>
                  <a:gd name="T49" fmla="*/ 144 h 353"/>
                  <a:gd name="T50" fmla="*/ 19 w 280"/>
                  <a:gd name="T51" fmla="*/ 154 h 353"/>
                  <a:gd name="T52" fmla="*/ 8 w 280"/>
                  <a:gd name="T53" fmla="*/ 173 h 353"/>
                  <a:gd name="T54" fmla="*/ 18 w 280"/>
                  <a:gd name="T55" fmla="*/ 187 h 353"/>
                  <a:gd name="T56" fmla="*/ 3 w 280"/>
                  <a:gd name="T57" fmla="*/ 201 h 353"/>
                  <a:gd name="T58" fmla="*/ 12 w 280"/>
                  <a:gd name="T59" fmla="*/ 207 h 353"/>
                  <a:gd name="T60" fmla="*/ 22 w 280"/>
                  <a:gd name="T61" fmla="*/ 228 h 353"/>
                  <a:gd name="T62" fmla="*/ 48 w 280"/>
                  <a:gd name="T63" fmla="*/ 214 h 353"/>
                  <a:gd name="T64" fmla="*/ 65 w 280"/>
                  <a:gd name="T65" fmla="*/ 219 h 353"/>
                  <a:gd name="T66" fmla="*/ 61 w 280"/>
                  <a:gd name="T67" fmla="*/ 258 h 353"/>
                  <a:gd name="T68" fmla="*/ 36 w 280"/>
                  <a:gd name="T69" fmla="*/ 271 h 353"/>
                  <a:gd name="T70" fmla="*/ 51 w 280"/>
                  <a:gd name="T71" fmla="*/ 286 h 353"/>
                  <a:gd name="T72" fmla="*/ 30 w 280"/>
                  <a:gd name="T73" fmla="*/ 307 h 353"/>
                  <a:gd name="T74" fmla="*/ 40 w 280"/>
                  <a:gd name="T75" fmla="*/ 315 h 353"/>
                  <a:gd name="T76" fmla="*/ 33 w 280"/>
                  <a:gd name="T77" fmla="*/ 329 h 353"/>
                  <a:gd name="T78" fmla="*/ 53 w 280"/>
                  <a:gd name="T79" fmla="*/ 315 h 353"/>
                  <a:gd name="T80" fmla="*/ 62 w 280"/>
                  <a:gd name="T81" fmla="*/ 326 h 353"/>
                  <a:gd name="T82" fmla="*/ 81 w 280"/>
                  <a:gd name="T83" fmla="*/ 324 h 353"/>
                  <a:gd name="T84" fmla="*/ 96 w 280"/>
                  <a:gd name="T85" fmla="*/ 353 h 353"/>
                  <a:gd name="T86" fmla="*/ 108 w 280"/>
                  <a:gd name="T87" fmla="*/ 339 h 353"/>
                  <a:gd name="T88" fmla="*/ 121 w 280"/>
                  <a:gd name="T89" fmla="*/ 335 h 353"/>
                  <a:gd name="T90" fmla="*/ 125 w 280"/>
                  <a:gd name="T91" fmla="*/ 299 h 353"/>
                  <a:gd name="T92" fmla="*/ 135 w 280"/>
                  <a:gd name="T93" fmla="*/ 284 h 353"/>
                  <a:gd name="T94" fmla="*/ 132 w 280"/>
                  <a:gd name="T95" fmla="*/ 272 h 353"/>
                  <a:gd name="T96" fmla="*/ 140 w 280"/>
                  <a:gd name="T97" fmla="*/ 269 h 353"/>
                  <a:gd name="T98" fmla="*/ 154 w 280"/>
                  <a:gd name="T99" fmla="*/ 251 h 353"/>
                  <a:gd name="T100" fmla="*/ 211 w 280"/>
                  <a:gd name="T101" fmla="*/ 226 h 353"/>
                  <a:gd name="T102" fmla="*/ 262 w 280"/>
                  <a:gd name="T103" fmla="*/ 170 h 353"/>
                  <a:gd name="T104" fmla="*/ 270 w 280"/>
                  <a:gd name="T105" fmla="*/ 141 h 353"/>
                  <a:gd name="T106" fmla="*/ 280 w 280"/>
                  <a:gd name="T107" fmla="*/ 136 h 353"/>
                  <a:gd name="T108" fmla="*/ 277 w 280"/>
                  <a:gd name="T109" fmla="*/ 1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0" h="353">
                    <a:moveTo>
                      <a:pt x="42" y="249"/>
                    </a:moveTo>
                    <a:cubicBezTo>
                      <a:pt x="57" y="245"/>
                      <a:pt x="59" y="225"/>
                      <a:pt x="49" y="229"/>
                    </a:cubicBezTo>
                    <a:cubicBezTo>
                      <a:pt x="40" y="233"/>
                      <a:pt x="34" y="250"/>
                      <a:pt x="42" y="249"/>
                    </a:cubicBezTo>
                    <a:close/>
                    <a:moveTo>
                      <a:pt x="277" y="114"/>
                    </a:moveTo>
                    <a:cubicBezTo>
                      <a:pt x="261" y="102"/>
                      <a:pt x="261" y="102"/>
                      <a:pt x="261" y="102"/>
                    </a:cubicBezTo>
                    <a:cubicBezTo>
                      <a:pt x="261" y="102"/>
                      <a:pt x="272" y="102"/>
                      <a:pt x="271" y="84"/>
                    </a:cubicBezTo>
                    <a:cubicBezTo>
                      <a:pt x="265" y="83"/>
                      <a:pt x="258" y="83"/>
                      <a:pt x="252" y="83"/>
                    </a:cubicBezTo>
                    <a:cubicBezTo>
                      <a:pt x="239" y="82"/>
                      <a:pt x="247" y="64"/>
                      <a:pt x="230" y="61"/>
                    </a:cubicBezTo>
                    <a:cubicBezTo>
                      <a:pt x="213" y="58"/>
                      <a:pt x="225" y="71"/>
                      <a:pt x="218" y="73"/>
                    </a:cubicBezTo>
                    <a:cubicBezTo>
                      <a:pt x="211" y="75"/>
                      <a:pt x="195" y="65"/>
                      <a:pt x="195" y="65"/>
                    </a:cubicBezTo>
                    <a:cubicBezTo>
                      <a:pt x="195" y="65"/>
                      <a:pt x="184" y="70"/>
                      <a:pt x="175" y="64"/>
                    </a:cubicBezTo>
                    <a:cubicBezTo>
                      <a:pt x="166" y="58"/>
                      <a:pt x="173" y="51"/>
                      <a:pt x="163" y="43"/>
                    </a:cubicBezTo>
                    <a:cubicBezTo>
                      <a:pt x="153" y="35"/>
                      <a:pt x="140" y="40"/>
                      <a:pt x="140" y="40"/>
                    </a:cubicBezTo>
                    <a:cubicBezTo>
                      <a:pt x="140" y="40"/>
                      <a:pt x="132" y="28"/>
                      <a:pt x="121" y="22"/>
                    </a:cubicBezTo>
                    <a:cubicBezTo>
                      <a:pt x="113" y="19"/>
                      <a:pt x="103" y="6"/>
                      <a:pt x="98" y="0"/>
                    </a:cubicBezTo>
                    <a:cubicBezTo>
                      <a:pt x="99" y="10"/>
                      <a:pt x="105" y="14"/>
                      <a:pt x="101" y="23"/>
                    </a:cubicBezTo>
                    <a:cubicBezTo>
                      <a:pt x="98" y="32"/>
                      <a:pt x="68" y="37"/>
                      <a:pt x="68" y="37"/>
                    </a:cubicBezTo>
                    <a:cubicBezTo>
                      <a:pt x="66" y="27"/>
                      <a:pt x="66" y="27"/>
                      <a:pt x="66" y="27"/>
                    </a:cubicBezTo>
                    <a:cubicBezTo>
                      <a:pt x="66" y="27"/>
                      <a:pt x="46" y="38"/>
                      <a:pt x="44" y="46"/>
                    </a:cubicBezTo>
                    <a:cubicBezTo>
                      <a:pt x="41" y="54"/>
                      <a:pt x="51" y="64"/>
                      <a:pt x="49" y="77"/>
                    </a:cubicBezTo>
                    <a:cubicBezTo>
                      <a:pt x="48" y="90"/>
                      <a:pt x="35" y="89"/>
                      <a:pt x="31" y="97"/>
                    </a:cubicBezTo>
                    <a:cubicBezTo>
                      <a:pt x="26" y="105"/>
                      <a:pt x="39" y="119"/>
                      <a:pt x="39" y="119"/>
                    </a:cubicBezTo>
                    <a:cubicBezTo>
                      <a:pt x="27" y="119"/>
                      <a:pt x="27" y="119"/>
                      <a:pt x="27" y="119"/>
                    </a:cubicBezTo>
                    <a:cubicBezTo>
                      <a:pt x="26" y="130"/>
                      <a:pt x="26" y="130"/>
                      <a:pt x="26" y="130"/>
                    </a:cubicBezTo>
                    <a:cubicBezTo>
                      <a:pt x="3" y="144"/>
                      <a:pt x="3" y="144"/>
                      <a:pt x="3" y="144"/>
                    </a:cubicBezTo>
                    <a:cubicBezTo>
                      <a:pt x="19" y="154"/>
                      <a:pt x="19" y="154"/>
                      <a:pt x="19" y="154"/>
                    </a:cubicBezTo>
                    <a:cubicBezTo>
                      <a:pt x="8" y="173"/>
                      <a:pt x="8" y="173"/>
                      <a:pt x="8" y="173"/>
                    </a:cubicBezTo>
                    <a:cubicBezTo>
                      <a:pt x="8" y="173"/>
                      <a:pt x="19" y="176"/>
                      <a:pt x="18" y="187"/>
                    </a:cubicBezTo>
                    <a:cubicBezTo>
                      <a:pt x="16" y="198"/>
                      <a:pt x="3" y="201"/>
                      <a:pt x="3" y="201"/>
                    </a:cubicBezTo>
                    <a:cubicBezTo>
                      <a:pt x="12" y="207"/>
                      <a:pt x="12" y="207"/>
                      <a:pt x="12" y="207"/>
                    </a:cubicBezTo>
                    <a:cubicBezTo>
                      <a:pt x="12" y="207"/>
                      <a:pt x="0" y="221"/>
                      <a:pt x="22" y="228"/>
                    </a:cubicBezTo>
                    <a:cubicBezTo>
                      <a:pt x="45" y="235"/>
                      <a:pt x="48" y="214"/>
                      <a:pt x="48" y="214"/>
                    </a:cubicBezTo>
                    <a:cubicBezTo>
                      <a:pt x="65" y="219"/>
                      <a:pt x="65" y="219"/>
                      <a:pt x="65" y="219"/>
                    </a:cubicBezTo>
                    <a:cubicBezTo>
                      <a:pt x="73" y="227"/>
                      <a:pt x="64" y="246"/>
                      <a:pt x="61" y="258"/>
                    </a:cubicBezTo>
                    <a:cubicBezTo>
                      <a:pt x="59" y="270"/>
                      <a:pt x="36" y="271"/>
                      <a:pt x="36" y="271"/>
                    </a:cubicBezTo>
                    <a:cubicBezTo>
                      <a:pt x="36" y="271"/>
                      <a:pt x="60" y="277"/>
                      <a:pt x="51" y="286"/>
                    </a:cubicBezTo>
                    <a:cubicBezTo>
                      <a:pt x="43" y="295"/>
                      <a:pt x="30" y="307"/>
                      <a:pt x="30" y="307"/>
                    </a:cubicBezTo>
                    <a:cubicBezTo>
                      <a:pt x="40" y="315"/>
                      <a:pt x="40" y="315"/>
                      <a:pt x="40" y="315"/>
                    </a:cubicBezTo>
                    <a:cubicBezTo>
                      <a:pt x="40" y="315"/>
                      <a:pt x="24" y="324"/>
                      <a:pt x="33" y="329"/>
                    </a:cubicBezTo>
                    <a:cubicBezTo>
                      <a:pt x="43" y="333"/>
                      <a:pt x="53" y="315"/>
                      <a:pt x="53" y="315"/>
                    </a:cubicBezTo>
                    <a:cubicBezTo>
                      <a:pt x="62" y="326"/>
                      <a:pt x="62" y="326"/>
                      <a:pt x="62" y="326"/>
                    </a:cubicBezTo>
                    <a:cubicBezTo>
                      <a:pt x="62" y="326"/>
                      <a:pt x="75" y="320"/>
                      <a:pt x="81" y="324"/>
                    </a:cubicBezTo>
                    <a:cubicBezTo>
                      <a:pt x="86" y="329"/>
                      <a:pt x="82" y="353"/>
                      <a:pt x="96" y="353"/>
                    </a:cubicBezTo>
                    <a:cubicBezTo>
                      <a:pt x="109" y="353"/>
                      <a:pt x="104" y="342"/>
                      <a:pt x="108" y="339"/>
                    </a:cubicBezTo>
                    <a:cubicBezTo>
                      <a:pt x="112" y="337"/>
                      <a:pt x="121" y="335"/>
                      <a:pt x="121" y="335"/>
                    </a:cubicBezTo>
                    <a:cubicBezTo>
                      <a:pt x="121" y="335"/>
                      <a:pt x="124" y="308"/>
                      <a:pt x="125" y="299"/>
                    </a:cubicBezTo>
                    <a:cubicBezTo>
                      <a:pt x="127" y="289"/>
                      <a:pt x="135" y="284"/>
                      <a:pt x="135" y="284"/>
                    </a:cubicBezTo>
                    <a:cubicBezTo>
                      <a:pt x="132" y="272"/>
                      <a:pt x="132" y="272"/>
                      <a:pt x="132" y="272"/>
                    </a:cubicBezTo>
                    <a:cubicBezTo>
                      <a:pt x="140" y="269"/>
                      <a:pt x="140" y="269"/>
                      <a:pt x="140" y="269"/>
                    </a:cubicBezTo>
                    <a:cubicBezTo>
                      <a:pt x="140" y="269"/>
                      <a:pt x="140" y="262"/>
                      <a:pt x="154" y="251"/>
                    </a:cubicBezTo>
                    <a:cubicBezTo>
                      <a:pt x="167" y="240"/>
                      <a:pt x="188" y="240"/>
                      <a:pt x="211" y="226"/>
                    </a:cubicBezTo>
                    <a:cubicBezTo>
                      <a:pt x="234" y="211"/>
                      <a:pt x="262" y="170"/>
                      <a:pt x="262" y="170"/>
                    </a:cubicBezTo>
                    <a:cubicBezTo>
                      <a:pt x="270" y="141"/>
                      <a:pt x="270" y="141"/>
                      <a:pt x="270" y="141"/>
                    </a:cubicBezTo>
                    <a:cubicBezTo>
                      <a:pt x="280" y="136"/>
                      <a:pt x="280" y="136"/>
                      <a:pt x="280" y="136"/>
                    </a:cubicBezTo>
                    <a:lnTo>
                      <a:pt x="277" y="114"/>
                    </a:ln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26" name="Freeform 207"/>
              <p:cNvSpPr>
                <a:spLocks/>
              </p:cNvSpPr>
              <p:nvPr/>
            </p:nvSpPr>
            <p:spPr bwMode="gray">
              <a:xfrm>
                <a:off x="11445110" y="1366491"/>
                <a:ext cx="50222" cy="83917"/>
              </a:xfrm>
              <a:custGeom>
                <a:avLst/>
                <a:gdLst>
                  <a:gd name="T0" fmla="*/ 19 w 136"/>
                  <a:gd name="T1" fmla="*/ 9 h 228"/>
                  <a:gd name="T2" fmla="*/ 62 w 136"/>
                  <a:gd name="T3" fmla="*/ 29 h 228"/>
                  <a:gd name="T4" fmla="*/ 91 w 136"/>
                  <a:gd name="T5" fmla="*/ 65 h 228"/>
                  <a:gd name="T6" fmla="*/ 87 w 136"/>
                  <a:gd name="T7" fmla="*/ 86 h 228"/>
                  <a:gd name="T8" fmla="*/ 104 w 136"/>
                  <a:gd name="T9" fmla="*/ 82 h 228"/>
                  <a:gd name="T10" fmla="*/ 105 w 136"/>
                  <a:gd name="T11" fmla="*/ 120 h 228"/>
                  <a:gd name="T12" fmla="*/ 105 w 136"/>
                  <a:gd name="T13" fmla="*/ 190 h 228"/>
                  <a:gd name="T14" fmla="*/ 19 w 136"/>
                  <a:gd name="T15" fmla="*/ 194 h 228"/>
                  <a:gd name="T16" fmla="*/ 10 w 136"/>
                  <a:gd name="T17" fmla="*/ 99 h 228"/>
                  <a:gd name="T18" fmla="*/ 25 w 136"/>
                  <a:gd name="T19" fmla="*/ 59 h 228"/>
                  <a:gd name="T20" fmla="*/ 5 w 136"/>
                  <a:gd name="T21" fmla="*/ 32 h 228"/>
                  <a:gd name="T22" fmla="*/ 18 w 136"/>
                  <a:gd name="T23" fmla="*/ 32 h 228"/>
                  <a:gd name="T24" fmla="*/ 19 w 136"/>
                  <a:gd name="T25" fmla="*/ 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6" h="228">
                    <a:moveTo>
                      <a:pt x="19" y="9"/>
                    </a:moveTo>
                    <a:cubicBezTo>
                      <a:pt x="35" y="0"/>
                      <a:pt x="46" y="7"/>
                      <a:pt x="62" y="29"/>
                    </a:cubicBezTo>
                    <a:cubicBezTo>
                      <a:pt x="78" y="50"/>
                      <a:pt x="91" y="65"/>
                      <a:pt x="91" y="65"/>
                    </a:cubicBezTo>
                    <a:cubicBezTo>
                      <a:pt x="87" y="86"/>
                      <a:pt x="87" y="86"/>
                      <a:pt x="87" y="86"/>
                    </a:cubicBezTo>
                    <a:cubicBezTo>
                      <a:pt x="104" y="82"/>
                      <a:pt x="104" y="82"/>
                      <a:pt x="104" y="82"/>
                    </a:cubicBezTo>
                    <a:cubicBezTo>
                      <a:pt x="105" y="120"/>
                      <a:pt x="105" y="120"/>
                      <a:pt x="105" y="120"/>
                    </a:cubicBezTo>
                    <a:cubicBezTo>
                      <a:pt x="105" y="120"/>
                      <a:pt x="136" y="176"/>
                      <a:pt x="105" y="190"/>
                    </a:cubicBezTo>
                    <a:cubicBezTo>
                      <a:pt x="75" y="204"/>
                      <a:pt x="37" y="228"/>
                      <a:pt x="19" y="194"/>
                    </a:cubicBezTo>
                    <a:cubicBezTo>
                      <a:pt x="1" y="160"/>
                      <a:pt x="0" y="106"/>
                      <a:pt x="10" y="99"/>
                    </a:cubicBezTo>
                    <a:cubicBezTo>
                      <a:pt x="21" y="91"/>
                      <a:pt x="25" y="59"/>
                      <a:pt x="25" y="59"/>
                    </a:cubicBezTo>
                    <a:cubicBezTo>
                      <a:pt x="5" y="32"/>
                      <a:pt x="5" y="32"/>
                      <a:pt x="5" y="32"/>
                    </a:cubicBezTo>
                    <a:cubicBezTo>
                      <a:pt x="18" y="32"/>
                      <a:pt x="18" y="32"/>
                      <a:pt x="18" y="32"/>
                    </a:cubicBezTo>
                    <a:lnTo>
                      <a:pt x="19" y="9"/>
                    </a:lnTo>
                    <a:close/>
                  </a:path>
                </a:pathLst>
              </a:custGeom>
              <a:solidFill>
                <a:schemeClr val="bg1">
                  <a:lumMod val="85000"/>
                </a:schemeClr>
              </a:solidFill>
              <a:ln w="3175" cap="flat" cmpd="sng">
                <a:solidFill>
                  <a:schemeClr val="bg1">
                    <a:lumMod val="85000"/>
                  </a:schemeClr>
                </a:solidFill>
                <a:prstDash val="solid"/>
                <a:miter lim="800000"/>
                <a:headEnd type="none" w="med" len="med"/>
                <a:tailEnd type="none" w="med" len="med"/>
              </a:ln>
              <a:effectLst/>
              <a:extLst/>
            </p:spPr>
            <p:txBody>
              <a:bodyPr/>
              <a:lstStyle/>
              <a:p>
                <a:endParaRPr lang="de-DE" sz="1350"/>
              </a:p>
            </p:txBody>
          </p:sp>
          <p:sp>
            <p:nvSpPr>
              <p:cNvPr id="27" name="Freeform 208"/>
              <p:cNvSpPr>
                <a:spLocks noEditPoints="1"/>
              </p:cNvSpPr>
              <p:nvPr/>
            </p:nvSpPr>
            <p:spPr bwMode="gray">
              <a:xfrm>
                <a:off x="12096909" y="1188831"/>
                <a:ext cx="179522" cy="295112"/>
              </a:xfrm>
              <a:custGeom>
                <a:avLst/>
                <a:gdLst>
                  <a:gd name="T0" fmla="*/ 475 w 487"/>
                  <a:gd name="T1" fmla="*/ 801 h 801"/>
                  <a:gd name="T2" fmla="*/ 476 w 487"/>
                  <a:gd name="T3" fmla="*/ 763 h 801"/>
                  <a:gd name="T4" fmla="*/ 395 w 487"/>
                  <a:gd name="T5" fmla="*/ 758 h 801"/>
                  <a:gd name="T6" fmla="*/ 187 w 487"/>
                  <a:gd name="T7" fmla="*/ 700 h 801"/>
                  <a:gd name="T8" fmla="*/ 175 w 487"/>
                  <a:gd name="T9" fmla="*/ 693 h 801"/>
                  <a:gd name="T10" fmla="*/ 346 w 487"/>
                  <a:gd name="T11" fmla="*/ 393 h 801"/>
                  <a:gd name="T12" fmla="*/ 408 w 487"/>
                  <a:gd name="T13" fmla="*/ 418 h 801"/>
                  <a:gd name="T14" fmla="*/ 321 w 487"/>
                  <a:gd name="T15" fmla="*/ 337 h 801"/>
                  <a:gd name="T16" fmla="*/ 325 w 487"/>
                  <a:gd name="T17" fmla="*/ 499 h 801"/>
                  <a:gd name="T18" fmla="*/ 301 w 487"/>
                  <a:gd name="T19" fmla="*/ 414 h 801"/>
                  <a:gd name="T20" fmla="*/ 358 w 487"/>
                  <a:gd name="T21" fmla="*/ 492 h 801"/>
                  <a:gd name="T22" fmla="*/ 337 w 487"/>
                  <a:gd name="T23" fmla="*/ 494 h 801"/>
                  <a:gd name="T24" fmla="*/ 360 w 487"/>
                  <a:gd name="T25" fmla="*/ 416 h 801"/>
                  <a:gd name="T26" fmla="*/ 352 w 487"/>
                  <a:gd name="T27" fmla="*/ 436 h 801"/>
                  <a:gd name="T28" fmla="*/ 391 w 487"/>
                  <a:gd name="T29" fmla="*/ 441 h 801"/>
                  <a:gd name="T30" fmla="*/ 103 w 487"/>
                  <a:gd name="T31" fmla="*/ 405 h 801"/>
                  <a:gd name="T32" fmla="*/ 79 w 487"/>
                  <a:gd name="T33" fmla="*/ 472 h 801"/>
                  <a:gd name="T34" fmla="*/ 55 w 487"/>
                  <a:gd name="T35" fmla="*/ 514 h 801"/>
                  <a:gd name="T36" fmla="*/ 31 w 487"/>
                  <a:gd name="T37" fmla="*/ 557 h 801"/>
                  <a:gd name="T38" fmla="*/ 71 w 487"/>
                  <a:gd name="T39" fmla="*/ 503 h 801"/>
                  <a:gd name="T40" fmla="*/ 117 w 487"/>
                  <a:gd name="T41" fmla="*/ 403 h 801"/>
                  <a:gd name="T42" fmla="*/ 259 w 487"/>
                  <a:gd name="T43" fmla="*/ 679 h 801"/>
                  <a:gd name="T44" fmla="*/ 451 w 487"/>
                  <a:gd name="T45" fmla="*/ 560 h 801"/>
                  <a:gd name="T46" fmla="*/ 413 w 487"/>
                  <a:gd name="T47" fmla="*/ 526 h 801"/>
                  <a:gd name="T48" fmla="*/ 362 w 487"/>
                  <a:gd name="T49" fmla="*/ 552 h 801"/>
                  <a:gd name="T50" fmla="*/ 307 w 487"/>
                  <a:gd name="T51" fmla="*/ 568 h 801"/>
                  <a:gd name="T52" fmla="*/ 251 w 487"/>
                  <a:gd name="T53" fmla="*/ 627 h 801"/>
                  <a:gd name="T54" fmla="*/ 287 w 487"/>
                  <a:gd name="T55" fmla="*/ 643 h 801"/>
                  <a:gd name="T56" fmla="*/ 340 w 487"/>
                  <a:gd name="T57" fmla="*/ 657 h 801"/>
                  <a:gd name="T58" fmla="*/ 413 w 487"/>
                  <a:gd name="T59" fmla="*/ 701 h 801"/>
                  <a:gd name="T60" fmla="*/ 430 w 487"/>
                  <a:gd name="T61" fmla="*/ 693 h 801"/>
                  <a:gd name="T62" fmla="*/ 444 w 487"/>
                  <a:gd name="T63" fmla="*/ 676 h 801"/>
                  <a:gd name="T64" fmla="*/ 451 w 487"/>
                  <a:gd name="T65" fmla="*/ 560 h 801"/>
                  <a:gd name="T66" fmla="*/ 286 w 487"/>
                  <a:gd name="T67" fmla="*/ 309 h 801"/>
                  <a:gd name="T68" fmla="*/ 259 w 487"/>
                  <a:gd name="T69" fmla="*/ 240 h 801"/>
                  <a:gd name="T70" fmla="*/ 184 w 487"/>
                  <a:gd name="T71" fmla="*/ 201 h 801"/>
                  <a:gd name="T72" fmla="*/ 193 w 487"/>
                  <a:gd name="T73" fmla="*/ 93 h 801"/>
                  <a:gd name="T74" fmla="*/ 184 w 487"/>
                  <a:gd name="T75" fmla="*/ 16 h 801"/>
                  <a:gd name="T76" fmla="*/ 126 w 487"/>
                  <a:gd name="T77" fmla="*/ 10 h 801"/>
                  <a:gd name="T78" fmla="*/ 100 w 487"/>
                  <a:gd name="T79" fmla="*/ 53 h 801"/>
                  <a:gd name="T80" fmla="*/ 112 w 487"/>
                  <a:gd name="T81" fmla="*/ 109 h 801"/>
                  <a:gd name="T82" fmla="*/ 92 w 487"/>
                  <a:gd name="T83" fmla="*/ 152 h 801"/>
                  <a:gd name="T84" fmla="*/ 135 w 487"/>
                  <a:gd name="T85" fmla="*/ 233 h 801"/>
                  <a:gd name="T86" fmla="*/ 219 w 487"/>
                  <a:gd name="T87" fmla="*/ 274 h 801"/>
                  <a:gd name="T88" fmla="*/ 146 w 487"/>
                  <a:gd name="T89" fmla="*/ 285 h 801"/>
                  <a:gd name="T90" fmla="*/ 197 w 487"/>
                  <a:gd name="T91" fmla="*/ 339 h 801"/>
                  <a:gd name="T92" fmla="*/ 232 w 487"/>
                  <a:gd name="T93" fmla="*/ 434 h 801"/>
                  <a:gd name="T94" fmla="*/ 271 w 487"/>
                  <a:gd name="T95" fmla="*/ 463 h 801"/>
                  <a:gd name="T96" fmla="*/ 273 w 487"/>
                  <a:gd name="T97" fmla="*/ 535 h 801"/>
                  <a:gd name="T98" fmla="*/ 295 w 487"/>
                  <a:gd name="T99" fmla="*/ 431 h 801"/>
                  <a:gd name="T100" fmla="*/ 249 w 487"/>
                  <a:gd name="T101" fmla="*/ 378 h 801"/>
                  <a:gd name="T102" fmla="*/ 232 w 487"/>
                  <a:gd name="T103" fmla="*/ 434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7" h="801">
                    <a:moveTo>
                      <a:pt x="476" y="763"/>
                    </a:moveTo>
                    <a:cubicBezTo>
                      <a:pt x="472" y="782"/>
                      <a:pt x="472" y="782"/>
                      <a:pt x="472" y="782"/>
                    </a:cubicBezTo>
                    <a:cubicBezTo>
                      <a:pt x="475" y="801"/>
                      <a:pt x="475" y="801"/>
                      <a:pt x="475" y="801"/>
                    </a:cubicBezTo>
                    <a:cubicBezTo>
                      <a:pt x="487" y="791"/>
                      <a:pt x="487" y="791"/>
                      <a:pt x="487" y="791"/>
                    </a:cubicBezTo>
                    <a:cubicBezTo>
                      <a:pt x="487" y="763"/>
                      <a:pt x="487" y="763"/>
                      <a:pt x="487" y="763"/>
                    </a:cubicBezTo>
                    <a:lnTo>
                      <a:pt x="476" y="763"/>
                    </a:lnTo>
                    <a:close/>
                    <a:moveTo>
                      <a:pt x="399" y="785"/>
                    </a:moveTo>
                    <a:cubicBezTo>
                      <a:pt x="410" y="763"/>
                      <a:pt x="410" y="763"/>
                      <a:pt x="410" y="763"/>
                    </a:cubicBezTo>
                    <a:cubicBezTo>
                      <a:pt x="395" y="758"/>
                      <a:pt x="395" y="758"/>
                      <a:pt x="395" y="758"/>
                    </a:cubicBezTo>
                    <a:lnTo>
                      <a:pt x="399" y="785"/>
                    </a:lnTo>
                    <a:close/>
                    <a:moveTo>
                      <a:pt x="175" y="693"/>
                    </a:moveTo>
                    <a:cubicBezTo>
                      <a:pt x="187" y="700"/>
                      <a:pt x="187" y="700"/>
                      <a:pt x="187" y="700"/>
                    </a:cubicBezTo>
                    <a:cubicBezTo>
                      <a:pt x="199" y="682"/>
                      <a:pt x="199" y="682"/>
                      <a:pt x="199" y="682"/>
                    </a:cubicBezTo>
                    <a:cubicBezTo>
                      <a:pt x="182" y="672"/>
                      <a:pt x="182" y="672"/>
                      <a:pt x="182" y="672"/>
                    </a:cubicBezTo>
                    <a:lnTo>
                      <a:pt x="175" y="693"/>
                    </a:lnTo>
                    <a:close/>
                    <a:moveTo>
                      <a:pt x="345" y="372"/>
                    </a:moveTo>
                    <a:cubicBezTo>
                      <a:pt x="370" y="385"/>
                      <a:pt x="370" y="385"/>
                      <a:pt x="370" y="385"/>
                    </a:cubicBezTo>
                    <a:cubicBezTo>
                      <a:pt x="370" y="401"/>
                      <a:pt x="346" y="393"/>
                      <a:pt x="346" y="393"/>
                    </a:cubicBezTo>
                    <a:cubicBezTo>
                      <a:pt x="389" y="427"/>
                      <a:pt x="389" y="427"/>
                      <a:pt x="389" y="427"/>
                    </a:cubicBezTo>
                    <a:cubicBezTo>
                      <a:pt x="391" y="413"/>
                      <a:pt x="391" y="413"/>
                      <a:pt x="391" y="413"/>
                    </a:cubicBezTo>
                    <a:cubicBezTo>
                      <a:pt x="408" y="418"/>
                      <a:pt x="408" y="418"/>
                      <a:pt x="408" y="418"/>
                    </a:cubicBezTo>
                    <a:cubicBezTo>
                      <a:pt x="394" y="395"/>
                      <a:pt x="394" y="395"/>
                      <a:pt x="394" y="395"/>
                    </a:cubicBezTo>
                    <a:cubicBezTo>
                      <a:pt x="394" y="395"/>
                      <a:pt x="391" y="370"/>
                      <a:pt x="379" y="357"/>
                    </a:cubicBezTo>
                    <a:cubicBezTo>
                      <a:pt x="367" y="344"/>
                      <a:pt x="328" y="321"/>
                      <a:pt x="321" y="337"/>
                    </a:cubicBezTo>
                    <a:cubicBezTo>
                      <a:pt x="312" y="357"/>
                      <a:pt x="345" y="372"/>
                      <a:pt x="345" y="372"/>
                    </a:cubicBezTo>
                    <a:close/>
                    <a:moveTo>
                      <a:pt x="318" y="445"/>
                    </a:moveTo>
                    <a:cubicBezTo>
                      <a:pt x="325" y="499"/>
                      <a:pt x="325" y="499"/>
                      <a:pt x="325" y="499"/>
                    </a:cubicBezTo>
                    <a:cubicBezTo>
                      <a:pt x="333" y="449"/>
                      <a:pt x="333" y="449"/>
                      <a:pt x="333" y="449"/>
                    </a:cubicBezTo>
                    <a:cubicBezTo>
                      <a:pt x="316" y="414"/>
                      <a:pt x="316" y="414"/>
                      <a:pt x="316" y="414"/>
                    </a:cubicBezTo>
                    <a:cubicBezTo>
                      <a:pt x="301" y="414"/>
                      <a:pt x="301" y="414"/>
                      <a:pt x="301" y="414"/>
                    </a:cubicBezTo>
                    <a:lnTo>
                      <a:pt x="318" y="445"/>
                    </a:lnTo>
                    <a:close/>
                    <a:moveTo>
                      <a:pt x="337" y="494"/>
                    </a:moveTo>
                    <a:cubicBezTo>
                      <a:pt x="358" y="492"/>
                      <a:pt x="358" y="492"/>
                      <a:pt x="358" y="492"/>
                    </a:cubicBezTo>
                    <a:cubicBezTo>
                      <a:pt x="361" y="475"/>
                      <a:pt x="361" y="475"/>
                      <a:pt x="361" y="475"/>
                    </a:cubicBezTo>
                    <a:cubicBezTo>
                      <a:pt x="343" y="469"/>
                      <a:pt x="343" y="469"/>
                      <a:pt x="343" y="469"/>
                    </a:cubicBezTo>
                    <a:lnTo>
                      <a:pt x="337" y="494"/>
                    </a:lnTo>
                    <a:close/>
                    <a:moveTo>
                      <a:pt x="391" y="441"/>
                    </a:moveTo>
                    <a:cubicBezTo>
                      <a:pt x="372" y="434"/>
                      <a:pt x="372" y="434"/>
                      <a:pt x="372" y="434"/>
                    </a:cubicBezTo>
                    <a:cubicBezTo>
                      <a:pt x="372" y="434"/>
                      <a:pt x="364" y="424"/>
                      <a:pt x="360" y="416"/>
                    </a:cubicBezTo>
                    <a:cubicBezTo>
                      <a:pt x="357" y="408"/>
                      <a:pt x="333" y="413"/>
                      <a:pt x="333" y="413"/>
                    </a:cubicBezTo>
                    <a:cubicBezTo>
                      <a:pt x="336" y="442"/>
                      <a:pt x="336" y="442"/>
                      <a:pt x="336" y="442"/>
                    </a:cubicBezTo>
                    <a:cubicBezTo>
                      <a:pt x="352" y="436"/>
                      <a:pt x="352" y="436"/>
                      <a:pt x="352" y="436"/>
                    </a:cubicBezTo>
                    <a:cubicBezTo>
                      <a:pt x="358" y="452"/>
                      <a:pt x="358" y="452"/>
                      <a:pt x="358" y="452"/>
                    </a:cubicBezTo>
                    <a:cubicBezTo>
                      <a:pt x="391" y="477"/>
                      <a:pt x="391" y="477"/>
                      <a:pt x="391" y="477"/>
                    </a:cubicBezTo>
                    <a:lnTo>
                      <a:pt x="391" y="441"/>
                    </a:lnTo>
                    <a:close/>
                    <a:moveTo>
                      <a:pt x="117" y="403"/>
                    </a:moveTo>
                    <a:cubicBezTo>
                      <a:pt x="107" y="388"/>
                      <a:pt x="107" y="388"/>
                      <a:pt x="107" y="388"/>
                    </a:cubicBezTo>
                    <a:cubicBezTo>
                      <a:pt x="103" y="405"/>
                      <a:pt x="103" y="405"/>
                      <a:pt x="103" y="405"/>
                    </a:cubicBezTo>
                    <a:cubicBezTo>
                      <a:pt x="103" y="405"/>
                      <a:pt x="84" y="421"/>
                      <a:pt x="91" y="436"/>
                    </a:cubicBezTo>
                    <a:cubicBezTo>
                      <a:pt x="98" y="450"/>
                      <a:pt x="115" y="450"/>
                      <a:pt x="105" y="457"/>
                    </a:cubicBezTo>
                    <a:cubicBezTo>
                      <a:pt x="95" y="463"/>
                      <a:pt x="79" y="472"/>
                      <a:pt x="79" y="472"/>
                    </a:cubicBezTo>
                    <a:cubicBezTo>
                      <a:pt x="72" y="490"/>
                      <a:pt x="72" y="490"/>
                      <a:pt x="72" y="490"/>
                    </a:cubicBezTo>
                    <a:cubicBezTo>
                      <a:pt x="57" y="499"/>
                      <a:pt x="57" y="499"/>
                      <a:pt x="57" y="499"/>
                    </a:cubicBezTo>
                    <a:cubicBezTo>
                      <a:pt x="57" y="499"/>
                      <a:pt x="62" y="508"/>
                      <a:pt x="55" y="514"/>
                    </a:cubicBezTo>
                    <a:cubicBezTo>
                      <a:pt x="48" y="521"/>
                      <a:pt x="23" y="532"/>
                      <a:pt x="23" y="532"/>
                    </a:cubicBezTo>
                    <a:cubicBezTo>
                      <a:pt x="23" y="532"/>
                      <a:pt x="0" y="568"/>
                      <a:pt x="11" y="576"/>
                    </a:cubicBezTo>
                    <a:cubicBezTo>
                      <a:pt x="31" y="557"/>
                      <a:pt x="31" y="557"/>
                      <a:pt x="31" y="557"/>
                    </a:cubicBezTo>
                    <a:cubicBezTo>
                      <a:pt x="31" y="557"/>
                      <a:pt x="28" y="542"/>
                      <a:pt x="36" y="542"/>
                    </a:cubicBezTo>
                    <a:cubicBezTo>
                      <a:pt x="45" y="542"/>
                      <a:pt x="55" y="539"/>
                      <a:pt x="62" y="534"/>
                    </a:cubicBezTo>
                    <a:cubicBezTo>
                      <a:pt x="69" y="529"/>
                      <a:pt x="62" y="513"/>
                      <a:pt x="71" y="503"/>
                    </a:cubicBezTo>
                    <a:cubicBezTo>
                      <a:pt x="79" y="493"/>
                      <a:pt x="127" y="478"/>
                      <a:pt x="127" y="467"/>
                    </a:cubicBezTo>
                    <a:cubicBezTo>
                      <a:pt x="127" y="455"/>
                      <a:pt x="117" y="444"/>
                      <a:pt x="115" y="434"/>
                    </a:cubicBezTo>
                    <a:cubicBezTo>
                      <a:pt x="114" y="424"/>
                      <a:pt x="117" y="403"/>
                      <a:pt x="117" y="403"/>
                    </a:cubicBezTo>
                    <a:close/>
                    <a:moveTo>
                      <a:pt x="232" y="684"/>
                    </a:moveTo>
                    <a:cubicBezTo>
                      <a:pt x="257" y="706"/>
                      <a:pt x="257" y="706"/>
                      <a:pt x="257" y="706"/>
                    </a:cubicBezTo>
                    <a:cubicBezTo>
                      <a:pt x="259" y="679"/>
                      <a:pt x="259" y="679"/>
                      <a:pt x="259" y="679"/>
                    </a:cubicBezTo>
                    <a:cubicBezTo>
                      <a:pt x="244" y="668"/>
                      <a:pt x="244" y="668"/>
                      <a:pt x="244" y="668"/>
                    </a:cubicBezTo>
                    <a:lnTo>
                      <a:pt x="232" y="684"/>
                    </a:lnTo>
                    <a:close/>
                    <a:moveTo>
                      <a:pt x="451" y="560"/>
                    </a:moveTo>
                    <a:cubicBezTo>
                      <a:pt x="451" y="560"/>
                      <a:pt x="451" y="529"/>
                      <a:pt x="441" y="524"/>
                    </a:cubicBezTo>
                    <a:cubicBezTo>
                      <a:pt x="430" y="519"/>
                      <a:pt x="405" y="483"/>
                      <a:pt x="396" y="491"/>
                    </a:cubicBezTo>
                    <a:cubicBezTo>
                      <a:pt x="388" y="499"/>
                      <a:pt x="420" y="522"/>
                      <a:pt x="413" y="526"/>
                    </a:cubicBezTo>
                    <a:cubicBezTo>
                      <a:pt x="406" y="529"/>
                      <a:pt x="376" y="532"/>
                      <a:pt x="376" y="532"/>
                    </a:cubicBezTo>
                    <a:cubicBezTo>
                      <a:pt x="376" y="553"/>
                      <a:pt x="376" y="553"/>
                      <a:pt x="376" y="553"/>
                    </a:cubicBezTo>
                    <a:cubicBezTo>
                      <a:pt x="362" y="552"/>
                      <a:pt x="362" y="552"/>
                      <a:pt x="362" y="552"/>
                    </a:cubicBezTo>
                    <a:cubicBezTo>
                      <a:pt x="358" y="567"/>
                      <a:pt x="358" y="567"/>
                      <a:pt x="358" y="567"/>
                    </a:cubicBezTo>
                    <a:cubicBezTo>
                      <a:pt x="341" y="576"/>
                      <a:pt x="341" y="576"/>
                      <a:pt x="341" y="576"/>
                    </a:cubicBezTo>
                    <a:cubicBezTo>
                      <a:pt x="341" y="576"/>
                      <a:pt x="316" y="560"/>
                      <a:pt x="307" y="568"/>
                    </a:cubicBezTo>
                    <a:cubicBezTo>
                      <a:pt x="299" y="576"/>
                      <a:pt x="283" y="604"/>
                      <a:pt x="283" y="604"/>
                    </a:cubicBezTo>
                    <a:cubicBezTo>
                      <a:pt x="283" y="604"/>
                      <a:pt x="273" y="585"/>
                      <a:pt x="268" y="594"/>
                    </a:cubicBezTo>
                    <a:cubicBezTo>
                      <a:pt x="263" y="604"/>
                      <a:pt x="251" y="627"/>
                      <a:pt x="251" y="627"/>
                    </a:cubicBezTo>
                    <a:cubicBezTo>
                      <a:pt x="264" y="640"/>
                      <a:pt x="264" y="640"/>
                      <a:pt x="264" y="640"/>
                    </a:cubicBezTo>
                    <a:cubicBezTo>
                      <a:pt x="278" y="627"/>
                      <a:pt x="278" y="627"/>
                      <a:pt x="278" y="627"/>
                    </a:cubicBezTo>
                    <a:cubicBezTo>
                      <a:pt x="287" y="643"/>
                      <a:pt x="287" y="643"/>
                      <a:pt x="287" y="643"/>
                    </a:cubicBezTo>
                    <a:cubicBezTo>
                      <a:pt x="287" y="643"/>
                      <a:pt x="314" y="621"/>
                      <a:pt x="321" y="621"/>
                    </a:cubicBezTo>
                    <a:cubicBezTo>
                      <a:pt x="328" y="621"/>
                      <a:pt x="350" y="642"/>
                      <a:pt x="350" y="642"/>
                    </a:cubicBezTo>
                    <a:cubicBezTo>
                      <a:pt x="350" y="642"/>
                      <a:pt x="340" y="648"/>
                      <a:pt x="340" y="657"/>
                    </a:cubicBezTo>
                    <a:cubicBezTo>
                      <a:pt x="340" y="665"/>
                      <a:pt x="358" y="701"/>
                      <a:pt x="367" y="704"/>
                    </a:cubicBezTo>
                    <a:cubicBezTo>
                      <a:pt x="376" y="707"/>
                      <a:pt x="400" y="714"/>
                      <a:pt x="400" y="714"/>
                    </a:cubicBezTo>
                    <a:cubicBezTo>
                      <a:pt x="413" y="701"/>
                      <a:pt x="413" y="701"/>
                      <a:pt x="413" y="701"/>
                    </a:cubicBezTo>
                    <a:cubicBezTo>
                      <a:pt x="415" y="717"/>
                      <a:pt x="415" y="717"/>
                      <a:pt x="415" y="717"/>
                    </a:cubicBezTo>
                    <a:cubicBezTo>
                      <a:pt x="429" y="719"/>
                      <a:pt x="429" y="719"/>
                      <a:pt x="429" y="719"/>
                    </a:cubicBezTo>
                    <a:cubicBezTo>
                      <a:pt x="430" y="693"/>
                      <a:pt x="430" y="693"/>
                      <a:pt x="430" y="693"/>
                    </a:cubicBezTo>
                    <a:cubicBezTo>
                      <a:pt x="430" y="693"/>
                      <a:pt x="410" y="671"/>
                      <a:pt x="415" y="658"/>
                    </a:cubicBezTo>
                    <a:cubicBezTo>
                      <a:pt x="420" y="645"/>
                      <a:pt x="427" y="642"/>
                      <a:pt x="427" y="642"/>
                    </a:cubicBezTo>
                    <a:cubicBezTo>
                      <a:pt x="444" y="676"/>
                      <a:pt x="444" y="676"/>
                      <a:pt x="444" y="676"/>
                    </a:cubicBezTo>
                    <a:cubicBezTo>
                      <a:pt x="444" y="676"/>
                      <a:pt x="463" y="650"/>
                      <a:pt x="463" y="634"/>
                    </a:cubicBezTo>
                    <a:cubicBezTo>
                      <a:pt x="463" y="617"/>
                      <a:pt x="451" y="599"/>
                      <a:pt x="451" y="599"/>
                    </a:cubicBezTo>
                    <a:lnTo>
                      <a:pt x="451" y="560"/>
                    </a:lnTo>
                    <a:close/>
                    <a:moveTo>
                      <a:pt x="230" y="258"/>
                    </a:moveTo>
                    <a:cubicBezTo>
                      <a:pt x="248" y="256"/>
                      <a:pt x="255" y="265"/>
                      <a:pt x="259" y="279"/>
                    </a:cubicBezTo>
                    <a:cubicBezTo>
                      <a:pt x="262" y="291"/>
                      <a:pt x="272" y="303"/>
                      <a:pt x="286" y="309"/>
                    </a:cubicBezTo>
                    <a:cubicBezTo>
                      <a:pt x="311" y="322"/>
                      <a:pt x="313" y="261"/>
                      <a:pt x="282" y="264"/>
                    </a:cubicBezTo>
                    <a:cubicBezTo>
                      <a:pt x="281" y="258"/>
                      <a:pt x="286" y="256"/>
                      <a:pt x="288" y="251"/>
                    </a:cubicBezTo>
                    <a:cubicBezTo>
                      <a:pt x="276" y="250"/>
                      <a:pt x="272" y="236"/>
                      <a:pt x="259" y="240"/>
                    </a:cubicBezTo>
                    <a:cubicBezTo>
                      <a:pt x="251" y="257"/>
                      <a:pt x="236" y="236"/>
                      <a:pt x="224" y="236"/>
                    </a:cubicBezTo>
                    <a:cubicBezTo>
                      <a:pt x="208" y="235"/>
                      <a:pt x="201" y="259"/>
                      <a:pt x="188" y="239"/>
                    </a:cubicBezTo>
                    <a:cubicBezTo>
                      <a:pt x="181" y="228"/>
                      <a:pt x="184" y="213"/>
                      <a:pt x="184" y="201"/>
                    </a:cubicBezTo>
                    <a:cubicBezTo>
                      <a:pt x="184" y="189"/>
                      <a:pt x="180" y="170"/>
                      <a:pt x="185" y="159"/>
                    </a:cubicBezTo>
                    <a:cubicBezTo>
                      <a:pt x="192" y="143"/>
                      <a:pt x="203" y="148"/>
                      <a:pt x="202" y="128"/>
                    </a:cubicBezTo>
                    <a:cubicBezTo>
                      <a:pt x="202" y="114"/>
                      <a:pt x="191" y="105"/>
                      <a:pt x="193" y="93"/>
                    </a:cubicBezTo>
                    <a:cubicBezTo>
                      <a:pt x="194" y="80"/>
                      <a:pt x="202" y="64"/>
                      <a:pt x="198" y="50"/>
                    </a:cubicBezTo>
                    <a:cubicBezTo>
                      <a:pt x="195" y="44"/>
                      <a:pt x="188" y="41"/>
                      <a:pt x="185" y="35"/>
                    </a:cubicBezTo>
                    <a:cubicBezTo>
                      <a:pt x="182" y="29"/>
                      <a:pt x="185" y="22"/>
                      <a:pt x="184" y="16"/>
                    </a:cubicBezTo>
                    <a:cubicBezTo>
                      <a:pt x="183" y="11"/>
                      <a:pt x="181" y="0"/>
                      <a:pt x="172" y="0"/>
                    </a:cubicBezTo>
                    <a:cubicBezTo>
                      <a:pt x="167" y="1"/>
                      <a:pt x="165" y="9"/>
                      <a:pt x="162" y="12"/>
                    </a:cubicBezTo>
                    <a:cubicBezTo>
                      <a:pt x="145" y="26"/>
                      <a:pt x="142" y="9"/>
                      <a:pt x="126" y="10"/>
                    </a:cubicBezTo>
                    <a:cubicBezTo>
                      <a:pt x="117" y="13"/>
                      <a:pt x="117" y="13"/>
                      <a:pt x="117" y="13"/>
                    </a:cubicBezTo>
                    <a:cubicBezTo>
                      <a:pt x="114" y="20"/>
                      <a:pt x="117" y="27"/>
                      <a:pt x="115" y="34"/>
                    </a:cubicBezTo>
                    <a:cubicBezTo>
                      <a:pt x="113" y="41"/>
                      <a:pt x="104" y="47"/>
                      <a:pt x="100" y="53"/>
                    </a:cubicBezTo>
                    <a:cubicBezTo>
                      <a:pt x="92" y="65"/>
                      <a:pt x="94" y="57"/>
                      <a:pt x="101" y="69"/>
                    </a:cubicBezTo>
                    <a:cubicBezTo>
                      <a:pt x="104" y="74"/>
                      <a:pt x="108" y="83"/>
                      <a:pt x="110" y="89"/>
                    </a:cubicBezTo>
                    <a:cubicBezTo>
                      <a:pt x="112" y="95"/>
                      <a:pt x="113" y="102"/>
                      <a:pt x="112" y="109"/>
                    </a:cubicBezTo>
                    <a:cubicBezTo>
                      <a:pt x="111" y="116"/>
                      <a:pt x="103" y="122"/>
                      <a:pt x="103" y="127"/>
                    </a:cubicBezTo>
                    <a:cubicBezTo>
                      <a:pt x="103" y="135"/>
                      <a:pt x="114" y="137"/>
                      <a:pt x="110" y="145"/>
                    </a:cubicBezTo>
                    <a:cubicBezTo>
                      <a:pt x="108" y="150"/>
                      <a:pt x="96" y="153"/>
                      <a:pt x="92" y="152"/>
                    </a:cubicBezTo>
                    <a:cubicBezTo>
                      <a:pt x="92" y="146"/>
                      <a:pt x="90" y="140"/>
                      <a:pt x="85" y="138"/>
                    </a:cubicBezTo>
                    <a:cubicBezTo>
                      <a:pt x="84" y="161"/>
                      <a:pt x="87" y="175"/>
                      <a:pt x="103" y="194"/>
                    </a:cubicBezTo>
                    <a:cubicBezTo>
                      <a:pt x="115" y="207"/>
                      <a:pt x="127" y="217"/>
                      <a:pt x="135" y="233"/>
                    </a:cubicBezTo>
                    <a:cubicBezTo>
                      <a:pt x="140" y="245"/>
                      <a:pt x="156" y="275"/>
                      <a:pt x="171" y="274"/>
                    </a:cubicBezTo>
                    <a:cubicBezTo>
                      <a:pt x="181" y="273"/>
                      <a:pt x="185" y="260"/>
                      <a:pt x="196" y="259"/>
                    </a:cubicBezTo>
                    <a:cubicBezTo>
                      <a:pt x="207" y="258"/>
                      <a:pt x="212" y="268"/>
                      <a:pt x="219" y="274"/>
                    </a:cubicBezTo>
                    <a:cubicBezTo>
                      <a:pt x="241" y="293"/>
                      <a:pt x="240" y="275"/>
                      <a:pt x="230" y="258"/>
                    </a:cubicBezTo>
                    <a:close/>
                    <a:moveTo>
                      <a:pt x="182" y="288"/>
                    </a:moveTo>
                    <a:cubicBezTo>
                      <a:pt x="175" y="282"/>
                      <a:pt x="146" y="285"/>
                      <a:pt x="146" y="285"/>
                    </a:cubicBezTo>
                    <a:cubicBezTo>
                      <a:pt x="167" y="313"/>
                      <a:pt x="167" y="313"/>
                      <a:pt x="167" y="313"/>
                    </a:cubicBezTo>
                    <a:cubicBezTo>
                      <a:pt x="180" y="357"/>
                      <a:pt x="180" y="357"/>
                      <a:pt x="180" y="357"/>
                    </a:cubicBezTo>
                    <a:cubicBezTo>
                      <a:pt x="180" y="357"/>
                      <a:pt x="192" y="347"/>
                      <a:pt x="197" y="339"/>
                    </a:cubicBezTo>
                    <a:cubicBezTo>
                      <a:pt x="203" y="331"/>
                      <a:pt x="191" y="315"/>
                      <a:pt x="191" y="315"/>
                    </a:cubicBezTo>
                    <a:cubicBezTo>
                      <a:pt x="191" y="315"/>
                      <a:pt x="189" y="295"/>
                      <a:pt x="182" y="288"/>
                    </a:cubicBezTo>
                    <a:close/>
                    <a:moveTo>
                      <a:pt x="232" y="434"/>
                    </a:moveTo>
                    <a:cubicBezTo>
                      <a:pt x="237" y="444"/>
                      <a:pt x="245" y="454"/>
                      <a:pt x="245" y="454"/>
                    </a:cubicBezTo>
                    <a:cubicBezTo>
                      <a:pt x="245" y="454"/>
                      <a:pt x="261" y="437"/>
                      <a:pt x="266" y="441"/>
                    </a:cubicBezTo>
                    <a:cubicBezTo>
                      <a:pt x="271" y="444"/>
                      <a:pt x="271" y="463"/>
                      <a:pt x="271" y="463"/>
                    </a:cubicBezTo>
                    <a:cubicBezTo>
                      <a:pt x="280" y="472"/>
                      <a:pt x="280" y="472"/>
                      <a:pt x="280" y="472"/>
                    </a:cubicBezTo>
                    <a:cubicBezTo>
                      <a:pt x="280" y="472"/>
                      <a:pt x="257" y="506"/>
                      <a:pt x="257" y="513"/>
                    </a:cubicBezTo>
                    <a:cubicBezTo>
                      <a:pt x="257" y="519"/>
                      <a:pt x="257" y="539"/>
                      <a:pt x="273" y="535"/>
                    </a:cubicBezTo>
                    <a:cubicBezTo>
                      <a:pt x="288" y="532"/>
                      <a:pt x="311" y="527"/>
                      <a:pt x="302" y="513"/>
                    </a:cubicBezTo>
                    <a:cubicBezTo>
                      <a:pt x="293" y="498"/>
                      <a:pt x="292" y="486"/>
                      <a:pt x="300" y="463"/>
                    </a:cubicBezTo>
                    <a:cubicBezTo>
                      <a:pt x="309" y="441"/>
                      <a:pt x="302" y="424"/>
                      <a:pt x="295" y="431"/>
                    </a:cubicBezTo>
                    <a:cubicBezTo>
                      <a:pt x="288" y="437"/>
                      <a:pt x="275" y="445"/>
                      <a:pt x="275" y="437"/>
                    </a:cubicBezTo>
                    <a:cubicBezTo>
                      <a:pt x="275" y="429"/>
                      <a:pt x="295" y="398"/>
                      <a:pt x="283" y="395"/>
                    </a:cubicBezTo>
                    <a:cubicBezTo>
                      <a:pt x="271" y="391"/>
                      <a:pt x="249" y="378"/>
                      <a:pt x="249" y="378"/>
                    </a:cubicBezTo>
                    <a:cubicBezTo>
                      <a:pt x="249" y="378"/>
                      <a:pt x="228" y="373"/>
                      <a:pt x="227" y="380"/>
                    </a:cubicBezTo>
                    <a:cubicBezTo>
                      <a:pt x="225" y="387"/>
                      <a:pt x="239" y="398"/>
                      <a:pt x="239" y="398"/>
                    </a:cubicBezTo>
                    <a:cubicBezTo>
                      <a:pt x="239" y="398"/>
                      <a:pt x="227" y="424"/>
                      <a:pt x="232" y="434"/>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28" name="Freeform 209"/>
              <p:cNvSpPr>
                <a:spLocks/>
              </p:cNvSpPr>
              <p:nvPr/>
            </p:nvSpPr>
            <p:spPr bwMode="gray">
              <a:xfrm>
                <a:off x="12106891" y="1058121"/>
                <a:ext cx="31350" cy="66603"/>
              </a:xfrm>
              <a:custGeom>
                <a:avLst/>
                <a:gdLst>
                  <a:gd name="T0" fmla="*/ 62 w 85"/>
                  <a:gd name="T1" fmla="*/ 181 h 181"/>
                  <a:gd name="T2" fmla="*/ 62 w 85"/>
                  <a:gd name="T3" fmla="*/ 148 h 181"/>
                  <a:gd name="T4" fmla="*/ 75 w 85"/>
                  <a:gd name="T5" fmla="*/ 118 h 181"/>
                  <a:gd name="T6" fmla="*/ 75 w 85"/>
                  <a:gd name="T7" fmla="*/ 68 h 181"/>
                  <a:gd name="T8" fmla="*/ 84 w 85"/>
                  <a:gd name="T9" fmla="*/ 43 h 181"/>
                  <a:gd name="T10" fmla="*/ 85 w 85"/>
                  <a:gd name="T11" fmla="*/ 17 h 181"/>
                  <a:gd name="T12" fmla="*/ 56 w 85"/>
                  <a:gd name="T13" fmla="*/ 0 h 181"/>
                  <a:gd name="T14" fmla="*/ 39 w 85"/>
                  <a:gd name="T15" fmla="*/ 20 h 181"/>
                  <a:gd name="T16" fmla="*/ 8 w 85"/>
                  <a:gd name="T17" fmla="*/ 114 h 181"/>
                  <a:gd name="T18" fmla="*/ 34 w 85"/>
                  <a:gd name="T19" fmla="*/ 147 h 181"/>
                  <a:gd name="T20" fmla="*/ 62 w 85"/>
                  <a:gd name="T21"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181">
                    <a:moveTo>
                      <a:pt x="62" y="181"/>
                    </a:moveTo>
                    <a:cubicBezTo>
                      <a:pt x="62" y="148"/>
                      <a:pt x="62" y="148"/>
                      <a:pt x="62" y="148"/>
                    </a:cubicBezTo>
                    <a:cubicBezTo>
                      <a:pt x="62" y="148"/>
                      <a:pt x="75" y="139"/>
                      <a:pt x="75" y="118"/>
                    </a:cubicBezTo>
                    <a:cubicBezTo>
                      <a:pt x="75" y="97"/>
                      <a:pt x="75" y="68"/>
                      <a:pt x="75" y="68"/>
                    </a:cubicBezTo>
                    <a:cubicBezTo>
                      <a:pt x="75" y="68"/>
                      <a:pt x="85" y="55"/>
                      <a:pt x="84" y="43"/>
                    </a:cubicBezTo>
                    <a:cubicBezTo>
                      <a:pt x="83" y="31"/>
                      <a:pt x="85" y="17"/>
                      <a:pt x="85" y="17"/>
                    </a:cubicBezTo>
                    <a:cubicBezTo>
                      <a:pt x="56" y="0"/>
                      <a:pt x="56" y="0"/>
                      <a:pt x="56" y="0"/>
                    </a:cubicBezTo>
                    <a:cubicBezTo>
                      <a:pt x="39" y="20"/>
                      <a:pt x="39" y="20"/>
                      <a:pt x="39" y="20"/>
                    </a:cubicBezTo>
                    <a:cubicBezTo>
                      <a:pt x="39" y="20"/>
                      <a:pt x="0" y="102"/>
                      <a:pt x="8" y="114"/>
                    </a:cubicBezTo>
                    <a:cubicBezTo>
                      <a:pt x="16" y="126"/>
                      <a:pt x="34" y="147"/>
                      <a:pt x="34" y="147"/>
                    </a:cubicBezTo>
                    <a:cubicBezTo>
                      <a:pt x="34" y="147"/>
                      <a:pt x="47" y="181"/>
                      <a:pt x="62" y="181"/>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29" name="Freeform 210"/>
              <p:cNvSpPr>
                <a:spLocks noEditPoints="1"/>
              </p:cNvSpPr>
              <p:nvPr/>
            </p:nvSpPr>
            <p:spPr bwMode="gray">
              <a:xfrm>
                <a:off x="12790665" y="1691395"/>
                <a:ext cx="91087" cy="86568"/>
              </a:xfrm>
              <a:custGeom>
                <a:avLst/>
                <a:gdLst>
                  <a:gd name="T0" fmla="*/ 21 w 247"/>
                  <a:gd name="T1" fmla="*/ 14 h 235"/>
                  <a:gd name="T2" fmla="*/ 9 w 247"/>
                  <a:gd name="T3" fmla="*/ 0 h 235"/>
                  <a:gd name="T4" fmla="*/ 2 w 247"/>
                  <a:gd name="T5" fmla="*/ 16 h 235"/>
                  <a:gd name="T6" fmla="*/ 15 w 247"/>
                  <a:gd name="T7" fmla="*/ 32 h 235"/>
                  <a:gd name="T8" fmla="*/ 21 w 247"/>
                  <a:gd name="T9" fmla="*/ 14 h 235"/>
                  <a:gd name="T10" fmla="*/ 0 w 247"/>
                  <a:gd name="T11" fmla="*/ 84 h 235"/>
                  <a:gd name="T12" fmla="*/ 13 w 247"/>
                  <a:gd name="T13" fmla="*/ 89 h 235"/>
                  <a:gd name="T14" fmla="*/ 22 w 247"/>
                  <a:gd name="T15" fmla="*/ 67 h 235"/>
                  <a:gd name="T16" fmla="*/ 0 w 247"/>
                  <a:gd name="T17" fmla="*/ 70 h 235"/>
                  <a:gd name="T18" fmla="*/ 0 w 247"/>
                  <a:gd name="T19" fmla="*/ 84 h 235"/>
                  <a:gd name="T20" fmla="*/ 51 w 247"/>
                  <a:gd name="T21" fmla="*/ 81 h 235"/>
                  <a:gd name="T22" fmla="*/ 25 w 247"/>
                  <a:gd name="T23" fmla="*/ 81 h 235"/>
                  <a:gd name="T24" fmla="*/ 26 w 247"/>
                  <a:gd name="T25" fmla="*/ 97 h 235"/>
                  <a:gd name="T26" fmla="*/ 53 w 247"/>
                  <a:gd name="T27" fmla="*/ 91 h 235"/>
                  <a:gd name="T28" fmla="*/ 51 w 247"/>
                  <a:gd name="T29" fmla="*/ 81 h 235"/>
                  <a:gd name="T30" fmla="*/ 39 w 247"/>
                  <a:gd name="T31" fmla="*/ 126 h 235"/>
                  <a:gd name="T32" fmla="*/ 64 w 247"/>
                  <a:gd name="T33" fmla="*/ 123 h 235"/>
                  <a:gd name="T34" fmla="*/ 32 w 247"/>
                  <a:gd name="T35" fmla="*/ 103 h 235"/>
                  <a:gd name="T36" fmla="*/ 39 w 247"/>
                  <a:gd name="T37" fmla="*/ 126 h 235"/>
                  <a:gd name="T38" fmla="*/ 163 w 247"/>
                  <a:gd name="T39" fmla="*/ 149 h 235"/>
                  <a:gd name="T40" fmla="*/ 128 w 247"/>
                  <a:gd name="T41" fmla="*/ 142 h 235"/>
                  <a:gd name="T42" fmla="*/ 142 w 247"/>
                  <a:gd name="T43" fmla="*/ 169 h 235"/>
                  <a:gd name="T44" fmla="*/ 183 w 247"/>
                  <a:gd name="T45" fmla="*/ 172 h 235"/>
                  <a:gd name="T46" fmla="*/ 163 w 247"/>
                  <a:gd name="T47" fmla="*/ 149 h 235"/>
                  <a:gd name="T48" fmla="*/ 205 w 247"/>
                  <a:gd name="T49" fmla="*/ 193 h 235"/>
                  <a:gd name="T50" fmla="*/ 238 w 247"/>
                  <a:gd name="T51" fmla="*/ 235 h 235"/>
                  <a:gd name="T52" fmla="*/ 247 w 247"/>
                  <a:gd name="T53" fmla="*/ 215 h 235"/>
                  <a:gd name="T54" fmla="*/ 205 w 247"/>
                  <a:gd name="T55" fmla="*/ 193 h 235"/>
                  <a:gd name="T56" fmla="*/ 189 w 247"/>
                  <a:gd name="T57" fmla="*/ 84 h 235"/>
                  <a:gd name="T58" fmla="*/ 184 w 247"/>
                  <a:gd name="T59" fmla="*/ 130 h 235"/>
                  <a:gd name="T60" fmla="*/ 218 w 247"/>
                  <a:gd name="T61" fmla="*/ 160 h 235"/>
                  <a:gd name="T62" fmla="*/ 189 w 247"/>
                  <a:gd name="T63" fmla="*/ 84 h 235"/>
                  <a:gd name="T64" fmla="*/ 81 w 247"/>
                  <a:gd name="T65" fmla="*/ 41 h 235"/>
                  <a:gd name="T66" fmla="*/ 138 w 247"/>
                  <a:gd name="T67" fmla="*/ 102 h 235"/>
                  <a:gd name="T68" fmla="*/ 81 w 247"/>
                  <a:gd name="T69" fmla="*/ 4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7" h="235">
                    <a:moveTo>
                      <a:pt x="21" y="14"/>
                    </a:moveTo>
                    <a:cubicBezTo>
                      <a:pt x="9" y="0"/>
                      <a:pt x="9" y="0"/>
                      <a:pt x="9" y="0"/>
                    </a:cubicBezTo>
                    <a:cubicBezTo>
                      <a:pt x="2" y="16"/>
                      <a:pt x="2" y="16"/>
                      <a:pt x="2" y="16"/>
                    </a:cubicBezTo>
                    <a:cubicBezTo>
                      <a:pt x="15" y="32"/>
                      <a:pt x="15" y="32"/>
                      <a:pt x="15" y="32"/>
                    </a:cubicBezTo>
                    <a:lnTo>
                      <a:pt x="21" y="14"/>
                    </a:lnTo>
                    <a:close/>
                    <a:moveTo>
                      <a:pt x="0" y="84"/>
                    </a:moveTo>
                    <a:cubicBezTo>
                      <a:pt x="13" y="89"/>
                      <a:pt x="13" y="89"/>
                      <a:pt x="13" y="89"/>
                    </a:cubicBezTo>
                    <a:cubicBezTo>
                      <a:pt x="22" y="67"/>
                      <a:pt x="22" y="67"/>
                      <a:pt x="22" y="67"/>
                    </a:cubicBezTo>
                    <a:cubicBezTo>
                      <a:pt x="0" y="70"/>
                      <a:pt x="0" y="70"/>
                      <a:pt x="0" y="70"/>
                    </a:cubicBezTo>
                    <a:lnTo>
                      <a:pt x="0" y="84"/>
                    </a:lnTo>
                    <a:close/>
                    <a:moveTo>
                      <a:pt x="51" y="81"/>
                    </a:moveTo>
                    <a:cubicBezTo>
                      <a:pt x="25" y="81"/>
                      <a:pt x="25" y="81"/>
                      <a:pt x="25" y="81"/>
                    </a:cubicBezTo>
                    <a:cubicBezTo>
                      <a:pt x="26" y="97"/>
                      <a:pt x="26" y="97"/>
                      <a:pt x="26" y="97"/>
                    </a:cubicBezTo>
                    <a:cubicBezTo>
                      <a:pt x="53" y="91"/>
                      <a:pt x="53" y="91"/>
                      <a:pt x="53" y="91"/>
                    </a:cubicBezTo>
                    <a:lnTo>
                      <a:pt x="51" y="81"/>
                    </a:lnTo>
                    <a:close/>
                    <a:moveTo>
                      <a:pt x="39" y="126"/>
                    </a:moveTo>
                    <a:cubicBezTo>
                      <a:pt x="64" y="123"/>
                      <a:pt x="64" y="123"/>
                      <a:pt x="64" y="123"/>
                    </a:cubicBezTo>
                    <a:cubicBezTo>
                      <a:pt x="32" y="103"/>
                      <a:pt x="32" y="103"/>
                      <a:pt x="32" y="103"/>
                    </a:cubicBezTo>
                    <a:lnTo>
                      <a:pt x="39" y="126"/>
                    </a:lnTo>
                    <a:close/>
                    <a:moveTo>
                      <a:pt x="163" y="149"/>
                    </a:moveTo>
                    <a:cubicBezTo>
                      <a:pt x="145" y="139"/>
                      <a:pt x="128" y="142"/>
                      <a:pt x="128" y="142"/>
                    </a:cubicBezTo>
                    <a:cubicBezTo>
                      <a:pt x="128" y="142"/>
                      <a:pt x="124" y="161"/>
                      <a:pt x="142" y="169"/>
                    </a:cubicBezTo>
                    <a:cubicBezTo>
                      <a:pt x="168" y="180"/>
                      <a:pt x="183" y="172"/>
                      <a:pt x="183" y="172"/>
                    </a:cubicBezTo>
                    <a:cubicBezTo>
                      <a:pt x="183" y="172"/>
                      <a:pt x="182" y="160"/>
                      <a:pt x="163" y="149"/>
                    </a:cubicBezTo>
                    <a:close/>
                    <a:moveTo>
                      <a:pt x="205" y="193"/>
                    </a:moveTo>
                    <a:cubicBezTo>
                      <a:pt x="238" y="235"/>
                      <a:pt x="238" y="235"/>
                      <a:pt x="238" y="235"/>
                    </a:cubicBezTo>
                    <a:cubicBezTo>
                      <a:pt x="247" y="215"/>
                      <a:pt x="247" y="215"/>
                      <a:pt x="247" y="215"/>
                    </a:cubicBezTo>
                    <a:lnTo>
                      <a:pt x="205" y="193"/>
                    </a:lnTo>
                    <a:close/>
                    <a:moveTo>
                      <a:pt x="189" y="84"/>
                    </a:moveTo>
                    <a:cubicBezTo>
                      <a:pt x="189" y="84"/>
                      <a:pt x="178" y="119"/>
                      <a:pt x="184" y="130"/>
                    </a:cubicBezTo>
                    <a:cubicBezTo>
                      <a:pt x="191" y="140"/>
                      <a:pt x="218" y="160"/>
                      <a:pt x="218" y="160"/>
                    </a:cubicBezTo>
                    <a:lnTo>
                      <a:pt x="189" y="84"/>
                    </a:lnTo>
                    <a:close/>
                    <a:moveTo>
                      <a:pt x="81" y="41"/>
                    </a:moveTo>
                    <a:cubicBezTo>
                      <a:pt x="75" y="51"/>
                      <a:pt x="130" y="104"/>
                      <a:pt x="138" y="102"/>
                    </a:cubicBezTo>
                    <a:cubicBezTo>
                      <a:pt x="154" y="100"/>
                      <a:pt x="86" y="30"/>
                      <a:pt x="81" y="41"/>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30" name="Freeform 211"/>
              <p:cNvSpPr>
                <a:spLocks/>
              </p:cNvSpPr>
              <p:nvPr/>
            </p:nvSpPr>
            <p:spPr bwMode="gray">
              <a:xfrm>
                <a:off x="11802593" y="1426075"/>
                <a:ext cx="76269" cy="108093"/>
              </a:xfrm>
              <a:custGeom>
                <a:avLst/>
                <a:gdLst>
                  <a:gd name="T0" fmla="*/ 1 w 207"/>
                  <a:gd name="T1" fmla="*/ 30 h 293"/>
                  <a:gd name="T2" fmla="*/ 6 w 207"/>
                  <a:gd name="T3" fmla="*/ 91 h 293"/>
                  <a:gd name="T4" fmla="*/ 38 w 207"/>
                  <a:gd name="T5" fmla="*/ 99 h 293"/>
                  <a:gd name="T6" fmla="*/ 39 w 207"/>
                  <a:gd name="T7" fmla="*/ 153 h 293"/>
                  <a:gd name="T8" fmla="*/ 62 w 207"/>
                  <a:gd name="T9" fmla="*/ 153 h 293"/>
                  <a:gd name="T10" fmla="*/ 65 w 207"/>
                  <a:gd name="T11" fmla="*/ 203 h 293"/>
                  <a:gd name="T12" fmla="*/ 114 w 207"/>
                  <a:gd name="T13" fmla="*/ 236 h 293"/>
                  <a:gd name="T14" fmla="*/ 121 w 207"/>
                  <a:gd name="T15" fmla="*/ 258 h 293"/>
                  <a:gd name="T16" fmla="*/ 153 w 207"/>
                  <a:gd name="T17" fmla="*/ 271 h 293"/>
                  <a:gd name="T18" fmla="*/ 169 w 207"/>
                  <a:gd name="T19" fmla="*/ 293 h 293"/>
                  <a:gd name="T20" fmla="*/ 202 w 207"/>
                  <a:gd name="T21" fmla="*/ 290 h 293"/>
                  <a:gd name="T22" fmla="*/ 205 w 207"/>
                  <a:gd name="T23" fmla="*/ 252 h 293"/>
                  <a:gd name="T24" fmla="*/ 172 w 207"/>
                  <a:gd name="T25" fmla="*/ 210 h 293"/>
                  <a:gd name="T26" fmla="*/ 170 w 207"/>
                  <a:gd name="T27" fmla="*/ 184 h 293"/>
                  <a:gd name="T28" fmla="*/ 168 w 207"/>
                  <a:gd name="T29" fmla="*/ 160 h 293"/>
                  <a:gd name="T30" fmla="*/ 167 w 207"/>
                  <a:gd name="T31" fmla="*/ 87 h 293"/>
                  <a:gd name="T32" fmla="*/ 115 w 207"/>
                  <a:gd name="T33" fmla="*/ 41 h 293"/>
                  <a:gd name="T34" fmla="*/ 103 w 207"/>
                  <a:gd name="T35" fmla="*/ 31 h 293"/>
                  <a:gd name="T36" fmla="*/ 91 w 207"/>
                  <a:gd name="T37" fmla="*/ 55 h 293"/>
                  <a:gd name="T38" fmla="*/ 72 w 207"/>
                  <a:gd name="T39" fmla="*/ 47 h 293"/>
                  <a:gd name="T40" fmla="*/ 49 w 207"/>
                  <a:gd name="T41" fmla="*/ 54 h 293"/>
                  <a:gd name="T42" fmla="*/ 52 w 207"/>
                  <a:gd name="T43" fmla="*/ 32 h 293"/>
                  <a:gd name="T44" fmla="*/ 45 w 207"/>
                  <a:gd name="T45" fmla="*/ 28 h 293"/>
                  <a:gd name="T46" fmla="*/ 39 w 207"/>
                  <a:gd name="T47" fmla="*/ 16 h 293"/>
                  <a:gd name="T48" fmla="*/ 21 w 207"/>
                  <a:gd name="T49" fmla="*/ 12 h 293"/>
                  <a:gd name="T50" fmla="*/ 12 w 207"/>
                  <a:gd name="T51" fmla="*/ 1 h 293"/>
                  <a:gd name="T52" fmla="*/ 7 w 207"/>
                  <a:gd name="T53" fmla="*/ 17 h 293"/>
                  <a:gd name="T54" fmla="*/ 0 w 207"/>
                  <a:gd name="T55" fmla="*/ 29 h 293"/>
                  <a:gd name="T56" fmla="*/ 1 w 207"/>
                  <a:gd name="T57" fmla="*/ 3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7" h="293">
                    <a:moveTo>
                      <a:pt x="1" y="30"/>
                    </a:moveTo>
                    <a:cubicBezTo>
                      <a:pt x="6" y="91"/>
                      <a:pt x="6" y="91"/>
                      <a:pt x="6" y="91"/>
                    </a:cubicBezTo>
                    <a:cubicBezTo>
                      <a:pt x="6" y="91"/>
                      <a:pt x="38" y="79"/>
                      <a:pt x="38" y="99"/>
                    </a:cubicBezTo>
                    <a:cubicBezTo>
                      <a:pt x="37" y="119"/>
                      <a:pt x="28" y="141"/>
                      <a:pt x="39" y="153"/>
                    </a:cubicBezTo>
                    <a:cubicBezTo>
                      <a:pt x="50" y="166"/>
                      <a:pt x="62" y="153"/>
                      <a:pt x="62" y="153"/>
                    </a:cubicBezTo>
                    <a:cubicBezTo>
                      <a:pt x="62" y="153"/>
                      <a:pt x="55" y="194"/>
                      <a:pt x="65" y="203"/>
                    </a:cubicBezTo>
                    <a:cubicBezTo>
                      <a:pt x="75" y="212"/>
                      <a:pt x="114" y="236"/>
                      <a:pt x="114" y="236"/>
                    </a:cubicBezTo>
                    <a:cubicBezTo>
                      <a:pt x="114" y="236"/>
                      <a:pt x="116" y="256"/>
                      <a:pt x="121" y="258"/>
                    </a:cubicBezTo>
                    <a:cubicBezTo>
                      <a:pt x="126" y="259"/>
                      <a:pt x="153" y="271"/>
                      <a:pt x="153" y="271"/>
                    </a:cubicBezTo>
                    <a:cubicBezTo>
                      <a:pt x="169" y="293"/>
                      <a:pt x="169" y="293"/>
                      <a:pt x="169" y="293"/>
                    </a:cubicBezTo>
                    <a:cubicBezTo>
                      <a:pt x="202" y="290"/>
                      <a:pt x="202" y="290"/>
                      <a:pt x="202" y="290"/>
                    </a:cubicBezTo>
                    <a:cubicBezTo>
                      <a:pt x="202" y="290"/>
                      <a:pt x="207" y="270"/>
                      <a:pt x="205" y="252"/>
                    </a:cubicBezTo>
                    <a:cubicBezTo>
                      <a:pt x="203" y="235"/>
                      <a:pt x="173" y="215"/>
                      <a:pt x="172" y="210"/>
                    </a:cubicBezTo>
                    <a:cubicBezTo>
                      <a:pt x="171" y="205"/>
                      <a:pt x="177" y="193"/>
                      <a:pt x="170" y="184"/>
                    </a:cubicBezTo>
                    <a:cubicBezTo>
                      <a:pt x="162" y="175"/>
                      <a:pt x="168" y="173"/>
                      <a:pt x="168" y="160"/>
                    </a:cubicBezTo>
                    <a:cubicBezTo>
                      <a:pt x="169" y="148"/>
                      <a:pt x="172" y="109"/>
                      <a:pt x="167" y="87"/>
                    </a:cubicBezTo>
                    <a:cubicBezTo>
                      <a:pt x="163" y="65"/>
                      <a:pt x="121" y="50"/>
                      <a:pt x="115" y="41"/>
                    </a:cubicBezTo>
                    <a:cubicBezTo>
                      <a:pt x="113" y="38"/>
                      <a:pt x="108" y="34"/>
                      <a:pt x="103" y="31"/>
                    </a:cubicBezTo>
                    <a:cubicBezTo>
                      <a:pt x="100" y="39"/>
                      <a:pt x="95" y="50"/>
                      <a:pt x="91" y="55"/>
                    </a:cubicBezTo>
                    <a:cubicBezTo>
                      <a:pt x="85" y="63"/>
                      <a:pt x="83" y="46"/>
                      <a:pt x="72" y="47"/>
                    </a:cubicBezTo>
                    <a:cubicBezTo>
                      <a:pt x="61" y="48"/>
                      <a:pt x="62" y="58"/>
                      <a:pt x="49" y="54"/>
                    </a:cubicBezTo>
                    <a:cubicBezTo>
                      <a:pt x="36" y="50"/>
                      <a:pt x="52" y="38"/>
                      <a:pt x="52" y="32"/>
                    </a:cubicBezTo>
                    <a:cubicBezTo>
                      <a:pt x="52" y="26"/>
                      <a:pt x="45" y="28"/>
                      <a:pt x="45" y="28"/>
                    </a:cubicBezTo>
                    <a:cubicBezTo>
                      <a:pt x="45" y="28"/>
                      <a:pt x="46" y="20"/>
                      <a:pt x="39" y="16"/>
                    </a:cubicBezTo>
                    <a:cubicBezTo>
                      <a:pt x="32" y="12"/>
                      <a:pt x="21" y="12"/>
                      <a:pt x="21" y="12"/>
                    </a:cubicBezTo>
                    <a:cubicBezTo>
                      <a:pt x="21" y="12"/>
                      <a:pt x="19" y="0"/>
                      <a:pt x="12" y="1"/>
                    </a:cubicBezTo>
                    <a:cubicBezTo>
                      <a:pt x="5" y="2"/>
                      <a:pt x="6" y="8"/>
                      <a:pt x="7" y="17"/>
                    </a:cubicBezTo>
                    <a:cubicBezTo>
                      <a:pt x="7" y="21"/>
                      <a:pt x="4" y="25"/>
                      <a:pt x="0" y="29"/>
                    </a:cubicBezTo>
                    <a:cubicBezTo>
                      <a:pt x="1" y="29"/>
                      <a:pt x="1" y="30"/>
                      <a:pt x="1" y="30"/>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31" name="Freeform 212"/>
              <p:cNvSpPr>
                <a:spLocks/>
              </p:cNvSpPr>
              <p:nvPr/>
            </p:nvSpPr>
            <p:spPr bwMode="gray">
              <a:xfrm>
                <a:off x="11835659" y="1271344"/>
                <a:ext cx="92958" cy="82513"/>
              </a:xfrm>
              <a:custGeom>
                <a:avLst/>
                <a:gdLst>
                  <a:gd name="T0" fmla="*/ 214 w 252"/>
                  <a:gd name="T1" fmla="*/ 0 h 224"/>
                  <a:gd name="T2" fmla="*/ 206 w 252"/>
                  <a:gd name="T3" fmla="*/ 9 h 224"/>
                  <a:gd name="T4" fmla="*/ 184 w 252"/>
                  <a:gd name="T5" fmla="*/ 0 h 224"/>
                  <a:gd name="T6" fmla="*/ 175 w 252"/>
                  <a:gd name="T7" fmla="*/ 8 h 224"/>
                  <a:gd name="T8" fmla="*/ 164 w 252"/>
                  <a:gd name="T9" fmla="*/ 16 h 224"/>
                  <a:gd name="T10" fmla="*/ 168 w 252"/>
                  <a:gd name="T11" fmla="*/ 36 h 224"/>
                  <a:gd name="T12" fmla="*/ 151 w 252"/>
                  <a:gd name="T13" fmla="*/ 24 h 224"/>
                  <a:gd name="T14" fmla="*/ 131 w 252"/>
                  <a:gd name="T15" fmla="*/ 22 h 224"/>
                  <a:gd name="T16" fmla="*/ 128 w 252"/>
                  <a:gd name="T17" fmla="*/ 13 h 224"/>
                  <a:gd name="T18" fmla="*/ 123 w 252"/>
                  <a:gd name="T19" fmla="*/ 16 h 224"/>
                  <a:gd name="T20" fmla="*/ 101 w 252"/>
                  <a:gd name="T21" fmla="*/ 8 h 224"/>
                  <a:gd name="T22" fmla="*/ 74 w 252"/>
                  <a:gd name="T23" fmla="*/ 15 h 224"/>
                  <a:gd name="T24" fmla="*/ 46 w 252"/>
                  <a:gd name="T25" fmla="*/ 10 h 224"/>
                  <a:gd name="T26" fmla="*/ 19 w 252"/>
                  <a:gd name="T27" fmla="*/ 34 h 224"/>
                  <a:gd name="T28" fmla="*/ 0 w 252"/>
                  <a:gd name="T29" fmla="*/ 54 h 224"/>
                  <a:gd name="T30" fmla="*/ 2 w 252"/>
                  <a:gd name="T31" fmla="*/ 79 h 224"/>
                  <a:gd name="T32" fmla="*/ 9 w 252"/>
                  <a:gd name="T33" fmla="*/ 85 h 224"/>
                  <a:gd name="T34" fmla="*/ 9 w 252"/>
                  <a:gd name="T35" fmla="*/ 104 h 224"/>
                  <a:gd name="T36" fmla="*/ 20 w 252"/>
                  <a:gd name="T37" fmla="*/ 114 h 224"/>
                  <a:gd name="T38" fmla="*/ 17 w 252"/>
                  <a:gd name="T39" fmla="*/ 133 h 224"/>
                  <a:gd name="T40" fmla="*/ 26 w 252"/>
                  <a:gd name="T41" fmla="*/ 139 h 224"/>
                  <a:gd name="T42" fmla="*/ 27 w 252"/>
                  <a:gd name="T43" fmla="*/ 168 h 224"/>
                  <a:gd name="T44" fmla="*/ 46 w 252"/>
                  <a:gd name="T45" fmla="*/ 191 h 224"/>
                  <a:gd name="T46" fmla="*/ 59 w 252"/>
                  <a:gd name="T47" fmla="*/ 178 h 224"/>
                  <a:gd name="T48" fmla="*/ 68 w 252"/>
                  <a:gd name="T49" fmla="*/ 204 h 224"/>
                  <a:gd name="T50" fmla="*/ 91 w 252"/>
                  <a:gd name="T51" fmla="*/ 208 h 224"/>
                  <a:gd name="T52" fmla="*/ 97 w 252"/>
                  <a:gd name="T53" fmla="*/ 223 h 224"/>
                  <a:gd name="T54" fmla="*/ 110 w 252"/>
                  <a:gd name="T55" fmla="*/ 224 h 224"/>
                  <a:gd name="T56" fmla="*/ 139 w 252"/>
                  <a:gd name="T57" fmla="*/ 213 h 224"/>
                  <a:gd name="T58" fmla="*/ 135 w 252"/>
                  <a:gd name="T59" fmla="*/ 197 h 224"/>
                  <a:gd name="T60" fmla="*/ 153 w 252"/>
                  <a:gd name="T61" fmla="*/ 197 h 224"/>
                  <a:gd name="T62" fmla="*/ 169 w 252"/>
                  <a:gd name="T63" fmla="*/ 190 h 224"/>
                  <a:gd name="T64" fmla="*/ 193 w 252"/>
                  <a:gd name="T65" fmla="*/ 205 h 224"/>
                  <a:gd name="T66" fmla="*/ 183 w 252"/>
                  <a:gd name="T67" fmla="*/ 186 h 224"/>
                  <a:gd name="T68" fmla="*/ 175 w 252"/>
                  <a:gd name="T69" fmla="*/ 154 h 224"/>
                  <a:gd name="T70" fmla="*/ 204 w 252"/>
                  <a:gd name="T71" fmla="*/ 152 h 224"/>
                  <a:gd name="T72" fmla="*/ 201 w 252"/>
                  <a:gd name="T73" fmla="*/ 138 h 224"/>
                  <a:gd name="T74" fmla="*/ 222 w 252"/>
                  <a:gd name="T75" fmla="*/ 137 h 224"/>
                  <a:gd name="T76" fmla="*/ 228 w 252"/>
                  <a:gd name="T77" fmla="*/ 123 h 224"/>
                  <a:gd name="T78" fmla="*/ 245 w 252"/>
                  <a:gd name="T79" fmla="*/ 125 h 224"/>
                  <a:gd name="T80" fmla="*/ 248 w 252"/>
                  <a:gd name="T81" fmla="*/ 111 h 224"/>
                  <a:gd name="T82" fmla="*/ 237 w 252"/>
                  <a:gd name="T83" fmla="*/ 72 h 224"/>
                  <a:gd name="T84" fmla="*/ 252 w 252"/>
                  <a:gd name="T85" fmla="*/ 56 h 224"/>
                  <a:gd name="T86" fmla="*/ 231 w 252"/>
                  <a:gd name="T87" fmla="*/ 32 h 224"/>
                  <a:gd name="T88" fmla="*/ 231 w 252"/>
                  <a:gd name="T89" fmla="*/ 4 h 224"/>
                  <a:gd name="T90" fmla="*/ 214 w 252"/>
                  <a:gd name="T91"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2" h="224">
                    <a:moveTo>
                      <a:pt x="214" y="0"/>
                    </a:moveTo>
                    <a:cubicBezTo>
                      <a:pt x="206" y="9"/>
                      <a:pt x="206" y="9"/>
                      <a:pt x="206" y="9"/>
                    </a:cubicBezTo>
                    <a:cubicBezTo>
                      <a:pt x="184" y="0"/>
                      <a:pt x="184" y="0"/>
                      <a:pt x="184" y="0"/>
                    </a:cubicBezTo>
                    <a:cubicBezTo>
                      <a:pt x="175" y="8"/>
                      <a:pt x="175" y="8"/>
                      <a:pt x="175" y="8"/>
                    </a:cubicBezTo>
                    <a:cubicBezTo>
                      <a:pt x="164" y="16"/>
                      <a:pt x="164" y="16"/>
                      <a:pt x="164" y="16"/>
                    </a:cubicBezTo>
                    <a:cubicBezTo>
                      <a:pt x="164" y="16"/>
                      <a:pt x="176" y="28"/>
                      <a:pt x="168" y="36"/>
                    </a:cubicBezTo>
                    <a:cubicBezTo>
                      <a:pt x="160" y="44"/>
                      <a:pt x="151" y="24"/>
                      <a:pt x="151" y="24"/>
                    </a:cubicBezTo>
                    <a:cubicBezTo>
                      <a:pt x="151" y="24"/>
                      <a:pt x="135" y="23"/>
                      <a:pt x="131" y="22"/>
                    </a:cubicBezTo>
                    <a:cubicBezTo>
                      <a:pt x="128" y="21"/>
                      <a:pt x="128" y="16"/>
                      <a:pt x="128" y="13"/>
                    </a:cubicBezTo>
                    <a:cubicBezTo>
                      <a:pt x="125" y="15"/>
                      <a:pt x="123" y="16"/>
                      <a:pt x="123" y="16"/>
                    </a:cubicBezTo>
                    <a:cubicBezTo>
                      <a:pt x="123" y="16"/>
                      <a:pt x="106" y="7"/>
                      <a:pt x="101" y="8"/>
                    </a:cubicBezTo>
                    <a:cubicBezTo>
                      <a:pt x="96" y="9"/>
                      <a:pt x="74" y="15"/>
                      <a:pt x="74" y="15"/>
                    </a:cubicBezTo>
                    <a:cubicBezTo>
                      <a:pt x="74" y="15"/>
                      <a:pt x="73" y="5"/>
                      <a:pt x="46" y="10"/>
                    </a:cubicBezTo>
                    <a:cubicBezTo>
                      <a:pt x="19" y="15"/>
                      <a:pt x="19" y="34"/>
                      <a:pt x="19" y="34"/>
                    </a:cubicBezTo>
                    <a:cubicBezTo>
                      <a:pt x="0" y="54"/>
                      <a:pt x="0" y="54"/>
                      <a:pt x="0" y="54"/>
                    </a:cubicBezTo>
                    <a:cubicBezTo>
                      <a:pt x="2" y="79"/>
                      <a:pt x="2" y="79"/>
                      <a:pt x="2" y="79"/>
                    </a:cubicBezTo>
                    <a:cubicBezTo>
                      <a:pt x="9" y="85"/>
                      <a:pt x="9" y="85"/>
                      <a:pt x="9" y="85"/>
                    </a:cubicBezTo>
                    <a:cubicBezTo>
                      <a:pt x="9" y="104"/>
                      <a:pt x="9" y="104"/>
                      <a:pt x="9" y="104"/>
                    </a:cubicBezTo>
                    <a:cubicBezTo>
                      <a:pt x="20" y="114"/>
                      <a:pt x="20" y="114"/>
                      <a:pt x="20" y="114"/>
                    </a:cubicBezTo>
                    <a:cubicBezTo>
                      <a:pt x="17" y="133"/>
                      <a:pt x="17" y="133"/>
                      <a:pt x="17" y="133"/>
                    </a:cubicBezTo>
                    <a:cubicBezTo>
                      <a:pt x="20" y="134"/>
                      <a:pt x="23" y="136"/>
                      <a:pt x="26" y="139"/>
                    </a:cubicBezTo>
                    <a:cubicBezTo>
                      <a:pt x="41" y="156"/>
                      <a:pt x="27" y="168"/>
                      <a:pt x="27" y="168"/>
                    </a:cubicBezTo>
                    <a:cubicBezTo>
                      <a:pt x="27" y="168"/>
                      <a:pt x="36" y="190"/>
                      <a:pt x="46" y="191"/>
                    </a:cubicBezTo>
                    <a:cubicBezTo>
                      <a:pt x="56" y="191"/>
                      <a:pt x="59" y="178"/>
                      <a:pt x="59" y="178"/>
                    </a:cubicBezTo>
                    <a:cubicBezTo>
                      <a:pt x="59" y="178"/>
                      <a:pt x="58" y="202"/>
                      <a:pt x="68" y="204"/>
                    </a:cubicBezTo>
                    <a:cubicBezTo>
                      <a:pt x="79" y="206"/>
                      <a:pt x="89" y="198"/>
                      <a:pt x="91" y="208"/>
                    </a:cubicBezTo>
                    <a:cubicBezTo>
                      <a:pt x="92" y="212"/>
                      <a:pt x="95" y="218"/>
                      <a:pt x="97" y="223"/>
                    </a:cubicBezTo>
                    <a:cubicBezTo>
                      <a:pt x="110" y="224"/>
                      <a:pt x="110" y="224"/>
                      <a:pt x="110" y="224"/>
                    </a:cubicBezTo>
                    <a:cubicBezTo>
                      <a:pt x="112" y="219"/>
                      <a:pt x="124" y="214"/>
                      <a:pt x="139" y="213"/>
                    </a:cubicBezTo>
                    <a:cubicBezTo>
                      <a:pt x="159" y="211"/>
                      <a:pt x="135" y="197"/>
                      <a:pt x="135" y="197"/>
                    </a:cubicBezTo>
                    <a:cubicBezTo>
                      <a:pt x="135" y="197"/>
                      <a:pt x="149" y="197"/>
                      <a:pt x="153" y="197"/>
                    </a:cubicBezTo>
                    <a:cubicBezTo>
                      <a:pt x="157" y="197"/>
                      <a:pt x="159" y="190"/>
                      <a:pt x="169" y="190"/>
                    </a:cubicBezTo>
                    <a:cubicBezTo>
                      <a:pt x="179" y="190"/>
                      <a:pt x="186" y="206"/>
                      <a:pt x="193" y="205"/>
                    </a:cubicBezTo>
                    <a:cubicBezTo>
                      <a:pt x="200" y="204"/>
                      <a:pt x="193" y="194"/>
                      <a:pt x="183" y="186"/>
                    </a:cubicBezTo>
                    <a:cubicBezTo>
                      <a:pt x="173" y="178"/>
                      <a:pt x="173" y="160"/>
                      <a:pt x="175" y="154"/>
                    </a:cubicBezTo>
                    <a:cubicBezTo>
                      <a:pt x="177" y="148"/>
                      <a:pt x="204" y="152"/>
                      <a:pt x="204" y="152"/>
                    </a:cubicBezTo>
                    <a:cubicBezTo>
                      <a:pt x="201" y="138"/>
                      <a:pt x="201" y="138"/>
                      <a:pt x="201" y="138"/>
                    </a:cubicBezTo>
                    <a:cubicBezTo>
                      <a:pt x="222" y="137"/>
                      <a:pt x="222" y="137"/>
                      <a:pt x="222" y="137"/>
                    </a:cubicBezTo>
                    <a:cubicBezTo>
                      <a:pt x="222" y="137"/>
                      <a:pt x="223" y="126"/>
                      <a:pt x="228" y="123"/>
                    </a:cubicBezTo>
                    <a:cubicBezTo>
                      <a:pt x="233" y="120"/>
                      <a:pt x="245" y="125"/>
                      <a:pt x="245" y="125"/>
                    </a:cubicBezTo>
                    <a:cubicBezTo>
                      <a:pt x="248" y="111"/>
                      <a:pt x="248" y="111"/>
                      <a:pt x="248" y="111"/>
                    </a:cubicBezTo>
                    <a:cubicBezTo>
                      <a:pt x="248" y="111"/>
                      <a:pt x="238" y="75"/>
                      <a:pt x="237" y="72"/>
                    </a:cubicBezTo>
                    <a:cubicBezTo>
                      <a:pt x="236" y="69"/>
                      <a:pt x="252" y="69"/>
                      <a:pt x="252" y="56"/>
                    </a:cubicBezTo>
                    <a:cubicBezTo>
                      <a:pt x="252" y="43"/>
                      <a:pt x="231" y="32"/>
                      <a:pt x="231" y="32"/>
                    </a:cubicBezTo>
                    <a:cubicBezTo>
                      <a:pt x="231" y="4"/>
                      <a:pt x="231" y="4"/>
                      <a:pt x="231" y="4"/>
                    </a:cubicBezTo>
                    <a:lnTo>
                      <a:pt x="214" y="0"/>
                    </a:ln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32" name="Freeform 213"/>
              <p:cNvSpPr>
                <a:spLocks noEditPoints="1"/>
              </p:cNvSpPr>
              <p:nvPr/>
            </p:nvSpPr>
            <p:spPr bwMode="gray">
              <a:xfrm>
                <a:off x="12129663" y="797169"/>
                <a:ext cx="70499" cy="104662"/>
              </a:xfrm>
              <a:custGeom>
                <a:avLst/>
                <a:gdLst>
                  <a:gd name="T0" fmla="*/ 100 w 191"/>
                  <a:gd name="T1" fmla="*/ 267 h 284"/>
                  <a:gd name="T2" fmla="*/ 101 w 191"/>
                  <a:gd name="T3" fmla="*/ 284 h 284"/>
                  <a:gd name="T4" fmla="*/ 100 w 191"/>
                  <a:gd name="T5" fmla="*/ 267 h 284"/>
                  <a:gd name="T6" fmla="*/ 185 w 191"/>
                  <a:gd name="T7" fmla="*/ 165 h 284"/>
                  <a:gd name="T8" fmla="*/ 166 w 191"/>
                  <a:gd name="T9" fmla="*/ 132 h 284"/>
                  <a:gd name="T10" fmla="*/ 162 w 191"/>
                  <a:gd name="T11" fmla="*/ 101 h 284"/>
                  <a:gd name="T12" fmla="*/ 111 w 191"/>
                  <a:gd name="T13" fmla="*/ 50 h 284"/>
                  <a:gd name="T14" fmla="*/ 98 w 191"/>
                  <a:gd name="T15" fmla="*/ 45 h 284"/>
                  <a:gd name="T16" fmla="*/ 82 w 191"/>
                  <a:gd name="T17" fmla="*/ 21 h 284"/>
                  <a:gd name="T18" fmla="*/ 64 w 191"/>
                  <a:gd name="T19" fmla="*/ 0 h 284"/>
                  <a:gd name="T20" fmla="*/ 54 w 191"/>
                  <a:gd name="T21" fmla="*/ 10 h 284"/>
                  <a:gd name="T22" fmla="*/ 16 w 191"/>
                  <a:gd name="T23" fmla="*/ 16 h 284"/>
                  <a:gd name="T24" fmla="*/ 13 w 191"/>
                  <a:gd name="T25" fmla="*/ 29 h 284"/>
                  <a:gd name="T26" fmla="*/ 0 w 191"/>
                  <a:gd name="T27" fmla="*/ 39 h 284"/>
                  <a:gd name="T28" fmla="*/ 8 w 191"/>
                  <a:gd name="T29" fmla="*/ 56 h 284"/>
                  <a:gd name="T30" fmla="*/ 30 w 191"/>
                  <a:gd name="T31" fmla="*/ 64 h 284"/>
                  <a:gd name="T32" fmla="*/ 41 w 191"/>
                  <a:gd name="T33" fmla="*/ 89 h 284"/>
                  <a:gd name="T34" fmla="*/ 6 w 191"/>
                  <a:gd name="T35" fmla="*/ 82 h 284"/>
                  <a:gd name="T36" fmla="*/ 27 w 191"/>
                  <a:gd name="T37" fmla="*/ 102 h 284"/>
                  <a:gd name="T38" fmla="*/ 37 w 191"/>
                  <a:gd name="T39" fmla="*/ 130 h 284"/>
                  <a:gd name="T40" fmla="*/ 60 w 191"/>
                  <a:gd name="T41" fmla="*/ 134 h 284"/>
                  <a:gd name="T42" fmla="*/ 60 w 191"/>
                  <a:gd name="T43" fmla="*/ 153 h 284"/>
                  <a:gd name="T44" fmla="*/ 54 w 191"/>
                  <a:gd name="T45" fmla="*/ 180 h 284"/>
                  <a:gd name="T46" fmla="*/ 74 w 191"/>
                  <a:gd name="T47" fmla="*/ 199 h 284"/>
                  <a:gd name="T48" fmla="*/ 80 w 191"/>
                  <a:gd name="T49" fmla="*/ 222 h 284"/>
                  <a:gd name="T50" fmla="*/ 100 w 191"/>
                  <a:gd name="T51" fmla="*/ 203 h 284"/>
                  <a:gd name="T52" fmla="*/ 133 w 191"/>
                  <a:gd name="T53" fmla="*/ 188 h 284"/>
                  <a:gd name="T54" fmla="*/ 150 w 191"/>
                  <a:gd name="T55" fmla="*/ 193 h 284"/>
                  <a:gd name="T56" fmla="*/ 155 w 191"/>
                  <a:gd name="T57" fmla="*/ 181 h 284"/>
                  <a:gd name="T58" fmla="*/ 185 w 191"/>
                  <a:gd name="T59" fmla="*/ 165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1" h="284">
                    <a:moveTo>
                      <a:pt x="100" y="267"/>
                    </a:moveTo>
                    <a:cubicBezTo>
                      <a:pt x="76" y="275"/>
                      <a:pt x="86" y="284"/>
                      <a:pt x="101" y="284"/>
                    </a:cubicBezTo>
                    <a:cubicBezTo>
                      <a:pt x="120" y="284"/>
                      <a:pt x="124" y="259"/>
                      <a:pt x="100" y="267"/>
                    </a:cubicBezTo>
                    <a:close/>
                    <a:moveTo>
                      <a:pt x="185" y="165"/>
                    </a:moveTo>
                    <a:cubicBezTo>
                      <a:pt x="179" y="146"/>
                      <a:pt x="166" y="132"/>
                      <a:pt x="166" y="132"/>
                    </a:cubicBezTo>
                    <a:cubicBezTo>
                      <a:pt x="166" y="132"/>
                      <a:pt x="171" y="115"/>
                      <a:pt x="162" y="101"/>
                    </a:cubicBezTo>
                    <a:cubicBezTo>
                      <a:pt x="153" y="87"/>
                      <a:pt x="111" y="50"/>
                      <a:pt x="111" y="50"/>
                    </a:cubicBezTo>
                    <a:cubicBezTo>
                      <a:pt x="98" y="45"/>
                      <a:pt x="98" y="45"/>
                      <a:pt x="98" y="45"/>
                    </a:cubicBezTo>
                    <a:cubicBezTo>
                      <a:pt x="98" y="45"/>
                      <a:pt x="94" y="34"/>
                      <a:pt x="82" y="21"/>
                    </a:cubicBezTo>
                    <a:cubicBezTo>
                      <a:pt x="76" y="14"/>
                      <a:pt x="69" y="6"/>
                      <a:pt x="64" y="0"/>
                    </a:cubicBezTo>
                    <a:cubicBezTo>
                      <a:pt x="54" y="10"/>
                      <a:pt x="54" y="10"/>
                      <a:pt x="54" y="10"/>
                    </a:cubicBezTo>
                    <a:cubicBezTo>
                      <a:pt x="54" y="10"/>
                      <a:pt x="30" y="9"/>
                      <a:pt x="16" y="16"/>
                    </a:cubicBezTo>
                    <a:cubicBezTo>
                      <a:pt x="2" y="24"/>
                      <a:pt x="14" y="26"/>
                      <a:pt x="13" y="29"/>
                    </a:cubicBezTo>
                    <a:cubicBezTo>
                      <a:pt x="12" y="32"/>
                      <a:pt x="0" y="39"/>
                      <a:pt x="0" y="39"/>
                    </a:cubicBezTo>
                    <a:cubicBezTo>
                      <a:pt x="0" y="39"/>
                      <a:pt x="1" y="50"/>
                      <a:pt x="8" y="56"/>
                    </a:cubicBezTo>
                    <a:cubicBezTo>
                      <a:pt x="15" y="62"/>
                      <a:pt x="30" y="64"/>
                      <a:pt x="30" y="64"/>
                    </a:cubicBezTo>
                    <a:cubicBezTo>
                      <a:pt x="41" y="89"/>
                      <a:pt x="41" y="89"/>
                      <a:pt x="41" y="89"/>
                    </a:cubicBezTo>
                    <a:cubicBezTo>
                      <a:pt x="41" y="89"/>
                      <a:pt x="7" y="75"/>
                      <a:pt x="6" y="82"/>
                    </a:cubicBezTo>
                    <a:cubicBezTo>
                      <a:pt x="5" y="89"/>
                      <a:pt x="27" y="102"/>
                      <a:pt x="27" y="102"/>
                    </a:cubicBezTo>
                    <a:cubicBezTo>
                      <a:pt x="37" y="130"/>
                      <a:pt x="37" y="130"/>
                      <a:pt x="37" y="130"/>
                    </a:cubicBezTo>
                    <a:cubicBezTo>
                      <a:pt x="60" y="134"/>
                      <a:pt x="60" y="134"/>
                      <a:pt x="60" y="134"/>
                    </a:cubicBezTo>
                    <a:cubicBezTo>
                      <a:pt x="60" y="153"/>
                      <a:pt x="60" y="153"/>
                      <a:pt x="60" y="153"/>
                    </a:cubicBezTo>
                    <a:cubicBezTo>
                      <a:pt x="60" y="153"/>
                      <a:pt x="49" y="161"/>
                      <a:pt x="54" y="180"/>
                    </a:cubicBezTo>
                    <a:cubicBezTo>
                      <a:pt x="59" y="199"/>
                      <a:pt x="74" y="199"/>
                      <a:pt x="74" y="199"/>
                    </a:cubicBezTo>
                    <a:cubicBezTo>
                      <a:pt x="74" y="199"/>
                      <a:pt x="61" y="225"/>
                      <a:pt x="80" y="222"/>
                    </a:cubicBezTo>
                    <a:cubicBezTo>
                      <a:pt x="99" y="219"/>
                      <a:pt x="100" y="203"/>
                      <a:pt x="100" y="203"/>
                    </a:cubicBezTo>
                    <a:cubicBezTo>
                      <a:pt x="133" y="188"/>
                      <a:pt x="133" y="188"/>
                      <a:pt x="133" y="188"/>
                    </a:cubicBezTo>
                    <a:cubicBezTo>
                      <a:pt x="150" y="193"/>
                      <a:pt x="150" y="193"/>
                      <a:pt x="150" y="193"/>
                    </a:cubicBezTo>
                    <a:cubicBezTo>
                      <a:pt x="155" y="181"/>
                      <a:pt x="155" y="181"/>
                      <a:pt x="155" y="181"/>
                    </a:cubicBezTo>
                    <a:cubicBezTo>
                      <a:pt x="155" y="181"/>
                      <a:pt x="191" y="184"/>
                      <a:pt x="185" y="165"/>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33" name="Freeform 214"/>
              <p:cNvSpPr>
                <a:spLocks/>
              </p:cNvSpPr>
              <p:nvPr/>
            </p:nvSpPr>
            <p:spPr bwMode="gray">
              <a:xfrm>
                <a:off x="11777170" y="1114430"/>
                <a:ext cx="148796" cy="173136"/>
              </a:xfrm>
              <a:custGeom>
                <a:avLst/>
                <a:gdLst>
                  <a:gd name="T0" fmla="*/ 28 w 404"/>
                  <a:gd name="T1" fmla="*/ 124 h 470"/>
                  <a:gd name="T2" fmla="*/ 47 w 404"/>
                  <a:gd name="T3" fmla="*/ 163 h 470"/>
                  <a:gd name="T4" fmla="*/ 68 w 404"/>
                  <a:gd name="T5" fmla="*/ 160 h 470"/>
                  <a:gd name="T6" fmla="*/ 74 w 404"/>
                  <a:gd name="T7" fmla="*/ 196 h 470"/>
                  <a:gd name="T8" fmla="*/ 73 w 404"/>
                  <a:gd name="T9" fmla="*/ 224 h 470"/>
                  <a:gd name="T10" fmla="*/ 88 w 404"/>
                  <a:gd name="T11" fmla="*/ 254 h 470"/>
                  <a:gd name="T12" fmla="*/ 143 w 404"/>
                  <a:gd name="T13" fmla="*/ 245 h 470"/>
                  <a:gd name="T14" fmla="*/ 187 w 404"/>
                  <a:gd name="T15" fmla="*/ 228 h 470"/>
                  <a:gd name="T16" fmla="*/ 215 w 404"/>
                  <a:gd name="T17" fmla="*/ 247 h 470"/>
                  <a:gd name="T18" fmla="*/ 248 w 404"/>
                  <a:gd name="T19" fmla="*/ 298 h 470"/>
                  <a:gd name="T20" fmla="*/ 283 w 404"/>
                  <a:gd name="T21" fmla="*/ 347 h 470"/>
                  <a:gd name="T22" fmla="*/ 294 w 404"/>
                  <a:gd name="T23" fmla="*/ 367 h 470"/>
                  <a:gd name="T24" fmla="*/ 302 w 404"/>
                  <a:gd name="T25" fmla="*/ 425 h 470"/>
                  <a:gd name="T26" fmla="*/ 290 w 404"/>
                  <a:gd name="T27" fmla="*/ 448 h 470"/>
                  <a:gd name="T28" fmla="*/ 327 w 404"/>
                  <a:gd name="T29" fmla="*/ 462 h 470"/>
                  <a:gd name="T30" fmla="*/ 334 w 404"/>
                  <a:gd name="T31" fmla="*/ 434 h 470"/>
                  <a:gd name="T32" fmla="*/ 365 w 404"/>
                  <a:gd name="T33" fmla="*/ 435 h 470"/>
                  <a:gd name="T34" fmla="*/ 390 w 404"/>
                  <a:gd name="T35" fmla="*/ 430 h 470"/>
                  <a:gd name="T36" fmla="*/ 391 w 404"/>
                  <a:gd name="T37" fmla="*/ 410 h 470"/>
                  <a:gd name="T38" fmla="*/ 369 w 404"/>
                  <a:gd name="T39" fmla="*/ 369 h 470"/>
                  <a:gd name="T40" fmla="*/ 361 w 404"/>
                  <a:gd name="T41" fmla="*/ 331 h 470"/>
                  <a:gd name="T42" fmla="*/ 334 w 404"/>
                  <a:gd name="T43" fmla="*/ 299 h 470"/>
                  <a:gd name="T44" fmla="*/ 319 w 404"/>
                  <a:gd name="T45" fmla="*/ 289 h 470"/>
                  <a:gd name="T46" fmla="*/ 285 w 404"/>
                  <a:gd name="T47" fmla="*/ 236 h 470"/>
                  <a:gd name="T48" fmla="*/ 256 w 404"/>
                  <a:gd name="T49" fmla="*/ 203 h 470"/>
                  <a:gd name="T50" fmla="*/ 193 w 404"/>
                  <a:gd name="T51" fmla="*/ 168 h 470"/>
                  <a:gd name="T52" fmla="*/ 218 w 404"/>
                  <a:gd name="T53" fmla="*/ 156 h 470"/>
                  <a:gd name="T54" fmla="*/ 212 w 404"/>
                  <a:gd name="T55" fmla="*/ 112 h 470"/>
                  <a:gd name="T56" fmla="*/ 184 w 404"/>
                  <a:gd name="T57" fmla="*/ 79 h 470"/>
                  <a:gd name="T58" fmla="*/ 160 w 404"/>
                  <a:gd name="T59" fmla="*/ 90 h 470"/>
                  <a:gd name="T60" fmla="*/ 128 w 404"/>
                  <a:gd name="T61" fmla="*/ 63 h 470"/>
                  <a:gd name="T62" fmla="*/ 118 w 404"/>
                  <a:gd name="T63" fmla="*/ 40 h 470"/>
                  <a:gd name="T64" fmla="*/ 91 w 404"/>
                  <a:gd name="T65" fmla="*/ 2 h 470"/>
                  <a:gd name="T66" fmla="*/ 60 w 404"/>
                  <a:gd name="T67" fmla="*/ 22 h 470"/>
                  <a:gd name="T68" fmla="*/ 79 w 404"/>
                  <a:gd name="T69" fmla="*/ 72 h 470"/>
                  <a:gd name="T70" fmla="*/ 48 w 404"/>
                  <a:gd name="T71" fmla="*/ 57 h 470"/>
                  <a:gd name="T72" fmla="*/ 26 w 404"/>
                  <a:gd name="T73" fmla="*/ 74 h 470"/>
                  <a:gd name="T74" fmla="*/ 26 w 404"/>
                  <a:gd name="T75" fmla="*/ 89 h 470"/>
                  <a:gd name="T76" fmla="*/ 2 w 404"/>
                  <a:gd name="T77" fmla="*/ 11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4" h="470">
                    <a:moveTo>
                      <a:pt x="17" y="121"/>
                    </a:moveTo>
                    <a:cubicBezTo>
                      <a:pt x="17" y="121"/>
                      <a:pt x="27" y="116"/>
                      <a:pt x="28" y="124"/>
                    </a:cubicBezTo>
                    <a:cubicBezTo>
                      <a:pt x="29" y="132"/>
                      <a:pt x="22" y="153"/>
                      <a:pt x="28" y="158"/>
                    </a:cubicBezTo>
                    <a:cubicBezTo>
                      <a:pt x="34" y="163"/>
                      <a:pt x="47" y="163"/>
                      <a:pt x="47" y="163"/>
                    </a:cubicBezTo>
                    <a:cubicBezTo>
                      <a:pt x="45" y="155"/>
                      <a:pt x="45" y="155"/>
                      <a:pt x="45" y="155"/>
                    </a:cubicBezTo>
                    <a:cubicBezTo>
                      <a:pt x="45" y="155"/>
                      <a:pt x="68" y="146"/>
                      <a:pt x="68" y="160"/>
                    </a:cubicBezTo>
                    <a:cubicBezTo>
                      <a:pt x="68" y="174"/>
                      <a:pt x="66" y="180"/>
                      <a:pt x="66" y="180"/>
                    </a:cubicBezTo>
                    <a:cubicBezTo>
                      <a:pt x="66" y="180"/>
                      <a:pt x="74" y="187"/>
                      <a:pt x="74" y="196"/>
                    </a:cubicBezTo>
                    <a:cubicBezTo>
                      <a:pt x="74" y="205"/>
                      <a:pt x="60" y="216"/>
                      <a:pt x="60" y="216"/>
                    </a:cubicBezTo>
                    <a:cubicBezTo>
                      <a:pt x="60" y="216"/>
                      <a:pt x="73" y="215"/>
                      <a:pt x="73" y="224"/>
                    </a:cubicBezTo>
                    <a:cubicBezTo>
                      <a:pt x="73" y="233"/>
                      <a:pt x="49" y="264"/>
                      <a:pt x="59" y="267"/>
                    </a:cubicBezTo>
                    <a:cubicBezTo>
                      <a:pt x="69" y="270"/>
                      <a:pt x="88" y="254"/>
                      <a:pt x="88" y="254"/>
                    </a:cubicBezTo>
                    <a:cubicBezTo>
                      <a:pt x="88" y="254"/>
                      <a:pt x="101" y="229"/>
                      <a:pt x="108" y="231"/>
                    </a:cubicBezTo>
                    <a:cubicBezTo>
                      <a:pt x="115" y="233"/>
                      <a:pt x="129" y="244"/>
                      <a:pt x="143" y="245"/>
                    </a:cubicBezTo>
                    <a:cubicBezTo>
                      <a:pt x="157" y="246"/>
                      <a:pt x="154" y="221"/>
                      <a:pt x="164" y="220"/>
                    </a:cubicBezTo>
                    <a:cubicBezTo>
                      <a:pt x="174" y="219"/>
                      <a:pt x="187" y="228"/>
                      <a:pt x="187" y="228"/>
                    </a:cubicBezTo>
                    <a:cubicBezTo>
                      <a:pt x="187" y="228"/>
                      <a:pt x="194" y="226"/>
                      <a:pt x="202" y="228"/>
                    </a:cubicBezTo>
                    <a:cubicBezTo>
                      <a:pt x="210" y="230"/>
                      <a:pt x="197" y="236"/>
                      <a:pt x="215" y="247"/>
                    </a:cubicBezTo>
                    <a:cubicBezTo>
                      <a:pt x="233" y="258"/>
                      <a:pt x="247" y="270"/>
                      <a:pt x="247" y="270"/>
                    </a:cubicBezTo>
                    <a:cubicBezTo>
                      <a:pt x="248" y="298"/>
                      <a:pt x="248" y="298"/>
                      <a:pt x="248" y="298"/>
                    </a:cubicBezTo>
                    <a:cubicBezTo>
                      <a:pt x="248" y="298"/>
                      <a:pt x="255" y="318"/>
                      <a:pt x="260" y="327"/>
                    </a:cubicBezTo>
                    <a:cubicBezTo>
                      <a:pt x="265" y="336"/>
                      <a:pt x="283" y="343"/>
                      <a:pt x="283" y="347"/>
                    </a:cubicBezTo>
                    <a:cubicBezTo>
                      <a:pt x="283" y="351"/>
                      <a:pt x="285" y="364"/>
                      <a:pt x="285" y="364"/>
                    </a:cubicBezTo>
                    <a:cubicBezTo>
                      <a:pt x="285" y="364"/>
                      <a:pt x="288" y="357"/>
                      <a:pt x="294" y="367"/>
                    </a:cubicBezTo>
                    <a:cubicBezTo>
                      <a:pt x="300" y="377"/>
                      <a:pt x="285" y="390"/>
                      <a:pt x="287" y="394"/>
                    </a:cubicBezTo>
                    <a:cubicBezTo>
                      <a:pt x="289" y="398"/>
                      <a:pt x="312" y="413"/>
                      <a:pt x="302" y="425"/>
                    </a:cubicBezTo>
                    <a:cubicBezTo>
                      <a:pt x="296" y="432"/>
                      <a:pt x="291" y="436"/>
                      <a:pt x="287" y="439"/>
                    </a:cubicBezTo>
                    <a:cubicBezTo>
                      <a:pt x="287" y="442"/>
                      <a:pt x="287" y="447"/>
                      <a:pt x="290" y="448"/>
                    </a:cubicBezTo>
                    <a:cubicBezTo>
                      <a:pt x="294" y="449"/>
                      <a:pt x="310" y="450"/>
                      <a:pt x="310" y="450"/>
                    </a:cubicBezTo>
                    <a:cubicBezTo>
                      <a:pt x="310" y="450"/>
                      <a:pt x="319" y="470"/>
                      <a:pt x="327" y="462"/>
                    </a:cubicBezTo>
                    <a:cubicBezTo>
                      <a:pt x="335" y="454"/>
                      <a:pt x="323" y="442"/>
                      <a:pt x="323" y="442"/>
                    </a:cubicBezTo>
                    <a:cubicBezTo>
                      <a:pt x="334" y="434"/>
                      <a:pt x="334" y="434"/>
                      <a:pt x="334" y="434"/>
                    </a:cubicBezTo>
                    <a:cubicBezTo>
                      <a:pt x="343" y="426"/>
                      <a:pt x="343" y="426"/>
                      <a:pt x="343" y="426"/>
                    </a:cubicBezTo>
                    <a:cubicBezTo>
                      <a:pt x="365" y="435"/>
                      <a:pt x="365" y="435"/>
                      <a:pt x="365" y="435"/>
                    </a:cubicBezTo>
                    <a:cubicBezTo>
                      <a:pt x="373" y="426"/>
                      <a:pt x="373" y="426"/>
                      <a:pt x="373" y="426"/>
                    </a:cubicBezTo>
                    <a:cubicBezTo>
                      <a:pt x="390" y="430"/>
                      <a:pt x="390" y="430"/>
                      <a:pt x="390" y="430"/>
                    </a:cubicBezTo>
                    <a:cubicBezTo>
                      <a:pt x="390" y="430"/>
                      <a:pt x="396" y="431"/>
                      <a:pt x="400" y="423"/>
                    </a:cubicBezTo>
                    <a:cubicBezTo>
                      <a:pt x="404" y="415"/>
                      <a:pt x="391" y="410"/>
                      <a:pt x="391" y="410"/>
                    </a:cubicBezTo>
                    <a:cubicBezTo>
                      <a:pt x="402" y="389"/>
                      <a:pt x="402" y="389"/>
                      <a:pt x="402" y="389"/>
                    </a:cubicBezTo>
                    <a:cubicBezTo>
                      <a:pt x="402" y="389"/>
                      <a:pt x="383" y="380"/>
                      <a:pt x="369" y="369"/>
                    </a:cubicBezTo>
                    <a:cubicBezTo>
                      <a:pt x="355" y="358"/>
                      <a:pt x="369" y="355"/>
                      <a:pt x="377" y="350"/>
                    </a:cubicBezTo>
                    <a:cubicBezTo>
                      <a:pt x="385" y="345"/>
                      <a:pt x="361" y="331"/>
                      <a:pt x="361" y="331"/>
                    </a:cubicBezTo>
                    <a:cubicBezTo>
                      <a:pt x="361" y="331"/>
                      <a:pt x="351" y="330"/>
                      <a:pt x="344" y="323"/>
                    </a:cubicBezTo>
                    <a:cubicBezTo>
                      <a:pt x="337" y="316"/>
                      <a:pt x="334" y="299"/>
                      <a:pt x="334" y="299"/>
                    </a:cubicBezTo>
                    <a:cubicBezTo>
                      <a:pt x="320" y="300"/>
                      <a:pt x="320" y="300"/>
                      <a:pt x="320" y="300"/>
                    </a:cubicBezTo>
                    <a:cubicBezTo>
                      <a:pt x="319" y="289"/>
                      <a:pt x="319" y="289"/>
                      <a:pt x="319" y="289"/>
                    </a:cubicBezTo>
                    <a:cubicBezTo>
                      <a:pt x="319" y="289"/>
                      <a:pt x="308" y="278"/>
                      <a:pt x="295" y="267"/>
                    </a:cubicBezTo>
                    <a:cubicBezTo>
                      <a:pt x="282" y="256"/>
                      <a:pt x="285" y="236"/>
                      <a:pt x="285" y="236"/>
                    </a:cubicBezTo>
                    <a:cubicBezTo>
                      <a:pt x="285" y="236"/>
                      <a:pt x="263" y="228"/>
                      <a:pt x="259" y="224"/>
                    </a:cubicBezTo>
                    <a:cubicBezTo>
                      <a:pt x="255" y="220"/>
                      <a:pt x="256" y="203"/>
                      <a:pt x="256" y="203"/>
                    </a:cubicBezTo>
                    <a:cubicBezTo>
                      <a:pt x="256" y="203"/>
                      <a:pt x="238" y="198"/>
                      <a:pt x="232" y="193"/>
                    </a:cubicBezTo>
                    <a:cubicBezTo>
                      <a:pt x="226" y="188"/>
                      <a:pt x="193" y="168"/>
                      <a:pt x="193" y="168"/>
                    </a:cubicBezTo>
                    <a:cubicBezTo>
                      <a:pt x="193" y="168"/>
                      <a:pt x="193" y="156"/>
                      <a:pt x="191" y="152"/>
                    </a:cubicBezTo>
                    <a:cubicBezTo>
                      <a:pt x="189" y="148"/>
                      <a:pt x="218" y="156"/>
                      <a:pt x="218" y="156"/>
                    </a:cubicBezTo>
                    <a:cubicBezTo>
                      <a:pt x="218" y="156"/>
                      <a:pt x="237" y="142"/>
                      <a:pt x="243" y="132"/>
                    </a:cubicBezTo>
                    <a:cubicBezTo>
                      <a:pt x="249" y="122"/>
                      <a:pt x="230" y="120"/>
                      <a:pt x="212" y="112"/>
                    </a:cubicBezTo>
                    <a:cubicBezTo>
                      <a:pt x="194" y="104"/>
                      <a:pt x="214" y="98"/>
                      <a:pt x="214" y="98"/>
                    </a:cubicBezTo>
                    <a:cubicBezTo>
                      <a:pt x="214" y="98"/>
                      <a:pt x="192" y="80"/>
                      <a:pt x="184" y="79"/>
                    </a:cubicBezTo>
                    <a:cubicBezTo>
                      <a:pt x="176" y="78"/>
                      <a:pt x="179" y="90"/>
                      <a:pt x="172" y="98"/>
                    </a:cubicBezTo>
                    <a:cubicBezTo>
                      <a:pt x="165" y="106"/>
                      <a:pt x="160" y="90"/>
                      <a:pt x="160" y="90"/>
                    </a:cubicBezTo>
                    <a:cubicBezTo>
                      <a:pt x="151" y="90"/>
                      <a:pt x="151" y="90"/>
                      <a:pt x="151" y="90"/>
                    </a:cubicBezTo>
                    <a:cubicBezTo>
                      <a:pt x="151" y="90"/>
                      <a:pt x="138" y="76"/>
                      <a:pt x="128" y="63"/>
                    </a:cubicBezTo>
                    <a:cubicBezTo>
                      <a:pt x="118" y="50"/>
                      <a:pt x="131" y="41"/>
                      <a:pt x="127" y="37"/>
                    </a:cubicBezTo>
                    <a:cubicBezTo>
                      <a:pt x="123" y="33"/>
                      <a:pt x="118" y="40"/>
                      <a:pt x="118" y="40"/>
                    </a:cubicBezTo>
                    <a:cubicBezTo>
                      <a:pt x="118" y="40"/>
                      <a:pt x="102" y="22"/>
                      <a:pt x="96" y="15"/>
                    </a:cubicBezTo>
                    <a:cubicBezTo>
                      <a:pt x="93" y="12"/>
                      <a:pt x="92" y="7"/>
                      <a:pt x="91" y="2"/>
                    </a:cubicBezTo>
                    <a:cubicBezTo>
                      <a:pt x="67" y="0"/>
                      <a:pt x="67" y="0"/>
                      <a:pt x="67" y="0"/>
                    </a:cubicBezTo>
                    <a:cubicBezTo>
                      <a:pt x="67" y="0"/>
                      <a:pt x="59" y="9"/>
                      <a:pt x="60" y="22"/>
                    </a:cubicBezTo>
                    <a:cubicBezTo>
                      <a:pt x="61" y="35"/>
                      <a:pt x="79" y="47"/>
                      <a:pt x="79" y="47"/>
                    </a:cubicBezTo>
                    <a:cubicBezTo>
                      <a:pt x="79" y="72"/>
                      <a:pt x="79" y="72"/>
                      <a:pt x="79" y="72"/>
                    </a:cubicBezTo>
                    <a:cubicBezTo>
                      <a:pt x="50" y="70"/>
                      <a:pt x="50" y="70"/>
                      <a:pt x="50" y="70"/>
                    </a:cubicBezTo>
                    <a:cubicBezTo>
                      <a:pt x="48" y="57"/>
                      <a:pt x="48" y="57"/>
                      <a:pt x="48" y="57"/>
                    </a:cubicBezTo>
                    <a:cubicBezTo>
                      <a:pt x="26" y="67"/>
                      <a:pt x="26" y="67"/>
                      <a:pt x="26" y="67"/>
                    </a:cubicBezTo>
                    <a:cubicBezTo>
                      <a:pt x="26" y="74"/>
                      <a:pt x="26" y="74"/>
                      <a:pt x="26" y="74"/>
                    </a:cubicBezTo>
                    <a:cubicBezTo>
                      <a:pt x="21" y="82"/>
                      <a:pt x="21" y="82"/>
                      <a:pt x="21" y="82"/>
                    </a:cubicBezTo>
                    <a:cubicBezTo>
                      <a:pt x="26" y="89"/>
                      <a:pt x="26" y="89"/>
                      <a:pt x="26" y="89"/>
                    </a:cubicBezTo>
                    <a:cubicBezTo>
                      <a:pt x="26" y="89"/>
                      <a:pt x="18" y="92"/>
                      <a:pt x="9" y="95"/>
                    </a:cubicBezTo>
                    <a:cubicBezTo>
                      <a:pt x="0" y="98"/>
                      <a:pt x="2" y="110"/>
                      <a:pt x="2" y="110"/>
                    </a:cubicBezTo>
                    <a:cubicBezTo>
                      <a:pt x="6" y="111"/>
                      <a:pt x="17" y="121"/>
                      <a:pt x="17" y="121"/>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34" name="Freeform 215"/>
              <p:cNvSpPr>
                <a:spLocks/>
              </p:cNvSpPr>
              <p:nvPr/>
            </p:nvSpPr>
            <p:spPr bwMode="gray">
              <a:xfrm>
                <a:off x="11737398" y="1154516"/>
                <a:ext cx="154723" cy="294800"/>
              </a:xfrm>
              <a:custGeom>
                <a:avLst/>
                <a:gdLst>
                  <a:gd name="T0" fmla="*/ 402 w 420"/>
                  <a:gd name="T1" fmla="*/ 258 h 800"/>
                  <a:gd name="T2" fmla="*/ 391 w 420"/>
                  <a:gd name="T3" fmla="*/ 238 h 800"/>
                  <a:gd name="T4" fmla="*/ 356 w 420"/>
                  <a:gd name="T5" fmla="*/ 189 h 800"/>
                  <a:gd name="T6" fmla="*/ 323 w 420"/>
                  <a:gd name="T7" fmla="*/ 138 h 800"/>
                  <a:gd name="T8" fmla="*/ 295 w 420"/>
                  <a:gd name="T9" fmla="*/ 119 h 800"/>
                  <a:gd name="T10" fmla="*/ 251 w 420"/>
                  <a:gd name="T11" fmla="*/ 136 h 800"/>
                  <a:gd name="T12" fmla="*/ 196 w 420"/>
                  <a:gd name="T13" fmla="*/ 145 h 800"/>
                  <a:gd name="T14" fmla="*/ 181 w 420"/>
                  <a:gd name="T15" fmla="*/ 115 h 800"/>
                  <a:gd name="T16" fmla="*/ 182 w 420"/>
                  <a:gd name="T17" fmla="*/ 87 h 800"/>
                  <a:gd name="T18" fmla="*/ 176 w 420"/>
                  <a:gd name="T19" fmla="*/ 51 h 800"/>
                  <a:gd name="T20" fmla="*/ 155 w 420"/>
                  <a:gd name="T21" fmla="*/ 54 h 800"/>
                  <a:gd name="T22" fmla="*/ 136 w 420"/>
                  <a:gd name="T23" fmla="*/ 15 h 800"/>
                  <a:gd name="T24" fmla="*/ 110 w 420"/>
                  <a:gd name="T25" fmla="*/ 1 h 800"/>
                  <a:gd name="T26" fmla="*/ 82 w 420"/>
                  <a:gd name="T27" fmla="*/ 21 h 800"/>
                  <a:gd name="T28" fmla="*/ 53 w 420"/>
                  <a:gd name="T29" fmla="*/ 43 h 800"/>
                  <a:gd name="T30" fmla="*/ 19 w 420"/>
                  <a:gd name="T31" fmla="*/ 64 h 800"/>
                  <a:gd name="T32" fmla="*/ 17 w 420"/>
                  <a:gd name="T33" fmla="*/ 102 h 800"/>
                  <a:gd name="T34" fmla="*/ 8 w 420"/>
                  <a:gd name="T35" fmla="*/ 120 h 800"/>
                  <a:gd name="T36" fmla="*/ 22 w 420"/>
                  <a:gd name="T37" fmla="*/ 145 h 800"/>
                  <a:gd name="T38" fmla="*/ 67 w 420"/>
                  <a:gd name="T39" fmla="*/ 188 h 800"/>
                  <a:gd name="T40" fmla="*/ 79 w 420"/>
                  <a:gd name="T41" fmla="*/ 219 h 800"/>
                  <a:gd name="T42" fmla="*/ 73 w 420"/>
                  <a:gd name="T43" fmla="*/ 236 h 800"/>
                  <a:gd name="T44" fmla="*/ 65 w 420"/>
                  <a:gd name="T45" fmla="*/ 279 h 800"/>
                  <a:gd name="T46" fmla="*/ 79 w 420"/>
                  <a:gd name="T47" fmla="*/ 326 h 800"/>
                  <a:gd name="T48" fmla="*/ 112 w 420"/>
                  <a:gd name="T49" fmla="*/ 409 h 800"/>
                  <a:gd name="T50" fmla="*/ 133 w 420"/>
                  <a:gd name="T51" fmla="*/ 450 h 800"/>
                  <a:gd name="T52" fmla="*/ 110 w 420"/>
                  <a:gd name="T53" fmla="*/ 522 h 800"/>
                  <a:gd name="T54" fmla="*/ 98 w 420"/>
                  <a:gd name="T55" fmla="*/ 567 h 800"/>
                  <a:gd name="T56" fmla="*/ 84 w 420"/>
                  <a:gd name="T57" fmla="*/ 676 h 800"/>
                  <a:gd name="T58" fmla="*/ 101 w 420"/>
                  <a:gd name="T59" fmla="*/ 653 h 800"/>
                  <a:gd name="T60" fmla="*/ 132 w 420"/>
                  <a:gd name="T61" fmla="*/ 698 h 800"/>
                  <a:gd name="T62" fmla="*/ 159 w 420"/>
                  <a:gd name="T63" fmla="*/ 743 h 800"/>
                  <a:gd name="T64" fmla="*/ 184 w 420"/>
                  <a:gd name="T65" fmla="*/ 754 h 800"/>
                  <a:gd name="T66" fmla="*/ 198 w 420"/>
                  <a:gd name="T67" fmla="*/ 749 h 800"/>
                  <a:gd name="T68" fmla="*/ 222 w 420"/>
                  <a:gd name="T69" fmla="*/ 765 h 800"/>
                  <a:gd name="T70" fmla="*/ 226 w 420"/>
                  <a:gd name="T71" fmla="*/ 791 h 800"/>
                  <a:gd name="T72" fmla="*/ 268 w 420"/>
                  <a:gd name="T73" fmla="*/ 792 h 800"/>
                  <a:gd name="T74" fmla="*/ 261 w 420"/>
                  <a:gd name="T75" fmla="*/ 755 h 800"/>
                  <a:gd name="T76" fmla="*/ 215 w 420"/>
                  <a:gd name="T77" fmla="*/ 727 h 800"/>
                  <a:gd name="T78" fmla="*/ 190 w 420"/>
                  <a:gd name="T79" fmla="*/ 705 h 800"/>
                  <a:gd name="T80" fmla="*/ 190 w 420"/>
                  <a:gd name="T81" fmla="*/ 679 h 800"/>
                  <a:gd name="T82" fmla="*/ 165 w 420"/>
                  <a:gd name="T83" fmla="*/ 635 h 800"/>
                  <a:gd name="T84" fmla="*/ 131 w 420"/>
                  <a:gd name="T85" fmla="*/ 608 h 800"/>
                  <a:gd name="T86" fmla="*/ 120 w 420"/>
                  <a:gd name="T87" fmla="*/ 524 h 800"/>
                  <a:gd name="T88" fmla="*/ 138 w 420"/>
                  <a:gd name="T89" fmla="*/ 456 h 800"/>
                  <a:gd name="T90" fmla="*/ 147 w 420"/>
                  <a:gd name="T91" fmla="*/ 396 h 800"/>
                  <a:gd name="T92" fmla="*/ 158 w 420"/>
                  <a:gd name="T93" fmla="*/ 374 h 800"/>
                  <a:gd name="T94" fmla="*/ 201 w 420"/>
                  <a:gd name="T95" fmla="*/ 381 h 800"/>
                  <a:gd name="T96" fmla="*/ 199 w 420"/>
                  <a:gd name="T97" fmla="*/ 419 h 800"/>
                  <a:gd name="T98" fmla="*/ 265 w 420"/>
                  <a:gd name="T99" fmla="*/ 457 h 800"/>
                  <a:gd name="T100" fmla="*/ 287 w 420"/>
                  <a:gd name="T101" fmla="*/ 431 h 800"/>
                  <a:gd name="T102" fmla="*/ 276 w 420"/>
                  <a:gd name="T103" fmla="*/ 402 h 800"/>
                  <a:gd name="T104" fmla="*/ 267 w 420"/>
                  <a:gd name="T105" fmla="*/ 371 h 800"/>
                  <a:gd name="T106" fmla="*/ 313 w 420"/>
                  <a:gd name="T107" fmla="*/ 327 h 800"/>
                  <a:gd name="T108" fmla="*/ 368 w 420"/>
                  <a:gd name="T109" fmla="*/ 325 h 800"/>
                  <a:gd name="T110" fmla="*/ 410 w 420"/>
                  <a:gd name="T111" fmla="*/ 316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0" h="800">
                    <a:moveTo>
                      <a:pt x="395" y="285"/>
                    </a:moveTo>
                    <a:cubicBezTo>
                      <a:pt x="393" y="281"/>
                      <a:pt x="408" y="268"/>
                      <a:pt x="402" y="258"/>
                    </a:cubicBezTo>
                    <a:cubicBezTo>
                      <a:pt x="396" y="248"/>
                      <a:pt x="393" y="255"/>
                      <a:pt x="393" y="255"/>
                    </a:cubicBezTo>
                    <a:cubicBezTo>
                      <a:pt x="393" y="255"/>
                      <a:pt x="391" y="242"/>
                      <a:pt x="391" y="238"/>
                    </a:cubicBezTo>
                    <a:cubicBezTo>
                      <a:pt x="391" y="234"/>
                      <a:pt x="373" y="227"/>
                      <a:pt x="368" y="218"/>
                    </a:cubicBezTo>
                    <a:cubicBezTo>
                      <a:pt x="363" y="209"/>
                      <a:pt x="356" y="189"/>
                      <a:pt x="356" y="189"/>
                    </a:cubicBezTo>
                    <a:cubicBezTo>
                      <a:pt x="355" y="161"/>
                      <a:pt x="355" y="161"/>
                      <a:pt x="355" y="161"/>
                    </a:cubicBezTo>
                    <a:cubicBezTo>
                      <a:pt x="355" y="161"/>
                      <a:pt x="341" y="149"/>
                      <a:pt x="323" y="138"/>
                    </a:cubicBezTo>
                    <a:cubicBezTo>
                      <a:pt x="305" y="127"/>
                      <a:pt x="318" y="121"/>
                      <a:pt x="310" y="119"/>
                    </a:cubicBezTo>
                    <a:cubicBezTo>
                      <a:pt x="302" y="117"/>
                      <a:pt x="295" y="119"/>
                      <a:pt x="295" y="119"/>
                    </a:cubicBezTo>
                    <a:cubicBezTo>
                      <a:pt x="295" y="119"/>
                      <a:pt x="282" y="110"/>
                      <a:pt x="272" y="111"/>
                    </a:cubicBezTo>
                    <a:cubicBezTo>
                      <a:pt x="262" y="112"/>
                      <a:pt x="265" y="137"/>
                      <a:pt x="251" y="136"/>
                    </a:cubicBezTo>
                    <a:cubicBezTo>
                      <a:pt x="237" y="135"/>
                      <a:pt x="223" y="124"/>
                      <a:pt x="216" y="122"/>
                    </a:cubicBezTo>
                    <a:cubicBezTo>
                      <a:pt x="209" y="120"/>
                      <a:pt x="196" y="145"/>
                      <a:pt x="196" y="145"/>
                    </a:cubicBezTo>
                    <a:cubicBezTo>
                      <a:pt x="196" y="145"/>
                      <a:pt x="177" y="161"/>
                      <a:pt x="167" y="158"/>
                    </a:cubicBezTo>
                    <a:cubicBezTo>
                      <a:pt x="157" y="155"/>
                      <a:pt x="181" y="124"/>
                      <a:pt x="181" y="115"/>
                    </a:cubicBezTo>
                    <a:cubicBezTo>
                      <a:pt x="181" y="106"/>
                      <a:pt x="168" y="107"/>
                      <a:pt x="168" y="107"/>
                    </a:cubicBezTo>
                    <a:cubicBezTo>
                      <a:pt x="168" y="107"/>
                      <a:pt x="182" y="96"/>
                      <a:pt x="182" y="87"/>
                    </a:cubicBezTo>
                    <a:cubicBezTo>
                      <a:pt x="182" y="78"/>
                      <a:pt x="174" y="71"/>
                      <a:pt x="174" y="71"/>
                    </a:cubicBezTo>
                    <a:cubicBezTo>
                      <a:pt x="174" y="71"/>
                      <a:pt x="176" y="65"/>
                      <a:pt x="176" y="51"/>
                    </a:cubicBezTo>
                    <a:cubicBezTo>
                      <a:pt x="176" y="37"/>
                      <a:pt x="153" y="46"/>
                      <a:pt x="153" y="46"/>
                    </a:cubicBezTo>
                    <a:cubicBezTo>
                      <a:pt x="155" y="54"/>
                      <a:pt x="155" y="54"/>
                      <a:pt x="155" y="54"/>
                    </a:cubicBezTo>
                    <a:cubicBezTo>
                      <a:pt x="155" y="54"/>
                      <a:pt x="142" y="54"/>
                      <a:pt x="136" y="49"/>
                    </a:cubicBezTo>
                    <a:cubicBezTo>
                      <a:pt x="130" y="44"/>
                      <a:pt x="137" y="23"/>
                      <a:pt x="136" y="15"/>
                    </a:cubicBezTo>
                    <a:cubicBezTo>
                      <a:pt x="135" y="7"/>
                      <a:pt x="125" y="12"/>
                      <a:pt x="125" y="12"/>
                    </a:cubicBezTo>
                    <a:cubicBezTo>
                      <a:pt x="125" y="12"/>
                      <a:pt x="114" y="2"/>
                      <a:pt x="110" y="1"/>
                    </a:cubicBezTo>
                    <a:cubicBezTo>
                      <a:pt x="106" y="0"/>
                      <a:pt x="87" y="6"/>
                      <a:pt x="87" y="6"/>
                    </a:cubicBezTo>
                    <a:cubicBezTo>
                      <a:pt x="82" y="21"/>
                      <a:pt x="82" y="21"/>
                      <a:pt x="82" y="21"/>
                    </a:cubicBezTo>
                    <a:cubicBezTo>
                      <a:pt x="65" y="22"/>
                      <a:pt x="65" y="22"/>
                      <a:pt x="65" y="22"/>
                    </a:cubicBezTo>
                    <a:cubicBezTo>
                      <a:pt x="65" y="22"/>
                      <a:pt x="63" y="40"/>
                      <a:pt x="53" y="43"/>
                    </a:cubicBezTo>
                    <a:cubicBezTo>
                      <a:pt x="43" y="46"/>
                      <a:pt x="34" y="35"/>
                      <a:pt x="23" y="37"/>
                    </a:cubicBezTo>
                    <a:cubicBezTo>
                      <a:pt x="12" y="39"/>
                      <a:pt x="20" y="55"/>
                      <a:pt x="19" y="64"/>
                    </a:cubicBezTo>
                    <a:cubicBezTo>
                      <a:pt x="18" y="73"/>
                      <a:pt x="8" y="74"/>
                      <a:pt x="7" y="78"/>
                    </a:cubicBezTo>
                    <a:cubicBezTo>
                      <a:pt x="6" y="82"/>
                      <a:pt x="17" y="93"/>
                      <a:pt x="17" y="102"/>
                    </a:cubicBezTo>
                    <a:cubicBezTo>
                      <a:pt x="17" y="111"/>
                      <a:pt x="6" y="105"/>
                      <a:pt x="3" y="108"/>
                    </a:cubicBezTo>
                    <a:cubicBezTo>
                      <a:pt x="0" y="111"/>
                      <a:pt x="3" y="116"/>
                      <a:pt x="8" y="120"/>
                    </a:cubicBezTo>
                    <a:cubicBezTo>
                      <a:pt x="13" y="124"/>
                      <a:pt x="26" y="130"/>
                      <a:pt x="26" y="130"/>
                    </a:cubicBezTo>
                    <a:cubicBezTo>
                      <a:pt x="22" y="145"/>
                      <a:pt x="22" y="145"/>
                      <a:pt x="22" y="145"/>
                    </a:cubicBezTo>
                    <a:cubicBezTo>
                      <a:pt x="22" y="145"/>
                      <a:pt x="27" y="148"/>
                      <a:pt x="30" y="158"/>
                    </a:cubicBezTo>
                    <a:cubicBezTo>
                      <a:pt x="33" y="168"/>
                      <a:pt x="59" y="177"/>
                      <a:pt x="67" y="188"/>
                    </a:cubicBezTo>
                    <a:cubicBezTo>
                      <a:pt x="75" y="199"/>
                      <a:pt x="61" y="194"/>
                      <a:pt x="66" y="206"/>
                    </a:cubicBezTo>
                    <a:cubicBezTo>
                      <a:pt x="71" y="218"/>
                      <a:pt x="79" y="219"/>
                      <a:pt x="79" y="219"/>
                    </a:cubicBezTo>
                    <a:cubicBezTo>
                      <a:pt x="79" y="219"/>
                      <a:pt x="85" y="211"/>
                      <a:pt x="85" y="224"/>
                    </a:cubicBezTo>
                    <a:cubicBezTo>
                      <a:pt x="85" y="237"/>
                      <a:pt x="73" y="236"/>
                      <a:pt x="73" y="236"/>
                    </a:cubicBezTo>
                    <a:cubicBezTo>
                      <a:pt x="73" y="236"/>
                      <a:pt x="76" y="247"/>
                      <a:pt x="76" y="253"/>
                    </a:cubicBezTo>
                    <a:cubicBezTo>
                      <a:pt x="76" y="259"/>
                      <a:pt x="75" y="269"/>
                      <a:pt x="65" y="279"/>
                    </a:cubicBezTo>
                    <a:cubicBezTo>
                      <a:pt x="55" y="289"/>
                      <a:pt x="63" y="302"/>
                      <a:pt x="63" y="302"/>
                    </a:cubicBezTo>
                    <a:cubicBezTo>
                      <a:pt x="63" y="302"/>
                      <a:pt x="75" y="316"/>
                      <a:pt x="79" y="326"/>
                    </a:cubicBezTo>
                    <a:cubicBezTo>
                      <a:pt x="83" y="336"/>
                      <a:pt x="105" y="349"/>
                      <a:pt x="109" y="364"/>
                    </a:cubicBezTo>
                    <a:cubicBezTo>
                      <a:pt x="113" y="379"/>
                      <a:pt x="108" y="403"/>
                      <a:pt x="112" y="409"/>
                    </a:cubicBezTo>
                    <a:cubicBezTo>
                      <a:pt x="116" y="415"/>
                      <a:pt x="131" y="427"/>
                      <a:pt x="131" y="427"/>
                    </a:cubicBezTo>
                    <a:cubicBezTo>
                      <a:pt x="131" y="427"/>
                      <a:pt x="129" y="437"/>
                      <a:pt x="133" y="450"/>
                    </a:cubicBezTo>
                    <a:cubicBezTo>
                      <a:pt x="137" y="463"/>
                      <a:pt x="130" y="488"/>
                      <a:pt x="127" y="498"/>
                    </a:cubicBezTo>
                    <a:cubicBezTo>
                      <a:pt x="124" y="508"/>
                      <a:pt x="119" y="515"/>
                      <a:pt x="110" y="522"/>
                    </a:cubicBezTo>
                    <a:cubicBezTo>
                      <a:pt x="101" y="529"/>
                      <a:pt x="109" y="536"/>
                      <a:pt x="108" y="545"/>
                    </a:cubicBezTo>
                    <a:cubicBezTo>
                      <a:pt x="107" y="554"/>
                      <a:pt x="98" y="567"/>
                      <a:pt x="98" y="567"/>
                    </a:cubicBezTo>
                    <a:cubicBezTo>
                      <a:pt x="98" y="567"/>
                      <a:pt x="86" y="599"/>
                      <a:pt x="84" y="615"/>
                    </a:cubicBezTo>
                    <a:cubicBezTo>
                      <a:pt x="82" y="631"/>
                      <a:pt x="84" y="676"/>
                      <a:pt x="84" y="676"/>
                    </a:cubicBezTo>
                    <a:cubicBezTo>
                      <a:pt x="84" y="676"/>
                      <a:pt x="94" y="686"/>
                      <a:pt x="96" y="676"/>
                    </a:cubicBezTo>
                    <a:cubicBezTo>
                      <a:pt x="97" y="666"/>
                      <a:pt x="97" y="642"/>
                      <a:pt x="101" y="653"/>
                    </a:cubicBezTo>
                    <a:cubicBezTo>
                      <a:pt x="104" y="665"/>
                      <a:pt x="96" y="665"/>
                      <a:pt x="110" y="667"/>
                    </a:cubicBezTo>
                    <a:cubicBezTo>
                      <a:pt x="124" y="668"/>
                      <a:pt x="132" y="698"/>
                      <a:pt x="132" y="698"/>
                    </a:cubicBezTo>
                    <a:cubicBezTo>
                      <a:pt x="155" y="718"/>
                      <a:pt x="155" y="718"/>
                      <a:pt x="155" y="718"/>
                    </a:cubicBezTo>
                    <a:cubicBezTo>
                      <a:pt x="155" y="718"/>
                      <a:pt x="150" y="729"/>
                      <a:pt x="159" y="743"/>
                    </a:cubicBezTo>
                    <a:cubicBezTo>
                      <a:pt x="165" y="754"/>
                      <a:pt x="173" y="762"/>
                      <a:pt x="177" y="766"/>
                    </a:cubicBezTo>
                    <a:cubicBezTo>
                      <a:pt x="181" y="762"/>
                      <a:pt x="184" y="758"/>
                      <a:pt x="184" y="754"/>
                    </a:cubicBezTo>
                    <a:cubicBezTo>
                      <a:pt x="183" y="745"/>
                      <a:pt x="182" y="739"/>
                      <a:pt x="189" y="738"/>
                    </a:cubicBezTo>
                    <a:cubicBezTo>
                      <a:pt x="196" y="737"/>
                      <a:pt x="198" y="749"/>
                      <a:pt x="198" y="749"/>
                    </a:cubicBezTo>
                    <a:cubicBezTo>
                      <a:pt x="198" y="749"/>
                      <a:pt x="209" y="749"/>
                      <a:pt x="216" y="753"/>
                    </a:cubicBezTo>
                    <a:cubicBezTo>
                      <a:pt x="223" y="757"/>
                      <a:pt x="222" y="765"/>
                      <a:pt x="222" y="765"/>
                    </a:cubicBezTo>
                    <a:cubicBezTo>
                      <a:pt x="222" y="765"/>
                      <a:pt x="229" y="763"/>
                      <a:pt x="229" y="769"/>
                    </a:cubicBezTo>
                    <a:cubicBezTo>
                      <a:pt x="229" y="775"/>
                      <a:pt x="213" y="787"/>
                      <a:pt x="226" y="791"/>
                    </a:cubicBezTo>
                    <a:cubicBezTo>
                      <a:pt x="239" y="795"/>
                      <a:pt x="238" y="785"/>
                      <a:pt x="249" y="784"/>
                    </a:cubicBezTo>
                    <a:cubicBezTo>
                      <a:pt x="260" y="783"/>
                      <a:pt x="262" y="800"/>
                      <a:pt x="268" y="792"/>
                    </a:cubicBezTo>
                    <a:cubicBezTo>
                      <a:pt x="272" y="787"/>
                      <a:pt x="277" y="776"/>
                      <a:pt x="280" y="768"/>
                    </a:cubicBezTo>
                    <a:cubicBezTo>
                      <a:pt x="271" y="761"/>
                      <a:pt x="261" y="755"/>
                      <a:pt x="261" y="755"/>
                    </a:cubicBezTo>
                    <a:cubicBezTo>
                      <a:pt x="261" y="755"/>
                      <a:pt x="256" y="731"/>
                      <a:pt x="253" y="721"/>
                    </a:cubicBezTo>
                    <a:cubicBezTo>
                      <a:pt x="250" y="711"/>
                      <a:pt x="223" y="731"/>
                      <a:pt x="215" y="727"/>
                    </a:cubicBezTo>
                    <a:cubicBezTo>
                      <a:pt x="208" y="723"/>
                      <a:pt x="201" y="686"/>
                      <a:pt x="196" y="689"/>
                    </a:cubicBezTo>
                    <a:cubicBezTo>
                      <a:pt x="191" y="693"/>
                      <a:pt x="196" y="704"/>
                      <a:pt x="190" y="705"/>
                    </a:cubicBezTo>
                    <a:cubicBezTo>
                      <a:pt x="184" y="706"/>
                      <a:pt x="169" y="683"/>
                      <a:pt x="177" y="675"/>
                    </a:cubicBezTo>
                    <a:cubicBezTo>
                      <a:pt x="185" y="667"/>
                      <a:pt x="182" y="682"/>
                      <a:pt x="190" y="679"/>
                    </a:cubicBezTo>
                    <a:cubicBezTo>
                      <a:pt x="198" y="676"/>
                      <a:pt x="180" y="645"/>
                      <a:pt x="178" y="639"/>
                    </a:cubicBezTo>
                    <a:cubicBezTo>
                      <a:pt x="176" y="633"/>
                      <a:pt x="165" y="635"/>
                      <a:pt x="165" y="635"/>
                    </a:cubicBezTo>
                    <a:cubicBezTo>
                      <a:pt x="166" y="598"/>
                      <a:pt x="166" y="598"/>
                      <a:pt x="166" y="598"/>
                    </a:cubicBezTo>
                    <a:cubicBezTo>
                      <a:pt x="131" y="608"/>
                      <a:pt x="131" y="608"/>
                      <a:pt x="131" y="608"/>
                    </a:cubicBezTo>
                    <a:cubicBezTo>
                      <a:pt x="131" y="608"/>
                      <a:pt x="127" y="549"/>
                      <a:pt x="126" y="542"/>
                    </a:cubicBezTo>
                    <a:cubicBezTo>
                      <a:pt x="125" y="534"/>
                      <a:pt x="120" y="524"/>
                      <a:pt x="120" y="524"/>
                    </a:cubicBezTo>
                    <a:cubicBezTo>
                      <a:pt x="120" y="524"/>
                      <a:pt x="136" y="516"/>
                      <a:pt x="137" y="498"/>
                    </a:cubicBezTo>
                    <a:cubicBezTo>
                      <a:pt x="138" y="479"/>
                      <a:pt x="138" y="456"/>
                      <a:pt x="138" y="456"/>
                    </a:cubicBezTo>
                    <a:cubicBezTo>
                      <a:pt x="138" y="456"/>
                      <a:pt x="152" y="449"/>
                      <a:pt x="153" y="425"/>
                    </a:cubicBezTo>
                    <a:cubicBezTo>
                      <a:pt x="154" y="400"/>
                      <a:pt x="147" y="396"/>
                      <a:pt x="147" y="396"/>
                    </a:cubicBezTo>
                    <a:cubicBezTo>
                      <a:pt x="151" y="374"/>
                      <a:pt x="151" y="374"/>
                      <a:pt x="151" y="374"/>
                    </a:cubicBezTo>
                    <a:cubicBezTo>
                      <a:pt x="158" y="374"/>
                      <a:pt x="158" y="374"/>
                      <a:pt x="158" y="374"/>
                    </a:cubicBezTo>
                    <a:cubicBezTo>
                      <a:pt x="158" y="374"/>
                      <a:pt x="159" y="366"/>
                      <a:pt x="171" y="367"/>
                    </a:cubicBezTo>
                    <a:cubicBezTo>
                      <a:pt x="182" y="367"/>
                      <a:pt x="201" y="381"/>
                      <a:pt x="201" y="381"/>
                    </a:cubicBezTo>
                    <a:cubicBezTo>
                      <a:pt x="193" y="387"/>
                      <a:pt x="193" y="387"/>
                      <a:pt x="193" y="387"/>
                    </a:cubicBezTo>
                    <a:cubicBezTo>
                      <a:pt x="193" y="387"/>
                      <a:pt x="188" y="419"/>
                      <a:pt x="199" y="419"/>
                    </a:cubicBezTo>
                    <a:cubicBezTo>
                      <a:pt x="211" y="420"/>
                      <a:pt x="247" y="403"/>
                      <a:pt x="247" y="403"/>
                    </a:cubicBezTo>
                    <a:cubicBezTo>
                      <a:pt x="265" y="457"/>
                      <a:pt x="265" y="457"/>
                      <a:pt x="265" y="457"/>
                    </a:cubicBezTo>
                    <a:cubicBezTo>
                      <a:pt x="265" y="457"/>
                      <a:pt x="273" y="445"/>
                      <a:pt x="284" y="450"/>
                    </a:cubicBezTo>
                    <a:cubicBezTo>
                      <a:pt x="287" y="431"/>
                      <a:pt x="287" y="431"/>
                      <a:pt x="287" y="431"/>
                    </a:cubicBezTo>
                    <a:cubicBezTo>
                      <a:pt x="276" y="421"/>
                      <a:pt x="276" y="421"/>
                      <a:pt x="276" y="421"/>
                    </a:cubicBezTo>
                    <a:cubicBezTo>
                      <a:pt x="276" y="402"/>
                      <a:pt x="276" y="402"/>
                      <a:pt x="276" y="402"/>
                    </a:cubicBezTo>
                    <a:cubicBezTo>
                      <a:pt x="269" y="396"/>
                      <a:pt x="269" y="396"/>
                      <a:pt x="269" y="396"/>
                    </a:cubicBezTo>
                    <a:cubicBezTo>
                      <a:pt x="267" y="371"/>
                      <a:pt x="267" y="371"/>
                      <a:pt x="267" y="371"/>
                    </a:cubicBezTo>
                    <a:cubicBezTo>
                      <a:pt x="286" y="351"/>
                      <a:pt x="286" y="351"/>
                      <a:pt x="286" y="351"/>
                    </a:cubicBezTo>
                    <a:cubicBezTo>
                      <a:pt x="286" y="351"/>
                      <a:pt x="286" y="332"/>
                      <a:pt x="313" y="327"/>
                    </a:cubicBezTo>
                    <a:cubicBezTo>
                      <a:pt x="340" y="322"/>
                      <a:pt x="341" y="332"/>
                      <a:pt x="341" y="332"/>
                    </a:cubicBezTo>
                    <a:cubicBezTo>
                      <a:pt x="341" y="332"/>
                      <a:pt x="363" y="326"/>
                      <a:pt x="368" y="325"/>
                    </a:cubicBezTo>
                    <a:cubicBezTo>
                      <a:pt x="373" y="324"/>
                      <a:pt x="390" y="333"/>
                      <a:pt x="390" y="333"/>
                    </a:cubicBezTo>
                    <a:cubicBezTo>
                      <a:pt x="390" y="333"/>
                      <a:pt x="400" y="328"/>
                      <a:pt x="410" y="316"/>
                    </a:cubicBezTo>
                    <a:cubicBezTo>
                      <a:pt x="420" y="304"/>
                      <a:pt x="397" y="289"/>
                      <a:pt x="395" y="285"/>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35" name="Freeform 216"/>
              <p:cNvSpPr>
                <a:spLocks/>
              </p:cNvSpPr>
              <p:nvPr/>
            </p:nvSpPr>
            <p:spPr bwMode="gray">
              <a:xfrm>
                <a:off x="11810236" y="1097116"/>
                <a:ext cx="150043" cy="292928"/>
              </a:xfrm>
              <a:custGeom>
                <a:avLst/>
                <a:gdLst>
                  <a:gd name="T0" fmla="*/ 6 w 407"/>
                  <a:gd name="T1" fmla="*/ 62 h 795"/>
                  <a:gd name="T2" fmla="*/ 37 w 407"/>
                  <a:gd name="T3" fmla="*/ 84 h 795"/>
                  <a:gd name="T4" fmla="*/ 61 w 407"/>
                  <a:gd name="T5" fmla="*/ 137 h 795"/>
                  <a:gd name="T6" fmla="*/ 82 w 407"/>
                  <a:gd name="T7" fmla="*/ 145 h 795"/>
                  <a:gd name="T8" fmla="*/ 124 w 407"/>
                  <a:gd name="T9" fmla="*/ 145 h 795"/>
                  <a:gd name="T10" fmla="*/ 153 w 407"/>
                  <a:gd name="T11" fmla="*/ 179 h 795"/>
                  <a:gd name="T12" fmla="*/ 101 w 407"/>
                  <a:gd name="T13" fmla="*/ 199 h 795"/>
                  <a:gd name="T14" fmla="*/ 142 w 407"/>
                  <a:gd name="T15" fmla="*/ 240 h 795"/>
                  <a:gd name="T16" fmla="*/ 169 w 407"/>
                  <a:gd name="T17" fmla="*/ 271 h 795"/>
                  <a:gd name="T18" fmla="*/ 205 w 407"/>
                  <a:gd name="T19" fmla="*/ 314 h 795"/>
                  <a:gd name="T20" fmla="*/ 230 w 407"/>
                  <a:gd name="T21" fmla="*/ 347 h 795"/>
                  <a:gd name="T22" fmla="*/ 254 w 407"/>
                  <a:gd name="T23" fmla="*/ 370 h 795"/>
                  <a:gd name="T24" fmla="*/ 287 w 407"/>
                  <a:gd name="T25" fmla="*/ 397 h 795"/>
                  <a:gd name="T26" fmla="*/ 312 w 407"/>
                  <a:gd name="T27" fmla="*/ 436 h 795"/>
                  <a:gd name="T28" fmla="*/ 310 w 407"/>
                  <a:gd name="T29" fmla="*/ 470 h 795"/>
                  <a:gd name="T30" fmla="*/ 300 w 407"/>
                  <a:gd name="T31" fmla="*/ 505 h 795"/>
                  <a:gd name="T32" fmla="*/ 306 w 407"/>
                  <a:gd name="T33" fmla="*/ 545 h 795"/>
                  <a:gd name="T34" fmla="*/ 314 w 407"/>
                  <a:gd name="T35" fmla="*/ 598 h 795"/>
                  <a:gd name="T36" fmla="*/ 291 w 407"/>
                  <a:gd name="T37" fmla="*/ 610 h 795"/>
                  <a:gd name="T38" fmla="*/ 273 w 407"/>
                  <a:gd name="T39" fmla="*/ 625 h 795"/>
                  <a:gd name="T40" fmla="*/ 252 w 407"/>
                  <a:gd name="T41" fmla="*/ 659 h 795"/>
                  <a:gd name="T42" fmla="*/ 238 w 407"/>
                  <a:gd name="T43" fmla="*/ 663 h 795"/>
                  <a:gd name="T44" fmla="*/ 204 w 407"/>
                  <a:gd name="T45" fmla="*/ 670 h 795"/>
                  <a:gd name="T46" fmla="*/ 180 w 407"/>
                  <a:gd name="T47" fmla="*/ 703 h 795"/>
                  <a:gd name="T48" fmla="*/ 196 w 407"/>
                  <a:gd name="T49" fmla="*/ 734 h 795"/>
                  <a:gd name="T50" fmla="*/ 194 w 407"/>
                  <a:gd name="T51" fmla="*/ 789 h 795"/>
                  <a:gd name="T52" fmla="*/ 228 w 407"/>
                  <a:gd name="T53" fmla="*/ 783 h 795"/>
                  <a:gd name="T54" fmla="*/ 255 w 407"/>
                  <a:gd name="T55" fmla="*/ 752 h 795"/>
                  <a:gd name="T56" fmla="*/ 285 w 407"/>
                  <a:gd name="T57" fmla="*/ 735 h 795"/>
                  <a:gd name="T58" fmla="*/ 300 w 407"/>
                  <a:gd name="T59" fmla="*/ 693 h 795"/>
                  <a:gd name="T60" fmla="*/ 391 w 407"/>
                  <a:gd name="T61" fmla="*/ 639 h 795"/>
                  <a:gd name="T62" fmla="*/ 385 w 407"/>
                  <a:gd name="T63" fmla="*/ 539 h 795"/>
                  <a:gd name="T64" fmla="*/ 390 w 407"/>
                  <a:gd name="T65" fmla="*/ 485 h 795"/>
                  <a:gd name="T66" fmla="*/ 363 w 407"/>
                  <a:gd name="T67" fmla="*/ 418 h 795"/>
                  <a:gd name="T68" fmla="*/ 256 w 407"/>
                  <a:gd name="T69" fmla="*/ 332 h 795"/>
                  <a:gd name="T70" fmla="*/ 193 w 407"/>
                  <a:gd name="T71" fmla="*/ 235 h 795"/>
                  <a:gd name="T72" fmla="*/ 197 w 407"/>
                  <a:gd name="T73" fmla="*/ 160 h 795"/>
                  <a:gd name="T74" fmla="*/ 229 w 407"/>
                  <a:gd name="T75" fmla="*/ 129 h 795"/>
                  <a:gd name="T76" fmla="*/ 259 w 407"/>
                  <a:gd name="T77" fmla="*/ 100 h 795"/>
                  <a:gd name="T78" fmla="*/ 257 w 407"/>
                  <a:gd name="T79" fmla="*/ 92 h 795"/>
                  <a:gd name="T80" fmla="*/ 218 w 407"/>
                  <a:gd name="T81" fmla="*/ 75 h 795"/>
                  <a:gd name="T82" fmla="*/ 207 w 407"/>
                  <a:gd name="T83" fmla="*/ 61 h 795"/>
                  <a:gd name="T84" fmla="*/ 196 w 407"/>
                  <a:gd name="T85" fmla="*/ 47 h 795"/>
                  <a:gd name="T86" fmla="*/ 182 w 407"/>
                  <a:gd name="T87" fmla="*/ 25 h 795"/>
                  <a:gd name="T88" fmla="*/ 156 w 407"/>
                  <a:gd name="T89" fmla="*/ 22 h 795"/>
                  <a:gd name="T90" fmla="*/ 115 w 407"/>
                  <a:gd name="T91" fmla="*/ 9 h 795"/>
                  <a:gd name="T92" fmla="*/ 95 w 407"/>
                  <a:gd name="T93" fmla="*/ 36 h 795"/>
                  <a:gd name="T94" fmla="*/ 80 w 407"/>
                  <a:gd name="T95" fmla="*/ 29 h 795"/>
                  <a:gd name="T96" fmla="*/ 72 w 407"/>
                  <a:gd name="T97" fmla="*/ 42 h 795"/>
                  <a:gd name="T98" fmla="*/ 58 w 407"/>
                  <a:gd name="T99" fmla="*/ 30 h 795"/>
                  <a:gd name="T100" fmla="*/ 48 w 407"/>
                  <a:gd name="T101" fmla="*/ 31 h 795"/>
                  <a:gd name="T102" fmla="*/ 4 w 407"/>
                  <a:gd name="T103" fmla="*/ 32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7" h="795">
                    <a:moveTo>
                      <a:pt x="4" y="32"/>
                    </a:moveTo>
                    <a:cubicBezTo>
                      <a:pt x="0" y="40"/>
                      <a:pt x="0" y="55"/>
                      <a:pt x="6" y="62"/>
                    </a:cubicBezTo>
                    <a:cubicBezTo>
                      <a:pt x="12" y="69"/>
                      <a:pt x="28" y="87"/>
                      <a:pt x="28" y="87"/>
                    </a:cubicBezTo>
                    <a:cubicBezTo>
                      <a:pt x="28" y="87"/>
                      <a:pt x="33" y="80"/>
                      <a:pt x="37" y="84"/>
                    </a:cubicBezTo>
                    <a:cubicBezTo>
                      <a:pt x="41" y="88"/>
                      <a:pt x="28" y="97"/>
                      <a:pt x="38" y="110"/>
                    </a:cubicBezTo>
                    <a:cubicBezTo>
                      <a:pt x="48" y="123"/>
                      <a:pt x="61" y="137"/>
                      <a:pt x="61" y="137"/>
                    </a:cubicBezTo>
                    <a:cubicBezTo>
                      <a:pt x="70" y="137"/>
                      <a:pt x="70" y="137"/>
                      <a:pt x="70" y="137"/>
                    </a:cubicBezTo>
                    <a:cubicBezTo>
                      <a:pt x="70" y="137"/>
                      <a:pt x="75" y="153"/>
                      <a:pt x="82" y="145"/>
                    </a:cubicBezTo>
                    <a:cubicBezTo>
                      <a:pt x="89" y="137"/>
                      <a:pt x="86" y="125"/>
                      <a:pt x="94" y="126"/>
                    </a:cubicBezTo>
                    <a:cubicBezTo>
                      <a:pt x="102" y="127"/>
                      <a:pt x="124" y="145"/>
                      <a:pt x="124" y="145"/>
                    </a:cubicBezTo>
                    <a:cubicBezTo>
                      <a:pt x="124" y="145"/>
                      <a:pt x="104" y="151"/>
                      <a:pt x="122" y="159"/>
                    </a:cubicBezTo>
                    <a:cubicBezTo>
                      <a:pt x="140" y="167"/>
                      <a:pt x="159" y="169"/>
                      <a:pt x="153" y="179"/>
                    </a:cubicBezTo>
                    <a:cubicBezTo>
                      <a:pt x="147" y="189"/>
                      <a:pt x="128" y="203"/>
                      <a:pt x="128" y="203"/>
                    </a:cubicBezTo>
                    <a:cubicBezTo>
                      <a:pt x="128" y="203"/>
                      <a:pt x="99" y="195"/>
                      <a:pt x="101" y="199"/>
                    </a:cubicBezTo>
                    <a:cubicBezTo>
                      <a:pt x="103" y="203"/>
                      <a:pt x="103" y="215"/>
                      <a:pt x="103" y="215"/>
                    </a:cubicBezTo>
                    <a:cubicBezTo>
                      <a:pt x="103" y="215"/>
                      <a:pt x="136" y="235"/>
                      <a:pt x="142" y="240"/>
                    </a:cubicBezTo>
                    <a:cubicBezTo>
                      <a:pt x="148" y="245"/>
                      <a:pt x="166" y="250"/>
                      <a:pt x="166" y="250"/>
                    </a:cubicBezTo>
                    <a:cubicBezTo>
                      <a:pt x="166" y="250"/>
                      <a:pt x="165" y="267"/>
                      <a:pt x="169" y="271"/>
                    </a:cubicBezTo>
                    <a:cubicBezTo>
                      <a:pt x="173" y="275"/>
                      <a:pt x="195" y="283"/>
                      <a:pt x="195" y="283"/>
                    </a:cubicBezTo>
                    <a:cubicBezTo>
                      <a:pt x="195" y="283"/>
                      <a:pt x="192" y="303"/>
                      <a:pt x="205" y="314"/>
                    </a:cubicBezTo>
                    <a:cubicBezTo>
                      <a:pt x="218" y="325"/>
                      <a:pt x="229" y="336"/>
                      <a:pt x="229" y="336"/>
                    </a:cubicBezTo>
                    <a:cubicBezTo>
                      <a:pt x="230" y="347"/>
                      <a:pt x="230" y="347"/>
                      <a:pt x="230" y="347"/>
                    </a:cubicBezTo>
                    <a:cubicBezTo>
                      <a:pt x="244" y="346"/>
                      <a:pt x="244" y="346"/>
                      <a:pt x="244" y="346"/>
                    </a:cubicBezTo>
                    <a:cubicBezTo>
                      <a:pt x="244" y="346"/>
                      <a:pt x="247" y="363"/>
                      <a:pt x="254" y="370"/>
                    </a:cubicBezTo>
                    <a:cubicBezTo>
                      <a:pt x="261" y="377"/>
                      <a:pt x="271" y="378"/>
                      <a:pt x="271" y="378"/>
                    </a:cubicBezTo>
                    <a:cubicBezTo>
                      <a:pt x="271" y="378"/>
                      <a:pt x="295" y="392"/>
                      <a:pt x="287" y="397"/>
                    </a:cubicBezTo>
                    <a:cubicBezTo>
                      <a:pt x="279" y="402"/>
                      <a:pt x="265" y="405"/>
                      <a:pt x="279" y="416"/>
                    </a:cubicBezTo>
                    <a:cubicBezTo>
                      <a:pt x="293" y="427"/>
                      <a:pt x="312" y="436"/>
                      <a:pt x="312" y="436"/>
                    </a:cubicBezTo>
                    <a:cubicBezTo>
                      <a:pt x="301" y="457"/>
                      <a:pt x="301" y="457"/>
                      <a:pt x="301" y="457"/>
                    </a:cubicBezTo>
                    <a:cubicBezTo>
                      <a:pt x="301" y="457"/>
                      <a:pt x="314" y="462"/>
                      <a:pt x="310" y="470"/>
                    </a:cubicBezTo>
                    <a:cubicBezTo>
                      <a:pt x="306" y="478"/>
                      <a:pt x="300" y="477"/>
                      <a:pt x="300" y="477"/>
                    </a:cubicBezTo>
                    <a:cubicBezTo>
                      <a:pt x="300" y="505"/>
                      <a:pt x="300" y="505"/>
                      <a:pt x="300" y="505"/>
                    </a:cubicBezTo>
                    <a:cubicBezTo>
                      <a:pt x="300" y="505"/>
                      <a:pt x="321" y="516"/>
                      <a:pt x="321" y="529"/>
                    </a:cubicBezTo>
                    <a:cubicBezTo>
                      <a:pt x="321" y="542"/>
                      <a:pt x="305" y="542"/>
                      <a:pt x="306" y="545"/>
                    </a:cubicBezTo>
                    <a:cubicBezTo>
                      <a:pt x="307" y="548"/>
                      <a:pt x="317" y="584"/>
                      <a:pt x="317" y="584"/>
                    </a:cubicBezTo>
                    <a:cubicBezTo>
                      <a:pt x="314" y="598"/>
                      <a:pt x="314" y="598"/>
                      <a:pt x="314" y="598"/>
                    </a:cubicBezTo>
                    <a:cubicBezTo>
                      <a:pt x="314" y="598"/>
                      <a:pt x="302" y="593"/>
                      <a:pt x="297" y="596"/>
                    </a:cubicBezTo>
                    <a:cubicBezTo>
                      <a:pt x="292" y="599"/>
                      <a:pt x="291" y="610"/>
                      <a:pt x="291" y="610"/>
                    </a:cubicBezTo>
                    <a:cubicBezTo>
                      <a:pt x="270" y="611"/>
                      <a:pt x="270" y="611"/>
                      <a:pt x="270" y="611"/>
                    </a:cubicBezTo>
                    <a:cubicBezTo>
                      <a:pt x="273" y="625"/>
                      <a:pt x="273" y="625"/>
                      <a:pt x="273" y="625"/>
                    </a:cubicBezTo>
                    <a:cubicBezTo>
                      <a:pt x="273" y="625"/>
                      <a:pt x="246" y="621"/>
                      <a:pt x="244" y="627"/>
                    </a:cubicBezTo>
                    <a:cubicBezTo>
                      <a:pt x="242" y="633"/>
                      <a:pt x="242" y="651"/>
                      <a:pt x="252" y="659"/>
                    </a:cubicBezTo>
                    <a:cubicBezTo>
                      <a:pt x="262" y="667"/>
                      <a:pt x="269" y="677"/>
                      <a:pt x="262" y="678"/>
                    </a:cubicBezTo>
                    <a:cubicBezTo>
                      <a:pt x="255" y="679"/>
                      <a:pt x="248" y="663"/>
                      <a:pt x="238" y="663"/>
                    </a:cubicBezTo>
                    <a:cubicBezTo>
                      <a:pt x="228" y="663"/>
                      <a:pt x="226" y="670"/>
                      <a:pt x="222" y="670"/>
                    </a:cubicBezTo>
                    <a:cubicBezTo>
                      <a:pt x="218" y="670"/>
                      <a:pt x="204" y="670"/>
                      <a:pt x="204" y="670"/>
                    </a:cubicBezTo>
                    <a:cubicBezTo>
                      <a:pt x="204" y="670"/>
                      <a:pt x="228" y="684"/>
                      <a:pt x="208" y="686"/>
                    </a:cubicBezTo>
                    <a:cubicBezTo>
                      <a:pt x="188" y="688"/>
                      <a:pt x="174" y="695"/>
                      <a:pt x="180" y="703"/>
                    </a:cubicBezTo>
                    <a:cubicBezTo>
                      <a:pt x="186" y="711"/>
                      <a:pt x="209" y="723"/>
                      <a:pt x="209" y="723"/>
                    </a:cubicBezTo>
                    <a:cubicBezTo>
                      <a:pt x="196" y="734"/>
                      <a:pt x="196" y="734"/>
                      <a:pt x="196" y="734"/>
                    </a:cubicBezTo>
                    <a:cubicBezTo>
                      <a:pt x="196" y="734"/>
                      <a:pt x="210" y="769"/>
                      <a:pt x="203" y="775"/>
                    </a:cubicBezTo>
                    <a:cubicBezTo>
                      <a:pt x="199" y="778"/>
                      <a:pt x="196" y="784"/>
                      <a:pt x="194" y="789"/>
                    </a:cubicBezTo>
                    <a:cubicBezTo>
                      <a:pt x="195" y="789"/>
                      <a:pt x="195" y="789"/>
                      <a:pt x="195" y="789"/>
                    </a:cubicBezTo>
                    <a:cubicBezTo>
                      <a:pt x="204" y="795"/>
                      <a:pt x="218" y="795"/>
                      <a:pt x="228" y="783"/>
                    </a:cubicBezTo>
                    <a:cubicBezTo>
                      <a:pt x="239" y="772"/>
                      <a:pt x="252" y="768"/>
                      <a:pt x="252" y="768"/>
                    </a:cubicBezTo>
                    <a:cubicBezTo>
                      <a:pt x="255" y="752"/>
                      <a:pt x="255" y="752"/>
                      <a:pt x="255" y="752"/>
                    </a:cubicBezTo>
                    <a:cubicBezTo>
                      <a:pt x="255" y="736"/>
                      <a:pt x="255" y="736"/>
                      <a:pt x="255" y="736"/>
                    </a:cubicBezTo>
                    <a:cubicBezTo>
                      <a:pt x="255" y="736"/>
                      <a:pt x="280" y="747"/>
                      <a:pt x="285" y="735"/>
                    </a:cubicBezTo>
                    <a:cubicBezTo>
                      <a:pt x="289" y="723"/>
                      <a:pt x="269" y="711"/>
                      <a:pt x="273" y="708"/>
                    </a:cubicBezTo>
                    <a:cubicBezTo>
                      <a:pt x="277" y="704"/>
                      <a:pt x="300" y="693"/>
                      <a:pt x="300" y="693"/>
                    </a:cubicBezTo>
                    <a:cubicBezTo>
                      <a:pt x="300" y="693"/>
                      <a:pt x="311" y="702"/>
                      <a:pt x="334" y="690"/>
                    </a:cubicBezTo>
                    <a:cubicBezTo>
                      <a:pt x="356" y="679"/>
                      <a:pt x="387" y="656"/>
                      <a:pt x="391" y="639"/>
                    </a:cubicBezTo>
                    <a:cubicBezTo>
                      <a:pt x="394" y="622"/>
                      <a:pt x="407" y="577"/>
                      <a:pt x="405" y="567"/>
                    </a:cubicBezTo>
                    <a:cubicBezTo>
                      <a:pt x="403" y="557"/>
                      <a:pt x="385" y="539"/>
                      <a:pt x="385" y="539"/>
                    </a:cubicBezTo>
                    <a:cubicBezTo>
                      <a:pt x="395" y="535"/>
                      <a:pt x="395" y="535"/>
                      <a:pt x="395" y="535"/>
                    </a:cubicBezTo>
                    <a:cubicBezTo>
                      <a:pt x="395" y="535"/>
                      <a:pt x="395" y="498"/>
                      <a:pt x="390" y="485"/>
                    </a:cubicBezTo>
                    <a:cubicBezTo>
                      <a:pt x="384" y="471"/>
                      <a:pt x="368" y="448"/>
                      <a:pt x="368" y="448"/>
                    </a:cubicBezTo>
                    <a:cubicBezTo>
                      <a:pt x="368" y="448"/>
                      <a:pt x="379" y="434"/>
                      <a:pt x="363" y="418"/>
                    </a:cubicBezTo>
                    <a:cubicBezTo>
                      <a:pt x="347" y="403"/>
                      <a:pt x="302" y="361"/>
                      <a:pt x="288" y="354"/>
                    </a:cubicBezTo>
                    <a:cubicBezTo>
                      <a:pt x="274" y="348"/>
                      <a:pt x="259" y="340"/>
                      <a:pt x="256" y="332"/>
                    </a:cubicBezTo>
                    <a:cubicBezTo>
                      <a:pt x="252" y="325"/>
                      <a:pt x="260" y="319"/>
                      <a:pt x="254" y="309"/>
                    </a:cubicBezTo>
                    <a:cubicBezTo>
                      <a:pt x="248" y="299"/>
                      <a:pt x="200" y="258"/>
                      <a:pt x="193" y="235"/>
                    </a:cubicBezTo>
                    <a:cubicBezTo>
                      <a:pt x="187" y="211"/>
                      <a:pt x="182" y="185"/>
                      <a:pt x="188" y="180"/>
                    </a:cubicBezTo>
                    <a:cubicBezTo>
                      <a:pt x="195" y="176"/>
                      <a:pt x="197" y="160"/>
                      <a:pt x="197" y="160"/>
                    </a:cubicBezTo>
                    <a:cubicBezTo>
                      <a:pt x="197" y="160"/>
                      <a:pt x="215" y="147"/>
                      <a:pt x="220" y="143"/>
                    </a:cubicBezTo>
                    <a:cubicBezTo>
                      <a:pt x="226" y="140"/>
                      <a:pt x="229" y="129"/>
                      <a:pt x="229" y="129"/>
                    </a:cubicBezTo>
                    <a:cubicBezTo>
                      <a:pt x="229" y="129"/>
                      <a:pt x="248" y="132"/>
                      <a:pt x="254" y="127"/>
                    </a:cubicBezTo>
                    <a:cubicBezTo>
                      <a:pt x="259" y="122"/>
                      <a:pt x="259" y="100"/>
                      <a:pt x="259" y="100"/>
                    </a:cubicBezTo>
                    <a:cubicBezTo>
                      <a:pt x="266" y="95"/>
                      <a:pt x="266" y="95"/>
                      <a:pt x="266" y="95"/>
                    </a:cubicBezTo>
                    <a:cubicBezTo>
                      <a:pt x="264" y="94"/>
                      <a:pt x="261" y="92"/>
                      <a:pt x="257" y="92"/>
                    </a:cubicBezTo>
                    <a:cubicBezTo>
                      <a:pt x="249" y="91"/>
                      <a:pt x="236" y="94"/>
                      <a:pt x="229" y="87"/>
                    </a:cubicBezTo>
                    <a:cubicBezTo>
                      <a:pt x="222" y="80"/>
                      <a:pt x="218" y="75"/>
                      <a:pt x="218" y="75"/>
                    </a:cubicBezTo>
                    <a:cubicBezTo>
                      <a:pt x="207" y="74"/>
                      <a:pt x="207" y="74"/>
                      <a:pt x="207" y="74"/>
                    </a:cubicBezTo>
                    <a:cubicBezTo>
                      <a:pt x="207" y="61"/>
                      <a:pt x="207" y="61"/>
                      <a:pt x="207" y="61"/>
                    </a:cubicBezTo>
                    <a:cubicBezTo>
                      <a:pt x="200" y="57"/>
                      <a:pt x="200" y="57"/>
                      <a:pt x="200" y="57"/>
                    </a:cubicBezTo>
                    <a:cubicBezTo>
                      <a:pt x="196" y="47"/>
                      <a:pt x="196" y="47"/>
                      <a:pt x="196" y="47"/>
                    </a:cubicBezTo>
                    <a:cubicBezTo>
                      <a:pt x="196" y="47"/>
                      <a:pt x="212" y="40"/>
                      <a:pt x="207" y="32"/>
                    </a:cubicBezTo>
                    <a:cubicBezTo>
                      <a:pt x="202" y="24"/>
                      <a:pt x="182" y="25"/>
                      <a:pt x="182" y="25"/>
                    </a:cubicBezTo>
                    <a:cubicBezTo>
                      <a:pt x="177" y="17"/>
                      <a:pt x="177" y="17"/>
                      <a:pt x="177" y="17"/>
                    </a:cubicBezTo>
                    <a:cubicBezTo>
                      <a:pt x="156" y="22"/>
                      <a:pt x="156" y="22"/>
                      <a:pt x="156" y="22"/>
                    </a:cubicBezTo>
                    <a:cubicBezTo>
                      <a:pt x="134" y="0"/>
                      <a:pt x="134" y="0"/>
                      <a:pt x="134" y="0"/>
                    </a:cubicBezTo>
                    <a:cubicBezTo>
                      <a:pt x="134" y="0"/>
                      <a:pt x="119" y="4"/>
                      <a:pt x="115" y="9"/>
                    </a:cubicBezTo>
                    <a:cubicBezTo>
                      <a:pt x="111" y="14"/>
                      <a:pt x="117" y="28"/>
                      <a:pt x="110" y="30"/>
                    </a:cubicBezTo>
                    <a:cubicBezTo>
                      <a:pt x="103" y="32"/>
                      <a:pt x="95" y="36"/>
                      <a:pt x="95" y="36"/>
                    </a:cubicBezTo>
                    <a:cubicBezTo>
                      <a:pt x="91" y="29"/>
                      <a:pt x="91" y="29"/>
                      <a:pt x="91" y="29"/>
                    </a:cubicBezTo>
                    <a:cubicBezTo>
                      <a:pt x="80" y="29"/>
                      <a:pt x="80" y="29"/>
                      <a:pt x="80" y="29"/>
                    </a:cubicBezTo>
                    <a:cubicBezTo>
                      <a:pt x="80" y="29"/>
                      <a:pt x="97" y="45"/>
                      <a:pt x="84" y="46"/>
                    </a:cubicBezTo>
                    <a:cubicBezTo>
                      <a:pt x="71" y="47"/>
                      <a:pt x="72" y="42"/>
                      <a:pt x="72" y="42"/>
                    </a:cubicBezTo>
                    <a:cubicBezTo>
                      <a:pt x="63" y="29"/>
                      <a:pt x="63" y="29"/>
                      <a:pt x="63" y="29"/>
                    </a:cubicBezTo>
                    <a:cubicBezTo>
                      <a:pt x="58" y="30"/>
                      <a:pt x="58" y="30"/>
                      <a:pt x="58" y="30"/>
                    </a:cubicBezTo>
                    <a:cubicBezTo>
                      <a:pt x="59" y="43"/>
                      <a:pt x="59" y="43"/>
                      <a:pt x="59" y="43"/>
                    </a:cubicBezTo>
                    <a:cubicBezTo>
                      <a:pt x="48" y="31"/>
                      <a:pt x="48" y="31"/>
                      <a:pt x="48" y="31"/>
                    </a:cubicBezTo>
                    <a:cubicBezTo>
                      <a:pt x="48" y="31"/>
                      <a:pt x="39" y="47"/>
                      <a:pt x="33" y="47"/>
                    </a:cubicBezTo>
                    <a:cubicBezTo>
                      <a:pt x="27" y="47"/>
                      <a:pt x="8" y="24"/>
                      <a:pt x="4" y="32"/>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36" name="Freeform 217"/>
              <p:cNvSpPr>
                <a:spLocks/>
              </p:cNvSpPr>
              <p:nvPr/>
            </p:nvSpPr>
            <p:spPr bwMode="gray">
              <a:xfrm>
                <a:off x="11409392" y="952992"/>
                <a:ext cx="147392" cy="85944"/>
              </a:xfrm>
              <a:custGeom>
                <a:avLst/>
                <a:gdLst>
                  <a:gd name="T0" fmla="*/ 203 w 400"/>
                  <a:gd name="T1" fmla="*/ 166 h 233"/>
                  <a:gd name="T2" fmla="*/ 213 w 400"/>
                  <a:gd name="T3" fmla="*/ 179 h 233"/>
                  <a:gd name="T4" fmla="*/ 227 w 400"/>
                  <a:gd name="T5" fmla="*/ 176 h 233"/>
                  <a:gd name="T6" fmla="*/ 244 w 400"/>
                  <a:gd name="T7" fmla="*/ 194 h 233"/>
                  <a:gd name="T8" fmla="*/ 262 w 400"/>
                  <a:gd name="T9" fmla="*/ 213 h 233"/>
                  <a:gd name="T10" fmla="*/ 274 w 400"/>
                  <a:gd name="T11" fmla="*/ 204 h 233"/>
                  <a:gd name="T12" fmla="*/ 296 w 400"/>
                  <a:gd name="T13" fmla="*/ 218 h 233"/>
                  <a:gd name="T14" fmla="*/ 313 w 400"/>
                  <a:gd name="T15" fmla="*/ 213 h 233"/>
                  <a:gd name="T16" fmla="*/ 337 w 400"/>
                  <a:gd name="T17" fmla="*/ 230 h 233"/>
                  <a:gd name="T18" fmla="*/ 351 w 400"/>
                  <a:gd name="T19" fmla="*/ 219 h 233"/>
                  <a:gd name="T20" fmla="*/ 361 w 400"/>
                  <a:gd name="T21" fmla="*/ 229 h 233"/>
                  <a:gd name="T22" fmla="*/ 377 w 400"/>
                  <a:gd name="T23" fmla="*/ 230 h 233"/>
                  <a:gd name="T24" fmla="*/ 399 w 400"/>
                  <a:gd name="T25" fmla="*/ 224 h 233"/>
                  <a:gd name="T26" fmla="*/ 400 w 400"/>
                  <a:gd name="T27" fmla="*/ 206 h 233"/>
                  <a:gd name="T28" fmla="*/ 390 w 400"/>
                  <a:gd name="T29" fmla="*/ 191 h 233"/>
                  <a:gd name="T30" fmla="*/ 390 w 400"/>
                  <a:gd name="T31" fmla="*/ 159 h 233"/>
                  <a:gd name="T32" fmla="*/ 384 w 400"/>
                  <a:gd name="T33" fmla="*/ 144 h 233"/>
                  <a:gd name="T34" fmla="*/ 363 w 400"/>
                  <a:gd name="T35" fmla="*/ 153 h 233"/>
                  <a:gd name="T36" fmla="*/ 316 w 400"/>
                  <a:gd name="T37" fmla="*/ 134 h 233"/>
                  <a:gd name="T38" fmla="*/ 304 w 400"/>
                  <a:gd name="T39" fmla="*/ 143 h 233"/>
                  <a:gd name="T40" fmla="*/ 295 w 400"/>
                  <a:gd name="T41" fmla="*/ 130 h 233"/>
                  <a:gd name="T42" fmla="*/ 284 w 400"/>
                  <a:gd name="T43" fmla="*/ 143 h 233"/>
                  <a:gd name="T44" fmla="*/ 275 w 400"/>
                  <a:gd name="T45" fmla="*/ 124 h 233"/>
                  <a:gd name="T46" fmla="*/ 247 w 400"/>
                  <a:gd name="T47" fmla="*/ 126 h 233"/>
                  <a:gd name="T48" fmla="*/ 243 w 400"/>
                  <a:gd name="T49" fmla="*/ 109 h 233"/>
                  <a:gd name="T50" fmla="*/ 223 w 400"/>
                  <a:gd name="T51" fmla="*/ 113 h 233"/>
                  <a:gd name="T52" fmla="*/ 201 w 400"/>
                  <a:gd name="T53" fmla="*/ 95 h 233"/>
                  <a:gd name="T54" fmla="*/ 187 w 400"/>
                  <a:gd name="T55" fmla="*/ 66 h 233"/>
                  <a:gd name="T56" fmla="*/ 168 w 400"/>
                  <a:gd name="T57" fmla="*/ 83 h 233"/>
                  <a:gd name="T58" fmla="*/ 149 w 400"/>
                  <a:gd name="T59" fmla="*/ 50 h 233"/>
                  <a:gd name="T60" fmla="*/ 118 w 400"/>
                  <a:gd name="T61" fmla="*/ 44 h 233"/>
                  <a:gd name="T62" fmla="*/ 86 w 400"/>
                  <a:gd name="T63" fmla="*/ 15 h 233"/>
                  <a:gd name="T64" fmla="*/ 59 w 400"/>
                  <a:gd name="T65" fmla="*/ 17 h 233"/>
                  <a:gd name="T66" fmla="*/ 44 w 400"/>
                  <a:gd name="T67" fmla="*/ 30 h 233"/>
                  <a:gd name="T68" fmla="*/ 32 w 400"/>
                  <a:gd name="T69" fmla="*/ 19 h 233"/>
                  <a:gd name="T70" fmla="*/ 26 w 400"/>
                  <a:gd name="T71" fmla="*/ 32 h 233"/>
                  <a:gd name="T72" fmla="*/ 11 w 400"/>
                  <a:gd name="T73" fmla="*/ 50 h 233"/>
                  <a:gd name="T74" fmla="*/ 17 w 400"/>
                  <a:gd name="T75" fmla="*/ 59 h 233"/>
                  <a:gd name="T76" fmla="*/ 10 w 400"/>
                  <a:gd name="T77" fmla="*/ 67 h 233"/>
                  <a:gd name="T78" fmla="*/ 19 w 400"/>
                  <a:gd name="T79" fmla="*/ 73 h 233"/>
                  <a:gd name="T80" fmla="*/ 7 w 400"/>
                  <a:gd name="T81" fmla="*/ 91 h 233"/>
                  <a:gd name="T82" fmla="*/ 26 w 400"/>
                  <a:gd name="T83" fmla="*/ 110 h 233"/>
                  <a:gd name="T84" fmla="*/ 36 w 400"/>
                  <a:gd name="T85" fmla="*/ 104 h 233"/>
                  <a:gd name="T86" fmla="*/ 47 w 400"/>
                  <a:gd name="T87" fmla="*/ 122 h 233"/>
                  <a:gd name="T88" fmla="*/ 65 w 400"/>
                  <a:gd name="T89" fmla="*/ 122 h 233"/>
                  <a:gd name="T90" fmla="*/ 72 w 400"/>
                  <a:gd name="T91" fmla="*/ 132 h 233"/>
                  <a:gd name="T92" fmla="*/ 100 w 400"/>
                  <a:gd name="T93" fmla="*/ 147 h 233"/>
                  <a:gd name="T94" fmla="*/ 109 w 400"/>
                  <a:gd name="T95" fmla="*/ 146 h 233"/>
                  <a:gd name="T96" fmla="*/ 124 w 400"/>
                  <a:gd name="T97" fmla="*/ 160 h 233"/>
                  <a:gd name="T98" fmla="*/ 142 w 400"/>
                  <a:gd name="T99" fmla="*/ 159 h 233"/>
                  <a:gd name="T100" fmla="*/ 148 w 400"/>
                  <a:gd name="T101" fmla="*/ 168 h 233"/>
                  <a:gd name="T102" fmla="*/ 168 w 400"/>
                  <a:gd name="T103" fmla="*/ 174 h 233"/>
                  <a:gd name="T104" fmla="*/ 171 w 400"/>
                  <a:gd name="T105" fmla="*/ 181 h 233"/>
                  <a:gd name="T106" fmla="*/ 185 w 400"/>
                  <a:gd name="T107" fmla="*/ 173 h 233"/>
                  <a:gd name="T108" fmla="*/ 195 w 400"/>
                  <a:gd name="T109" fmla="*/ 180 h 233"/>
                  <a:gd name="T110" fmla="*/ 203 w 400"/>
                  <a:gd name="T111" fmla="*/ 166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0" h="233">
                    <a:moveTo>
                      <a:pt x="203" y="166"/>
                    </a:moveTo>
                    <a:cubicBezTo>
                      <a:pt x="212" y="171"/>
                      <a:pt x="213" y="179"/>
                      <a:pt x="213" y="179"/>
                    </a:cubicBezTo>
                    <a:cubicBezTo>
                      <a:pt x="227" y="176"/>
                      <a:pt x="227" y="176"/>
                      <a:pt x="227" y="176"/>
                    </a:cubicBezTo>
                    <a:cubicBezTo>
                      <a:pt x="227" y="176"/>
                      <a:pt x="235" y="186"/>
                      <a:pt x="244" y="194"/>
                    </a:cubicBezTo>
                    <a:cubicBezTo>
                      <a:pt x="253" y="202"/>
                      <a:pt x="262" y="213"/>
                      <a:pt x="262" y="213"/>
                    </a:cubicBezTo>
                    <a:cubicBezTo>
                      <a:pt x="274" y="204"/>
                      <a:pt x="274" y="204"/>
                      <a:pt x="274" y="204"/>
                    </a:cubicBezTo>
                    <a:cubicBezTo>
                      <a:pt x="296" y="218"/>
                      <a:pt x="296" y="218"/>
                      <a:pt x="296" y="218"/>
                    </a:cubicBezTo>
                    <a:cubicBezTo>
                      <a:pt x="296" y="218"/>
                      <a:pt x="300" y="209"/>
                      <a:pt x="313" y="213"/>
                    </a:cubicBezTo>
                    <a:cubicBezTo>
                      <a:pt x="326" y="217"/>
                      <a:pt x="337" y="230"/>
                      <a:pt x="337" y="230"/>
                    </a:cubicBezTo>
                    <a:cubicBezTo>
                      <a:pt x="337" y="230"/>
                      <a:pt x="345" y="219"/>
                      <a:pt x="351" y="219"/>
                    </a:cubicBezTo>
                    <a:cubicBezTo>
                      <a:pt x="357" y="219"/>
                      <a:pt x="352" y="229"/>
                      <a:pt x="361" y="229"/>
                    </a:cubicBezTo>
                    <a:cubicBezTo>
                      <a:pt x="370" y="229"/>
                      <a:pt x="377" y="230"/>
                      <a:pt x="377" y="230"/>
                    </a:cubicBezTo>
                    <a:cubicBezTo>
                      <a:pt x="377" y="230"/>
                      <a:pt x="398" y="233"/>
                      <a:pt x="399" y="224"/>
                    </a:cubicBezTo>
                    <a:cubicBezTo>
                      <a:pt x="400" y="215"/>
                      <a:pt x="400" y="206"/>
                      <a:pt x="400" y="206"/>
                    </a:cubicBezTo>
                    <a:cubicBezTo>
                      <a:pt x="390" y="191"/>
                      <a:pt x="390" y="191"/>
                      <a:pt x="390" y="191"/>
                    </a:cubicBezTo>
                    <a:cubicBezTo>
                      <a:pt x="390" y="159"/>
                      <a:pt x="390" y="159"/>
                      <a:pt x="390" y="159"/>
                    </a:cubicBezTo>
                    <a:cubicBezTo>
                      <a:pt x="384" y="144"/>
                      <a:pt x="384" y="144"/>
                      <a:pt x="384" y="144"/>
                    </a:cubicBezTo>
                    <a:cubicBezTo>
                      <a:pt x="376" y="148"/>
                      <a:pt x="369" y="152"/>
                      <a:pt x="363" y="153"/>
                    </a:cubicBezTo>
                    <a:cubicBezTo>
                      <a:pt x="349" y="154"/>
                      <a:pt x="316" y="134"/>
                      <a:pt x="316" y="134"/>
                    </a:cubicBezTo>
                    <a:cubicBezTo>
                      <a:pt x="316" y="134"/>
                      <a:pt x="314" y="142"/>
                      <a:pt x="304" y="143"/>
                    </a:cubicBezTo>
                    <a:cubicBezTo>
                      <a:pt x="294" y="144"/>
                      <a:pt x="295" y="130"/>
                      <a:pt x="295" y="130"/>
                    </a:cubicBezTo>
                    <a:cubicBezTo>
                      <a:pt x="295" y="130"/>
                      <a:pt x="293" y="144"/>
                      <a:pt x="284" y="143"/>
                    </a:cubicBezTo>
                    <a:cubicBezTo>
                      <a:pt x="275" y="142"/>
                      <a:pt x="275" y="124"/>
                      <a:pt x="275" y="124"/>
                    </a:cubicBezTo>
                    <a:cubicBezTo>
                      <a:pt x="275" y="124"/>
                      <a:pt x="263" y="133"/>
                      <a:pt x="247" y="126"/>
                    </a:cubicBezTo>
                    <a:cubicBezTo>
                      <a:pt x="231" y="119"/>
                      <a:pt x="248" y="116"/>
                      <a:pt x="243" y="109"/>
                    </a:cubicBezTo>
                    <a:cubicBezTo>
                      <a:pt x="238" y="102"/>
                      <a:pt x="223" y="113"/>
                      <a:pt x="223" y="113"/>
                    </a:cubicBezTo>
                    <a:cubicBezTo>
                      <a:pt x="223" y="113"/>
                      <a:pt x="209" y="101"/>
                      <a:pt x="201" y="95"/>
                    </a:cubicBezTo>
                    <a:cubicBezTo>
                      <a:pt x="193" y="89"/>
                      <a:pt x="198" y="73"/>
                      <a:pt x="187" y="66"/>
                    </a:cubicBezTo>
                    <a:cubicBezTo>
                      <a:pt x="176" y="59"/>
                      <a:pt x="172" y="84"/>
                      <a:pt x="168" y="83"/>
                    </a:cubicBezTo>
                    <a:cubicBezTo>
                      <a:pt x="164" y="82"/>
                      <a:pt x="149" y="50"/>
                      <a:pt x="149" y="50"/>
                    </a:cubicBezTo>
                    <a:cubicBezTo>
                      <a:pt x="118" y="44"/>
                      <a:pt x="118" y="44"/>
                      <a:pt x="118" y="44"/>
                    </a:cubicBezTo>
                    <a:cubicBezTo>
                      <a:pt x="118" y="44"/>
                      <a:pt x="100" y="30"/>
                      <a:pt x="86" y="15"/>
                    </a:cubicBezTo>
                    <a:cubicBezTo>
                      <a:pt x="72" y="0"/>
                      <a:pt x="59" y="17"/>
                      <a:pt x="59" y="17"/>
                    </a:cubicBezTo>
                    <a:cubicBezTo>
                      <a:pt x="44" y="30"/>
                      <a:pt x="44" y="30"/>
                      <a:pt x="44" y="30"/>
                    </a:cubicBezTo>
                    <a:cubicBezTo>
                      <a:pt x="32" y="19"/>
                      <a:pt x="32" y="19"/>
                      <a:pt x="32" y="19"/>
                    </a:cubicBezTo>
                    <a:cubicBezTo>
                      <a:pt x="26" y="32"/>
                      <a:pt x="26" y="32"/>
                      <a:pt x="26" y="32"/>
                    </a:cubicBezTo>
                    <a:cubicBezTo>
                      <a:pt x="11" y="50"/>
                      <a:pt x="11" y="50"/>
                      <a:pt x="11" y="50"/>
                    </a:cubicBezTo>
                    <a:cubicBezTo>
                      <a:pt x="17" y="59"/>
                      <a:pt x="17" y="59"/>
                      <a:pt x="17" y="59"/>
                    </a:cubicBezTo>
                    <a:cubicBezTo>
                      <a:pt x="17" y="59"/>
                      <a:pt x="6" y="61"/>
                      <a:pt x="10" y="67"/>
                    </a:cubicBezTo>
                    <a:cubicBezTo>
                      <a:pt x="14" y="73"/>
                      <a:pt x="19" y="73"/>
                      <a:pt x="19" y="73"/>
                    </a:cubicBezTo>
                    <a:cubicBezTo>
                      <a:pt x="19" y="73"/>
                      <a:pt x="0" y="83"/>
                      <a:pt x="7" y="91"/>
                    </a:cubicBezTo>
                    <a:cubicBezTo>
                      <a:pt x="14" y="99"/>
                      <a:pt x="26" y="110"/>
                      <a:pt x="26" y="110"/>
                    </a:cubicBezTo>
                    <a:cubicBezTo>
                      <a:pt x="36" y="104"/>
                      <a:pt x="36" y="104"/>
                      <a:pt x="36" y="104"/>
                    </a:cubicBezTo>
                    <a:cubicBezTo>
                      <a:pt x="47" y="122"/>
                      <a:pt x="47" y="122"/>
                      <a:pt x="47" y="122"/>
                    </a:cubicBezTo>
                    <a:cubicBezTo>
                      <a:pt x="65" y="122"/>
                      <a:pt x="65" y="122"/>
                      <a:pt x="65" y="122"/>
                    </a:cubicBezTo>
                    <a:cubicBezTo>
                      <a:pt x="72" y="132"/>
                      <a:pt x="72" y="132"/>
                      <a:pt x="72" y="132"/>
                    </a:cubicBezTo>
                    <a:cubicBezTo>
                      <a:pt x="100" y="147"/>
                      <a:pt x="100" y="147"/>
                      <a:pt x="100" y="147"/>
                    </a:cubicBezTo>
                    <a:cubicBezTo>
                      <a:pt x="109" y="146"/>
                      <a:pt x="109" y="146"/>
                      <a:pt x="109" y="146"/>
                    </a:cubicBezTo>
                    <a:cubicBezTo>
                      <a:pt x="109" y="146"/>
                      <a:pt x="116" y="160"/>
                      <a:pt x="124" y="160"/>
                    </a:cubicBezTo>
                    <a:cubicBezTo>
                      <a:pt x="132" y="160"/>
                      <a:pt x="137" y="157"/>
                      <a:pt x="142" y="159"/>
                    </a:cubicBezTo>
                    <a:cubicBezTo>
                      <a:pt x="147" y="161"/>
                      <a:pt x="135" y="166"/>
                      <a:pt x="148" y="168"/>
                    </a:cubicBezTo>
                    <a:cubicBezTo>
                      <a:pt x="161" y="170"/>
                      <a:pt x="168" y="174"/>
                      <a:pt x="168" y="174"/>
                    </a:cubicBezTo>
                    <a:cubicBezTo>
                      <a:pt x="171" y="181"/>
                      <a:pt x="171" y="181"/>
                      <a:pt x="171" y="181"/>
                    </a:cubicBezTo>
                    <a:cubicBezTo>
                      <a:pt x="171" y="181"/>
                      <a:pt x="176" y="173"/>
                      <a:pt x="185" y="173"/>
                    </a:cubicBezTo>
                    <a:cubicBezTo>
                      <a:pt x="194" y="173"/>
                      <a:pt x="195" y="180"/>
                      <a:pt x="195" y="180"/>
                    </a:cubicBezTo>
                    <a:cubicBezTo>
                      <a:pt x="195" y="180"/>
                      <a:pt x="194" y="161"/>
                      <a:pt x="203" y="166"/>
                    </a:cubicBezTo>
                    <a:close/>
                  </a:path>
                </a:pathLst>
              </a:custGeom>
              <a:solidFill>
                <a:schemeClr val="bg1">
                  <a:lumMod val="85000"/>
                </a:schemeClr>
              </a:solidFill>
              <a:ln w="3175" cap="flat" cmpd="sng">
                <a:solidFill>
                  <a:schemeClr val="bg1">
                    <a:lumMod val="85000"/>
                  </a:schemeClr>
                </a:solidFill>
                <a:prstDash val="solid"/>
                <a:miter lim="800000"/>
                <a:headEnd type="none" w="med" len="med"/>
                <a:tailEnd type="none" w="med" len="med"/>
              </a:ln>
              <a:effectLst/>
              <a:extLst/>
            </p:spPr>
            <p:txBody>
              <a:bodyPr/>
              <a:lstStyle/>
              <a:p>
                <a:endParaRPr lang="de-DE" sz="1350"/>
              </a:p>
            </p:txBody>
          </p:sp>
          <p:sp>
            <p:nvSpPr>
              <p:cNvPr id="37" name="Freeform 218"/>
              <p:cNvSpPr>
                <a:spLocks/>
              </p:cNvSpPr>
              <p:nvPr/>
            </p:nvSpPr>
            <p:spPr bwMode="gray">
              <a:xfrm>
                <a:off x="11560839" y="997290"/>
                <a:ext cx="64884" cy="34159"/>
              </a:xfrm>
              <a:custGeom>
                <a:avLst/>
                <a:gdLst>
                  <a:gd name="T0" fmla="*/ 66 w 176"/>
                  <a:gd name="T1" fmla="*/ 92 h 93"/>
                  <a:gd name="T2" fmla="*/ 88 w 176"/>
                  <a:gd name="T3" fmla="*/ 84 h 93"/>
                  <a:gd name="T4" fmla="*/ 113 w 176"/>
                  <a:gd name="T5" fmla="*/ 90 h 93"/>
                  <a:gd name="T6" fmla="*/ 139 w 176"/>
                  <a:gd name="T7" fmla="*/ 86 h 93"/>
                  <a:gd name="T8" fmla="*/ 162 w 176"/>
                  <a:gd name="T9" fmla="*/ 86 h 93"/>
                  <a:gd name="T10" fmla="*/ 161 w 176"/>
                  <a:gd name="T11" fmla="*/ 68 h 93"/>
                  <a:gd name="T12" fmla="*/ 161 w 176"/>
                  <a:gd name="T13" fmla="*/ 54 h 93"/>
                  <a:gd name="T14" fmla="*/ 140 w 176"/>
                  <a:gd name="T15" fmla="*/ 48 h 93"/>
                  <a:gd name="T16" fmla="*/ 142 w 176"/>
                  <a:gd name="T17" fmla="*/ 39 h 93"/>
                  <a:gd name="T18" fmla="*/ 129 w 176"/>
                  <a:gd name="T19" fmla="*/ 18 h 93"/>
                  <a:gd name="T20" fmla="*/ 80 w 176"/>
                  <a:gd name="T21" fmla="*/ 25 h 93"/>
                  <a:gd name="T22" fmla="*/ 80 w 176"/>
                  <a:gd name="T23" fmla="*/ 11 h 93"/>
                  <a:gd name="T24" fmla="*/ 56 w 176"/>
                  <a:gd name="T25" fmla="*/ 5 h 93"/>
                  <a:gd name="T26" fmla="*/ 18 w 176"/>
                  <a:gd name="T27" fmla="*/ 56 h 93"/>
                  <a:gd name="T28" fmla="*/ 23 w 176"/>
                  <a:gd name="T29" fmla="*/ 76 h 93"/>
                  <a:gd name="T30" fmla="*/ 50 w 176"/>
                  <a:gd name="T31" fmla="*/ 81 h 93"/>
                  <a:gd name="T32" fmla="*/ 66 w 176"/>
                  <a:gd name="T33"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93">
                    <a:moveTo>
                      <a:pt x="66" y="92"/>
                    </a:moveTo>
                    <a:cubicBezTo>
                      <a:pt x="85" y="92"/>
                      <a:pt x="79" y="84"/>
                      <a:pt x="88" y="84"/>
                    </a:cubicBezTo>
                    <a:cubicBezTo>
                      <a:pt x="97" y="84"/>
                      <a:pt x="95" y="90"/>
                      <a:pt x="113" y="90"/>
                    </a:cubicBezTo>
                    <a:cubicBezTo>
                      <a:pt x="131" y="90"/>
                      <a:pt x="139" y="86"/>
                      <a:pt x="139" y="86"/>
                    </a:cubicBezTo>
                    <a:cubicBezTo>
                      <a:pt x="139" y="86"/>
                      <a:pt x="148" y="93"/>
                      <a:pt x="162" y="86"/>
                    </a:cubicBezTo>
                    <a:cubicBezTo>
                      <a:pt x="176" y="79"/>
                      <a:pt x="161" y="68"/>
                      <a:pt x="161" y="68"/>
                    </a:cubicBezTo>
                    <a:cubicBezTo>
                      <a:pt x="161" y="54"/>
                      <a:pt x="161" y="54"/>
                      <a:pt x="161" y="54"/>
                    </a:cubicBezTo>
                    <a:cubicBezTo>
                      <a:pt x="161" y="54"/>
                      <a:pt x="144" y="55"/>
                      <a:pt x="140" y="48"/>
                    </a:cubicBezTo>
                    <a:cubicBezTo>
                      <a:pt x="136" y="41"/>
                      <a:pt x="142" y="39"/>
                      <a:pt x="142" y="39"/>
                    </a:cubicBezTo>
                    <a:cubicBezTo>
                      <a:pt x="142" y="39"/>
                      <a:pt x="142" y="29"/>
                      <a:pt x="129" y="18"/>
                    </a:cubicBezTo>
                    <a:cubicBezTo>
                      <a:pt x="116" y="7"/>
                      <a:pt x="80" y="25"/>
                      <a:pt x="80" y="25"/>
                    </a:cubicBezTo>
                    <a:cubicBezTo>
                      <a:pt x="80" y="11"/>
                      <a:pt x="80" y="11"/>
                      <a:pt x="80" y="11"/>
                    </a:cubicBezTo>
                    <a:cubicBezTo>
                      <a:pt x="80" y="11"/>
                      <a:pt x="70" y="10"/>
                      <a:pt x="56" y="5"/>
                    </a:cubicBezTo>
                    <a:cubicBezTo>
                      <a:pt x="42" y="0"/>
                      <a:pt x="18" y="56"/>
                      <a:pt x="18" y="56"/>
                    </a:cubicBezTo>
                    <a:cubicBezTo>
                      <a:pt x="18" y="56"/>
                      <a:pt x="0" y="60"/>
                      <a:pt x="23" y="76"/>
                    </a:cubicBezTo>
                    <a:cubicBezTo>
                      <a:pt x="46" y="92"/>
                      <a:pt x="50" y="81"/>
                      <a:pt x="50" y="81"/>
                    </a:cubicBezTo>
                    <a:cubicBezTo>
                      <a:pt x="50" y="81"/>
                      <a:pt x="47" y="92"/>
                      <a:pt x="66" y="92"/>
                    </a:cubicBezTo>
                    <a:close/>
                  </a:path>
                </a:pathLst>
              </a:custGeom>
              <a:solidFill>
                <a:schemeClr val="bg1">
                  <a:lumMod val="85000"/>
                </a:schemeClr>
              </a:solidFill>
              <a:ln w="3175" cap="flat" cmpd="sng">
                <a:solidFill>
                  <a:schemeClr val="bg1">
                    <a:lumMod val="85000"/>
                  </a:schemeClr>
                </a:solidFill>
                <a:prstDash val="solid"/>
                <a:miter lim="800000"/>
                <a:headEnd type="none" w="med" len="med"/>
                <a:tailEnd type="none" w="med" len="med"/>
              </a:ln>
              <a:effectLst/>
              <a:extLst/>
            </p:spPr>
            <p:txBody>
              <a:bodyPr/>
              <a:lstStyle/>
              <a:p>
                <a:endParaRPr lang="de-DE" sz="1350"/>
              </a:p>
            </p:txBody>
          </p:sp>
          <p:sp>
            <p:nvSpPr>
              <p:cNvPr id="38" name="Freeform 221"/>
              <p:cNvSpPr>
                <a:spLocks/>
              </p:cNvSpPr>
              <p:nvPr/>
            </p:nvSpPr>
            <p:spPr bwMode="gray">
              <a:xfrm>
                <a:off x="11639760" y="994638"/>
                <a:ext cx="156906" cy="368890"/>
              </a:xfrm>
              <a:custGeom>
                <a:avLst/>
                <a:gdLst>
                  <a:gd name="T0" fmla="*/ 9 w 426"/>
                  <a:gd name="T1" fmla="*/ 422 h 1001"/>
                  <a:gd name="T2" fmla="*/ 81 w 426"/>
                  <a:gd name="T3" fmla="*/ 465 h 1001"/>
                  <a:gd name="T4" fmla="*/ 132 w 426"/>
                  <a:gd name="T5" fmla="*/ 562 h 1001"/>
                  <a:gd name="T6" fmla="*/ 145 w 426"/>
                  <a:gd name="T7" fmla="*/ 654 h 1001"/>
                  <a:gd name="T8" fmla="*/ 168 w 426"/>
                  <a:gd name="T9" fmla="*/ 671 h 1001"/>
                  <a:gd name="T10" fmla="*/ 240 w 426"/>
                  <a:gd name="T11" fmla="*/ 641 h 1001"/>
                  <a:gd name="T12" fmla="*/ 267 w 426"/>
                  <a:gd name="T13" fmla="*/ 638 h 1001"/>
                  <a:gd name="T14" fmla="*/ 303 w 426"/>
                  <a:gd name="T15" fmla="*/ 745 h 1001"/>
                  <a:gd name="T16" fmla="*/ 350 w 426"/>
                  <a:gd name="T17" fmla="*/ 849 h 1001"/>
                  <a:gd name="T18" fmla="*/ 337 w 426"/>
                  <a:gd name="T19" fmla="*/ 918 h 1001"/>
                  <a:gd name="T20" fmla="*/ 355 w 426"/>
                  <a:gd name="T21" fmla="*/ 970 h 1001"/>
                  <a:gd name="T22" fmla="*/ 375 w 426"/>
                  <a:gd name="T23" fmla="*/ 956 h 1001"/>
                  <a:gd name="T24" fmla="*/ 396 w 426"/>
                  <a:gd name="T25" fmla="*/ 861 h 1001"/>
                  <a:gd name="T26" fmla="*/ 344 w 426"/>
                  <a:gd name="T27" fmla="*/ 760 h 1001"/>
                  <a:gd name="T28" fmla="*/ 341 w 426"/>
                  <a:gd name="T29" fmla="*/ 687 h 1001"/>
                  <a:gd name="T30" fmla="*/ 344 w 426"/>
                  <a:gd name="T31" fmla="*/ 653 h 1001"/>
                  <a:gd name="T32" fmla="*/ 295 w 426"/>
                  <a:gd name="T33" fmla="*/ 592 h 1001"/>
                  <a:gd name="T34" fmla="*/ 273 w 426"/>
                  <a:gd name="T35" fmla="*/ 554 h 1001"/>
                  <a:gd name="T36" fmla="*/ 272 w 426"/>
                  <a:gd name="T37" fmla="*/ 512 h 1001"/>
                  <a:gd name="T38" fmla="*/ 318 w 426"/>
                  <a:gd name="T39" fmla="*/ 477 h 1001"/>
                  <a:gd name="T40" fmla="*/ 352 w 426"/>
                  <a:gd name="T41" fmla="*/ 440 h 1001"/>
                  <a:gd name="T42" fmla="*/ 399 w 426"/>
                  <a:gd name="T43" fmla="*/ 414 h 1001"/>
                  <a:gd name="T44" fmla="*/ 399 w 426"/>
                  <a:gd name="T45" fmla="*/ 392 h 1001"/>
                  <a:gd name="T46" fmla="*/ 397 w 426"/>
                  <a:gd name="T47" fmla="*/ 380 h 1001"/>
                  <a:gd name="T48" fmla="*/ 361 w 426"/>
                  <a:gd name="T49" fmla="*/ 370 h 1001"/>
                  <a:gd name="T50" fmla="*/ 326 w 426"/>
                  <a:gd name="T51" fmla="*/ 329 h 1001"/>
                  <a:gd name="T52" fmla="*/ 301 w 426"/>
                  <a:gd name="T53" fmla="*/ 292 h 1001"/>
                  <a:gd name="T54" fmla="*/ 297 w 426"/>
                  <a:gd name="T55" fmla="*/ 237 h 1001"/>
                  <a:gd name="T56" fmla="*/ 242 w 426"/>
                  <a:gd name="T57" fmla="*/ 235 h 1001"/>
                  <a:gd name="T58" fmla="*/ 233 w 426"/>
                  <a:gd name="T59" fmla="*/ 203 h 1001"/>
                  <a:gd name="T60" fmla="*/ 243 w 426"/>
                  <a:gd name="T61" fmla="*/ 156 h 1001"/>
                  <a:gd name="T62" fmla="*/ 253 w 426"/>
                  <a:gd name="T63" fmla="*/ 133 h 1001"/>
                  <a:gd name="T64" fmla="*/ 255 w 426"/>
                  <a:gd name="T65" fmla="*/ 74 h 1001"/>
                  <a:gd name="T66" fmla="*/ 211 w 426"/>
                  <a:gd name="T67" fmla="*/ 15 h 1001"/>
                  <a:gd name="T68" fmla="*/ 187 w 426"/>
                  <a:gd name="T69" fmla="*/ 32 h 1001"/>
                  <a:gd name="T70" fmla="*/ 159 w 426"/>
                  <a:gd name="T71" fmla="*/ 69 h 1001"/>
                  <a:gd name="T72" fmla="*/ 98 w 426"/>
                  <a:gd name="T73" fmla="*/ 102 h 1001"/>
                  <a:gd name="T74" fmla="*/ 96 w 426"/>
                  <a:gd name="T75" fmla="*/ 158 h 1001"/>
                  <a:gd name="T76" fmla="*/ 80 w 426"/>
                  <a:gd name="T77" fmla="*/ 225 h 1001"/>
                  <a:gd name="T78" fmla="*/ 26 w 426"/>
                  <a:gd name="T79" fmla="*/ 244 h 1001"/>
                  <a:gd name="T80" fmla="*/ 32 w 426"/>
                  <a:gd name="T81" fmla="*/ 301 h 1001"/>
                  <a:gd name="T82" fmla="*/ 31 w 426"/>
                  <a:gd name="T83" fmla="*/ 342 h 1001"/>
                  <a:gd name="T84" fmla="*/ 25 w 426"/>
                  <a:gd name="T85" fmla="*/ 383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6" h="1001">
                    <a:moveTo>
                      <a:pt x="0" y="391"/>
                    </a:moveTo>
                    <a:cubicBezTo>
                      <a:pt x="5" y="391"/>
                      <a:pt x="9" y="391"/>
                      <a:pt x="9" y="391"/>
                    </a:cubicBezTo>
                    <a:cubicBezTo>
                      <a:pt x="9" y="422"/>
                      <a:pt x="9" y="422"/>
                      <a:pt x="9" y="422"/>
                    </a:cubicBezTo>
                    <a:cubicBezTo>
                      <a:pt x="9" y="422"/>
                      <a:pt x="32" y="428"/>
                      <a:pt x="41" y="438"/>
                    </a:cubicBezTo>
                    <a:cubicBezTo>
                      <a:pt x="51" y="448"/>
                      <a:pt x="59" y="470"/>
                      <a:pt x="59" y="470"/>
                    </a:cubicBezTo>
                    <a:cubicBezTo>
                      <a:pt x="81" y="465"/>
                      <a:pt x="81" y="465"/>
                      <a:pt x="81" y="465"/>
                    </a:cubicBezTo>
                    <a:cubicBezTo>
                      <a:pt x="67" y="494"/>
                      <a:pt x="67" y="494"/>
                      <a:pt x="67" y="494"/>
                    </a:cubicBezTo>
                    <a:cubicBezTo>
                      <a:pt x="67" y="494"/>
                      <a:pt x="98" y="501"/>
                      <a:pt x="110" y="510"/>
                    </a:cubicBezTo>
                    <a:cubicBezTo>
                      <a:pt x="122" y="519"/>
                      <a:pt x="130" y="555"/>
                      <a:pt x="132" y="562"/>
                    </a:cubicBezTo>
                    <a:cubicBezTo>
                      <a:pt x="134" y="568"/>
                      <a:pt x="148" y="581"/>
                      <a:pt x="148" y="581"/>
                    </a:cubicBezTo>
                    <a:cubicBezTo>
                      <a:pt x="137" y="593"/>
                      <a:pt x="137" y="593"/>
                      <a:pt x="137" y="593"/>
                    </a:cubicBezTo>
                    <a:cubicBezTo>
                      <a:pt x="145" y="654"/>
                      <a:pt x="145" y="654"/>
                      <a:pt x="145" y="654"/>
                    </a:cubicBezTo>
                    <a:cubicBezTo>
                      <a:pt x="134" y="662"/>
                      <a:pt x="134" y="662"/>
                      <a:pt x="134" y="662"/>
                    </a:cubicBezTo>
                    <a:cubicBezTo>
                      <a:pt x="134" y="662"/>
                      <a:pt x="140" y="681"/>
                      <a:pt x="149" y="680"/>
                    </a:cubicBezTo>
                    <a:cubicBezTo>
                      <a:pt x="158" y="679"/>
                      <a:pt x="168" y="671"/>
                      <a:pt x="168" y="671"/>
                    </a:cubicBezTo>
                    <a:cubicBezTo>
                      <a:pt x="168" y="671"/>
                      <a:pt x="172" y="686"/>
                      <a:pt x="183" y="681"/>
                    </a:cubicBezTo>
                    <a:cubicBezTo>
                      <a:pt x="195" y="677"/>
                      <a:pt x="206" y="654"/>
                      <a:pt x="206" y="654"/>
                    </a:cubicBezTo>
                    <a:cubicBezTo>
                      <a:pt x="206" y="654"/>
                      <a:pt x="228" y="650"/>
                      <a:pt x="240" y="641"/>
                    </a:cubicBezTo>
                    <a:cubicBezTo>
                      <a:pt x="252" y="631"/>
                      <a:pt x="238" y="602"/>
                      <a:pt x="245" y="596"/>
                    </a:cubicBezTo>
                    <a:cubicBezTo>
                      <a:pt x="253" y="590"/>
                      <a:pt x="268" y="617"/>
                      <a:pt x="268" y="617"/>
                    </a:cubicBezTo>
                    <a:cubicBezTo>
                      <a:pt x="267" y="638"/>
                      <a:pt x="267" y="638"/>
                      <a:pt x="267" y="638"/>
                    </a:cubicBezTo>
                    <a:cubicBezTo>
                      <a:pt x="267" y="638"/>
                      <a:pt x="288" y="639"/>
                      <a:pt x="289" y="656"/>
                    </a:cubicBezTo>
                    <a:cubicBezTo>
                      <a:pt x="289" y="673"/>
                      <a:pt x="296" y="685"/>
                      <a:pt x="298" y="698"/>
                    </a:cubicBezTo>
                    <a:cubicBezTo>
                      <a:pt x="300" y="712"/>
                      <a:pt x="303" y="745"/>
                      <a:pt x="303" y="745"/>
                    </a:cubicBezTo>
                    <a:cubicBezTo>
                      <a:pt x="303" y="745"/>
                      <a:pt x="304" y="757"/>
                      <a:pt x="311" y="766"/>
                    </a:cubicBezTo>
                    <a:cubicBezTo>
                      <a:pt x="319" y="775"/>
                      <a:pt x="322" y="788"/>
                      <a:pt x="322" y="788"/>
                    </a:cubicBezTo>
                    <a:cubicBezTo>
                      <a:pt x="350" y="849"/>
                      <a:pt x="350" y="849"/>
                      <a:pt x="350" y="849"/>
                    </a:cubicBezTo>
                    <a:cubicBezTo>
                      <a:pt x="360" y="879"/>
                      <a:pt x="360" y="879"/>
                      <a:pt x="360" y="879"/>
                    </a:cubicBezTo>
                    <a:cubicBezTo>
                      <a:pt x="360" y="879"/>
                      <a:pt x="346" y="876"/>
                      <a:pt x="345" y="884"/>
                    </a:cubicBezTo>
                    <a:cubicBezTo>
                      <a:pt x="343" y="893"/>
                      <a:pt x="337" y="918"/>
                      <a:pt x="337" y="918"/>
                    </a:cubicBezTo>
                    <a:cubicBezTo>
                      <a:pt x="366" y="908"/>
                      <a:pt x="366" y="908"/>
                      <a:pt x="366" y="908"/>
                    </a:cubicBezTo>
                    <a:cubicBezTo>
                      <a:pt x="358" y="945"/>
                      <a:pt x="358" y="945"/>
                      <a:pt x="358" y="945"/>
                    </a:cubicBezTo>
                    <a:cubicBezTo>
                      <a:pt x="358" y="945"/>
                      <a:pt x="354" y="957"/>
                      <a:pt x="355" y="970"/>
                    </a:cubicBezTo>
                    <a:cubicBezTo>
                      <a:pt x="356" y="982"/>
                      <a:pt x="363" y="1001"/>
                      <a:pt x="363" y="1001"/>
                    </a:cubicBezTo>
                    <a:cubicBezTo>
                      <a:pt x="363" y="1001"/>
                      <a:pt x="372" y="988"/>
                      <a:pt x="373" y="979"/>
                    </a:cubicBezTo>
                    <a:cubicBezTo>
                      <a:pt x="374" y="970"/>
                      <a:pt x="366" y="963"/>
                      <a:pt x="375" y="956"/>
                    </a:cubicBezTo>
                    <a:cubicBezTo>
                      <a:pt x="384" y="949"/>
                      <a:pt x="389" y="942"/>
                      <a:pt x="392" y="932"/>
                    </a:cubicBezTo>
                    <a:cubicBezTo>
                      <a:pt x="395" y="922"/>
                      <a:pt x="402" y="897"/>
                      <a:pt x="398" y="884"/>
                    </a:cubicBezTo>
                    <a:cubicBezTo>
                      <a:pt x="394" y="871"/>
                      <a:pt x="396" y="861"/>
                      <a:pt x="396" y="861"/>
                    </a:cubicBezTo>
                    <a:cubicBezTo>
                      <a:pt x="396" y="861"/>
                      <a:pt x="381" y="849"/>
                      <a:pt x="377" y="843"/>
                    </a:cubicBezTo>
                    <a:cubicBezTo>
                      <a:pt x="373" y="837"/>
                      <a:pt x="378" y="813"/>
                      <a:pt x="374" y="798"/>
                    </a:cubicBezTo>
                    <a:cubicBezTo>
                      <a:pt x="370" y="783"/>
                      <a:pt x="348" y="770"/>
                      <a:pt x="344" y="760"/>
                    </a:cubicBezTo>
                    <a:cubicBezTo>
                      <a:pt x="340" y="750"/>
                      <a:pt x="328" y="736"/>
                      <a:pt x="328" y="736"/>
                    </a:cubicBezTo>
                    <a:cubicBezTo>
                      <a:pt x="328" y="736"/>
                      <a:pt x="320" y="723"/>
                      <a:pt x="330" y="713"/>
                    </a:cubicBezTo>
                    <a:cubicBezTo>
                      <a:pt x="340" y="703"/>
                      <a:pt x="341" y="693"/>
                      <a:pt x="341" y="687"/>
                    </a:cubicBezTo>
                    <a:cubicBezTo>
                      <a:pt x="341" y="681"/>
                      <a:pt x="338" y="670"/>
                      <a:pt x="338" y="670"/>
                    </a:cubicBezTo>
                    <a:cubicBezTo>
                      <a:pt x="338" y="670"/>
                      <a:pt x="350" y="671"/>
                      <a:pt x="350" y="658"/>
                    </a:cubicBezTo>
                    <a:cubicBezTo>
                      <a:pt x="350" y="645"/>
                      <a:pt x="344" y="653"/>
                      <a:pt x="344" y="653"/>
                    </a:cubicBezTo>
                    <a:cubicBezTo>
                      <a:pt x="344" y="653"/>
                      <a:pt x="336" y="652"/>
                      <a:pt x="331" y="640"/>
                    </a:cubicBezTo>
                    <a:cubicBezTo>
                      <a:pt x="326" y="628"/>
                      <a:pt x="340" y="633"/>
                      <a:pt x="332" y="622"/>
                    </a:cubicBezTo>
                    <a:cubicBezTo>
                      <a:pt x="324" y="611"/>
                      <a:pt x="298" y="602"/>
                      <a:pt x="295" y="592"/>
                    </a:cubicBezTo>
                    <a:cubicBezTo>
                      <a:pt x="292" y="582"/>
                      <a:pt x="287" y="579"/>
                      <a:pt x="287" y="579"/>
                    </a:cubicBezTo>
                    <a:cubicBezTo>
                      <a:pt x="291" y="564"/>
                      <a:pt x="291" y="564"/>
                      <a:pt x="291" y="564"/>
                    </a:cubicBezTo>
                    <a:cubicBezTo>
                      <a:pt x="291" y="564"/>
                      <a:pt x="278" y="558"/>
                      <a:pt x="273" y="554"/>
                    </a:cubicBezTo>
                    <a:cubicBezTo>
                      <a:pt x="268" y="550"/>
                      <a:pt x="265" y="545"/>
                      <a:pt x="268" y="542"/>
                    </a:cubicBezTo>
                    <a:cubicBezTo>
                      <a:pt x="271" y="539"/>
                      <a:pt x="282" y="545"/>
                      <a:pt x="282" y="536"/>
                    </a:cubicBezTo>
                    <a:cubicBezTo>
                      <a:pt x="282" y="527"/>
                      <a:pt x="271" y="516"/>
                      <a:pt x="272" y="512"/>
                    </a:cubicBezTo>
                    <a:cubicBezTo>
                      <a:pt x="273" y="508"/>
                      <a:pt x="283" y="507"/>
                      <a:pt x="284" y="498"/>
                    </a:cubicBezTo>
                    <a:cubicBezTo>
                      <a:pt x="285" y="489"/>
                      <a:pt x="277" y="473"/>
                      <a:pt x="288" y="471"/>
                    </a:cubicBezTo>
                    <a:cubicBezTo>
                      <a:pt x="299" y="469"/>
                      <a:pt x="308" y="480"/>
                      <a:pt x="318" y="477"/>
                    </a:cubicBezTo>
                    <a:cubicBezTo>
                      <a:pt x="328" y="474"/>
                      <a:pt x="330" y="456"/>
                      <a:pt x="330" y="456"/>
                    </a:cubicBezTo>
                    <a:cubicBezTo>
                      <a:pt x="347" y="455"/>
                      <a:pt x="347" y="455"/>
                      <a:pt x="347" y="455"/>
                    </a:cubicBezTo>
                    <a:cubicBezTo>
                      <a:pt x="352" y="440"/>
                      <a:pt x="352" y="440"/>
                      <a:pt x="352" y="440"/>
                    </a:cubicBezTo>
                    <a:cubicBezTo>
                      <a:pt x="352" y="440"/>
                      <a:pt x="371" y="434"/>
                      <a:pt x="375" y="435"/>
                    </a:cubicBezTo>
                    <a:cubicBezTo>
                      <a:pt x="375" y="435"/>
                      <a:pt x="373" y="423"/>
                      <a:pt x="382" y="420"/>
                    </a:cubicBezTo>
                    <a:cubicBezTo>
                      <a:pt x="391" y="417"/>
                      <a:pt x="399" y="414"/>
                      <a:pt x="399" y="414"/>
                    </a:cubicBezTo>
                    <a:cubicBezTo>
                      <a:pt x="394" y="407"/>
                      <a:pt x="394" y="407"/>
                      <a:pt x="394" y="407"/>
                    </a:cubicBezTo>
                    <a:cubicBezTo>
                      <a:pt x="399" y="399"/>
                      <a:pt x="399" y="399"/>
                      <a:pt x="399" y="399"/>
                    </a:cubicBezTo>
                    <a:cubicBezTo>
                      <a:pt x="399" y="392"/>
                      <a:pt x="399" y="392"/>
                      <a:pt x="399" y="392"/>
                    </a:cubicBezTo>
                    <a:cubicBezTo>
                      <a:pt x="421" y="382"/>
                      <a:pt x="421" y="382"/>
                      <a:pt x="421" y="382"/>
                    </a:cubicBezTo>
                    <a:cubicBezTo>
                      <a:pt x="421" y="382"/>
                      <a:pt x="426" y="364"/>
                      <a:pt x="416" y="363"/>
                    </a:cubicBezTo>
                    <a:cubicBezTo>
                      <a:pt x="406" y="362"/>
                      <a:pt x="397" y="380"/>
                      <a:pt x="397" y="380"/>
                    </a:cubicBezTo>
                    <a:cubicBezTo>
                      <a:pt x="397" y="380"/>
                      <a:pt x="378" y="381"/>
                      <a:pt x="375" y="381"/>
                    </a:cubicBezTo>
                    <a:cubicBezTo>
                      <a:pt x="372" y="381"/>
                      <a:pt x="372" y="369"/>
                      <a:pt x="372" y="369"/>
                    </a:cubicBezTo>
                    <a:cubicBezTo>
                      <a:pt x="361" y="370"/>
                      <a:pt x="361" y="370"/>
                      <a:pt x="361" y="370"/>
                    </a:cubicBezTo>
                    <a:cubicBezTo>
                      <a:pt x="356" y="350"/>
                      <a:pt x="356" y="350"/>
                      <a:pt x="356" y="350"/>
                    </a:cubicBezTo>
                    <a:cubicBezTo>
                      <a:pt x="317" y="346"/>
                      <a:pt x="317" y="346"/>
                      <a:pt x="317" y="346"/>
                    </a:cubicBezTo>
                    <a:cubicBezTo>
                      <a:pt x="317" y="346"/>
                      <a:pt x="323" y="332"/>
                      <a:pt x="326" y="329"/>
                    </a:cubicBezTo>
                    <a:cubicBezTo>
                      <a:pt x="329" y="326"/>
                      <a:pt x="320" y="314"/>
                      <a:pt x="320" y="314"/>
                    </a:cubicBezTo>
                    <a:cubicBezTo>
                      <a:pt x="320" y="314"/>
                      <a:pt x="343" y="305"/>
                      <a:pt x="336" y="299"/>
                    </a:cubicBezTo>
                    <a:cubicBezTo>
                      <a:pt x="329" y="293"/>
                      <a:pt x="301" y="292"/>
                      <a:pt x="301" y="292"/>
                    </a:cubicBezTo>
                    <a:cubicBezTo>
                      <a:pt x="296" y="265"/>
                      <a:pt x="296" y="265"/>
                      <a:pt x="296" y="265"/>
                    </a:cubicBezTo>
                    <a:cubicBezTo>
                      <a:pt x="280" y="252"/>
                      <a:pt x="280" y="252"/>
                      <a:pt x="280" y="252"/>
                    </a:cubicBezTo>
                    <a:cubicBezTo>
                      <a:pt x="297" y="237"/>
                      <a:pt x="297" y="237"/>
                      <a:pt x="297" y="237"/>
                    </a:cubicBezTo>
                    <a:cubicBezTo>
                      <a:pt x="297" y="237"/>
                      <a:pt x="268" y="237"/>
                      <a:pt x="260" y="238"/>
                    </a:cubicBezTo>
                    <a:cubicBezTo>
                      <a:pt x="252" y="239"/>
                      <a:pt x="236" y="249"/>
                      <a:pt x="236" y="249"/>
                    </a:cubicBezTo>
                    <a:cubicBezTo>
                      <a:pt x="242" y="235"/>
                      <a:pt x="242" y="235"/>
                      <a:pt x="242" y="235"/>
                    </a:cubicBezTo>
                    <a:cubicBezTo>
                      <a:pt x="242" y="235"/>
                      <a:pt x="237" y="225"/>
                      <a:pt x="232" y="220"/>
                    </a:cubicBezTo>
                    <a:cubicBezTo>
                      <a:pt x="227" y="215"/>
                      <a:pt x="226" y="206"/>
                      <a:pt x="226" y="206"/>
                    </a:cubicBezTo>
                    <a:cubicBezTo>
                      <a:pt x="233" y="203"/>
                      <a:pt x="233" y="203"/>
                      <a:pt x="233" y="203"/>
                    </a:cubicBezTo>
                    <a:cubicBezTo>
                      <a:pt x="231" y="183"/>
                      <a:pt x="231" y="183"/>
                      <a:pt x="231" y="183"/>
                    </a:cubicBezTo>
                    <a:cubicBezTo>
                      <a:pt x="231" y="183"/>
                      <a:pt x="242" y="187"/>
                      <a:pt x="243" y="176"/>
                    </a:cubicBezTo>
                    <a:cubicBezTo>
                      <a:pt x="244" y="165"/>
                      <a:pt x="243" y="156"/>
                      <a:pt x="243" y="156"/>
                    </a:cubicBezTo>
                    <a:cubicBezTo>
                      <a:pt x="243" y="156"/>
                      <a:pt x="255" y="164"/>
                      <a:pt x="258" y="157"/>
                    </a:cubicBezTo>
                    <a:cubicBezTo>
                      <a:pt x="261" y="150"/>
                      <a:pt x="262" y="144"/>
                      <a:pt x="262" y="144"/>
                    </a:cubicBezTo>
                    <a:cubicBezTo>
                      <a:pt x="262" y="144"/>
                      <a:pt x="246" y="133"/>
                      <a:pt x="253" y="133"/>
                    </a:cubicBezTo>
                    <a:cubicBezTo>
                      <a:pt x="260" y="133"/>
                      <a:pt x="270" y="127"/>
                      <a:pt x="270" y="127"/>
                    </a:cubicBezTo>
                    <a:cubicBezTo>
                      <a:pt x="263" y="90"/>
                      <a:pt x="263" y="90"/>
                      <a:pt x="263" y="90"/>
                    </a:cubicBezTo>
                    <a:cubicBezTo>
                      <a:pt x="255" y="74"/>
                      <a:pt x="255" y="74"/>
                      <a:pt x="255" y="74"/>
                    </a:cubicBezTo>
                    <a:cubicBezTo>
                      <a:pt x="255" y="74"/>
                      <a:pt x="257" y="52"/>
                      <a:pt x="250" y="50"/>
                    </a:cubicBezTo>
                    <a:cubicBezTo>
                      <a:pt x="243" y="48"/>
                      <a:pt x="228" y="50"/>
                      <a:pt x="228" y="50"/>
                    </a:cubicBezTo>
                    <a:cubicBezTo>
                      <a:pt x="228" y="50"/>
                      <a:pt x="219" y="23"/>
                      <a:pt x="211" y="15"/>
                    </a:cubicBezTo>
                    <a:cubicBezTo>
                      <a:pt x="203" y="7"/>
                      <a:pt x="189" y="0"/>
                      <a:pt x="189" y="0"/>
                    </a:cubicBezTo>
                    <a:cubicBezTo>
                      <a:pt x="185" y="13"/>
                      <a:pt x="185" y="13"/>
                      <a:pt x="185" y="13"/>
                    </a:cubicBezTo>
                    <a:cubicBezTo>
                      <a:pt x="187" y="32"/>
                      <a:pt x="187" y="32"/>
                      <a:pt x="187" y="32"/>
                    </a:cubicBezTo>
                    <a:cubicBezTo>
                      <a:pt x="187" y="32"/>
                      <a:pt x="163" y="41"/>
                      <a:pt x="163" y="50"/>
                    </a:cubicBezTo>
                    <a:cubicBezTo>
                      <a:pt x="163" y="59"/>
                      <a:pt x="186" y="69"/>
                      <a:pt x="184" y="73"/>
                    </a:cubicBezTo>
                    <a:cubicBezTo>
                      <a:pt x="182" y="77"/>
                      <a:pt x="159" y="69"/>
                      <a:pt x="159" y="69"/>
                    </a:cubicBezTo>
                    <a:cubicBezTo>
                      <a:pt x="159" y="69"/>
                      <a:pt x="144" y="70"/>
                      <a:pt x="136" y="72"/>
                    </a:cubicBezTo>
                    <a:cubicBezTo>
                      <a:pt x="128" y="74"/>
                      <a:pt x="133" y="89"/>
                      <a:pt x="121" y="93"/>
                    </a:cubicBezTo>
                    <a:cubicBezTo>
                      <a:pt x="109" y="97"/>
                      <a:pt x="98" y="102"/>
                      <a:pt x="98" y="102"/>
                    </a:cubicBezTo>
                    <a:cubicBezTo>
                      <a:pt x="98" y="102"/>
                      <a:pt x="100" y="116"/>
                      <a:pt x="101" y="121"/>
                    </a:cubicBezTo>
                    <a:cubicBezTo>
                      <a:pt x="102" y="126"/>
                      <a:pt x="108" y="137"/>
                      <a:pt x="108" y="137"/>
                    </a:cubicBezTo>
                    <a:cubicBezTo>
                      <a:pt x="96" y="158"/>
                      <a:pt x="96" y="158"/>
                      <a:pt x="96" y="158"/>
                    </a:cubicBezTo>
                    <a:cubicBezTo>
                      <a:pt x="96" y="158"/>
                      <a:pt x="82" y="162"/>
                      <a:pt x="82" y="172"/>
                    </a:cubicBezTo>
                    <a:cubicBezTo>
                      <a:pt x="82" y="182"/>
                      <a:pt x="92" y="190"/>
                      <a:pt x="92" y="190"/>
                    </a:cubicBezTo>
                    <a:cubicBezTo>
                      <a:pt x="80" y="225"/>
                      <a:pt x="80" y="225"/>
                      <a:pt x="80" y="225"/>
                    </a:cubicBezTo>
                    <a:cubicBezTo>
                      <a:pt x="80" y="249"/>
                      <a:pt x="80" y="249"/>
                      <a:pt x="80" y="249"/>
                    </a:cubicBezTo>
                    <a:cubicBezTo>
                      <a:pt x="80" y="249"/>
                      <a:pt x="55" y="245"/>
                      <a:pt x="51" y="244"/>
                    </a:cubicBezTo>
                    <a:cubicBezTo>
                      <a:pt x="47" y="243"/>
                      <a:pt x="22" y="242"/>
                      <a:pt x="26" y="244"/>
                    </a:cubicBezTo>
                    <a:cubicBezTo>
                      <a:pt x="30" y="246"/>
                      <a:pt x="44" y="257"/>
                      <a:pt x="44" y="257"/>
                    </a:cubicBezTo>
                    <a:cubicBezTo>
                      <a:pt x="46" y="290"/>
                      <a:pt x="46" y="290"/>
                      <a:pt x="46" y="290"/>
                    </a:cubicBezTo>
                    <a:cubicBezTo>
                      <a:pt x="46" y="290"/>
                      <a:pt x="29" y="292"/>
                      <a:pt x="32" y="301"/>
                    </a:cubicBezTo>
                    <a:cubicBezTo>
                      <a:pt x="35" y="310"/>
                      <a:pt x="35" y="324"/>
                      <a:pt x="39" y="328"/>
                    </a:cubicBezTo>
                    <a:cubicBezTo>
                      <a:pt x="43" y="332"/>
                      <a:pt x="53" y="344"/>
                      <a:pt x="44" y="346"/>
                    </a:cubicBezTo>
                    <a:cubicBezTo>
                      <a:pt x="35" y="348"/>
                      <a:pt x="31" y="336"/>
                      <a:pt x="31" y="342"/>
                    </a:cubicBezTo>
                    <a:cubicBezTo>
                      <a:pt x="31" y="348"/>
                      <a:pt x="32" y="356"/>
                      <a:pt x="32" y="356"/>
                    </a:cubicBezTo>
                    <a:cubicBezTo>
                      <a:pt x="18" y="344"/>
                      <a:pt x="18" y="344"/>
                      <a:pt x="18" y="344"/>
                    </a:cubicBezTo>
                    <a:cubicBezTo>
                      <a:pt x="25" y="383"/>
                      <a:pt x="25" y="383"/>
                      <a:pt x="25" y="383"/>
                    </a:cubicBezTo>
                    <a:cubicBezTo>
                      <a:pt x="4" y="380"/>
                      <a:pt x="4" y="380"/>
                      <a:pt x="4" y="380"/>
                    </a:cubicBezTo>
                    <a:cubicBezTo>
                      <a:pt x="4" y="380"/>
                      <a:pt x="2" y="384"/>
                      <a:pt x="0" y="391"/>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39" name="Freeform 222"/>
              <p:cNvSpPr>
                <a:spLocks/>
              </p:cNvSpPr>
              <p:nvPr/>
            </p:nvSpPr>
            <p:spPr bwMode="gray">
              <a:xfrm>
                <a:off x="12073358" y="710289"/>
                <a:ext cx="81105" cy="103102"/>
              </a:xfrm>
              <a:custGeom>
                <a:avLst/>
                <a:gdLst>
                  <a:gd name="T0" fmla="*/ 182 w 220"/>
                  <a:gd name="T1" fmla="*/ 0 h 280"/>
                  <a:gd name="T2" fmla="*/ 160 w 220"/>
                  <a:gd name="T3" fmla="*/ 0 h 280"/>
                  <a:gd name="T4" fmla="*/ 171 w 220"/>
                  <a:gd name="T5" fmla="*/ 27 h 280"/>
                  <a:gd name="T6" fmla="*/ 153 w 220"/>
                  <a:gd name="T7" fmla="*/ 28 h 280"/>
                  <a:gd name="T8" fmla="*/ 153 w 220"/>
                  <a:gd name="T9" fmla="*/ 49 h 280"/>
                  <a:gd name="T10" fmla="*/ 113 w 220"/>
                  <a:gd name="T11" fmla="*/ 50 h 280"/>
                  <a:gd name="T12" fmla="*/ 135 w 220"/>
                  <a:gd name="T13" fmla="*/ 71 h 280"/>
                  <a:gd name="T14" fmla="*/ 134 w 220"/>
                  <a:gd name="T15" fmla="*/ 81 h 280"/>
                  <a:gd name="T16" fmla="*/ 87 w 220"/>
                  <a:gd name="T17" fmla="*/ 77 h 280"/>
                  <a:gd name="T18" fmla="*/ 61 w 220"/>
                  <a:gd name="T19" fmla="*/ 63 h 280"/>
                  <a:gd name="T20" fmla="*/ 47 w 220"/>
                  <a:gd name="T21" fmla="*/ 115 h 280"/>
                  <a:gd name="T22" fmla="*/ 13 w 220"/>
                  <a:gd name="T23" fmla="*/ 138 h 280"/>
                  <a:gd name="T24" fmla="*/ 7 w 220"/>
                  <a:gd name="T25" fmla="*/ 154 h 280"/>
                  <a:gd name="T26" fmla="*/ 0 w 220"/>
                  <a:gd name="T27" fmla="*/ 165 h 280"/>
                  <a:gd name="T28" fmla="*/ 8 w 220"/>
                  <a:gd name="T29" fmla="*/ 152 h 280"/>
                  <a:gd name="T30" fmla="*/ 14 w 220"/>
                  <a:gd name="T31" fmla="*/ 166 h 280"/>
                  <a:gd name="T32" fmla="*/ 26 w 220"/>
                  <a:gd name="T33" fmla="*/ 180 h 280"/>
                  <a:gd name="T34" fmla="*/ 33 w 220"/>
                  <a:gd name="T35" fmla="*/ 168 h 280"/>
                  <a:gd name="T36" fmla="*/ 47 w 220"/>
                  <a:gd name="T37" fmla="*/ 181 h 280"/>
                  <a:gd name="T38" fmla="*/ 64 w 220"/>
                  <a:gd name="T39" fmla="*/ 182 h 280"/>
                  <a:gd name="T40" fmla="*/ 68 w 220"/>
                  <a:gd name="T41" fmla="*/ 223 h 280"/>
                  <a:gd name="T42" fmla="*/ 93 w 220"/>
                  <a:gd name="T43" fmla="*/ 223 h 280"/>
                  <a:gd name="T44" fmla="*/ 96 w 220"/>
                  <a:gd name="T45" fmla="*/ 233 h 280"/>
                  <a:gd name="T46" fmla="*/ 69 w 220"/>
                  <a:gd name="T47" fmla="*/ 234 h 280"/>
                  <a:gd name="T48" fmla="*/ 80 w 220"/>
                  <a:gd name="T49" fmla="*/ 263 h 280"/>
                  <a:gd name="T50" fmla="*/ 87 w 220"/>
                  <a:gd name="T51" fmla="*/ 274 h 280"/>
                  <a:gd name="T52" fmla="*/ 106 w 220"/>
                  <a:gd name="T53" fmla="*/ 266 h 280"/>
                  <a:gd name="T54" fmla="*/ 135 w 220"/>
                  <a:gd name="T55" fmla="*/ 279 h 280"/>
                  <a:gd name="T56" fmla="*/ 153 w 220"/>
                  <a:gd name="T57" fmla="*/ 275 h 280"/>
                  <a:gd name="T58" fmla="*/ 166 w 220"/>
                  <a:gd name="T59" fmla="*/ 265 h 280"/>
                  <a:gd name="T60" fmla="*/ 169 w 220"/>
                  <a:gd name="T61" fmla="*/ 252 h 280"/>
                  <a:gd name="T62" fmla="*/ 207 w 220"/>
                  <a:gd name="T63" fmla="*/ 246 h 280"/>
                  <a:gd name="T64" fmla="*/ 217 w 220"/>
                  <a:gd name="T65" fmla="*/ 236 h 280"/>
                  <a:gd name="T66" fmla="*/ 208 w 220"/>
                  <a:gd name="T67" fmla="*/ 224 h 280"/>
                  <a:gd name="T68" fmla="*/ 177 w 220"/>
                  <a:gd name="T69" fmla="*/ 207 h 280"/>
                  <a:gd name="T70" fmla="*/ 162 w 220"/>
                  <a:gd name="T71" fmla="*/ 202 h 280"/>
                  <a:gd name="T72" fmla="*/ 169 w 220"/>
                  <a:gd name="T73" fmla="*/ 189 h 280"/>
                  <a:gd name="T74" fmla="*/ 154 w 220"/>
                  <a:gd name="T75" fmla="*/ 167 h 280"/>
                  <a:gd name="T76" fmla="*/ 190 w 220"/>
                  <a:gd name="T77" fmla="*/ 146 h 280"/>
                  <a:gd name="T78" fmla="*/ 200 w 220"/>
                  <a:gd name="T79" fmla="*/ 117 h 280"/>
                  <a:gd name="T80" fmla="*/ 216 w 220"/>
                  <a:gd name="T81" fmla="*/ 109 h 280"/>
                  <a:gd name="T82" fmla="*/ 211 w 220"/>
                  <a:gd name="T83" fmla="*/ 88 h 280"/>
                  <a:gd name="T84" fmla="*/ 196 w 220"/>
                  <a:gd name="T85" fmla="*/ 60 h 280"/>
                  <a:gd name="T86" fmla="*/ 220 w 220"/>
                  <a:gd name="T87" fmla="*/ 38 h 280"/>
                  <a:gd name="T88" fmla="*/ 211 w 220"/>
                  <a:gd name="T89" fmla="*/ 23 h 280"/>
                  <a:gd name="T90" fmla="*/ 192 w 220"/>
                  <a:gd name="T91" fmla="*/ 17 h 280"/>
                  <a:gd name="T92" fmla="*/ 182 w 220"/>
                  <a:gd name="T93"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0" h="280">
                    <a:moveTo>
                      <a:pt x="182" y="0"/>
                    </a:moveTo>
                    <a:cubicBezTo>
                      <a:pt x="160" y="0"/>
                      <a:pt x="160" y="0"/>
                      <a:pt x="160" y="0"/>
                    </a:cubicBezTo>
                    <a:cubicBezTo>
                      <a:pt x="160" y="0"/>
                      <a:pt x="173" y="22"/>
                      <a:pt x="171" y="27"/>
                    </a:cubicBezTo>
                    <a:cubicBezTo>
                      <a:pt x="169" y="32"/>
                      <a:pt x="153" y="28"/>
                      <a:pt x="153" y="28"/>
                    </a:cubicBezTo>
                    <a:cubicBezTo>
                      <a:pt x="153" y="28"/>
                      <a:pt x="163" y="40"/>
                      <a:pt x="153" y="49"/>
                    </a:cubicBezTo>
                    <a:cubicBezTo>
                      <a:pt x="143" y="58"/>
                      <a:pt x="119" y="42"/>
                      <a:pt x="113" y="50"/>
                    </a:cubicBezTo>
                    <a:cubicBezTo>
                      <a:pt x="107" y="58"/>
                      <a:pt x="135" y="71"/>
                      <a:pt x="135" y="71"/>
                    </a:cubicBezTo>
                    <a:cubicBezTo>
                      <a:pt x="134" y="81"/>
                      <a:pt x="134" y="81"/>
                      <a:pt x="134" y="81"/>
                    </a:cubicBezTo>
                    <a:cubicBezTo>
                      <a:pt x="134" y="81"/>
                      <a:pt x="94" y="82"/>
                      <a:pt x="87" y="77"/>
                    </a:cubicBezTo>
                    <a:cubicBezTo>
                      <a:pt x="80" y="72"/>
                      <a:pt x="65" y="61"/>
                      <a:pt x="61" y="63"/>
                    </a:cubicBezTo>
                    <a:cubicBezTo>
                      <a:pt x="57" y="65"/>
                      <a:pt x="62" y="103"/>
                      <a:pt x="47" y="115"/>
                    </a:cubicBezTo>
                    <a:cubicBezTo>
                      <a:pt x="32" y="127"/>
                      <a:pt x="25" y="128"/>
                      <a:pt x="13" y="138"/>
                    </a:cubicBezTo>
                    <a:cubicBezTo>
                      <a:pt x="3" y="146"/>
                      <a:pt x="5" y="152"/>
                      <a:pt x="7" y="154"/>
                    </a:cubicBezTo>
                    <a:cubicBezTo>
                      <a:pt x="0" y="165"/>
                      <a:pt x="0" y="165"/>
                      <a:pt x="0" y="165"/>
                    </a:cubicBezTo>
                    <a:cubicBezTo>
                      <a:pt x="8" y="152"/>
                      <a:pt x="8" y="152"/>
                      <a:pt x="8" y="152"/>
                    </a:cubicBezTo>
                    <a:cubicBezTo>
                      <a:pt x="14" y="166"/>
                      <a:pt x="14" y="166"/>
                      <a:pt x="14" y="166"/>
                    </a:cubicBezTo>
                    <a:cubicBezTo>
                      <a:pt x="26" y="180"/>
                      <a:pt x="26" y="180"/>
                      <a:pt x="26" y="180"/>
                    </a:cubicBezTo>
                    <a:cubicBezTo>
                      <a:pt x="33" y="168"/>
                      <a:pt x="33" y="168"/>
                      <a:pt x="33" y="168"/>
                    </a:cubicBezTo>
                    <a:cubicBezTo>
                      <a:pt x="33" y="168"/>
                      <a:pt x="42" y="181"/>
                      <a:pt x="47" y="181"/>
                    </a:cubicBezTo>
                    <a:cubicBezTo>
                      <a:pt x="52" y="181"/>
                      <a:pt x="60" y="175"/>
                      <a:pt x="64" y="182"/>
                    </a:cubicBezTo>
                    <a:cubicBezTo>
                      <a:pt x="68" y="189"/>
                      <a:pt x="68" y="223"/>
                      <a:pt x="68" y="223"/>
                    </a:cubicBezTo>
                    <a:cubicBezTo>
                      <a:pt x="93" y="223"/>
                      <a:pt x="93" y="223"/>
                      <a:pt x="93" y="223"/>
                    </a:cubicBezTo>
                    <a:cubicBezTo>
                      <a:pt x="96" y="233"/>
                      <a:pt x="96" y="233"/>
                      <a:pt x="96" y="233"/>
                    </a:cubicBezTo>
                    <a:cubicBezTo>
                      <a:pt x="96" y="233"/>
                      <a:pt x="73" y="221"/>
                      <a:pt x="69" y="234"/>
                    </a:cubicBezTo>
                    <a:cubicBezTo>
                      <a:pt x="65" y="247"/>
                      <a:pt x="80" y="263"/>
                      <a:pt x="80" y="263"/>
                    </a:cubicBezTo>
                    <a:cubicBezTo>
                      <a:pt x="87" y="274"/>
                      <a:pt x="87" y="274"/>
                      <a:pt x="87" y="274"/>
                    </a:cubicBezTo>
                    <a:cubicBezTo>
                      <a:pt x="106" y="266"/>
                      <a:pt x="106" y="266"/>
                      <a:pt x="106" y="266"/>
                    </a:cubicBezTo>
                    <a:cubicBezTo>
                      <a:pt x="106" y="266"/>
                      <a:pt x="126" y="280"/>
                      <a:pt x="135" y="279"/>
                    </a:cubicBezTo>
                    <a:cubicBezTo>
                      <a:pt x="144" y="278"/>
                      <a:pt x="153" y="275"/>
                      <a:pt x="153" y="275"/>
                    </a:cubicBezTo>
                    <a:cubicBezTo>
                      <a:pt x="153" y="275"/>
                      <a:pt x="165" y="268"/>
                      <a:pt x="166" y="265"/>
                    </a:cubicBezTo>
                    <a:cubicBezTo>
                      <a:pt x="167" y="262"/>
                      <a:pt x="155" y="260"/>
                      <a:pt x="169" y="252"/>
                    </a:cubicBezTo>
                    <a:cubicBezTo>
                      <a:pt x="183" y="245"/>
                      <a:pt x="207" y="246"/>
                      <a:pt x="207" y="246"/>
                    </a:cubicBezTo>
                    <a:cubicBezTo>
                      <a:pt x="217" y="236"/>
                      <a:pt x="217" y="236"/>
                      <a:pt x="217" y="236"/>
                    </a:cubicBezTo>
                    <a:cubicBezTo>
                      <a:pt x="212" y="229"/>
                      <a:pt x="208" y="224"/>
                      <a:pt x="208" y="224"/>
                    </a:cubicBezTo>
                    <a:cubicBezTo>
                      <a:pt x="177" y="207"/>
                      <a:pt x="177" y="207"/>
                      <a:pt x="177" y="207"/>
                    </a:cubicBezTo>
                    <a:cubicBezTo>
                      <a:pt x="177" y="207"/>
                      <a:pt x="155" y="215"/>
                      <a:pt x="162" y="202"/>
                    </a:cubicBezTo>
                    <a:cubicBezTo>
                      <a:pt x="169" y="189"/>
                      <a:pt x="169" y="189"/>
                      <a:pt x="169" y="189"/>
                    </a:cubicBezTo>
                    <a:cubicBezTo>
                      <a:pt x="169" y="189"/>
                      <a:pt x="144" y="178"/>
                      <a:pt x="154" y="167"/>
                    </a:cubicBezTo>
                    <a:cubicBezTo>
                      <a:pt x="164" y="156"/>
                      <a:pt x="185" y="160"/>
                      <a:pt x="190" y="146"/>
                    </a:cubicBezTo>
                    <a:cubicBezTo>
                      <a:pt x="195" y="132"/>
                      <a:pt x="200" y="117"/>
                      <a:pt x="200" y="117"/>
                    </a:cubicBezTo>
                    <a:cubicBezTo>
                      <a:pt x="216" y="109"/>
                      <a:pt x="216" y="109"/>
                      <a:pt x="216" y="109"/>
                    </a:cubicBezTo>
                    <a:cubicBezTo>
                      <a:pt x="211" y="88"/>
                      <a:pt x="211" y="88"/>
                      <a:pt x="211" y="88"/>
                    </a:cubicBezTo>
                    <a:cubicBezTo>
                      <a:pt x="211" y="88"/>
                      <a:pt x="195" y="77"/>
                      <a:pt x="196" y="60"/>
                    </a:cubicBezTo>
                    <a:cubicBezTo>
                      <a:pt x="197" y="43"/>
                      <a:pt x="220" y="38"/>
                      <a:pt x="220" y="38"/>
                    </a:cubicBezTo>
                    <a:cubicBezTo>
                      <a:pt x="211" y="23"/>
                      <a:pt x="211" y="23"/>
                      <a:pt x="211" y="23"/>
                    </a:cubicBezTo>
                    <a:cubicBezTo>
                      <a:pt x="192" y="17"/>
                      <a:pt x="192" y="17"/>
                      <a:pt x="192" y="17"/>
                    </a:cubicBezTo>
                    <a:lnTo>
                      <a:pt x="182" y="0"/>
                    </a:ln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40" name="Freeform 223"/>
              <p:cNvSpPr>
                <a:spLocks noEditPoints="1"/>
              </p:cNvSpPr>
              <p:nvPr/>
            </p:nvSpPr>
            <p:spPr bwMode="gray">
              <a:xfrm>
                <a:off x="11260909" y="503929"/>
                <a:ext cx="899325" cy="693325"/>
              </a:xfrm>
              <a:custGeom>
                <a:avLst/>
                <a:gdLst>
                  <a:gd name="T0" fmla="*/ 1905 w 2441"/>
                  <a:gd name="T1" fmla="*/ 1857 h 1882"/>
                  <a:gd name="T2" fmla="*/ 2423 w 2441"/>
                  <a:gd name="T3" fmla="*/ 352 h 1882"/>
                  <a:gd name="T4" fmla="*/ 2365 w 2441"/>
                  <a:gd name="T5" fmla="*/ 288 h 1882"/>
                  <a:gd name="T6" fmla="*/ 2248 w 2441"/>
                  <a:gd name="T7" fmla="*/ 288 h 1882"/>
                  <a:gd name="T8" fmla="*/ 2077 w 2441"/>
                  <a:gd name="T9" fmla="*/ 209 h 1882"/>
                  <a:gd name="T10" fmla="*/ 1934 w 2441"/>
                  <a:gd name="T11" fmla="*/ 76 h 1882"/>
                  <a:gd name="T12" fmla="*/ 1769 w 2441"/>
                  <a:gd name="T13" fmla="*/ 0 h 1882"/>
                  <a:gd name="T14" fmla="*/ 1704 w 2441"/>
                  <a:gd name="T15" fmla="*/ 80 h 1882"/>
                  <a:gd name="T16" fmla="*/ 1653 w 2441"/>
                  <a:gd name="T17" fmla="*/ 209 h 1882"/>
                  <a:gd name="T18" fmla="*/ 1639 w 2441"/>
                  <a:gd name="T19" fmla="*/ 310 h 1882"/>
                  <a:gd name="T20" fmla="*/ 1786 w 2441"/>
                  <a:gd name="T21" fmla="*/ 322 h 1882"/>
                  <a:gd name="T22" fmla="*/ 1753 w 2441"/>
                  <a:gd name="T23" fmla="*/ 371 h 1882"/>
                  <a:gd name="T24" fmla="*/ 1627 w 2441"/>
                  <a:gd name="T25" fmla="*/ 462 h 1882"/>
                  <a:gd name="T26" fmla="*/ 1536 w 2441"/>
                  <a:gd name="T27" fmla="*/ 569 h 1882"/>
                  <a:gd name="T28" fmla="*/ 1228 w 2441"/>
                  <a:gd name="T29" fmla="*/ 608 h 1882"/>
                  <a:gd name="T30" fmla="*/ 973 w 2441"/>
                  <a:gd name="T31" fmla="*/ 571 h 1882"/>
                  <a:gd name="T32" fmla="*/ 775 w 2441"/>
                  <a:gd name="T33" fmla="*/ 459 h 1882"/>
                  <a:gd name="T34" fmla="*/ 612 w 2441"/>
                  <a:gd name="T35" fmla="*/ 353 h 1882"/>
                  <a:gd name="T36" fmla="*/ 452 w 2441"/>
                  <a:gd name="T37" fmla="*/ 264 h 1882"/>
                  <a:gd name="T38" fmla="*/ 373 w 2441"/>
                  <a:gd name="T39" fmla="*/ 309 h 1882"/>
                  <a:gd name="T40" fmla="*/ 273 w 2441"/>
                  <a:gd name="T41" fmla="*/ 425 h 1882"/>
                  <a:gd name="T42" fmla="*/ 216 w 2441"/>
                  <a:gd name="T43" fmla="*/ 499 h 1882"/>
                  <a:gd name="T44" fmla="*/ 199 w 2441"/>
                  <a:gd name="T45" fmla="*/ 625 h 1882"/>
                  <a:gd name="T46" fmla="*/ 63 w 2441"/>
                  <a:gd name="T47" fmla="*/ 683 h 1882"/>
                  <a:gd name="T48" fmla="*/ 15 w 2441"/>
                  <a:gd name="T49" fmla="*/ 765 h 1882"/>
                  <a:gd name="T50" fmla="*/ 111 w 2441"/>
                  <a:gd name="T51" fmla="*/ 880 h 1882"/>
                  <a:gd name="T52" fmla="*/ 294 w 2441"/>
                  <a:gd name="T53" fmla="*/ 934 h 1882"/>
                  <a:gd name="T54" fmla="*/ 306 w 2441"/>
                  <a:gd name="T55" fmla="*/ 1057 h 1882"/>
                  <a:gd name="T56" fmla="*/ 316 w 2441"/>
                  <a:gd name="T57" fmla="*/ 1113 h 1882"/>
                  <a:gd name="T58" fmla="*/ 403 w 2441"/>
                  <a:gd name="T59" fmla="*/ 1210 h 1882"/>
                  <a:gd name="T60" fmla="*/ 571 w 2441"/>
                  <a:gd name="T61" fmla="*/ 1302 h 1882"/>
                  <a:gd name="T62" fmla="*/ 698 w 2441"/>
                  <a:gd name="T63" fmla="*/ 1349 h 1882"/>
                  <a:gd name="T64" fmla="*/ 894 w 2441"/>
                  <a:gd name="T65" fmla="*/ 1350 h 1882"/>
                  <a:gd name="T66" fmla="*/ 1044 w 2441"/>
                  <a:gd name="T67" fmla="*/ 1318 h 1882"/>
                  <a:gd name="T68" fmla="*/ 1161 w 2441"/>
                  <a:gd name="T69" fmla="*/ 1339 h 1882"/>
                  <a:gd name="T70" fmla="*/ 1291 w 2441"/>
                  <a:gd name="T71" fmla="*/ 1422 h 1882"/>
                  <a:gd name="T72" fmla="*/ 1261 w 2441"/>
                  <a:gd name="T73" fmla="*/ 1535 h 1882"/>
                  <a:gd name="T74" fmla="*/ 1324 w 2441"/>
                  <a:gd name="T75" fmla="*/ 1597 h 1882"/>
                  <a:gd name="T76" fmla="*/ 1400 w 2441"/>
                  <a:gd name="T77" fmla="*/ 1701 h 1882"/>
                  <a:gd name="T78" fmla="*/ 1461 w 2441"/>
                  <a:gd name="T79" fmla="*/ 1679 h 1882"/>
                  <a:gd name="T80" fmla="*/ 1554 w 2441"/>
                  <a:gd name="T81" fmla="*/ 1639 h 1882"/>
                  <a:gd name="T82" fmla="*/ 1625 w 2441"/>
                  <a:gd name="T83" fmla="*/ 1610 h 1882"/>
                  <a:gd name="T84" fmla="*/ 1698 w 2441"/>
                  <a:gd name="T85" fmla="*/ 1684 h 1882"/>
                  <a:gd name="T86" fmla="*/ 1846 w 2441"/>
                  <a:gd name="T87" fmla="*/ 1750 h 1882"/>
                  <a:gd name="T88" fmla="*/ 2036 w 2441"/>
                  <a:gd name="T89" fmla="*/ 1660 h 1882"/>
                  <a:gd name="T90" fmla="*/ 2205 w 2441"/>
                  <a:gd name="T91" fmla="*/ 1544 h 1882"/>
                  <a:gd name="T92" fmla="*/ 2274 w 2441"/>
                  <a:gd name="T93" fmla="*/ 1405 h 1882"/>
                  <a:gd name="T94" fmla="*/ 2335 w 2441"/>
                  <a:gd name="T95" fmla="*/ 1231 h 1882"/>
                  <a:gd name="T96" fmla="*/ 2240 w 2441"/>
                  <a:gd name="T97" fmla="*/ 1164 h 1882"/>
                  <a:gd name="T98" fmla="*/ 2236 w 2441"/>
                  <a:gd name="T99" fmla="*/ 1155 h 1882"/>
                  <a:gd name="T100" fmla="*/ 2157 w 2441"/>
                  <a:gd name="T101" fmla="*/ 1022 h 1882"/>
                  <a:gd name="T102" fmla="*/ 2131 w 2441"/>
                  <a:gd name="T103" fmla="*/ 897 h 1882"/>
                  <a:gd name="T104" fmla="*/ 2161 w 2441"/>
                  <a:gd name="T105" fmla="*/ 854 h 1882"/>
                  <a:gd name="T106" fmla="*/ 2004 w 2441"/>
                  <a:gd name="T107" fmla="*/ 828 h 1882"/>
                  <a:gd name="T108" fmla="*/ 1997 w 2441"/>
                  <a:gd name="T109" fmla="*/ 758 h 1882"/>
                  <a:gd name="T110" fmla="*/ 2079 w 2441"/>
                  <a:gd name="T111" fmla="*/ 665 h 1882"/>
                  <a:gd name="T112" fmla="*/ 2131 w 2441"/>
                  <a:gd name="T113" fmla="*/ 770 h 1882"/>
                  <a:gd name="T114" fmla="*/ 2292 w 2441"/>
                  <a:gd name="T115" fmla="*/ 637 h 1882"/>
                  <a:gd name="T116" fmla="*/ 2387 w 2441"/>
                  <a:gd name="T117" fmla="*/ 560 h 1882"/>
                  <a:gd name="T118" fmla="*/ 2379 w 2441"/>
                  <a:gd name="T119" fmla="*/ 455 h 1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41" h="1882">
                    <a:moveTo>
                      <a:pt x="1912" y="1793"/>
                    </a:moveTo>
                    <a:cubicBezTo>
                      <a:pt x="1898" y="1783"/>
                      <a:pt x="1850" y="1789"/>
                      <a:pt x="1850" y="1789"/>
                    </a:cubicBezTo>
                    <a:cubicBezTo>
                      <a:pt x="1846" y="1801"/>
                      <a:pt x="1846" y="1801"/>
                      <a:pt x="1846" y="1801"/>
                    </a:cubicBezTo>
                    <a:cubicBezTo>
                      <a:pt x="1835" y="1795"/>
                      <a:pt x="1835" y="1795"/>
                      <a:pt x="1835" y="1795"/>
                    </a:cubicBezTo>
                    <a:cubicBezTo>
                      <a:pt x="1829" y="1812"/>
                      <a:pt x="1829" y="1812"/>
                      <a:pt x="1829" y="1812"/>
                    </a:cubicBezTo>
                    <a:cubicBezTo>
                      <a:pt x="1829" y="1812"/>
                      <a:pt x="1799" y="1835"/>
                      <a:pt x="1818" y="1859"/>
                    </a:cubicBezTo>
                    <a:cubicBezTo>
                      <a:pt x="1838" y="1882"/>
                      <a:pt x="1851" y="1882"/>
                      <a:pt x="1851" y="1882"/>
                    </a:cubicBezTo>
                    <a:cubicBezTo>
                      <a:pt x="1907" y="1881"/>
                      <a:pt x="1903" y="1864"/>
                      <a:pt x="1905" y="1857"/>
                    </a:cubicBezTo>
                    <a:cubicBezTo>
                      <a:pt x="1906" y="1851"/>
                      <a:pt x="1902" y="1836"/>
                      <a:pt x="1902" y="1836"/>
                    </a:cubicBezTo>
                    <a:cubicBezTo>
                      <a:pt x="1902" y="1836"/>
                      <a:pt x="1927" y="1804"/>
                      <a:pt x="1912" y="1793"/>
                    </a:cubicBezTo>
                    <a:close/>
                    <a:moveTo>
                      <a:pt x="2441" y="416"/>
                    </a:moveTo>
                    <a:cubicBezTo>
                      <a:pt x="2438" y="399"/>
                      <a:pt x="2438" y="399"/>
                      <a:pt x="2438" y="399"/>
                    </a:cubicBezTo>
                    <a:cubicBezTo>
                      <a:pt x="2441" y="382"/>
                      <a:pt x="2441" y="382"/>
                      <a:pt x="2441" y="382"/>
                    </a:cubicBezTo>
                    <a:cubicBezTo>
                      <a:pt x="2430" y="375"/>
                      <a:pt x="2430" y="375"/>
                      <a:pt x="2430" y="375"/>
                    </a:cubicBezTo>
                    <a:cubicBezTo>
                      <a:pt x="2430" y="362"/>
                      <a:pt x="2430" y="362"/>
                      <a:pt x="2430" y="362"/>
                    </a:cubicBezTo>
                    <a:cubicBezTo>
                      <a:pt x="2423" y="352"/>
                      <a:pt x="2423" y="352"/>
                      <a:pt x="2423" y="352"/>
                    </a:cubicBezTo>
                    <a:cubicBezTo>
                      <a:pt x="2423" y="340"/>
                      <a:pt x="2423" y="340"/>
                      <a:pt x="2423" y="340"/>
                    </a:cubicBezTo>
                    <a:cubicBezTo>
                      <a:pt x="2415" y="330"/>
                      <a:pt x="2415" y="330"/>
                      <a:pt x="2415" y="330"/>
                    </a:cubicBezTo>
                    <a:cubicBezTo>
                      <a:pt x="2427" y="325"/>
                      <a:pt x="2427" y="325"/>
                      <a:pt x="2427" y="325"/>
                    </a:cubicBezTo>
                    <a:cubicBezTo>
                      <a:pt x="2427" y="305"/>
                      <a:pt x="2427" y="305"/>
                      <a:pt x="2427" y="305"/>
                    </a:cubicBezTo>
                    <a:cubicBezTo>
                      <a:pt x="2409" y="297"/>
                      <a:pt x="2409" y="297"/>
                      <a:pt x="2409" y="297"/>
                    </a:cubicBezTo>
                    <a:cubicBezTo>
                      <a:pt x="2409" y="297"/>
                      <a:pt x="2415" y="284"/>
                      <a:pt x="2405" y="276"/>
                    </a:cubicBezTo>
                    <a:cubicBezTo>
                      <a:pt x="2395" y="268"/>
                      <a:pt x="2370" y="274"/>
                      <a:pt x="2370" y="274"/>
                    </a:cubicBezTo>
                    <a:cubicBezTo>
                      <a:pt x="2365" y="288"/>
                      <a:pt x="2365" y="288"/>
                      <a:pt x="2365" y="288"/>
                    </a:cubicBezTo>
                    <a:cubicBezTo>
                      <a:pt x="2365" y="288"/>
                      <a:pt x="2337" y="287"/>
                      <a:pt x="2334" y="292"/>
                    </a:cubicBezTo>
                    <a:cubicBezTo>
                      <a:pt x="2331" y="297"/>
                      <a:pt x="2330" y="308"/>
                      <a:pt x="2330" y="308"/>
                    </a:cubicBezTo>
                    <a:cubicBezTo>
                      <a:pt x="2311" y="306"/>
                      <a:pt x="2311" y="306"/>
                      <a:pt x="2311" y="306"/>
                    </a:cubicBezTo>
                    <a:cubicBezTo>
                      <a:pt x="2311" y="313"/>
                      <a:pt x="2311" y="313"/>
                      <a:pt x="2311" y="313"/>
                    </a:cubicBezTo>
                    <a:cubicBezTo>
                      <a:pt x="2298" y="314"/>
                      <a:pt x="2298" y="314"/>
                      <a:pt x="2298" y="314"/>
                    </a:cubicBezTo>
                    <a:cubicBezTo>
                      <a:pt x="2290" y="304"/>
                      <a:pt x="2290" y="304"/>
                      <a:pt x="2290" y="304"/>
                    </a:cubicBezTo>
                    <a:cubicBezTo>
                      <a:pt x="2273" y="308"/>
                      <a:pt x="2273" y="308"/>
                      <a:pt x="2273" y="308"/>
                    </a:cubicBezTo>
                    <a:cubicBezTo>
                      <a:pt x="2248" y="288"/>
                      <a:pt x="2248" y="288"/>
                      <a:pt x="2248" y="288"/>
                    </a:cubicBezTo>
                    <a:cubicBezTo>
                      <a:pt x="2248" y="288"/>
                      <a:pt x="2247" y="280"/>
                      <a:pt x="2244" y="273"/>
                    </a:cubicBezTo>
                    <a:cubicBezTo>
                      <a:pt x="2241" y="266"/>
                      <a:pt x="2225" y="265"/>
                      <a:pt x="2225" y="265"/>
                    </a:cubicBezTo>
                    <a:cubicBezTo>
                      <a:pt x="2216" y="246"/>
                      <a:pt x="2216" y="246"/>
                      <a:pt x="2216" y="246"/>
                    </a:cubicBezTo>
                    <a:cubicBezTo>
                      <a:pt x="2192" y="246"/>
                      <a:pt x="2192" y="246"/>
                      <a:pt x="2192" y="246"/>
                    </a:cubicBezTo>
                    <a:cubicBezTo>
                      <a:pt x="2192" y="246"/>
                      <a:pt x="2154" y="218"/>
                      <a:pt x="2150" y="218"/>
                    </a:cubicBezTo>
                    <a:cubicBezTo>
                      <a:pt x="2146" y="218"/>
                      <a:pt x="2138" y="225"/>
                      <a:pt x="2138" y="225"/>
                    </a:cubicBezTo>
                    <a:cubicBezTo>
                      <a:pt x="2138" y="225"/>
                      <a:pt x="2122" y="209"/>
                      <a:pt x="2112" y="211"/>
                    </a:cubicBezTo>
                    <a:cubicBezTo>
                      <a:pt x="2102" y="213"/>
                      <a:pt x="2085" y="214"/>
                      <a:pt x="2077" y="209"/>
                    </a:cubicBezTo>
                    <a:cubicBezTo>
                      <a:pt x="2069" y="204"/>
                      <a:pt x="2050" y="194"/>
                      <a:pt x="2050" y="194"/>
                    </a:cubicBezTo>
                    <a:cubicBezTo>
                      <a:pt x="2046" y="178"/>
                      <a:pt x="2046" y="178"/>
                      <a:pt x="2046" y="178"/>
                    </a:cubicBezTo>
                    <a:cubicBezTo>
                      <a:pt x="2039" y="178"/>
                      <a:pt x="2039" y="178"/>
                      <a:pt x="2039" y="178"/>
                    </a:cubicBezTo>
                    <a:cubicBezTo>
                      <a:pt x="2039" y="178"/>
                      <a:pt x="2021" y="154"/>
                      <a:pt x="2011" y="145"/>
                    </a:cubicBezTo>
                    <a:cubicBezTo>
                      <a:pt x="2001" y="136"/>
                      <a:pt x="1980" y="134"/>
                      <a:pt x="1980" y="134"/>
                    </a:cubicBezTo>
                    <a:cubicBezTo>
                      <a:pt x="1969" y="112"/>
                      <a:pt x="1969" y="112"/>
                      <a:pt x="1969" y="112"/>
                    </a:cubicBezTo>
                    <a:cubicBezTo>
                      <a:pt x="1937" y="95"/>
                      <a:pt x="1937" y="95"/>
                      <a:pt x="1937" y="95"/>
                    </a:cubicBezTo>
                    <a:cubicBezTo>
                      <a:pt x="1934" y="76"/>
                      <a:pt x="1934" y="76"/>
                      <a:pt x="1934" y="76"/>
                    </a:cubicBezTo>
                    <a:cubicBezTo>
                      <a:pt x="1934" y="76"/>
                      <a:pt x="1919" y="71"/>
                      <a:pt x="1914" y="67"/>
                    </a:cubicBezTo>
                    <a:cubicBezTo>
                      <a:pt x="1909" y="63"/>
                      <a:pt x="1891" y="53"/>
                      <a:pt x="1891" y="53"/>
                    </a:cubicBezTo>
                    <a:cubicBezTo>
                      <a:pt x="1889" y="44"/>
                      <a:pt x="1889" y="44"/>
                      <a:pt x="1889" y="44"/>
                    </a:cubicBezTo>
                    <a:cubicBezTo>
                      <a:pt x="1889" y="44"/>
                      <a:pt x="1868" y="30"/>
                      <a:pt x="1861" y="29"/>
                    </a:cubicBezTo>
                    <a:cubicBezTo>
                      <a:pt x="1854" y="28"/>
                      <a:pt x="1835" y="27"/>
                      <a:pt x="1835" y="27"/>
                    </a:cubicBezTo>
                    <a:cubicBezTo>
                      <a:pt x="1820" y="30"/>
                      <a:pt x="1820" y="30"/>
                      <a:pt x="1820" y="30"/>
                    </a:cubicBezTo>
                    <a:cubicBezTo>
                      <a:pt x="1794" y="13"/>
                      <a:pt x="1794" y="13"/>
                      <a:pt x="1794" y="13"/>
                    </a:cubicBezTo>
                    <a:cubicBezTo>
                      <a:pt x="1769" y="0"/>
                      <a:pt x="1769" y="0"/>
                      <a:pt x="1769" y="0"/>
                    </a:cubicBezTo>
                    <a:cubicBezTo>
                      <a:pt x="1734" y="7"/>
                      <a:pt x="1734" y="7"/>
                      <a:pt x="1734" y="7"/>
                    </a:cubicBezTo>
                    <a:cubicBezTo>
                      <a:pt x="1706" y="5"/>
                      <a:pt x="1706" y="5"/>
                      <a:pt x="1706" y="5"/>
                    </a:cubicBezTo>
                    <a:cubicBezTo>
                      <a:pt x="1702" y="13"/>
                      <a:pt x="1702" y="13"/>
                      <a:pt x="1702" y="13"/>
                    </a:cubicBezTo>
                    <a:cubicBezTo>
                      <a:pt x="1678" y="16"/>
                      <a:pt x="1678" y="16"/>
                      <a:pt x="1678" y="16"/>
                    </a:cubicBezTo>
                    <a:cubicBezTo>
                      <a:pt x="1658" y="36"/>
                      <a:pt x="1658" y="36"/>
                      <a:pt x="1658" y="36"/>
                    </a:cubicBezTo>
                    <a:cubicBezTo>
                      <a:pt x="1658" y="36"/>
                      <a:pt x="1636" y="51"/>
                      <a:pt x="1651" y="54"/>
                    </a:cubicBezTo>
                    <a:cubicBezTo>
                      <a:pt x="1666" y="57"/>
                      <a:pt x="1678" y="59"/>
                      <a:pt x="1678" y="59"/>
                    </a:cubicBezTo>
                    <a:cubicBezTo>
                      <a:pt x="1678" y="59"/>
                      <a:pt x="1705" y="74"/>
                      <a:pt x="1704" y="80"/>
                    </a:cubicBezTo>
                    <a:cubicBezTo>
                      <a:pt x="1703" y="86"/>
                      <a:pt x="1691" y="91"/>
                      <a:pt x="1689" y="100"/>
                    </a:cubicBezTo>
                    <a:cubicBezTo>
                      <a:pt x="1687" y="109"/>
                      <a:pt x="1692" y="127"/>
                      <a:pt x="1692" y="127"/>
                    </a:cubicBezTo>
                    <a:cubicBezTo>
                      <a:pt x="1692" y="146"/>
                      <a:pt x="1692" y="146"/>
                      <a:pt x="1692" y="146"/>
                    </a:cubicBezTo>
                    <a:cubicBezTo>
                      <a:pt x="1693" y="171"/>
                      <a:pt x="1693" y="171"/>
                      <a:pt x="1693" y="171"/>
                    </a:cubicBezTo>
                    <a:cubicBezTo>
                      <a:pt x="1693" y="171"/>
                      <a:pt x="1717" y="181"/>
                      <a:pt x="1704" y="189"/>
                    </a:cubicBezTo>
                    <a:cubicBezTo>
                      <a:pt x="1691" y="197"/>
                      <a:pt x="1680" y="192"/>
                      <a:pt x="1680" y="192"/>
                    </a:cubicBezTo>
                    <a:cubicBezTo>
                      <a:pt x="1680" y="192"/>
                      <a:pt x="1676" y="214"/>
                      <a:pt x="1666" y="214"/>
                    </a:cubicBezTo>
                    <a:cubicBezTo>
                      <a:pt x="1656" y="214"/>
                      <a:pt x="1653" y="209"/>
                      <a:pt x="1653" y="209"/>
                    </a:cubicBezTo>
                    <a:cubicBezTo>
                      <a:pt x="1629" y="208"/>
                      <a:pt x="1629" y="208"/>
                      <a:pt x="1629" y="208"/>
                    </a:cubicBezTo>
                    <a:cubicBezTo>
                      <a:pt x="1606" y="194"/>
                      <a:pt x="1606" y="194"/>
                      <a:pt x="1606" y="194"/>
                    </a:cubicBezTo>
                    <a:cubicBezTo>
                      <a:pt x="1607" y="249"/>
                      <a:pt x="1607" y="249"/>
                      <a:pt x="1607" y="249"/>
                    </a:cubicBezTo>
                    <a:cubicBezTo>
                      <a:pt x="1612" y="255"/>
                      <a:pt x="1612" y="255"/>
                      <a:pt x="1612" y="255"/>
                    </a:cubicBezTo>
                    <a:cubicBezTo>
                      <a:pt x="1613" y="273"/>
                      <a:pt x="1613" y="273"/>
                      <a:pt x="1613" y="273"/>
                    </a:cubicBezTo>
                    <a:cubicBezTo>
                      <a:pt x="1617" y="279"/>
                      <a:pt x="1617" y="279"/>
                      <a:pt x="1617" y="279"/>
                    </a:cubicBezTo>
                    <a:cubicBezTo>
                      <a:pt x="1617" y="279"/>
                      <a:pt x="1612" y="282"/>
                      <a:pt x="1615" y="292"/>
                    </a:cubicBezTo>
                    <a:cubicBezTo>
                      <a:pt x="1618" y="302"/>
                      <a:pt x="1630" y="313"/>
                      <a:pt x="1639" y="310"/>
                    </a:cubicBezTo>
                    <a:cubicBezTo>
                      <a:pt x="1648" y="307"/>
                      <a:pt x="1632" y="300"/>
                      <a:pt x="1651" y="299"/>
                    </a:cubicBezTo>
                    <a:cubicBezTo>
                      <a:pt x="1670" y="298"/>
                      <a:pt x="1680" y="302"/>
                      <a:pt x="1680" y="302"/>
                    </a:cubicBezTo>
                    <a:cubicBezTo>
                      <a:pt x="1680" y="302"/>
                      <a:pt x="1691" y="313"/>
                      <a:pt x="1697" y="311"/>
                    </a:cubicBezTo>
                    <a:cubicBezTo>
                      <a:pt x="1703" y="309"/>
                      <a:pt x="1704" y="291"/>
                      <a:pt x="1704" y="291"/>
                    </a:cubicBezTo>
                    <a:cubicBezTo>
                      <a:pt x="1745" y="291"/>
                      <a:pt x="1745" y="291"/>
                      <a:pt x="1745" y="291"/>
                    </a:cubicBezTo>
                    <a:cubicBezTo>
                      <a:pt x="1745" y="291"/>
                      <a:pt x="1748" y="306"/>
                      <a:pt x="1757" y="307"/>
                    </a:cubicBezTo>
                    <a:cubicBezTo>
                      <a:pt x="1766" y="308"/>
                      <a:pt x="1769" y="308"/>
                      <a:pt x="1769" y="308"/>
                    </a:cubicBezTo>
                    <a:cubicBezTo>
                      <a:pt x="1769" y="308"/>
                      <a:pt x="1777" y="315"/>
                      <a:pt x="1786" y="322"/>
                    </a:cubicBezTo>
                    <a:cubicBezTo>
                      <a:pt x="1795" y="329"/>
                      <a:pt x="1813" y="333"/>
                      <a:pt x="1813" y="333"/>
                    </a:cubicBezTo>
                    <a:cubicBezTo>
                      <a:pt x="1813" y="333"/>
                      <a:pt x="1818" y="344"/>
                      <a:pt x="1827" y="350"/>
                    </a:cubicBezTo>
                    <a:cubicBezTo>
                      <a:pt x="1836" y="356"/>
                      <a:pt x="1839" y="362"/>
                      <a:pt x="1831" y="363"/>
                    </a:cubicBezTo>
                    <a:cubicBezTo>
                      <a:pt x="1823" y="364"/>
                      <a:pt x="1805" y="365"/>
                      <a:pt x="1805" y="365"/>
                    </a:cubicBezTo>
                    <a:cubicBezTo>
                      <a:pt x="1805" y="365"/>
                      <a:pt x="1797" y="356"/>
                      <a:pt x="1788" y="356"/>
                    </a:cubicBezTo>
                    <a:cubicBezTo>
                      <a:pt x="1779" y="356"/>
                      <a:pt x="1768" y="359"/>
                      <a:pt x="1768" y="359"/>
                    </a:cubicBezTo>
                    <a:cubicBezTo>
                      <a:pt x="1759" y="368"/>
                      <a:pt x="1759" y="368"/>
                      <a:pt x="1759" y="368"/>
                    </a:cubicBezTo>
                    <a:cubicBezTo>
                      <a:pt x="1753" y="371"/>
                      <a:pt x="1753" y="371"/>
                      <a:pt x="1753" y="371"/>
                    </a:cubicBezTo>
                    <a:cubicBezTo>
                      <a:pt x="1735" y="368"/>
                      <a:pt x="1735" y="368"/>
                      <a:pt x="1735" y="368"/>
                    </a:cubicBezTo>
                    <a:cubicBezTo>
                      <a:pt x="1735" y="379"/>
                      <a:pt x="1735" y="379"/>
                      <a:pt x="1735" y="379"/>
                    </a:cubicBezTo>
                    <a:cubicBezTo>
                      <a:pt x="1735" y="379"/>
                      <a:pt x="1710" y="380"/>
                      <a:pt x="1703" y="391"/>
                    </a:cubicBezTo>
                    <a:cubicBezTo>
                      <a:pt x="1696" y="402"/>
                      <a:pt x="1711" y="413"/>
                      <a:pt x="1711" y="413"/>
                    </a:cubicBezTo>
                    <a:cubicBezTo>
                      <a:pt x="1695" y="427"/>
                      <a:pt x="1695" y="427"/>
                      <a:pt x="1695" y="427"/>
                    </a:cubicBezTo>
                    <a:cubicBezTo>
                      <a:pt x="1695" y="427"/>
                      <a:pt x="1649" y="424"/>
                      <a:pt x="1646" y="427"/>
                    </a:cubicBezTo>
                    <a:cubicBezTo>
                      <a:pt x="1643" y="430"/>
                      <a:pt x="1645" y="446"/>
                      <a:pt x="1645" y="446"/>
                    </a:cubicBezTo>
                    <a:cubicBezTo>
                      <a:pt x="1645" y="446"/>
                      <a:pt x="1634" y="460"/>
                      <a:pt x="1627" y="462"/>
                    </a:cubicBezTo>
                    <a:cubicBezTo>
                      <a:pt x="1620" y="464"/>
                      <a:pt x="1593" y="465"/>
                      <a:pt x="1593" y="465"/>
                    </a:cubicBezTo>
                    <a:cubicBezTo>
                      <a:pt x="1593" y="465"/>
                      <a:pt x="1571" y="448"/>
                      <a:pt x="1567" y="447"/>
                    </a:cubicBezTo>
                    <a:cubicBezTo>
                      <a:pt x="1563" y="446"/>
                      <a:pt x="1545" y="440"/>
                      <a:pt x="1539" y="450"/>
                    </a:cubicBezTo>
                    <a:cubicBezTo>
                      <a:pt x="1533" y="460"/>
                      <a:pt x="1535" y="480"/>
                      <a:pt x="1541" y="484"/>
                    </a:cubicBezTo>
                    <a:cubicBezTo>
                      <a:pt x="1547" y="488"/>
                      <a:pt x="1578" y="511"/>
                      <a:pt x="1577" y="516"/>
                    </a:cubicBezTo>
                    <a:cubicBezTo>
                      <a:pt x="1576" y="521"/>
                      <a:pt x="1566" y="536"/>
                      <a:pt x="1562" y="536"/>
                    </a:cubicBezTo>
                    <a:cubicBezTo>
                      <a:pt x="1558" y="536"/>
                      <a:pt x="1548" y="533"/>
                      <a:pt x="1545" y="540"/>
                    </a:cubicBezTo>
                    <a:cubicBezTo>
                      <a:pt x="1542" y="547"/>
                      <a:pt x="1544" y="562"/>
                      <a:pt x="1536" y="569"/>
                    </a:cubicBezTo>
                    <a:cubicBezTo>
                      <a:pt x="1528" y="576"/>
                      <a:pt x="1511" y="574"/>
                      <a:pt x="1511" y="574"/>
                    </a:cubicBezTo>
                    <a:cubicBezTo>
                      <a:pt x="1499" y="587"/>
                      <a:pt x="1499" y="587"/>
                      <a:pt x="1499" y="587"/>
                    </a:cubicBezTo>
                    <a:cubicBezTo>
                      <a:pt x="1499" y="587"/>
                      <a:pt x="1409" y="584"/>
                      <a:pt x="1395" y="590"/>
                    </a:cubicBezTo>
                    <a:cubicBezTo>
                      <a:pt x="1381" y="596"/>
                      <a:pt x="1338" y="625"/>
                      <a:pt x="1332" y="630"/>
                    </a:cubicBezTo>
                    <a:cubicBezTo>
                      <a:pt x="1326" y="635"/>
                      <a:pt x="1306" y="627"/>
                      <a:pt x="1306" y="627"/>
                    </a:cubicBezTo>
                    <a:cubicBezTo>
                      <a:pt x="1306" y="627"/>
                      <a:pt x="1303" y="615"/>
                      <a:pt x="1297" y="615"/>
                    </a:cubicBezTo>
                    <a:cubicBezTo>
                      <a:pt x="1291" y="615"/>
                      <a:pt x="1270" y="624"/>
                      <a:pt x="1270" y="624"/>
                    </a:cubicBezTo>
                    <a:cubicBezTo>
                      <a:pt x="1270" y="624"/>
                      <a:pt x="1242" y="609"/>
                      <a:pt x="1228" y="608"/>
                    </a:cubicBezTo>
                    <a:cubicBezTo>
                      <a:pt x="1214" y="607"/>
                      <a:pt x="1203" y="609"/>
                      <a:pt x="1188" y="604"/>
                    </a:cubicBezTo>
                    <a:cubicBezTo>
                      <a:pt x="1173" y="599"/>
                      <a:pt x="1171" y="584"/>
                      <a:pt x="1161" y="581"/>
                    </a:cubicBezTo>
                    <a:cubicBezTo>
                      <a:pt x="1151" y="578"/>
                      <a:pt x="1112" y="578"/>
                      <a:pt x="1112" y="578"/>
                    </a:cubicBezTo>
                    <a:cubicBezTo>
                      <a:pt x="1112" y="578"/>
                      <a:pt x="1092" y="570"/>
                      <a:pt x="1087" y="570"/>
                    </a:cubicBezTo>
                    <a:cubicBezTo>
                      <a:pt x="1082" y="570"/>
                      <a:pt x="1068" y="581"/>
                      <a:pt x="1068" y="581"/>
                    </a:cubicBezTo>
                    <a:cubicBezTo>
                      <a:pt x="1043" y="576"/>
                      <a:pt x="1043" y="576"/>
                      <a:pt x="1043" y="576"/>
                    </a:cubicBezTo>
                    <a:cubicBezTo>
                      <a:pt x="1012" y="576"/>
                      <a:pt x="1012" y="576"/>
                      <a:pt x="1012" y="576"/>
                    </a:cubicBezTo>
                    <a:cubicBezTo>
                      <a:pt x="973" y="571"/>
                      <a:pt x="973" y="571"/>
                      <a:pt x="973" y="571"/>
                    </a:cubicBezTo>
                    <a:cubicBezTo>
                      <a:pt x="935" y="575"/>
                      <a:pt x="935" y="575"/>
                      <a:pt x="935" y="575"/>
                    </a:cubicBezTo>
                    <a:cubicBezTo>
                      <a:pt x="935" y="575"/>
                      <a:pt x="902" y="550"/>
                      <a:pt x="898" y="544"/>
                    </a:cubicBezTo>
                    <a:cubicBezTo>
                      <a:pt x="894" y="538"/>
                      <a:pt x="880" y="519"/>
                      <a:pt x="876" y="515"/>
                    </a:cubicBezTo>
                    <a:cubicBezTo>
                      <a:pt x="872" y="511"/>
                      <a:pt x="863" y="506"/>
                      <a:pt x="863" y="506"/>
                    </a:cubicBezTo>
                    <a:cubicBezTo>
                      <a:pt x="856" y="490"/>
                      <a:pt x="856" y="490"/>
                      <a:pt x="856" y="490"/>
                    </a:cubicBezTo>
                    <a:cubicBezTo>
                      <a:pt x="834" y="487"/>
                      <a:pt x="834" y="487"/>
                      <a:pt x="834" y="487"/>
                    </a:cubicBezTo>
                    <a:cubicBezTo>
                      <a:pt x="834" y="487"/>
                      <a:pt x="797" y="475"/>
                      <a:pt x="794" y="474"/>
                    </a:cubicBezTo>
                    <a:cubicBezTo>
                      <a:pt x="791" y="473"/>
                      <a:pt x="784" y="461"/>
                      <a:pt x="775" y="459"/>
                    </a:cubicBezTo>
                    <a:cubicBezTo>
                      <a:pt x="766" y="457"/>
                      <a:pt x="755" y="452"/>
                      <a:pt x="755" y="452"/>
                    </a:cubicBezTo>
                    <a:cubicBezTo>
                      <a:pt x="755" y="452"/>
                      <a:pt x="721" y="450"/>
                      <a:pt x="707" y="451"/>
                    </a:cubicBezTo>
                    <a:cubicBezTo>
                      <a:pt x="693" y="452"/>
                      <a:pt x="679" y="449"/>
                      <a:pt x="668" y="445"/>
                    </a:cubicBezTo>
                    <a:cubicBezTo>
                      <a:pt x="657" y="441"/>
                      <a:pt x="636" y="439"/>
                      <a:pt x="631" y="426"/>
                    </a:cubicBezTo>
                    <a:cubicBezTo>
                      <a:pt x="626" y="413"/>
                      <a:pt x="625" y="403"/>
                      <a:pt x="625" y="403"/>
                    </a:cubicBezTo>
                    <a:cubicBezTo>
                      <a:pt x="625" y="403"/>
                      <a:pt x="635" y="399"/>
                      <a:pt x="633" y="392"/>
                    </a:cubicBezTo>
                    <a:cubicBezTo>
                      <a:pt x="631" y="385"/>
                      <a:pt x="621" y="377"/>
                      <a:pt x="621" y="377"/>
                    </a:cubicBezTo>
                    <a:cubicBezTo>
                      <a:pt x="621" y="377"/>
                      <a:pt x="624" y="361"/>
                      <a:pt x="612" y="353"/>
                    </a:cubicBezTo>
                    <a:cubicBezTo>
                      <a:pt x="600" y="345"/>
                      <a:pt x="591" y="336"/>
                      <a:pt x="586" y="329"/>
                    </a:cubicBezTo>
                    <a:cubicBezTo>
                      <a:pt x="581" y="322"/>
                      <a:pt x="574" y="308"/>
                      <a:pt x="560" y="304"/>
                    </a:cubicBezTo>
                    <a:cubicBezTo>
                      <a:pt x="546" y="300"/>
                      <a:pt x="540" y="298"/>
                      <a:pt x="540" y="298"/>
                    </a:cubicBezTo>
                    <a:cubicBezTo>
                      <a:pt x="525" y="290"/>
                      <a:pt x="525" y="290"/>
                      <a:pt x="525" y="290"/>
                    </a:cubicBezTo>
                    <a:cubicBezTo>
                      <a:pt x="504" y="296"/>
                      <a:pt x="504" y="296"/>
                      <a:pt x="504" y="296"/>
                    </a:cubicBezTo>
                    <a:cubicBezTo>
                      <a:pt x="487" y="280"/>
                      <a:pt x="487" y="280"/>
                      <a:pt x="487" y="280"/>
                    </a:cubicBezTo>
                    <a:cubicBezTo>
                      <a:pt x="481" y="272"/>
                      <a:pt x="481" y="272"/>
                      <a:pt x="481" y="272"/>
                    </a:cubicBezTo>
                    <a:cubicBezTo>
                      <a:pt x="481" y="272"/>
                      <a:pt x="457" y="269"/>
                      <a:pt x="452" y="264"/>
                    </a:cubicBezTo>
                    <a:cubicBezTo>
                      <a:pt x="447" y="259"/>
                      <a:pt x="451" y="251"/>
                      <a:pt x="451" y="251"/>
                    </a:cubicBezTo>
                    <a:cubicBezTo>
                      <a:pt x="433" y="251"/>
                      <a:pt x="433" y="251"/>
                      <a:pt x="433" y="251"/>
                    </a:cubicBezTo>
                    <a:cubicBezTo>
                      <a:pt x="433" y="251"/>
                      <a:pt x="443" y="239"/>
                      <a:pt x="435" y="235"/>
                    </a:cubicBezTo>
                    <a:cubicBezTo>
                      <a:pt x="427" y="231"/>
                      <a:pt x="414" y="238"/>
                      <a:pt x="414" y="238"/>
                    </a:cubicBezTo>
                    <a:cubicBezTo>
                      <a:pt x="414" y="238"/>
                      <a:pt x="388" y="230"/>
                      <a:pt x="387" y="239"/>
                    </a:cubicBezTo>
                    <a:cubicBezTo>
                      <a:pt x="386" y="248"/>
                      <a:pt x="405" y="251"/>
                      <a:pt x="399" y="260"/>
                    </a:cubicBezTo>
                    <a:cubicBezTo>
                      <a:pt x="393" y="269"/>
                      <a:pt x="364" y="259"/>
                      <a:pt x="359" y="273"/>
                    </a:cubicBezTo>
                    <a:cubicBezTo>
                      <a:pt x="354" y="287"/>
                      <a:pt x="364" y="296"/>
                      <a:pt x="373" y="309"/>
                    </a:cubicBezTo>
                    <a:cubicBezTo>
                      <a:pt x="382" y="322"/>
                      <a:pt x="388" y="333"/>
                      <a:pt x="381" y="338"/>
                    </a:cubicBezTo>
                    <a:cubicBezTo>
                      <a:pt x="374" y="343"/>
                      <a:pt x="366" y="342"/>
                      <a:pt x="366" y="342"/>
                    </a:cubicBezTo>
                    <a:cubicBezTo>
                      <a:pt x="355" y="354"/>
                      <a:pt x="355" y="354"/>
                      <a:pt x="355" y="354"/>
                    </a:cubicBezTo>
                    <a:cubicBezTo>
                      <a:pt x="346" y="346"/>
                      <a:pt x="346" y="346"/>
                      <a:pt x="346" y="346"/>
                    </a:cubicBezTo>
                    <a:cubicBezTo>
                      <a:pt x="346" y="346"/>
                      <a:pt x="325" y="348"/>
                      <a:pt x="317" y="346"/>
                    </a:cubicBezTo>
                    <a:cubicBezTo>
                      <a:pt x="309" y="344"/>
                      <a:pt x="284" y="332"/>
                      <a:pt x="278" y="332"/>
                    </a:cubicBezTo>
                    <a:cubicBezTo>
                      <a:pt x="272" y="332"/>
                      <a:pt x="273" y="347"/>
                      <a:pt x="273" y="359"/>
                    </a:cubicBezTo>
                    <a:cubicBezTo>
                      <a:pt x="273" y="371"/>
                      <a:pt x="269" y="423"/>
                      <a:pt x="273" y="425"/>
                    </a:cubicBezTo>
                    <a:cubicBezTo>
                      <a:pt x="277" y="427"/>
                      <a:pt x="300" y="429"/>
                      <a:pt x="291" y="440"/>
                    </a:cubicBezTo>
                    <a:cubicBezTo>
                      <a:pt x="282" y="451"/>
                      <a:pt x="275" y="437"/>
                      <a:pt x="275" y="437"/>
                    </a:cubicBezTo>
                    <a:cubicBezTo>
                      <a:pt x="262" y="444"/>
                      <a:pt x="262" y="444"/>
                      <a:pt x="262" y="444"/>
                    </a:cubicBezTo>
                    <a:cubicBezTo>
                      <a:pt x="262" y="444"/>
                      <a:pt x="253" y="430"/>
                      <a:pt x="248" y="430"/>
                    </a:cubicBezTo>
                    <a:cubicBezTo>
                      <a:pt x="243" y="430"/>
                      <a:pt x="219" y="440"/>
                      <a:pt x="213" y="441"/>
                    </a:cubicBezTo>
                    <a:cubicBezTo>
                      <a:pt x="207" y="442"/>
                      <a:pt x="176" y="449"/>
                      <a:pt x="183" y="458"/>
                    </a:cubicBezTo>
                    <a:cubicBezTo>
                      <a:pt x="190" y="467"/>
                      <a:pt x="208" y="464"/>
                      <a:pt x="208" y="464"/>
                    </a:cubicBezTo>
                    <a:cubicBezTo>
                      <a:pt x="208" y="464"/>
                      <a:pt x="208" y="490"/>
                      <a:pt x="216" y="499"/>
                    </a:cubicBezTo>
                    <a:cubicBezTo>
                      <a:pt x="224" y="508"/>
                      <a:pt x="254" y="539"/>
                      <a:pt x="254" y="546"/>
                    </a:cubicBezTo>
                    <a:cubicBezTo>
                      <a:pt x="254" y="553"/>
                      <a:pt x="238" y="550"/>
                      <a:pt x="238" y="553"/>
                    </a:cubicBezTo>
                    <a:cubicBezTo>
                      <a:pt x="238" y="556"/>
                      <a:pt x="249" y="568"/>
                      <a:pt x="249" y="568"/>
                    </a:cubicBezTo>
                    <a:cubicBezTo>
                      <a:pt x="249" y="568"/>
                      <a:pt x="235" y="566"/>
                      <a:pt x="235" y="571"/>
                    </a:cubicBezTo>
                    <a:cubicBezTo>
                      <a:pt x="235" y="576"/>
                      <a:pt x="239" y="587"/>
                      <a:pt x="244" y="592"/>
                    </a:cubicBezTo>
                    <a:cubicBezTo>
                      <a:pt x="249" y="597"/>
                      <a:pt x="251" y="610"/>
                      <a:pt x="248" y="611"/>
                    </a:cubicBezTo>
                    <a:cubicBezTo>
                      <a:pt x="245" y="612"/>
                      <a:pt x="231" y="612"/>
                      <a:pt x="231" y="612"/>
                    </a:cubicBezTo>
                    <a:cubicBezTo>
                      <a:pt x="199" y="625"/>
                      <a:pt x="199" y="625"/>
                      <a:pt x="199" y="625"/>
                    </a:cubicBezTo>
                    <a:cubicBezTo>
                      <a:pt x="199" y="625"/>
                      <a:pt x="180" y="642"/>
                      <a:pt x="180" y="645"/>
                    </a:cubicBezTo>
                    <a:cubicBezTo>
                      <a:pt x="180" y="648"/>
                      <a:pt x="180" y="666"/>
                      <a:pt x="168" y="666"/>
                    </a:cubicBezTo>
                    <a:cubicBezTo>
                      <a:pt x="156" y="666"/>
                      <a:pt x="137" y="658"/>
                      <a:pt x="129" y="659"/>
                    </a:cubicBezTo>
                    <a:cubicBezTo>
                      <a:pt x="121" y="660"/>
                      <a:pt x="113" y="673"/>
                      <a:pt x="112" y="682"/>
                    </a:cubicBezTo>
                    <a:cubicBezTo>
                      <a:pt x="111" y="691"/>
                      <a:pt x="106" y="700"/>
                      <a:pt x="106" y="700"/>
                    </a:cubicBezTo>
                    <a:cubicBezTo>
                      <a:pt x="87" y="695"/>
                      <a:pt x="87" y="695"/>
                      <a:pt x="87" y="695"/>
                    </a:cubicBezTo>
                    <a:cubicBezTo>
                      <a:pt x="80" y="702"/>
                      <a:pt x="80" y="702"/>
                      <a:pt x="80" y="702"/>
                    </a:cubicBezTo>
                    <a:cubicBezTo>
                      <a:pt x="80" y="702"/>
                      <a:pt x="69" y="683"/>
                      <a:pt x="63" y="683"/>
                    </a:cubicBezTo>
                    <a:cubicBezTo>
                      <a:pt x="57" y="683"/>
                      <a:pt x="52" y="692"/>
                      <a:pt x="52" y="692"/>
                    </a:cubicBezTo>
                    <a:cubicBezTo>
                      <a:pt x="33" y="694"/>
                      <a:pt x="33" y="694"/>
                      <a:pt x="33" y="694"/>
                    </a:cubicBezTo>
                    <a:cubicBezTo>
                      <a:pt x="33" y="704"/>
                      <a:pt x="33" y="704"/>
                      <a:pt x="33" y="704"/>
                    </a:cubicBezTo>
                    <a:cubicBezTo>
                      <a:pt x="33" y="704"/>
                      <a:pt x="0" y="719"/>
                      <a:pt x="1" y="722"/>
                    </a:cubicBezTo>
                    <a:cubicBezTo>
                      <a:pt x="2" y="725"/>
                      <a:pt x="13" y="738"/>
                      <a:pt x="13" y="742"/>
                    </a:cubicBezTo>
                    <a:cubicBezTo>
                      <a:pt x="13" y="746"/>
                      <a:pt x="1" y="744"/>
                      <a:pt x="1" y="744"/>
                    </a:cubicBezTo>
                    <a:cubicBezTo>
                      <a:pt x="1" y="761"/>
                      <a:pt x="1" y="761"/>
                      <a:pt x="1" y="761"/>
                    </a:cubicBezTo>
                    <a:cubicBezTo>
                      <a:pt x="1" y="761"/>
                      <a:pt x="15" y="758"/>
                      <a:pt x="15" y="765"/>
                    </a:cubicBezTo>
                    <a:cubicBezTo>
                      <a:pt x="15" y="772"/>
                      <a:pt x="7" y="790"/>
                      <a:pt x="17" y="794"/>
                    </a:cubicBezTo>
                    <a:cubicBezTo>
                      <a:pt x="27" y="798"/>
                      <a:pt x="31" y="783"/>
                      <a:pt x="45" y="787"/>
                    </a:cubicBezTo>
                    <a:cubicBezTo>
                      <a:pt x="59" y="791"/>
                      <a:pt x="71" y="794"/>
                      <a:pt x="71" y="804"/>
                    </a:cubicBezTo>
                    <a:cubicBezTo>
                      <a:pt x="71" y="814"/>
                      <a:pt x="72" y="836"/>
                      <a:pt x="79" y="843"/>
                    </a:cubicBezTo>
                    <a:cubicBezTo>
                      <a:pt x="86" y="850"/>
                      <a:pt x="98" y="853"/>
                      <a:pt x="90" y="859"/>
                    </a:cubicBezTo>
                    <a:cubicBezTo>
                      <a:pt x="82" y="865"/>
                      <a:pt x="62" y="857"/>
                      <a:pt x="65" y="868"/>
                    </a:cubicBezTo>
                    <a:cubicBezTo>
                      <a:pt x="68" y="879"/>
                      <a:pt x="90" y="880"/>
                      <a:pt x="90" y="880"/>
                    </a:cubicBezTo>
                    <a:cubicBezTo>
                      <a:pt x="111" y="880"/>
                      <a:pt x="111" y="880"/>
                      <a:pt x="111" y="880"/>
                    </a:cubicBezTo>
                    <a:cubicBezTo>
                      <a:pt x="114" y="889"/>
                      <a:pt x="114" y="889"/>
                      <a:pt x="114" y="889"/>
                    </a:cubicBezTo>
                    <a:cubicBezTo>
                      <a:pt x="114" y="889"/>
                      <a:pt x="129" y="890"/>
                      <a:pt x="138" y="900"/>
                    </a:cubicBezTo>
                    <a:cubicBezTo>
                      <a:pt x="147" y="910"/>
                      <a:pt x="148" y="931"/>
                      <a:pt x="148" y="931"/>
                    </a:cubicBezTo>
                    <a:cubicBezTo>
                      <a:pt x="169" y="939"/>
                      <a:pt x="169" y="939"/>
                      <a:pt x="169" y="939"/>
                    </a:cubicBezTo>
                    <a:cubicBezTo>
                      <a:pt x="177" y="935"/>
                      <a:pt x="177" y="935"/>
                      <a:pt x="177" y="935"/>
                    </a:cubicBezTo>
                    <a:cubicBezTo>
                      <a:pt x="177" y="935"/>
                      <a:pt x="182" y="955"/>
                      <a:pt x="201" y="956"/>
                    </a:cubicBezTo>
                    <a:cubicBezTo>
                      <a:pt x="220" y="957"/>
                      <a:pt x="246" y="957"/>
                      <a:pt x="246" y="957"/>
                    </a:cubicBezTo>
                    <a:cubicBezTo>
                      <a:pt x="246" y="957"/>
                      <a:pt x="277" y="928"/>
                      <a:pt x="294" y="934"/>
                    </a:cubicBezTo>
                    <a:cubicBezTo>
                      <a:pt x="311" y="940"/>
                      <a:pt x="313" y="954"/>
                      <a:pt x="324" y="956"/>
                    </a:cubicBezTo>
                    <a:cubicBezTo>
                      <a:pt x="335" y="958"/>
                      <a:pt x="349" y="956"/>
                      <a:pt x="349" y="956"/>
                    </a:cubicBezTo>
                    <a:cubicBezTo>
                      <a:pt x="349" y="956"/>
                      <a:pt x="353" y="992"/>
                      <a:pt x="349" y="997"/>
                    </a:cubicBezTo>
                    <a:cubicBezTo>
                      <a:pt x="345" y="1002"/>
                      <a:pt x="336" y="1002"/>
                      <a:pt x="336" y="1002"/>
                    </a:cubicBezTo>
                    <a:cubicBezTo>
                      <a:pt x="336" y="1002"/>
                      <a:pt x="342" y="1026"/>
                      <a:pt x="333" y="1031"/>
                    </a:cubicBezTo>
                    <a:cubicBezTo>
                      <a:pt x="324" y="1036"/>
                      <a:pt x="305" y="1035"/>
                      <a:pt x="305" y="1035"/>
                    </a:cubicBezTo>
                    <a:cubicBezTo>
                      <a:pt x="317" y="1051"/>
                      <a:pt x="317" y="1051"/>
                      <a:pt x="317" y="1051"/>
                    </a:cubicBezTo>
                    <a:cubicBezTo>
                      <a:pt x="306" y="1057"/>
                      <a:pt x="306" y="1057"/>
                      <a:pt x="306" y="1057"/>
                    </a:cubicBezTo>
                    <a:cubicBezTo>
                      <a:pt x="306" y="1057"/>
                      <a:pt x="300" y="1068"/>
                      <a:pt x="315" y="1075"/>
                    </a:cubicBezTo>
                    <a:cubicBezTo>
                      <a:pt x="330" y="1082"/>
                      <a:pt x="335" y="1085"/>
                      <a:pt x="335" y="1085"/>
                    </a:cubicBezTo>
                    <a:cubicBezTo>
                      <a:pt x="340" y="1094"/>
                      <a:pt x="340" y="1094"/>
                      <a:pt x="340" y="1094"/>
                    </a:cubicBezTo>
                    <a:cubicBezTo>
                      <a:pt x="340" y="1094"/>
                      <a:pt x="359" y="1109"/>
                      <a:pt x="351" y="1114"/>
                    </a:cubicBezTo>
                    <a:cubicBezTo>
                      <a:pt x="343" y="1119"/>
                      <a:pt x="334" y="1122"/>
                      <a:pt x="334" y="1122"/>
                    </a:cubicBezTo>
                    <a:cubicBezTo>
                      <a:pt x="328" y="1131"/>
                      <a:pt x="328" y="1131"/>
                      <a:pt x="328" y="1131"/>
                    </a:cubicBezTo>
                    <a:cubicBezTo>
                      <a:pt x="318" y="1123"/>
                      <a:pt x="318" y="1123"/>
                      <a:pt x="318" y="1123"/>
                    </a:cubicBezTo>
                    <a:cubicBezTo>
                      <a:pt x="318" y="1123"/>
                      <a:pt x="320" y="1113"/>
                      <a:pt x="316" y="1113"/>
                    </a:cubicBezTo>
                    <a:cubicBezTo>
                      <a:pt x="312" y="1113"/>
                      <a:pt x="299" y="1118"/>
                      <a:pt x="301" y="1128"/>
                    </a:cubicBezTo>
                    <a:cubicBezTo>
                      <a:pt x="303" y="1138"/>
                      <a:pt x="323" y="1149"/>
                      <a:pt x="323" y="1149"/>
                    </a:cubicBezTo>
                    <a:cubicBezTo>
                      <a:pt x="323" y="1149"/>
                      <a:pt x="316" y="1174"/>
                      <a:pt x="323" y="1177"/>
                    </a:cubicBezTo>
                    <a:cubicBezTo>
                      <a:pt x="330" y="1180"/>
                      <a:pt x="341" y="1175"/>
                      <a:pt x="341" y="1175"/>
                    </a:cubicBezTo>
                    <a:cubicBezTo>
                      <a:pt x="341" y="1175"/>
                      <a:pt x="345" y="1190"/>
                      <a:pt x="356" y="1194"/>
                    </a:cubicBezTo>
                    <a:cubicBezTo>
                      <a:pt x="367" y="1198"/>
                      <a:pt x="377" y="1200"/>
                      <a:pt x="377" y="1200"/>
                    </a:cubicBezTo>
                    <a:cubicBezTo>
                      <a:pt x="392" y="1211"/>
                      <a:pt x="392" y="1211"/>
                      <a:pt x="392" y="1211"/>
                    </a:cubicBezTo>
                    <a:cubicBezTo>
                      <a:pt x="403" y="1210"/>
                      <a:pt x="403" y="1210"/>
                      <a:pt x="403" y="1210"/>
                    </a:cubicBezTo>
                    <a:cubicBezTo>
                      <a:pt x="403" y="1210"/>
                      <a:pt x="397" y="1218"/>
                      <a:pt x="403" y="1221"/>
                    </a:cubicBezTo>
                    <a:cubicBezTo>
                      <a:pt x="409" y="1224"/>
                      <a:pt x="420" y="1224"/>
                      <a:pt x="420" y="1224"/>
                    </a:cubicBezTo>
                    <a:cubicBezTo>
                      <a:pt x="447" y="1249"/>
                      <a:pt x="447" y="1249"/>
                      <a:pt x="447" y="1249"/>
                    </a:cubicBezTo>
                    <a:cubicBezTo>
                      <a:pt x="462" y="1236"/>
                      <a:pt x="462" y="1236"/>
                      <a:pt x="462" y="1236"/>
                    </a:cubicBezTo>
                    <a:cubicBezTo>
                      <a:pt x="462" y="1236"/>
                      <a:pt x="475" y="1219"/>
                      <a:pt x="489" y="1234"/>
                    </a:cubicBezTo>
                    <a:cubicBezTo>
                      <a:pt x="503" y="1249"/>
                      <a:pt x="521" y="1263"/>
                      <a:pt x="521" y="1263"/>
                    </a:cubicBezTo>
                    <a:cubicBezTo>
                      <a:pt x="552" y="1269"/>
                      <a:pt x="552" y="1269"/>
                      <a:pt x="552" y="1269"/>
                    </a:cubicBezTo>
                    <a:cubicBezTo>
                      <a:pt x="552" y="1269"/>
                      <a:pt x="567" y="1301"/>
                      <a:pt x="571" y="1302"/>
                    </a:cubicBezTo>
                    <a:cubicBezTo>
                      <a:pt x="575" y="1303"/>
                      <a:pt x="579" y="1278"/>
                      <a:pt x="590" y="1285"/>
                    </a:cubicBezTo>
                    <a:cubicBezTo>
                      <a:pt x="601" y="1292"/>
                      <a:pt x="596" y="1308"/>
                      <a:pt x="604" y="1314"/>
                    </a:cubicBezTo>
                    <a:cubicBezTo>
                      <a:pt x="612" y="1320"/>
                      <a:pt x="626" y="1332"/>
                      <a:pt x="626" y="1332"/>
                    </a:cubicBezTo>
                    <a:cubicBezTo>
                      <a:pt x="626" y="1332"/>
                      <a:pt x="641" y="1321"/>
                      <a:pt x="646" y="1328"/>
                    </a:cubicBezTo>
                    <a:cubicBezTo>
                      <a:pt x="651" y="1335"/>
                      <a:pt x="634" y="1338"/>
                      <a:pt x="650" y="1345"/>
                    </a:cubicBezTo>
                    <a:cubicBezTo>
                      <a:pt x="666" y="1352"/>
                      <a:pt x="678" y="1343"/>
                      <a:pt x="678" y="1343"/>
                    </a:cubicBezTo>
                    <a:cubicBezTo>
                      <a:pt x="678" y="1343"/>
                      <a:pt x="678" y="1361"/>
                      <a:pt x="687" y="1362"/>
                    </a:cubicBezTo>
                    <a:cubicBezTo>
                      <a:pt x="696" y="1363"/>
                      <a:pt x="698" y="1349"/>
                      <a:pt x="698" y="1349"/>
                    </a:cubicBezTo>
                    <a:cubicBezTo>
                      <a:pt x="698" y="1349"/>
                      <a:pt x="697" y="1363"/>
                      <a:pt x="707" y="1362"/>
                    </a:cubicBezTo>
                    <a:cubicBezTo>
                      <a:pt x="717" y="1361"/>
                      <a:pt x="719" y="1353"/>
                      <a:pt x="719" y="1353"/>
                    </a:cubicBezTo>
                    <a:cubicBezTo>
                      <a:pt x="719" y="1353"/>
                      <a:pt x="752" y="1373"/>
                      <a:pt x="766" y="1372"/>
                    </a:cubicBezTo>
                    <a:cubicBezTo>
                      <a:pt x="780" y="1371"/>
                      <a:pt x="806" y="1346"/>
                      <a:pt x="817" y="1355"/>
                    </a:cubicBezTo>
                    <a:cubicBezTo>
                      <a:pt x="828" y="1364"/>
                      <a:pt x="817" y="1392"/>
                      <a:pt x="822" y="1394"/>
                    </a:cubicBezTo>
                    <a:cubicBezTo>
                      <a:pt x="827" y="1396"/>
                      <a:pt x="832" y="1395"/>
                      <a:pt x="832" y="1395"/>
                    </a:cubicBezTo>
                    <a:cubicBezTo>
                      <a:pt x="832" y="1395"/>
                      <a:pt x="856" y="1339"/>
                      <a:pt x="870" y="1344"/>
                    </a:cubicBezTo>
                    <a:cubicBezTo>
                      <a:pt x="884" y="1349"/>
                      <a:pt x="894" y="1350"/>
                      <a:pt x="894" y="1350"/>
                    </a:cubicBezTo>
                    <a:cubicBezTo>
                      <a:pt x="894" y="1364"/>
                      <a:pt x="894" y="1364"/>
                      <a:pt x="894" y="1364"/>
                    </a:cubicBezTo>
                    <a:cubicBezTo>
                      <a:pt x="894" y="1364"/>
                      <a:pt x="930" y="1346"/>
                      <a:pt x="943" y="1357"/>
                    </a:cubicBezTo>
                    <a:cubicBezTo>
                      <a:pt x="956" y="1368"/>
                      <a:pt x="956" y="1378"/>
                      <a:pt x="956" y="1378"/>
                    </a:cubicBezTo>
                    <a:cubicBezTo>
                      <a:pt x="956" y="1378"/>
                      <a:pt x="987" y="1380"/>
                      <a:pt x="995" y="1373"/>
                    </a:cubicBezTo>
                    <a:cubicBezTo>
                      <a:pt x="1003" y="1366"/>
                      <a:pt x="995" y="1350"/>
                      <a:pt x="995" y="1350"/>
                    </a:cubicBezTo>
                    <a:cubicBezTo>
                      <a:pt x="995" y="1350"/>
                      <a:pt x="1016" y="1348"/>
                      <a:pt x="1018" y="1343"/>
                    </a:cubicBezTo>
                    <a:cubicBezTo>
                      <a:pt x="1020" y="1338"/>
                      <a:pt x="1013" y="1322"/>
                      <a:pt x="1013" y="1322"/>
                    </a:cubicBezTo>
                    <a:cubicBezTo>
                      <a:pt x="1013" y="1322"/>
                      <a:pt x="1037" y="1326"/>
                      <a:pt x="1044" y="1318"/>
                    </a:cubicBezTo>
                    <a:cubicBezTo>
                      <a:pt x="1051" y="1310"/>
                      <a:pt x="1068" y="1291"/>
                      <a:pt x="1076" y="1291"/>
                    </a:cubicBezTo>
                    <a:cubicBezTo>
                      <a:pt x="1084" y="1291"/>
                      <a:pt x="1098" y="1305"/>
                      <a:pt x="1109" y="1305"/>
                    </a:cubicBezTo>
                    <a:cubicBezTo>
                      <a:pt x="1120" y="1305"/>
                      <a:pt x="1112" y="1274"/>
                      <a:pt x="1130" y="1283"/>
                    </a:cubicBezTo>
                    <a:cubicBezTo>
                      <a:pt x="1148" y="1292"/>
                      <a:pt x="1149" y="1297"/>
                      <a:pt x="1149" y="1297"/>
                    </a:cubicBezTo>
                    <a:cubicBezTo>
                      <a:pt x="1149" y="1297"/>
                      <a:pt x="1133" y="1305"/>
                      <a:pt x="1142" y="1307"/>
                    </a:cubicBezTo>
                    <a:cubicBezTo>
                      <a:pt x="1151" y="1309"/>
                      <a:pt x="1162" y="1308"/>
                      <a:pt x="1162" y="1308"/>
                    </a:cubicBezTo>
                    <a:cubicBezTo>
                      <a:pt x="1173" y="1328"/>
                      <a:pt x="1173" y="1328"/>
                      <a:pt x="1173" y="1328"/>
                    </a:cubicBezTo>
                    <a:cubicBezTo>
                      <a:pt x="1173" y="1328"/>
                      <a:pt x="1153" y="1337"/>
                      <a:pt x="1161" y="1339"/>
                    </a:cubicBezTo>
                    <a:cubicBezTo>
                      <a:pt x="1169" y="1341"/>
                      <a:pt x="1184" y="1341"/>
                      <a:pt x="1191" y="1341"/>
                    </a:cubicBezTo>
                    <a:cubicBezTo>
                      <a:pt x="1198" y="1341"/>
                      <a:pt x="1213" y="1345"/>
                      <a:pt x="1213" y="1345"/>
                    </a:cubicBezTo>
                    <a:cubicBezTo>
                      <a:pt x="1217" y="1332"/>
                      <a:pt x="1217" y="1332"/>
                      <a:pt x="1217" y="1332"/>
                    </a:cubicBezTo>
                    <a:cubicBezTo>
                      <a:pt x="1217" y="1332"/>
                      <a:pt x="1231" y="1339"/>
                      <a:pt x="1239" y="1347"/>
                    </a:cubicBezTo>
                    <a:cubicBezTo>
                      <a:pt x="1247" y="1355"/>
                      <a:pt x="1256" y="1382"/>
                      <a:pt x="1256" y="1382"/>
                    </a:cubicBezTo>
                    <a:cubicBezTo>
                      <a:pt x="1256" y="1382"/>
                      <a:pt x="1271" y="1380"/>
                      <a:pt x="1278" y="1382"/>
                    </a:cubicBezTo>
                    <a:cubicBezTo>
                      <a:pt x="1285" y="1384"/>
                      <a:pt x="1283" y="1406"/>
                      <a:pt x="1283" y="1406"/>
                    </a:cubicBezTo>
                    <a:cubicBezTo>
                      <a:pt x="1291" y="1422"/>
                      <a:pt x="1291" y="1422"/>
                      <a:pt x="1291" y="1422"/>
                    </a:cubicBezTo>
                    <a:cubicBezTo>
                      <a:pt x="1298" y="1459"/>
                      <a:pt x="1298" y="1459"/>
                      <a:pt x="1298" y="1459"/>
                    </a:cubicBezTo>
                    <a:cubicBezTo>
                      <a:pt x="1298" y="1459"/>
                      <a:pt x="1288" y="1465"/>
                      <a:pt x="1281" y="1465"/>
                    </a:cubicBezTo>
                    <a:cubicBezTo>
                      <a:pt x="1274" y="1465"/>
                      <a:pt x="1290" y="1476"/>
                      <a:pt x="1290" y="1476"/>
                    </a:cubicBezTo>
                    <a:cubicBezTo>
                      <a:pt x="1290" y="1476"/>
                      <a:pt x="1289" y="1482"/>
                      <a:pt x="1286" y="1489"/>
                    </a:cubicBezTo>
                    <a:cubicBezTo>
                      <a:pt x="1283" y="1496"/>
                      <a:pt x="1271" y="1488"/>
                      <a:pt x="1271" y="1488"/>
                    </a:cubicBezTo>
                    <a:cubicBezTo>
                      <a:pt x="1271" y="1488"/>
                      <a:pt x="1272" y="1497"/>
                      <a:pt x="1271" y="1508"/>
                    </a:cubicBezTo>
                    <a:cubicBezTo>
                      <a:pt x="1270" y="1519"/>
                      <a:pt x="1259" y="1515"/>
                      <a:pt x="1259" y="1515"/>
                    </a:cubicBezTo>
                    <a:cubicBezTo>
                      <a:pt x="1261" y="1535"/>
                      <a:pt x="1261" y="1535"/>
                      <a:pt x="1261" y="1535"/>
                    </a:cubicBezTo>
                    <a:cubicBezTo>
                      <a:pt x="1254" y="1538"/>
                      <a:pt x="1254" y="1538"/>
                      <a:pt x="1254" y="1538"/>
                    </a:cubicBezTo>
                    <a:cubicBezTo>
                      <a:pt x="1254" y="1538"/>
                      <a:pt x="1255" y="1547"/>
                      <a:pt x="1260" y="1552"/>
                    </a:cubicBezTo>
                    <a:cubicBezTo>
                      <a:pt x="1265" y="1557"/>
                      <a:pt x="1270" y="1567"/>
                      <a:pt x="1270" y="1567"/>
                    </a:cubicBezTo>
                    <a:cubicBezTo>
                      <a:pt x="1264" y="1581"/>
                      <a:pt x="1264" y="1581"/>
                      <a:pt x="1264" y="1581"/>
                    </a:cubicBezTo>
                    <a:cubicBezTo>
                      <a:pt x="1264" y="1581"/>
                      <a:pt x="1280" y="1571"/>
                      <a:pt x="1288" y="1570"/>
                    </a:cubicBezTo>
                    <a:cubicBezTo>
                      <a:pt x="1296" y="1569"/>
                      <a:pt x="1325" y="1569"/>
                      <a:pt x="1325" y="1569"/>
                    </a:cubicBezTo>
                    <a:cubicBezTo>
                      <a:pt x="1308" y="1584"/>
                      <a:pt x="1308" y="1584"/>
                      <a:pt x="1308" y="1584"/>
                    </a:cubicBezTo>
                    <a:cubicBezTo>
                      <a:pt x="1324" y="1597"/>
                      <a:pt x="1324" y="1597"/>
                      <a:pt x="1324" y="1597"/>
                    </a:cubicBezTo>
                    <a:cubicBezTo>
                      <a:pt x="1329" y="1624"/>
                      <a:pt x="1329" y="1624"/>
                      <a:pt x="1329" y="1624"/>
                    </a:cubicBezTo>
                    <a:cubicBezTo>
                      <a:pt x="1329" y="1624"/>
                      <a:pt x="1357" y="1625"/>
                      <a:pt x="1364" y="1631"/>
                    </a:cubicBezTo>
                    <a:cubicBezTo>
                      <a:pt x="1371" y="1637"/>
                      <a:pt x="1348" y="1646"/>
                      <a:pt x="1348" y="1646"/>
                    </a:cubicBezTo>
                    <a:cubicBezTo>
                      <a:pt x="1348" y="1646"/>
                      <a:pt x="1357" y="1658"/>
                      <a:pt x="1354" y="1661"/>
                    </a:cubicBezTo>
                    <a:cubicBezTo>
                      <a:pt x="1351" y="1664"/>
                      <a:pt x="1345" y="1678"/>
                      <a:pt x="1345" y="1678"/>
                    </a:cubicBezTo>
                    <a:cubicBezTo>
                      <a:pt x="1384" y="1682"/>
                      <a:pt x="1384" y="1682"/>
                      <a:pt x="1384" y="1682"/>
                    </a:cubicBezTo>
                    <a:cubicBezTo>
                      <a:pt x="1389" y="1702"/>
                      <a:pt x="1389" y="1702"/>
                      <a:pt x="1389" y="1702"/>
                    </a:cubicBezTo>
                    <a:cubicBezTo>
                      <a:pt x="1400" y="1701"/>
                      <a:pt x="1400" y="1701"/>
                      <a:pt x="1400" y="1701"/>
                    </a:cubicBezTo>
                    <a:cubicBezTo>
                      <a:pt x="1400" y="1701"/>
                      <a:pt x="1400" y="1713"/>
                      <a:pt x="1403" y="1713"/>
                    </a:cubicBezTo>
                    <a:cubicBezTo>
                      <a:pt x="1406" y="1713"/>
                      <a:pt x="1425" y="1712"/>
                      <a:pt x="1425" y="1712"/>
                    </a:cubicBezTo>
                    <a:cubicBezTo>
                      <a:pt x="1425" y="1712"/>
                      <a:pt x="1434" y="1694"/>
                      <a:pt x="1444" y="1695"/>
                    </a:cubicBezTo>
                    <a:cubicBezTo>
                      <a:pt x="1454" y="1696"/>
                      <a:pt x="1449" y="1714"/>
                      <a:pt x="1449" y="1714"/>
                    </a:cubicBezTo>
                    <a:cubicBezTo>
                      <a:pt x="1451" y="1727"/>
                      <a:pt x="1451" y="1727"/>
                      <a:pt x="1451" y="1727"/>
                    </a:cubicBezTo>
                    <a:cubicBezTo>
                      <a:pt x="1480" y="1729"/>
                      <a:pt x="1480" y="1729"/>
                      <a:pt x="1480" y="1729"/>
                    </a:cubicBezTo>
                    <a:cubicBezTo>
                      <a:pt x="1480" y="1704"/>
                      <a:pt x="1480" y="1704"/>
                      <a:pt x="1480" y="1704"/>
                    </a:cubicBezTo>
                    <a:cubicBezTo>
                      <a:pt x="1480" y="1704"/>
                      <a:pt x="1462" y="1692"/>
                      <a:pt x="1461" y="1679"/>
                    </a:cubicBezTo>
                    <a:cubicBezTo>
                      <a:pt x="1460" y="1666"/>
                      <a:pt x="1468" y="1657"/>
                      <a:pt x="1468" y="1657"/>
                    </a:cubicBezTo>
                    <a:cubicBezTo>
                      <a:pt x="1492" y="1659"/>
                      <a:pt x="1492" y="1659"/>
                      <a:pt x="1492" y="1659"/>
                    </a:cubicBezTo>
                    <a:cubicBezTo>
                      <a:pt x="1492" y="1653"/>
                      <a:pt x="1493" y="1646"/>
                      <a:pt x="1495" y="1642"/>
                    </a:cubicBezTo>
                    <a:cubicBezTo>
                      <a:pt x="1499" y="1634"/>
                      <a:pt x="1518" y="1657"/>
                      <a:pt x="1524" y="1657"/>
                    </a:cubicBezTo>
                    <a:cubicBezTo>
                      <a:pt x="1530" y="1657"/>
                      <a:pt x="1539" y="1641"/>
                      <a:pt x="1539" y="1641"/>
                    </a:cubicBezTo>
                    <a:cubicBezTo>
                      <a:pt x="1550" y="1653"/>
                      <a:pt x="1550" y="1653"/>
                      <a:pt x="1550" y="1653"/>
                    </a:cubicBezTo>
                    <a:cubicBezTo>
                      <a:pt x="1549" y="1640"/>
                      <a:pt x="1549" y="1640"/>
                      <a:pt x="1549" y="1640"/>
                    </a:cubicBezTo>
                    <a:cubicBezTo>
                      <a:pt x="1554" y="1639"/>
                      <a:pt x="1554" y="1639"/>
                      <a:pt x="1554" y="1639"/>
                    </a:cubicBezTo>
                    <a:cubicBezTo>
                      <a:pt x="1563" y="1652"/>
                      <a:pt x="1563" y="1652"/>
                      <a:pt x="1563" y="1652"/>
                    </a:cubicBezTo>
                    <a:cubicBezTo>
                      <a:pt x="1563" y="1652"/>
                      <a:pt x="1562" y="1657"/>
                      <a:pt x="1575" y="1656"/>
                    </a:cubicBezTo>
                    <a:cubicBezTo>
                      <a:pt x="1588" y="1655"/>
                      <a:pt x="1571" y="1639"/>
                      <a:pt x="1571" y="1639"/>
                    </a:cubicBezTo>
                    <a:cubicBezTo>
                      <a:pt x="1582" y="1639"/>
                      <a:pt x="1582" y="1639"/>
                      <a:pt x="1582" y="1639"/>
                    </a:cubicBezTo>
                    <a:cubicBezTo>
                      <a:pt x="1586" y="1646"/>
                      <a:pt x="1586" y="1646"/>
                      <a:pt x="1586" y="1646"/>
                    </a:cubicBezTo>
                    <a:cubicBezTo>
                      <a:pt x="1586" y="1646"/>
                      <a:pt x="1594" y="1642"/>
                      <a:pt x="1601" y="1640"/>
                    </a:cubicBezTo>
                    <a:cubicBezTo>
                      <a:pt x="1608" y="1638"/>
                      <a:pt x="1602" y="1624"/>
                      <a:pt x="1606" y="1619"/>
                    </a:cubicBezTo>
                    <a:cubicBezTo>
                      <a:pt x="1610" y="1614"/>
                      <a:pt x="1625" y="1610"/>
                      <a:pt x="1625" y="1610"/>
                    </a:cubicBezTo>
                    <a:cubicBezTo>
                      <a:pt x="1647" y="1632"/>
                      <a:pt x="1647" y="1632"/>
                      <a:pt x="1647" y="1632"/>
                    </a:cubicBezTo>
                    <a:cubicBezTo>
                      <a:pt x="1668" y="1627"/>
                      <a:pt x="1668" y="1627"/>
                      <a:pt x="1668" y="1627"/>
                    </a:cubicBezTo>
                    <a:cubicBezTo>
                      <a:pt x="1673" y="1635"/>
                      <a:pt x="1673" y="1635"/>
                      <a:pt x="1673" y="1635"/>
                    </a:cubicBezTo>
                    <a:cubicBezTo>
                      <a:pt x="1673" y="1635"/>
                      <a:pt x="1693" y="1634"/>
                      <a:pt x="1698" y="1642"/>
                    </a:cubicBezTo>
                    <a:cubicBezTo>
                      <a:pt x="1703" y="1650"/>
                      <a:pt x="1687" y="1657"/>
                      <a:pt x="1687" y="1657"/>
                    </a:cubicBezTo>
                    <a:cubicBezTo>
                      <a:pt x="1691" y="1667"/>
                      <a:pt x="1691" y="1667"/>
                      <a:pt x="1691" y="1667"/>
                    </a:cubicBezTo>
                    <a:cubicBezTo>
                      <a:pt x="1698" y="1671"/>
                      <a:pt x="1698" y="1671"/>
                      <a:pt x="1698" y="1671"/>
                    </a:cubicBezTo>
                    <a:cubicBezTo>
                      <a:pt x="1698" y="1684"/>
                      <a:pt x="1698" y="1684"/>
                      <a:pt x="1698" y="1684"/>
                    </a:cubicBezTo>
                    <a:cubicBezTo>
                      <a:pt x="1709" y="1685"/>
                      <a:pt x="1709" y="1685"/>
                      <a:pt x="1709" y="1685"/>
                    </a:cubicBezTo>
                    <a:cubicBezTo>
                      <a:pt x="1709" y="1685"/>
                      <a:pt x="1713" y="1690"/>
                      <a:pt x="1720" y="1697"/>
                    </a:cubicBezTo>
                    <a:cubicBezTo>
                      <a:pt x="1727" y="1704"/>
                      <a:pt x="1740" y="1701"/>
                      <a:pt x="1748" y="1702"/>
                    </a:cubicBezTo>
                    <a:cubicBezTo>
                      <a:pt x="1752" y="1702"/>
                      <a:pt x="1755" y="1704"/>
                      <a:pt x="1757" y="1705"/>
                    </a:cubicBezTo>
                    <a:cubicBezTo>
                      <a:pt x="1786" y="1686"/>
                      <a:pt x="1786" y="1686"/>
                      <a:pt x="1786" y="1686"/>
                    </a:cubicBezTo>
                    <a:cubicBezTo>
                      <a:pt x="1798" y="1694"/>
                      <a:pt x="1798" y="1694"/>
                      <a:pt x="1798" y="1694"/>
                    </a:cubicBezTo>
                    <a:cubicBezTo>
                      <a:pt x="1798" y="1694"/>
                      <a:pt x="1843" y="1694"/>
                      <a:pt x="1849" y="1705"/>
                    </a:cubicBezTo>
                    <a:cubicBezTo>
                      <a:pt x="1854" y="1717"/>
                      <a:pt x="1839" y="1739"/>
                      <a:pt x="1846" y="1750"/>
                    </a:cubicBezTo>
                    <a:cubicBezTo>
                      <a:pt x="1854" y="1761"/>
                      <a:pt x="1875" y="1776"/>
                      <a:pt x="1875" y="1776"/>
                    </a:cubicBezTo>
                    <a:cubicBezTo>
                      <a:pt x="1889" y="1774"/>
                      <a:pt x="1889" y="1774"/>
                      <a:pt x="1889" y="1774"/>
                    </a:cubicBezTo>
                    <a:cubicBezTo>
                      <a:pt x="1889" y="1762"/>
                      <a:pt x="1889" y="1762"/>
                      <a:pt x="1889" y="1762"/>
                    </a:cubicBezTo>
                    <a:cubicBezTo>
                      <a:pt x="1889" y="1762"/>
                      <a:pt x="1880" y="1730"/>
                      <a:pt x="1892" y="1713"/>
                    </a:cubicBezTo>
                    <a:cubicBezTo>
                      <a:pt x="1904" y="1697"/>
                      <a:pt x="1931" y="1699"/>
                      <a:pt x="1945" y="1696"/>
                    </a:cubicBezTo>
                    <a:cubicBezTo>
                      <a:pt x="1958" y="1693"/>
                      <a:pt x="2001" y="1684"/>
                      <a:pt x="2001" y="1674"/>
                    </a:cubicBezTo>
                    <a:cubicBezTo>
                      <a:pt x="2002" y="1664"/>
                      <a:pt x="2002" y="1634"/>
                      <a:pt x="2011" y="1632"/>
                    </a:cubicBezTo>
                    <a:cubicBezTo>
                      <a:pt x="2020" y="1630"/>
                      <a:pt x="2027" y="1664"/>
                      <a:pt x="2036" y="1660"/>
                    </a:cubicBezTo>
                    <a:cubicBezTo>
                      <a:pt x="2046" y="1657"/>
                      <a:pt x="2066" y="1626"/>
                      <a:pt x="2066" y="1626"/>
                    </a:cubicBezTo>
                    <a:cubicBezTo>
                      <a:pt x="2077" y="1636"/>
                      <a:pt x="2077" y="1636"/>
                      <a:pt x="2077" y="1636"/>
                    </a:cubicBezTo>
                    <a:cubicBezTo>
                      <a:pt x="2099" y="1629"/>
                      <a:pt x="2099" y="1629"/>
                      <a:pt x="2099" y="1629"/>
                    </a:cubicBezTo>
                    <a:cubicBezTo>
                      <a:pt x="2099" y="1629"/>
                      <a:pt x="2124" y="1636"/>
                      <a:pt x="2136" y="1629"/>
                    </a:cubicBezTo>
                    <a:cubicBezTo>
                      <a:pt x="2149" y="1622"/>
                      <a:pt x="2154" y="1619"/>
                      <a:pt x="2161" y="1614"/>
                    </a:cubicBezTo>
                    <a:cubicBezTo>
                      <a:pt x="2167" y="1609"/>
                      <a:pt x="2196" y="1584"/>
                      <a:pt x="2201" y="1574"/>
                    </a:cubicBezTo>
                    <a:cubicBezTo>
                      <a:pt x="2205" y="1564"/>
                      <a:pt x="2192" y="1544"/>
                      <a:pt x="2192" y="1544"/>
                    </a:cubicBezTo>
                    <a:cubicBezTo>
                      <a:pt x="2205" y="1544"/>
                      <a:pt x="2205" y="1544"/>
                      <a:pt x="2205" y="1544"/>
                    </a:cubicBezTo>
                    <a:cubicBezTo>
                      <a:pt x="2211" y="1524"/>
                      <a:pt x="2211" y="1524"/>
                      <a:pt x="2211" y="1524"/>
                    </a:cubicBezTo>
                    <a:cubicBezTo>
                      <a:pt x="2226" y="1525"/>
                      <a:pt x="2226" y="1525"/>
                      <a:pt x="2226" y="1525"/>
                    </a:cubicBezTo>
                    <a:cubicBezTo>
                      <a:pt x="2233" y="1500"/>
                      <a:pt x="2233" y="1500"/>
                      <a:pt x="2233" y="1500"/>
                    </a:cubicBezTo>
                    <a:cubicBezTo>
                      <a:pt x="2241" y="1500"/>
                      <a:pt x="2241" y="1500"/>
                      <a:pt x="2241" y="1500"/>
                    </a:cubicBezTo>
                    <a:cubicBezTo>
                      <a:pt x="2245" y="1473"/>
                      <a:pt x="2245" y="1473"/>
                      <a:pt x="2245" y="1473"/>
                    </a:cubicBezTo>
                    <a:cubicBezTo>
                      <a:pt x="2245" y="1473"/>
                      <a:pt x="2259" y="1478"/>
                      <a:pt x="2259" y="1456"/>
                    </a:cubicBezTo>
                    <a:cubicBezTo>
                      <a:pt x="2259" y="1434"/>
                      <a:pt x="2246" y="1437"/>
                      <a:pt x="2251" y="1429"/>
                    </a:cubicBezTo>
                    <a:cubicBezTo>
                      <a:pt x="2255" y="1420"/>
                      <a:pt x="2274" y="1423"/>
                      <a:pt x="2274" y="1405"/>
                    </a:cubicBezTo>
                    <a:cubicBezTo>
                      <a:pt x="2275" y="1388"/>
                      <a:pt x="2263" y="1388"/>
                      <a:pt x="2264" y="1381"/>
                    </a:cubicBezTo>
                    <a:cubicBezTo>
                      <a:pt x="2264" y="1373"/>
                      <a:pt x="2275" y="1370"/>
                      <a:pt x="2275" y="1370"/>
                    </a:cubicBezTo>
                    <a:cubicBezTo>
                      <a:pt x="2276" y="1344"/>
                      <a:pt x="2276" y="1344"/>
                      <a:pt x="2276" y="1344"/>
                    </a:cubicBezTo>
                    <a:cubicBezTo>
                      <a:pt x="2276" y="1344"/>
                      <a:pt x="2303" y="1336"/>
                      <a:pt x="2310" y="1320"/>
                    </a:cubicBezTo>
                    <a:cubicBezTo>
                      <a:pt x="2317" y="1304"/>
                      <a:pt x="2300" y="1303"/>
                      <a:pt x="2300" y="1303"/>
                    </a:cubicBezTo>
                    <a:cubicBezTo>
                      <a:pt x="2300" y="1303"/>
                      <a:pt x="2332" y="1298"/>
                      <a:pt x="2332" y="1289"/>
                    </a:cubicBezTo>
                    <a:cubicBezTo>
                      <a:pt x="2333" y="1280"/>
                      <a:pt x="2314" y="1275"/>
                      <a:pt x="2314" y="1275"/>
                    </a:cubicBezTo>
                    <a:cubicBezTo>
                      <a:pt x="2314" y="1275"/>
                      <a:pt x="2352" y="1241"/>
                      <a:pt x="2335" y="1231"/>
                    </a:cubicBezTo>
                    <a:cubicBezTo>
                      <a:pt x="2318" y="1222"/>
                      <a:pt x="2238" y="1244"/>
                      <a:pt x="2238" y="1244"/>
                    </a:cubicBezTo>
                    <a:cubicBezTo>
                      <a:pt x="2228" y="1233"/>
                      <a:pt x="2228" y="1233"/>
                      <a:pt x="2228" y="1233"/>
                    </a:cubicBezTo>
                    <a:cubicBezTo>
                      <a:pt x="2253" y="1232"/>
                      <a:pt x="2253" y="1232"/>
                      <a:pt x="2253" y="1232"/>
                    </a:cubicBezTo>
                    <a:cubicBezTo>
                      <a:pt x="2253" y="1232"/>
                      <a:pt x="2253" y="1217"/>
                      <a:pt x="2263" y="1213"/>
                    </a:cubicBezTo>
                    <a:cubicBezTo>
                      <a:pt x="2273" y="1209"/>
                      <a:pt x="2292" y="1207"/>
                      <a:pt x="2292" y="1207"/>
                    </a:cubicBezTo>
                    <a:cubicBezTo>
                      <a:pt x="2292" y="1207"/>
                      <a:pt x="2279" y="1183"/>
                      <a:pt x="2275" y="1182"/>
                    </a:cubicBezTo>
                    <a:cubicBezTo>
                      <a:pt x="2271" y="1181"/>
                      <a:pt x="2248" y="1175"/>
                      <a:pt x="2248" y="1175"/>
                    </a:cubicBezTo>
                    <a:cubicBezTo>
                      <a:pt x="2240" y="1164"/>
                      <a:pt x="2240" y="1164"/>
                      <a:pt x="2240" y="1164"/>
                    </a:cubicBezTo>
                    <a:cubicBezTo>
                      <a:pt x="2231" y="1165"/>
                      <a:pt x="2231" y="1165"/>
                      <a:pt x="2231" y="1165"/>
                    </a:cubicBezTo>
                    <a:cubicBezTo>
                      <a:pt x="2231" y="1165"/>
                      <a:pt x="2222" y="1153"/>
                      <a:pt x="2215" y="1152"/>
                    </a:cubicBezTo>
                    <a:cubicBezTo>
                      <a:pt x="2208" y="1151"/>
                      <a:pt x="2190" y="1157"/>
                      <a:pt x="2190" y="1157"/>
                    </a:cubicBezTo>
                    <a:cubicBezTo>
                      <a:pt x="2167" y="1126"/>
                      <a:pt x="2167" y="1126"/>
                      <a:pt x="2167" y="1126"/>
                    </a:cubicBezTo>
                    <a:cubicBezTo>
                      <a:pt x="2167" y="1126"/>
                      <a:pt x="2188" y="1147"/>
                      <a:pt x="2194" y="1145"/>
                    </a:cubicBezTo>
                    <a:cubicBezTo>
                      <a:pt x="2200" y="1143"/>
                      <a:pt x="2207" y="1139"/>
                      <a:pt x="2207" y="1139"/>
                    </a:cubicBezTo>
                    <a:cubicBezTo>
                      <a:pt x="2226" y="1144"/>
                      <a:pt x="2226" y="1144"/>
                      <a:pt x="2226" y="1144"/>
                    </a:cubicBezTo>
                    <a:cubicBezTo>
                      <a:pt x="2236" y="1155"/>
                      <a:pt x="2236" y="1155"/>
                      <a:pt x="2236" y="1155"/>
                    </a:cubicBezTo>
                    <a:cubicBezTo>
                      <a:pt x="2245" y="1151"/>
                      <a:pt x="2245" y="1151"/>
                      <a:pt x="2245" y="1151"/>
                    </a:cubicBezTo>
                    <a:cubicBezTo>
                      <a:pt x="2276" y="1161"/>
                      <a:pt x="2276" y="1161"/>
                      <a:pt x="2276" y="1161"/>
                    </a:cubicBezTo>
                    <a:cubicBezTo>
                      <a:pt x="2263" y="1144"/>
                      <a:pt x="2263" y="1144"/>
                      <a:pt x="2263" y="1144"/>
                    </a:cubicBezTo>
                    <a:cubicBezTo>
                      <a:pt x="2252" y="1142"/>
                      <a:pt x="2252" y="1142"/>
                      <a:pt x="2252" y="1142"/>
                    </a:cubicBezTo>
                    <a:cubicBezTo>
                      <a:pt x="2252" y="1142"/>
                      <a:pt x="2251" y="1120"/>
                      <a:pt x="2243" y="1119"/>
                    </a:cubicBezTo>
                    <a:cubicBezTo>
                      <a:pt x="2235" y="1118"/>
                      <a:pt x="2223" y="1115"/>
                      <a:pt x="2218" y="1111"/>
                    </a:cubicBezTo>
                    <a:cubicBezTo>
                      <a:pt x="2213" y="1107"/>
                      <a:pt x="2211" y="1088"/>
                      <a:pt x="2211" y="1088"/>
                    </a:cubicBezTo>
                    <a:cubicBezTo>
                      <a:pt x="2157" y="1022"/>
                      <a:pt x="2157" y="1022"/>
                      <a:pt x="2157" y="1022"/>
                    </a:cubicBezTo>
                    <a:cubicBezTo>
                      <a:pt x="2135" y="1016"/>
                      <a:pt x="2135" y="1016"/>
                      <a:pt x="2135" y="1016"/>
                    </a:cubicBezTo>
                    <a:cubicBezTo>
                      <a:pt x="2112" y="998"/>
                      <a:pt x="2112" y="998"/>
                      <a:pt x="2112" y="998"/>
                    </a:cubicBezTo>
                    <a:cubicBezTo>
                      <a:pt x="2097" y="1000"/>
                      <a:pt x="2097" y="1000"/>
                      <a:pt x="2097" y="1000"/>
                    </a:cubicBezTo>
                    <a:cubicBezTo>
                      <a:pt x="2097" y="1000"/>
                      <a:pt x="2084" y="975"/>
                      <a:pt x="2090" y="971"/>
                    </a:cubicBezTo>
                    <a:cubicBezTo>
                      <a:pt x="2096" y="967"/>
                      <a:pt x="2114" y="955"/>
                      <a:pt x="2114" y="946"/>
                    </a:cubicBezTo>
                    <a:cubicBezTo>
                      <a:pt x="2114" y="937"/>
                      <a:pt x="2107" y="919"/>
                      <a:pt x="2107" y="919"/>
                    </a:cubicBezTo>
                    <a:cubicBezTo>
                      <a:pt x="2107" y="919"/>
                      <a:pt x="2124" y="936"/>
                      <a:pt x="2132" y="930"/>
                    </a:cubicBezTo>
                    <a:cubicBezTo>
                      <a:pt x="2140" y="924"/>
                      <a:pt x="2131" y="897"/>
                      <a:pt x="2131" y="897"/>
                    </a:cubicBezTo>
                    <a:cubicBezTo>
                      <a:pt x="2146" y="898"/>
                      <a:pt x="2146" y="898"/>
                      <a:pt x="2146" y="898"/>
                    </a:cubicBezTo>
                    <a:cubicBezTo>
                      <a:pt x="2171" y="879"/>
                      <a:pt x="2171" y="879"/>
                      <a:pt x="2171" y="879"/>
                    </a:cubicBezTo>
                    <a:cubicBezTo>
                      <a:pt x="2171" y="879"/>
                      <a:pt x="2191" y="885"/>
                      <a:pt x="2196" y="884"/>
                    </a:cubicBezTo>
                    <a:cubicBezTo>
                      <a:pt x="2201" y="883"/>
                      <a:pt x="2192" y="869"/>
                      <a:pt x="2192" y="869"/>
                    </a:cubicBezTo>
                    <a:cubicBezTo>
                      <a:pt x="2196" y="853"/>
                      <a:pt x="2196" y="853"/>
                      <a:pt x="2196" y="853"/>
                    </a:cubicBezTo>
                    <a:cubicBezTo>
                      <a:pt x="2174" y="853"/>
                      <a:pt x="2174" y="853"/>
                      <a:pt x="2174" y="853"/>
                    </a:cubicBezTo>
                    <a:cubicBezTo>
                      <a:pt x="2166" y="846"/>
                      <a:pt x="2166" y="846"/>
                      <a:pt x="2166" y="846"/>
                    </a:cubicBezTo>
                    <a:cubicBezTo>
                      <a:pt x="2161" y="854"/>
                      <a:pt x="2161" y="854"/>
                      <a:pt x="2161" y="854"/>
                    </a:cubicBezTo>
                    <a:cubicBezTo>
                      <a:pt x="2140" y="851"/>
                      <a:pt x="2140" y="851"/>
                      <a:pt x="2140" y="851"/>
                    </a:cubicBezTo>
                    <a:cubicBezTo>
                      <a:pt x="2140" y="851"/>
                      <a:pt x="2124" y="833"/>
                      <a:pt x="2111" y="833"/>
                    </a:cubicBezTo>
                    <a:cubicBezTo>
                      <a:pt x="2098" y="833"/>
                      <a:pt x="2080" y="856"/>
                      <a:pt x="2079" y="861"/>
                    </a:cubicBezTo>
                    <a:cubicBezTo>
                      <a:pt x="2078" y="866"/>
                      <a:pt x="2074" y="875"/>
                      <a:pt x="2064" y="873"/>
                    </a:cubicBezTo>
                    <a:cubicBezTo>
                      <a:pt x="2054" y="871"/>
                      <a:pt x="2032" y="865"/>
                      <a:pt x="2030" y="851"/>
                    </a:cubicBezTo>
                    <a:cubicBezTo>
                      <a:pt x="2028" y="837"/>
                      <a:pt x="2020" y="820"/>
                      <a:pt x="2014" y="816"/>
                    </a:cubicBezTo>
                    <a:cubicBezTo>
                      <a:pt x="2008" y="812"/>
                      <a:pt x="2004" y="819"/>
                      <a:pt x="2004" y="819"/>
                    </a:cubicBezTo>
                    <a:cubicBezTo>
                      <a:pt x="2004" y="828"/>
                      <a:pt x="2004" y="828"/>
                      <a:pt x="2004" y="828"/>
                    </a:cubicBezTo>
                    <a:cubicBezTo>
                      <a:pt x="1996" y="816"/>
                      <a:pt x="1996" y="816"/>
                      <a:pt x="1996" y="816"/>
                    </a:cubicBezTo>
                    <a:cubicBezTo>
                      <a:pt x="1996" y="816"/>
                      <a:pt x="1968" y="819"/>
                      <a:pt x="1959" y="810"/>
                    </a:cubicBezTo>
                    <a:cubicBezTo>
                      <a:pt x="1950" y="801"/>
                      <a:pt x="1939" y="782"/>
                      <a:pt x="1942" y="776"/>
                    </a:cubicBezTo>
                    <a:cubicBezTo>
                      <a:pt x="1945" y="770"/>
                      <a:pt x="1944" y="760"/>
                      <a:pt x="1944" y="760"/>
                    </a:cubicBezTo>
                    <a:cubicBezTo>
                      <a:pt x="1955" y="759"/>
                      <a:pt x="1955" y="759"/>
                      <a:pt x="1955" y="759"/>
                    </a:cubicBezTo>
                    <a:cubicBezTo>
                      <a:pt x="1955" y="759"/>
                      <a:pt x="1961" y="768"/>
                      <a:pt x="1965" y="767"/>
                    </a:cubicBezTo>
                    <a:cubicBezTo>
                      <a:pt x="1969" y="766"/>
                      <a:pt x="1975" y="758"/>
                      <a:pt x="1975" y="758"/>
                    </a:cubicBezTo>
                    <a:cubicBezTo>
                      <a:pt x="1975" y="758"/>
                      <a:pt x="1988" y="766"/>
                      <a:pt x="1997" y="758"/>
                    </a:cubicBezTo>
                    <a:cubicBezTo>
                      <a:pt x="2006" y="750"/>
                      <a:pt x="1998" y="742"/>
                      <a:pt x="1998" y="742"/>
                    </a:cubicBezTo>
                    <a:cubicBezTo>
                      <a:pt x="1998" y="742"/>
                      <a:pt x="1997" y="718"/>
                      <a:pt x="2003" y="714"/>
                    </a:cubicBezTo>
                    <a:cubicBezTo>
                      <a:pt x="2009" y="710"/>
                      <a:pt x="2028" y="718"/>
                      <a:pt x="2032" y="707"/>
                    </a:cubicBezTo>
                    <a:cubicBezTo>
                      <a:pt x="2036" y="696"/>
                      <a:pt x="2037" y="683"/>
                      <a:pt x="2037" y="683"/>
                    </a:cubicBezTo>
                    <a:cubicBezTo>
                      <a:pt x="2049" y="676"/>
                      <a:pt x="2049" y="676"/>
                      <a:pt x="2049" y="676"/>
                    </a:cubicBezTo>
                    <a:cubicBezTo>
                      <a:pt x="2043" y="668"/>
                      <a:pt x="2043" y="668"/>
                      <a:pt x="2043" y="668"/>
                    </a:cubicBezTo>
                    <a:cubicBezTo>
                      <a:pt x="2068" y="675"/>
                      <a:pt x="2068" y="675"/>
                      <a:pt x="2068" y="675"/>
                    </a:cubicBezTo>
                    <a:cubicBezTo>
                      <a:pt x="2079" y="665"/>
                      <a:pt x="2079" y="665"/>
                      <a:pt x="2079" y="665"/>
                    </a:cubicBezTo>
                    <a:cubicBezTo>
                      <a:pt x="2079" y="665"/>
                      <a:pt x="2110" y="688"/>
                      <a:pt x="2108" y="702"/>
                    </a:cubicBezTo>
                    <a:cubicBezTo>
                      <a:pt x="2106" y="716"/>
                      <a:pt x="2088" y="719"/>
                      <a:pt x="2087" y="728"/>
                    </a:cubicBezTo>
                    <a:cubicBezTo>
                      <a:pt x="2086" y="737"/>
                      <a:pt x="2091" y="752"/>
                      <a:pt x="2098" y="752"/>
                    </a:cubicBezTo>
                    <a:cubicBezTo>
                      <a:pt x="2105" y="752"/>
                      <a:pt x="2114" y="749"/>
                      <a:pt x="2114" y="749"/>
                    </a:cubicBezTo>
                    <a:cubicBezTo>
                      <a:pt x="2109" y="767"/>
                      <a:pt x="2109" y="767"/>
                      <a:pt x="2109" y="767"/>
                    </a:cubicBezTo>
                    <a:cubicBezTo>
                      <a:pt x="2109" y="767"/>
                      <a:pt x="2090" y="784"/>
                      <a:pt x="2099" y="786"/>
                    </a:cubicBezTo>
                    <a:cubicBezTo>
                      <a:pt x="2108" y="788"/>
                      <a:pt x="2122" y="774"/>
                      <a:pt x="2122" y="774"/>
                    </a:cubicBezTo>
                    <a:cubicBezTo>
                      <a:pt x="2122" y="774"/>
                      <a:pt x="2126" y="775"/>
                      <a:pt x="2131" y="770"/>
                    </a:cubicBezTo>
                    <a:cubicBezTo>
                      <a:pt x="2136" y="765"/>
                      <a:pt x="2135" y="750"/>
                      <a:pt x="2135" y="750"/>
                    </a:cubicBezTo>
                    <a:cubicBezTo>
                      <a:pt x="2135" y="750"/>
                      <a:pt x="2176" y="729"/>
                      <a:pt x="2180" y="726"/>
                    </a:cubicBezTo>
                    <a:cubicBezTo>
                      <a:pt x="2184" y="723"/>
                      <a:pt x="2205" y="725"/>
                      <a:pt x="2205" y="725"/>
                    </a:cubicBezTo>
                    <a:cubicBezTo>
                      <a:pt x="2212" y="714"/>
                      <a:pt x="2212" y="714"/>
                      <a:pt x="2212" y="714"/>
                    </a:cubicBezTo>
                    <a:cubicBezTo>
                      <a:pt x="2210" y="712"/>
                      <a:pt x="2208" y="706"/>
                      <a:pt x="2218" y="698"/>
                    </a:cubicBezTo>
                    <a:cubicBezTo>
                      <a:pt x="2230" y="688"/>
                      <a:pt x="2237" y="687"/>
                      <a:pt x="2252" y="675"/>
                    </a:cubicBezTo>
                    <a:cubicBezTo>
                      <a:pt x="2267" y="663"/>
                      <a:pt x="2262" y="625"/>
                      <a:pt x="2266" y="623"/>
                    </a:cubicBezTo>
                    <a:cubicBezTo>
                      <a:pt x="2270" y="621"/>
                      <a:pt x="2285" y="632"/>
                      <a:pt x="2292" y="637"/>
                    </a:cubicBezTo>
                    <a:cubicBezTo>
                      <a:pt x="2299" y="642"/>
                      <a:pt x="2339" y="641"/>
                      <a:pt x="2339" y="641"/>
                    </a:cubicBezTo>
                    <a:cubicBezTo>
                      <a:pt x="2340" y="631"/>
                      <a:pt x="2340" y="631"/>
                      <a:pt x="2340" y="631"/>
                    </a:cubicBezTo>
                    <a:cubicBezTo>
                      <a:pt x="2340" y="631"/>
                      <a:pt x="2312" y="618"/>
                      <a:pt x="2318" y="610"/>
                    </a:cubicBezTo>
                    <a:cubicBezTo>
                      <a:pt x="2324" y="602"/>
                      <a:pt x="2348" y="618"/>
                      <a:pt x="2358" y="609"/>
                    </a:cubicBezTo>
                    <a:cubicBezTo>
                      <a:pt x="2368" y="600"/>
                      <a:pt x="2358" y="588"/>
                      <a:pt x="2358" y="588"/>
                    </a:cubicBezTo>
                    <a:cubicBezTo>
                      <a:pt x="2358" y="588"/>
                      <a:pt x="2374" y="592"/>
                      <a:pt x="2376" y="587"/>
                    </a:cubicBezTo>
                    <a:cubicBezTo>
                      <a:pt x="2378" y="582"/>
                      <a:pt x="2365" y="560"/>
                      <a:pt x="2365" y="560"/>
                    </a:cubicBezTo>
                    <a:cubicBezTo>
                      <a:pt x="2387" y="560"/>
                      <a:pt x="2387" y="560"/>
                      <a:pt x="2387" y="560"/>
                    </a:cubicBezTo>
                    <a:cubicBezTo>
                      <a:pt x="2397" y="577"/>
                      <a:pt x="2397" y="577"/>
                      <a:pt x="2397" y="577"/>
                    </a:cubicBezTo>
                    <a:cubicBezTo>
                      <a:pt x="2404" y="559"/>
                      <a:pt x="2404" y="559"/>
                      <a:pt x="2404" y="559"/>
                    </a:cubicBezTo>
                    <a:cubicBezTo>
                      <a:pt x="2421" y="563"/>
                      <a:pt x="2421" y="563"/>
                      <a:pt x="2421" y="563"/>
                    </a:cubicBezTo>
                    <a:cubicBezTo>
                      <a:pt x="2420" y="540"/>
                      <a:pt x="2420" y="540"/>
                      <a:pt x="2420" y="540"/>
                    </a:cubicBezTo>
                    <a:cubicBezTo>
                      <a:pt x="2420" y="540"/>
                      <a:pt x="2409" y="529"/>
                      <a:pt x="2407" y="523"/>
                    </a:cubicBezTo>
                    <a:cubicBezTo>
                      <a:pt x="2405" y="517"/>
                      <a:pt x="2401" y="498"/>
                      <a:pt x="2387" y="485"/>
                    </a:cubicBezTo>
                    <a:cubicBezTo>
                      <a:pt x="2373" y="472"/>
                      <a:pt x="2358" y="471"/>
                      <a:pt x="2361" y="461"/>
                    </a:cubicBezTo>
                    <a:cubicBezTo>
                      <a:pt x="2364" y="451"/>
                      <a:pt x="2377" y="460"/>
                      <a:pt x="2379" y="455"/>
                    </a:cubicBezTo>
                    <a:cubicBezTo>
                      <a:pt x="2381" y="450"/>
                      <a:pt x="2369" y="444"/>
                      <a:pt x="2380" y="439"/>
                    </a:cubicBezTo>
                    <a:cubicBezTo>
                      <a:pt x="2391" y="434"/>
                      <a:pt x="2427" y="457"/>
                      <a:pt x="2434" y="451"/>
                    </a:cubicBezTo>
                    <a:cubicBezTo>
                      <a:pt x="2441" y="445"/>
                      <a:pt x="2439" y="444"/>
                      <a:pt x="2434" y="432"/>
                    </a:cubicBezTo>
                    <a:cubicBezTo>
                      <a:pt x="2429" y="420"/>
                      <a:pt x="2441" y="416"/>
                      <a:pt x="2441" y="416"/>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41" name="Freeform 224"/>
              <p:cNvSpPr>
                <a:spLocks/>
              </p:cNvSpPr>
              <p:nvPr/>
            </p:nvSpPr>
            <p:spPr bwMode="gray">
              <a:xfrm>
                <a:off x="10297168" y="838815"/>
                <a:ext cx="12478" cy="12166"/>
              </a:xfrm>
              <a:custGeom>
                <a:avLst/>
                <a:gdLst>
                  <a:gd name="T0" fmla="*/ 23 w 34"/>
                  <a:gd name="T1" fmla="*/ 33 h 33"/>
                  <a:gd name="T2" fmla="*/ 8 w 34"/>
                  <a:gd name="T3" fmla="*/ 14 h 33"/>
                  <a:gd name="T4" fmla="*/ 23 w 34"/>
                  <a:gd name="T5" fmla="*/ 33 h 33"/>
                </a:gdLst>
                <a:ahLst/>
                <a:cxnLst>
                  <a:cxn ang="0">
                    <a:pos x="T0" y="T1"/>
                  </a:cxn>
                  <a:cxn ang="0">
                    <a:pos x="T2" y="T3"/>
                  </a:cxn>
                  <a:cxn ang="0">
                    <a:pos x="T4" y="T5"/>
                  </a:cxn>
                </a:cxnLst>
                <a:rect l="0" t="0" r="r" b="b"/>
                <a:pathLst>
                  <a:path w="34" h="33">
                    <a:moveTo>
                      <a:pt x="23" y="33"/>
                    </a:moveTo>
                    <a:cubicBezTo>
                      <a:pt x="34" y="20"/>
                      <a:pt x="16" y="0"/>
                      <a:pt x="8" y="14"/>
                    </a:cubicBezTo>
                    <a:cubicBezTo>
                      <a:pt x="0" y="28"/>
                      <a:pt x="23" y="33"/>
                      <a:pt x="23" y="33"/>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42" name="Freeform 225"/>
              <p:cNvSpPr>
                <a:spLocks/>
              </p:cNvSpPr>
              <p:nvPr/>
            </p:nvSpPr>
            <p:spPr bwMode="gray">
              <a:xfrm>
                <a:off x="10597723" y="854257"/>
                <a:ext cx="36185" cy="22149"/>
              </a:xfrm>
              <a:custGeom>
                <a:avLst/>
                <a:gdLst>
                  <a:gd name="T0" fmla="*/ 1 w 98"/>
                  <a:gd name="T1" fmla="*/ 31 h 60"/>
                  <a:gd name="T2" fmla="*/ 36 w 98"/>
                  <a:gd name="T3" fmla="*/ 57 h 60"/>
                  <a:gd name="T4" fmla="*/ 61 w 98"/>
                  <a:gd name="T5" fmla="*/ 38 h 60"/>
                  <a:gd name="T6" fmla="*/ 80 w 98"/>
                  <a:gd name="T7" fmla="*/ 39 h 60"/>
                  <a:gd name="T8" fmla="*/ 77 w 98"/>
                  <a:gd name="T9" fmla="*/ 24 h 60"/>
                  <a:gd name="T10" fmla="*/ 98 w 98"/>
                  <a:gd name="T11" fmla="*/ 0 h 60"/>
                  <a:gd name="T12" fmla="*/ 71 w 98"/>
                  <a:gd name="T13" fmla="*/ 17 h 60"/>
                  <a:gd name="T14" fmla="*/ 38 w 98"/>
                  <a:gd name="T15" fmla="*/ 15 h 60"/>
                  <a:gd name="T16" fmla="*/ 32 w 98"/>
                  <a:gd name="T17" fmla="*/ 26 h 60"/>
                  <a:gd name="T18" fmla="*/ 1 w 98"/>
                  <a:gd name="T19" fmla="*/ 3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60">
                    <a:moveTo>
                      <a:pt x="1" y="31"/>
                    </a:moveTo>
                    <a:cubicBezTo>
                      <a:pt x="2" y="45"/>
                      <a:pt x="29" y="60"/>
                      <a:pt x="36" y="57"/>
                    </a:cubicBezTo>
                    <a:cubicBezTo>
                      <a:pt x="43" y="54"/>
                      <a:pt x="61" y="38"/>
                      <a:pt x="61" y="38"/>
                    </a:cubicBezTo>
                    <a:cubicBezTo>
                      <a:pt x="61" y="38"/>
                      <a:pt x="77" y="45"/>
                      <a:pt x="80" y="39"/>
                    </a:cubicBezTo>
                    <a:cubicBezTo>
                      <a:pt x="84" y="33"/>
                      <a:pt x="77" y="24"/>
                      <a:pt x="77" y="24"/>
                    </a:cubicBezTo>
                    <a:cubicBezTo>
                      <a:pt x="98" y="0"/>
                      <a:pt x="98" y="0"/>
                      <a:pt x="98" y="0"/>
                    </a:cubicBezTo>
                    <a:cubicBezTo>
                      <a:pt x="71" y="17"/>
                      <a:pt x="71" y="17"/>
                      <a:pt x="71" y="17"/>
                    </a:cubicBezTo>
                    <a:cubicBezTo>
                      <a:pt x="71" y="17"/>
                      <a:pt x="47" y="13"/>
                      <a:pt x="38" y="15"/>
                    </a:cubicBezTo>
                    <a:cubicBezTo>
                      <a:pt x="29" y="17"/>
                      <a:pt x="32" y="26"/>
                      <a:pt x="32" y="26"/>
                    </a:cubicBezTo>
                    <a:cubicBezTo>
                      <a:pt x="32" y="26"/>
                      <a:pt x="0" y="20"/>
                      <a:pt x="1" y="31"/>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44" name="Freeform 227"/>
              <p:cNvSpPr>
                <a:spLocks/>
              </p:cNvSpPr>
              <p:nvPr/>
            </p:nvSpPr>
            <p:spPr bwMode="gray">
              <a:xfrm>
                <a:off x="10941170" y="1033321"/>
                <a:ext cx="82508" cy="79237"/>
              </a:xfrm>
              <a:custGeom>
                <a:avLst/>
                <a:gdLst>
                  <a:gd name="T0" fmla="*/ 198 w 224"/>
                  <a:gd name="T1" fmla="*/ 84 h 215"/>
                  <a:gd name="T2" fmla="*/ 208 w 224"/>
                  <a:gd name="T3" fmla="*/ 97 h 215"/>
                  <a:gd name="T4" fmla="*/ 224 w 224"/>
                  <a:gd name="T5" fmla="*/ 91 h 215"/>
                  <a:gd name="T6" fmla="*/ 214 w 224"/>
                  <a:gd name="T7" fmla="*/ 51 h 215"/>
                  <a:gd name="T8" fmla="*/ 215 w 224"/>
                  <a:gd name="T9" fmla="*/ 3 h 215"/>
                  <a:gd name="T10" fmla="*/ 186 w 224"/>
                  <a:gd name="T11" fmla="*/ 51 h 215"/>
                  <a:gd name="T12" fmla="*/ 166 w 224"/>
                  <a:gd name="T13" fmla="*/ 61 h 215"/>
                  <a:gd name="T14" fmla="*/ 131 w 224"/>
                  <a:gd name="T15" fmla="*/ 102 h 215"/>
                  <a:gd name="T16" fmla="*/ 122 w 224"/>
                  <a:gd name="T17" fmla="*/ 131 h 215"/>
                  <a:gd name="T18" fmla="*/ 62 w 224"/>
                  <a:gd name="T19" fmla="*/ 127 h 215"/>
                  <a:gd name="T20" fmla="*/ 16 w 224"/>
                  <a:gd name="T21" fmla="*/ 140 h 215"/>
                  <a:gd name="T22" fmla="*/ 1 w 224"/>
                  <a:gd name="T23" fmla="*/ 127 h 215"/>
                  <a:gd name="T24" fmla="*/ 5 w 224"/>
                  <a:gd name="T25" fmla="*/ 145 h 215"/>
                  <a:gd name="T26" fmla="*/ 52 w 224"/>
                  <a:gd name="T27" fmla="*/ 200 h 215"/>
                  <a:gd name="T28" fmla="*/ 177 w 224"/>
                  <a:gd name="T29" fmla="*/ 215 h 215"/>
                  <a:gd name="T30" fmla="*/ 168 w 224"/>
                  <a:gd name="T31" fmla="*/ 192 h 215"/>
                  <a:gd name="T32" fmla="*/ 181 w 224"/>
                  <a:gd name="T33" fmla="*/ 163 h 215"/>
                  <a:gd name="T34" fmla="*/ 189 w 224"/>
                  <a:gd name="T35" fmla="*/ 136 h 215"/>
                  <a:gd name="T36" fmla="*/ 201 w 224"/>
                  <a:gd name="T37" fmla="*/ 135 h 215"/>
                  <a:gd name="T38" fmla="*/ 191 w 224"/>
                  <a:gd name="T39" fmla="*/ 118 h 215"/>
                  <a:gd name="T40" fmla="*/ 198 w 224"/>
                  <a:gd name="T41" fmla="*/ 84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15">
                    <a:moveTo>
                      <a:pt x="198" y="84"/>
                    </a:moveTo>
                    <a:cubicBezTo>
                      <a:pt x="202" y="84"/>
                      <a:pt x="208" y="97"/>
                      <a:pt x="208" y="97"/>
                    </a:cubicBezTo>
                    <a:cubicBezTo>
                      <a:pt x="224" y="91"/>
                      <a:pt x="224" y="91"/>
                      <a:pt x="224" y="91"/>
                    </a:cubicBezTo>
                    <a:cubicBezTo>
                      <a:pt x="219" y="78"/>
                      <a:pt x="212" y="63"/>
                      <a:pt x="214" y="51"/>
                    </a:cubicBezTo>
                    <a:cubicBezTo>
                      <a:pt x="217" y="34"/>
                      <a:pt x="222" y="6"/>
                      <a:pt x="215" y="3"/>
                    </a:cubicBezTo>
                    <a:cubicBezTo>
                      <a:pt x="207" y="0"/>
                      <a:pt x="186" y="51"/>
                      <a:pt x="186" y="51"/>
                    </a:cubicBezTo>
                    <a:cubicBezTo>
                      <a:pt x="186" y="51"/>
                      <a:pt x="172" y="53"/>
                      <a:pt x="166" y="61"/>
                    </a:cubicBezTo>
                    <a:cubicBezTo>
                      <a:pt x="161" y="70"/>
                      <a:pt x="131" y="102"/>
                      <a:pt x="131" y="102"/>
                    </a:cubicBezTo>
                    <a:cubicBezTo>
                      <a:pt x="131" y="102"/>
                      <a:pt x="131" y="130"/>
                      <a:pt x="122" y="131"/>
                    </a:cubicBezTo>
                    <a:cubicBezTo>
                      <a:pt x="113" y="132"/>
                      <a:pt x="69" y="127"/>
                      <a:pt x="62" y="127"/>
                    </a:cubicBezTo>
                    <a:cubicBezTo>
                      <a:pt x="56" y="127"/>
                      <a:pt x="25" y="144"/>
                      <a:pt x="16" y="140"/>
                    </a:cubicBezTo>
                    <a:cubicBezTo>
                      <a:pt x="11" y="138"/>
                      <a:pt x="5" y="132"/>
                      <a:pt x="1" y="127"/>
                    </a:cubicBezTo>
                    <a:cubicBezTo>
                      <a:pt x="0" y="132"/>
                      <a:pt x="0" y="140"/>
                      <a:pt x="5" y="145"/>
                    </a:cubicBezTo>
                    <a:cubicBezTo>
                      <a:pt x="12" y="152"/>
                      <a:pt x="49" y="200"/>
                      <a:pt x="52" y="200"/>
                    </a:cubicBezTo>
                    <a:cubicBezTo>
                      <a:pt x="54" y="200"/>
                      <a:pt x="143" y="211"/>
                      <a:pt x="177" y="215"/>
                    </a:cubicBezTo>
                    <a:cubicBezTo>
                      <a:pt x="173" y="207"/>
                      <a:pt x="168" y="196"/>
                      <a:pt x="168" y="192"/>
                    </a:cubicBezTo>
                    <a:cubicBezTo>
                      <a:pt x="168" y="186"/>
                      <a:pt x="181" y="163"/>
                      <a:pt x="181" y="163"/>
                    </a:cubicBezTo>
                    <a:cubicBezTo>
                      <a:pt x="181" y="163"/>
                      <a:pt x="187" y="143"/>
                      <a:pt x="189" y="136"/>
                    </a:cubicBezTo>
                    <a:cubicBezTo>
                      <a:pt x="191" y="129"/>
                      <a:pt x="197" y="137"/>
                      <a:pt x="201" y="135"/>
                    </a:cubicBezTo>
                    <a:cubicBezTo>
                      <a:pt x="205" y="133"/>
                      <a:pt x="195" y="122"/>
                      <a:pt x="191" y="118"/>
                    </a:cubicBezTo>
                    <a:cubicBezTo>
                      <a:pt x="187" y="114"/>
                      <a:pt x="194" y="84"/>
                      <a:pt x="198" y="84"/>
                    </a:cubicBezTo>
                    <a:close/>
                  </a:path>
                </a:pathLst>
              </a:custGeom>
              <a:solidFill>
                <a:schemeClr val="bg1">
                  <a:lumMod val="85000"/>
                </a:schemeClr>
              </a:solidFill>
              <a:ln w="3175" cap="flat" cmpd="sng">
                <a:solidFill>
                  <a:schemeClr val="bg1">
                    <a:lumMod val="85000"/>
                  </a:schemeClr>
                </a:solidFill>
                <a:prstDash val="solid"/>
                <a:miter lim="800000"/>
                <a:headEnd type="none" w="med" len="med"/>
                <a:tailEnd type="none" w="med" len="med"/>
              </a:ln>
              <a:effectLst/>
              <a:extLst/>
            </p:spPr>
            <p:txBody>
              <a:bodyPr/>
              <a:lstStyle/>
              <a:p>
                <a:endParaRPr lang="de-DE" sz="1350"/>
              </a:p>
            </p:txBody>
          </p:sp>
          <p:sp>
            <p:nvSpPr>
              <p:cNvPr id="45" name="Freeform 228"/>
              <p:cNvSpPr>
                <a:spLocks/>
              </p:cNvSpPr>
              <p:nvPr/>
            </p:nvSpPr>
            <p:spPr bwMode="gray">
              <a:xfrm>
                <a:off x="10955831" y="1064360"/>
                <a:ext cx="134134" cy="163934"/>
              </a:xfrm>
              <a:custGeom>
                <a:avLst/>
                <a:gdLst>
                  <a:gd name="T0" fmla="*/ 169 w 364"/>
                  <a:gd name="T1" fmla="*/ 375 h 445"/>
                  <a:gd name="T2" fmla="*/ 220 w 364"/>
                  <a:gd name="T3" fmla="*/ 358 h 445"/>
                  <a:gd name="T4" fmla="*/ 228 w 364"/>
                  <a:gd name="T5" fmla="*/ 330 h 445"/>
                  <a:gd name="T6" fmla="*/ 269 w 364"/>
                  <a:gd name="T7" fmla="*/ 304 h 445"/>
                  <a:gd name="T8" fmla="*/ 283 w 364"/>
                  <a:gd name="T9" fmla="*/ 249 h 445"/>
                  <a:gd name="T10" fmla="*/ 312 w 364"/>
                  <a:gd name="T11" fmla="*/ 249 h 445"/>
                  <a:gd name="T12" fmla="*/ 318 w 364"/>
                  <a:gd name="T13" fmla="*/ 218 h 445"/>
                  <a:gd name="T14" fmla="*/ 355 w 364"/>
                  <a:gd name="T15" fmla="*/ 184 h 445"/>
                  <a:gd name="T16" fmla="*/ 359 w 364"/>
                  <a:gd name="T17" fmla="*/ 134 h 445"/>
                  <a:gd name="T18" fmla="*/ 339 w 364"/>
                  <a:gd name="T19" fmla="*/ 127 h 445"/>
                  <a:gd name="T20" fmla="*/ 302 w 364"/>
                  <a:gd name="T21" fmla="*/ 74 h 445"/>
                  <a:gd name="T22" fmla="*/ 237 w 364"/>
                  <a:gd name="T23" fmla="*/ 52 h 445"/>
                  <a:gd name="T24" fmla="*/ 191 w 364"/>
                  <a:gd name="T25" fmla="*/ 23 h 445"/>
                  <a:gd name="T26" fmla="*/ 184 w 364"/>
                  <a:gd name="T27" fmla="*/ 7 h 445"/>
                  <a:gd name="T28" fmla="*/ 168 w 364"/>
                  <a:gd name="T29" fmla="*/ 13 h 445"/>
                  <a:gd name="T30" fmla="*/ 158 w 364"/>
                  <a:gd name="T31" fmla="*/ 0 h 445"/>
                  <a:gd name="T32" fmla="*/ 151 w 364"/>
                  <a:gd name="T33" fmla="*/ 34 h 445"/>
                  <a:gd name="T34" fmla="*/ 161 w 364"/>
                  <a:gd name="T35" fmla="*/ 51 h 445"/>
                  <a:gd name="T36" fmla="*/ 149 w 364"/>
                  <a:gd name="T37" fmla="*/ 52 h 445"/>
                  <a:gd name="T38" fmla="*/ 141 w 364"/>
                  <a:gd name="T39" fmla="*/ 79 h 445"/>
                  <a:gd name="T40" fmla="*/ 128 w 364"/>
                  <a:gd name="T41" fmla="*/ 108 h 445"/>
                  <a:gd name="T42" fmla="*/ 141 w 364"/>
                  <a:gd name="T43" fmla="*/ 142 h 445"/>
                  <a:gd name="T44" fmla="*/ 159 w 364"/>
                  <a:gd name="T45" fmla="*/ 161 h 445"/>
                  <a:gd name="T46" fmla="*/ 133 w 364"/>
                  <a:gd name="T47" fmla="*/ 276 h 445"/>
                  <a:gd name="T48" fmla="*/ 0 w 364"/>
                  <a:gd name="T49" fmla="*/ 325 h 445"/>
                  <a:gd name="T50" fmla="*/ 54 w 364"/>
                  <a:gd name="T51" fmla="*/ 445 h 445"/>
                  <a:gd name="T52" fmla="*/ 162 w 364"/>
                  <a:gd name="T53" fmla="*/ 410 h 445"/>
                  <a:gd name="T54" fmla="*/ 169 w 364"/>
                  <a:gd name="T55" fmla="*/ 37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4" h="445">
                    <a:moveTo>
                      <a:pt x="169" y="375"/>
                    </a:moveTo>
                    <a:cubicBezTo>
                      <a:pt x="169" y="375"/>
                      <a:pt x="211" y="369"/>
                      <a:pt x="220" y="358"/>
                    </a:cubicBezTo>
                    <a:cubicBezTo>
                      <a:pt x="228" y="348"/>
                      <a:pt x="228" y="330"/>
                      <a:pt x="228" y="330"/>
                    </a:cubicBezTo>
                    <a:cubicBezTo>
                      <a:pt x="228" y="330"/>
                      <a:pt x="260" y="319"/>
                      <a:pt x="269" y="304"/>
                    </a:cubicBezTo>
                    <a:cubicBezTo>
                      <a:pt x="279" y="288"/>
                      <a:pt x="274" y="250"/>
                      <a:pt x="283" y="249"/>
                    </a:cubicBezTo>
                    <a:cubicBezTo>
                      <a:pt x="292" y="248"/>
                      <a:pt x="302" y="260"/>
                      <a:pt x="312" y="249"/>
                    </a:cubicBezTo>
                    <a:cubicBezTo>
                      <a:pt x="323" y="238"/>
                      <a:pt x="318" y="218"/>
                      <a:pt x="318" y="218"/>
                    </a:cubicBezTo>
                    <a:cubicBezTo>
                      <a:pt x="355" y="184"/>
                      <a:pt x="355" y="184"/>
                      <a:pt x="355" y="184"/>
                    </a:cubicBezTo>
                    <a:cubicBezTo>
                      <a:pt x="355" y="184"/>
                      <a:pt x="364" y="144"/>
                      <a:pt x="359" y="134"/>
                    </a:cubicBezTo>
                    <a:cubicBezTo>
                      <a:pt x="355" y="124"/>
                      <a:pt x="339" y="127"/>
                      <a:pt x="339" y="127"/>
                    </a:cubicBezTo>
                    <a:cubicBezTo>
                      <a:pt x="339" y="127"/>
                      <a:pt x="317" y="87"/>
                      <a:pt x="302" y="74"/>
                    </a:cubicBezTo>
                    <a:cubicBezTo>
                      <a:pt x="287" y="61"/>
                      <a:pt x="237" y="52"/>
                      <a:pt x="237" y="52"/>
                    </a:cubicBezTo>
                    <a:cubicBezTo>
                      <a:pt x="237" y="52"/>
                      <a:pt x="194" y="38"/>
                      <a:pt x="191" y="23"/>
                    </a:cubicBezTo>
                    <a:cubicBezTo>
                      <a:pt x="190" y="18"/>
                      <a:pt x="187" y="13"/>
                      <a:pt x="184" y="7"/>
                    </a:cubicBezTo>
                    <a:cubicBezTo>
                      <a:pt x="168" y="13"/>
                      <a:pt x="168" y="13"/>
                      <a:pt x="168" y="13"/>
                    </a:cubicBezTo>
                    <a:cubicBezTo>
                      <a:pt x="168" y="13"/>
                      <a:pt x="162" y="0"/>
                      <a:pt x="158" y="0"/>
                    </a:cubicBezTo>
                    <a:cubicBezTo>
                      <a:pt x="154" y="0"/>
                      <a:pt x="147" y="30"/>
                      <a:pt x="151" y="34"/>
                    </a:cubicBezTo>
                    <a:cubicBezTo>
                      <a:pt x="155" y="38"/>
                      <a:pt x="165" y="49"/>
                      <a:pt x="161" y="51"/>
                    </a:cubicBezTo>
                    <a:cubicBezTo>
                      <a:pt x="157" y="53"/>
                      <a:pt x="151" y="45"/>
                      <a:pt x="149" y="52"/>
                    </a:cubicBezTo>
                    <a:cubicBezTo>
                      <a:pt x="147" y="59"/>
                      <a:pt x="141" y="79"/>
                      <a:pt x="141" y="79"/>
                    </a:cubicBezTo>
                    <a:cubicBezTo>
                      <a:pt x="141" y="79"/>
                      <a:pt x="128" y="102"/>
                      <a:pt x="128" y="108"/>
                    </a:cubicBezTo>
                    <a:cubicBezTo>
                      <a:pt x="128" y="114"/>
                      <a:pt x="141" y="138"/>
                      <a:pt x="141" y="142"/>
                    </a:cubicBezTo>
                    <a:cubicBezTo>
                      <a:pt x="141" y="146"/>
                      <a:pt x="159" y="161"/>
                      <a:pt x="159" y="161"/>
                    </a:cubicBezTo>
                    <a:cubicBezTo>
                      <a:pt x="133" y="276"/>
                      <a:pt x="133" y="276"/>
                      <a:pt x="133" y="276"/>
                    </a:cubicBezTo>
                    <a:cubicBezTo>
                      <a:pt x="0" y="325"/>
                      <a:pt x="0" y="325"/>
                      <a:pt x="0" y="325"/>
                    </a:cubicBezTo>
                    <a:cubicBezTo>
                      <a:pt x="54" y="445"/>
                      <a:pt x="54" y="445"/>
                      <a:pt x="54" y="445"/>
                    </a:cubicBezTo>
                    <a:cubicBezTo>
                      <a:pt x="81" y="434"/>
                      <a:pt x="159" y="415"/>
                      <a:pt x="162" y="410"/>
                    </a:cubicBezTo>
                    <a:cubicBezTo>
                      <a:pt x="167" y="404"/>
                      <a:pt x="169" y="375"/>
                      <a:pt x="169" y="375"/>
                    </a:cubicBezTo>
                    <a:close/>
                  </a:path>
                </a:pathLst>
              </a:custGeom>
              <a:solidFill>
                <a:schemeClr val="bg1">
                  <a:lumMod val="85000"/>
                </a:schemeClr>
              </a:solidFill>
              <a:ln w="3175" cap="flat" cmpd="sng">
                <a:solidFill>
                  <a:schemeClr val="bg1">
                    <a:lumMod val="85000"/>
                  </a:schemeClr>
                </a:solidFill>
                <a:prstDash val="solid"/>
                <a:miter lim="800000"/>
                <a:headEnd type="none" w="med" len="med"/>
                <a:tailEnd type="none" w="med" len="med"/>
              </a:ln>
              <a:effectLst/>
              <a:extLst/>
            </p:spPr>
            <p:txBody>
              <a:bodyPr/>
              <a:lstStyle/>
              <a:p>
                <a:endParaRPr lang="de-DE" sz="1350"/>
              </a:p>
            </p:txBody>
          </p:sp>
          <p:sp>
            <p:nvSpPr>
              <p:cNvPr id="46" name="Freeform 229"/>
              <p:cNvSpPr>
                <a:spLocks/>
              </p:cNvSpPr>
              <p:nvPr/>
            </p:nvSpPr>
            <p:spPr bwMode="gray">
              <a:xfrm>
                <a:off x="10928224" y="1039248"/>
                <a:ext cx="18093" cy="36187"/>
              </a:xfrm>
              <a:custGeom>
                <a:avLst/>
                <a:gdLst>
                  <a:gd name="T0" fmla="*/ 16 w 49"/>
                  <a:gd name="T1" fmla="*/ 90 h 98"/>
                  <a:gd name="T2" fmla="*/ 24 w 49"/>
                  <a:gd name="T3" fmla="*/ 98 h 98"/>
                  <a:gd name="T4" fmla="*/ 30 w 49"/>
                  <a:gd name="T5" fmla="*/ 96 h 98"/>
                  <a:gd name="T6" fmla="*/ 30 w 49"/>
                  <a:gd name="T7" fmla="*/ 95 h 98"/>
                  <a:gd name="T8" fmla="*/ 47 w 49"/>
                  <a:gd name="T9" fmla="*/ 35 h 98"/>
                  <a:gd name="T10" fmla="*/ 22 w 49"/>
                  <a:gd name="T11" fmla="*/ 3 h 98"/>
                  <a:gd name="T12" fmla="*/ 9 w 49"/>
                  <a:gd name="T13" fmla="*/ 47 h 98"/>
                  <a:gd name="T14" fmla="*/ 1 w 49"/>
                  <a:gd name="T15" fmla="*/ 84 h 98"/>
                  <a:gd name="T16" fmla="*/ 0 w 49"/>
                  <a:gd name="T17" fmla="*/ 83 h 98"/>
                  <a:gd name="T18" fmla="*/ 6 w 49"/>
                  <a:gd name="T19" fmla="*/ 93 h 98"/>
                  <a:gd name="T20" fmla="*/ 16 w 49"/>
                  <a:gd name="T21" fmla="*/ 9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98">
                    <a:moveTo>
                      <a:pt x="16" y="90"/>
                    </a:moveTo>
                    <a:cubicBezTo>
                      <a:pt x="24" y="98"/>
                      <a:pt x="24" y="98"/>
                      <a:pt x="24" y="98"/>
                    </a:cubicBezTo>
                    <a:cubicBezTo>
                      <a:pt x="30" y="96"/>
                      <a:pt x="30" y="96"/>
                      <a:pt x="30" y="96"/>
                    </a:cubicBezTo>
                    <a:cubicBezTo>
                      <a:pt x="30" y="96"/>
                      <a:pt x="30" y="95"/>
                      <a:pt x="30" y="95"/>
                    </a:cubicBezTo>
                    <a:cubicBezTo>
                      <a:pt x="35" y="86"/>
                      <a:pt x="49" y="56"/>
                      <a:pt x="47" y="35"/>
                    </a:cubicBezTo>
                    <a:cubicBezTo>
                      <a:pt x="45" y="14"/>
                      <a:pt x="31" y="0"/>
                      <a:pt x="22" y="3"/>
                    </a:cubicBezTo>
                    <a:cubicBezTo>
                      <a:pt x="12" y="6"/>
                      <a:pt x="10" y="32"/>
                      <a:pt x="9" y="47"/>
                    </a:cubicBezTo>
                    <a:cubicBezTo>
                      <a:pt x="9" y="62"/>
                      <a:pt x="9" y="83"/>
                      <a:pt x="1" y="84"/>
                    </a:cubicBezTo>
                    <a:cubicBezTo>
                      <a:pt x="1" y="84"/>
                      <a:pt x="1" y="84"/>
                      <a:pt x="0" y="83"/>
                    </a:cubicBezTo>
                    <a:cubicBezTo>
                      <a:pt x="6" y="93"/>
                      <a:pt x="6" y="93"/>
                      <a:pt x="6" y="93"/>
                    </a:cubicBezTo>
                    <a:lnTo>
                      <a:pt x="16" y="90"/>
                    </a:lnTo>
                    <a:close/>
                  </a:path>
                </a:pathLst>
              </a:custGeom>
              <a:solidFill>
                <a:schemeClr val="bg1">
                  <a:lumMod val="85000"/>
                </a:schemeClr>
              </a:solidFill>
              <a:ln w="3175" cap="flat" cmpd="sng">
                <a:solidFill>
                  <a:schemeClr val="bg1">
                    <a:lumMod val="85000"/>
                  </a:schemeClr>
                </a:solidFill>
                <a:prstDash val="solid"/>
                <a:miter lim="800000"/>
                <a:headEnd type="none" w="med" len="med"/>
                <a:tailEnd type="none" w="med" len="med"/>
              </a:ln>
              <a:effectLst/>
              <a:extLst/>
            </p:spPr>
            <p:txBody>
              <a:bodyPr/>
              <a:lstStyle/>
              <a:p>
                <a:endParaRPr lang="de-DE" sz="1350"/>
              </a:p>
            </p:txBody>
          </p:sp>
          <p:sp>
            <p:nvSpPr>
              <p:cNvPr id="47" name="Freeform 230"/>
              <p:cNvSpPr>
                <a:spLocks/>
              </p:cNvSpPr>
              <p:nvPr/>
            </p:nvSpPr>
            <p:spPr bwMode="gray">
              <a:xfrm>
                <a:off x="11087782" y="826337"/>
                <a:ext cx="258287" cy="259704"/>
              </a:xfrm>
              <a:custGeom>
                <a:avLst/>
                <a:gdLst>
                  <a:gd name="T0" fmla="*/ 639 w 701"/>
                  <a:gd name="T1" fmla="*/ 64 h 705"/>
                  <a:gd name="T2" fmla="*/ 584 w 701"/>
                  <a:gd name="T3" fmla="*/ 14 h 705"/>
                  <a:gd name="T4" fmla="*/ 541 w 701"/>
                  <a:gd name="T5" fmla="*/ 0 h 705"/>
                  <a:gd name="T6" fmla="*/ 479 w 701"/>
                  <a:gd name="T7" fmla="*/ 10 h 705"/>
                  <a:gd name="T8" fmla="*/ 408 w 701"/>
                  <a:gd name="T9" fmla="*/ 46 h 705"/>
                  <a:gd name="T10" fmla="*/ 433 w 701"/>
                  <a:gd name="T11" fmla="*/ 110 h 705"/>
                  <a:gd name="T12" fmla="*/ 418 w 701"/>
                  <a:gd name="T13" fmla="*/ 160 h 705"/>
                  <a:gd name="T14" fmla="*/ 395 w 701"/>
                  <a:gd name="T15" fmla="*/ 168 h 705"/>
                  <a:gd name="T16" fmla="*/ 370 w 701"/>
                  <a:gd name="T17" fmla="*/ 171 h 705"/>
                  <a:gd name="T18" fmla="*/ 401 w 701"/>
                  <a:gd name="T19" fmla="*/ 197 h 705"/>
                  <a:gd name="T20" fmla="*/ 363 w 701"/>
                  <a:gd name="T21" fmla="*/ 238 h 705"/>
                  <a:gd name="T22" fmla="*/ 348 w 701"/>
                  <a:gd name="T23" fmla="*/ 293 h 705"/>
                  <a:gd name="T24" fmla="*/ 305 w 701"/>
                  <a:gd name="T25" fmla="*/ 289 h 705"/>
                  <a:gd name="T26" fmla="*/ 266 w 701"/>
                  <a:gd name="T27" fmla="*/ 312 h 705"/>
                  <a:gd name="T28" fmla="*/ 242 w 701"/>
                  <a:gd name="T29" fmla="*/ 355 h 705"/>
                  <a:gd name="T30" fmla="*/ 157 w 701"/>
                  <a:gd name="T31" fmla="*/ 404 h 705"/>
                  <a:gd name="T32" fmla="*/ 100 w 701"/>
                  <a:gd name="T33" fmla="*/ 405 h 705"/>
                  <a:gd name="T34" fmla="*/ 0 w 701"/>
                  <a:gd name="T35" fmla="*/ 389 h 705"/>
                  <a:gd name="T36" fmla="*/ 77 w 701"/>
                  <a:gd name="T37" fmla="*/ 462 h 705"/>
                  <a:gd name="T38" fmla="*/ 98 w 701"/>
                  <a:gd name="T39" fmla="*/ 492 h 705"/>
                  <a:gd name="T40" fmla="*/ 120 w 701"/>
                  <a:gd name="T41" fmla="*/ 529 h 705"/>
                  <a:gd name="T42" fmla="*/ 85 w 701"/>
                  <a:gd name="T43" fmla="*/ 575 h 705"/>
                  <a:gd name="T44" fmla="*/ 60 w 701"/>
                  <a:gd name="T45" fmla="*/ 600 h 705"/>
                  <a:gd name="T46" fmla="*/ 110 w 701"/>
                  <a:gd name="T47" fmla="*/ 635 h 705"/>
                  <a:gd name="T48" fmla="*/ 208 w 701"/>
                  <a:gd name="T49" fmla="*/ 615 h 705"/>
                  <a:gd name="T50" fmla="*/ 299 w 701"/>
                  <a:gd name="T51" fmla="*/ 662 h 705"/>
                  <a:gd name="T52" fmla="*/ 381 w 701"/>
                  <a:gd name="T53" fmla="*/ 705 h 705"/>
                  <a:gd name="T54" fmla="*/ 416 w 701"/>
                  <a:gd name="T55" fmla="*/ 689 h 705"/>
                  <a:gd name="T56" fmla="*/ 467 w 701"/>
                  <a:gd name="T57" fmla="*/ 679 h 705"/>
                  <a:gd name="T58" fmla="*/ 492 w 701"/>
                  <a:gd name="T59" fmla="*/ 654 h 705"/>
                  <a:gd name="T60" fmla="*/ 455 w 701"/>
                  <a:gd name="T61" fmla="*/ 604 h 705"/>
                  <a:gd name="T62" fmla="*/ 447 w 701"/>
                  <a:gd name="T63" fmla="*/ 559 h 705"/>
                  <a:gd name="T64" fmla="*/ 423 w 701"/>
                  <a:gd name="T65" fmla="*/ 522 h 705"/>
                  <a:gd name="T66" fmla="*/ 470 w 701"/>
                  <a:gd name="T67" fmla="*/ 500 h 705"/>
                  <a:gd name="T68" fmla="*/ 518 w 701"/>
                  <a:gd name="T69" fmla="*/ 472 h 705"/>
                  <a:gd name="T70" fmla="*/ 560 w 701"/>
                  <a:gd name="T71" fmla="*/ 425 h 705"/>
                  <a:gd name="T72" fmla="*/ 581 w 701"/>
                  <a:gd name="T73" fmla="*/ 358 h 705"/>
                  <a:gd name="T74" fmla="*/ 604 w 701"/>
                  <a:gd name="T75" fmla="*/ 297 h 705"/>
                  <a:gd name="T76" fmla="*/ 624 w 701"/>
                  <a:gd name="T77" fmla="*/ 248 h 705"/>
                  <a:gd name="T78" fmla="*/ 583 w 701"/>
                  <a:gd name="T79" fmla="*/ 225 h 705"/>
                  <a:gd name="T80" fmla="*/ 567 w 701"/>
                  <a:gd name="T81" fmla="*/ 194 h 705"/>
                  <a:gd name="T82" fmla="*/ 548 w 701"/>
                  <a:gd name="T83" fmla="*/ 161 h 705"/>
                  <a:gd name="T84" fmla="*/ 557 w 701"/>
                  <a:gd name="T85" fmla="*/ 123 h 705"/>
                  <a:gd name="T86" fmla="*/ 643 w 701"/>
                  <a:gd name="T87" fmla="*/ 123 h 705"/>
                  <a:gd name="T88" fmla="*/ 667 w 701"/>
                  <a:gd name="T89" fmla="*/ 122 h 705"/>
                  <a:gd name="T90" fmla="*/ 700 w 701"/>
                  <a:gd name="T91" fmla="*/ 82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1" h="705">
                    <a:moveTo>
                      <a:pt x="671" y="81"/>
                    </a:moveTo>
                    <a:cubicBezTo>
                      <a:pt x="652" y="80"/>
                      <a:pt x="647" y="60"/>
                      <a:pt x="647" y="60"/>
                    </a:cubicBezTo>
                    <a:cubicBezTo>
                      <a:pt x="639" y="64"/>
                      <a:pt x="639" y="64"/>
                      <a:pt x="639" y="64"/>
                    </a:cubicBezTo>
                    <a:cubicBezTo>
                      <a:pt x="618" y="56"/>
                      <a:pt x="618" y="56"/>
                      <a:pt x="618" y="56"/>
                    </a:cubicBezTo>
                    <a:cubicBezTo>
                      <a:pt x="618" y="56"/>
                      <a:pt x="617" y="35"/>
                      <a:pt x="608" y="25"/>
                    </a:cubicBezTo>
                    <a:cubicBezTo>
                      <a:pt x="599" y="15"/>
                      <a:pt x="584" y="14"/>
                      <a:pt x="584" y="14"/>
                    </a:cubicBezTo>
                    <a:cubicBezTo>
                      <a:pt x="581" y="5"/>
                      <a:pt x="581" y="5"/>
                      <a:pt x="581" y="5"/>
                    </a:cubicBezTo>
                    <a:cubicBezTo>
                      <a:pt x="560" y="5"/>
                      <a:pt x="560" y="5"/>
                      <a:pt x="560" y="5"/>
                    </a:cubicBezTo>
                    <a:cubicBezTo>
                      <a:pt x="560" y="5"/>
                      <a:pt x="549" y="4"/>
                      <a:pt x="541" y="0"/>
                    </a:cubicBezTo>
                    <a:cubicBezTo>
                      <a:pt x="535" y="4"/>
                      <a:pt x="526" y="9"/>
                      <a:pt x="523" y="10"/>
                    </a:cubicBezTo>
                    <a:cubicBezTo>
                      <a:pt x="518" y="11"/>
                      <a:pt x="508" y="5"/>
                      <a:pt x="505" y="5"/>
                    </a:cubicBezTo>
                    <a:cubicBezTo>
                      <a:pt x="502" y="5"/>
                      <a:pt x="479" y="10"/>
                      <a:pt x="479" y="10"/>
                    </a:cubicBezTo>
                    <a:cubicBezTo>
                      <a:pt x="479" y="10"/>
                      <a:pt x="462" y="9"/>
                      <a:pt x="455" y="12"/>
                    </a:cubicBezTo>
                    <a:cubicBezTo>
                      <a:pt x="448" y="15"/>
                      <a:pt x="425" y="31"/>
                      <a:pt x="425" y="31"/>
                    </a:cubicBezTo>
                    <a:cubicBezTo>
                      <a:pt x="425" y="31"/>
                      <a:pt x="414" y="34"/>
                      <a:pt x="408" y="46"/>
                    </a:cubicBezTo>
                    <a:cubicBezTo>
                      <a:pt x="402" y="58"/>
                      <a:pt x="407" y="54"/>
                      <a:pt x="418" y="66"/>
                    </a:cubicBezTo>
                    <a:cubicBezTo>
                      <a:pt x="429" y="78"/>
                      <a:pt x="426" y="95"/>
                      <a:pt x="426" y="95"/>
                    </a:cubicBezTo>
                    <a:cubicBezTo>
                      <a:pt x="426" y="95"/>
                      <a:pt x="436" y="103"/>
                      <a:pt x="433" y="110"/>
                    </a:cubicBezTo>
                    <a:cubicBezTo>
                      <a:pt x="430" y="117"/>
                      <a:pt x="413" y="125"/>
                      <a:pt x="412" y="134"/>
                    </a:cubicBezTo>
                    <a:cubicBezTo>
                      <a:pt x="411" y="143"/>
                      <a:pt x="418" y="144"/>
                      <a:pt x="418" y="144"/>
                    </a:cubicBezTo>
                    <a:cubicBezTo>
                      <a:pt x="418" y="144"/>
                      <a:pt x="419" y="153"/>
                      <a:pt x="418" y="160"/>
                    </a:cubicBezTo>
                    <a:cubicBezTo>
                      <a:pt x="417" y="167"/>
                      <a:pt x="406" y="164"/>
                      <a:pt x="406" y="164"/>
                    </a:cubicBezTo>
                    <a:cubicBezTo>
                      <a:pt x="402" y="171"/>
                      <a:pt x="402" y="171"/>
                      <a:pt x="402" y="171"/>
                    </a:cubicBezTo>
                    <a:cubicBezTo>
                      <a:pt x="395" y="168"/>
                      <a:pt x="395" y="168"/>
                      <a:pt x="395" y="168"/>
                    </a:cubicBezTo>
                    <a:cubicBezTo>
                      <a:pt x="384" y="167"/>
                      <a:pt x="384" y="167"/>
                      <a:pt x="384" y="167"/>
                    </a:cubicBezTo>
                    <a:cubicBezTo>
                      <a:pt x="384" y="167"/>
                      <a:pt x="377" y="159"/>
                      <a:pt x="373" y="160"/>
                    </a:cubicBezTo>
                    <a:cubicBezTo>
                      <a:pt x="369" y="161"/>
                      <a:pt x="369" y="166"/>
                      <a:pt x="370" y="171"/>
                    </a:cubicBezTo>
                    <a:cubicBezTo>
                      <a:pt x="371" y="176"/>
                      <a:pt x="386" y="180"/>
                      <a:pt x="386" y="180"/>
                    </a:cubicBezTo>
                    <a:cubicBezTo>
                      <a:pt x="386" y="180"/>
                      <a:pt x="386" y="184"/>
                      <a:pt x="388" y="191"/>
                    </a:cubicBezTo>
                    <a:cubicBezTo>
                      <a:pt x="390" y="198"/>
                      <a:pt x="401" y="197"/>
                      <a:pt x="401" y="197"/>
                    </a:cubicBezTo>
                    <a:cubicBezTo>
                      <a:pt x="381" y="211"/>
                      <a:pt x="381" y="211"/>
                      <a:pt x="381" y="211"/>
                    </a:cubicBezTo>
                    <a:cubicBezTo>
                      <a:pt x="381" y="211"/>
                      <a:pt x="368" y="210"/>
                      <a:pt x="364" y="213"/>
                    </a:cubicBezTo>
                    <a:cubicBezTo>
                      <a:pt x="360" y="216"/>
                      <a:pt x="363" y="238"/>
                      <a:pt x="363" y="238"/>
                    </a:cubicBezTo>
                    <a:cubicBezTo>
                      <a:pt x="363" y="238"/>
                      <a:pt x="357" y="235"/>
                      <a:pt x="356" y="247"/>
                    </a:cubicBezTo>
                    <a:cubicBezTo>
                      <a:pt x="355" y="259"/>
                      <a:pt x="364" y="277"/>
                      <a:pt x="364" y="277"/>
                    </a:cubicBezTo>
                    <a:cubicBezTo>
                      <a:pt x="364" y="277"/>
                      <a:pt x="361" y="286"/>
                      <a:pt x="348" y="293"/>
                    </a:cubicBezTo>
                    <a:cubicBezTo>
                      <a:pt x="335" y="300"/>
                      <a:pt x="338" y="281"/>
                      <a:pt x="338" y="281"/>
                    </a:cubicBezTo>
                    <a:cubicBezTo>
                      <a:pt x="338" y="281"/>
                      <a:pt x="328" y="283"/>
                      <a:pt x="320" y="283"/>
                    </a:cubicBezTo>
                    <a:cubicBezTo>
                      <a:pt x="312" y="283"/>
                      <a:pt x="305" y="289"/>
                      <a:pt x="305" y="289"/>
                    </a:cubicBezTo>
                    <a:cubicBezTo>
                      <a:pt x="305" y="289"/>
                      <a:pt x="291" y="293"/>
                      <a:pt x="287" y="298"/>
                    </a:cubicBezTo>
                    <a:cubicBezTo>
                      <a:pt x="283" y="303"/>
                      <a:pt x="300" y="305"/>
                      <a:pt x="298" y="311"/>
                    </a:cubicBezTo>
                    <a:cubicBezTo>
                      <a:pt x="296" y="317"/>
                      <a:pt x="266" y="312"/>
                      <a:pt x="266" y="312"/>
                    </a:cubicBezTo>
                    <a:cubicBezTo>
                      <a:pt x="266" y="312"/>
                      <a:pt x="270" y="306"/>
                      <a:pt x="262" y="306"/>
                    </a:cubicBezTo>
                    <a:cubicBezTo>
                      <a:pt x="254" y="306"/>
                      <a:pt x="239" y="319"/>
                      <a:pt x="237" y="325"/>
                    </a:cubicBezTo>
                    <a:cubicBezTo>
                      <a:pt x="235" y="331"/>
                      <a:pt x="242" y="355"/>
                      <a:pt x="242" y="355"/>
                    </a:cubicBezTo>
                    <a:cubicBezTo>
                      <a:pt x="242" y="355"/>
                      <a:pt x="248" y="375"/>
                      <a:pt x="246" y="381"/>
                    </a:cubicBezTo>
                    <a:cubicBezTo>
                      <a:pt x="244" y="387"/>
                      <a:pt x="205" y="400"/>
                      <a:pt x="202" y="401"/>
                    </a:cubicBezTo>
                    <a:cubicBezTo>
                      <a:pt x="199" y="402"/>
                      <a:pt x="157" y="404"/>
                      <a:pt x="157" y="404"/>
                    </a:cubicBezTo>
                    <a:cubicBezTo>
                      <a:pt x="157" y="404"/>
                      <a:pt x="156" y="410"/>
                      <a:pt x="144" y="410"/>
                    </a:cubicBezTo>
                    <a:cubicBezTo>
                      <a:pt x="132" y="410"/>
                      <a:pt x="135" y="406"/>
                      <a:pt x="135" y="406"/>
                    </a:cubicBezTo>
                    <a:cubicBezTo>
                      <a:pt x="100" y="405"/>
                      <a:pt x="100" y="405"/>
                      <a:pt x="100" y="405"/>
                    </a:cubicBezTo>
                    <a:cubicBezTo>
                      <a:pt x="100" y="405"/>
                      <a:pt x="102" y="410"/>
                      <a:pt x="81" y="412"/>
                    </a:cubicBezTo>
                    <a:cubicBezTo>
                      <a:pt x="60" y="414"/>
                      <a:pt x="30" y="396"/>
                      <a:pt x="21" y="391"/>
                    </a:cubicBezTo>
                    <a:cubicBezTo>
                      <a:pt x="12" y="386"/>
                      <a:pt x="0" y="389"/>
                      <a:pt x="0" y="389"/>
                    </a:cubicBezTo>
                    <a:cubicBezTo>
                      <a:pt x="0" y="389"/>
                      <a:pt x="20" y="408"/>
                      <a:pt x="26" y="419"/>
                    </a:cubicBezTo>
                    <a:cubicBezTo>
                      <a:pt x="32" y="430"/>
                      <a:pt x="46" y="450"/>
                      <a:pt x="54" y="460"/>
                    </a:cubicBezTo>
                    <a:cubicBezTo>
                      <a:pt x="62" y="470"/>
                      <a:pt x="77" y="462"/>
                      <a:pt x="77" y="462"/>
                    </a:cubicBezTo>
                    <a:cubicBezTo>
                      <a:pt x="86" y="473"/>
                      <a:pt x="86" y="473"/>
                      <a:pt x="86" y="473"/>
                    </a:cubicBezTo>
                    <a:cubicBezTo>
                      <a:pt x="99" y="472"/>
                      <a:pt x="99" y="472"/>
                      <a:pt x="99" y="472"/>
                    </a:cubicBezTo>
                    <a:cubicBezTo>
                      <a:pt x="98" y="492"/>
                      <a:pt x="98" y="492"/>
                      <a:pt x="98" y="492"/>
                    </a:cubicBezTo>
                    <a:cubicBezTo>
                      <a:pt x="101" y="494"/>
                      <a:pt x="101" y="494"/>
                      <a:pt x="101" y="494"/>
                    </a:cubicBezTo>
                    <a:cubicBezTo>
                      <a:pt x="101" y="494"/>
                      <a:pt x="100" y="517"/>
                      <a:pt x="103" y="524"/>
                    </a:cubicBezTo>
                    <a:cubicBezTo>
                      <a:pt x="106" y="531"/>
                      <a:pt x="112" y="518"/>
                      <a:pt x="120" y="529"/>
                    </a:cubicBezTo>
                    <a:cubicBezTo>
                      <a:pt x="128" y="540"/>
                      <a:pt x="129" y="556"/>
                      <a:pt x="125" y="561"/>
                    </a:cubicBezTo>
                    <a:cubicBezTo>
                      <a:pt x="121" y="566"/>
                      <a:pt x="119" y="553"/>
                      <a:pt x="101" y="559"/>
                    </a:cubicBezTo>
                    <a:cubicBezTo>
                      <a:pt x="83" y="565"/>
                      <a:pt x="89" y="569"/>
                      <a:pt x="85" y="575"/>
                    </a:cubicBezTo>
                    <a:cubicBezTo>
                      <a:pt x="81" y="581"/>
                      <a:pt x="72" y="579"/>
                      <a:pt x="72" y="579"/>
                    </a:cubicBezTo>
                    <a:cubicBezTo>
                      <a:pt x="70" y="590"/>
                      <a:pt x="70" y="590"/>
                      <a:pt x="70" y="590"/>
                    </a:cubicBezTo>
                    <a:cubicBezTo>
                      <a:pt x="70" y="590"/>
                      <a:pt x="66" y="597"/>
                      <a:pt x="60" y="600"/>
                    </a:cubicBezTo>
                    <a:cubicBezTo>
                      <a:pt x="55" y="602"/>
                      <a:pt x="59" y="630"/>
                      <a:pt x="60" y="637"/>
                    </a:cubicBezTo>
                    <a:cubicBezTo>
                      <a:pt x="70" y="633"/>
                      <a:pt x="78" y="628"/>
                      <a:pt x="78" y="628"/>
                    </a:cubicBezTo>
                    <a:cubicBezTo>
                      <a:pt x="78" y="628"/>
                      <a:pt x="100" y="635"/>
                      <a:pt x="110" y="635"/>
                    </a:cubicBezTo>
                    <a:cubicBezTo>
                      <a:pt x="120" y="636"/>
                      <a:pt x="149" y="620"/>
                      <a:pt x="149" y="620"/>
                    </a:cubicBezTo>
                    <a:cubicBezTo>
                      <a:pt x="149" y="620"/>
                      <a:pt x="165" y="628"/>
                      <a:pt x="175" y="626"/>
                    </a:cubicBezTo>
                    <a:cubicBezTo>
                      <a:pt x="186" y="624"/>
                      <a:pt x="208" y="615"/>
                      <a:pt x="208" y="615"/>
                    </a:cubicBezTo>
                    <a:cubicBezTo>
                      <a:pt x="234" y="622"/>
                      <a:pt x="234" y="622"/>
                      <a:pt x="234" y="622"/>
                    </a:cubicBezTo>
                    <a:cubicBezTo>
                      <a:pt x="234" y="622"/>
                      <a:pt x="249" y="601"/>
                      <a:pt x="267" y="613"/>
                    </a:cubicBezTo>
                    <a:cubicBezTo>
                      <a:pt x="284" y="624"/>
                      <a:pt x="285" y="659"/>
                      <a:pt x="299" y="662"/>
                    </a:cubicBezTo>
                    <a:cubicBezTo>
                      <a:pt x="313" y="665"/>
                      <a:pt x="339" y="665"/>
                      <a:pt x="348" y="674"/>
                    </a:cubicBezTo>
                    <a:cubicBezTo>
                      <a:pt x="358" y="683"/>
                      <a:pt x="359" y="704"/>
                      <a:pt x="370" y="705"/>
                    </a:cubicBezTo>
                    <a:cubicBezTo>
                      <a:pt x="373" y="705"/>
                      <a:pt x="377" y="705"/>
                      <a:pt x="381" y="705"/>
                    </a:cubicBezTo>
                    <a:cubicBezTo>
                      <a:pt x="394" y="700"/>
                      <a:pt x="394" y="700"/>
                      <a:pt x="394" y="700"/>
                    </a:cubicBezTo>
                    <a:cubicBezTo>
                      <a:pt x="394" y="700"/>
                      <a:pt x="385" y="684"/>
                      <a:pt x="396" y="683"/>
                    </a:cubicBezTo>
                    <a:cubicBezTo>
                      <a:pt x="407" y="682"/>
                      <a:pt x="416" y="689"/>
                      <a:pt x="416" y="689"/>
                    </a:cubicBezTo>
                    <a:cubicBezTo>
                      <a:pt x="433" y="683"/>
                      <a:pt x="433" y="683"/>
                      <a:pt x="433" y="683"/>
                    </a:cubicBezTo>
                    <a:cubicBezTo>
                      <a:pt x="433" y="683"/>
                      <a:pt x="430" y="691"/>
                      <a:pt x="444" y="691"/>
                    </a:cubicBezTo>
                    <a:cubicBezTo>
                      <a:pt x="458" y="691"/>
                      <a:pt x="456" y="681"/>
                      <a:pt x="467" y="679"/>
                    </a:cubicBezTo>
                    <a:cubicBezTo>
                      <a:pt x="478" y="677"/>
                      <a:pt x="468" y="688"/>
                      <a:pt x="479" y="688"/>
                    </a:cubicBezTo>
                    <a:cubicBezTo>
                      <a:pt x="490" y="688"/>
                      <a:pt x="499" y="687"/>
                      <a:pt x="501" y="678"/>
                    </a:cubicBezTo>
                    <a:cubicBezTo>
                      <a:pt x="503" y="669"/>
                      <a:pt x="492" y="654"/>
                      <a:pt x="492" y="654"/>
                    </a:cubicBezTo>
                    <a:cubicBezTo>
                      <a:pt x="478" y="626"/>
                      <a:pt x="478" y="626"/>
                      <a:pt x="478" y="626"/>
                    </a:cubicBezTo>
                    <a:cubicBezTo>
                      <a:pt x="478" y="611"/>
                      <a:pt x="478" y="611"/>
                      <a:pt x="478" y="611"/>
                    </a:cubicBezTo>
                    <a:cubicBezTo>
                      <a:pt x="478" y="611"/>
                      <a:pt x="462" y="611"/>
                      <a:pt x="455" y="604"/>
                    </a:cubicBezTo>
                    <a:cubicBezTo>
                      <a:pt x="448" y="597"/>
                      <a:pt x="446" y="589"/>
                      <a:pt x="446" y="589"/>
                    </a:cubicBezTo>
                    <a:cubicBezTo>
                      <a:pt x="448" y="569"/>
                      <a:pt x="448" y="569"/>
                      <a:pt x="448" y="569"/>
                    </a:cubicBezTo>
                    <a:cubicBezTo>
                      <a:pt x="447" y="559"/>
                      <a:pt x="447" y="559"/>
                      <a:pt x="447" y="559"/>
                    </a:cubicBezTo>
                    <a:cubicBezTo>
                      <a:pt x="429" y="561"/>
                      <a:pt x="429" y="561"/>
                      <a:pt x="429" y="561"/>
                    </a:cubicBezTo>
                    <a:cubicBezTo>
                      <a:pt x="429" y="561"/>
                      <a:pt x="414" y="563"/>
                      <a:pt x="414" y="546"/>
                    </a:cubicBezTo>
                    <a:cubicBezTo>
                      <a:pt x="414" y="529"/>
                      <a:pt x="415" y="529"/>
                      <a:pt x="423" y="522"/>
                    </a:cubicBezTo>
                    <a:cubicBezTo>
                      <a:pt x="431" y="515"/>
                      <a:pt x="438" y="503"/>
                      <a:pt x="438" y="503"/>
                    </a:cubicBezTo>
                    <a:cubicBezTo>
                      <a:pt x="438" y="503"/>
                      <a:pt x="437" y="489"/>
                      <a:pt x="451" y="487"/>
                    </a:cubicBezTo>
                    <a:cubicBezTo>
                      <a:pt x="465" y="485"/>
                      <a:pt x="457" y="502"/>
                      <a:pt x="470" y="500"/>
                    </a:cubicBezTo>
                    <a:cubicBezTo>
                      <a:pt x="483" y="498"/>
                      <a:pt x="488" y="490"/>
                      <a:pt x="488" y="490"/>
                    </a:cubicBezTo>
                    <a:cubicBezTo>
                      <a:pt x="488" y="490"/>
                      <a:pt x="503" y="498"/>
                      <a:pt x="510" y="490"/>
                    </a:cubicBezTo>
                    <a:cubicBezTo>
                      <a:pt x="517" y="482"/>
                      <a:pt x="518" y="472"/>
                      <a:pt x="518" y="472"/>
                    </a:cubicBezTo>
                    <a:cubicBezTo>
                      <a:pt x="527" y="467"/>
                      <a:pt x="527" y="467"/>
                      <a:pt x="527" y="467"/>
                    </a:cubicBezTo>
                    <a:cubicBezTo>
                      <a:pt x="527" y="467"/>
                      <a:pt x="528" y="447"/>
                      <a:pt x="532" y="444"/>
                    </a:cubicBezTo>
                    <a:cubicBezTo>
                      <a:pt x="536" y="441"/>
                      <a:pt x="552" y="438"/>
                      <a:pt x="560" y="425"/>
                    </a:cubicBezTo>
                    <a:cubicBezTo>
                      <a:pt x="568" y="412"/>
                      <a:pt x="565" y="394"/>
                      <a:pt x="569" y="385"/>
                    </a:cubicBezTo>
                    <a:cubicBezTo>
                      <a:pt x="573" y="376"/>
                      <a:pt x="592" y="375"/>
                      <a:pt x="592" y="375"/>
                    </a:cubicBezTo>
                    <a:cubicBezTo>
                      <a:pt x="581" y="358"/>
                      <a:pt x="581" y="358"/>
                      <a:pt x="581" y="358"/>
                    </a:cubicBezTo>
                    <a:cubicBezTo>
                      <a:pt x="598" y="334"/>
                      <a:pt x="598" y="334"/>
                      <a:pt x="598" y="334"/>
                    </a:cubicBezTo>
                    <a:cubicBezTo>
                      <a:pt x="616" y="321"/>
                      <a:pt x="616" y="321"/>
                      <a:pt x="616" y="321"/>
                    </a:cubicBezTo>
                    <a:cubicBezTo>
                      <a:pt x="616" y="321"/>
                      <a:pt x="604" y="301"/>
                      <a:pt x="604" y="297"/>
                    </a:cubicBezTo>
                    <a:cubicBezTo>
                      <a:pt x="604" y="293"/>
                      <a:pt x="601" y="279"/>
                      <a:pt x="605" y="277"/>
                    </a:cubicBezTo>
                    <a:cubicBezTo>
                      <a:pt x="609" y="275"/>
                      <a:pt x="638" y="271"/>
                      <a:pt x="637" y="262"/>
                    </a:cubicBezTo>
                    <a:cubicBezTo>
                      <a:pt x="636" y="253"/>
                      <a:pt x="624" y="248"/>
                      <a:pt x="624" y="248"/>
                    </a:cubicBezTo>
                    <a:cubicBezTo>
                      <a:pt x="600" y="249"/>
                      <a:pt x="600" y="249"/>
                      <a:pt x="600" y="249"/>
                    </a:cubicBezTo>
                    <a:cubicBezTo>
                      <a:pt x="597" y="226"/>
                      <a:pt x="597" y="226"/>
                      <a:pt x="597" y="226"/>
                    </a:cubicBezTo>
                    <a:cubicBezTo>
                      <a:pt x="583" y="225"/>
                      <a:pt x="583" y="225"/>
                      <a:pt x="583" y="225"/>
                    </a:cubicBezTo>
                    <a:cubicBezTo>
                      <a:pt x="575" y="215"/>
                      <a:pt x="575" y="215"/>
                      <a:pt x="575" y="215"/>
                    </a:cubicBezTo>
                    <a:cubicBezTo>
                      <a:pt x="575" y="215"/>
                      <a:pt x="564" y="218"/>
                      <a:pt x="565" y="210"/>
                    </a:cubicBezTo>
                    <a:cubicBezTo>
                      <a:pt x="566" y="202"/>
                      <a:pt x="567" y="194"/>
                      <a:pt x="567" y="194"/>
                    </a:cubicBezTo>
                    <a:cubicBezTo>
                      <a:pt x="567" y="194"/>
                      <a:pt x="553" y="193"/>
                      <a:pt x="556" y="183"/>
                    </a:cubicBezTo>
                    <a:cubicBezTo>
                      <a:pt x="559" y="173"/>
                      <a:pt x="568" y="165"/>
                      <a:pt x="568" y="165"/>
                    </a:cubicBezTo>
                    <a:cubicBezTo>
                      <a:pt x="548" y="161"/>
                      <a:pt x="548" y="161"/>
                      <a:pt x="548" y="161"/>
                    </a:cubicBezTo>
                    <a:cubicBezTo>
                      <a:pt x="552" y="152"/>
                      <a:pt x="552" y="152"/>
                      <a:pt x="552" y="152"/>
                    </a:cubicBezTo>
                    <a:cubicBezTo>
                      <a:pt x="537" y="142"/>
                      <a:pt x="537" y="142"/>
                      <a:pt x="537" y="142"/>
                    </a:cubicBezTo>
                    <a:cubicBezTo>
                      <a:pt x="537" y="142"/>
                      <a:pt x="535" y="126"/>
                      <a:pt x="557" y="123"/>
                    </a:cubicBezTo>
                    <a:cubicBezTo>
                      <a:pt x="579" y="120"/>
                      <a:pt x="608" y="126"/>
                      <a:pt x="608" y="126"/>
                    </a:cubicBezTo>
                    <a:cubicBezTo>
                      <a:pt x="608" y="126"/>
                      <a:pt x="611" y="138"/>
                      <a:pt x="618" y="137"/>
                    </a:cubicBezTo>
                    <a:cubicBezTo>
                      <a:pt x="625" y="136"/>
                      <a:pt x="643" y="123"/>
                      <a:pt x="643" y="123"/>
                    </a:cubicBezTo>
                    <a:cubicBezTo>
                      <a:pt x="647" y="127"/>
                      <a:pt x="647" y="127"/>
                      <a:pt x="647" y="127"/>
                    </a:cubicBezTo>
                    <a:cubicBezTo>
                      <a:pt x="653" y="122"/>
                      <a:pt x="653" y="122"/>
                      <a:pt x="653" y="122"/>
                    </a:cubicBezTo>
                    <a:cubicBezTo>
                      <a:pt x="653" y="122"/>
                      <a:pt x="664" y="123"/>
                      <a:pt x="667" y="122"/>
                    </a:cubicBezTo>
                    <a:cubicBezTo>
                      <a:pt x="670" y="121"/>
                      <a:pt x="670" y="110"/>
                      <a:pt x="670" y="110"/>
                    </a:cubicBezTo>
                    <a:cubicBezTo>
                      <a:pt x="685" y="104"/>
                      <a:pt x="685" y="104"/>
                      <a:pt x="685" y="104"/>
                    </a:cubicBezTo>
                    <a:cubicBezTo>
                      <a:pt x="700" y="82"/>
                      <a:pt x="700" y="82"/>
                      <a:pt x="700" y="82"/>
                    </a:cubicBezTo>
                    <a:cubicBezTo>
                      <a:pt x="701" y="82"/>
                      <a:pt x="701" y="82"/>
                      <a:pt x="701" y="82"/>
                    </a:cubicBezTo>
                    <a:cubicBezTo>
                      <a:pt x="692" y="82"/>
                      <a:pt x="680" y="81"/>
                      <a:pt x="671" y="81"/>
                    </a:cubicBezTo>
                    <a:close/>
                  </a:path>
                </a:pathLst>
              </a:custGeom>
              <a:solidFill>
                <a:schemeClr val="bg1">
                  <a:lumMod val="85000"/>
                </a:schemeClr>
              </a:solidFill>
              <a:ln w="3175" cap="flat" cmpd="sng">
                <a:solidFill>
                  <a:schemeClr val="bg1">
                    <a:lumMod val="85000"/>
                  </a:schemeClr>
                </a:solidFill>
                <a:prstDash val="solid"/>
                <a:miter lim="800000"/>
                <a:headEnd type="none" w="med" len="med"/>
                <a:tailEnd type="none" w="med" len="med"/>
              </a:ln>
              <a:effectLst/>
              <a:extLst/>
            </p:spPr>
            <p:txBody>
              <a:bodyPr/>
              <a:lstStyle/>
              <a:p>
                <a:endParaRPr lang="de-DE" sz="1350"/>
              </a:p>
            </p:txBody>
          </p:sp>
          <p:sp>
            <p:nvSpPr>
              <p:cNvPr id="48" name="Freeform 231"/>
              <p:cNvSpPr>
                <a:spLocks/>
              </p:cNvSpPr>
              <p:nvPr/>
            </p:nvSpPr>
            <p:spPr bwMode="gray">
              <a:xfrm>
                <a:off x="10710178" y="819942"/>
                <a:ext cx="167200" cy="162998"/>
              </a:xfrm>
              <a:custGeom>
                <a:avLst/>
                <a:gdLst>
                  <a:gd name="T0" fmla="*/ 448 w 454"/>
                  <a:gd name="T1" fmla="*/ 378 h 442"/>
                  <a:gd name="T2" fmla="*/ 432 w 454"/>
                  <a:gd name="T3" fmla="*/ 365 h 442"/>
                  <a:gd name="T4" fmla="*/ 428 w 454"/>
                  <a:gd name="T5" fmla="*/ 346 h 442"/>
                  <a:gd name="T6" fmla="*/ 415 w 454"/>
                  <a:gd name="T7" fmla="*/ 340 h 442"/>
                  <a:gd name="T8" fmla="*/ 415 w 454"/>
                  <a:gd name="T9" fmla="*/ 295 h 442"/>
                  <a:gd name="T10" fmla="*/ 393 w 454"/>
                  <a:gd name="T11" fmla="*/ 270 h 442"/>
                  <a:gd name="T12" fmla="*/ 380 w 454"/>
                  <a:gd name="T13" fmla="*/ 258 h 442"/>
                  <a:gd name="T14" fmla="*/ 348 w 454"/>
                  <a:gd name="T15" fmla="*/ 240 h 442"/>
                  <a:gd name="T16" fmla="*/ 335 w 454"/>
                  <a:gd name="T17" fmla="*/ 239 h 442"/>
                  <a:gd name="T18" fmla="*/ 335 w 454"/>
                  <a:gd name="T19" fmla="*/ 212 h 442"/>
                  <a:gd name="T20" fmla="*/ 291 w 454"/>
                  <a:gd name="T21" fmla="*/ 182 h 442"/>
                  <a:gd name="T22" fmla="*/ 299 w 454"/>
                  <a:gd name="T23" fmla="*/ 168 h 442"/>
                  <a:gd name="T24" fmla="*/ 291 w 454"/>
                  <a:gd name="T25" fmla="*/ 154 h 442"/>
                  <a:gd name="T26" fmla="*/ 305 w 454"/>
                  <a:gd name="T27" fmla="*/ 148 h 442"/>
                  <a:gd name="T28" fmla="*/ 304 w 454"/>
                  <a:gd name="T29" fmla="*/ 135 h 442"/>
                  <a:gd name="T30" fmla="*/ 305 w 454"/>
                  <a:gd name="T31" fmla="*/ 126 h 442"/>
                  <a:gd name="T32" fmla="*/ 318 w 454"/>
                  <a:gd name="T33" fmla="*/ 118 h 442"/>
                  <a:gd name="T34" fmla="*/ 307 w 454"/>
                  <a:gd name="T35" fmla="*/ 97 h 442"/>
                  <a:gd name="T36" fmla="*/ 318 w 454"/>
                  <a:gd name="T37" fmla="*/ 80 h 442"/>
                  <a:gd name="T38" fmla="*/ 299 w 454"/>
                  <a:gd name="T39" fmla="*/ 85 h 442"/>
                  <a:gd name="T40" fmla="*/ 288 w 454"/>
                  <a:gd name="T41" fmla="*/ 73 h 442"/>
                  <a:gd name="T42" fmla="*/ 274 w 454"/>
                  <a:gd name="T43" fmla="*/ 71 h 442"/>
                  <a:gd name="T44" fmla="*/ 265 w 454"/>
                  <a:gd name="T45" fmla="*/ 50 h 442"/>
                  <a:gd name="T46" fmla="*/ 249 w 454"/>
                  <a:gd name="T47" fmla="*/ 8 h 442"/>
                  <a:gd name="T48" fmla="*/ 222 w 454"/>
                  <a:gd name="T49" fmla="*/ 19 h 442"/>
                  <a:gd name="T50" fmla="*/ 210 w 454"/>
                  <a:gd name="T51" fmla="*/ 1 h 442"/>
                  <a:gd name="T52" fmla="*/ 196 w 454"/>
                  <a:gd name="T53" fmla="*/ 10 h 442"/>
                  <a:gd name="T54" fmla="*/ 179 w 454"/>
                  <a:gd name="T55" fmla="*/ 1 h 442"/>
                  <a:gd name="T56" fmla="*/ 153 w 454"/>
                  <a:gd name="T57" fmla="*/ 1 h 442"/>
                  <a:gd name="T58" fmla="*/ 142 w 454"/>
                  <a:gd name="T59" fmla="*/ 17 h 442"/>
                  <a:gd name="T60" fmla="*/ 140 w 454"/>
                  <a:gd name="T61" fmla="*/ 17 h 442"/>
                  <a:gd name="T62" fmla="*/ 124 w 454"/>
                  <a:gd name="T63" fmla="*/ 37 h 442"/>
                  <a:gd name="T64" fmla="*/ 92 w 454"/>
                  <a:gd name="T65" fmla="*/ 53 h 442"/>
                  <a:gd name="T66" fmla="*/ 103 w 454"/>
                  <a:gd name="T67" fmla="*/ 75 h 442"/>
                  <a:gd name="T68" fmla="*/ 107 w 454"/>
                  <a:gd name="T69" fmla="*/ 110 h 442"/>
                  <a:gd name="T70" fmla="*/ 98 w 454"/>
                  <a:gd name="T71" fmla="*/ 129 h 442"/>
                  <a:gd name="T72" fmla="*/ 104 w 454"/>
                  <a:gd name="T73" fmla="*/ 154 h 442"/>
                  <a:gd name="T74" fmla="*/ 43 w 454"/>
                  <a:gd name="T75" fmla="*/ 181 h 442"/>
                  <a:gd name="T76" fmla="*/ 0 w 454"/>
                  <a:gd name="T77" fmla="*/ 216 h 442"/>
                  <a:gd name="T78" fmla="*/ 0 w 454"/>
                  <a:gd name="T79" fmla="*/ 216 h 442"/>
                  <a:gd name="T80" fmla="*/ 12 w 454"/>
                  <a:gd name="T81" fmla="*/ 246 h 442"/>
                  <a:gd name="T82" fmla="*/ 12 w 454"/>
                  <a:gd name="T83" fmla="*/ 260 h 442"/>
                  <a:gd name="T84" fmla="*/ 29 w 454"/>
                  <a:gd name="T85" fmla="*/ 269 h 442"/>
                  <a:gd name="T86" fmla="*/ 28 w 454"/>
                  <a:gd name="T87" fmla="*/ 278 h 442"/>
                  <a:gd name="T88" fmla="*/ 44 w 454"/>
                  <a:gd name="T89" fmla="*/ 287 h 442"/>
                  <a:gd name="T90" fmla="*/ 78 w 454"/>
                  <a:gd name="T91" fmla="*/ 287 h 442"/>
                  <a:gd name="T92" fmla="*/ 127 w 454"/>
                  <a:gd name="T93" fmla="*/ 321 h 442"/>
                  <a:gd name="T94" fmla="*/ 160 w 454"/>
                  <a:gd name="T95" fmla="*/ 341 h 442"/>
                  <a:gd name="T96" fmla="*/ 288 w 454"/>
                  <a:gd name="T97" fmla="*/ 438 h 442"/>
                  <a:gd name="T98" fmla="*/ 376 w 454"/>
                  <a:gd name="T99" fmla="*/ 442 h 442"/>
                  <a:gd name="T100" fmla="*/ 376 w 454"/>
                  <a:gd name="T101" fmla="*/ 442 h 442"/>
                  <a:gd name="T102" fmla="*/ 387 w 454"/>
                  <a:gd name="T103" fmla="*/ 422 h 442"/>
                  <a:gd name="T104" fmla="*/ 396 w 454"/>
                  <a:gd name="T105" fmla="*/ 395 h 442"/>
                  <a:gd name="T106" fmla="*/ 411 w 454"/>
                  <a:gd name="T107" fmla="*/ 393 h 442"/>
                  <a:gd name="T108" fmla="*/ 431 w 454"/>
                  <a:gd name="T109" fmla="*/ 393 h 442"/>
                  <a:gd name="T110" fmla="*/ 433 w 454"/>
                  <a:gd name="T111" fmla="*/ 398 h 442"/>
                  <a:gd name="T112" fmla="*/ 451 w 454"/>
                  <a:gd name="T113" fmla="*/ 392 h 442"/>
                  <a:gd name="T114" fmla="*/ 454 w 454"/>
                  <a:gd name="T115" fmla="*/ 387 h 442"/>
                  <a:gd name="T116" fmla="*/ 448 w 454"/>
                  <a:gd name="T117" fmla="*/ 378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4" h="442">
                    <a:moveTo>
                      <a:pt x="448" y="378"/>
                    </a:moveTo>
                    <a:cubicBezTo>
                      <a:pt x="447" y="369"/>
                      <a:pt x="432" y="365"/>
                      <a:pt x="432" y="365"/>
                    </a:cubicBezTo>
                    <a:cubicBezTo>
                      <a:pt x="428" y="346"/>
                      <a:pt x="428" y="346"/>
                      <a:pt x="428" y="346"/>
                    </a:cubicBezTo>
                    <a:cubicBezTo>
                      <a:pt x="428" y="346"/>
                      <a:pt x="423" y="346"/>
                      <a:pt x="415" y="340"/>
                    </a:cubicBezTo>
                    <a:cubicBezTo>
                      <a:pt x="407" y="334"/>
                      <a:pt x="415" y="295"/>
                      <a:pt x="415" y="295"/>
                    </a:cubicBezTo>
                    <a:cubicBezTo>
                      <a:pt x="393" y="270"/>
                      <a:pt x="393" y="270"/>
                      <a:pt x="393" y="270"/>
                    </a:cubicBezTo>
                    <a:cubicBezTo>
                      <a:pt x="393" y="270"/>
                      <a:pt x="391" y="258"/>
                      <a:pt x="380" y="258"/>
                    </a:cubicBezTo>
                    <a:cubicBezTo>
                      <a:pt x="369" y="258"/>
                      <a:pt x="348" y="240"/>
                      <a:pt x="348" y="240"/>
                    </a:cubicBezTo>
                    <a:cubicBezTo>
                      <a:pt x="335" y="239"/>
                      <a:pt x="335" y="239"/>
                      <a:pt x="335" y="239"/>
                    </a:cubicBezTo>
                    <a:cubicBezTo>
                      <a:pt x="335" y="212"/>
                      <a:pt x="335" y="212"/>
                      <a:pt x="335" y="212"/>
                    </a:cubicBezTo>
                    <a:cubicBezTo>
                      <a:pt x="335" y="212"/>
                      <a:pt x="293" y="191"/>
                      <a:pt x="291" y="182"/>
                    </a:cubicBezTo>
                    <a:cubicBezTo>
                      <a:pt x="289" y="173"/>
                      <a:pt x="299" y="168"/>
                      <a:pt x="299" y="168"/>
                    </a:cubicBezTo>
                    <a:cubicBezTo>
                      <a:pt x="299" y="168"/>
                      <a:pt x="290" y="161"/>
                      <a:pt x="291" y="154"/>
                    </a:cubicBezTo>
                    <a:cubicBezTo>
                      <a:pt x="292" y="147"/>
                      <a:pt x="305" y="148"/>
                      <a:pt x="305" y="148"/>
                    </a:cubicBezTo>
                    <a:cubicBezTo>
                      <a:pt x="304" y="135"/>
                      <a:pt x="304" y="135"/>
                      <a:pt x="304" y="135"/>
                    </a:cubicBezTo>
                    <a:cubicBezTo>
                      <a:pt x="305" y="126"/>
                      <a:pt x="305" y="126"/>
                      <a:pt x="305" y="126"/>
                    </a:cubicBezTo>
                    <a:cubicBezTo>
                      <a:pt x="305" y="126"/>
                      <a:pt x="315" y="126"/>
                      <a:pt x="318" y="118"/>
                    </a:cubicBezTo>
                    <a:cubicBezTo>
                      <a:pt x="321" y="110"/>
                      <a:pt x="307" y="101"/>
                      <a:pt x="307" y="97"/>
                    </a:cubicBezTo>
                    <a:cubicBezTo>
                      <a:pt x="307" y="93"/>
                      <a:pt x="323" y="84"/>
                      <a:pt x="318" y="80"/>
                    </a:cubicBezTo>
                    <a:cubicBezTo>
                      <a:pt x="313" y="76"/>
                      <a:pt x="299" y="85"/>
                      <a:pt x="299" y="85"/>
                    </a:cubicBezTo>
                    <a:cubicBezTo>
                      <a:pt x="288" y="73"/>
                      <a:pt x="288" y="73"/>
                      <a:pt x="288" y="73"/>
                    </a:cubicBezTo>
                    <a:cubicBezTo>
                      <a:pt x="274" y="71"/>
                      <a:pt x="274" y="71"/>
                      <a:pt x="274" y="71"/>
                    </a:cubicBezTo>
                    <a:cubicBezTo>
                      <a:pt x="274" y="71"/>
                      <a:pt x="277" y="61"/>
                      <a:pt x="265" y="50"/>
                    </a:cubicBezTo>
                    <a:cubicBezTo>
                      <a:pt x="256" y="42"/>
                      <a:pt x="251" y="19"/>
                      <a:pt x="249" y="8"/>
                    </a:cubicBezTo>
                    <a:cubicBezTo>
                      <a:pt x="222" y="19"/>
                      <a:pt x="222" y="19"/>
                      <a:pt x="222" y="19"/>
                    </a:cubicBezTo>
                    <a:cubicBezTo>
                      <a:pt x="222" y="19"/>
                      <a:pt x="224" y="2"/>
                      <a:pt x="210" y="1"/>
                    </a:cubicBezTo>
                    <a:cubicBezTo>
                      <a:pt x="196" y="0"/>
                      <a:pt x="204" y="8"/>
                      <a:pt x="196" y="10"/>
                    </a:cubicBezTo>
                    <a:cubicBezTo>
                      <a:pt x="188" y="12"/>
                      <a:pt x="179" y="1"/>
                      <a:pt x="179" y="1"/>
                    </a:cubicBezTo>
                    <a:cubicBezTo>
                      <a:pt x="153" y="1"/>
                      <a:pt x="153" y="1"/>
                      <a:pt x="153" y="1"/>
                    </a:cubicBezTo>
                    <a:cubicBezTo>
                      <a:pt x="153" y="1"/>
                      <a:pt x="154" y="14"/>
                      <a:pt x="142" y="17"/>
                    </a:cubicBezTo>
                    <a:cubicBezTo>
                      <a:pt x="141" y="17"/>
                      <a:pt x="141" y="17"/>
                      <a:pt x="140" y="17"/>
                    </a:cubicBezTo>
                    <a:cubicBezTo>
                      <a:pt x="138" y="24"/>
                      <a:pt x="133" y="33"/>
                      <a:pt x="124" y="37"/>
                    </a:cubicBezTo>
                    <a:cubicBezTo>
                      <a:pt x="108" y="44"/>
                      <a:pt x="96" y="39"/>
                      <a:pt x="92" y="53"/>
                    </a:cubicBezTo>
                    <a:cubicBezTo>
                      <a:pt x="88" y="67"/>
                      <a:pt x="103" y="75"/>
                      <a:pt x="103" y="75"/>
                    </a:cubicBezTo>
                    <a:cubicBezTo>
                      <a:pt x="103" y="75"/>
                      <a:pt x="111" y="105"/>
                      <a:pt x="107" y="110"/>
                    </a:cubicBezTo>
                    <a:cubicBezTo>
                      <a:pt x="103" y="115"/>
                      <a:pt x="97" y="122"/>
                      <a:pt x="98" y="129"/>
                    </a:cubicBezTo>
                    <a:cubicBezTo>
                      <a:pt x="99" y="136"/>
                      <a:pt x="116" y="145"/>
                      <a:pt x="104" y="154"/>
                    </a:cubicBezTo>
                    <a:cubicBezTo>
                      <a:pt x="92" y="163"/>
                      <a:pt x="43" y="181"/>
                      <a:pt x="43" y="181"/>
                    </a:cubicBezTo>
                    <a:cubicBezTo>
                      <a:pt x="0" y="216"/>
                      <a:pt x="0" y="216"/>
                      <a:pt x="0" y="216"/>
                    </a:cubicBezTo>
                    <a:cubicBezTo>
                      <a:pt x="0" y="216"/>
                      <a:pt x="0" y="216"/>
                      <a:pt x="0" y="216"/>
                    </a:cubicBezTo>
                    <a:cubicBezTo>
                      <a:pt x="12" y="246"/>
                      <a:pt x="12" y="246"/>
                      <a:pt x="12" y="246"/>
                    </a:cubicBezTo>
                    <a:cubicBezTo>
                      <a:pt x="12" y="260"/>
                      <a:pt x="12" y="260"/>
                      <a:pt x="12" y="260"/>
                    </a:cubicBezTo>
                    <a:cubicBezTo>
                      <a:pt x="29" y="269"/>
                      <a:pt x="29" y="269"/>
                      <a:pt x="29" y="269"/>
                    </a:cubicBezTo>
                    <a:cubicBezTo>
                      <a:pt x="28" y="278"/>
                      <a:pt x="28" y="278"/>
                      <a:pt x="28" y="278"/>
                    </a:cubicBezTo>
                    <a:cubicBezTo>
                      <a:pt x="28" y="278"/>
                      <a:pt x="35" y="288"/>
                      <a:pt x="44" y="287"/>
                    </a:cubicBezTo>
                    <a:cubicBezTo>
                      <a:pt x="53" y="286"/>
                      <a:pt x="78" y="287"/>
                      <a:pt x="78" y="287"/>
                    </a:cubicBezTo>
                    <a:cubicBezTo>
                      <a:pt x="78" y="287"/>
                      <a:pt x="115" y="315"/>
                      <a:pt x="127" y="321"/>
                    </a:cubicBezTo>
                    <a:cubicBezTo>
                      <a:pt x="139" y="327"/>
                      <a:pt x="160" y="341"/>
                      <a:pt x="160" y="341"/>
                    </a:cubicBezTo>
                    <a:cubicBezTo>
                      <a:pt x="288" y="438"/>
                      <a:pt x="288" y="438"/>
                      <a:pt x="288" y="438"/>
                    </a:cubicBezTo>
                    <a:cubicBezTo>
                      <a:pt x="288" y="438"/>
                      <a:pt x="339" y="439"/>
                      <a:pt x="376" y="442"/>
                    </a:cubicBezTo>
                    <a:cubicBezTo>
                      <a:pt x="376" y="442"/>
                      <a:pt x="376" y="442"/>
                      <a:pt x="376" y="442"/>
                    </a:cubicBezTo>
                    <a:cubicBezTo>
                      <a:pt x="379" y="438"/>
                      <a:pt x="386" y="431"/>
                      <a:pt x="387" y="422"/>
                    </a:cubicBezTo>
                    <a:cubicBezTo>
                      <a:pt x="389" y="410"/>
                      <a:pt x="396" y="395"/>
                      <a:pt x="396" y="395"/>
                    </a:cubicBezTo>
                    <a:cubicBezTo>
                      <a:pt x="411" y="393"/>
                      <a:pt x="411" y="393"/>
                      <a:pt x="411" y="393"/>
                    </a:cubicBezTo>
                    <a:cubicBezTo>
                      <a:pt x="431" y="393"/>
                      <a:pt x="431" y="393"/>
                      <a:pt x="431" y="393"/>
                    </a:cubicBezTo>
                    <a:cubicBezTo>
                      <a:pt x="433" y="398"/>
                      <a:pt x="433" y="398"/>
                      <a:pt x="433" y="398"/>
                    </a:cubicBezTo>
                    <a:cubicBezTo>
                      <a:pt x="451" y="392"/>
                      <a:pt x="451" y="392"/>
                      <a:pt x="451" y="392"/>
                    </a:cubicBezTo>
                    <a:cubicBezTo>
                      <a:pt x="454" y="387"/>
                      <a:pt x="454" y="387"/>
                      <a:pt x="454" y="387"/>
                    </a:cubicBezTo>
                    <a:cubicBezTo>
                      <a:pt x="451" y="384"/>
                      <a:pt x="448" y="381"/>
                      <a:pt x="448" y="378"/>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49" name="Freeform 232"/>
              <p:cNvSpPr>
                <a:spLocks/>
              </p:cNvSpPr>
              <p:nvPr/>
            </p:nvSpPr>
            <p:spPr bwMode="gray">
              <a:xfrm>
                <a:off x="10848679" y="964846"/>
                <a:ext cx="32754" cy="29792"/>
              </a:xfrm>
              <a:custGeom>
                <a:avLst/>
                <a:gdLst>
                  <a:gd name="T0" fmla="*/ 35 w 89"/>
                  <a:gd name="T1" fmla="*/ 0 h 81"/>
                  <a:gd name="T2" fmla="*/ 20 w 89"/>
                  <a:gd name="T3" fmla="*/ 2 h 81"/>
                  <a:gd name="T4" fmla="*/ 11 w 89"/>
                  <a:gd name="T5" fmla="*/ 29 h 81"/>
                  <a:gd name="T6" fmla="*/ 0 w 89"/>
                  <a:gd name="T7" fmla="*/ 49 h 81"/>
                  <a:gd name="T8" fmla="*/ 40 w 89"/>
                  <a:gd name="T9" fmla="*/ 55 h 81"/>
                  <a:gd name="T10" fmla="*/ 50 w 89"/>
                  <a:gd name="T11" fmla="*/ 81 h 81"/>
                  <a:gd name="T12" fmla="*/ 89 w 89"/>
                  <a:gd name="T13" fmla="*/ 80 h 81"/>
                  <a:gd name="T14" fmla="*/ 64 w 89"/>
                  <a:gd name="T15" fmla="*/ 47 h 81"/>
                  <a:gd name="T16" fmla="*/ 64 w 89"/>
                  <a:gd name="T17" fmla="*/ 46 h 81"/>
                  <a:gd name="T18" fmla="*/ 56 w 89"/>
                  <a:gd name="T19" fmla="*/ 41 h 81"/>
                  <a:gd name="T20" fmla="*/ 55 w 89"/>
                  <a:gd name="T21" fmla="*/ 27 h 81"/>
                  <a:gd name="T22" fmla="*/ 73 w 89"/>
                  <a:gd name="T23" fmla="*/ 25 h 81"/>
                  <a:gd name="T24" fmla="*/ 77 w 89"/>
                  <a:gd name="T25" fmla="*/ 16 h 81"/>
                  <a:gd name="T26" fmla="*/ 68 w 89"/>
                  <a:gd name="T27" fmla="*/ 8 h 81"/>
                  <a:gd name="T28" fmla="*/ 59 w 89"/>
                  <a:gd name="T29" fmla="*/ 13 h 81"/>
                  <a:gd name="T30" fmla="*/ 55 w 89"/>
                  <a:gd name="T31" fmla="*/ 0 h 81"/>
                  <a:gd name="T32" fmla="*/ 35 w 89"/>
                  <a:gd name="T33"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81">
                    <a:moveTo>
                      <a:pt x="35" y="0"/>
                    </a:moveTo>
                    <a:cubicBezTo>
                      <a:pt x="20" y="2"/>
                      <a:pt x="20" y="2"/>
                      <a:pt x="20" y="2"/>
                    </a:cubicBezTo>
                    <a:cubicBezTo>
                      <a:pt x="20" y="2"/>
                      <a:pt x="13" y="17"/>
                      <a:pt x="11" y="29"/>
                    </a:cubicBezTo>
                    <a:cubicBezTo>
                      <a:pt x="10" y="38"/>
                      <a:pt x="3" y="45"/>
                      <a:pt x="0" y="49"/>
                    </a:cubicBezTo>
                    <a:cubicBezTo>
                      <a:pt x="21" y="50"/>
                      <a:pt x="38" y="52"/>
                      <a:pt x="40" y="55"/>
                    </a:cubicBezTo>
                    <a:cubicBezTo>
                      <a:pt x="46" y="62"/>
                      <a:pt x="36" y="80"/>
                      <a:pt x="50" y="81"/>
                    </a:cubicBezTo>
                    <a:cubicBezTo>
                      <a:pt x="58" y="81"/>
                      <a:pt x="76" y="81"/>
                      <a:pt x="89" y="80"/>
                    </a:cubicBezTo>
                    <a:cubicBezTo>
                      <a:pt x="79" y="72"/>
                      <a:pt x="63" y="58"/>
                      <a:pt x="64" y="47"/>
                    </a:cubicBezTo>
                    <a:cubicBezTo>
                      <a:pt x="64" y="47"/>
                      <a:pt x="64" y="47"/>
                      <a:pt x="64" y="46"/>
                    </a:cubicBezTo>
                    <a:cubicBezTo>
                      <a:pt x="56" y="41"/>
                      <a:pt x="56" y="41"/>
                      <a:pt x="56" y="41"/>
                    </a:cubicBezTo>
                    <a:cubicBezTo>
                      <a:pt x="55" y="27"/>
                      <a:pt x="55" y="27"/>
                      <a:pt x="55" y="27"/>
                    </a:cubicBezTo>
                    <a:cubicBezTo>
                      <a:pt x="55" y="27"/>
                      <a:pt x="69" y="25"/>
                      <a:pt x="73" y="25"/>
                    </a:cubicBezTo>
                    <a:cubicBezTo>
                      <a:pt x="77" y="25"/>
                      <a:pt x="77" y="16"/>
                      <a:pt x="77" y="16"/>
                    </a:cubicBezTo>
                    <a:cubicBezTo>
                      <a:pt x="77" y="16"/>
                      <a:pt x="77" y="8"/>
                      <a:pt x="68" y="8"/>
                    </a:cubicBezTo>
                    <a:cubicBezTo>
                      <a:pt x="59" y="8"/>
                      <a:pt x="59" y="13"/>
                      <a:pt x="59" y="13"/>
                    </a:cubicBezTo>
                    <a:cubicBezTo>
                      <a:pt x="55" y="0"/>
                      <a:pt x="55" y="0"/>
                      <a:pt x="55" y="0"/>
                    </a:cubicBezTo>
                    <a:lnTo>
                      <a:pt x="35" y="0"/>
                    </a:lnTo>
                    <a:close/>
                  </a:path>
                </a:pathLst>
              </a:custGeom>
              <a:solidFill>
                <a:schemeClr val="bg1">
                  <a:lumMod val="85000"/>
                </a:schemeClr>
              </a:solidFill>
              <a:ln w="3175" cap="flat" cmpd="sng">
                <a:solidFill>
                  <a:schemeClr val="bg1">
                    <a:lumMod val="85000"/>
                  </a:schemeClr>
                </a:solidFill>
                <a:prstDash val="solid"/>
                <a:miter lim="800000"/>
                <a:headEnd type="none" w="med" len="med"/>
                <a:tailEnd type="none" w="med" len="med"/>
              </a:ln>
              <a:effectLst/>
              <a:extLst/>
            </p:spPr>
            <p:txBody>
              <a:bodyPr/>
              <a:lstStyle/>
              <a:p>
                <a:endParaRPr lang="de-DE" sz="1350"/>
              </a:p>
            </p:txBody>
          </p:sp>
          <p:sp>
            <p:nvSpPr>
              <p:cNvPr id="50" name="Freeform 233"/>
              <p:cNvSpPr>
                <a:spLocks/>
              </p:cNvSpPr>
              <p:nvPr/>
            </p:nvSpPr>
            <p:spPr bwMode="gray">
              <a:xfrm>
                <a:off x="10781924" y="771432"/>
                <a:ext cx="353429" cy="290744"/>
              </a:xfrm>
              <a:custGeom>
                <a:avLst/>
                <a:gdLst>
                  <a:gd name="T0" fmla="*/ 900 w 959"/>
                  <a:gd name="T1" fmla="*/ 739 h 789"/>
                  <a:gd name="T2" fmla="*/ 931 w 959"/>
                  <a:gd name="T3" fmla="*/ 708 h 789"/>
                  <a:gd name="T4" fmla="*/ 933 w 959"/>
                  <a:gd name="T5" fmla="*/ 673 h 789"/>
                  <a:gd name="T6" fmla="*/ 929 w 959"/>
                  <a:gd name="T7" fmla="*/ 621 h 789"/>
                  <a:gd name="T8" fmla="*/ 884 w 959"/>
                  <a:gd name="T9" fmla="*/ 609 h 789"/>
                  <a:gd name="T10" fmla="*/ 825 w 959"/>
                  <a:gd name="T11" fmla="*/ 533 h 789"/>
                  <a:gd name="T12" fmla="*/ 839 w 959"/>
                  <a:gd name="T13" fmla="*/ 453 h 789"/>
                  <a:gd name="T14" fmla="*/ 784 w 959"/>
                  <a:gd name="T15" fmla="*/ 364 h 789"/>
                  <a:gd name="T16" fmla="*/ 780 w 959"/>
                  <a:gd name="T17" fmla="*/ 315 h 789"/>
                  <a:gd name="T18" fmla="*/ 784 w 959"/>
                  <a:gd name="T19" fmla="*/ 280 h 789"/>
                  <a:gd name="T20" fmla="*/ 799 w 959"/>
                  <a:gd name="T21" fmla="*/ 225 h 789"/>
                  <a:gd name="T22" fmla="*/ 786 w 959"/>
                  <a:gd name="T23" fmla="*/ 189 h 789"/>
                  <a:gd name="T24" fmla="*/ 723 w 959"/>
                  <a:gd name="T25" fmla="*/ 149 h 789"/>
                  <a:gd name="T26" fmla="*/ 648 w 959"/>
                  <a:gd name="T27" fmla="*/ 116 h 789"/>
                  <a:gd name="T28" fmla="*/ 602 w 959"/>
                  <a:gd name="T29" fmla="*/ 103 h 789"/>
                  <a:gd name="T30" fmla="*/ 556 w 959"/>
                  <a:gd name="T31" fmla="*/ 85 h 789"/>
                  <a:gd name="T32" fmla="*/ 487 w 959"/>
                  <a:gd name="T33" fmla="*/ 115 h 789"/>
                  <a:gd name="T34" fmla="*/ 452 w 959"/>
                  <a:gd name="T35" fmla="*/ 133 h 789"/>
                  <a:gd name="T36" fmla="*/ 399 w 959"/>
                  <a:gd name="T37" fmla="*/ 164 h 789"/>
                  <a:gd name="T38" fmla="*/ 309 w 959"/>
                  <a:gd name="T39" fmla="*/ 155 h 789"/>
                  <a:gd name="T40" fmla="*/ 233 w 959"/>
                  <a:gd name="T41" fmla="*/ 110 h 789"/>
                  <a:gd name="T42" fmla="*/ 199 w 959"/>
                  <a:gd name="T43" fmla="*/ 69 h 789"/>
                  <a:gd name="T44" fmla="*/ 181 w 959"/>
                  <a:gd name="T45" fmla="*/ 33 h 789"/>
                  <a:gd name="T46" fmla="*/ 128 w 959"/>
                  <a:gd name="T47" fmla="*/ 35 h 789"/>
                  <a:gd name="T48" fmla="*/ 45 w 959"/>
                  <a:gd name="T49" fmla="*/ 30 h 789"/>
                  <a:gd name="T50" fmla="*/ 0 w 959"/>
                  <a:gd name="T51" fmla="*/ 24 h 789"/>
                  <a:gd name="T52" fmla="*/ 24 w 959"/>
                  <a:gd name="T53" fmla="*/ 78 h 789"/>
                  <a:gd name="T54" fmla="*/ 37 w 959"/>
                  <a:gd name="T55" fmla="*/ 129 h 789"/>
                  <a:gd name="T56" fmla="*/ 79 w 959"/>
                  <a:gd name="T57" fmla="*/ 203 h 789"/>
                  <a:gd name="T58" fmla="*/ 123 w 959"/>
                  <a:gd name="T59" fmla="*/ 212 h 789"/>
                  <a:gd name="T60" fmla="*/ 110 w 959"/>
                  <a:gd name="T61" fmla="*/ 258 h 789"/>
                  <a:gd name="T62" fmla="*/ 96 w 959"/>
                  <a:gd name="T63" fmla="*/ 286 h 789"/>
                  <a:gd name="T64" fmla="*/ 140 w 959"/>
                  <a:gd name="T65" fmla="*/ 344 h 789"/>
                  <a:gd name="T66" fmla="*/ 185 w 959"/>
                  <a:gd name="T67" fmla="*/ 390 h 789"/>
                  <a:gd name="T68" fmla="*/ 220 w 959"/>
                  <a:gd name="T69" fmla="*/ 472 h 789"/>
                  <a:gd name="T70" fmla="*/ 253 w 959"/>
                  <a:gd name="T71" fmla="*/ 510 h 789"/>
                  <a:gd name="T72" fmla="*/ 298 w 959"/>
                  <a:gd name="T73" fmla="*/ 516 h 789"/>
                  <a:gd name="T74" fmla="*/ 316 w 959"/>
                  <a:gd name="T75" fmla="*/ 524 h 789"/>
                  <a:gd name="T76" fmla="*/ 338 w 959"/>
                  <a:gd name="T77" fmla="*/ 541 h 789"/>
                  <a:gd name="T78" fmla="*/ 371 w 959"/>
                  <a:gd name="T79" fmla="*/ 583 h 789"/>
                  <a:gd name="T80" fmla="*/ 387 w 959"/>
                  <a:gd name="T81" fmla="*/ 600 h 789"/>
                  <a:gd name="T82" fmla="*/ 431 w 959"/>
                  <a:gd name="T83" fmla="*/ 644 h 789"/>
                  <a:gd name="T84" fmla="*/ 526 w 959"/>
                  <a:gd name="T85" fmla="*/ 703 h 789"/>
                  <a:gd name="T86" fmla="*/ 565 w 959"/>
                  <a:gd name="T87" fmla="*/ 715 h 789"/>
                  <a:gd name="T88" fmla="*/ 606 w 959"/>
                  <a:gd name="T89" fmla="*/ 691 h 789"/>
                  <a:gd name="T90" fmla="*/ 641 w 959"/>
                  <a:gd name="T91" fmla="*/ 682 h 789"/>
                  <a:gd name="T92" fmla="*/ 718 w 959"/>
                  <a:gd name="T93" fmla="*/ 752 h 789"/>
                  <a:gd name="T94" fmla="*/ 805 w 959"/>
                  <a:gd name="T95" fmla="*/ 781 h 789"/>
                  <a:gd name="T96" fmla="*/ 889 w 959"/>
                  <a:gd name="T97" fmla="*/ 786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59" h="789">
                    <a:moveTo>
                      <a:pt x="890" y="786"/>
                    </a:moveTo>
                    <a:cubicBezTo>
                      <a:pt x="889" y="779"/>
                      <a:pt x="885" y="751"/>
                      <a:pt x="890" y="749"/>
                    </a:cubicBezTo>
                    <a:cubicBezTo>
                      <a:pt x="896" y="746"/>
                      <a:pt x="900" y="739"/>
                      <a:pt x="900" y="739"/>
                    </a:cubicBezTo>
                    <a:cubicBezTo>
                      <a:pt x="902" y="728"/>
                      <a:pt x="902" y="728"/>
                      <a:pt x="902" y="728"/>
                    </a:cubicBezTo>
                    <a:cubicBezTo>
                      <a:pt x="902" y="728"/>
                      <a:pt x="911" y="730"/>
                      <a:pt x="915" y="724"/>
                    </a:cubicBezTo>
                    <a:cubicBezTo>
                      <a:pt x="919" y="718"/>
                      <a:pt x="913" y="714"/>
                      <a:pt x="931" y="708"/>
                    </a:cubicBezTo>
                    <a:cubicBezTo>
                      <a:pt x="949" y="702"/>
                      <a:pt x="951" y="715"/>
                      <a:pt x="955" y="710"/>
                    </a:cubicBezTo>
                    <a:cubicBezTo>
                      <a:pt x="959" y="705"/>
                      <a:pt x="958" y="689"/>
                      <a:pt x="950" y="678"/>
                    </a:cubicBezTo>
                    <a:cubicBezTo>
                      <a:pt x="942" y="667"/>
                      <a:pt x="936" y="680"/>
                      <a:pt x="933" y="673"/>
                    </a:cubicBezTo>
                    <a:cubicBezTo>
                      <a:pt x="930" y="666"/>
                      <a:pt x="931" y="643"/>
                      <a:pt x="931" y="643"/>
                    </a:cubicBezTo>
                    <a:cubicBezTo>
                      <a:pt x="928" y="641"/>
                      <a:pt x="928" y="641"/>
                      <a:pt x="928" y="641"/>
                    </a:cubicBezTo>
                    <a:cubicBezTo>
                      <a:pt x="929" y="621"/>
                      <a:pt x="929" y="621"/>
                      <a:pt x="929" y="621"/>
                    </a:cubicBezTo>
                    <a:cubicBezTo>
                      <a:pt x="916" y="622"/>
                      <a:pt x="916" y="622"/>
                      <a:pt x="916" y="622"/>
                    </a:cubicBezTo>
                    <a:cubicBezTo>
                      <a:pt x="907" y="611"/>
                      <a:pt x="907" y="611"/>
                      <a:pt x="907" y="611"/>
                    </a:cubicBezTo>
                    <a:cubicBezTo>
                      <a:pt x="907" y="611"/>
                      <a:pt x="892" y="619"/>
                      <a:pt x="884" y="609"/>
                    </a:cubicBezTo>
                    <a:cubicBezTo>
                      <a:pt x="876" y="599"/>
                      <a:pt x="862" y="579"/>
                      <a:pt x="856" y="568"/>
                    </a:cubicBezTo>
                    <a:cubicBezTo>
                      <a:pt x="850" y="557"/>
                      <a:pt x="830" y="538"/>
                      <a:pt x="830" y="538"/>
                    </a:cubicBezTo>
                    <a:cubicBezTo>
                      <a:pt x="830" y="538"/>
                      <a:pt x="825" y="537"/>
                      <a:pt x="825" y="533"/>
                    </a:cubicBezTo>
                    <a:cubicBezTo>
                      <a:pt x="825" y="529"/>
                      <a:pt x="841" y="515"/>
                      <a:pt x="848" y="505"/>
                    </a:cubicBezTo>
                    <a:cubicBezTo>
                      <a:pt x="855" y="495"/>
                      <a:pt x="866" y="482"/>
                      <a:pt x="860" y="465"/>
                    </a:cubicBezTo>
                    <a:cubicBezTo>
                      <a:pt x="854" y="448"/>
                      <a:pt x="839" y="453"/>
                      <a:pt x="839" y="453"/>
                    </a:cubicBezTo>
                    <a:cubicBezTo>
                      <a:pt x="839" y="453"/>
                      <a:pt x="809" y="453"/>
                      <a:pt x="809" y="445"/>
                    </a:cubicBezTo>
                    <a:cubicBezTo>
                      <a:pt x="809" y="437"/>
                      <a:pt x="809" y="423"/>
                      <a:pt x="809" y="412"/>
                    </a:cubicBezTo>
                    <a:cubicBezTo>
                      <a:pt x="809" y="401"/>
                      <a:pt x="782" y="377"/>
                      <a:pt x="784" y="364"/>
                    </a:cubicBezTo>
                    <a:cubicBezTo>
                      <a:pt x="786" y="351"/>
                      <a:pt x="801" y="343"/>
                      <a:pt x="800" y="337"/>
                    </a:cubicBezTo>
                    <a:cubicBezTo>
                      <a:pt x="799" y="331"/>
                      <a:pt x="778" y="334"/>
                      <a:pt x="778" y="334"/>
                    </a:cubicBezTo>
                    <a:cubicBezTo>
                      <a:pt x="780" y="315"/>
                      <a:pt x="780" y="315"/>
                      <a:pt x="780" y="315"/>
                    </a:cubicBezTo>
                    <a:cubicBezTo>
                      <a:pt x="780" y="315"/>
                      <a:pt x="769" y="306"/>
                      <a:pt x="772" y="301"/>
                    </a:cubicBezTo>
                    <a:cubicBezTo>
                      <a:pt x="775" y="296"/>
                      <a:pt x="789" y="291"/>
                      <a:pt x="789" y="291"/>
                    </a:cubicBezTo>
                    <a:cubicBezTo>
                      <a:pt x="784" y="280"/>
                      <a:pt x="784" y="280"/>
                      <a:pt x="784" y="280"/>
                    </a:cubicBezTo>
                    <a:cubicBezTo>
                      <a:pt x="798" y="276"/>
                      <a:pt x="798" y="276"/>
                      <a:pt x="798" y="276"/>
                    </a:cubicBezTo>
                    <a:cubicBezTo>
                      <a:pt x="798" y="276"/>
                      <a:pt x="791" y="246"/>
                      <a:pt x="792" y="239"/>
                    </a:cubicBezTo>
                    <a:cubicBezTo>
                      <a:pt x="793" y="232"/>
                      <a:pt x="799" y="225"/>
                      <a:pt x="799" y="225"/>
                    </a:cubicBezTo>
                    <a:cubicBezTo>
                      <a:pt x="792" y="207"/>
                      <a:pt x="792" y="207"/>
                      <a:pt x="792" y="207"/>
                    </a:cubicBezTo>
                    <a:cubicBezTo>
                      <a:pt x="793" y="192"/>
                      <a:pt x="793" y="192"/>
                      <a:pt x="793" y="192"/>
                    </a:cubicBezTo>
                    <a:cubicBezTo>
                      <a:pt x="786" y="189"/>
                      <a:pt x="786" y="189"/>
                      <a:pt x="786" y="189"/>
                    </a:cubicBezTo>
                    <a:cubicBezTo>
                      <a:pt x="785" y="167"/>
                      <a:pt x="785" y="167"/>
                      <a:pt x="785" y="167"/>
                    </a:cubicBezTo>
                    <a:cubicBezTo>
                      <a:pt x="743" y="169"/>
                      <a:pt x="743" y="169"/>
                      <a:pt x="743" y="169"/>
                    </a:cubicBezTo>
                    <a:cubicBezTo>
                      <a:pt x="743" y="169"/>
                      <a:pt x="729" y="153"/>
                      <a:pt x="723" y="149"/>
                    </a:cubicBezTo>
                    <a:cubicBezTo>
                      <a:pt x="717" y="145"/>
                      <a:pt x="704" y="143"/>
                      <a:pt x="704" y="143"/>
                    </a:cubicBezTo>
                    <a:cubicBezTo>
                      <a:pt x="704" y="143"/>
                      <a:pt x="696" y="125"/>
                      <a:pt x="691" y="121"/>
                    </a:cubicBezTo>
                    <a:cubicBezTo>
                      <a:pt x="686" y="117"/>
                      <a:pt x="648" y="116"/>
                      <a:pt x="648" y="116"/>
                    </a:cubicBezTo>
                    <a:cubicBezTo>
                      <a:pt x="645" y="120"/>
                      <a:pt x="645" y="120"/>
                      <a:pt x="645" y="120"/>
                    </a:cubicBezTo>
                    <a:cubicBezTo>
                      <a:pt x="645" y="120"/>
                      <a:pt x="624" y="103"/>
                      <a:pt x="619" y="103"/>
                    </a:cubicBezTo>
                    <a:cubicBezTo>
                      <a:pt x="614" y="103"/>
                      <a:pt x="602" y="103"/>
                      <a:pt x="602" y="103"/>
                    </a:cubicBezTo>
                    <a:cubicBezTo>
                      <a:pt x="602" y="103"/>
                      <a:pt x="601" y="89"/>
                      <a:pt x="595" y="85"/>
                    </a:cubicBezTo>
                    <a:cubicBezTo>
                      <a:pt x="589" y="81"/>
                      <a:pt x="580" y="86"/>
                      <a:pt x="580" y="86"/>
                    </a:cubicBezTo>
                    <a:cubicBezTo>
                      <a:pt x="580" y="86"/>
                      <a:pt x="559" y="83"/>
                      <a:pt x="556" y="85"/>
                    </a:cubicBezTo>
                    <a:cubicBezTo>
                      <a:pt x="553" y="87"/>
                      <a:pt x="551" y="93"/>
                      <a:pt x="551" y="93"/>
                    </a:cubicBezTo>
                    <a:cubicBezTo>
                      <a:pt x="551" y="93"/>
                      <a:pt x="535" y="88"/>
                      <a:pt x="524" y="90"/>
                    </a:cubicBezTo>
                    <a:cubicBezTo>
                      <a:pt x="513" y="92"/>
                      <a:pt x="487" y="115"/>
                      <a:pt x="487" y="115"/>
                    </a:cubicBezTo>
                    <a:cubicBezTo>
                      <a:pt x="487" y="123"/>
                      <a:pt x="487" y="123"/>
                      <a:pt x="487" y="123"/>
                    </a:cubicBezTo>
                    <a:cubicBezTo>
                      <a:pt x="487" y="123"/>
                      <a:pt x="476" y="132"/>
                      <a:pt x="472" y="133"/>
                    </a:cubicBezTo>
                    <a:cubicBezTo>
                      <a:pt x="468" y="134"/>
                      <a:pt x="452" y="133"/>
                      <a:pt x="452" y="133"/>
                    </a:cubicBezTo>
                    <a:cubicBezTo>
                      <a:pt x="452" y="133"/>
                      <a:pt x="472" y="159"/>
                      <a:pt x="460" y="161"/>
                    </a:cubicBezTo>
                    <a:cubicBezTo>
                      <a:pt x="448" y="163"/>
                      <a:pt x="437" y="156"/>
                      <a:pt x="437" y="156"/>
                    </a:cubicBezTo>
                    <a:cubicBezTo>
                      <a:pt x="437" y="156"/>
                      <a:pt x="412" y="161"/>
                      <a:pt x="399" y="164"/>
                    </a:cubicBezTo>
                    <a:cubicBezTo>
                      <a:pt x="386" y="167"/>
                      <a:pt x="379" y="176"/>
                      <a:pt x="371" y="175"/>
                    </a:cubicBezTo>
                    <a:cubicBezTo>
                      <a:pt x="363" y="174"/>
                      <a:pt x="355" y="165"/>
                      <a:pt x="345" y="165"/>
                    </a:cubicBezTo>
                    <a:cubicBezTo>
                      <a:pt x="335" y="165"/>
                      <a:pt x="323" y="165"/>
                      <a:pt x="309" y="155"/>
                    </a:cubicBezTo>
                    <a:cubicBezTo>
                      <a:pt x="295" y="145"/>
                      <a:pt x="287" y="128"/>
                      <a:pt x="287" y="128"/>
                    </a:cubicBezTo>
                    <a:cubicBezTo>
                      <a:pt x="287" y="128"/>
                      <a:pt x="258" y="125"/>
                      <a:pt x="255" y="125"/>
                    </a:cubicBezTo>
                    <a:cubicBezTo>
                      <a:pt x="252" y="125"/>
                      <a:pt x="240" y="118"/>
                      <a:pt x="233" y="110"/>
                    </a:cubicBezTo>
                    <a:cubicBezTo>
                      <a:pt x="226" y="102"/>
                      <a:pt x="218" y="80"/>
                      <a:pt x="218" y="80"/>
                    </a:cubicBezTo>
                    <a:cubicBezTo>
                      <a:pt x="208" y="78"/>
                      <a:pt x="208" y="78"/>
                      <a:pt x="208" y="78"/>
                    </a:cubicBezTo>
                    <a:cubicBezTo>
                      <a:pt x="208" y="78"/>
                      <a:pt x="205" y="72"/>
                      <a:pt x="199" y="69"/>
                    </a:cubicBezTo>
                    <a:cubicBezTo>
                      <a:pt x="193" y="66"/>
                      <a:pt x="180" y="58"/>
                      <a:pt x="180" y="53"/>
                    </a:cubicBezTo>
                    <a:cubicBezTo>
                      <a:pt x="180" y="48"/>
                      <a:pt x="190" y="52"/>
                      <a:pt x="190" y="46"/>
                    </a:cubicBezTo>
                    <a:cubicBezTo>
                      <a:pt x="190" y="40"/>
                      <a:pt x="181" y="38"/>
                      <a:pt x="181" y="33"/>
                    </a:cubicBezTo>
                    <a:cubicBezTo>
                      <a:pt x="181" y="28"/>
                      <a:pt x="190" y="28"/>
                      <a:pt x="188" y="22"/>
                    </a:cubicBezTo>
                    <a:cubicBezTo>
                      <a:pt x="186" y="16"/>
                      <a:pt x="179" y="4"/>
                      <a:pt x="173" y="4"/>
                    </a:cubicBezTo>
                    <a:cubicBezTo>
                      <a:pt x="167" y="4"/>
                      <a:pt x="131" y="31"/>
                      <a:pt x="128" y="35"/>
                    </a:cubicBezTo>
                    <a:cubicBezTo>
                      <a:pt x="125" y="39"/>
                      <a:pt x="117" y="50"/>
                      <a:pt x="114" y="51"/>
                    </a:cubicBezTo>
                    <a:cubicBezTo>
                      <a:pt x="111" y="52"/>
                      <a:pt x="102" y="52"/>
                      <a:pt x="87" y="52"/>
                    </a:cubicBezTo>
                    <a:cubicBezTo>
                      <a:pt x="72" y="52"/>
                      <a:pt x="55" y="38"/>
                      <a:pt x="45" y="30"/>
                    </a:cubicBezTo>
                    <a:cubicBezTo>
                      <a:pt x="35" y="22"/>
                      <a:pt x="38" y="4"/>
                      <a:pt x="29" y="2"/>
                    </a:cubicBezTo>
                    <a:cubicBezTo>
                      <a:pt x="20" y="0"/>
                      <a:pt x="16" y="22"/>
                      <a:pt x="16" y="22"/>
                    </a:cubicBezTo>
                    <a:cubicBezTo>
                      <a:pt x="0" y="24"/>
                      <a:pt x="0" y="24"/>
                      <a:pt x="0" y="24"/>
                    </a:cubicBezTo>
                    <a:cubicBezTo>
                      <a:pt x="11" y="40"/>
                      <a:pt x="11" y="40"/>
                      <a:pt x="11" y="40"/>
                    </a:cubicBezTo>
                    <a:cubicBezTo>
                      <a:pt x="12" y="55"/>
                      <a:pt x="12" y="55"/>
                      <a:pt x="12" y="55"/>
                    </a:cubicBezTo>
                    <a:cubicBezTo>
                      <a:pt x="12" y="55"/>
                      <a:pt x="19" y="76"/>
                      <a:pt x="24" y="78"/>
                    </a:cubicBezTo>
                    <a:cubicBezTo>
                      <a:pt x="29" y="80"/>
                      <a:pt x="16" y="99"/>
                      <a:pt x="16" y="99"/>
                    </a:cubicBezTo>
                    <a:cubicBezTo>
                      <a:pt x="37" y="111"/>
                      <a:pt x="37" y="111"/>
                      <a:pt x="37" y="111"/>
                    </a:cubicBezTo>
                    <a:cubicBezTo>
                      <a:pt x="37" y="129"/>
                      <a:pt x="37" y="129"/>
                      <a:pt x="37" y="129"/>
                    </a:cubicBezTo>
                    <a:cubicBezTo>
                      <a:pt x="53" y="134"/>
                      <a:pt x="53" y="134"/>
                      <a:pt x="53" y="134"/>
                    </a:cubicBezTo>
                    <a:cubicBezTo>
                      <a:pt x="53" y="134"/>
                      <a:pt x="58" y="171"/>
                      <a:pt x="70" y="182"/>
                    </a:cubicBezTo>
                    <a:cubicBezTo>
                      <a:pt x="82" y="193"/>
                      <a:pt x="79" y="203"/>
                      <a:pt x="79" y="203"/>
                    </a:cubicBezTo>
                    <a:cubicBezTo>
                      <a:pt x="93" y="205"/>
                      <a:pt x="93" y="205"/>
                      <a:pt x="93" y="205"/>
                    </a:cubicBezTo>
                    <a:cubicBezTo>
                      <a:pt x="104" y="217"/>
                      <a:pt x="104" y="217"/>
                      <a:pt x="104" y="217"/>
                    </a:cubicBezTo>
                    <a:cubicBezTo>
                      <a:pt x="104" y="217"/>
                      <a:pt x="118" y="208"/>
                      <a:pt x="123" y="212"/>
                    </a:cubicBezTo>
                    <a:cubicBezTo>
                      <a:pt x="128" y="216"/>
                      <a:pt x="112" y="225"/>
                      <a:pt x="112" y="229"/>
                    </a:cubicBezTo>
                    <a:cubicBezTo>
                      <a:pt x="112" y="233"/>
                      <a:pt x="126" y="242"/>
                      <a:pt x="123" y="250"/>
                    </a:cubicBezTo>
                    <a:cubicBezTo>
                      <a:pt x="120" y="258"/>
                      <a:pt x="110" y="258"/>
                      <a:pt x="110" y="258"/>
                    </a:cubicBezTo>
                    <a:cubicBezTo>
                      <a:pt x="109" y="267"/>
                      <a:pt x="109" y="267"/>
                      <a:pt x="109" y="267"/>
                    </a:cubicBezTo>
                    <a:cubicBezTo>
                      <a:pt x="110" y="280"/>
                      <a:pt x="110" y="280"/>
                      <a:pt x="110" y="280"/>
                    </a:cubicBezTo>
                    <a:cubicBezTo>
                      <a:pt x="110" y="280"/>
                      <a:pt x="97" y="279"/>
                      <a:pt x="96" y="286"/>
                    </a:cubicBezTo>
                    <a:cubicBezTo>
                      <a:pt x="95" y="293"/>
                      <a:pt x="104" y="300"/>
                      <a:pt x="104" y="300"/>
                    </a:cubicBezTo>
                    <a:cubicBezTo>
                      <a:pt x="104" y="300"/>
                      <a:pt x="94" y="305"/>
                      <a:pt x="96" y="314"/>
                    </a:cubicBezTo>
                    <a:cubicBezTo>
                      <a:pt x="98" y="323"/>
                      <a:pt x="140" y="344"/>
                      <a:pt x="140" y="344"/>
                    </a:cubicBezTo>
                    <a:cubicBezTo>
                      <a:pt x="140" y="371"/>
                      <a:pt x="140" y="371"/>
                      <a:pt x="140" y="371"/>
                    </a:cubicBezTo>
                    <a:cubicBezTo>
                      <a:pt x="153" y="372"/>
                      <a:pt x="153" y="372"/>
                      <a:pt x="153" y="372"/>
                    </a:cubicBezTo>
                    <a:cubicBezTo>
                      <a:pt x="153" y="372"/>
                      <a:pt x="174" y="390"/>
                      <a:pt x="185" y="390"/>
                    </a:cubicBezTo>
                    <a:cubicBezTo>
                      <a:pt x="196" y="390"/>
                      <a:pt x="198" y="402"/>
                      <a:pt x="198" y="402"/>
                    </a:cubicBezTo>
                    <a:cubicBezTo>
                      <a:pt x="220" y="427"/>
                      <a:pt x="220" y="427"/>
                      <a:pt x="220" y="427"/>
                    </a:cubicBezTo>
                    <a:cubicBezTo>
                      <a:pt x="220" y="427"/>
                      <a:pt x="212" y="466"/>
                      <a:pt x="220" y="472"/>
                    </a:cubicBezTo>
                    <a:cubicBezTo>
                      <a:pt x="228" y="478"/>
                      <a:pt x="233" y="478"/>
                      <a:pt x="233" y="478"/>
                    </a:cubicBezTo>
                    <a:cubicBezTo>
                      <a:pt x="237" y="497"/>
                      <a:pt x="237" y="497"/>
                      <a:pt x="237" y="497"/>
                    </a:cubicBezTo>
                    <a:cubicBezTo>
                      <a:pt x="237" y="497"/>
                      <a:pt x="252" y="501"/>
                      <a:pt x="253" y="510"/>
                    </a:cubicBezTo>
                    <a:cubicBezTo>
                      <a:pt x="254" y="519"/>
                      <a:pt x="275" y="533"/>
                      <a:pt x="282" y="528"/>
                    </a:cubicBezTo>
                    <a:cubicBezTo>
                      <a:pt x="289" y="523"/>
                      <a:pt x="267" y="512"/>
                      <a:pt x="283" y="505"/>
                    </a:cubicBezTo>
                    <a:cubicBezTo>
                      <a:pt x="299" y="498"/>
                      <a:pt x="298" y="516"/>
                      <a:pt x="298" y="516"/>
                    </a:cubicBezTo>
                    <a:cubicBezTo>
                      <a:pt x="305" y="522"/>
                      <a:pt x="305" y="522"/>
                      <a:pt x="305" y="522"/>
                    </a:cubicBezTo>
                    <a:cubicBezTo>
                      <a:pt x="306" y="521"/>
                      <a:pt x="308" y="521"/>
                      <a:pt x="311" y="522"/>
                    </a:cubicBezTo>
                    <a:cubicBezTo>
                      <a:pt x="313" y="523"/>
                      <a:pt x="314" y="523"/>
                      <a:pt x="316" y="524"/>
                    </a:cubicBezTo>
                    <a:cubicBezTo>
                      <a:pt x="317" y="523"/>
                      <a:pt x="318" y="521"/>
                      <a:pt x="318" y="520"/>
                    </a:cubicBezTo>
                    <a:cubicBezTo>
                      <a:pt x="319" y="516"/>
                      <a:pt x="330" y="513"/>
                      <a:pt x="333" y="515"/>
                    </a:cubicBezTo>
                    <a:cubicBezTo>
                      <a:pt x="336" y="517"/>
                      <a:pt x="331" y="538"/>
                      <a:pt x="338" y="541"/>
                    </a:cubicBezTo>
                    <a:cubicBezTo>
                      <a:pt x="345" y="544"/>
                      <a:pt x="360" y="555"/>
                      <a:pt x="360" y="555"/>
                    </a:cubicBezTo>
                    <a:cubicBezTo>
                      <a:pt x="360" y="555"/>
                      <a:pt x="358" y="560"/>
                      <a:pt x="358" y="565"/>
                    </a:cubicBezTo>
                    <a:cubicBezTo>
                      <a:pt x="363" y="571"/>
                      <a:pt x="368" y="577"/>
                      <a:pt x="371" y="583"/>
                    </a:cubicBezTo>
                    <a:cubicBezTo>
                      <a:pt x="371" y="583"/>
                      <a:pt x="371" y="583"/>
                      <a:pt x="371" y="583"/>
                    </a:cubicBezTo>
                    <a:cubicBezTo>
                      <a:pt x="375" y="585"/>
                      <a:pt x="378" y="587"/>
                      <a:pt x="378" y="587"/>
                    </a:cubicBezTo>
                    <a:cubicBezTo>
                      <a:pt x="387" y="600"/>
                      <a:pt x="387" y="600"/>
                      <a:pt x="387" y="600"/>
                    </a:cubicBezTo>
                    <a:cubicBezTo>
                      <a:pt x="387" y="600"/>
                      <a:pt x="389" y="624"/>
                      <a:pt x="399" y="626"/>
                    </a:cubicBezTo>
                    <a:cubicBezTo>
                      <a:pt x="409" y="628"/>
                      <a:pt x="409" y="644"/>
                      <a:pt x="409" y="644"/>
                    </a:cubicBezTo>
                    <a:cubicBezTo>
                      <a:pt x="431" y="644"/>
                      <a:pt x="431" y="644"/>
                      <a:pt x="431" y="644"/>
                    </a:cubicBezTo>
                    <a:cubicBezTo>
                      <a:pt x="443" y="656"/>
                      <a:pt x="443" y="656"/>
                      <a:pt x="443" y="656"/>
                    </a:cubicBezTo>
                    <a:cubicBezTo>
                      <a:pt x="451" y="654"/>
                      <a:pt x="458" y="652"/>
                      <a:pt x="465" y="656"/>
                    </a:cubicBezTo>
                    <a:cubicBezTo>
                      <a:pt x="475" y="661"/>
                      <a:pt x="504" y="686"/>
                      <a:pt x="526" y="703"/>
                    </a:cubicBezTo>
                    <a:cubicBezTo>
                      <a:pt x="527" y="704"/>
                      <a:pt x="528" y="704"/>
                      <a:pt x="529" y="704"/>
                    </a:cubicBezTo>
                    <a:cubicBezTo>
                      <a:pt x="535" y="704"/>
                      <a:pt x="546" y="706"/>
                      <a:pt x="546" y="706"/>
                    </a:cubicBezTo>
                    <a:cubicBezTo>
                      <a:pt x="546" y="706"/>
                      <a:pt x="549" y="720"/>
                      <a:pt x="565" y="715"/>
                    </a:cubicBezTo>
                    <a:cubicBezTo>
                      <a:pt x="581" y="710"/>
                      <a:pt x="584" y="703"/>
                      <a:pt x="584" y="703"/>
                    </a:cubicBezTo>
                    <a:cubicBezTo>
                      <a:pt x="600" y="705"/>
                      <a:pt x="600" y="705"/>
                      <a:pt x="600" y="705"/>
                    </a:cubicBezTo>
                    <a:cubicBezTo>
                      <a:pt x="606" y="691"/>
                      <a:pt x="606" y="691"/>
                      <a:pt x="606" y="691"/>
                    </a:cubicBezTo>
                    <a:cubicBezTo>
                      <a:pt x="620" y="689"/>
                      <a:pt x="620" y="689"/>
                      <a:pt x="620" y="689"/>
                    </a:cubicBezTo>
                    <a:cubicBezTo>
                      <a:pt x="636" y="674"/>
                      <a:pt x="636" y="674"/>
                      <a:pt x="636" y="674"/>
                    </a:cubicBezTo>
                    <a:cubicBezTo>
                      <a:pt x="641" y="682"/>
                      <a:pt x="641" y="682"/>
                      <a:pt x="641" y="682"/>
                    </a:cubicBezTo>
                    <a:cubicBezTo>
                      <a:pt x="649" y="680"/>
                      <a:pt x="656" y="679"/>
                      <a:pt x="659" y="683"/>
                    </a:cubicBezTo>
                    <a:cubicBezTo>
                      <a:pt x="672" y="694"/>
                      <a:pt x="686" y="717"/>
                      <a:pt x="688" y="735"/>
                    </a:cubicBezTo>
                    <a:cubicBezTo>
                      <a:pt x="690" y="754"/>
                      <a:pt x="718" y="752"/>
                      <a:pt x="718" y="752"/>
                    </a:cubicBezTo>
                    <a:cubicBezTo>
                      <a:pt x="718" y="752"/>
                      <a:pt x="717" y="759"/>
                      <a:pt x="730" y="762"/>
                    </a:cubicBezTo>
                    <a:cubicBezTo>
                      <a:pt x="743" y="765"/>
                      <a:pt x="774" y="761"/>
                      <a:pt x="774" y="761"/>
                    </a:cubicBezTo>
                    <a:cubicBezTo>
                      <a:pt x="774" y="761"/>
                      <a:pt x="800" y="781"/>
                      <a:pt x="805" y="781"/>
                    </a:cubicBezTo>
                    <a:cubicBezTo>
                      <a:pt x="810" y="781"/>
                      <a:pt x="828" y="772"/>
                      <a:pt x="828" y="772"/>
                    </a:cubicBezTo>
                    <a:cubicBezTo>
                      <a:pt x="828" y="772"/>
                      <a:pt x="854" y="788"/>
                      <a:pt x="872" y="789"/>
                    </a:cubicBezTo>
                    <a:cubicBezTo>
                      <a:pt x="878" y="789"/>
                      <a:pt x="884" y="788"/>
                      <a:pt x="889" y="786"/>
                    </a:cubicBezTo>
                    <a:lnTo>
                      <a:pt x="890" y="786"/>
                    </a:ln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51" name="Freeform 234"/>
              <p:cNvSpPr>
                <a:spLocks/>
              </p:cNvSpPr>
              <p:nvPr/>
            </p:nvSpPr>
            <p:spPr bwMode="gray">
              <a:xfrm>
                <a:off x="11159996" y="747724"/>
                <a:ext cx="137098" cy="87816"/>
              </a:xfrm>
              <a:custGeom>
                <a:avLst/>
                <a:gdLst>
                  <a:gd name="T0" fmla="*/ 345 w 372"/>
                  <a:gd name="T1" fmla="*/ 142 h 238"/>
                  <a:gd name="T2" fmla="*/ 291 w 372"/>
                  <a:gd name="T3" fmla="*/ 132 h 238"/>
                  <a:gd name="T4" fmla="*/ 275 w 372"/>
                  <a:gd name="T5" fmla="*/ 99 h 238"/>
                  <a:gd name="T6" fmla="*/ 266 w 372"/>
                  <a:gd name="T7" fmla="*/ 79 h 238"/>
                  <a:gd name="T8" fmla="*/ 230 w 372"/>
                  <a:gd name="T9" fmla="*/ 87 h 238"/>
                  <a:gd name="T10" fmla="*/ 210 w 372"/>
                  <a:gd name="T11" fmla="*/ 90 h 238"/>
                  <a:gd name="T12" fmla="*/ 176 w 372"/>
                  <a:gd name="T13" fmla="*/ 76 h 238"/>
                  <a:gd name="T14" fmla="*/ 142 w 372"/>
                  <a:gd name="T15" fmla="*/ 77 h 238"/>
                  <a:gd name="T16" fmla="*/ 108 w 372"/>
                  <a:gd name="T17" fmla="*/ 75 h 238"/>
                  <a:gd name="T18" fmla="*/ 76 w 372"/>
                  <a:gd name="T19" fmla="*/ 62 h 238"/>
                  <a:gd name="T20" fmla="*/ 101 w 372"/>
                  <a:gd name="T21" fmla="*/ 43 h 238"/>
                  <a:gd name="T22" fmla="*/ 141 w 372"/>
                  <a:gd name="T23" fmla="*/ 45 h 238"/>
                  <a:gd name="T24" fmla="*/ 133 w 372"/>
                  <a:gd name="T25" fmla="*/ 12 h 238"/>
                  <a:gd name="T26" fmla="*/ 91 w 372"/>
                  <a:gd name="T27" fmla="*/ 21 h 238"/>
                  <a:gd name="T28" fmla="*/ 65 w 372"/>
                  <a:gd name="T29" fmla="*/ 25 h 238"/>
                  <a:gd name="T30" fmla="*/ 46 w 372"/>
                  <a:gd name="T31" fmla="*/ 43 h 238"/>
                  <a:gd name="T32" fmla="*/ 49 w 372"/>
                  <a:gd name="T33" fmla="*/ 66 h 238"/>
                  <a:gd name="T34" fmla="*/ 6 w 372"/>
                  <a:gd name="T35" fmla="*/ 82 h 238"/>
                  <a:gd name="T36" fmla="*/ 14 w 372"/>
                  <a:gd name="T37" fmla="*/ 100 h 238"/>
                  <a:gd name="T38" fmla="*/ 42 w 372"/>
                  <a:gd name="T39" fmla="*/ 114 h 238"/>
                  <a:gd name="T40" fmla="*/ 61 w 372"/>
                  <a:gd name="T41" fmla="*/ 158 h 238"/>
                  <a:gd name="T42" fmla="*/ 42 w 372"/>
                  <a:gd name="T43" fmla="*/ 206 h 238"/>
                  <a:gd name="T44" fmla="*/ 89 w 372"/>
                  <a:gd name="T45" fmla="*/ 199 h 238"/>
                  <a:gd name="T46" fmla="*/ 111 w 372"/>
                  <a:gd name="T47" fmla="*/ 189 h 238"/>
                  <a:gd name="T48" fmla="*/ 145 w 372"/>
                  <a:gd name="T49" fmla="*/ 189 h 238"/>
                  <a:gd name="T50" fmla="*/ 142 w 372"/>
                  <a:gd name="T51" fmla="*/ 168 h 238"/>
                  <a:gd name="T52" fmla="*/ 164 w 372"/>
                  <a:gd name="T53" fmla="*/ 135 h 238"/>
                  <a:gd name="T54" fmla="*/ 184 w 372"/>
                  <a:gd name="T55" fmla="*/ 168 h 238"/>
                  <a:gd name="T56" fmla="*/ 205 w 372"/>
                  <a:gd name="T57" fmla="*/ 210 h 238"/>
                  <a:gd name="T58" fmla="*/ 249 w 372"/>
                  <a:gd name="T59" fmla="*/ 216 h 238"/>
                  <a:gd name="T60" fmla="*/ 273 w 372"/>
                  <a:gd name="T61" fmla="*/ 197 h 238"/>
                  <a:gd name="T62" fmla="*/ 306 w 372"/>
                  <a:gd name="T63" fmla="*/ 202 h 238"/>
                  <a:gd name="T64" fmla="*/ 343 w 372"/>
                  <a:gd name="T65" fmla="*/ 194 h 238"/>
                  <a:gd name="T66" fmla="*/ 364 w 372"/>
                  <a:gd name="T67" fmla="*/ 19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238">
                    <a:moveTo>
                      <a:pt x="353" y="181"/>
                    </a:moveTo>
                    <a:cubicBezTo>
                      <a:pt x="346" y="174"/>
                      <a:pt x="345" y="152"/>
                      <a:pt x="345" y="142"/>
                    </a:cubicBezTo>
                    <a:cubicBezTo>
                      <a:pt x="345" y="132"/>
                      <a:pt x="333" y="129"/>
                      <a:pt x="319" y="125"/>
                    </a:cubicBezTo>
                    <a:cubicBezTo>
                      <a:pt x="305" y="121"/>
                      <a:pt x="301" y="136"/>
                      <a:pt x="291" y="132"/>
                    </a:cubicBezTo>
                    <a:cubicBezTo>
                      <a:pt x="281" y="128"/>
                      <a:pt x="289" y="110"/>
                      <a:pt x="289" y="103"/>
                    </a:cubicBezTo>
                    <a:cubicBezTo>
                      <a:pt x="289" y="96"/>
                      <a:pt x="275" y="99"/>
                      <a:pt x="275" y="99"/>
                    </a:cubicBezTo>
                    <a:cubicBezTo>
                      <a:pt x="275" y="82"/>
                      <a:pt x="275" y="82"/>
                      <a:pt x="275" y="82"/>
                    </a:cubicBezTo>
                    <a:cubicBezTo>
                      <a:pt x="266" y="79"/>
                      <a:pt x="266" y="79"/>
                      <a:pt x="266" y="79"/>
                    </a:cubicBezTo>
                    <a:cubicBezTo>
                      <a:pt x="258" y="88"/>
                      <a:pt x="258" y="88"/>
                      <a:pt x="258" y="88"/>
                    </a:cubicBezTo>
                    <a:cubicBezTo>
                      <a:pt x="230" y="87"/>
                      <a:pt x="230" y="87"/>
                      <a:pt x="230" y="87"/>
                    </a:cubicBezTo>
                    <a:cubicBezTo>
                      <a:pt x="230" y="87"/>
                      <a:pt x="226" y="90"/>
                      <a:pt x="216" y="93"/>
                    </a:cubicBezTo>
                    <a:cubicBezTo>
                      <a:pt x="206" y="96"/>
                      <a:pt x="210" y="90"/>
                      <a:pt x="210" y="90"/>
                    </a:cubicBezTo>
                    <a:cubicBezTo>
                      <a:pt x="210" y="90"/>
                      <a:pt x="198" y="93"/>
                      <a:pt x="195" y="93"/>
                    </a:cubicBezTo>
                    <a:cubicBezTo>
                      <a:pt x="192" y="93"/>
                      <a:pt x="181" y="75"/>
                      <a:pt x="176" y="76"/>
                    </a:cubicBezTo>
                    <a:cubicBezTo>
                      <a:pt x="171" y="77"/>
                      <a:pt x="160" y="85"/>
                      <a:pt x="154" y="86"/>
                    </a:cubicBezTo>
                    <a:cubicBezTo>
                      <a:pt x="148" y="87"/>
                      <a:pt x="142" y="77"/>
                      <a:pt x="142" y="77"/>
                    </a:cubicBezTo>
                    <a:cubicBezTo>
                      <a:pt x="142" y="77"/>
                      <a:pt x="135" y="76"/>
                      <a:pt x="130" y="78"/>
                    </a:cubicBezTo>
                    <a:cubicBezTo>
                      <a:pt x="125" y="80"/>
                      <a:pt x="108" y="75"/>
                      <a:pt x="108" y="75"/>
                    </a:cubicBezTo>
                    <a:cubicBezTo>
                      <a:pt x="108" y="75"/>
                      <a:pt x="93" y="80"/>
                      <a:pt x="86" y="81"/>
                    </a:cubicBezTo>
                    <a:cubicBezTo>
                      <a:pt x="79" y="82"/>
                      <a:pt x="76" y="62"/>
                      <a:pt x="76" y="62"/>
                    </a:cubicBezTo>
                    <a:cubicBezTo>
                      <a:pt x="85" y="59"/>
                      <a:pt x="85" y="59"/>
                      <a:pt x="85" y="59"/>
                    </a:cubicBezTo>
                    <a:cubicBezTo>
                      <a:pt x="85" y="59"/>
                      <a:pt x="88" y="44"/>
                      <a:pt x="101" y="43"/>
                    </a:cubicBezTo>
                    <a:cubicBezTo>
                      <a:pt x="114" y="42"/>
                      <a:pt x="124" y="52"/>
                      <a:pt x="131" y="56"/>
                    </a:cubicBezTo>
                    <a:cubicBezTo>
                      <a:pt x="138" y="60"/>
                      <a:pt x="140" y="49"/>
                      <a:pt x="141" y="45"/>
                    </a:cubicBezTo>
                    <a:cubicBezTo>
                      <a:pt x="142" y="41"/>
                      <a:pt x="117" y="33"/>
                      <a:pt x="117" y="33"/>
                    </a:cubicBezTo>
                    <a:cubicBezTo>
                      <a:pt x="133" y="12"/>
                      <a:pt x="133" y="12"/>
                      <a:pt x="133" y="12"/>
                    </a:cubicBezTo>
                    <a:cubicBezTo>
                      <a:pt x="133" y="12"/>
                      <a:pt x="118" y="0"/>
                      <a:pt x="114" y="2"/>
                    </a:cubicBezTo>
                    <a:cubicBezTo>
                      <a:pt x="110" y="4"/>
                      <a:pt x="99" y="16"/>
                      <a:pt x="91" y="21"/>
                    </a:cubicBezTo>
                    <a:cubicBezTo>
                      <a:pt x="83" y="26"/>
                      <a:pt x="80" y="12"/>
                      <a:pt x="74" y="12"/>
                    </a:cubicBezTo>
                    <a:cubicBezTo>
                      <a:pt x="68" y="12"/>
                      <a:pt x="66" y="21"/>
                      <a:pt x="65" y="25"/>
                    </a:cubicBezTo>
                    <a:cubicBezTo>
                      <a:pt x="64" y="29"/>
                      <a:pt x="77" y="36"/>
                      <a:pt x="71" y="42"/>
                    </a:cubicBezTo>
                    <a:cubicBezTo>
                      <a:pt x="65" y="48"/>
                      <a:pt x="46" y="43"/>
                      <a:pt x="46" y="43"/>
                    </a:cubicBezTo>
                    <a:cubicBezTo>
                      <a:pt x="59" y="57"/>
                      <a:pt x="59" y="57"/>
                      <a:pt x="59" y="57"/>
                    </a:cubicBezTo>
                    <a:cubicBezTo>
                      <a:pt x="49" y="66"/>
                      <a:pt x="49" y="66"/>
                      <a:pt x="49" y="66"/>
                    </a:cubicBezTo>
                    <a:cubicBezTo>
                      <a:pt x="49" y="66"/>
                      <a:pt x="61" y="71"/>
                      <a:pt x="46" y="80"/>
                    </a:cubicBezTo>
                    <a:cubicBezTo>
                      <a:pt x="31" y="89"/>
                      <a:pt x="12" y="77"/>
                      <a:pt x="6" y="82"/>
                    </a:cubicBezTo>
                    <a:cubicBezTo>
                      <a:pt x="0" y="87"/>
                      <a:pt x="0" y="97"/>
                      <a:pt x="0" y="97"/>
                    </a:cubicBezTo>
                    <a:cubicBezTo>
                      <a:pt x="14" y="100"/>
                      <a:pt x="14" y="100"/>
                      <a:pt x="14" y="100"/>
                    </a:cubicBezTo>
                    <a:cubicBezTo>
                      <a:pt x="21" y="108"/>
                      <a:pt x="21" y="108"/>
                      <a:pt x="21" y="108"/>
                    </a:cubicBezTo>
                    <a:cubicBezTo>
                      <a:pt x="21" y="108"/>
                      <a:pt x="37" y="109"/>
                      <a:pt x="42" y="114"/>
                    </a:cubicBezTo>
                    <a:cubicBezTo>
                      <a:pt x="47" y="119"/>
                      <a:pt x="36" y="128"/>
                      <a:pt x="42" y="138"/>
                    </a:cubicBezTo>
                    <a:cubicBezTo>
                      <a:pt x="48" y="148"/>
                      <a:pt x="61" y="147"/>
                      <a:pt x="61" y="158"/>
                    </a:cubicBezTo>
                    <a:cubicBezTo>
                      <a:pt x="61" y="169"/>
                      <a:pt x="51" y="179"/>
                      <a:pt x="44" y="187"/>
                    </a:cubicBezTo>
                    <a:cubicBezTo>
                      <a:pt x="40" y="191"/>
                      <a:pt x="41" y="200"/>
                      <a:pt x="42" y="206"/>
                    </a:cubicBezTo>
                    <a:cubicBezTo>
                      <a:pt x="48" y="211"/>
                      <a:pt x="56" y="217"/>
                      <a:pt x="58" y="218"/>
                    </a:cubicBezTo>
                    <a:cubicBezTo>
                      <a:pt x="61" y="219"/>
                      <a:pt x="86" y="199"/>
                      <a:pt x="89" y="199"/>
                    </a:cubicBezTo>
                    <a:cubicBezTo>
                      <a:pt x="92" y="199"/>
                      <a:pt x="103" y="216"/>
                      <a:pt x="107" y="214"/>
                    </a:cubicBezTo>
                    <a:cubicBezTo>
                      <a:pt x="111" y="212"/>
                      <a:pt x="106" y="194"/>
                      <a:pt x="111" y="189"/>
                    </a:cubicBezTo>
                    <a:cubicBezTo>
                      <a:pt x="116" y="184"/>
                      <a:pt x="138" y="183"/>
                      <a:pt x="138" y="183"/>
                    </a:cubicBezTo>
                    <a:cubicBezTo>
                      <a:pt x="145" y="189"/>
                      <a:pt x="145" y="189"/>
                      <a:pt x="145" y="189"/>
                    </a:cubicBezTo>
                    <a:cubicBezTo>
                      <a:pt x="150" y="175"/>
                      <a:pt x="150" y="175"/>
                      <a:pt x="150" y="175"/>
                    </a:cubicBezTo>
                    <a:cubicBezTo>
                      <a:pt x="150" y="175"/>
                      <a:pt x="142" y="175"/>
                      <a:pt x="142" y="168"/>
                    </a:cubicBezTo>
                    <a:cubicBezTo>
                      <a:pt x="142" y="161"/>
                      <a:pt x="156" y="158"/>
                      <a:pt x="156" y="154"/>
                    </a:cubicBezTo>
                    <a:cubicBezTo>
                      <a:pt x="156" y="150"/>
                      <a:pt x="155" y="135"/>
                      <a:pt x="164" y="135"/>
                    </a:cubicBezTo>
                    <a:cubicBezTo>
                      <a:pt x="173" y="135"/>
                      <a:pt x="184" y="144"/>
                      <a:pt x="184" y="149"/>
                    </a:cubicBezTo>
                    <a:cubicBezTo>
                      <a:pt x="184" y="154"/>
                      <a:pt x="184" y="168"/>
                      <a:pt x="184" y="168"/>
                    </a:cubicBezTo>
                    <a:cubicBezTo>
                      <a:pt x="198" y="168"/>
                      <a:pt x="198" y="168"/>
                      <a:pt x="198" y="168"/>
                    </a:cubicBezTo>
                    <a:cubicBezTo>
                      <a:pt x="205" y="210"/>
                      <a:pt x="205" y="210"/>
                      <a:pt x="205" y="210"/>
                    </a:cubicBezTo>
                    <a:cubicBezTo>
                      <a:pt x="205" y="210"/>
                      <a:pt x="221" y="238"/>
                      <a:pt x="228" y="235"/>
                    </a:cubicBezTo>
                    <a:cubicBezTo>
                      <a:pt x="235" y="232"/>
                      <a:pt x="249" y="216"/>
                      <a:pt x="249" y="216"/>
                    </a:cubicBezTo>
                    <a:cubicBezTo>
                      <a:pt x="259" y="216"/>
                      <a:pt x="259" y="216"/>
                      <a:pt x="259" y="216"/>
                    </a:cubicBezTo>
                    <a:cubicBezTo>
                      <a:pt x="259" y="216"/>
                      <a:pt x="266" y="205"/>
                      <a:pt x="273" y="197"/>
                    </a:cubicBezTo>
                    <a:cubicBezTo>
                      <a:pt x="280" y="189"/>
                      <a:pt x="304" y="192"/>
                      <a:pt x="304" y="192"/>
                    </a:cubicBezTo>
                    <a:cubicBezTo>
                      <a:pt x="306" y="202"/>
                      <a:pt x="306" y="202"/>
                      <a:pt x="306" y="202"/>
                    </a:cubicBezTo>
                    <a:cubicBezTo>
                      <a:pt x="330" y="194"/>
                      <a:pt x="330" y="194"/>
                      <a:pt x="330" y="194"/>
                    </a:cubicBezTo>
                    <a:cubicBezTo>
                      <a:pt x="343" y="194"/>
                      <a:pt x="343" y="194"/>
                      <a:pt x="343" y="194"/>
                    </a:cubicBezTo>
                    <a:cubicBezTo>
                      <a:pt x="350" y="199"/>
                      <a:pt x="350" y="199"/>
                      <a:pt x="350" y="199"/>
                    </a:cubicBezTo>
                    <a:cubicBezTo>
                      <a:pt x="355" y="199"/>
                      <a:pt x="361" y="199"/>
                      <a:pt x="364" y="197"/>
                    </a:cubicBezTo>
                    <a:cubicBezTo>
                      <a:pt x="372" y="191"/>
                      <a:pt x="360" y="188"/>
                      <a:pt x="353" y="181"/>
                    </a:cubicBezTo>
                    <a:close/>
                  </a:path>
                </a:pathLst>
              </a:custGeom>
              <a:solidFill>
                <a:schemeClr val="bg1">
                  <a:lumMod val="85000"/>
                </a:schemeClr>
              </a:solidFill>
              <a:ln w="3175" cap="flat" cmpd="sng">
                <a:solidFill>
                  <a:schemeClr val="bg1">
                    <a:lumMod val="85000"/>
                  </a:schemeClr>
                </a:solidFill>
                <a:prstDash val="solid"/>
                <a:miter lim="800000"/>
                <a:headEnd type="none" w="med" len="med"/>
                <a:tailEnd type="none" w="med" len="med"/>
              </a:ln>
              <a:effectLst/>
              <a:extLst/>
            </p:spPr>
            <p:txBody>
              <a:bodyPr/>
              <a:lstStyle/>
              <a:p>
                <a:endParaRPr lang="de-DE" sz="1350"/>
              </a:p>
            </p:txBody>
          </p:sp>
          <p:sp>
            <p:nvSpPr>
              <p:cNvPr id="52" name="Freeform 235"/>
              <p:cNvSpPr>
                <a:spLocks/>
              </p:cNvSpPr>
              <p:nvPr/>
            </p:nvSpPr>
            <p:spPr bwMode="gray">
              <a:xfrm>
                <a:off x="11188071" y="705453"/>
                <a:ext cx="165328" cy="77677"/>
              </a:xfrm>
              <a:custGeom>
                <a:avLst/>
                <a:gdLst>
                  <a:gd name="T0" fmla="*/ 46 w 449"/>
                  <a:gd name="T1" fmla="*/ 96 h 211"/>
                  <a:gd name="T2" fmla="*/ 76 w 449"/>
                  <a:gd name="T3" fmla="*/ 107 h 211"/>
                  <a:gd name="T4" fmla="*/ 84 w 449"/>
                  <a:gd name="T5" fmla="*/ 98 h 211"/>
                  <a:gd name="T6" fmla="*/ 95 w 449"/>
                  <a:gd name="T7" fmla="*/ 106 h 211"/>
                  <a:gd name="T8" fmla="*/ 114 w 449"/>
                  <a:gd name="T9" fmla="*/ 117 h 211"/>
                  <a:gd name="T10" fmla="*/ 132 w 449"/>
                  <a:gd name="T11" fmla="*/ 124 h 211"/>
                  <a:gd name="T12" fmla="*/ 129 w 449"/>
                  <a:gd name="T13" fmla="*/ 141 h 211"/>
                  <a:gd name="T14" fmla="*/ 115 w 449"/>
                  <a:gd name="T15" fmla="*/ 149 h 211"/>
                  <a:gd name="T16" fmla="*/ 84 w 449"/>
                  <a:gd name="T17" fmla="*/ 152 h 211"/>
                  <a:gd name="T18" fmla="*/ 65 w 449"/>
                  <a:gd name="T19" fmla="*/ 160 h 211"/>
                  <a:gd name="T20" fmla="*/ 25 w 449"/>
                  <a:gd name="T21" fmla="*/ 158 h 211"/>
                  <a:gd name="T22" fmla="*/ 0 w 449"/>
                  <a:gd name="T23" fmla="*/ 177 h 211"/>
                  <a:gd name="T24" fmla="*/ 32 w 449"/>
                  <a:gd name="T25" fmla="*/ 190 h 211"/>
                  <a:gd name="T26" fmla="*/ 66 w 449"/>
                  <a:gd name="T27" fmla="*/ 192 h 211"/>
                  <a:gd name="T28" fmla="*/ 100 w 449"/>
                  <a:gd name="T29" fmla="*/ 191 h 211"/>
                  <a:gd name="T30" fmla="*/ 134 w 449"/>
                  <a:gd name="T31" fmla="*/ 205 h 211"/>
                  <a:gd name="T32" fmla="*/ 154 w 449"/>
                  <a:gd name="T33" fmla="*/ 202 h 211"/>
                  <a:gd name="T34" fmla="*/ 190 w 449"/>
                  <a:gd name="T35" fmla="*/ 194 h 211"/>
                  <a:gd name="T36" fmla="*/ 211 w 449"/>
                  <a:gd name="T37" fmla="*/ 195 h 211"/>
                  <a:gd name="T38" fmla="*/ 231 w 449"/>
                  <a:gd name="T39" fmla="*/ 157 h 211"/>
                  <a:gd name="T40" fmla="*/ 250 w 449"/>
                  <a:gd name="T41" fmla="*/ 145 h 211"/>
                  <a:gd name="T42" fmla="*/ 278 w 449"/>
                  <a:gd name="T43" fmla="*/ 155 h 211"/>
                  <a:gd name="T44" fmla="*/ 304 w 449"/>
                  <a:gd name="T45" fmla="*/ 153 h 211"/>
                  <a:gd name="T46" fmla="*/ 327 w 449"/>
                  <a:gd name="T47" fmla="*/ 112 h 211"/>
                  <a:gd name="T48" fmla="*/ 378 w 449"/>
                  <a:gd name="T49" fmla="*/ 98 h 211"/>
                  <a:gd name="T50" fmla="*/ 429 w 449"/>
                  <a:gd name="T51" fmla="*/ 65 h 211"/>
                  <a:gd name="T52" fmla="*/ 443 w 449"/>
                  <a:gd name="T53" fmla="*/ 46 h 211"/>
                  <a:gd name="T54" fmla="*/ 401 w 449"/>
                  <a:gd name="T55" fmla="*/ 41 h 211"/>
                  <a:gd name="T56" fmla="*/ 372 w 449"/>
                  <a:gd name="T57" fmla="*/ 23 h 211"/>
                  <a:gd name="T58" fmla="*/ 332 w 449"/>
                  <a:gd name="T59" fmla="*/ 16 h 211"/>
                  <a:gd name="T60" fmla="*/ 238 w 449"/>
                  <a:gd name="T61" fmla="*/ 14 h 211"/>
                  <a:gd name="T62" fmla="*/ 194 w 449"/>
                  <a:gd name="T63" fmla="*/ 12 h 211"/>
                  <a:gd name="T64" fmla="*/ 144 w 449"/>
                  <a:gd name="T65" fmla="*/ 5 h 211"/>
                  <a:gd name="T66" fmla="*/ 138 w 449"/>
                  <a:gd name="T67" fmla="*/ 37 h 211"/>
                  <a:gd name="T68" fmla="*/ 61 w 449"/>
                  <a:gd name="T69" fmla="*/ 18 h 211"/>
                  <a:gd name="T70" fmla="*/ 57 w 449"/>
                  <a:gd name="T71" fmla="*/ 5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9" h="211">
                    <a:moveTo>
                      <a:pt x="23" y="88"/>
                    </a:moveTo>
                    <a:cubicBezTo>
                      <a:pt x="46" y="96"/>
                      <a:pt x="46" y="96"/>
                      <a:pt x="46" y="96"/>
                    </a:cubicBezTo>
                    <a:cubicBezTo>
                      <a:pt x="46" y="96"/>
                      <a:pt x="47" y="101"/>
                      <a:pt x="52" y="105"/>
                    </a:cubicBezTo>
                    <a:cubicBezTo>
                      <a:pt x="57" y="109"/>
                      <a:pt x="76" y="107"/>
                      <a:pt x="76" y="107"/>
                    </a:cubicBezTo>
                    <a:cubicBezTo>
                      <a:pt x="75" y="98"/>
                      <a:pt x="75" y="98"/>
                      <a:pt x="75" y="98"/>
                    </a:cubicBezTo>
                    <a:cubicBezTo>
                      <a:pt x="84" y="98"/>
                      <a:pt x="84" y="98"/>
                      <a:pt x="84" y="98"/>
                    </a:cubicBezTo>
                    <a:cubicBezTo>
                      <a:pt x="84" y="88"/>
                      <a:pt x="84" y="88"/>
                      <a:pt x="84" y="88"/>
                    </a:cubicBezTo>
                    <a:cubicBezTo>
                      <a:pt x="95" y="106"/>
                      <a:pt x="95" y="106"/>
                      <a:pt x="95" y="106"/>
                    </a:cubicBezTo>
                    <a:cubicBezTo>
                      <a:pt x="108" y="106"/>
                      <a:pt x="108" y="106"/>
                      <a:pt x="108" y="106"/>
                    </a:cubicBezTo>
                    <a:cubicBezTo>
                      <a:pt x="114" y="117"/>
                      <a:pt x="114" y="117"/>
                      <a:pt x="114" y="117"/>
                    </a:cubicBezTo>
                    <a:cubicBezTo>
                      <a:pt x="127" y="119"/>
                      <a:pt x="127" y="119"/>
                      <a:pt x="127" y="119"/>
                    </a:cubicBezTo>
                    <a:cubicBezTo>
                      <a:pt x="132" y="124"/>
                      <a:pt x="132" y="124"/>
                      <a:pt x="132" y="124"/>
                    </a:cubicBezTo>
                    <a:cubicBezTo>
                      <a:pt x="132" y="124"/>
                      <a:pt x="161" y="118"/>
                      <a:pt x="151" y="130"/>
                    </a:cubicBezTo>
                    <a:cubicBezTo>
                      <a:pt x="141" y="142"/>
                      <a:pt x="129" y="141"/>
                      <a:pt x="129" y="141"/>
                    </a:cubicBezTo>
                    <a:cubicBezTo>
                      <a:pt x="129" y="147"/>
                      <a:pt x="129" y="147"/>
                      <a:pt x="129" y="147"/>
                    </a:cubicBezTo>
                    <a:cubicBezTo>
                      <a:pt x="115" y="149"/>
                      <a:pt x="115" y="149"/>
                      <a:pt x="115" y="149"/>
                    </a:cubicBezTo>
                    <a:cubicBezTo>
                      <a:pt x="115" y="149"/>
                      <a:pt x="113" y="158"/>
                      <a:pt x="104" y="162"/>
                    </a:cubicBezTo>
                    <a:cubicBezTo>
                      <a:pt x="95" y="166"/>
                      <a:pt x="91" y="150"/>
                      <a:pt x="84" y="152"/>
                    </a:cubicBezTo>
                    <a:cubicBezTo>
                      <a:pt x="80" y="153"/>
                      <a:pt x="71" y="156"/>
                      <a:pt x="64" y="159"/>
                    </a:cubicBezTo>
                    <a:cubicBezTo>
                      <a:pt x="65" y="159"/>
                      <a:pt x="65" y="159"/>
                      <a:pt x="65" y="160"/>
                    </a:cubicBezTo>
                    <a:cubicBezTo>
                      <a:pt x="64" y="164"/>
                      <a:pt x="62" y="175"/>
                      <a:pt x="55" y="171"/>
                    </a:cubicBezTo>
                    <a:cubicBezTo>
                      <a:pt x="48" y="167"/>
                      <a:pt x="38" y="157"/>
                      <a:pt x="25" y="158"/>
                    </a:cubicBezTo>
                    <a:cubicBezTo>
                      <a:pt x="12" y="159"/>
                      <a:pt x="9" y="174"/>
                      <a:pt x="9" y="174"/>
                    </a:cubicBezTo>
                    <a:cubicBezTo>
                      <a:pt x="0" y="177"/>
                      <a:pt x="0" y="177"/>
                      <a:pt x="0" y="177"/>
                    </a:cubicBezTo>
                    <a:cubicBezTo>
                      <a:pt x="0" y="177"/>
                      <a:pt x="3" y="197"/>
                      <a:pt x="10" y="196"/>
                    </a:cubicBezTo>
                    <a:cubicBezTo>
                      <a:pt x="17" y="195"/>
                      <a:pt x="32" y="190"/>
                      <a:pt x="32" y="190"/>
                    </a:cubicBezTo>
                    <a:cubicBezTo>
                      <a:pt x="32" y="190"/>
                      <a:pt x="49" y="195"/>
                      <a:pt x="54" y="193"/>
                    </a:cubicBezTo>
                    <a:cubicBezTo>
                      <a:pt x="59" y="191"/>
                      <a:pt x="66" y="192"/>
                      <a:pt x="66" y="192"/>
                    </a:cubicBezTo>
                    <a:cubicBezTo>
                      <a:pt x="66" y="192"/>
                      <a:pt x="72" y="202"/>
                      <a:pt x="78" y="201"/>
                    </a:cubicBezTo>
                    <a:cubicBezTo>
                      <a:pt x="84" y="200"/>
                      <a:pt x="95" y="192"/>
                      <a:pt x="100" y="191"/>
                    </a:cubicBezTo>
                    <a:cubicBezTo>
                      <a:pt x="105" y="190"/>
                      <a:pt x="116" y="208"/>
                      <a:pt x="119" y="208"/>
                    </a:cubicBezTo>
                    <a:cubicBezTo>
                      <a:pt x="122" y="208"/>
                      <a:pt x="134" y="205"/>
                      <a:pt x="134" y="205"/>
                    </a:cubicBezTo>
                    <a:cubicBezTo>
                      <a:pt x="134" y="205"/>
                      <a:pt x="130" y="211"/>
                      <a:pt x="140" y="208"/>
                    </a:cubicBezTo>
                    <a:cubicBezTo>
                      <a:pt x="150" y="205"/>
                      <a:pt x="154" y="202"/>
                      <a:pt x="154" y="202"/>
                    </a:cubicBezTo>
                    <a:cubicBezTo>
                      <a:pt x="182" y="203"/>
                      <a:pt x="182" y="203"/>
                      <a:pt x="182" y="203"/>
                    </a:cubicBezTo>
                    <a:cubicBezTo>
                      <a:pt x="190" y="194"/>
                      <a:pt x="190" y="194"/>
                      <a:pt x="190" y="194"/>
                    </a:cubicBezTo>
                    <a:cubicBezTo>
                      <a:pt x="199" y="197"/>
                      <a:pt x="199" y="197"/>
                      <a:pt x="199" y="197"/>
                    </a:cubicBezTo>
                    <a:cubicBezTo>
                      <a:pt x="199" y="197"/>
                      <a:pt x="211" y="199"/>
                      <a:pt x="211" y="195"/>
                    </a:cubicBezTo>
                    <a:cubicBezTo>
                      <a:pt x="211" y="191"/>
                      <a:pt x="200" y="178"/>
                      <a:pt x="199" y="175"/>
                    </a:cubicBezTo>
                    <a:cubicBezTo>
                      <a:pt x="198" y="172"/>
                      <a:pt x="231" y="157"/>
                      <a:pt x="231" y="157"/>
                    </a:cubicBezTo>
                    <a:cubicBezTo>
                      <a:pt x="231" y="147"/>
                      <a:pt x="231" y="147"/>
                      <a:pt x="231" y="147"/>
                    </a:cubicBezTo>
                    <a:cubicBezTo>
                      <a:pt x="250" y="145"/>
                      <a:pt x="250" y="145"/>
                      <a:pt x="250" y="145"/>
                    </a:cubicBezTo>
                    <a:cubicBezTo>
                      <a:pt x="250" y="145"/>
                      <a:pt x="255" y="136"/>
                      <a:pt x="261" y="136"/>
                    </a:cubicBezTo>
                    <a:cubicBezTo>
                      <a:pt x="267" y="136"/>
                      <a:pt x="278" y="155"/>
                      <a:pt x="278" y="155"/>
                    </a:cubicBezTo>
                    <a:cubicBezTo>
                      <a:pt x="285" y="148"/>
                      <a:pt x="285" y="148"/>
                      <a:pt x="285" y="148"/>
                    </a:cubicBezTo>
                    <a:cubicBezTo>
                      <a:pt x="304" y="153"/>
                      <a:pt x="304" y="153"/>
                      <a:pt x="304" y="153"/>
                    </a:cubicBezTo>
                    <a:cubicBezTo>
                      <a:pt x="304" y="153"/>
                      <a:pt x="309" y="144"/>
                      <a:pt x="310" y="135"/>
                    </a:cubicBezTo>
                    <a:cubicBezTo>
                      <a:pt x="311" y="126"/>
                      <a:pt x="319" y="113"/>
                      <a:pt x="327" y="112"/>
                    </a:cubicBezTo>
                    <a:cubicBezTo>
                      <a:pt x="335" y="111"/>
                      <a:pt x="354" y="119"/>
                      <a:pt x="366" y="119"/>
                    </a:cubicBezTo>
                    <a:cubicBezTo>
                      <a:pt x="378" y="119"/>
                      <a:pt x="378" y="101"/>
                      <a:pt x="378" y="98"/>
                    </a:cubicBezTo>
                    <a:cubicBezTo>
                      <a:pt x="378" y="95"/>
                      <a:pt x="397" y="78"/>
                      <a:pt x="397" y="78"/>
                    </a:cubicBezTo>
                    <a:cubicBezTo>
                      <a:pt x="429" y="65"/>
                      <a:pt x="429" y="65"/>
                      <a:pt x="429" y="65"/>
                    </a:cubicBezTo>
                    <a:cubicBezTo>
                      <a:pt x="429" y="65"/>
                      <a:pt x="443" y="65"/>
                      <a:pt x="446" y="64"/>
                    </a:cubicBezTo>
                    <a:cubicBezTo>
                      <a:pt x="449" y="63"/>
                      <a:pt x="447" y="51"/>
                      <a:pt x="443" y="46"/>
                    </a:cubicBezTo>
                    <a:cubicBezTo>
                      <a:pt x="429" y="41"/>
                      <a:pt x="429" y="41"/>
                      <a:pt x="429" y="41"/>
                    </a:cubicBezTo>
                    <a:cubicBezTo>
                      <a:pt x="401" y="41"/>
                      <a:pt x="401" y="41"/>
                      <a:pt x="401" y="41"/>
                    </a:cubicBezTo>
                    <a:cubicBezTo>
                      <a:pt x="384" y="23"/>
                      <a:pt x="384" y="23"/>
                      <a:pt x="384" y="23"/>
                    </a:cubicBezTo>
                    <a:cubicBezTo>
                      <a:pt x="372" y="23"/>
                      <a:pt x="372" y="23"/>
                      <a:pt x="372" y="23"/>
                    </a:cubicBezTo>
                    <a:cubicBezTo>
                      <a:pt x="364" y="15"/>
                      <a:pt x="364" y="15"/>
                      <a:pt x="364" y="15"/>
                    </a:cubicBezTo>
                    <a:cubicBezTo>
                      <a:pt x="332" y="16"/>
                      <a:pt x="332" y="16"/>
                      <a:pt x="332" y="16"/>
                    </a:cubicBezTo>
                    <a:cubicBezTo>
                      <a:pt x="332" y="16"/>
                      <a:pt x="302" y="12"/>
                      <a:pt x="294" y="13"/>
                    </a:cubicBezTo>
                    <a:cubicBezTo>
                      <a:pt x="286" y="14"/>
                      <a:pt x="238" y="14"/>
                      <a:pt x="238" y="14"/>
                    </a:cubicBezTo>
                    <a:cubicBezTo>
                      <a:pt x="226" y="18"/>
                      <a:pt x="226" y="18"/>
                      <a:pt x="226" y="18"/>
                    </a:cubicBezTo>
                    <a:cubicBezTo>
                      <a:pt x="226" y="18"/>
                      <a:pt x="198" y="12"/>
                      <a:pt x="194" y="12"/>
                    </a:cubicBezTo>
                    <a:cubicBezTo>
                      <a:pt x="190" y="12"/>
                      <a:pt x="180" y="0"/>
                      <a:pt x="170" y="0"/>
                    </a:cubicBezTo>
                    <a:cubicBezTo>
                      <a:pt x="160" y="0"/>
                      <a:pt x="147" y="2"/>
                      <a:pt x="144" y="5"/>
                    </a:cubicBezTo>
                    <a:cubicBezTo>
                      <a:pt x="141" y="8"/>
                      <a:pt x="149" y="43"/>
                      <a:pt x="149" y="43"/>
                    </a:cubicBezTo>
                    <a:cubicBezTo>
                      <a:pt x="138" y="37"/>
                      <a:pt x="138" y="37"/>
                      <a:pt x="138" y="37"/>
                    </a:cubicBezTo>
                    <a:cubicBezTo>
                      <a:pt x="115" y="37"/>
                      <a:pt x="115" y="37"/>
                      <a:pt x="115" y="37"/>
                    </a:cubicBezTo>
                    <a:cubicBezTo>
                      <a:pt x="115" y="37"/>
                      <a:pt x="84" y="17"/>
                      <a:pt x="61" y="18"/>
                    </a:cubicBezTo>
                    <a:cubicBezTo>
                      <a:pt x="38" y="19"/>
                      <a:pt x="37" y="48"/>
                      <a:pt x="37" y="48"/>
                    </a:cubicBezTo>
                    <a:cubicBezTo>
                      <a:pt x="37" y="48"/>
                      <a:pt x="55" y="49"/>
                      <a:pt x="57" y="54"/>
                    </a:cubicBezTo>
                    <a:cubicBezTo>
                      <a:pt x="59" y="59"/>
                      <a:pt x="23" y="88"/>
                      <a:pt x="23" y="88"/>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53" name="Freeform 236"/>
              <p:cNvSpPr>
                <a:spLocks/>
              </p:cNvSpPr>
              <p:nvPr/>
            </p:nvSpPr>
            <p:spPr bwMode="gray">
              <a:xfrm>
                <a:off x="10909508" y="713096"/>
                <a:ext cx="248305" cy="149740"/>
              </a:xfrm>
              <a:custGeom>
                <a:avLst/>
                <a:gdLst>
                  <a:gd name="T0" fmla="*/ 24 w 674"/>
                  <a:gd name="T1" fmla="*/ 120 h 406"/>
                  <a:gd name="T2" fmla="*/ 60 w 674"/>
                  <a:gd name="T3" fmla="*/ 148 h 406"/>
                  <a:gd name="T4" fmla="*/ 75 w 674"/>
                  <a:gd name="T5" fmla="*/ 172 h 406"/>
                  <a:gd name="T6" fmla="*/ 71 w 674"/>
                  <a:gd name="T7" fmla="*/ 187 h 406"/>
                  <a:gd name="T8" fmla="*/ 94 w 674"/>
                  <a:gd name="T9" fmla="*/ 238 h 406"/>
                  <a:gd name="T10" fmla="*/ 96 w 674"/>
                  <a:gd name="T11" fmla="*/ 262 h 406"/>
                  <a:gd name="T12" fmla="*/ 126 w 674"/>
                  <a:gd name="T13" fmla="*/ 291 h 406"/>
                  <a:gd name="T14" fmla="*/ 141 w 674"/>
                  <a:gd name="T15" fmla="*/ 273 h 406"/>
                  <a:gd name="T16" fmla="*/ 205 w 674"/>
                  <a:gd name="T17" fmla="*/ 251 h 406"/>
                  <a:gd name="T18" fmla="*/ 234 w 674"/>
                  <a:gd name="T19" fmla="*/ 244 h 406"/>
                  <a:gd name="T20" fmla="*/ 256 w 674"/>
                  <a:gd name="T21" fmla="*/ 261 h 406"/>
                  <a:gd name="T22" fmla="*/ 299 w 674"/>
                  <a:gd name="T23" fmla="*/ 278 h 406"/>
                  <a:gd name="T24" fmla="*/ 345 w 674"/>
                  <a:gd name="T25" fmla="*/ 279 h 406"/>
                  <a:gd name="T26" fmla="*/ 377 w 674"/>
                  <a:gd name="T27" fmla="*/ 307 h 406"/>
                  <a:gd name="T28" fmla="*/ 439 w 674"/>
                  <a:gd name="T29" fmla="*/ 325 h 406"/>
                  <a:gd name="T30" fmla="*/ 447 w 674"/>
                  <a:gd name="T31" fmla="*/ 350 h 406"/>
                  <a:gd name="T32" fmla="*/ 453 w 674"/>
                  <a:gd name="T33" fmla="*/ 383 h 406"/>
                  <a:gd name="T34" fmla="*/ 484 w 674"/>
                  <a:gd name="T35" fmla="*/ 390 h 406"/>
                  <a:gd name="T36" fmla="*/ 530 w 674"/>
                  <a:gd name="T37" fmla="*/ 396 h 406"/>
                  <a:gd name="T38" fmla="*/ 560 w 674"/>
                  <a:gd name="T39" fmla="*/ 365 h 406"/>
                  <a:gd name="T40" fmla="*/ 589 w 674"/>
                  <a:gd name="T41" fmla="*/ 345 h 406"/>
                  <a:gd name="T42" fmla="*/ 623 w 674"/>
                  <a:gd name="T43" fmla="*/ 296 h 406"/>
                  <a:gd name="T44" fmla="*/ 652 w 674"/>
                  <a:gd name="T45" fmla="*/ 292 h 406"/>
                  <a:gd name="T46" fmla="*/ 667 w 674"/>
                  <a:gd name="T47" fmla="*/ 280 h 406"/>
                  <a:gd name="T48" fmla="*/ 635 w 674"/>
                  <a:gd name="T49" fmla="*/ 242 h 406"/>
                  <a:gd name="T50" fmla="*/ 595 w 674"/>
                  <a:gd name="T51" fmla="*/ 231 h 406"/>
                  <a:gd name="T52" fmla="*/ 563 w 674"/>
                  <a:gd name="T53" fmla="*/ 212 h 406"/>
                  <a:gd name="T54" fmla="*/ 536 w 674"/>
                  <a:gd name="T55" fmla="*/ 203 h 406"/>
                  <a:gd name="T56" fmla="*/ 500 w 674"/>
                  <a:gd name="T57" fmla="*/ 174 h 406"/>
                  <a:gd name="T58" fmla="*/ 455 w 674"/>
                  <a:gd name="T59" fmla="*/ 148 h 406"/>
                  <a:gd name="T60" fmla="*/ 431 w 674"/>
                  <a:gd name="T61" fmla="*/ 111 h 406"/>
                  <a:gd name="T62" fmla="*/ 398 w 674"/>
                  <a:gd name="T63" fmla="*/ 80 h 406"/>
                  <a:gd name="T64" fmla="*/ 362 w 674"/>
                  <a:gd name="T65" fmla="*/ 82 h 406"/>
                  <a:gd name="T66" fmla="*/ 338 w 674"/>
                  <a:gd name="T67" fmla="*/ 52 h 406"/>
                  <a:gd name="T68" fmla="*/ 320 w 674"/>
                  <a:gd name="T69" fmla="*/ 28 h 406"/>
                  <a:gd name="T70" fmla="*/ 288 w 674"/>
                  <a:gd name="T71" fmla="*/ 23 h 406"/>
                  <a:gd name="T72" fmla="*/ 274 w 674"/>
                  <a:gd name="T73" fmla="*/ 16 h 406"/>
                  <a:gd name="T74" fmla="*/ 258 w 674"/>
                  <a:gd name="T75" fmla="*/ 7 h 406"/>
                  <a:gd name="T76" fmla="*/ 258 w 674"/>
                  <a:gd name="T77" fmla="*/ 24 h 406"/>
                  <a:gd name="T78" fmla="*/ 231 w 674"/>
                  <a:gd name="T79" fmla="*/ 30 h 406"/>
                  <a:gd name="T80" fmla="*/ 211 w 674"/>
                  <a:gd name="T81" fmla="*/ 79 h 406"/>
                  <a:gd name="T82" fmla="*/ 156 w 674"/>
                  <a:gd name="T83" fmla="*/ 72 h 406"/>
                  <a:gd name="T84" fmla="*/ 112 w 674"/>
                  <a:gd name="T85" fmla="*/ 51 h 406"/>
                  <a:gd name="T86" fmla="*/ 51 w 674"/>
                  <a:gd name="T87" fmla="*/ 22 h 406"/>
                  <a:gd name="T88" fmla="*/ 60 w 674"/>
                  <a:gd name="T89" fmla="*/ 42 h 406"/>
                  <a:gd name="T90" fmla="*/ 110 w 674"/>
                  <a:gd name="T91" fmla="*/ 90 h 406"/>
                  <a:gd name="T92" fmla="*/ 82 w 674"/>
                  <a:gd name="T93" fmla="*/ 94 h 406"/>
                  <a:gd name="T94" fmla="*/ 52 w 674"/>
                  <a:gd name="T95" fmla="*/ 108 h 406"/>
                  <a:gd name="T96" fmla="*/ 40 w 674"/>
                  <a:gd name="T97" fmla="*/ 100 h 406"/>
                  <a:gd name="T98" fmla="*/ 19 w 674"/>
                  <a:gd name="T99" fmla="*/ 55 h 406"/>
                  <a:gd name="T100" fmla="*/ 14 w 674"/>
                  <a:gd name="T101" fmla="*/ 7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4" h="406">
                    <a:moveTo>
                      <a:pt x="34" y="100"/>
                    </a:moveTo>
                    <a:cubicBezTo>
                      <a:pt x="34" y="104"/>
                      <a:pt x="24" y="115"/>
                      <a:pt x="24" y="120"/>
                    </a:cubicBezTo>
                    <a:cubicBezTo>
                      <a:pt x="24" y="126"/>
                      <a:pt x="40" y="151"/>
                      <a:pt x="40" y="151"/>
                    </a:cubicBezTo>
                    <a:cubicBezTo>
                      <a:pt x="60" y="148"/>
                      <a:pt x="60" y="148"/>
                      <a:pt x="60" y="148"/>
                    </a:cubicBezTo>
                    <a:cubicBezTo>
                      <a:pt x="62" y="166"/>
                      <a:pt x="62" y="166"/>
                      <a:pt x="62" y="166"/>
                    </a:cubicBezTo>
                    <a:cubicBezTo>
                      <a:pt x="75" y="172"/>
                      <a:pt x="75" y="172"/>
                      <a:pt x="75" y="172"/>
                    </a:cubicBezTo>
                    <a:cubicBezTo>
                      <a:pt x="75" y="172"/>
                      <a:pt x="46" y="171"/>
                      <a:pt x="50" y="180"/>
                    </a:cubicBezTo>
                    <a:cubicBezTo>
                      <a:pt x="54" y="190"/>
                      <a:pt x="64" y="184"/>
                      <a:pt x="71" y="187"/>
                    </a:cubicBezTo>
                    <a:cubicBezTo>
                      <a:pt x="78" y="190"/>
                      <a:pt x="90" y="203"/>
                      <a:pt x="90" y="203"/>
                    </a:cubicBezTo>
                    <a:cubicBezTo>
                      <a:pt x="94" y="238"/>
                      <a:pt x="94" y="238"/>
                      <a:pt x="94" y="238"/>
                    </a:cubicBezTo>
                    <a:cubicBezTo>
                      <a:pt x="99" y="240"/>
                      <a:pt x="99" y="240"/>
                      <a:pt x="99" y="240"/>
                    </a:cubicBezTo>
                    <a:cubicBezTo>
                      <a:pt x="99" y="240"/>
                      <a:pt x="96" y="254"/>
                      <a:pt x="96" y="262"/>
                    </a:cubicBezTo>
                    <a:cubicBezTo>
                      <a:pt x="96" y="270"/>
                      <a:pt x="106" y="291"/>
                      <a:pt x="106" y="291"/>
                    </a:cubicBezTo>
                    <a:cubicBezTo>
                      <a:pt x="106" y="291"/>
                      <a:pt x="122" y="292"/>
                      <a:pt x="126" y="291"/>
                    </a:cubicBezTo>
                    <a:cubicBezTo>
                      <a:pt x="130" y="290"/>
                      <a:pt x="141" y="281"/>
                      <a:pt x="141" y="281"/>
                    </a:cubicBezTo>
                    <a:cubicBezTo>
                      <a:pt x="141" y="273"/>
                      <a:pt x="141" y="273"/>
                      <a:pt x="141" y="273"/>
                    </a:cubicBezTo>
                    <a:cubicBezTo>
                      <a:pt x="141" y="273"/>
                      <a:pt x="167" y="250"/>
                      <a:pt x="178" y="248"/>
                    </a:cubicBezTo>
                    <a:cubicBezTo>
                      <a:pt x="189" y="246"/>
                      <a:pt x="205" y="251"/>
                      <a:pt x="205" y="251"/>
                    </a:cubicBezTo>
                    <a:cubicBezTo>
                      <a:pt x="205" y="251"/>
                      <a:pt x="207" y="245"/>
                      <a:pt x="210" y="243"/>
                    </a:cubicBezTo>
                    <a:cubicBezTo>
                      <a:pt x="213" y="241"/>
                      <a:pt x="234" y="244"/>
                      <a:pt x="234" y="244"/>
                    </a:cubicBezTo>
                    <a:cubicBezTo>
                      <a:pt x="234" y="244"/>
                      <a:pt x="243" y="239"/>
                      <a:pt x="249" y="243"/>
                    </a:cubicBezTo>
                    <a:cubicBezTo>
                      <a:pt x="255" y="247"/>
                      <a:pt x="256" y="261"/>
                      <a:pt x="256" y="261"/>
                    </a:cubicBezTo>
                    <a:cubicBezTo>
                      <a:pt x="256" y="261"/>
                      <a:pt x="268" y="261"/>
                      <a:pt x="273" y="261"/>
                    </a:cubicBezTo>
                    <a:cubicBezTo>
                      <a:pt x="278" y="261"/>
                      <a:pt x="299" y="278"/>
                      <a:pt x="299" y="278"/>
                    </a:cubicBezTo>
                    <a:cubicBezTo>
                      <a:pt x="302" y="274"/>
                      <a:pt x="302" y="274"/>
                      <a:pt x="302" y="274"/>
                    </a:cubicBezTo>
                    <a:cubicBezTo>
                      <a:pt x="302" y="274"/>
                      <a:pt x="340" y="275"/>
                      <a:pt x="345" y="279"/>
                    </a:cubicBezTo>
                    <a:cubicBezTo>
                      <a:pt x="350" y="283"/>
                      <a:pt x="358" y="301"/>
                      <a:pt x="358" y="301"/>
                    </a:cubicBezTo>
                    <a:cubicBezTo>
                      <a:pt x="358" y="301"/>
                      <a:pt x="371" y="303"/>
                      <a:pt x="377" y="307"/>
                    </a:cubicBezTo>
                    <a:cubicBezTo>
                      <a:pt x="383" y="311"/>
                      <a:pt x="397" y="327"/>
                      <a:pt x="397" y="327"/>
                    </a:cubicBezTo>
                    <a:cubicBezTo>
                      <a:pt x="439" y="325"/>
                      <a:pt x="439" y="325"/>
                      <a:pt x="439" y="325"/>
                    </a:cubicBezTo>
                    <a:cubicBezTo>
                      <a:pt x="440" y="347"/>
                      <a:pt x="440" y="347"/>
                      <a:pt x="440" y="347"/>
                    </a:cubicBezTo>
                    <a:cubicBezTo>
                      <a:pt x="447" y="350"/>
                      <a:pt x="447" y="350"/>
                      <a:pt x="447" y="350"/>
                    </a:cubicBezTo>
                    <a:cubicBezTo>
                      <a:pt x="446" y="365"/>
                      <a:pt x="446" y="365"/>
                      <a:pt x="446" y="365"/>
                    </a:cubicBezTo>
                    <a:cubicBezTo>
                      <a:pt x="453" y="383"/>
                      <a:pt x="453" y="383"/>
                      <a:pt x="453" y="383"/>
                    </a:cubicBezTo>
                    <a:cubicBezTo>
                      <a:pt x="453" y="383"/>
                      <a:pt x="467" y="393"/>
                      <a:pt x="472" y="393"/>
                    </a:cubicBezTo>
                    <a:cubicBezTo>
                      <a:pt x="477" y="393"/>
                      <a:pt x="484" y="390"/>
                      <a:pt x="484" y="390"/>
                    </a:cubicBezTo>
                    <a:cubicBezTo>
                      <a:pt x="500" y="406"/>
                      <a:pt x="500" y="406"/>
                      <a:pt x="500" y="406"/>
                    </a:cubicBezTo>
                    <a:cubicBezTo>
                      <a:pt x="500" y="406"/>
                      <a:pt x="525" y="405"/>
                      <a:pt x="530" y="396"/>
                    </a:cubicBezTo>
                    <a:cubicBezTo>
                      <a:pt x="535" y="387"/>
                      <a:pt x="535" y="371"/>
                      <a:pt x="535" y="371"/>
                    </a:cubicBezTo>
                    <a:cubicBezTo>
                      <a:pt x="535" y="371"/>
                      <a:pt x="553" y="372"/>
                      <a:pt x="560" y="365"/>
                    </a:cubicBezTo>
                    <a:cubicBezTo>
                      <a:pt x="567" y="358"/>
                      <a:pt x="580" y="349"/>
                      <a:pt x="580" y="349"/>
                    </a:cubicBezTo>
                    <a:cubicBezTo>
                      <a:pt x="580" y="349"/>
                      <a:pt x="589" y="351"/>
                      <a:pt x="589" y="345"/>
                    </a:cubicBezTo>
                    <a:cubicBezTo>
                      <a:pt x="589" y="339"/>
                      <a:pt x="584" y="311"/>
                      <a:pt x="594" y="301"/>
                    </a:cubicBezTo>
                    <a:cubicBezTo>
                      <a:pt x="604" y="291"/>
                      <a:pt x="623" y="296"/>
                      <a:pt x="623" y="296"/>
                    </a:cubicBezTo>
                    <a:cubicBezTo>
                      <a:pt x="623" y="296"/>
                      <a:pt x="622" y="279"/>
                      <a:pt x="630" y="279"/>
                    </a:cubicBezTo>
                    <a:cubicBezTo>
                      <a:pt x="638" y="279"/>
                      <a:pt x="652" y="292"/>
                      <a:pt x="652" y="292"/>
                    </a:cubicBezTo>
                    <a:cubicBezTo>
                      <a:pt x="674" y="292"/>
                      <a:pt x="674" y="292"/>
                      <a:pt x="674" y="292"/>
                    </a:cubicBezTo>
                    <a:cubicBezTo>
                      <a:pt x="674" y="289"/>
                      <a:pt x="673" y="285"/>
                      <a:pt x="667" y="280"/>
                    </a:cubicBezTo>
                    <a:cubicBezTo>
                      <a:pt x="656" y="272"/>
                      <a:pt x="668" y="260"/>
                      <a:pt x="668" y="260"/>
                    </a:cubicBezTo>
                    <a:cubicBezTo>
                      <a:pt x="635" y="242"/>
                      <a:pt x="635" y="242"/>
                      <a:pt x="635" y="242"/>
                    </a:cubicBezTo>
                    <a:cubicBezTo>
                      <a:pt x="620" y="244"/>
                      <a:pt x="620" y="244"/>
                      <a:pt x="620" y="244"/>
                    </a:cubicBezTo>
                    <a:cubicBezTo>
                      <a:pt x="620" y="244"/>
                      <a:pt x="602" y="236"/>
                      <a:pt x="595" y="231"/>
                    </a:cubicBezTo>
                    <a:cubicBezTo>
                      <a:pt x="588" y="226"/>
                      <a:pt x="574" y="215"/>
                      <a:pt x="574" y="215"/>
                    </a:cubicBezTo>
                    <a:cubicBezTo>
                      <a:pt x="563" y="212"/>
                      <a:pt x="563" y="212"/>
                      <a:pt x="563" y="212"/>
                    </a:cubicBezTo>
                    <a:cubicBezTo>
                      <a:pt x="554" y="204"/>
                      <a:pt x="554" y="204"/>
                      <a:pt x="554" y="204"/>
                    </a:cubicBezTo>
                    <a:cubicBezTo>
                      <a:pt x="536" y="203"/>
                      <a:pt x="536" y="203"/>
                      <a:pt x="536" y="203"/>
                    </a:cubicBezTo>
                    <a:cubicBezTo>
                      <a:pt x="516" y="191"/>
                      <a:pt x="516" y="191"/>
                      <a:pt x="516" y="191"/>
                    </a:cubicBezTo>
                    <a:cubicBezTo>
                      <a:pt x="516" y="191"/>
                      <a:pt x="504" y="175"/>
                      <a:pt x="500" y="174"/>
                    </a:cubicBezTo>
                    <a:cubicBezTo>
                      <a:pt x="496" y="172"/>
                      <a:pt x="483" y="170"/>
                      <a:pt x="476" y="167"/>
                    </a:cubicBezTo>
                    <a:cubicBezTo>
                      <a:pt x="470" y="164"/>
                      <a:pt x="458" y="159"/>
                      <a:pt x="455" y="148"/>
                    </a:cubicBezTo>
                    <a:cubicBezTo>
                      <a:pt x="452" y="138"/>
                      <a:pt x="444" y="126"/>
                      <a:pt x="444" y="126"/>
                    </a:cubicBezTo>
                    <a:cubicBezTo>
                      <a:pt x="431" y="111"/>
                      <a:pt x="431" y="111"/>
                      <a:pt x="431" y="111"/>
                    </a:cubicBezTo>
                    <a:cubicBezTo>
                      <a:pt x="422" y="92"/>
                      <a:pt x="422" y="92"/>
                      <a:pt x="422" y="92"/>
                    </a:cubicBezTo>
                    <a:cubicBezTo>
                      <a:pt x="398" y="80"/>
                      <a:pt x="398" y="80"/>
                      <a:pt x="398" y="80"/>
                    </a:cubicBezTo>
                    <a:cubicBezTo>
                      <a:pt x="398" y="86"/>
                      <a:pt x="398" y="86"/>
                      <a:pt x="398" y="86"/>
                    </a:cubicBezTo>
                    <a:cubicBezTo>
                      <a:pt x="362" y="82"/>
                      <a:pt x="362" y="82"/>
                      <a:pt x="362" y="82"/>
                    </a:cubicBezTo>
                    <a:cubicBezTo>
                      <a:pt x="362" y="82"/>
                      <a:pt x="336" y="83"/>
                      <a:pt x="331" y="74"/>
                    </a:cubicBezTo>
                    <a:cubicBezTo>
                      <a:pt x="326" y="64"/>
                      <a:pt x="338" y="52"/>
                      <a:pt x="338" y="52"/>
                    </a:cubicBezTo>
                    <a:cubicBezTo>
                      <a:pt x="328" y="47"/>
                      <a:pt x="328" y="47"/>
                      <a:pt x="328" y="47"/>
                    </a:cubicBezTo>
                    <a:cubicBezTo>
                      <a:pt x="328" y="47"/>
                      <a:pt x="330" y="32"/>
                      <a:pt x="320" y="28"/>
                    </a:cubicBezTo>
                    <a:cubicBezTo>
                      <a:pt x="311" y="24"/>
                      <a:pt x="298" y="27"/>
                      <a:pt x="298" y="27"/>
                    </a:cubicBezTo>
                    <a:cubicBezTo>
                      <a:pt x="288" y="23"/>
                      <a:pt x="288" y="23"/>
                      <a:pt x="288" y="23"/>
                    </a:cubicBezTo>
                    <a:cubicBezTo>
                      <a:pt x="290" y="15"/>
                      <a:pt x="290" y="15"/>
                      <a:pt x="290" y="15"/>
                    </a:cubicBezTo>
                    <a:cubicBezTo>
                      <a:pt x="274" y="16"/>
                      <a:pt x="274" y="16"/>
                      <a:pt x="274" y="16"/>
                    </a:cubicBezTo>
                    <a:cubicBezTo>
                      <a:pt x="262" y="0"/>
                      <a:pt x="262" y="0"/>
                      <a:pt x="262" y="0"/>
                    </a:cubicBezTo>
                    <a:cubicBezTo>
                      <a:pt x="258" y="7"/>
                      <a:pt x="258" y="7"/>
                      <a:pt x="258" y="7"/>
                    </a:cubicBezTo>
                    <a:cubicBezTo>
                      <a:pt x="238" y="6"/>
                      <a:pt x="238" y="6"/>
                      <a:pt x="238" y="6"/>
                    </a:cubicBezTo>
                    <a:cubicBezTo>
                      <a:pt x="258" y="24"/>
                      <a:pt x="258" y="24"/>
                      <a:pt x="258" y="24"/>
                    </a:cubicBezTo>
                    <a:cubicBezTo>
                      <a:pt x="258" y="24"/>
                      <a:pt x="239" y="16"/>
                      <a:pt x="235" y="18"/>
                    </a:cubicBezTo>
                    <a:cubicBezTo>
                      <a:pt x="231" y="19"/>
                      <a:pt x="231" y="30"/>
                      <a:pt x="231" y="30"/>
                    </a:cubicBezTo>
                    <a:cubicBezTo>
                      <a:pt x="231" y="30"/>
                      <a:pt x="199" y="36"/>
                      <a:pt x="198" y="50"/>
                    </a:cubicBezTo>
                    <a:cubicBezTo>
                      <a:pt x="196" y="63"/>
                      <a:pt x="211" y="79"/>
                      <a:pt x="211" y="79"/>
                    </a:cubicBezTo>
                    <a:cubicBezTo>
                      <a:pt x="167" y="79"/>
                      <a:pt x="167" y="79"/>
                      <a:pt x="167" y="79"/>
                    </a:cubicBezTo>
                    <a:cubicBezTo>
                      <a:pt x="167" y="79"/>
                      <a:pt x="163" y="72"/>
                      <a:pt x="156" y="72"/>
                    </a:cubicBezTo>
                    <a:cubicBezTo>
                      <a:pt x="150" y="72"/>
                      <a:pt x="151" y="87"/>
                      <a:pt x="140" y="82"/>
                    </a:cubicBezTo>
                    <a:cubicBezTo>
                      <a:pt x="130" y="76"/>
                      <a:pt x="112" y="51"/>
                      <a:pt x="112" y="51"/>
                    </a:cubicBezTo>
                    <a:cubicBezTo>
                      <a:pt x="112" y="51"/>
                      <a:pt x="102" y="38"/>
                      <a:pt x="94" y="34"/>
                    </a:cubicBezTo>
                    <a:cubicBezTo>
                      <a:pt x="86" y="30"/>
                      <a:pt x="54" y="18"/>
                      <a:pt x="51" y="22"/>
                    </a:cubicBezTo>
                    <a:cubicBezTo>
                      <a:pt x="48" y="26"/>
                      <a:pt x="50" y="32"/>
                      <a:pt x="50" y="32"/>
                    </a:cubicBezTo>
                    <a:cubicBezTo>
                      <a:pt x="50" y="32"/>
                      <a:pt x="60" y="38"/>
                      <a:pt x="60" y="42"/>
                    </a:cubicBezTo>
                    <a:cubicBezTo>
                      <a:pt x="60" y="46"/>
                      <a:pt x="63" y="46"/>
                      <a:pt x="70" y="58"/>
                    </a:cubicBezTo>
                    <a:cubicBezTo>
                      <a:pt x="76" y="70"/>
                      <a:pt x="112" y="79"/>
                      <a:pt x="110" y="90"/>
                    </a:cubicBezTo>
                    <a:cubicBezTo>
                      <a:pt x="107" y="100"/>
                      <a:pt x="107" y="106"/>
                      <a:pt x="100" y="104"/>
                    </a:cubicBezTo>
                    <a:cubicBezTo>
                      <a:pt x="94" y="103"/>
                      <a:pt x="79" y="90"/>
                      <a:pt x="82" y="94"/>
                    </a:cubicBezTo>
                    <a:cubicBezTo>
                      <a:pt x="84" y="98"/>
                      <a:pt x="79" y="107"/>
                      <a:pt x="79" y="107"/>
                    </a:cubicBezTo>
                    <a:cubicBezTo>
                      <a:pt x="52" y="108"/>
                      <a:pt x="52" y="108"/>
                      <a:pt x="52" y="108"/>
                    </a:cubicBezTo>
                    <a:cubicBezTo>
                      <a:pt x="44" y="95"/>
                      <a:pt x="44" y="95"/>
                      <a:pt x="44" y="95"/>
                    </a:cubicBezTo>
                    <a:cubicBezTo>
                      <a:pt x="40" y="100"/>
                      <a:pt x="40" y="100"/>
                      <a:pt x="40" y="100"/>
                    </a:cubicBezTo>
                    <a:cubicBezTo>
                      <a:pt x="40" y="100"/>
                      <a:pt x="30" y="90"/>
                      <a:pt x="24" y="80"/>
                    </a:cubicBezTo>
                    <a:cubicBezTo>
                      <a:pt x="19" y="71"/>
                      <a:pt x="23" y="56"/>
                      <a:pt x="19" y="55"/>
                    </a:cubicBezTo>
                    <a:cubicBezTo>
                      <a:pt x="15" y="54"/>
                      <a:pt x="3" y="47"/>
                      <a:pt x="2" y="52"/>
                    </a:cubicBezTo>
                    <a:cubicBezTo>
                      <a:pt x="0" y="58"/>
                      <a:pt x="14" y="72"/>
                      <a:pt x="14" y="72"/>
                    </a:cubicBezTo>
                    <a:cubicBezTo>
                      <a:pt x="14" y="72"/>
                      <a:pt x="34" y="96"/>
                      <a:pt x="34" y="100"/>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54" name="Freeform 237"/>
              <p:cNvSpPr>
                <a:spLocks/>
              </p:cNvSpPr>
              <p:nvPr/>
            </p:nvSpPr>
            <p:spPr bwMode="gray">
              <a:xfrm>
                <a:off x="11065322" y="797481"/>
                <a:ext cx="223661" cy="181403"/>
              </a:xfrm>
              <a:custGeom>
                <a:avLst/>
                <a:gdLst>
                  <a:gd name="T0" fmla="*/ 607 w 607"/>
                  <a:gd name="T1" fmla="*/ 64 h 492"/>
                  <a:gd name="T2" fmla="*/ 587 w 607"/>
                  <a:gd name="T3" fmla="*/ 59 h 492"/>
                  <a:gd name="T4" fmla="*/ 561 w 607"/>
                  <a:gd name="T5" fmla="*/ 57 h 492"/>
                  <a:gd name="T6" fmla="*/ 516 w 607"/>
                  <a:gd name="T7" fmla="*/ 81 h 492"/>
                  <a:gd name="T8" fmla="*/ 485 w 607"/>
                  <a:gd name="T9" fmla="*/ 100 h 492"/>
                  <a:gd name="T10" fmla="*/ 455 w 607"/>
                  <a:gd name="T11" fmla="*/ 33 h 492"/>
                  <a:gd name="T12" fmla="*/ 441 w 607"/>
                  <a:gd name="T13" fmla="*/ 14 h 492"/>
                  <a:gd name="T14" fmla="*/ 413 w 607"/>
                  <a:gd name="T15" fmla="*/ 19 h 492"/>
                  <a:gd name="T16" fmla="*/ 407 w 607"/>
                  <a:gd name="T17" fmla="*/ 40 h 492"/>
                  <a:gd name="T18" fmla="*/ 395 w 607"/>
                  <a:gd name="T19" fmla="*/ 48 h 492"/>
                  <a:gd name="T20" fmla="*/ 364 w 607"/>
                  <a:gd name="T21" fmla="*/ 79 h 492"/>
                  <a:gd name="T22" fmla="*/ 315 w 607"/>
                  <a:gd name="T23" fmla="*/ 83 h 492"/>
                  <a:gd name="T24" fmla="*/ 287 w 607"/>
                  <a:gd name="T25" fmla="*/ 66 h 492"/>
                  <a:gd name="T26" fmla="*/ 267 w 607"/>
                  <a:gd name="T27" fmla="*/ 57 h 492"/>
                  <a:gd name="T28" fmla="*/ 229 w 607"/>
                  <a:gd name="T29" fmla="*/ 63 h 492"/>
                  <a:gd name="T30" fmla="*/ 200 w 607"/>
                  <a:gd name="T31" fmla="*/ 67 h 492"/>
                  <a:gd name="T32" fmla="*/ 166 w 607"/>
                  <a:gd name="T33" fmla="*/ 116 h 492"/>
                  <a:gd name="T34" fmla="*/ 137 w 607"/>
                  <a:gd name="T35" fmla="*/ 136 h 492"/>
                  <a:gd name="T36" fmla="*/ 107 w 607"/>
                  <a:gd name="T37" fmla="*/ 167 h 492"/>
                  <a:gd name="T38" fmla="*/ 61 w 607"/>
                  <a:gd name="T39" fmla="*/ 161 h 492"/>
                  <a:gd name="T40" fmla="*/ 30 w 607"/>
                  <a:gd name="T41" fmla="*/ 154 h 492"/>
                  <a:gd name="T42" fmla="*/ 29 w 607"/>
                  <a:gd name="T43" fmla="*/ 205 h 492"/>
                  <a:gd name="T44" fmla="*/ 20 w 607"/>
                  <a:gd name="T45" fmla="*/ 220 h 492"/>
                  <a:gd name="T46" fmla="*/ 11 w 607"/>
                  <a:gd name="T47" fmla="*/ 244 h 492"/>
                  <a:gd name="T48" fmla="*/ 31 w 607"/>
                  <a:gd name="T49" fmla="*/ 266 h 492"/>
                  <a:gd name="T50" fmla="*/ 40 w 607"/>
                  <a:gd name="T51" fmla="*/ 341 h 492"/>
                  <a:gd name="T52" fmla="*/ 70 w 607"/>
                  <a:gd name="T53" fmla="*/ 382 h 492"/>
                  <a:gd name="T54" fmla="*/ 79 w 607"/>
                  <a:gd name="T55" fmla="*/ 434 h 492"/>
                  <a:gd name="T56" fmla="*/ 61 w 607"/>
                  <a:gd name="T57" fmla="*/ 467 h 492"/>
                  <a:gd name="T58" fmla="*/ 142 w 607"/>
                  <a:gd name="T59" fmla="*/ 490 h 492"/>
                  <a:gd name="T60" fmla="*/ 196 w 607"/>
                  <a:gd name="T61" fmla="*/ 484 h 492"/>
                  <a:gd name="T62" fmla="*/ 218 w 607"/>
                  <a:gd name="T63" fmla="*/ 482 h 492"/>
                  <a:gd name="T64" fmla="*/ 307 w 607"/>
                  <a:gd name="T65" fmla="*/ 459 h 492"/>
                  <a:gd name="T66" fmla="*/ 298 w 607"/>
                  <a:gd name="T67" fmla="*/ 403 h 492"/>
                  <a:gd name="T68" fmla="*/ 327 w 607"/>
                  <a:gd name="T69" fmla="*/ 390 h 492"/>
                  <a:gd name="T70" fmla="*/ 348 w 607"/>
                  <a:gd name="T71" fmla="*/ 376 h 492"/>
                  <a:gd name="T72" fmla="*/ 381 w 607"/>
                  <a:gd name="T73" fmla="*/ 361 h 492"/>
                  <a:gd name="T74" fmla="*/ 409 w 607"/>
                  <a:gd name="T75" fmla="*/ 371 h 492"/>
                  <a:gd name="T76" fmla="*/ 417 w 607"/>
                  <a:gd name="T77" fmla="*/ 325 h 492"/>
                  <a:gd name="T78" fmla="*/ 425 w 607"/>
                  <a:gd name="T79" fmla="*/ 291 h 492"/>
                  <a:gd name="T80" fmla="*/ 462 w 607"/>
                  <a:gd name="T81" fmla="*/ 275 h 492"/>
                  <a:gd name="T82" fmla="*/ 447 w 607"/>
                  <a:gd name="T83" fmla="*/ 258 h 492"/>
                  <a:gd name="T84" fmla="*/ 434 w 607"/>
                  <a:gd name="T85" fmla="*/ 238 h 492"/>
                  <a:gd name="T86" fmla="*/ 456 w 607"/>
                  <a:gd name="T87" fmla="*/ 246 h 492"/>
                  <a:gd name="T88" fmla="*/ 467 w 607"/>
                  <a:gd name="T89" fmla="*/ 242 h 492"/>
                  <a:gd name="T90" fmla="*/ 479 w 607"/>
                  <a:gd name="T91" fmla="*/ 222 h 492"/>
                  <a:gd name="T92" fmla="*/ 494 w 607"/>
                  <a:gd name="T93" fmla="*/ 188 h 492"/>
                  <a:gd name="T94" fmla="*/ 479 w 607"/>
                  <a:gd name="T95" fmla="*/ 144 h 492"/>
                  <a:gd name="T96" fmla="*/ 486 w 607"/>
                  <a:gd name="T97" fmla="*/ 109 h 492"/>
                  <a:gd name="T98" fmla="*/ 540 w 607"/>
                  <a:gd name="T99" fmla="*/ 88 h 492"/>
                  <a:gd name="T100" fmla="*/ 584 w 607"/>
                  <a:gd name="T101" fmla="*/ 88 h 492"/>
                  <a:gd name="T102" fmla="*/ 602 w 607"/>
                  <a:gd name="T103" fmla="*/ 78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7" h="492">
                    <a:moveTo>
                      <a:pt x="596" y="71"/>
                    </a:moveTo>
                    <a:cubicBezTo>
                      <a:pt x="594" y="65"/>
                      <a:pt x="600" y="65"/>
                      <a:pt x="607" y="64"/>
                    </a:cubicBezTo>
                    <a:cubicBezTo>
                      <a:pt x="600" y="59"/>
                      <a:pt x="600" y="59"/>
                      <a:pt x="600" y="59"/>
                    </a:cubicBezTo>
                    <a:cubicBezTo>
                      <a:pt x="587" y="59"/>
                      <a:pt x="587" y="59"/>
                      <a:pt x="587" y="59"/>
                    </a:cubicBezTo>
                    <a:cubicBezTo>
                      <a:pt x="563" y="67"/>
                      <a:pt x="563" y="67"/>
                      <a:pt x="563" y="67"/>
                    </a:cubicBezTo>
                    <a:cubicBezTo>
                      <a:pt x="561" y="57"/>
                      <a:pt x="561" y="57"/>
                      <a:pt x="561" y="57"/>
                    </a:cubicBezTo>
                    <a:cubicBezTo>
                      <a:pt x="561" y="57"/>
                      <a:pt x="537" y="54"/>
                      <a:pt x="530" y="62"/>
                    </a:cubicBezTo>
                    <a:cubicBezTo>
                      <a:pt x="523" y="70"/>
                      <a:pt x="516" y="81"/>
                      <a:pt x="516" y="81"/>
                    </a:cubicBezTo>
                    <a:cubicBezTo>
                      <a:pt x="506" y="81"/>
                      <a:pt x="506" y="81"/>
                      <a:pt x="506" y="81"/>
                    </a:cubicBezTo>
                    <a:cubicBezTo>
                      <a:pt x="506" y="81"/>
                      <a:pt x="492" y="97"/>
                      <a:pt x="485" y="100"/>
                    </a:cubicBezTo>
                    <a:cubicBezTo>
                      <a:pt x="478" y="103"/>
                      <a:pt x="462" y="75"/>
                      <a:pt x="462" y="75"/>
                    </a:cubicBezTo>
                    <a:cubicBezTo>
                      <a:pt x="455" y="33"/>
                      <a:pt x="455" y="33"/>
                      <a:pt x="455" y="33"/>
                    </a:cubicBezTo>
                    <a:cubicBezTo>
                      <a:pt x="441" y="33"/>
                      <a:pt x="441" y="33"/>
                      <a:pt x="441" y="33"/>
                    </a:cubicBezTo>
                    <a:cubicBezTo>
                      <a:pt x="441" y="33"/>
                      <a:pt x="441" y="19"/>
                      <a:pt x="441" y="14"/>
                    </a:cubicBezTo>
                    <a:cubicBezTo>
                      <a:pt x="441" y="9"/>
                      <a:pt x="430" y="0"/>
                      <a:pt x="421" y="0"/>
                    </a:cubicBezTo>
                    <a:cubicBezTo>
                      <a:pt x="412" y="0"/>
                      <a:pt x="413" y="15"/>
                      <a:pt x="413" y="19"/>
                    </a:cubicBezTo>
                    <a:cubicBezTo>
                      <a:pt x="413" y="23"/>
                      <a:pt x="399" y="26"/>
                      <a:pt x="399" y="33"/>
                    </a:cubicBezTo>
                    <a:cubicBezTo>
                      <a:pt x="399" y="40"/>
                      <a:pt x="407" y="40"/>
                      <a:pt x="407" y="40"/>
                    </a:cubicBezTo>
                    <a:cubicBezTo>
                      <a:pt x="402" y="54"/>
                      <a:pt x="402" y="54"/>
                      <a:pt x="402" y="54"/>
                    </a:cubicBezTo>
                    <a:cubicBezTo>
                      <a:pt x="395" y="48"/>
                      <a:pt x="395" y="48"/>
                      <a:pt x="395" y="48"/>
                    </a:cubicBezTo>
                    <a:cubicBezTo>
                      <a:pt x="395" y="48"/>
                      <a:pt x="373" y="49"/>
                      <a:pt x="368" y="54"/>
                    </a:cubicBezTo>
                    <a:cubicBezTo>
                      <a:pt x="363" y="59"/>
                      <a:pt x="368" y="77"/>
                      <a:pt x="364" y="79"/>
                    </a:cubicBezTo>
                    <a:cubicBezTo>
                      <a:pt x="360" y="81"/>
                      <a:pt x="349" y="64"/>
                      <a:pt x="346" y="64"/>
                    </a:cubicBezTo>
                    <a:cubicBezTo>
                      <a:pt x="343" y="64"/>
                      <a:pt x="318" y="84"/>
                      <a:pt x="315" y="83"/>
                    </a:cubicBezTo>
                    <a:cubicBezTo>
                      <a:pt x="312" y="82"/>
                      <a:pt x="292" y="66"/>
                      <a:pt x="292" y="66"/>
                    </a:cubicBezTo>
                    <a:cubicBezTo>
                      <a:pt x="287" y="66"/>
                      <a:pt x="287" y="66"/>
                      <a:pt x="287" y="66"/>
                    </a:cubicBezTo>
                    <a:cubicBezTo>
                      <a:pt x="276" y="71"/>
                      <a:pt x="276" y="71"/>
                      <a:pt x="276" y="71"/>
                    </a:cubicBezTo>
                    <a:cubicBezTo>
                      <a:pt x="267" y="57"/>
                      <a:pt x="267" y="57"/>
                      <a:pt x="267" y="57"/>
                    </a:cubicBezTo>
                    <a:cubicBezTo>
                      <a:pt x="259" y="63"/>
                      <a:pt x="259" y="63"/>
                      <a:pt x="259" y="63"/>
                    </a:cubicBezTo>
                    <a:cubicBezTo>
                      <a:pt x="229" y="63"/>
                      <a:pt x="229" y="63"/>
                      <a:pt x="229" y="63"/>
                    </a:cubicBezTo>
                    <a:cubicBezTo>
                      <a:pt x="229" y="63"/>
                      <a:pt x="215" y="50"/>
                      <a:pt x="207" y="50"/>
                    </a:cubicBezTo>
                    <a:cubicBezTo>
                      <a:pt x="199" y="50"/>
                      <a:pt x="200" y="67"/>
                      <a:pt x="200" y="67"/>
                    </a:cubicBezTo>
                    <a:cubicBezTo>
                      <a:pt x="200" y="67"/>
                      <a:pt x="181" y="62"/>
                      <a:pt x="171" y="72"/>
                    </a:cubicBezTo>
                    <a:cubicBezTo>
                      <a:pt x="161" y="82"/>
                      <a:pt x="166" y="110"/>
                      <a:pt x="166" y="116"/>
                    </a:cubicBezTo>
                    <a:cubicBezTo>
                      <a:pt x="166" y="122"/>
                      <a:pt x="157" y="120"/>
                      <a:pt x="157" y="120"/>
                    </a:cubicBezTo>
                    <a:cubicBezTo>
                      <a:pt x="157" y="120"/>
                      <a:pt x="144" y="129"/>
                      <a:pt x="137" y="136"/>
                    </a:cubicBezTo>
                    <a:cubicBezTo>
                      <a:pt x="130" y="143"/>
                      <a:pt x="112" y="142"/>
                      <a:pt x="112" y="142"/>
                    </a:cubicBezTo>
                    <a:cubicBezTo>
                      <a:pt x="112" y="142"/>
                      <a:pt x="112" y="158"/>
                      <a:pt x="107" y="167"/>
                    </a:cubicBezTo>
                    <a:cubicBezTo>
                      <a:pt x="102" y="176"/>
                      <a:pt x="77" y="177"/>
                      <a:pt x="77" y="177"/>
                    </a:cubicBezTo>
                    <a:cubicBezTo>
                      <a:pt x="61" y="161"/>
                      <a:pt x="61" y="161"/>
                      <a:pt x="61" y="161"/>
                    </a:cubicBezTo>
                    <a:cubicBezTo>
                      <a:pt x="61" y="161"/>
                      <a:pt x="54" y="164"/>
                      <a:pt x="49" y="164"/>
                    </a:cubicBezTo>
                    <a:cubicBezTo>
                      <a:pt x="44" y="164"/>
                      <a:pt x="30" y="154"/>
                      <a:pt x="30" y="154"/>
                    </a:cubicBezTo>
                    <a:cubicBezTo>
                      <a:pt x="30" y="154"/>
                      <a:pt x="24" y="161"/>
                      <a:pt x="23" y="168"/>
                    </a:cubicBezTo>
                    <a:cubicBezTo>
                      <a:pt x="22" y="175"/>
                      <a:pt x="29" y="205"/>
                      <a:pt x="29" y="205"/>
                    </a:cubicBezTo>
                    <a:cubicBezTo>
                      <a:pt x="15" y="209"/>
                      <a:pt x="15" y="209"/>
                      <a:pt x="15" y="209"/>
                    </a:cubicBezTo>
                    <a:cubicBezTo>
                      <a:pt x="20" y="220"/>
                      <a:pt x="20" y="220"/>
                      <a:pt x="20" y="220"/>
                    </a:cubicBezTo>
                    <a:cubicBezTo>
                      <a:pt x="20" y="220"/>
                      <a:pt x="6" y="225"/>
                      <a:pt x="3" y="230"/>
                    </a:cubicBezTo>
                    <a:cubicBezTo>
                      <a:pt x="0" y="235"/>
                      <a:pt x="11" y="244"/>
                      <a:pt x="11" y="244"/>
                    </a:cubicBezTo>
                    <a:cubicBezTo>
                      <a:pt x="9" y="263"/>
                      <a:pt x="9" y="263"/>
                      <a:pt x="9" y="263"/>
                    </a:cubicBezTo>
                    <a:cubicBezTo>
                      <a:pt x="9" y="263"/>
                      <a:pt x="30" y="260"/>
                      <a:pt x="31" y="266"/>
                    </a:cubicBezTo>
                    <a:cubicBezTo>
                      <a:pt x="32" y="272"/>
                      <a:pt x="17" y="280"/>
                      <a:pt x="15" y="293"/>
                    </a:cubicBezTo>
                    <a:cubicBezTo>
                      <a:pt x="13" y="306"/>
                      <a:pt x="40" y="330"/>
                      <a:pt x="40" y="341"/>
                    </a:cubicBezTo>
                    <a:cubicBezTo>
                      <a:pt x="40" y="352"/>
                      <a:pt x="40" y="366"/>
                      <a:pt x="40" y="374"/>
                    </a:cubicBezTo>
                    <a:cubicBezTo>
                      <a:pt x="40" y="382"/>
                      <a:pt x="70" y="382"/>
                      <a:pt x="70" y="382"/>
                    </a:cubicBezTo>
                    <a:cubicBezTo>
                      <a:pt x="70" y="382"/>
                      <a:pt x="85" y="377"/>
                      <a:pt x="91" y="394"/>
                    </a:cubicBezTo>
                    <a:cubicBezTo>
                      <a:pt x="97" y="411"/>
                      <a:pt x="86" y="424"/>
                      <a:pt x="79" y="434"/>
                    </a:cubicBezTo>
                    <a:cubicBezTo>
                      <a:pt x="72" y="444"/>
                      <a:pt x="56" y="458"/>
                      <a:pt x="56" y="462"/>
                    </a:cubicBezTo>
                    <a:cubicBezTo>
                      <a:pt x="56" y="466"/>
                      <a:pt x="61" y="467"/>
                      <a:pt x="61" y="467"/>
                    </a:cubicBezTo>
                    <a:cubicBezTo>
                      <a:pt x="61" y="467"/>
                      <a:pt x="73" y="464"/>
                      <a:pt x="82" y="469"/>
                    </a:cubicBezTo>
                    <a:cubicBezTo>
                      <a:pt x="91" y="474"/>
                      <a:pt x="121" y="492"/>
                      <a:pt x="142" y="490"/>
                    </a:cubicBezTo>
                    <a:cubicBezTo>
                      <a:pt x="163" y="488"/>
                      <a:pt x="161" y="483"/>
                      <a:pt x="161" y="483"/>
                    </a:cubicBezTo>
                    <a:cubicBezTo>
                      <a:pt x="196" y="484"/>
                      <a:pt x="196" y="484"/>
                      <a:pt x="196" y="484"/>
                    </a:cubicBezTo>
                    <a:cubicBezTo>
                      <a:pt x="196" y="484"/>
                      <a:pt x="193" y="488"/>
                      <a:pt x="205" y="488"/>
                    </a:cubicBezTo>
                    <a:cubicBezTo>
                      <a:pt x="217" y="488"/>
                      <a:pt x="218" y="482"/>
                      <a:pt x="218" y="482"/>
                    </a:cubicBezTo>
                    <a:cubicBezTo>
                      <a:pt x="218" y="482"/>
                      <a:pt x="260" y="480"/>
                      <a:pt x="263" y="479"/>
                    </a:cubicBezTo>
                    <a:cubicBezTo>
                      <a:pt x="266" y="478"/>
                      <a:pt x="305" y="465"/>
                      <a:pt x="307" y="459"/>
                    </a:cubicBezTo>
                    <a:cubicBezTo>
                      <a:pt x="309" y="453"/>
                      <a:pt x="303" y="433"/>
                      <a:pt x="303" y="433"/>
                    </a:cubicBezTo>
                    <a:cubicBezTo>
                      <a:pt x="303" y="433"/>
                      <a:pt x="296" y="409"/>
                      <a:pt x="298" y="403"/>
                    </a:cubicBezTo>
                    <a:cubicBezTo>
                      <a:pt x="300" y="397"/>
                      <a:pt x="315" y="384"/>
                      <a:pt x="323" y="384"/>
                    </a:cubicBezTo>
                    <a:cubicBezTo>
                      <a:pt x="331" y="384"/>
                      <a:pt x="327" y="390"/>
                      <a:pt x="327" y="390"/>
                    </a:cubicBezTo>
                    <a:cubicBezTo>
                      <a:pt x="327" y="390"/>
                      <a:pt x="357" y="395"/>
                      <a:pt x="359" y="389"/>
                    </a:cubicBezTo>
                    <a:cubicBezTo>
                      <a:pt x="361" y="383"/>
                      <a:pt x="344" y="381"/>
                      <a:pt x="348" y="376"/>
                    </a:cubicBezTo>
                    <a:cubicBezTo>
                      <a:pt x="352" y="371"/>
                      <a:pt x="366" y="367"/>
                      <a:pt x="366" y="367"/>
                    </a:cubicBezTo>
                    <a:cubicBezTo>
                      <a:pt x="366" y="367"/>
                      <a:pt x="373" y="361"/>
                      <a:pt x="381" y="361"/>
                    </a:cubicBezTo>
                    <a:cubicBezTo>
                      <a:pt x="389" y="361"/>
                      <a:pt x="399" y="359"/>
                      <a:pt x="399" y="359"/>
                    </a:cubicBezTo>
                    <a:cubicBezTo>
                      <a:pt x="399" y="359"/>
                      <a:pt x="396" y="378"/>
                      <a:pt x="409" y="371"/>
                    </a:cubicBezTo>
                    <a:cubicBezTo>
                      <a:pt x="422" y="364"/>
                      <a:pt x="425" y="355"/>
                      <a:pt x="425" y="355"/>
                    </a:cubicBezTo>
                    <a:cubicBezTo>
                      <a:pt x="425" y="355"/>
                      <a:pt x="416" y="337"/>
                      <a:pt x="417" y="325"/>
                    </a:cubicBezTo>
                    <a:cubicBezTo>
                      <a:pt x="418" y="313"/>
                      <a:pt x="424" y="316"/>
                      <a:pt x="424" y="316"/>
                    </a:cubicBezTo>
                    <a:cubicBezTo>
                      <a:pt x="424" y="316"/>
                      <a:pt x="421" y="294"/>
                      <a:pt x="425" y="291"/>
                    </a:cubicBezTo>
                    <a:cubicBezTo>
                      <a:pt x="429" y="288"/>
                      <a:pt x="442" y="289"/>
                      <a:pt x="442" y="289"/>
                    </a:cubicBezTo>
                    <a:cubicBezTo>
                      <a:pt x="462" y="275"/>
                      <a:pt x="462" y="275"/>
                      <a:pt x="462" y="275"/>
                    </a:cubicBezTo>
                    <a:cubicBezTo>
                      <a:pt x="462" y="275"/>
                      <a:pt x="451" y="276"/>
                      <a:pt x="449" y="269"/>
                    </a:cubicBezTo>
                    <a:cubicBezTo>
                      <a:pt x="447" y="262"/>
                      <a:pt x="447" y="258"/>
                      <a:pt x="447" y="258"/>
                    </a:cubicBezTo>
                    <a:cubicBezTo>
                      <a:pt x="447" y="258"/>
                      <a:pt x="432" y="254"/>
                      <a:pt x="431" y="249"/>
                    </a:cubicBezTo>
                    <a:cubicBezTo>
                      <a:pt x="430" y="244"/>
                      <a:pt x="430" y="239"/>
                      <a:pt x="434" y="238"/>
                    </a:cubicBezTo>
                    <a:cubicBezTo>
                      <a:pt x="438" y="237"/>
                      <a:pt x="445" y="245"/>
                      <a:pt x="445" y="245"/>
                    </a:cubicBezTo>
                    <a:cubicBezTo>
                      <a:pt x="456" y="246"/>
                      <a:pt x="456" y="246"/>
                      <a:pt x="456" y="246"/>
                    </a:cubicBezTo>
                    <a:cubicBezTo>
                      <a:pt x="463" y="249"/>
                      <a:pt x="463" y="249"/>
                      <a:pt x="463" y="249"/>
                    </a:cubicBezTo>
                    <a:cubicBezTo>
                      <a:pt x="467" y="242"/>
                      <a:pt x="467" y="242"/>
                      <a:pt x="467" y="242"/>
                    </a:cubicBezTo>
                    <a:cubicBezTo>
                      <a:pt x="467" y="242"/>
                      <a:pt x="478" y="245"/>
                      <a:pt x="479" y="238"/>
                    </a:cubicBezTo>
                    <a:cubicBezTo>
                      <a:pt x="480" y="231"/>
                      <a:pt x="479" y="222"/>
                      <a:pt x="479" y="222"/>
                    </a:cubicBezTo>
                    <a:cubicBezTo>
                      <a:pt x="479" y="222"/>
                      <a:pt x="472" y="221"/>
                      <a:pt x="473" y="212"/>
                    </a:cubicBezTo>
                    <a:cubicBezTo>
                      <a:pt x="474" y="203"/>
                      <a:pt x="491" y="195"/>
                      <a:pt x="494" y="188"/>
                    </a:cubicBezTo>
                    <a:cubicBezTo>
                      <a:pt x="497" y="181"/>
                      <a:pt x="487" y="173"/>
                      <a:pt x="487" y="173"/>
                    </a:cubicBezTo>
                    <a:cubicBezTo>
                      <a:pt x="487" y="173"/>
                      <a:pt x="490" y="156"/>
                      <a:pt x="479" y="144"/>
                    </a:cubicBezTo>
                    <a:cubicBezTo>
                      <a:pt x="468" y="132"/>
                      <a:pt x="463" y="136"/>
                      <a:pt x="469" y="124"/>
                    </a:cubicBezTo>
                    <a:cubicBezTo>
                      <a:pt x="475" y="112"/>
                      <a:pt x="486" y="109"/>
                      <a:pt x="486" y="109"/>
                    </a:cubicBezTo>
                    <a:cubicBezTo>
                      <a:pt x="486" y="109"/>
                      <a:pt x="509" y="93"/>
                      <a:pt x="516" y="90"/>
                    </a:cubicBezTo>
                    <a:cubicBezTo>
                      <a:pt x="523" y="87"/>
                      <a:pt x="540" y="88"/>
                      <a:pt x="540" y="88"/>
                    </a:cubicBezTo>
                    <a:cubicBezTo>
                      <a:pt x="540" y="88"/>
                      <a:pt x="563" y="83"/>
                      <a:pt x="566" y="83"/>
                    </a:cubicBezTo>
                    <a:cubicBezTo>
                      <a:pt x="569" y="83"/>
                      <a:pt x="579" y="89"/>
                      <a:pt x="584" y="88"/>
                    </a:cubicBezTo>
                    <a:cubicBezTo>
                      <a:pt x="587" y="87"/>
                      <a:pt x="596" y="82"/>
                      <a:pt x="602" y="78"/>
                    </a:cubicBezTo>
                    <a:cubicBezTo>
                      <a:pt x="602" y="78"/>
                      <a:pt x="602" y="78"/>
                      <a:pt x="602" y="78"/>
                    </a:cubicBezTo>
                    <a:cubicBezTo>
                      <a:pt x="599" y="76"/>
                      <a:pt x="597" y="74"/>
                      <a:pt x="596" y="71"/>
                    </a:cubicBezTo>
                    <a:close/>
                  </a:path>
                </a:pathLst>
              </a:custGeom>
              <a:solidFill>
                <a:schemeClr val="bg1">
                  <a:lumMod val="85000"/>
                </a:schemeClr>
              </a:solidFill>
              <a:ln w="3175" cap="flat" cmpd="sng">
                <a:solidFill>
                  <a:schemeClr val="bg1">
                    <a:lumMod val="85000"/>
                  </a:schemeClr>
                </a:solidFill>
                <a:prstDash val="solid"/>
                <a:miter lim="800000"/>
                <a:headEnd type="none" w="med" len="med"/>
                <a:tailEnd type="none" w="med" len="med"/>
              </a:ln>
              <a:effectLst/>
              <a:extLst/>
            </p:spPr>
            <p:txBody>
              <a:bodyPr/>
              <a:lstStyle/>
              <a:p>
                <a:endParaRPr lang="de-DE" sz="1350"/>
              </a:p>
            </p:txBody>
          </p:sp>
          <p:sp>
            <p:nvSpPr>
              <p:cNvPr id="55" name="Freeform 238"/>
              <p:cNvSpPr>
                <a:spLocks/>
              </p:cNvSpPr>
              <p:nvPr/>
            </p:nvSpPr>
            <p:spPr bwMode="gray">
              <a:xfrm>
                <a:off x="10646698" y="922420"/>
                <a:ext cx="367778" cy="313517"/>
              </a:xfrm>
              <a:custGeom>
                <a:avLst/>
                <a:gdLst>
                  <a:gd name="T0" fmla="*/ 976 w 998"/>
                  <a:gd name="T1" fmla="*/ 516 h 851"/>
                  <a:gd name="T2" fmla="*/ 804 w 998"/>
                  <a:gd name="T3" fmla="*/ 446 h 851"/>
                  <a:gd name="T4" fmla="*/ 794 w 998"/>
                  <a:gd name="T5" fmla="*/ 413 h 851"/>
                  <a:gd name="T6" fmla="*/ 780 w 998"/>
                  <a:gd name="T7" fmla="*/ 407 h 851"/>
                  <a:gd name="T8" fmla="*/ 764 w 998"/>
                  <a:gd name="T9" fmla="*/ 400 h 851"/>
                  <a:gd name="T10" fmla="*/ 719 w 998"/>
                  <a:gd name="T11" fmla="*/ 332 h 851"/>
                  <a:gd name="T12" fmla="*/ 669 w 998"/>
                  <a:gd name="T13" fmla="*/ 265 h 851"/>
                  <a:gd name="T14" fmla="*/ 646 w 998"/>
                  <a:gd name="T15" fmla="*/ 218 h 851"/>
                  <a:gd name="T16" fmla="*/ 637 w 998"/>
                  <a:gd name="T17" fmla="*/ 195 h 851"/>
                  <a:gd name="T18" fmla="*/ 588 w 998"/>
                  <a:gd name="T19" fmla="*/ 170 h 851"/>
                  <a:gd name="T20" fmla="*/ 332 w 998"/>
                  <a:gd name="T21" fmla="*/ 63 h 851"/>
                  <a:gd name="T22" fmla="*/ 250 w 998"/>
                  <a:gd name="T23" fmla="*/ 9 h 851"/>
                  <a:gd name="T24" fmla="*/ 200 w 998"/>
                  <a:gd name="T25" fmla="*/ 0 h 851"/>
                  <a:gd name="T26" fmla="*/ 147 w 998"/>
                  <a:gd name="T27" fmla="*/ 18 h 851"/>
                  <a:gd name="T28" fmla="*/ 111 w 998"/>
                  <a:gd name="T29" fmla="*/ 32 h 851"/>
                  <a:gd name="T30" fmla="*/ 111 w 998"/>
                  <a:gd name="T31" fmla="*/ 46 h 851"/>
                  <a:gd name="T32" fmla="*/ 123 w 998"/>
                  <a:gd name="T33" fmla="*/ 118 h 851"/>
                  <a:gd name="T34" fmla="*/ 70 w 998"/>
                  <a:gd name="T35" fmla="*/ 163 h 851"/>
                  <a:gd name="T36" fmla="*/ 12 w 998"/>
                  <a:gd name="T37" fmla="*/ 161 h 851"/>
                  <a:gd name="T38" fmla="*/ 12 w 998"/>
                  <a:gd name="T39" fmla="*/ 249 h 851"/>
                  <a:gd name="T40" fmla="*/ 85 w 998"/>
                  <a:gd name="T41" fmla="*/ 334 h 851"/>
                  <a:gd name="T42" fmla="*/ 145 w 998"/>
                  <a:gd name="T43" fmla="*/ 433 h 851"/>
                  <a:gd name="T44" fmla="*/ 232 w 998"/>
                  <a:gd name="T45" fmla="*/ 560 h 851"/>
                  <a:gd name="T46" fmla="*/ 300 w 998"/>
                  <a:gd name="T47" fmla="*/ 631 h 851"/>
                  <a:gd name="T48" fmla="*/ 419 w 998"/>
                  <a:gd name="T49" fmla="*/ 826 h 851"/>
                  <a:gd name="T50" fmla="*/ 427 w 998"/>
                  <a:gd name="T51" fmla="*/ 837 h 851"/>
                  <a:gd name="T52" fmla="*/ 437 w 998"/>
                  <a:gd name="T53" fmla="*/ 790 h 851"/>
                  <a:gd name="T54" fmla="*/ 470 w 998"/>
                  <a:gd name="T55" fmla="*/ 798 h 851"/>
                  <a:gd name="T56" fmla="*/ 522 w 998"/>
                  <a:gd name="T57" fmla="*/ 791 h 851"/>
                  <a:gd name="T58" fmla="*/ 593 w 998"/>
                  <a:gd name="T59" fmla="*/ 799 h 851"/>
                  <a:gd name="T60" fmla="*/ 628 w 998"/>
                  <a:gd name="T61" fmla="*/ 804 h 851"/>
                  <a:gd name="T62" fmla="*/ 653 w 998"/>
                  <a:gd name="T63" fmla="*/ 755 h 851"/>
                  <a:gd name="T64" fmla="*/ 839 w 998"/>
                  <a:gd name="T65" fmla="*/ 710 h 851"/>
                  <a:gd name="T66" fmla="*/ 998 w 998"/>
                  <a:gd name="T67" fmla="*/ 546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8" h="851">
                    <a:moveTo>
                      <a:pt x="980" y="527"/>
                    </a:moveTo>
                    <a:cubicBezTo>
                      <a:pt x="980" y="525"/>
                      <a:pt x="978" y="521"/>
                      <a:pt x="976" y="516"/>
                    </a:cubicBezTo>
                    <a:cubicBezTo>
                      <a:pt x="942" y="512"/>
                      <a:pt x="853" y="501"/>
                      <a:pt x="851" y="501"/>
                    </a:cubicBezTo>
                    <a:cubicBezTo>
                      <a:pt x="848" y="501"/>
                      <a:pt x="811" y="453"/>
                      <a:pt x="804" y="446"/>
                    </a:cubicBezTo>
                    <a:cubicBezTo>
                      <a:pt x="799" y="441"/>
                      <a:pt x="799" y="433"/>
                      <a:pt x="800" y="428"/>
                    </a:cubicBezTo>
                    <a:cubicBezTo>
                      <a:pt x="796" y="423"/>
                      <a:pt x="793" y="417"/>
                      <a:pt x="794" y="413"/>
                    </a:cubicBezTo>
                    <a:cubicBezTo>
                      <a:pt x="788" y="415"/>
                      <a:pt x="788" y="415"/>
                      <a:pt x="788" y="415"/>
                    </a:cubicBezTo>
                    <a:cubicBezTo>
                      <a:pt x="780" y="407"/>
                      <a:pt x="780" y="407"/>
                      <a:pt x="780" y="407"/>
                    </a:cubicBezTo>
                    <a:cubicBezTo>
                      <a:pt x="770" y="410"/>
                      <a:pt x="770" y="410"/>
                      <a:pt x="770" y="410"/>
                    </a:cubicBezTo>
                    <a:cubicBezTo>
                      <a:pt x="764" y="400"/>
                      <a:pt x="764" y="400"/>
                      <a:pt x="764" y="400"/>
                    </a:cubicBezTo>
                    <a:cubicBezTo>
                      <a:pt x="757" y="398"/>
                      <a:pt x="750" y="359"/>
                      <a:pt x="744" y="354"/>
                    </a:cubicBezTo>
                    <a:cubicBezTo>
                      <a:pt x="738" y="349"/>
                      <a:pt x="722" y="346"/>
                      <a:pt x="719" y="332"/>
                    </a:cubicBezTo>
                    <a:cubicBezTo>
                      <a:pt x="715" y="318"/>
                      <a:pt x="720" y="296"/>
                      <a:pt x="707" y="286"/>
                    </a:cubicBezTo>
                    <a:cubicBezTo>
                      <a:pt x="693" y="275"/>
                      <a:pt x="675" y="277"/>
                      <a:pt x="669" y="265"/>
                    </a:cubicBezTo>
                    <a:cubicBezTo>
                      <a:pt x="663" y="252"/>
                      <a:pt x="670" y="239"/>
                      <a:pt x="664" y="235"/>
                    </a:cubicBezTo>
                    <a:cubicBezTo>
                      <a:pt x="658" y="231"/>
                      <a:pt x="646" y="218"/>
                      <a:pt x="646" y="218"/>
                    </a:cubicBezTo>
                    <a:cubicBezTo>
                      <a:pt x="645" y="201"/>
                      <a:pt x="645" y="201"/>
                      <a:pt x="645" y="201"/>
                    </a:cubicBezTo>
                    <a:cubicBezTo>
                      <a:pt x="645" y="201"/>
                      <a:pt x="642" y="198"/>
                      <a:pt x="637" y="195"/>
                    </a:cubicBezTo>
                    <a:cubicBezTo>
                      <a:pt x="624" y="196"/>
                      <a:pt x="606" y="196"/>
                      <a:pt x="598" y="196"/>
                    </a:cubicBezTo>
                    <a:cubicBezTo>
                      <a:pt x="584" y="195"/>
                      <a:pt x="594" y="177"/>
                      <a:pt x="588" y="170"/>
                    </a:cubicBezTo>
                    <a:cubicBezTo>
                      <a:pt x="582" y="163"/>
                      <a:pt x="460" y="160"/>
                      <a:pt x="460" y="160"/>
                    </a:cubicBezTo>
                    <a:cubicBezTo>
                      <a:pt x="332" y="63"/>
                      <a:pt x="332" y="63"/>
                      <a:pt x="332" y="63"/>
                    </a:cubicBezTo>
                    <a:cubicBezTo>
                      <a:pt x="332" y="63"/>
                      <a:pt x="311" y="49"/>
                      <a:pt x="299" y="43"/>
                    </a:cubicBezTo>
                    <a:cubicBezTo>
                      <a:pt x="287" y="37"/>
                      <a:pt x="250" y="9"/>
                      <a:pt x="250" y="9"/>
                    </a:cubicBezTo>
                    <a:cubicBezTo>
                      <a:pt x="250" y="9"/>
                      <a:pt x="225" y="8"/>
                      <a:pt x="216" y="9"/>
                    </a:cubicBezTo>
                    <a:cubicBezTo>
                      <a:pt x="207" y="10"/>
                      <a:pt x="200" y="0"/>
                      <a:pt x="200" y="0"/>
                    </a:cubicBezTo>
                    <a:cubicBezTo>
                      <a:pt x="200" y="0"/>
                      <a:pt x="187" y="8"/>
                      <a:pt x="181" y="14"/>
                    </a:cubicBezTo>
                    <a:cubicBezTo>
                      <a:pt x="175" y="20"/>
                      <a:pt x="147" y="18"/>
                      <a:pt x="147" y="18"/>
                    </a:cubicBezTo>
                    <a:cubicBezTo>
                      <a:pt x="139" y="32"/>
                      <a:pt x="139" y="32"/>
                      <a:pt x="139" y="32"/>
                    </a:cubicBezTo>
                    <a:cubicBezTo>
                      <a:pt x="111" y="32"/>
                      <a:pt x="111" y="32"/>
                      <a:pt x="111" y="32"/>
                    </a:cubicBezTo>
                    <a:cubicBezTo>
                      <a:pt x="111" y="32"/>
                      <a:pt x="86" y="31"/>
                      <a:pt x="79" y="38"/>
                    </a:cubicBezTo>
                    <a:cubicBezTo>
                      <a:pt x="72" y="45"/>
                      <a:pt x="104" y="42"/>
                      <a:pt x="111" y="46"/>
                    </a:cubicBezTo>
                    <a:cubicBezTo>
                      <a:pt x="118" y="50"/>
                      <a:pt x="137" y="85"/>
                      <a:pt x="137" y="85"/>
                    </a:cubicBezTo>
                    <a:cubicBezTo>
                      <a:pt x="137" y="85"/>
                      <a:pt x="131" y="111"/>
                      <a:pt x="123" y="118"/>
                    </a:cubicBezTo>
                    <a:cubicBezTo>
                      <a:pt x="115" y="125"/>
                      <a:pt x="98" y="121"/>
                      <a:pt x="92" y="123"/>
                    </a:cubicBezTo>
                    <a:cubicBezTo>
                      <a:pt x="86" y="125"/>
                      <a:pt x="84" y="152"/>
                      <a:pt x="70" y="163"/>
                    </a:cubicBezTo>
                    <a:cubicBezTo>
                      <a:pt x="56" y="174"/>
                      <a:pt x="25" y="154"/>
                      <a:pt x="18" y="155"/>
                    </a:cubicBezTo>
                    <a:cubicBezTo>
                      <a:pt x="12" y="156"/>
                      <a:pt x="12" y="160"/>
                      <a:pt x="12" y="161"/>
                    </a:cubicBezTo>
                    <a:cubicBezTo>
                      <a:pt x="12" y="161"/>
                      <a:pt x="12" y="161"/>
                      <a:pt x="12" y="161"/>
                    </a:cubicBezTo>
                    <a:cubicBezTo>
                      <a:pt x="12" y="170"/>
                      <a:pt x="0" y="237"/>
                      <a:pt x="12" y="249"/>
                    </a:cubicBezTo>
                    <a:cubicBezTo>
                      <a:pt x="24" y="260"/>
                      <a:pt x="49" y="260"/>
                      <a:pt x="54" y="274"/>
                    </a:cubicBezTo>
                    <a:cubicBezTo>
                      <a:pt x="60" y="288"/>
                      <a:pt x="76" y="325"/>
                      <a:pt x="85" y="334"/>
                    </a:cubicBezTo>
                    <a:cubicBezTo>
                      <a:pt x="94" y="343"/>
                      <a:pt x="113" y="358"/>
                      <a:pt x="120" y="370"/>
                    </a:cubicBezTo>
                    <a:cubicBezTo>
                      <a:pt x="128" y="383"/>
                      <a:pt x="132" y="421"/>
                      <a:pt x="145" y="433"/>
                    </a:cubicBezTo>
                    <a:cubicBezTo>
                      <a:pt x="157" y="445"/>
                      <a:pt x="184" y="434"/>
                      <a:pt x="201" y="453"/>
                    </a:cubicBezTo>
                    <a:cubicBezTo>
                      <a:pt x="218" y="472"/>
                      <a:pt x="232" y="531"/>
                      <a:pt x="232" y="560"/>
                    </a:cubicBezTo>
                    <a:cubicBezTo>
                      <a:pt x="232" y="590"/>
                      <a:pt x="267" y="626"/>
                      <a:pt x="267" y="626"/>
                    </a:cubicBezTo>
                    <a:cubicBezTo>
                      <a:pt x="267" y="626"/>
                      <a:pt x="291" y="623"/>
                      <a:pt x="300" y="631"/>
                    </a:cubicBezTo>
                    <a:cubicBezTo>
                      <a:pt x="308" y="639"/>
                      <a:pt x="344" y="704"/>
                      <a:pt x="358" y="728"/>
                    </a:cubicBezTo>
                    <a:cubicBezTo>
                      <a:pt x="372" y="752"/>
                      <a:pt x="420" y="810"/>
                      <a:pt x="419" y="826"/>
                    </a:cubicBezTo>
                    <a:cubicBezTo>
                      <a:pt x="419" y="833"/>
                      <a:pt x="417" y="842"/>
                      <a:pt x="414" y="851"/>
                    </a:cubicBezTo>
                    <a:cubicBezTo>
                      <a:pt x="418" y="848"/>
                      <a:pt x="423" y="844"/>
                      <a:pt x="427" y="837"/>
                    </a:cubicBezTo>
                    <a:cubicBezTo>
                      <a:pt x="434" y="826"/>
                      <a:pt x="428" y="824"/>
                      <a:pt x="428" y="824"/>
                    </a:cubicBezTo>
                    <a:cubicBezTo>
                      <a:pt x="428" y="824"/>
                      <a:pt x="427" y="795"/>
                      <a:pt x="437" y="790"/>
                    </a:cubicBezTo>
                    <a:cubicBezTo>
                      <a:pt x="447" y="785"/>
                      <a:pt x="452" y="799"/>
                      <a:pt x="452" y="799"/>
                    </a:cubicBezTo>
                    <a:cubicBezTo>
                      <a:pt x="470" y="798"/>
                      <a:pt x="470" y="798"/>
                      <a:pt x="470" y="798"/>
                    </a:cubicBezTo>
                    <a:cubicBezTo>
                      <a:pt x="470" y="798"/>
                      <a:pt x="477" y="792"/>
                      <a:pt x="482" y="792"/>
                    </a:cubicBezTo>
                    <a:cubicBezTo>
                      <a:pt x="487" y="792"/>
                      <a:pt x="506" y="791"/>
                      <a:pt x="522" y="791"/>
                    </a:cubicBezTo>
                    <a:cubicBezTo>
                      <a:pt x="538" y="791"/>
                      <a:pt x="549" y="799"/>
                      <a:pt x="549" y="799"/>
                    </a:cubicBezTo>
                    <a:cubicBezTo>
                      <a:pt x="549" y="799"/>
                      <a:pt x="589" y="797"/>
                      <a:pt x="593" y="799"/>
                    </a:cubicBezTo>
                    <a:cubicBezTo>
                      <a:pt x="597" y="801"/>
                      <a:pt x="611" y="816"/>
                      <a:pt x="616" y="816"/>
                    </a:cubicBezTo>
                    <a:cubicBezTo>
                      <a:pt x="621" y="816"/>
                      <a:pt x="628" y="804"/>
                      <a:pt x="628" y="804"/>
                    </a:cubicBezTo>
                    <a:cubicBezTo>
                      <a:pt x="628" y="792"/>
                      <a:pt x="628" y="792"/>
                      <a:pt x="628" y="792"/>
                    </a:cubicBezTo>
                    <a:cubicBezTo>
                      <a:pt x="628" y="792"/>
                      <a:pt x="643" y="768"/>
                      <a:pt x="653" y="755"/>
                    </a:cubicBezTo>
                    <a:cubicBezTo>
                      <a:pt x="663" y="742"/>
                      <a:pt x="705" y="723"/>
                      <a:pt x="717" y="723"/>
                    </a:cubicBezTo>
                    <a:cubicBezTo>
                      <a:pt x="729" y="723"/>
                      <a:pt x="839" y="710"/>
                      <a:pt x="839" y="710"/>
                    </a:cubicBezTo>
                    <a:cubicBezTo>
                      <a:pt x="972" y="661"/>
                      <a:pt x="972" y="661"/>
                      <a:pt x="972" y="661"/>
                    </a:cubicBezTo>
                    <a:cubicBezTo>
                      <a:pt x="998" y="546"/>
                      <a:pt x="998" y="546"/>
                      <a:pt x="998" y="546"/>
                    </a:cubicBezTo>
                    <a:cubicBezTo>
                      <a:pt x="998" y="546"/>
                      <a:pt x="980" y="531"/>
                      <a:pt x="980" y="527"/>
                    </a:cubicBezTo>
                    <a:close/>
                  </a:path>
                </a:pathLst>
              </a:custGeom>
              <a:solidFill>
                <a:schemeClr val="bg1">
                  <a:lumMod val="85000"/>
                </a:schemeClr>
              </a:solidFill>
              <a:ln w="3175" cap="flat" cmpd="sng">
                <a:solidFill>
                  <a:schemeClr val="bg1">
                    <a:lumMod val="85000"/>
                  </a:schemeClr>
                </a:solidFill>
                <a:prstDash val="solid"/>
                <a:miter lim="800000"/>
                <a:headEnd type="none" w="med" len="med"/>
                <a:tailEnd type="none" w="med" len="med"/>
              </a:ln>
              <a:effectLst/>
              <a:extLst/>
            </p:spPr>
            <p:txBody>
              <a:bodyPr/>
              <a:lstStyle/>
              <a:p>
                <a:endParaRPr lang="de-DE" sz="1350"/>
              </a:p>
            </p:txBody>
          </p:sp>
          <p:sp>
            <p:nvSpPr>
              <p:cNvPr id="56" name="Freeform 239"/>
              <p:cNvSpPr>
                <a:spLocks/>
              </p:cNvSpPr>
              <p:nvPr/>
            </p:nvSpPr>
            <p:spPr bwMode="gray">
              <a:xfrm>
                <a:off x="10644982" y="873443"/>
                <a:ext cx="27919" cy="38683"/>
              </a:xfrm>
              <a:custGeom>
                <a:avLst/>
                <a:gdLst>
                  <a:gd name="T0" fmla="*/ 46 w 76"/>
                  <a:gd name="T1" fmla="*/ 66 h 105"/>
                  <a:gd name="T2" fmla="*/ 50 w 76"/>
                  <a:gd name="T3" fmla="*/ 46 h 105"/>
                  <a:gd name="T4" fmla="*/ 71 w 76"/>
                  <a:gd name="T5" fmla="*/ 34 h 105"/>
                  <a:gd name="T6" fmla="*/ 64 w 76"/>
                  <a:gd name="T7" fmla="*/ 10 h 105"/>
                  <a:gd name="T8" fmla="*/ 65 w 76"/>
                  <a:gd name="T9" fmla="*/ 0 h 105"/>
                  <a:gd name="T10" fmla="*/ 40 w 76"/>
                  <a:gd name="T11" fmla="*/ 0 h 105"/>
                  <a:gd name="T12" fmla="*/ 37 w 76"/>
                  <a:gd name="T13" fmla="*/ 0 h 105"/>
                  <a:gd name="T14" fmla="*/ 36 w 76"/>
                  <a:gd name="T15" fmla="*/ 5 h 105"/>
                  <a:gd name="T16" fmla="*/ 20 w 76"/>
                  <a:gd name="T17" fmla="*/ 21 h 105"/>
                  <a:gd name="T18" fmla="*/ 11 w 76"/>
                  <a:gd name="T19" fmla="*/ 45 h 105"/>
                  <a:gd name="T20" fmla="*/ 0 w 76"/>
                  <a:gd name="T21" fmla="*/ 89 h 105"/>
                  <a:gd name="T22" fmla="*/ 1 w 76"/>
                  <a:gd name="T23" fmla="*/ 105 h 105"/>
                  <a:gd name="T24" fmla="*/ 6 w 76"/>
                  <a:gd name="T25" fmla="*/ 100 h 105"/>
                  <a:gd name="T26" fmla="*/ 13 w 76"/>
                  <a:gd name="T27" fmla="*/ 87 h 105"/>
                  <a:gd name="T28" fmla="*/ 27 w 76"/>
                  <a:gd name="T29" fmla="*/ 86 h 105"/>
                  <a:gd name="T30" fmla="*/ 31 w 76"/>
                  <a:gd name="T31" fmla="*/ 69 h 105"/>
                  <a:gd name="T32" fmla="*/ 46 w 76"/>
                  <a:gd name="T33" fmla="*/ 6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105">
                    <a:moveTo>
                      <a:pt x="46" y="66"/>
                    </a:moveTo>
                    <a:cubicBezTo>
                      <a:pt x="46" y="66"/>
                      <a:pt x="41" y="49"/>
                      <a:pt x="50" y="46"/>
                    </a:cubicBezTo>
                    <a:cubicBezTo>
                      <a:pt x="59" y="43"/>
                      <a:pt x="66" y="46"/>
                      <a:pt x="71" y="34"/>
                    </a:cubicBezTo>
                    <a:cubicBezTo>
                      <a:pt x="76" y="22"/>
                      <a:pt x="64" y="10"/>
                      <a:pt x="64" y="10"/>
                    </a:cubicBezTo>
                    <a:cubicBezTo>
                      <a:pt x="65" y="0"/>
                      <a:pt x="65" y="0"/>
                      <a:pt x="65" y="0"/>
                    </a:cubicBezTo>
                    <a:cubicBezTo>
                      <a:pt x="40" y="0"/>
                      <a:pt x="40" y="0"/>
                      <a:pt x="40" y="0"/>
                    </a:cubicBezTo>
                    <a:cubicBezTo>
                      <a:pt x="37" y="0"/>
                      <a:pt x="37" y="0"/>
                      <a:pt x="37" y="0"/>
                    </a:cubicBezTo>
                    <a:cubicBezTo>
                      <a:pt x="37" y="2"/>
                      <a:pt x="37" y="4"/>
                      <a:pt x="36" y="5"/>
                    </a:cubicBezTo>
                    <a:cubicBezTo>
                      <a:pt x="29" y="15"/>
                      <a:pt x="20" y="21"/>
                      <a:pt x="20" y="21"/>
                    </a:cubicBezTo>
                    <a:cubicBezTo>
                      <a:pt x="11" y="45"/>
                      <a:pt x="11" y="45"/>
                      <a:pt x="11" y="45"/>
                    </a:cubicBezTo>
                    <a:cubicBezTo>
                      <a:pt x="11" y="45"/>
                      <a:pt x="1" y="69"/>
                      <a:pt x="0" y="89"/>
                    </a:cubicBezTo>
                    <a:cubicBezTo>
                      <a:pt x="0" y="94"/>
                      <a:pt x="0" y="100"/>
                      <a:pt x="1" y="105"/>
                    </a:cubicBezTo>
                    <a:cubicBezTo>
                      <a:pt x="6" y="100"/>
                      <a:pt x="6" y="100"/>
                      <a:pt x="6" y="100"/>
                    </a:cubicBezTo>
                    <a:cubicBezTo>
                      <a:pt x="13" y="87"/>
                      <a:pt x="13" y="87"/>
                      <a:pt x="13" y="87"/>
                    </a:cubicBezTo>
                    <a:cubicBezTo>
                      <a:pt x="13" y="87"/>
                      <a:pt x="22" y="93"/>
                      <a:pt x="27" y="86"/>
                    </a:cubicBezTo>
                    <a:cubicBezTo>
                      <a:pt x="32" y="79"/>
                      <a:pt x="31" y="69"/>
                      <a:pt x="31" y="69"/>
                    </a:cubicBezTo>
                    <a:cubicBezTo>
                      <a:pt x="46" y="66"/>
                      <a:pt x="46" y="66"/>
                      <a:pt x="46" y="66"/>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57" name="Freeform 240"/>
              <p:cNvSpPr>
                <a:spLocks/>
              </p:cNvSpPr>
              <p:nvPr/>
            </p:nvSpPr>
            <p:spPr bwMode="gray">
              <a:xfrm>
                <a:off x="10652313" y="819318"/>
                <a:ext cx="109335" cy="101230"/>
              </a:xfrm>
              <a:custGeom>
                <a:avLst/>
                <a:gdLst>
                  <a:gd name="T0" fmla="*/ 281 w 297"/>
                  <a:gd name="T1" fmla="*/ 39 h 275"/>
                  <a:gd name="T2" fmla="*/ 297 w 297"/>
                  <a:gd name="T3" fmla="*/ 19 h 275"/>
                  <a:gd name="T4" fmla="*/ 290 w 297"/>
                  <a:gd name="T5" fmla="*/ 2 h 275"/>
                  <a:gd name="T6" fmla="*/ 277 w 297"/>
                  <a:gd name="T7" fmla="*/ 12 h 275"/>
                  <a:gd name="T8" fmla="*/ 264 w 297"/>
                  <a:gd name="T9" fmla="*/ 15 h 275"/>
                  <a:gd name="T10" fmla="*/ 250 w 297"/>
                  <a:gd name="T11" fmla="*/ 22 h 275"/>
                  <a:gd name="T12" fmla="*/ 241 w 297"/>
                  <a:gd name="T13" fmla="*/ 16 h 275"/>
                  <a:gd name="T14" fmla="*/ 217 w 297"/>
                  <a:gd name="T15" fmla="*/ 16 h 275"/>
                  <a:gd name="T16" fmla="*/ 188 w 297"/>
                  <a:gd name="T17" fmla="*/ 32 h 275"/>
                  <a:gd name="T18" fmla="*/ 163 w 297"/>
                  <a:gd name="T19" fmla="*/ 39 h 275"/>
                  <a:gd name="T20" fmla="*/ 140 w 297"/>
                  <a:gd name="T21" fmla="*/ 35 h 275"/>
                  <a:gd name="T22" fmla="*/ 114 w 297"/>
                  <a:gd name="T23" fmla="*/ 22 h 275"/>
                  <a:gd name="T24" fmla="*/ 100 w 297"/>
                  <a:gd name="T25" fmla="*/ 33 h 275"/>
                  <a:gd name="T26" fmla="*/ 64 w 297"/>
                  <a:gd name="T27" fmla="*/ 41 h 275"/>
                  <a:gd name="T28" fmla="*/ 58 w 297"/>
                  <a:gd name="T29" fmla="*/ 31 h 275"/>
                  <a:gd name="T30" fmla="*/ 42 w 297"/>
                  <a:gd name="T31" fmla="*/ 32 h 275"/>
                  <a:gd name="T32" fmla="*/ 43 w 297"/>
                  <a:gd name="T33" fmla="*/ 53 h 275"/>
                  <a:gd name="T34" fmla="*/ 48 w 297"/>
                  <a:gd name="T35" fmla="*/ 64 h 275"/>
                  <a:gd name="T36" fmla="*/ 33 w 297"/>
                  <a:gd name="T37" fmla="*/ 66 h 275"/>
                  <a:gd name="T38" fmla="*/ 33 w 297"/>
                  <a:gd name="T39" fmla="*/ 75 h 275"/>
                  <a:gd name="T40" fmla="*/ 27 w 297"/>
                  <a:gd name="T41" fmla="*/ 84 h 275"/>
                  <a:gd name="T42" fmla="*/ 14 w 297"/>
                  <a:gd name="T43" fmla="*/ 78 h 275"/>
                  <a:gd name="T44" fmla="*/ 5 w 297"/>
                  <a:gd name="T45" fmla="*/ 98 h 275"/>
                  <a:gd name="T46" fmla="*/ 1 w 297"/>
                  <a:gd name="T47" fmla="*/ 99 h 275"/>
                  <a:gd name="T48" fmla="*/ 0 w 297"/>
                  <a:gd name="T49" fmla="*/ 131 h 275"/>
                  <a:gd name="T50" fmla="*/ 17 w 297"/>
                  <a:gd name="T51" fmla="*/ 147 h 275"/>
                  <a:gd name="T52" fmla="*/ 20 w 297"/>
                  <a:gd name="T53" fmla="*/ 147 h 275"/>
                  <a:gd name="T54" fmla="*/ 45 w 297"/>
                  <a:gd name="T55" fmla="*/ 147 h 275"/>
                  <a:gd name="T56" fmla="*/ 44 w 297"/>
                  <a:gd name="T57" fmla="*/ 157 h 275"/>
                  <a:gd name="T58" fmla="*/ 51 w 297"/>
                  <a:gd name="T59" fmla="*/ 181 h 275"/>
                  <a:gd name="T60" fmla="*/ 30 w 297"/>
                  <a:gd name="T61" fmla="*/ 193 h 275"/>
                  <a:gd name="T62" fmla="*/ 26 w 297"/>
                  <a:gd name="T63" fmla="*/ 213 h 275"/>
                  <a:gd name="T64" fmla="*/ 16 w 297"/>
                  <a:gd name="T65" fmla="*/ 224 h 275"/>
                  <a:gd name="T66" fmla="*/ 19 w 297"/>
                  <a:gd name="T67" fmla="*/ 254 h 275"/>
                  <a:gd name="T68" fmla="*/ 23 w 297"/>
                  <a:gd name="T69" fmla="*/ 251 h 275"/>
                  <a:gd name="T70" fmla="*/ 45 w 297"/>
                  <a:gd name="T71" fmla="*/ 263 h 275"/>
                  <a:gd name="T72" fmla="*/ 73 w 297"/>
                  <a:gd name="T73" fmla="*/ 275 h 275"/>
                  <a:gd name="T74" fmla="*/ 157 w 297"/>
                  <a:gd name="T75" fmla="*/ 218 h 275"/>
                  <a:gd name="T76" fmla="*/ 200 w 297"/>
                  <a:gd name="T77" fmla="*/ 183 h 275"/>
                  <a:gd name="T78" fmla="*/ 261 w 297"/>
                  <a:gd name="T79" fmla="*/ 156 h 275"/>
                  <a:gd name="T80" fmla="*/ 255 w 297"/>
                  <a:gd name="T81" fmla="*/ 131 h 275"/>
                  <a:gd name="T82" fmla="*/ 264 w 297"/>
                  <a:gd name="T83" fmla="*/ 112 h 275"/>
                  <a:gd name="T84" fmla="*/ 260 w 297"/>
                  <a:gd name="T85" fmla="*/ 77 h 275"/>
                  <a:gd name="T86" fmla="*/ 249 w 297"/>
                  <a:gd name="T87" fmla="*/ 55 h 275"/>
                  <a:gd name="T88" fmla="*/ 281 w 297"/>
                  <a:gd name="T89" fmla="*/ 3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7" h="275">
                    <a:moveTo>
                      <a:pt x="281" y="39"/>
                    </a:moveTo>
                    <a:cubicBezTo>
                      <a:pt x="290" y="35"/>
                      <a:pt x="295" y="26"/>
                      <a:pt x="297" y="19"/>
                    </a:cubicBezTo>
                    <a:cubicBezTo>
                      <a:pt x="288" y="20"/>
                      <a:pt x="293" y="4"/>
                      <a:pt x="290" y="2"/>
                    </a:cubicBezTo>
                    <a:cubicBezTo>
                      <a:pt x="287" y="0"/>
                      <a:pt x="285" y="11"/>
                      <a:pt x="277" y="12"/>
                    </a:cubicBezTo>
                    <a:cubicBezTo>
                      <a:pt x="269" y="13"/>
                      <a:pt x="264" y="15"/>
                      <a:pt x="264" y="15"/>
                    </a:cubicBezTo>
                    <a:cubicBezTo>
                      <a:pt x="264" y="15"/>
                      <a:pt x="259" y="21"/>
                      <a:pt x="250" y="22"/>
                    </a:cubicBezTo>
                    <a:cubicBezTo>
                      <a:pt x="241" y="23"/>
                      <a:pt x="246" y="18"/>
                      <a:pt x="241" y="16"/>
                    </a:cubicBezTo>
                    <a:cubicBezTo>
                      <a:pt x="236" y="14"/>
                      <a:pt x="230" y="15"/>
                      <a:pt x="217" y="16"/>
                    </a:cubicBezTo>
                    <a:cubicBezTo>
                      <a:pt x="204" y="17"/>
                      <a:pt x="197" y="29"/>
                      <a:pt x="188" y="32"/>
                    </a:cubicBezTo>
                    <a:cubicBezTo>
                      <a:pt x="179" y="35"/>
                      <a:pt x="174" y="38"/>
                      <a:pt x="163" y="39"/>
                    </a:cubicBezTo>
                    <a:cubicBezTo>
                      <a:pt x="152" y="40"/>
                      <a:pt x="140" y="35"/>
                      <a:pt x="140" y="35"/>
                    </a:cubicBezTo>
                    <a:cubicBezTo>
                      <a:pt x="140" y="35"/>
                      <a:pt x="117" y="23"/>
                      <a:pt x="114" y="22"/>
                    </a:cubicBezTo>
                    <a:cubicBezTo>
                      <a:pt x="111" y="21"/>
                      <a:pt x="100" y="33"/>
                      <a:pt x="100" y="33"/>
                    </a:cubicBezTo>
                    <a:cubicBezTo>
                      <a:pt x="100" y="33"/>
                      <a:pt x="85" y="41"/>
                      <a:pt x="64" y="41"/>
                    </a:cubicBezTo>
                    <a:cubicBezTo>
                      <a:pt x="43" y="41"/>
                      <a:pt x="60" y="35"/>
                      <a:pt x="58" y="31"/>
                    </a:cubicBezTo>
                    <a:cubicBezTo>
                      <a:pt x="56" y="27"/>
                      <a:pt x="42" y="32"/>
                      <a:pt x="42" y="32"/>
                    </a:cubicBezTo>
                    <a:cubicBezTo>
                      <a:pt x="43" y="53"/>
                      <a:pt x="43" y="53"/>
                      <a:pt x="43" y="53"/>
                    </a:cubicBezTo>
                    <a:cubicBezTo>
                      <a:pt x="43" y="53"/>
                      <a:pt x="50" y="51"/>
                      <a:pt x="48" y="64"/>
                    </a:cubicBezTo>
                    <a:cubicBezTo>
                      <a:pt x="47" y="72"/>
                      <a:pt x="33" y="66"/>
                      <a:pt x="33" y="66"/>
                    </a:cubicBezTo>
                    <a:cubicBezTo>
                      <a:pt x="33" y="75"/>
                      <a:pt x="33" y="75"/>
                      <a:pt x="33" y="75"/>
                    </a:cubicBezTo>
                    <a:cubicBezTo>
                      <a:pt x="33" y="75"/>
                      <a:pt x="31" y="83"/>
                      <a:pt x="27" y="84"/>
                    </a:cubicBezTo>
                    <a:cubicBezTo>
                      <a:pt x="24" y="85"/>
                      <a:pt x="17" y="80"/>
                      <a:pt x="14" y="78"/>
                    </a:cubicBezTo>
                    <a:cubicBezTo>
                      <a:pt x="12" y="83"/>
                      <a:pt x="2" y="91"/>
                      <a:pt x="5" y="98"/>
                    </a:cubicBezTo>
                    <a:cubicBezTo>
                      <a:pt x="1" y="99"/>
                      <a:pt x="1" y="99"/>
                      <a:pt x="1" y="99"/>
                    </a:cubicBezTo>
                    <a:cubicBezTo>
                      <a:pt x="0" y="131"/>
                      <a:pt x="0" y="131"/>
                      <a:pt x="0" y="131"/>
                    </a:cubicBezTo>
                    <a:cubicBezTo>
                      <a:pt x="0" y="131"/>
                      <a:pt x="14" y="139"/>
                      <a:pt x="17" y="147"/>
                    </a:cubicBezTo>
                    <a:cubicBezTo>
                      <a:pt x="20" y="147"/>
                      <a:pt x="20" y="147"/>
                      <a:pt x="20" y="147"/>
                    </a:cubicBezTo>
                    <a:cubicBezTo>
                      <a:pt x="45" y="147"/>
                      <a:pt x="45" y="147"/>
                      <a:pt x="45" y="147"/>
                    </a:cubicBezTo>
                    <a:cubicBezTo>
                      <a:pt x="44" y="157"/>
                      <a:pt x="44" y="157"/>
                      <a:pt x="44" y="157"/>
                    </a:cubicBezTo>
                    <a:cubicBezTo>
                      <a:pt x="44" y="157"/>
                      <a:pt x="56" y="169"/>
                      <a:pt x="51" y="181"/>
                    </a:cubicBezTo>
                    <a:cubicBezTo>
                      <a:pt x="46" y="193"/>
                      <a:pt x="39" y="190"/>
                      <a:pt x="30" y="193"/>
                    </a:cubicBezTo>
                    <a:cubicBezTo>
                      <a:pt x="21" y="196"/>
                      <a:pt x="26" y="213"/>
                      <a:pt x="26" y="213"/>
                    </a:cubicBezTo>
                    <a:cubicBezTo>
                      <a:pt x="16" y="224"/>
                      <a:pt x="16" y="224"/>
                      <a:pt x="16" y="224"/>
                    </a:cubicBezTo>
                    <a:cubicBezTo>
                      <a:pt x="19" y="254"/>
                      <a:pt x="19" y="254"/>
                      <a:pt x="19" y="254"/>
                    </a:cubicBezTo>
                    <a:cubicBezTo>
                      <a:pt x="23" y="251"/>
                      <a:pt x="23" y="251"/>
                      <a:pt x="23" y="251"/>
                    </a:cubicBezTo>
                    <a:cubicBezTo>
                      <a:pt x="45" y="263"/>
                      <a:pt x="45" y="263"/>
                      <a:pt x="45" y="263"/>
                    </a:cubicBezTo>
                    <a:cubicBezTo>
                      <a:pt x="45" y="263"/>
                      <a:pt x="52" y="275"/>
                      <a:pt x="73" y="275"/>
                    </a:cubicBezTo>
                    <a:cubicBezTo>
                      <a:pt x="94" y="275"/>
                      <a:pt x="157" y="218"/>
                      <a:pt x="157" y="218"/>
                    </a:cubicBezTo>
                    <a:cubicBezTo>
                      <a:pt x="200" y="183"/>
                      <a:pt x="200" y="183"/>
                      <a:pt x="200" y="183"/>
                    </a:cubicBezTo>
                    <a:cubicBezTo>
                      <a:pt x="200" y="183"/>
                      <a:pt x="249" y="165"/>
                      <a:pt x="261" y="156"/>
                    </a:cubicBezTo>
                    <a:cubicBezTo>
                      <a:pt x="273" y="147"/>
                      <a:pt x="256" y="138"/>
                      <a:pt x="255" y="131"/>
                    </a:cubicBezTo>
                    <a:cubicBezTo>
                      <a:pt x="254" y="124"/>
                      <a:pt x="260" y="117"/>
                      <a:pt x="264" y="112"/>
                    </a:cubicBezTo>
                    <a:cubicBezTo>
                      <a:pt x="268" y="107"/>
                      <a:pt x="260" y="77"/>
                      <a:pt x="260" y="77"/>
                    </a:cubicBezTo>
                    <a:cubicBezTo>
                      <a:pt x="260" y="77"/>
                      <a:pt x="245" y="69"/>
                      <a:pt x="249" y="55"/>
                    </a:cubicBezTo>
                    <a:cubicBezTo>
                      <a:pt x="253" y="41"/>
                      <a:pt x="265" y="46"/>
                      <a:pt x="281" y="39"/>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58" name="Freeform 241"/>
              <p:cNvSpPr>
                <a:spLocks/>
              </p:cNvSpPr>
              <p:nvPr/>
            </p:nvSpPr>
            <p:spPr bwMode="gray">
              <a:xfrm>
                <a:off x="10768043" y="741485"/>
                <a:ext cx="55993" cy="51629"/>
              </a:xfrm>
              <a:custGeom>
                <a:avLst/>
                <a:gdLst>
                  <a:gd name="T0" fmla="*/ 147 w 152"/>
                  <a:gd name="T1" fmla="*/ 111 h 140"/>
                  <a:gd name="T2" fmla="*/ 143 w 152"/>
                  <a:gd name="T3" fmla="*/ 104 h 140"/>
                  <a:gd name="T4" fmla="*/ 145 w 152"/>
                  <a:gd name="T5" fmla="*/ 94 h 140"/>
                  <a:gd name="T6" fmla="*/ 125 w 152"/>
                  <a:gd name="T7" fmla="*/ 92 h 140"/>
                  <a:gd name="T8" fmla="*/ 115 w 152"/>
                  <a:gd name="T9" fmla="*/ 78 h 140"/>
                  <a:gd name="T10" fmla="*/ 97 w 152"/>
                  <a:gd name="T11" fmla="*/ 70 h 140"/>
                  <a:gd name="T12" fmla="*/ 118 w 152"/>
                  <a:gd name="T13" fmla="*/ 61 h 140"/>
                  <a:gd name="T14" fmla="*/ 88 w 152"/>
                  <a:gd name="T15" fmla="*/ 39 h 140"/>
                  <a:gd name="T16" fmla="*/ 94 w 152"/>
                  <a:gd name="T17" fmla="*/ 24 h 140"/>
                  <a:gd name="T18" fmla="*/ 75 w 152"/>
                  <a:gd name="T19" fmla="*/ 16 h 140"/>
                  <a:gd name="T20" fmla="*/ 76 w 152"/>
                  <a:gd name="T21" fmla="*/ 7 h 140"/>
                  <a:gd name="T22" fmla="*/ 61 w 152"/>
                  <a:gd name="T23" fmla="*/ 0 h 140"/>
                  <a:gd name="T24" fmla="*/ 55 w 152"/>
                  <a:gd name="T25" fmla="*/ 10 h 140"/>
                  <a:gd name="T26" fmla="*/ 22 w 152"/>
                  <a:gd name="T27" fmla="*/ 6 h 140"/>
                  <a:gd name="T28" fmla="*/ 17 w 152"/>
                  <a:gd name="T29" fmla="*/ 13 h 140"/>
                  <a:gd name="T30" fmla="*/ 0 w 152"/>
                  <a:gd name="T31" fmla="*/ 14 h 140"/>
                  <a:gd name="T32" fmla="*/ 6 w 152"/>
                  <a:gd name="T33" fmla="*/ 29 h 140"/>
                  <a:gd name="T34" fmla="*/ 18 w 152"/>
                  <a:gd name="T35" fmla="*/ 69 h 140"/>
                  <a:gd name="T36" fmla="*/ 47 w 152"/>
                  <a:gd name="T37" fmla="*/ 72 h 140"/>
                  <a:gd name="T38" fmla="*/ 57 w 152"/>
                  <a:gd name="T39" fmla="*/ 93 h 140"/>
                  <a:gd name="T40" fmla="*/ 55 w 152"/>
                  <a:gd name="T41" fmla="*/ 98 h 140"/>
                  <a:gd name="T42" fmla="*/ 62 w 152"/>
                  <a:gd name="T43" fmla="*/ 103 h 140"/>
                  <a:gd name="T44" fmla="*/ 72 w 152"/>
                  <a:gd name="T45" fmla="*/ 89 h 140"/>
                  <a:gd name="T46" fmla="*/ 83 w 152"/>
                  <a:gd name="T47" fmla="*/ 86 h 140"/>
                  <a:gd name="T48" fmla="*/ 100 w 152"/>
                  <a:gd name="T49" fmla="*/ 97 h 140"/>
                  <a:gd name="T50" fmla="*/ 111 w 152"/>
                  <a:gd name="T51" fmla="*/ 95 h 140"/>
                  <a:gd name="T52" fmla="*/ 119 w 152"/>
                  <a:gd name="T53" fmla="*/ 111 h 140"/>
                  <a:gd name="T54" fmla="*/ 130 w 152"/>
                  <a:gd name="T55" fmla="*/ 138 h 140"/>
                  <a:gd name="T56" fmla="*/ 148 w 152"/>
                  <a:gd name="T57" fmla="*/ 140 h 140"/>
                  <a:gd name="T58" fmla="*/ 147 w 152"/>
                  <a:gd name="T59" fmla="*/ 11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 h="140">
                    <a:moveTo>
                      <a:pt x="147" y="111"/>
                    </a:moveTo>
                    <a:cubicBezTo>
                      <a:pt x="143" y="104"/>
                      <a:pt x="143" y="104"/>
                      <a:pt x="143" y="104"/>
                    </a:cubicBezTo>
                    <a:cubicBezTo>
                      <a:pt x="145" y="94"/>
                      <a:pt x="145" y="94"/>
                      <a:pt x="145" y="94"/>
                    </a:cubicBezTo>
                    <a:cubicBezTo>
                      <a:pt x="125" y="92"/>
                      <a:pt x="125" y="92"/>
                      <a:pt x="125" y="92"/>
                    </a:cubicBezTo>
                    <a:cubicBezTo>
                      <a:pt x="115" y="78"/>
                      <a:pt x="115" y="78"/>
                      <a:pt x="115" y="78"/>
                    </a:cubicBezTo>
                    <a:cubicBezTo>
                      <a:pt x="97" y="70"/>
                      <a:pt x="97" y="70"/>
                      <a:pt x="97" y="70"/>
                    </a:cubicBezTo>
                    <a:cubicBezTo>
                      <a:pt x="97" y="70"/>
                      <a:pt x="117" y="70"/>
                      <a:pt x="118" y="61"/>
                    </a:cubicBezTo>
                    <a:cubicBezTo>
                      <a:pt x="119" y="52"/>
                      <a:pt x="88" y="39"/>
                      <a:pt x="88" y="39"/>
                    </a:cubicBezTo>
                    <a:cubicBezTo>
                      <a:pt x="88" y="39"/>
                      <a:pt x="94" y="31"/>
                      <a:pt x="94" y="24"/>
                    </a:cubicBezTo>
                    <a:cubicBezTo>
                      <a:pt x="94" y="17"/>
                      <a:pt x="75" y="16"/>
                      <a:pt x="75" y="16"/>
                    </a:cubicBezTo>
                    <a:cubicBezTo>
                      <a:pt x="76" y="7"/>
                      <a:pt x="76" y="7"/>
                      <a:pt x="76" y="7"/>
                    </a:cubicBezTo>
                    <a:cubicBezTo>
                      <a:pt x="76" y="7"/>
                      <a:pt x="64" y="0"/>
                      <a:pt x="61" y="0"/>
                    </a:cubicBezTo>
                    <a:cubicBezTo>
                      <a:pt x="58" y="0"/>
                      <a:pt x="55" y="10"/>
                      <a:pt x="55" y="10"/>
                    </a:cubicBezTo>
                    <a:cubicBezTo>
                      <a:pt x="22" y="6"/>
                      <a:pt x="22" y="6"/>
                      <a:pt x="22" y="6"/>
                    </a:cubicBezTo>
                    <a:cubicBezTo>
                      <a:pt x="17" y="13"/>
                      <a:pt x="17" y="13"/>
                      <a:pt x="17" y="13"/>
                    </a:cubicBezTo>
                    <a:cubicBezTo>
                      <a:pt x="0" y="14"/>
                      <a:pt x="0" y="14"/>
                      <a:pt x="0" y="14"/>
                    </a:cubicBezTo>
                    <a:cubicBezTo>
                      <a:pt x="2" y="17"/>
                      <a:pt x="3" y="22"/>
                      <a:pt x="6" y="29"/>
                    </a:cubicBezTo>
                    <a:cubicBezTo>
                      <a:pt x="12" y="44"/>
                      <a:pt x="10" y="58"/>
                      <a:pt x="18" y="69"/>
                    </a:cubicBezTo>
                    <a:cubicBezTo>
                      <a:pt x="26" y="80"/>
                      <a:pt x="42" y="71"/>
                      <a:pt x="47" y="72"/>
                    </a:cubicBezTo>
                    <a:cubicBezTo>
                      <a:pt x="50" y="72"/>
                      <a:pt x="54" y="83"/>
                      <a:pt x="57" y="93"/>
                    </a:cubicBezTo>
                    <a:cubicBezTo>
                      <a:pt x="56" y="95"/>
                      <a:pt x="56" y="96"/>
                      <a:pt x="55" y="98"/>
                    </a:cubicBezTo>
                    <a:cubicBezTo>
                      <a:pt x="62" y="103"/>
                      <a:pt x="62" y="103"/>
                      <a:pt x="62" y="103"/>
                    </a:cubicBezTo>
                    <a:cubicBezTo>
                      <a:pt x="72" y="89"/>
                      <a:pt x="72" y="89"/>
                      <a:pt x="72" y="89"/>
                    </a:cubicBezTo>
                    <a:cubicBezTo>
                      <a:pt x="72" y="89"/>
                      <a:pt x="82" y="86"/>
                      <a:pt x="83" y="86"/>
                    </a:cubicBezTo>
                    <a:cubicBezTo>
                      <a:pt x="90" y="96"/>
                      <a:pt x="100" y="97"/>
                      <a:pt x="100" y="97"/>
                    </a:cubicBezTo>
                    <a:cubicBezTo>
                      <a:pt x="100" y="97"/>
                      <a:pt x="102" y="94"/>
                      <a:pt x="111" y="95"/>
                    </a:cubicBezTo>
                    <a:cubicBezTo>
                      <a:pt x="120" y="96"/>
                      <a:pt x="116" y="107"/>
                      <a:pt x="119" y="111"/>
                    </a:cubicBezTo>
                    <a:cubicBezTo>
                      <a:pt x="122" y="115"/>
                      <a:pt x="130" y="138"/>
                      <a:pt x="130" y="138"/>
                    </a:cubicBezTo>
                    <a:cubicBezTo>
                      <a:pt x="130" y="138"/>
                      <a:pt x="144" y="140"/>
                      <a:pt x="148" y="140"/>
                    </a:cubicBezTo>
                    <a:cubicBezTo>
                      <a:pt x="152" y="140"/>
                      <a:pt x="147" y="111"/>
                      <a:pt x="147" y="111"/>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59" name="Freeform 242"/>
              <p:cNvSpPr>
                <a:spLocks noEditPoints="1"/>
              </p:cNvSpPr>
              <p:nvPr/>
            </p:nvSpPr>
            <p:spPr bwMode="gray">
              <a:xfrm>
                <a:off x="10474663" y="725263"/>
                <a:ext cx="327226" cy="125407"/>
              </a:xfrm>
              <a:custGeom>
                <a:avLst/>
                <a:gdLst>
                  <a:gd name="T0" fmla="*/ 20 w 888"/>
                  <a:gd name="T1" fmla="*/ 116 h 340"/>
                  <a:gd name="T2" fmla="*/ 27 w 888"/>
                  <a:gd name="T3" fmla="*/ 107 h 340"/>
                  <a:gd name="T4" fmla="*/ 63 w 888"/>
                  <a:gd name="T5" fmla="*/ 93 h 340"/>
                  <a:gd name="T6" fmla="*/ 52 w 888"/>
                  <a:gd name="T7" fmla="*/ 101 h 340"/>
                  <a:gd name="T8" fmla="*/ 887 w 888"/>
                  <a:gd name="T9" fmla="*/ 259 h 340"/>
                  <a:gd name="T10" fmla="*/ 850 w 888"/>
                  <a:gd name="T11" fmla="*/ 224 h 340"/>
                  <a:gd name="T12" fmla="*/ 845 w 888"/>
                  <a:gd name="T13" fmla="*/ 165 h 340"/>
                  <a:gd name="T14" fmla="*/ 853 w 888"/>
                  <a:gd name="T15" fmla="*/ 137 h 340"/>
                  <a:gd name="T16" fmla="*/ 802 w 888"/>
                  <a:gd name="T17" fmla="*/ 73 h 340"/>
                  <a:gd name="T18" fmla="*/ 761 w 888"/>
                  <a:gd name="T19" fmla="*/ 32 h 340"/>
                  <a:gd name="T20" fmla="*/ 678 w 888"/>
                  <a:gd name="T21" fmla="*/ 63 h 340"/>
                  <a:gd name="T22" fmla="*/ 542 w 888"/>
                  <a:gd name="T23" fmla="*/ 57 h 340"/>
                  <a:gd name="T24" fmla="*/ 491 w 888"/>
                  <a:gd name="T25" fmla="*/ 51 h 340"/>
                  <a:gd name="T26" fmla="*/ 442 w 888"/>
                  <a:gd name="T27" fmla="*/ 30 h 340"/>
                  <a:gd name="T28" fmla="*/ 385 w 888"/>
                  <a:gd name="T29" fmla="*/ 16 h 340"/>
                  <a:gd name="T30" fmla="*/ 272 w 888"/>
                  <a:gd name="T31" fmla="*/ 42 h 340"/>
                  <a:gd name="T32" fmla="*/ 203 w 888"/>
                  <a:gd name="T33" fmla="*/ 53 h 340"/>
                  <a:gd name="T34" fmla="*/ 120 w 888"/>
                  <a:gd name="T35" fmla="*/ 14 h 340"/>
                  <a:gd name="T36" fmla="*/ 79 w 888"/>
                  <a:gd name="T37" fmla="*/ 10 h 340"/>
                  <a:gd name="T38" fmla="*/ 52 w 888"/>
                  <a:gd name="T39" fmla="*/ 28 h 340"/>
                  <a:gd name="T40" fmla="*/ 50 w 888"/>
                  <a:gd name="T41" fmla="*/ 47 h 340"/>
                  <a:gd name="T42" fmla="*/ 50 w 888"/>
                  <a:gd name="T43" fmla="*/ 86 h 340"/>
                  <a:gd name="T44" fmla="*/ 107 w 888"/>
                  <a:gd name="T45" fmla="*/ 65 h 340"/>
                  <a:gd name="T46" fmla="*/ 165 w 888"/>
                  <a:gd name="T47" fmla="*/ 81 h 340"/>
                  <a:gd name="T48" fmla="*/ 92 w 888"/>
                  <a:gd name="T49" fmla="*/ 91 h 340"/>
                  <a:gd name="T50" fmla="*/ 76 w 888"/>
                  <a:gd name="T51" fmla="*/ 142 h 340"/>
                  <a:gd name="T52" fmla="*/ 83 w 888"/>
                  <a:gd name="T53" fmla="*/ 186 h 340"/>
                  <a:gd name="T54" fmla="*/ 108 w 888"/>
                  <a:gd name="T55" fmla="*/ 234 h 340"/>
                  <a:gd name="T56" fmla="*/ 146 w 888"/>
                  <a:gd name="T57" fmla="*/ 297 h 340"/>
                  <a:gd name="T58" fmla="*/ 250 w 888"/>
                  <a:gd name="T59" fmla="*/ 310 h 340"/>
                  <a:gd name="T60" fmla="*/ 359 w 888"/>
                  <a:gd name="T61" fmla="*/ 325 h 340"/>
                  <a:gd name="T62" fmla="*/ 477 w 888"/>
                  <a:gd name="T63" fmla="*/ 298 h 340"/>
                  <a:gd name="T64" fmla="*/ 495 w 888"/>
                  <a:gd name="T65" fmla="*/ 329 h 340"/>
                  <a:gd name="T66" fmla="*/ 515 w 888"/>
                  <a:gd name="T67" fmla="*/ 330 h 340"/>
                  <a:gd name="T68" fmla="*/ 525 w 888"/>
                  <a:gd name="T69" fmla="*/ 308 h 340"/>
                  <a:gd name="T70" fmla="*/ 546 w 888"/>
                  <a:gd name="T71" fmla="*/ 296 h 340"/>
                  <a:gd name="T72" fmla="*/ 622 w 888"/>
                  <a:gd name="T73" fmla="*/ 290 h 340"/>
                  <a:gd name="T74" fmla="*/ 699 w 888"/>
                  <a:gd name="T75" fmla="*/ 271 h 340"/>
                  <a:gd name="T76" fmla="*/ 746 w 888"/>
                  <a:gd name="T77" fmla="*/ 270 h 340"/>
                  <a:gd name="T78" fmla="*/ 781 w 888"/>
                  <a:gd name="T79" fmla="*/ 274 h 340"/>
                  <a:gd name="T80" fmla="*/ 835 w 888"/>
                  <a:gd name="T81" fmla="*/ 267 h 340"/>
                  <a:gd name="T82" fmla="*/ 888 w 888"/>
                  <a:gd name="T83" fmla="*/ 265 h 340"/>
                  <a:gd name="T84" fmla="*/ 81 w 888"/>
                  <a:gd name="T85" fmla="*/ 20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8" h="340">
                    <a:moveTo>
                      <a:pt x="3" y="126"/>
                    </a:moveTo>
                    <a:cubicBezTo>
                      <a:pt x="17" y="125"/>
                      <a:pt x="17" y="125"/>
                      <a:pt x="17" y="125"/>
                    </a:cubicBezTo>
                    <a:cubicBezTo>
                      <a:pt x="20" y="116"/>
                      <a:pt x="20" y="116"/>
                      <a:pt x="20" y="116"/>
                    </a:cubicBezTo>
                    <a:cubicBezTo>
                      <a:pt x="0" y="116"/>
                      <a:pt x="0" y="116"/>
                      <a:pt x="0" y="116"/>
                    </a:cubicBezTo>
                    <a:lnTo>
                      <a:pt x="3" y="126"/>
                    </a:lnTo>
                    <a:close/>
                    <a:moveTo>
                      <a:pt x="27" y="107"/>
                    </a:moveTo>
                    <a:cubicBezTo>
                      <a:pt x="30" y="116"/>
                      <a:pt x="40" y="122"/>
                      <a:pt x="39" y="106"/>
                    </a:cubicBezTo>
                    <a:cubicBezTo>
                      <a:pt x="38" y="90"/>
                      <a:pt x="27" y="107"/>
                      <a:pt x="27" y="107"/>
                    </a:cubicBezTo>
                    <a:close/>
                    <a:moveTo>
                      <a:pt x="63" y="93"/>
                    </a:moveTo>
                    <a:cubicBezTo>
                      <a:pt x="45" y="93"/>
                      <a:pt x="45" y="93"/>
                      <a:pt x="45" y="93"/>
                    </a:cubicBezTo>
                    <a:cubicBezTo>
                      <a:pt x="45" y="114"/>
                      <a:pt x="45" y="114"/>
                      <a:pt x="45" y="114"/>
                    </a:cubicBezTo>
                    <a:cubicBezTo>
                      <a:pt x="52" y="101"/>
                      <a:pt x="52" y="101"/>
                      <a:pt x="52" y="101"/>
                    </a:cubicBezTo>
                    <a:lnTo>
                      <a:pt x="63" y="93"/>
                    </a:lnTo>
                    <a:close/>
                    <a:moveTo>
                      <a:pt x="888" y="265"/>
                    </a:moveTo>
                    <a:cubicBezTo>
                      <a:pt x="887" y="261"/>
                      <a:pt x="887" y="259"/>
                      <a:pt x="887" y="259"/>
                    </a:cubicBezTo>
                    <a:cubicBezTo>
                      <a:pt x="871" y="254"/>
                      <a:pt x="871" y="254"/>
                      <a:pt x="871" y="254"/>
                    </a:cubicBezTo>
                    <a:cubicBezTo>
                      <a:pt x="871" y="236"/>
                      <a:pt x="871" y="236"/>
                      <a:pt x="871" y="236"/>
                    </a:cubicBezTo>
                    <a:cubicBezTo>
                      <a:pt x="850" y="224"/>
                      <a:pt x="850" y="224"/>
                      <a:pt x="850" y="224"/>
                    </a:cubicBezTo>
                    <a:cubicBezTo>
                      <a:pt x="850" y="224"/>
                      <a:pt x="863" y="205"/>
                      <a:pt x="858" y="203"/>
                    </a:cubicBezTo>
                    <a:cubicBezTo>
                      <a:pt x="853" y="201"/>
                      <a:pt x="846" y="180"/>
                      <a:pt x="846" y="180"/>
                    </a:cubicBezTo>
                    <a:cubicBezTo>
                      <a:pt x="845" y="165"/>
                      <a:pt x="845" y="165"/>
                      <a:pt x="845" y="165"/>
                    </a:cubicBezTo>
                    <a:cubicBezTo>
                      <a:pt x="834" y="149"/>
                      <a:pt x="834" y="149"/>
                      <a:pt x="834" y="149"/>
                    </a:cubicBezTo>
                    <a:cubicBezTo>
                      <a:pt x="850" y="147"/>
                      <a:pt x="850" y="147"/>
                      <a:pt x="850" y="147"/>
                    </a:cubicBezTo>
                    <a:cubicBezTo>
                      <a:pt x="850" y="147"/>
                      <a:pt x="851" y="142"/>
                      <a:pt x="853" y="137"/>
                    </a:cubicBezTo>
                    <a:cubicBezTo>
                      <a:pt x="850" y="127"/>
                      <a:pt x="846" y="116"/>
                      <a:pt x="843" y="116"/>
                    </a:cubicBezTo>
                    <a:cubicBezTo>
                      <a:pt x="838" y="115"/>
                      <a:pt x="822" y="124"/>
                      <a:pt x="814" y="113"/>
                    </a:cubicBezTo>
                    <a:cubicBezTo>
                      <a:pt x="806" y="102"/>
                      <a:pt x="808" y="88"/>
                      <a:pt x="802" y="73"/>
                    </a:cubicBezTo>
                    <a:cubicBezTo>
                      <a:pt x="796" y="58"/>
                      <a:pt x="794" y="50"/>
                      <a:pt x="794" y="50"/>
                    </a:cubicBezTo>
                    <a:cubicBezTo>
                      <a:pt x="777" y="50"/>
                      <a:pt x="777" y="50"/>
                      <a:pt x="777" y="50"/>
                    </a:cubicBezTo>
                    <a:cubicBezTo>
                      <a:pt x="777" y="50"/>
                      <a:pt x="775" y="35"/>
                      <a:pt x="761" y="32"/>
                    </a:cubicBezTo>
                    <a:cubicBezTo>
                      <a:pt x="747" y="29"/>
                      <a:pt x="741" y="39"/>
                      <a:pt x="741" y="39"/>
                    </a:cubicBezTo>
                    <a:cubicBezTo>
                      <a:pt x="715" y="34"/>
                      <a:pt x="715" y="34"/>
                      <a:pt x="715" y="34"/>
                    </a:cubicBezTo>
                    <a:cubicBezTo>
                      <a:pt x="706" y="43"/>
                      <a:pt x="688" y="59"/>
                      <a:pt x="678" y="63"/>
                    </a:cubicBezTo>
                    <a:cubicBezTo>
                      <a:pt x="665" y="68"/>
                      <a:pt x="621" y="62"/>
                      <a:pt x="621" y="62"/>
                    </a:cubicBezTo>
                    <a:cubicBezTo>
                      <a:pt x="585" y="72"/>
                      <a:pt x="585" y="72"/>
                      <a:pt x="585" y="72"/>
                    </a:cubicBezTo>
                    <a:cubicBezTo>
                      <a:pt x="542" y="57"/>
                      <a:pt x="542" y="57"/>
                      <a:pt x="542" y="57"/>
                    </a:cubicBezTo>
                    <a:cubicBezTo>
                      <a:pt x="525" y="63"/>
                      <a:pt x="525" y="63"/>
                      <a:pt x="525" y="63"/>
                    </a:cubicBezTo>
                    <a:cubicBezTo>
                      <a:pt x="525" y="63"/>
                      <a:pt x="516" y="40"/>
                      <a:pt x="508" y="42"/>
                    </a:cubicBezTo>
                    <a:cubicBezTo>
                      <a:pt x="500" y="44"/>
                      <a:pt x="491" y="51"/>
                      <a:pt x="491" y="51"/>
                    </a:cubicBezTo>
                    <a:cubicBezTo>
                      <a:pt x="475" y="40"/>
                      <a:pt x="475" y="40"/>
                      <a:pt x="475" y="40"/>
                    </a:cubicBezTo>
                    <a:cubicBezTo>
                      <a:pt x="472" y="25"/>
                      <a:pt x="472" y="25"/>
                      <a:pt x="472" y="25"/>
                    </a:cubicBezTo>
                    <a:cubicBezTo>
                      <a:pt x="442" y="30"/>
                      <a:pt x="442" y="30"/>
                      <a:pt x="442" y="30"/>
                    </a:cubicBezTo>
                    <a:cubicBezTo>
                      <a:pt x="424" y="20"/>
                      <a:pt x="424" y="20"/>
                      <a:pt x="424" y="20"/>
                    </a:cubicBezTo>
                    <a:cubicBezTo>
                      <a:pt x="421" y="6"/>
                      <a:pt x="421" y="6"/>
                      <a:pt x="421" y="6"/>
                    </a:cubicBezTo>
                    <a:cubicBezTo>
                      <a:pt x="421" y="6"/>
                      <a:pt x="398" y="16"/>
                      <a:pt x="385" y="16"/>
                    </a:cubicBezTo>
                    <a:cubicBezTo>
                      <a:pt x="373" y="16"/>
                      <a:pt x="355" y="10"/>
                      <a:pt x="343" y="11"/>
                    </a:cubicBezTo>
                    <a:cubicBezTo>
                      <a:pt x="332" y="12"/>
                      <a:pt x="297" y="26"/>
                      <a:pt x="291" y="32"/>
                    </a:cubicBezTo>
                    <a:cubicBezTo>
                      <a:pt x="286" y="39"/>
                      <a:pt x="272" y="42"/>
                      <a:pt x="272" y="42"/>
                    </a:cubicBezTo>
                    <a:cubicBezTo>
                      <a:pt x="266" y="58"/>
                      <a:pt x="266" y="58"/>
                      <a:pt x="266" y="58"/>
                    </a:cubicBezTo>
                    <a:cubicBezTo>
                      <a:pt x="266" y="58"/>
                      <a:pt x="266" y="62"/>
                      <a:pt x="252" y="59"/>
                    </a:cubicBezTo>
                    <a:cubicBezTo>
                      <a:pt x="239" y="56"/>
                      <a:pt x="216" y="53"/>
                      <a:pt x="203" y="53"/>
                    </a:cubicBezTo>
                    <a:cubicBezTo>
                      <a:pt x="191" y="53"/>
                      <a:pt x="151" y="44"/>
                      <a:pt x="151" y="44"/>
                    </a:cubicBezTo>
                    <a:cubicBezTo>
                      <a:pt x="151" y="44"/>
                      <a:pt x="127" y="47"/>
                      <a:pt x="124" y="33"/>
                    </a:cubicBezTo>
                    <a:cubicBezTo>
                      <a:pt x="122" y="26"/>
                      <a:pt x="121" y="19"/>
                      <a:pt x="120" y="14"/>
                    </a:cubicBezTo>
                    <a:cubicBezTo>
                      <a:pt x="111" y="15"/>
                      <a:pt x="97" y="13"/>
                      <a:pt x="97" y="13"/>
                    </a:cubicBezTo>
                    <a:cubicBezTo>
                      <a:pt x="87" y="0"/>
                      <a:pt x="87" y="0"/>
                      <a:pt x="87" y="0"/>
                    </a:cubicBezTo>
                    <a:cubicBezTo>
                      <a:pt x="79" y="10"/>
                      <a:pt x="79" y="10"/>
                      <a:pt x="79" y="10"/>
                    </a:cubicBezTo>
                    <a:cubicBezTo>
                      <a:pt x="59" y="8"/>
                      <a:pt x="59" y="8"/>
                      <a:pt x="59" y="8"/>
                    </a:cubicBezTo>
                    <a:cubicBezTo>
                      <a:pt x="50" y="23"/>
                      <a:pt x="50" y="23"/>
                      <a:pt x="50" y="23"/>
                    </a:cubicBezTo>
                    <a:cubicBezTo>
                      <a:pt x="52" y="28"/>
                      <a:pt x="52" y="28"/>
                      <a:pt x="52" y="28"/>
                    </a:cubicBezTo>
                    <a:cubicBezTo>
                      <a:pt x="52" y="28"/>
                      <a:pt x="59" y="27"/>
                      <a:pt x="62" y="32"/>
                    </a:cubicBezTo>
                    <a:cubicBezTo>
                      <a:pt x="65" y="37"/>
                      <a:pt x="64" y="45"/>
                      <a:pt x="64" y="45"/>
                    </a:cubicBezTo>
                    <a:cubicBezTo>
                      <a:pt x="64" y="45"/>
                      <a:pt x="51" y="41"/>
                      <a:pt x="50" y="47"/>
                    </a:cubicBezTo>
                    <a:cubicBezTo>
                      <a:pt x="49" y="53"/>
                      <a:pt x="54" y="56"/>
                      <a:pt x="52" y="63"/>
                    </a:cubicBezTo>
                    <a:cubicBezTo>
                      <a:pt x="50" y="70"/>
                      <a:pt x="47" y="75"/>
                      <a:pt x="47" y="75"/>
                    </a:cubicBezTo>
                    <a:cubicBezTo>
                      <a:pt x="47" y="75"/>
                      <a:pt x="35" y="87"/>
                      <a:pt x="50" y="86"/>
                    </a:cubicBezTo>
                    <a:cubicBezTo>
                      <a:pt x="65" y="85"/>
                      <a:pt x="76" y="80"/>
                      <a:pt x="76" y="80"/>
                    </a:cubicBezTo>
                    <a:cubicBezTo>
                      <a:pt x="76" y="80"/>
                      <a:pt x="72" y="90"/>
                      <a:pt x="80" y="87"/>
                    </a:cubicBezTo>
                    <a:cubicBezTo>
                      <a:pt x="88" y="84"/>
                      <a:pt x="107" y="65"/>
                      <a:pt x="107" y="65"/>
                    </a:cubicBezTo>
                    <a:cubicBezTo>
                      <a:pt x="107" y="65"/>
                      <a:pt x="141" y="53"/>
                      <a:pt x="152" y="61"/>
                    </a:cubicBezTo>
                    <a:cubicBezTo>
                      <a:pt x="163" y="69"/>
                      <a:pt x="197" y="74"/>
                      <a:pt x="197" y="74"/>
                    </a:cubicBezTo>
                    <a:cubicBezTo>
                      <a:pt x="197" y="74"/>
                      <a:pt x="166" y="78"/>
                      <a:pt x="165" y="81"/>
                    </a:cubicBezTo>
                    <a:cubicBezTo>
                      <a:pt x="164" y="84"/>
                      <a:pt x="159" y="93"/>
                      <a:pt x="159" y="93"/>
                    </a:cubicBezTo>
                    <a:cubicBezTo>
                      <a:pt x="126" y="94"/>
                      <a:pt x="126" y="94"/>
                      <a:pt x="126" y="94"/>
                    </a:cubicBezTo>
                    <a:cubicBezTo>
                      <a:pt x="92" y="91"/>
                      <a:pt x="92" y="91"/>
                      <a:pt x="92" y="91"/>
                    </a:cubicBezTo>
                    <a:cubicBezTo>
                      <a:pt x="92" y="91"/>
                      <a:pt x="66" y="97"/>
                      <a:pt x="62" y="105"/>
                    </a:cubicBezTo>
                    <a:cubicBezTo>
                      <a:pt x="58" y="113"/>
                      <a:pt x="49" y="143"/>
                      <a:pt x="49" y="143"/>
                    </a:cubicBezTo>
                    <a:cubicBezTo>
                      <a:pt x="76" y="142"/>
                      <a:pt x="76" y="142"/>
                      <a:pt x="76" y="142"/>
                    </a:cubicBezTo>
                    <a:cubicBezTo>
                      <a:pt x="76" y="142"/>
                      <a:pt x="72" y="151"/>
                      <a:pt x="77" y="159"/>
                    </a:cubicBezTo>
                    <a:cubicBezTo>
                      <a:pt x="82" y="167"/>
                      <a:pt x="88" y="175"/>
                      <a:pt x="88" y="175"/>
                    </a:cubicBezTo>
                    <a:cubicBezTo>
                      <a:pt x="83" y="186"/>
                      <a:pt x="83" y="186"/>
                      <a:pt x="83" y="186"/>
                    </a:cubicBezTo>
                    <a:cubicBezTo>
                      <a:pt x="93" y="201"/>
                      <a:pt x="93" y="201"/>
                      <a:pt x="93" y="201"/>
                    </a:cubicBezTo>
                    <a:cubicBezTo>
                      <a:pt x="84" y="212"/>
                      <a:pt x="84" y="212"/>
                      <a:pt x="84" y="212"/>
                    </a:cubicBezTo>
                    <a:cubicBezTo>
                      <a:pt x="108" y="234"/>
                      <a:pt x="108" y="234"/>
                      <a:pt x="108" y="234"/>
                    </a:cubicBezTo>
                    <a:cubicBezTo>
                      <a:pt x="106" y="258"/>
                      <a:pt x="106" y="258"/>
                      <a:pt x="106" y="258"/>
                    </a:cubicBezTo>
                    <a:cubicBezTo>
                      <a:pt x="140" y="275"/>
                      <a:pt x="140" y="275"/>
                      <a:pt x="140" y="275"/>
                    </a:cubicBezTo>
                    <a:cubicBezTo>
                      <a:pt x="146" y="297"/>
                      <a:pt x="146" y="297"/>
                      <a:pt x="146" y="297"/>
                    </a:cubicBezTo>
                    <a:cubicBezTo>
                      <a:pt x="146" y="297"/>
                      <a:pt x="143" y="285"/>
                      <a:pt x="162" y="290"/>
                    </a:cubicBezTo>
                    <a:cubicBezTo>
                      <a:pt x="181" y="295"/>
                      <a:pt x="178" y="312"/>
                      <a:pt x="208" y="315"/>
                    </a:cubicBezTo>
                    <a:cubicBezTo>
                      <a:pt x="238" y="318"/>
                      <a:pt x="250" y="317"/>
                      <a:pt x="250" y="310"/>
                    </a:cubicBezTo>
                    <a:cubicBezTo>
                      <a:pt x="250" y="303"/>
                      <a:pt x="252" y="284"/>
                      <a:pt x="262" y="283"/>
                    </a:cubicBezTo>
                    <a:cubicBezTo>
                      <a:pt x="272" y="282"/>
                      <a:pt x="299" y="289"/>
                      <a:pt x="313" y="294"/>
                    </a:cubicBezTo>
                    <a:cubicBezTo>
                      <a:pt x="327" y="299"/>
                      <a:pt x="313" y="326"/>
                      <a:pt x="359" y="325"/>
                    </a:cubicBezTo>
                    <a:cubicBezTo>
                      <a:pt x="405" y="324"/>
                      <a:pt x="406" y="299"/>
                      <a:pt x="422" y="294"/>
                    </a:cubicBezTo>
                    <a:cubicBezTo>
                      <a:pt x="438" y="289"/>
                      <a:pt x="450" y="285"/>
                      <a:pt x="457" y="291"/>
                    </a:cubicBezTo>
                    <a:cubicBezTo>
                      <a:pt x="464" y="297"/>
                      <a:pt x="466" y="303"/>
                      <a:pt x="477" y="298"/>
                    </a:cubicBezTo>
                    <a:cubicBezTo>
                      <a:pt x="488" y="293"/>
                      <a:pt x="495" y="277"/>
                      <a:pt x="502" y="284"/>
                    </a:cubicBezTo>
                    <a:cubicBezTo>
                      <a:pt x="509" y="291"/>
                      <a:pt x="501" y="300"/>
                      <a:pt x="498" y="306"/>
                    </a:cubicBezTo>
                    <a:cubicBezTo>
                      <a:pt x="495" y="312"/>
                      <a:pt x="488" y="324"/>
                      <a:pt x="495" y="329"/>
                    </a:cubicBezTo>
                    <a:cubicBezTo>
                      <a:pt x="496" y="330"/>
                      <a:pt x="497" y="331"/>
                      <a:pt x="496" y="333"/>
                    </a:cubicBezTo>
                    <a:cubicBezTo>
                      <a:pt x="499" y="335"/>
                      <a:pt x="506" y="340"/>
                      <a:pt x="509" y="339"/>
                    </a:cubicBezTo>
                    <a:cubicBezTo>
                      <a:pt x="513" y="338"/>
                      <a:pt x="515" y="330"/>
                      <a:pt x="515" y="330"/>
                    </a:cubicBezTo>
                    <a:cubicBezTo>
                      <a:pt x="515" y="321"/>
                      <a:pt x="515" y="321"/>
                      <a:pt x="515" y="321"/>
                    </a:cubicBezTo>
                    <a:cubicBezTo>
                      <a:pt x="515" y="321"/>
                      <a:pt x="529" y="327"/>
                      <a:pt x="530" y="319"/>
                    </a:cubicBezTo>
                    <a:cubicBezTo>
                      <a:pt x="532" y="306"/>
                      <a:pt x="525" y="308"/>
                      <a:pt x="525" y="308"/>
                    </a:cubicBezTo>
                    <a:cubicBezTo>
                      <a:pt x="524" y="287"/>
                      <a:pt x="524" y="287"/>
                      <a:pt x="524" y="287"/>
                    </a:cubicBezTo>
                    <a:cubicBezTo>
                      <a:pt x="524" y="287"/>
                      <a:pt x="538" y="282"/>
                      <a:pt x="540" y="286"/>
                    </a:cubicBezTo>
                    <a:cubicBezTo>
                      <a:pt x="542" y="290"/>
                      <a:pt x="525" y="296"/>
                      <a:pt x="546" y="296"/>
                    </a:cubicBezTo>
                    <a:cubicBezTo>
                      <a:pt x="567" y="296"/>
                      <a:pt x="582" y="288"/>
                      <a:pt x="582" y="288"/>
                    </a:cubicBezTo>
                    <a:cubicBezTo>
                      <a:pt x="582" y="288"/>
                      <a:pt x="593" y="276"/>
                      <a:pt x="596" y="277"/>
                    </a:cubicBezTo>
                    <a:cubicBezTo>
                      <a:pt x="599" y="278"/>
                      <a:pt x="622" y="290"/>
                      <a:pt x="622" y="290"/>
                    </a:cubicBezTo>
                    <a:cubicBezTo>
                      <a:pt x="622" y="290"/>
                      <a:pt x="634" y="295"/>
                      <a:pt x="645" y="294"/>
                    </a:cubicBezTo>
                    <a:cubicBezTo>
                      <a:pt x="656" y="293"/>
                      <a:pt x="661" y="290"/>
                      <a:pt x="670" y="287"/>
                    </a:cubicBezTo>
                    <a:cubicBezTo>
                      <a:pt x="679" y="284"/>
                      <a:pt x="686" y="272"/>
                      <a:pt x="699" y="271"/>
                    </a:cubicBezTo>
                    <a:cubicBezTo>
                      <a:pt x="712" y="270"/>
                      <a:pt x="718" y="269"/>
                      <a:pt x="723" y="271"/>
                    </a:cubicBezTo>
                    <a:cubicBezTo>
                      <a:pt x="728" y="273"/>
                      <a:pt x="723" y="278"/>
                      <a:pt x="732" y="277"/>
                    </a:cubicBezTo>
                    <a:cubicBezTo>
                      <a:pt x="741" y="276"/>
                      <a:pt x="746" y="270"/>
                      <a:pt x="746" y="270"/>
                    </a:cubicBezTo>
                    <a:cubicBezTo>
                      <a:pt x="746" y="270"/>
                      <a:pt x="751" y="268"/>
                      <a:pt x="759" y="267"/>
                    </a:cubicBezTo>
                    <a:cubicBezTo>
                      <a:pt x="767" y="266"/>
                      <a:pt x="769" y="255"/>
                      <a:pt x="772" y="257"/>
                    </a:cubicBezTo>
                    <a:cubicBezTo>
                      <a:pt x="775" y="259"/>
                      <a:pt x="769" y="277"/>
                      <a:pt x="781" y="274"/>
                    </a:cubicBezTo>
                    <a:cubicBezTo>
                      <a:pt x="793" y="271"/>
                      <a:pt x="792" y="258"/>
                      <a:pt x="792" y="258"/>
                    </a:cubicBezTo>
                    <a:cubicBezTo>
                      <a:pt x="818" y="258"/>
                      <a:pt x="818" y="258"/>
                      <a:pt x="818" y="258"/>
                    </a:cubicBezTo>
                    <a:cubicBezTo>
                      <a:pt x="818" y="258"/>
                      <a:pt x="827" y="269"/>
                      <a:pt x="835" y="267"/>
                    </a:cubicBezTo>
                    <a:cubicBezTo>
                      <a:pt x="843" y="265"/>
                      <a:pt x="835" y="257"/>
                      <a:pt x="849" y="258"/>
                    </a:cubicBezTo>
                    <a:cubicBezTo>
                      <a:pt x="863" y="259"/>
                      <a:pt x="861" y="276"/>
                      <a:pt x="861" y="276"/>
                    </a:cubicBezTo>
                    <a:lnTo>
                      <a:pt x="888" y="265"/>
                    </a:lnTo>
                    <a:close/>
                    <a:moveTo>
                      <a:pt x="67" y="189"/>
                    </a:moveTo>
                    <a:cubicBezTo>
                      <a:pt x="63" y="185"/>
                      <a:pt x="61" y="207"/>
                      <a:pt x="67" y="217"/>
                    </a:cubicBezTo>
                    <a:cubicBezTo>
                      <a:pt x="72" y="226"/>
                      <a:pt x="79" y="208"/>
                      <a:pt x="81" y="204"/>
                    </a:cubicBezTo>
                    <a:cubicBezTo>
                      <a:pt x="83" y="200"/>
                      <a:pt x="71" y="193"/>
                      <a:pt x="67" y="189"/>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60" name="Freeform 243"/>
              <p:cNvSpPr>
                <a:spLocks noEditPoints="1"/>
              </p:cNvSpPr>
              <p:nvPr/>
            </p:nvSpPr>
            <p:spPr bwMode="gray">
              <a:xfrm>
                <a:off x="10396989" y="733842"/>
                <a:ext cx="134446" cy="135233"/>
              </a:xfrm>
              <a:custGeom>
                <a:avLst/>
                <a:gdLst>
                  <a:gd name="T0" fmla="*/ 190 w 365"/>
                  <a:gd name="T1" fmla="*/ 78 h 367"/>
                  <a:gd name="T2" fmla="*/ 5 w 365"/>
                  <a:gd name="T3" fmla="*/ 188 h 367"/>
                  <a:gd name="T4" fmla="*/ 212 w 365"/>
                  <a:gd name="T5" fmla="*/ 277 h 367"/>
                  <a:gd name="T6" fmla="*/ 210 w 365"/>
                  <a:gd name="T7" fmla="*/ 258 h 367"/>
                  <a:gd name="T8" fmla="*/ 210 w 365"/>
                  <a:gd name="T9" fmla="*/ 258 h 367"/>
                  <a:gd name="T10" fmla="*/ 223 w 365"/>
                  <a:gd name="T11" fmla="*/ 213 h 367"/>
                  <a:gd name="T12" fmla="*/ 97 w 365"/>
                  <a:gd name="T13" fmla="*/ 176 h 367"/>
                  <a:gd name="T14" fmla="*/ 166 w 365"/>
                  <a:gd name="T15" fmla="*/ 188 h 367"/>
                  <a:gd name="T16" fmla="*/ 128 w 365"/>
                  <a:gd name="T17" fmla="*/ 152 h 367"/>
                  <a:gd name="T18" fmla="*/ 153 w 365"/>
                  <a:gd name="T19" fmla="*/ 156 h 367"/>
                  <a:gd name="T20" fmla="*/ 107 w 365"/>
                  <a:gd name="T21" fmla="*/ 94 h 367"/>
                  <a:gd name="T22" fmla="*/ 129 w 365"/>
                  <a:gd name="T23" fmla="*/ 78 h 367"/>
                  <a:gd name="T24" fmla="*/ 140 w 365"/>
                  <a:gd name="T25" fmla="*/ 79 h 367"/>
                  <a:gd name="T26" fmla="*/ 152 w 365"/>
                  <a:gd name="T27" fmla="*/ 77 h 367"/>
                  <a:gd name="T28" fmla="*/ 182 w 365"/>
                  <a:gd name="T29" fmla="*/ 49 h 367"/>
                  <a:gd name="T30" fmla="*/ 258 w 365"/>
                  <a:gd name="T31" fmla="*/ 52 h 367"/>
                  <a:gd name="T32" fmla="*/ 275 w 365"/>
                  <a:gd name="T33" fmla="*/ 22 h 367"/>
                  <a:gd name="T34" fmla="*/ 261 w 365"/>
                  <a:gd name="T35" fmla="*/ 0 h 367"/>
                  <a:gd name="T36" fmla="*/ 237 w 365"/>
                  <a:gd name="T37" fmla="*/ 25 h 367"/>
                  <a:gd name="T38" fmla="*/ 205 w 365"/>
                  <a:gd name="T39" fmla="*/ 17 h 367"/>
                  <a:gd name="T40" fmla="*/ 161 w 365"/>
                  <a:gd name="T41" fmla="*/ 9 h 367"/>
                  <a:gd name="T42" fmla="*/ 123 w 365"/>
                  <a:gd name="T43" fmla="*/ 25 h 367"/>
                  <a:gd name="T44" fmla="*/ 70 w 365"/>
                  <a:gd name="T45" fmla="*/ 36 h 367"/>
                  <a:gd name="T46" fmla="*/ 38 w 365"/>
                  <a:gd name="T47" fmla="*/ 50 h 367"/>
                  <a:gd name="T48" fmla="*/ 21 w 365"/>
                  <a:gd name="T49" fmla="*/ 84 h 367"/>
                  <a:gd name="T50" fmla="*/ 3 w 365"/>
                  <a:gd name="T51" fmla="*/ 109 h 367"/>
                  <a:gd name="T52" fmla="*/ 29 w 365"/>
                  <a:gd name="T53" fmla="*/ 156 h 367"/>
                  <a:gd name="T54" fmla="*/ 266 w 365"/>
                  <a:gd name="T55" fmla="*/ 168 h 367"/>
                  <a:gd name="T56" fmla="*/ 261 w 365"/>
                  <a:gd name="T57" fmla="*/ 196 h 367"/>
                  <a:gd name="T58" fmla="*/ 30 w 365"/>
                  <a:gd name="T59" fmla="*/ 220 h 367"/>
                  <a:gd name="T60" fmla="*/ 255 w 365"/>
                  <a:gd name="T61" fmla="*/ 270 h 367"/>
                  <a:gd name="T62" fmla="*/ 275 w 365"/>
                  <a:gd name="T63" fmla="*/ 220 h 367"/>
                  <a:gd name="T64" fmla="*/ 269 w 365"/>
                  <a:gd name="T65" fmla="*/ 127 h 367"/>
                  <a:gd name="T66" fmla="*/ 278 w 365"/>
                  <a:gd name="T67" fmla="*/ 148 h 367"/>
                  <a:gd name="T68" fmla="*/ 247 w 365"/>
                  <a:gd name="T69" fmla="*/ 254 h 367"/>
                  <a:gd name="T70" fmla="*/ 291 w 365"/>
                  <a:gd name="T71" fmla="*/ 220 h 367"/>
                  <a:gd name="T72" fmla="*/ 307 w 365"/>
                  <a:gd name="T73" fmla="*/ 236 h 367"/>
                  <a:gd name="T74" fmla="*/ 186 w 365"/>
                  <a:gd name="T75" fmla="*/ 146 h 367"/>
                  <a:gd name="T76" fmla="*/ 361 w 365"/>
                  <a:gd name="T77" fmla="*/ 281 h 367"/>
                  <a:gd name="T78" fmla="*/ 310 w 365"/>
                  <a:gd name="T79" fmla="*/ 258 h 367"/>
                  <a:gd name="T80" fmla="*/ 326 w 365"/>
                  <a:gd name="T81" fmla="*/ 249 h 367"/>
                  <a:gd name="T82" fmla="*/ 324 w 365"/>
                  <a:gd name="T83" fmla="*/ 339 h 367"/>
                  <a:gd name="T84" fmla="*/ 186 w 365"/>
                  <a:gd name="T85" fmla="*/ 221 h 367"/>
                  <a:gd name="T86" fmla="*/ 127 w 365"/>
                  <a:gd name="T87" fmla="*/ 288 h 367"/>
                  <a:gd name="T88" fmla="*/ 259 w 365"/>
                  <a:gd name="T89" fmla="*/ 352 h 367"/>
                  <a:gd name="T90" fmla="*/ 209 w 365"/>
                  <a:gd name="T91" fmla="*/ 336 h 367"/>
                  <a:gd name="T92" fmla="*/ 161 w 365"/>
                  <a:gd name="T93" fmla="*/ 342 h 367"/>
                  <a:gd name="T94" fmla="*/ 205 w 365"/>
                  <a:gd name="T95" fmla="*/ 352 h 367"/>
                  <a:gd name="T96" fmla="*/ 241 w 365"/>
                  <a:gd name="T97" fmla="*/ 362 h 367"/>
                  <a:gd name="T98" fmla="*/ 285 w 365"/>
                  <a:gd name="T99" fmla="*/ 272 h 367"/>
                  <a:gd name="T100" fmla="*/ 79 w 365"/>
                  <a:gd name="T101" fmla="*/ 186 h 367"/>
                  <a:gd name="T102" fmla="*/ 47 w 365"/>
                  <a:gd name="T103" fmla="*/ 207 h 367"/>
                  <a:gd name="T104" fmla="*/ 81 w 365"/>
                  <a:gd name="T105" fmla="*/ 260 h 367"/>
                  <a:gd name="T106" fmla="*/ 113 w 365"/>
                  <a:gd name="T107" fmla="*/ 262 h 367"/>
                  <a:gd name="T108" fmla="*/ 129 w 365"/>
                  <a:gd name="T109" fmla="*/ 270 h 367"/>
                  <a:gd name="T110" fmla="*/ 117 w 365"/>
                  <a:gd name="T111" fmla="*/ 221 h 367"/>
                  <a:gd name="T112" fmla="*/ 132 w 365"/>
                  <a:gd name="T113" fmla="*/ 212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5" h="367">
                    <a:moveTo>
                      <a:pt x="165" y="73"/>
                    </a:moveTo>
                    <a:cubicBezTo>
                      <a:pt x="183" y="85"/>
                      <a:pt x="183" y="85"/>
                      <a:pt x="183" y="85"/>
                    </a:cubicBezTo>
                    <a:cubicBezTo>
                      <a:pt x="190" y="78"/>
                      <a:pt x="190" y="78"/>
                      <a:pt x="190" y="78"/>
                    </a:cubicBezTo>
                    <a:lnTo>
                      <a:pt x="165" y="73"/>
                    </a:lnTo>
                    <a:close/>
                    <a:moveTo>
                      <a:pt x="19" y="173"/>
                    </a:moveTo>
                    <a:cubicBezTo>
                      <a:pt x="5" y="188"/>
                      <a:pt x="5" y="188"/>
                      <a:pt x="5" y="188"/>
                    </a:cubicBezTo>
                    <a:cubicBezTo>
                      <a:pt x="30" y="195"/>
                      <a:pt x="30" y="195"/>
                      <a:pt x="30" y="195"/>
                    </a:cubicBezTo>
                    <a:lnTo>
                      <a:pt x="19" y="173"/>
                    </a:lnTo>
                    <a:close/>
                    <a:moveTo>
                      <a:pt x="212" y="277"/>
                    </a:moveTo>
                    <a:cubicBezTo>
                      <a:pt x="211" y="280"/>
                      <a:pt x="220" y="282"/>
                      <a:pt x="219" y="275"/>
                    </a:cubicBezTo>
                    <a:cubicBezTo>
                      <a:pt x="218" y="268"/>
                      <a:pt x="213" y="271"/>
                      <a:pt x="212" y="277"/>
                    </a:cubicBezTo>
                    <a:close/>
                    <a:moveTo>
                      <a:pt x="210" y="258"/>
                    </a:moveTo>
                    <a:cubicBezTo>
                      <a:pt x="204" y="253"/>
                      <a:pt x="204" y="253"/>
                      <a:pt x="204" y="253"/>
                    </a:cubicBezTo>
                    <a:cubicBezTo>
                      <a:pt x="198" y="259"/>
                      <a:pt x="198" y="259"/>
                      <a:pt x="198" y="259"/>
                    </a:cubicBezTo>
                    <a:lnTo>
                      <a:pt x="210" y="258"/>
                    </a:lnTo>
                    <a:close/>
                    <a:moveTo>
                      <a:pt x="201" y="196"/>
                    </a:moveTo>
                    <a:cubicBezTo>
                      <a:pt x="217" y="224"/>
                      <a:pt x="217" y="224"/>
                      <a:pt x="217" y="224"/>
                    </a:cubicBezTo>
                    <a:cubicBezTo>
                      <a:pt x="223" y="213"/>
                      <a:pt x="223" y="213"/>
                      <a:pt x="223" y="213"/>
                    </a:cubicBezTo>
                    <a:lnTo>
                      <a:pt x="201" y="196"/>
                    </a:lnTo>
                    <a:close/>
                    <a:moveTo>
                      <a:pt x="76" y="178"/>
                    </a:moveTo>
                    <a:cubicBezTo>
                      <a:pt x="76" y="178"/>
                      <a:pt x="90" y="173"/>
                      <a:pt x="97" y="176"/>
                    </a:cubicBezTo>
                    <a:cubicBezTo>
                      <a:pt x="104" y="179"/>
                      <a:pt x="141" y="193"/>
                      <a:pt x="141" y="193"/>
                    </a:cubicBezTo>
                    <a:cubicBezTo>
                      <a:pt x="141" y="193"/>
                      <a:pt x="163" y="216"/>
                      <a:pt x="168" y="210"/>
                    </a:cubicBezTo>
                    <a:cubicBezTo>
                      <a:pt x="173" y="204"/>
                      <a:pt x="174" y="195"/>
                      <a:pt x="166" y="188"/>
                    </a:cubicBezTo>
                    <a:cubicBezTo>
                      <a:pt x="158" y="181"/>
                      <a:pt x="142" y="168"/>
                      <a:pt x="139" y="167"/>
                    </a:cubicBezTo>
                    <a:cubicBezTo>
                      <a:pt x="136" y="166"/>
                      <a:pt x="117" y="157"/>
                      <a:pt x="117" y="157"/>
                    </a:cubicBezTo>
                    <a:cubicBezTo>
                      <a:pt x="117" y="157"/>
                      <a:pt x="124" y="151"/>
                      <a:pt x="128" y="152"/>
                    </a:cubicBezTo>
                    <a:cubicBezTo>
                      <a:pt x="132" y="153"/>
                      <a:pt x="155" y="176"/>
                      <a:pt x="169" y="178"/>
                    </a:cubicBezTo>
                    <a:cubicBezTo>
                      <a:pt x="183" y="180"/>
                      <a:pt x="189" y="164"/>
                      <a:pt x="176" y="162"/>
                    </a:cubicBezTo>
                    <a:cubicBezTo>
                      <a:pt x="163" y="160"/>
                      <a:pt x="153" y="156"/>
                      <a:pt x="153" y="156"/>
                    </a:cubicBezTo>
                    <a:cubicBezTo>
                      <a:pt x="153" y="156"/>
                      <a:pt x="139" y="148"/>
                      <a:pt x="137" y="141"/>
                    </a:cubicBezTo>
                    <a:cubicBezTo>
                      <a:pt x="135" y="134"/>
                      <a:pt x="123" y="117"/>
                      <a:pt x="123" y="117"/>
                    </a:cubicBezTo>
                    <a:cubicBezTo>
                      <a:pt x="123" y="117"/>
                      <a:pt x="112" y="100"/>
                      <a:pt x="107" y="94"/>
                    </a:cubicBezTo>
                    <a:cubicBezTo>
                      <a:pt x="102" y="88"/>
                      <a:pt x="97" y="67"/>
                      <a:pt x="104" y="64"/>
                    </a:cubicBezTo>
                    <a:cubicBezTo>
                      <a:pt x="111" y="61"/>
                      <a:pt x="113" y="78"/>
                      <a:pt x="121" y="78"/>
                    </a:cubicBezTo>
                    <a:cubicBezTo>
                      <a:pt x="123" y="78"/>
                      <a:pt x="126" y="78"/>
                      <a:pt x="129" y="78"/>
                    </a:cubicBezTo>
                    <a:cubicBezTo>
                      <a:pt x="133" y="86"/>
                      <a:pt x="137" y="95"/>
                      <a:pt x="139" y="96"/>
                    </a:cubicBezTo>
                    <a:cubicBezTo>
                      <a:pt x="142" y="98"/>
                      <a:pt x="148" y="94"/>
                      <a:pt x="148" y="94"/>
                    </a:cubicBezTo>
                    <a:cubicBezTo>
                      <a:pt x="140" y="79"/>
                      <a:pt x="140" y="79"/>
                      <a:pt x="140" y="79"/>
                    </a:cubicBezTo>
                    <a:cubicBezTo>
                      <a:pt x="141" y="79"/>
                      <a:pt x="142" y="79"/>
                      <a:pt x="143" y="79"/>
                    </a:cubicBezTo>
                    <a:cubicBezTo>
                      <a:pt x="161" y="90"/>
                      <a:pt x="161" y="90"/>
                      <a:pt x="161" y="90"/>
                    </a:cubicBezTo>
                    <a:cubicBezTo>
                      <a:pt x="152" y="77"/>
                      <a:pt x="152" y="77"/>
                      <a:pt x="152" y="77"/>
                    </a:cubicBezTo>
                    <a:cubicBezTo>
                      <a:pt x="152" y="77"/>
                      <a:pt x="153" y="77"/>
                      <a:pt x="153" y="77"/>
                    </a:cubicBezTo>
                    <a:cubicBezTo>
                      <a:pt x="156" y="74"/>
                      <a:pt x="157" y="66"/>
                      <a:pt x="156" y="58"/>
                    </a:cubicBezTo>
                    <a:cubicBezTo>
                      <a:pt x="155" y="50"/>
                      <a:pt x="173" y="46"/>
                      <a:pt x="182" y="49"/>
                    </a:cubicBezTo>
                    <a:cubicBezTo>
                      <a:pt x="191" y="52"/>
                      <a:pt x="184" y="65"/>
                      <a:pt x="193" y="62"/>
                    </a:cubicBezTo>
                    <a:cubicBezTo>
                      <a:pt x="202" y="59"/>
                      <a:pt x="205" y="44"/>
                      <a:pt x="210" y="43"/>
                    </a:cubicBezTo>
                    <a:cubicBezTo>
                      <a:pt x="215" y="42"/>
                      <a:pt x="258" y="52"/>
                      <a:pt x="258" y="52"/>
                    </a:cubicBezTo>
                    <a:cubicBezTo>
                      <a:pt x="258" y="52"/>
                      <a:pt x="261" y="47"/>
                      <a:pt x="263" y="40"/>
                    </a:cubicBezTo>
                    <a:cubicBezTo>
                      <a:pt x="265" y="33"/>
                      <a:pt x="260" y="30"/>
                      <a:pt x="261" y="24"/>
                    </a:cubicBezTo>
                    <a:cubicBezTo>
                      <a:pt x="262" y="18"/>
                      <a:pt x="275" y="22"/>
                      <a:pt x="275" y="22"/>
                    </a:cubicBezTo>
                    <a:cubicBezTo>
                      <a:pt x="275" y="22"/>
                      <a:pt x="276" y="14"/>
                      <a:pt x="273" y="9"/>
                    </a:cubicBezTo>
                    <a:cubicBezTo>
                      <a:pt x="270" y="4"/>
                      <a:pt x="263" y="5"/>
                      <a:pt x="263" y="5"/>
                    </a:cubicBezTo>
                    <a:cubicBezTo>
                      <a:pt x="261" y="0"/>
                      <a:pt x="261" y="0"/>
                      <a:pt x="261" y="0"/>
                    </a:cubicBezTo>
                    <a:cubicBezTo>
                      <a:pt x="249" y="6"/>
                      <a:pt x="249" y="6"/>
                      <a:pt x="249" y="6"/>
                    </a:cubicBezTo>
                    <a:cubicBezTo>
                      <a:pt x="249" y="6"/>
                      <a:pt x="255" y="14"/>
                      <a:pt x="253" y="19"/>
                    </a:cubicBezTo>
                    <a:cubicBezTo>
                      <a:pt x="251" y="24"/>
                      <a:pt x="237" y="25"/>
                      <a:pt x="237" y="25"/>
                    </a:cubicBezTo>
                    <a:cubicBezTo>
                      <a:pt x="227" y="17"/>
                      <a:pt x="227" y="17"/>
                      <a:pt x="227" y="17"/>
                    </a:cubicBezTo>
                    <a:cubicBezTo>
                      <a:pt x="227" y="17"/>
                      <a:pt x="222" y="24"/>
                      <a:pt x="214" y="25"/>
                    </a:cubicBezTo>
                    <a:cubicBezTo>
                      <a:pt x="206" y="26"/>
                      <a:pt x="205" y="17"/>
                      <a:pt x="205" y="17"/>
                    </a:cubicBezTo>
                    <a:cubicBezTo>
                      <a:pt x="205" y="17"/>
                      <a:pt x="199" y="20"/>
                      <a:pt x="191" y="20"/>
                    </a:cubicBezTo>
                    <a:cubicBezTo>
                      <a:pt x="183" y="20"/>
                      <a:pt x="179" y="6"/>
                      <a:pt x="179" y="6"/>
                    </a:cubicBezTo>
                    <a:cubicBezTo>
                      <a:pt x="161" y="9"/>
                      <a:pt x="161" y="9"/>
                      <a:pt x="161" y="9"/>
                    </a:cubicBezTo>
                    <a:cubicBezTo>
                      <a:pt x="155" y="21"/>
                      <a:pt x="155" y="21"/>
                      <a:pt x="155" y="21"/>
                    </a:cubicBezTo>
                    <a:cubicBezTo>
                      <a:pt x="141" y="15"/>
                      <a:pt x="141" y="15"/>
                      <a:pt x="141" y="15"/>
                    </a:cubicBezTo>
                    <a:cubicBezTo>
                      <a:pt x="141" y="15"/>
                      <a:pt x="131" y="25"/>
                      <a:pt x="123" y="25"/>
                    </a:cubicBezTo>
                    <a:cubicBezTo>
                      <a:pt x="118" y="25"/>
                      <a:pt x="114" y="21"/>
                      <a:pt x="111" y="18"/>
                    </a:cubicBezTo>
                    <a:cubicBezTo>
                      <a:pt x="107" y="23"/>
                      <a:pt x="102" y="26"/>
                      <a:pt x="97" y="32"/>
                    </a:cubicBezTo>
                    <a:cubicBezTo>
                      <a:pt x="89" y="40"/>
                      <a:pt x="70" y="36"/>
                      <a:pt x="70" y="36"/>
                    </a:cubicBezTo>
                    <a:cubicBezTo>
                      <a:pt x="70" y="36"/>
                      <a:pt x="71" y="41"/>
                      <a:pt x="67" y="47"/>
                    </a:cubicBezTo>
                    <a:cubicBezTo>
                      <a:pt x="63" y="53"/>
                      <a:pt x="43" y="45"/>
                      <a:pt x="43" y="45"/>
                    </a:cubicBezTo>
                    <a:cubicBezTo>
                      <a:pt x="38" y="50"/>
                      <a:pt x="38" y="50"/>
                      <a:pt x="38" y="50"/>
                    </a:cubicBezTo>
                    <a:cubicBezTo>
                      <a:pt x="38" y="55"/>
                      <a:pt x="39" y="62"/>
                      <a:pt x="36" y="64"/>
                    </a:cubicBezTo>
                    <a:cubicBezTo>
                      <a:pt x="31" y="68"/>
                      <a:pt x="21" y="70"/>
                      <a:pt x="21" y="70"/>
                    </a:cubicBezTo>
                    <a:cubicBezTo>
                      <a:pt x="21" y="84"/>
                      <a:pt x="21" y="84"/>
                      <a:pt x="21" y="84"/>
                    </a:cubicBezTo>
                    <a:cubicBezTo>
                      <a:pt x="13" y="89"/>
                      <a:pt x="13" y="89"/>
                      <a:pt x="13" y="89"/>
                    </a:cubicBezTo>
                    <a:cubicBezTo>
                      <a:pt x="13" y="89"/>
                      <a:pt x="4" y="86"/>
                      <a:pt x="3" y="93"/>
                    </a:cubicBezTo>
                    <a:cubicBezTo>
                      <a:pt x="2" y="100"/>
                      <a:pt x="3" y="109"/>
                      <a:pt x="3" y="109"/>
                    </a:cubicBezTo>
                    <a:cubicBezTo>
                      <a:pt x="5" y="116"/>
                      <a:pt x="5" y="116"/>
                      <a:pt x="5" y="116"/>
                    </a:cubicBezTo>
                    <a:cubicBezTo>
                      <a:pt x="5" y="116"/>
                      <a:pt x="0" y="133"/>
                      <a:pt x="9" y="136"/>
                    </a:cubicBezTo>
                    <a:cubicBezTo>
                      <a:pt x="18" y="139"/>
                      <a:pt x="29" y="156"/>
                      <a:pt x="29" y="156"/>
                    </a:cubicBezTo>
                    <a:cubicBezTo>
                      <a:pt x="29" y="156"/>
                      <a:pt x="39" y="179"/>
                      <a:pt x="47" y="179"/>
                    </a:cubicBezTo>
                    <a:cubicBezTo>
                      <a:pt x="55" y="179"/>
                      <a:pt x="76" y="178"/>
                      <a:pt x="76" y="178"/>
                    </a:cubicBezTo>
                    <a:close/>
                    <a:moveTo>
                      <a:pt x="266" y="168"/>
                    </a:moveTo>
                    <a:cubicBezTo>
                      <a:pt x="253" y="168"/>
                      <a:pt x="253" y="168"/>
                      <a:pt x="253" y="168"/>
                    </a:cubicBezTo>
                    <a:cubicBezTo>
                      <a:pt x="252" y="180"/>
                      <a:pt x="252" y="180"/>
                      <a:pt x="252" y="180"/>
                    </a:cubicBezTo>
                    <a:cubicBezTo>
                      <a:pt x="261" y="196"/>
                      <a:pt x="261" y="196"/>
                      <a:pt x="261" y="196"/>
                    </a:cubicBezTo>
                    <a:lnTo>
                      <a:pt x="266" y="168"/>
                    </a:lnTo>
                    <a:close/>
                    <a:moveTo>
                      <a:pt x="19" y="207"/>
                    </a:moveTo>
                    <a:cubicBezTo>
                      <a:pt x="10" y="214"/>
                      <a:pt x="30" y="220"/>
                      <a:pt x="30" y="220"/>
                    </a:cubicBezTo>
                    <a:cubicBezTo>
                      <a:pt x="36" y="216"/>
                      <a:pt x="28" y="200"/>
                      <a:pt x="19" y="207"/>
                    </a:cubicBezTo>
                    <a:close/>
                    <a:moveTo>
                      <a:pt x="255" y="261"/>
                    </a:moveTo>
                    <a:cubicBezTo>
                      <a:pt x="255" y="270"/>
                      <a:pt x="255" y="270"/>
                      <a:pt x="255" y="270"/>
                    </a:cubicBezTo>
                    <a:cubicBezTo>
                      <a:pt x="264" y="260"/>
                      <a:pt x="264" y="260"/>
                      <a:pt x="264" y="260"/>
                    </a:cubicBezTo>
                    <a:lnTo>
                      <a:pt x="255" y="261"/>
                    </a:lnTo>
                    <a:close/>
                    <a:moveTo>
                      <a:pt x="275" y="220"/>
                    </a:moveTo>
                    <a:cubicBezTo>
                      <a:pt x="271" y="216"/>
                      <a:pt x="259" y="219"/>
                      <a:pt x="259" y="227"/>
                    </a:cubicBezTo>
                    <a:cubicBezTo>
                      <a:pt x="259" y="232"/>
                      <a:pt x="279" y="224"/>
                      <a:pt x="275" y="220"/>
                    </a:cubicBezTo>
                    <a:close/>
                    <a:moveTo>
                      <a:pt x="269" y="127"/>
                    </a:moveTo>
                    <a:cubicBezTo>
                      <a:pt x="250" y="132"/>
                      <a:pt x="250" y="132"/>
                      <a:pt x="250" y="132"/>
                    </a:cubicBezTo>
                    <a:cubicBezTo>
                      <a:pt x="251" y="148"/>
                      <a:pt x="264" y="141"/>
                      <a:pt x="264" y="141"/>
                    </a:cubicBezTo>
                    <a:cubicBezTo>
                      <a:pt x="264" y="141"/>
                      <a:pt x="269" y="152"/>
                      <a:pt x="278" y="148"/>
                    </a:cubicBezTo>
                    <a:cubicBezTo>
                      <a:pt x="287" y="144"/>
                      <a:pt x="269" y="127"/>
                      <a:pt x="269" y="127"/>
                    </a:cubicBezTo>
                    <a:close/>
                    <a:moveTo>
                      <a:pt x="230" y="247"/>
                    </a:moveTo>
                    <a:cubicBezTo>
                      <a:pt x="232" y="259"/>
                      <a:pt x="242" y="262"/>
                      <a:pt x="247" y="254"/>
                    </a:cubicBezTo>
                    <a:cubicBezTo>
                      <a:pt x="253" y="244"/>
                      <a:pt x="228" y="235"/>
                      <a:pt x="230" y="247"/>
                    </a:cubicBezTo>
                    <a:close/>
                    <a:moveTo>
                      <a:pt x="299" y="210"/>
                    </a:moveTo>
                    <a:cubicBezTo>
                      <a:pt x="289" y="202"/>
                      <a:pt x="291" y="220"/>
                      <a:pt x="291" y="220"/>
                    </a:cubicBezTo>
                    <a:cubicBezTo>
                      <a:pt x="305" y="227"/>
                      <a:pt x="309" y="218"/>
                      <a:pt x="299" y="210"/>
                    </a:cubicBezTo>
                    <a:close/>
                    <a:moveTo>
                      <a:pt x="298" y="249"/>
                    </a:moveTo>
                    <a:cubicBezTo>
                      <a:pt x="307" y="236"/>
                      <a:pt x="307" y="236"/>
                      <a:pt x="307" y="236"/>
                    </a:cubicBezTo>
                    <a:cubicBezTo>
                      <a:pt x="295" y="236"/>
                      <a:pt x="295" y="236"/>
                      <a:pt x="295" y="236"/>
                    </a:cubicBezTo>
                    <a:lnTo>
                      <a:pt x="298" y="249"/>
                    </a:lnTo>
                    <a:close/>
                    <a:moveTo>
                      <a:pt x="186" y="146"/>
                    </a:moveTo>
                    <a:cubicBezTo>
                      <a:pt x="186" y="146"/>
                      <a:pt x="180" y="158"/>
                      <a:pt x="196" y="158"/>
                    </a:cubicBezTo>
                    <a:lnTo>
                      <a:pt x="186" y="146"/>
                    </a:lnTo>
                    <a:close/>
                    <a:moveTo>
                      <a:pt x="361" y="281"/>
                    </a:moveTo>
                    <a:cubicBezTo>
                      <a:pt x="357" y="274"/>
                      <a:pt x="336" y="302"/>
                      <a:pt x="342" y="312"/>
                    </a:cubicBezTo>
                    <a:cubicBezTo>
                      <a:pt x="347" y="321"/>
                      <a:pt x="365" y="288"/>
                      <a:pt x="361" y="281"/>
                    </a:cubicBezTo>
                    <a:close/>
                    <a:moveTo>
                      <a:pt x="310" y="258"/>
                    </a:moveTo>
                    <a:cubicBezTo>
                      <a:pt x="309" y="273"/>
                      <a:pt x="309" y="273"/>
                      <a:pt x="309" y="273"/>
                    </a:cubicBezTo>
                    <a:cubicBezTo>
                      <a:pt x="334" y="254"/>
                      <a:pt x="334" y="254"/>
                      <a:pt x="334" y="254"/>
                    </a:cubicBezTo>
                    <a:cubicBezTo>
                      <a:pt x="326" y="249"/>
                      <a:pt x="326" y="249"/>
                      <a:pt x="326" y="249"/>
                    </a:cubicBezTo>
                    <a:lnTo>
                      <a:pt x="310" y="258"/>
                    </a:lnTo>
                    <a:close/>
                    <a:moveTo>
                      <a:pt x="311" y="342"/>
                    </a:moveTo>
                    <a:cubicBezTo>
                      <a:pt x="324" y="339"/>
                      <a:pt x="324" y="339"/>
                      <a:pt x="324" y="339"/>
                    </a:cubicBezTo>
                    <a:cubicBezTo>
                      <a:pt x="317" y="312"/>
                      <a:pt x="317" y="312"/>
                      <a:pt x="317" y="312"/>
                    </a:cubicBezTo>
                    <a:lnTo>
                      <a:pt x="311" y="342"/>
                    </a:lnTo>
                    <a:close/>
                    <a:moveTo>
                      <a:pt x="186" y="221"/>
                    </a:moveTo>
                    <a:cubicBezTo>
                      <a:pt x="181" y="226"/>
                      <a:pt x="184" y="232"/>
                      <a:pt x="189" y="231"/>
                    </a:cubicBezTo>
                    <a:cubicBezTo>
                      <a:pt x="198" y="229"/>
                      <a:pt x="191" y="216"/>
                      <a:pt x="186" y="221"/>
                    </a:cubicBezTo>
                    <a:close/>
                    <a:moveTo>
                      <a:pt x="127" y="288"/>
                    </a:moveTo>
                    <a:cubicBezTo>
                      <a:pt x="121" y="290"/>
                      <a:pt x="126" y="307"/>
                      <a:pt x="133" y="301"/>
                    </a:cubicBezTo>
                    <a:cubicBezTo>
                      <a:pt x="140" y="295"/>
                      <a:pt x="134" y="286"/>
                      <a:pt x="127" y="288"/>
                    </a:cubicBezTo>
                    <a:close/>
                    <a:moveTo>
                      <a:pt x="259" y="352"/>
                    </a:moveTo>
                    <a:cubicBezTo>
                      <a:pt x="255" y="354"/>
                      <a:pt x="252" y="342"/>
                      <a:pt x="252" y="342"/>
                    </a:cubicBezTo>
                    <a:cubicBezTo>
                      <a:pt x="230" y="341"/>
                      <a:pt x="230" y="341"/>
                      <a:pt x="230" y="341"/>
                    </a:cubicBezTo>
                    <a:cubicBezTo>
                      <a:pt x="209" y="336"/>
                      <a:pt x="209" y="336"/>
                      <a:pt x="209" y="336"/>
                    </a:cubicBezTo>
                    <a:cubicBezTo>
                      <a:pt x="188" y="336"/>
                      <a:pt x="188" y="336"/>
                      <a:pt x="188" y="336"/>
                    </a:cubicBezTo>
                    <a:cubicBezTo>
                      <a:pt x="168" y="325"/>
                      <a:pt x="168" y="325"/>
                      <a:pt x="168" y="325"/>
                    </a:cubicBezTo>
                    <a:cubicBezTo>
                      <a:pt x="168" y="325"/>
                      <a:pt x="152" y="332"/>
                      <a:pt x="161" y="342"/>
                    </a:cubicBezTo>
                    <a:cubicBezTo>
                      <a:pt x="170" y="352"/>
                      <a:pt x="175" y="345"/>
                      <a:pt x="175" y="345"/>
                    </a:cubicBezTo>
                    <a:cubicBezTo>
                      <a:pt x="181" y="351"/>
                      <a:pt x="181" y="351"/>
                      <a:pt x="181" y="351"/>
                    </a:cubicBezTo>
                    <a:cubicBezTo>
                      <a:pt x="205" y="352"/>
                      <a:pt x="205" y="352"/>
                      <a:pt x="205" y="352"/>
                    </a:cubicBezTo>
                    <a:cubicBezTo>
                      <a:pt x="213" y="367"/>
                      <a:pt x="213" y="367"/>
                      <a:pt x="213" y="367"/>
                    </a:cubicBezTo>
                    <a:cubicBezTo>
                      <a:pt x="238" y="366"/>
                      <a:pt x="238" y="366"/>
                      <a:pt x="238" y="366"/>
                    </a:cubicBezTo>
                    <a:cubicBezTo>
                      <a:pt x="241" y="362"/>
                      <a:pt x="241" y="362"/>
                      <a:pt x="241" y="362"/>
                    </a:cubicBezTo>
                    <a:cubicBezTo>
                      <a:pt x="241" y="362"/>
                      <a:pt x="279" y="367"/>
                      <a:pt x="281" y="353"/>
                    </a:cubicBezTo>
                    <a:cubicBezTo>
                      <a:pt x="283" y="339"/>
                      <a:pt x="263" y="350"/>
                      <a:pt x="259" y="352"/>
                    </a:cubicBezTo>
                    <a:close/>
                    <a:moveTo>
                      <a:pt x="285" y="272"/>
                    </a:moveTo>
                    <a:cubicBezTo>
                      <a:pt x="276" y="268"/>
                      <a:pt x="272" y="276"/>
                      <a:pt x="277" y="279"/>
                    </a:cubicBezTo>
                    <a:cubicBezTo>
                      <a:pt x="284" y="284"/>
                      <a:pt x="294" y="276"/>
                      <a:pt x="285" y="272"/>
                    </a:cubicBezTo>
                    <a:close/>
                    <a:moveTo>
                      <a:pt x="79" y="186"/>
                    </a:moveTo>
                    <a:cubicBezTo>
                      <a:pt x="65" y="192"/>
                      <a:pt x="65" y="192"/>
                      <a:pt x="65" y="192"/>
                    </a:cubicBezTo>
                    <a:cubicBezTo>
                      <a:pt x="58" y="192"/>
                      <a:pt x="58" y="192"/>
                      <a:pt x="58" y="192"/>
                    </a:cubicBezTo>
                    <a:cubicBezTo>
                      <a:pt x="47" y="207"/>
                      <a:pt x="47" y="207"/>
                      <a:pt x="47" y="207"/>
                    </a:cubicBezTo>
                    <a:cubicBezTo>
                      <a:pt x="66" y="224"/>
                      <a:pt x="66" y="224"/>
                      <a:pt x="66" y="224"/>
                    </a:cubicBezTo>
                    <a:cubicBezTo>
                      <a:pt x="66" y="224"/>
                      <a:pt x="63" y="241"/>
                      <a:pt x="63" y="251"/>
                    </a:cubicBezTo>
                    <a:cubicBezTo>
                      <a:pt x="63" y="261"/>
                      <a:pt x="78" y="267"/>
                      <a:pt x="81" y="260"/>
                    </a:cubicBezTo>
                    <a:cubicBezTo>
                      <a:pt x="84" y="253"/>
                      <a:pt x="93" y="254"/>
                      <a:pt x="93" y="254"/>
                    </a:cubicBezTo>
                    <a:cubicBezTo>
                      <a:pt x="107" y="280"/>
                      <a:pt x="107" y="280"/>
                      <a:pt x="107" y="280"/>
                    </a:cubicBezTo>
                    <a:cubicBezTo>
                      <a:pt x="113" y="262"/>
                      <a:pt x="113" y="262"/>
                      <a:pt x="113" y="262"/>
                    </a:cubicBezTo>
                    <a:cubicBezTo>
                      <a:pt x="122" y="275"/>
                      <a:pt x="122" y="275"/>
                      <a:pt x="122" y="275"/>
                    </a:cubicBezTo>
                    <a:cubicBezTo>
                      <a:pt x="138" y="281"/>
                      <a:pt x="138" y="281"/>
                      <a:pt x="138" y="281"/>
                    </a:cubicBezTo>
                    <a:cubicBezTo>
                      <a:pt x="129" y="270"/>
                      <a:pt x="129" y="270"/>
                      <a:pt x="129" y="270"/>
                    </a:cubicBezTo>
                    <a:cubicBezTo>
                      <a:pt x="133" y="265"/>
                      <a:pt x="133" y="265"/>
                      <a:pt x="133" y="265"/>
                    </a:cubicBezTo>
                    <a:cubicBezTo>
                      <a:pt x="131" y="250"/>
                      <a:pt x="131" y="250"/>
                      <a:pt x="131" y="250"/>
                    </a:cubicBezTo>
                    <a:cubicBezTo>
                      <a:pt x="131" y="250"/>
                      <a:pt x="114" y="229"/>
                      <a:pt x="117" y="221"/>
                    </a:cubicBezTo>
                    <a:cubicBezTo>
                      <a:pt x="120" y="213"/>
                      <a:pt x="143" y="232"/>
                      <a:pt x="143" y="232"/>
                    </a:cubicBezTo>
                    <a:cubicBezTo>
                      <a:pt x="152" y="228"/>
                      <a:pt x="152" y="228"/>
                      <a:pt x="152" y="228"/>
                    </a:cubicBezTo>
                    <a:cubicBezTo>
                      <a:pt x="152" y="228"/>
                      <a:pt x="141" y="221"/>
                      <a:pt x="132" y="212"/>
                    </a:cubicBezTo>
                    <a:cubicBezTo>
                      <a:pt x="123" y="203"/>
                      <a:pt x="79" y="186"/>
                      <a:pt x="79" y="186"/>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61" name="Freeform 244"/>
              <p:cNvSpPr>
                <a:spLocks/>
              </p:cNvSpPr>
              <p:nvPr/>
            </p:nvSpPr>
            <p:spPr bwMode="gray">
              <a:xfrm>
                <a:off x="10375154" y="715748"/>
                <a:ext cx="36965" cy="60832"/>
              </a:xfrm>
              <a:custGeom>
                <a:avLst/>
                <a:gdLst>
                  <a:gd name="T0" fmla="*/ 62 w 100"/>
                  <a:gd name="T1" fmla="*/ 142 h 165"/>
                  <a:gd name="T2" fmla="*/ 72 w 100"/>
                  <a:gd name="T3" fmla="*/ 138 h 165"/>
                  <a:gd name="T4" fmla="*/ 80 w 100"/>
                  <a:gd name="T5" fmla="*/ 133 h 165"/>
                  <a:gd name="T6" fmla="*/ 80 w 100"/>
                  <a:gd name="T7" fmla="*/ 119 h 165"/>
                  <a:gd name="T8" fmla="*/ 95 w 100"/>
                  <a:gd name="T9" fmla="*/ 113 h 165"/>
                  <a:gd name="T10" fmla="*/ 95 w 100"/>
                  <a:gd name="T11" fmla="*/ 92 h 165"/>
                  <a:gd name="T12" fmla="*/ 77 w 100"/>
                  <a:gd name="T13" fmla="*/ 99 h 165"/>
                  <a:gd name="T14" fmla="*/ 77 w 100"/>
                  <a:gd name="T15" fmla="*/ 85 h 165"/>
                  <a:gd name="T16" fmla="*/ 69 w 100"/>
                  <a:gd name="T17" fmla="*/ 79 h 165"/>
                  <a:gd name="T18" fmla="*/ 71 w 100"/>
                  <a:gd name="T19" fmla="*/ 67 h 165"/>
                  <a:gd name="T20" fmla="*/ 66 w 100"/>
                  <a:gd name="T21" fmla="*/ 56 h 165"/>
                  <a:gd name="T22" fmla="*/ 68 w 100"/>
                  <a:gd name="T23" fmla="*/ 41 h 165"/>
                  <a:gd name="T24" fmla="*/ 68 w 100"/>
                  <a:gd name="T25" fmla="*/ 29 h 165"/>
                  <a:gd name="T26" fmla="*/ 64 w 100"/>
                  <a:gd name="T27" fmla="*/ 19 h 165"/>
                  <a:gd name="T28" fmla="*/ 55 w 100"/>
                  <a:gd name="T29" fmla="*/ 19 h 165"/>
                  <a:gd name="T30" fmla="*/ 47 w 100"/>
                  <a:gd name="T31" fmla="*/ 4 h 165"/>
                  <a:gd name="T32" fmla="*/ 41 w 100"/>
                  <a:gd name="T33" fmla="*/ 10 h 165"/>
                  <a:gd name="T34" fmla="*/ 23 w 100"/>
                  <a:gd name="T35" fmla="*/ 0 h 165"/>
                  <a:gd name="T36" fmla="*/ 21 w 100"/>
                  <a:gd name="T37" fmla="*/ 14 h 165"/>
                  <a:gd name="T38" fmla="*/ 15 w 100"/>
                  <a:gd name="T39" fmla="*/ 19 h 165"/>
                  <a:gd name="T40" fmla="*/ 0 w 100"/>
                  <a:gd name="T41" fmla="*/ 19 h 165"/>
                  <a:gd name="T42" fmla="*/ 9 w 100"/>
                  <a:gd name="T43" fmla="*/ 25 h 165"/>
                  <a:gd name="T44" fmla="*/ 15 w 100"/>
                  <a:gd name="T45" fmla="*/ 22 h 165"/>
                  <a:gd name="T46" fmla="*/ 17 w 100"/>
                  <a:gd name="T47" fmla="*/ 32 h 165"/>
                  <a:gd name="T48" fmla="*/ 10 w 100"/>
                  <a:gd name="T49" fmla="*/ 41 h 165"/>
                  <a:gd name="T50" fmla="*/ 14 w 100"/>
                  <a:gd name="T51" fmla="*/ 45 h 165"/>
                  <a:gd name="T52" fmla="*/ 30 w 100"/>
                  <a:gd name="T53" fmla="*/ 45 h 165"/>
                  <a:gd name="T54" fmla="*/ 24 w 100"/>
                  <a:gd name="T55" fmla="*/ 96 h 165"/>
                  <a:gd name="T56" fmla="*/ 17 w 100"/>
                  <a:gd name="T57" fmla="*/ 129 h 165"/>
                  <a:gd name="T58" fmla="*/ 40 w 100"/>
                  <a:gd name="T59" fmla="*/ 144 h 165"/>
                  <a:gd name="T60" fmla="*/ 41 w 100"/>
                  <a:gd name="T61" fmla="*/ 163 h 165"/>
                  <a:gd name="T62" fmla="*/ 64 w 100"/>
                  <a:gd name="T63" fmla="*/ 165 h 165"/>
                  <a:gd name="T64" fmla="*/ 62 w 100"/>
                  <a:gd name="T65" fmla="*/ 158 h 165"/>
                  <a:gd name="T66" fmla="*/ 62 w 100"/>
                  <a:gd name="T67" fmla="*/ 14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65">
                    <a:moveTo>
                      <a:pt x="62" y="142"/>
                    </a:moveTo>
                    <a:cubicBezTo>
                      <a:pt x="63" y="135"/>
                      <a:pt x="72" y="138"/>
                      <a:pt x="72" y="138"/>
                    </a:cubicBezTo>
                    <a:cubicBezTo>
                      <a:pt x="80" y="133"/>
                      <a:pt x="80" y="133"/>
                      <a:pt x="80" y="133"/>
                    </a:cubicBezTo>
                    <a:cubicBezTo>
                      <a:pt x="80" y="119"/>
                      <a:pt x="80" y="119"/>
                      <a:pt x="80" y="119"/>
                    </a:cubicBezTo>
                    <a:cubicBezTo>
                      <a:pt x="80" y="119"/>
                      <a:pt x="90" y="117"/>
                      <a:pt x="95" y="113"/>
                    </a:cubicBezTo>
                    <a:cubicBezTo>
                      <a:pt x="100" y="109"/>
                      <a:pt x="95" y="92"/>
                      <a:pt x="95" y="92"/>
                    </a:cubicBezTo>
                    <a:cubicBezTo>
                      <a:pt x="77" y="99"/>
                      <a:pt x="77" y="99"/>
                      <a:pt x="77" y="99"/>
                    </a:cubicBezTo>
                    <a:cubicBezTo>
                      <a:pt x="77" y="85"/>
                      <a:pt x="77" y="85"/>
                      <a:pt x="77" y="85"/>
                    </a:cubicBezTo>
                    <a:cubicBezTo>
                      <a:pt x="77" y="85"/>
                      <a:pt x="69" y="84"/>
                      <a:pt x="69" y="79"/>
                    </a:cubicBezTo>
                    <a:cubicBezTo>
                      <a:pt x="69" y="74"/>
                      <a:pt x="71" y="67"/>
                      <a:pt x="71" y="67"/>
                    </a:cubicBezTo>
                    <a:cubicBezTo>
                      <a:pt x="66" y="56"/>
                      <a:pt x="66" y="56"/>
                      <a:pt x="66" y="56"/>
                    </a:cubicBezTo>
                    <a:cubicBezTo>
                      <a:pt x="68" y="41"/>
                      <a:pt x="68" y="41"/>
                      <a:pt x="68" y="41"/>
                    </a:cubicBezTo>
                    <a:cubicBezTo>
                      <a:pt x="68" y="29"/>
                      <a:pt x="68" y="29"/>
                      <a:pt x="68" y="29"/>
                    </a:cubicBezTo>
                    <a:cubicBezTo>
                      <a:pt x="64" y="19"/>
                      <a:pt x="64" y="19"/>
                      <a:pt x="64" y="19"/>
                    </a:cubicBezTo>
                    <a:cubicBezTo>
                      <a:pt x="55" y="19"/>
                      <a:pt x="55" y="19"/>
                      <a:pt x="55" y="19"/>
                    </a:cubicBezTo>
                    <a:cubicBezTo>
                      <a:pt x="47" y="4"/>
                      <a:pt x="47" y="4"/>
                      <a:pt x="47" y="4"/>
                    </a:cubicBezTo>
                    <a:cubicBezTo>
                      <a:pt x="41" y="10"/>
                      <a:pt x="41" y="10"/>
                      <a:pt x="41" y="10"/>
                    </a:cubicBezTo>
                    <a:cubicBezTo>
                      <a:pt x="23" y="0"/>
                      <a:pt x="23" y="0"/>
                      <a:pt x="23" y="0"/>
                    </a:cubicBezTo>
                    <a:cubicBezTo>
                      <a:pt x="21" y="14"/>
                      <a:pt x="21" y="14"/>
                      <a:pt x="21" y="14"/>
                    </a:cubicBezTo>
                    <a:cubicBezTo>
                      <a:pt x="15" y="19"/>
                      <a:pt x="15" y="19"/>
                      <a:pt x="15" y="19"/>
                    </a:cubicBezTo>
                    <a:cubicBezTo>
                      <a:pt x="0" y="19"/>
                      <a:pt x="0" y="19"/>
                      <a:pt x="0" y="19"/>
                    </a:cubicBezTo>
                    <a:cubicBezTo>
                      <a:pt x="9" y="25"/>
                      <a:pt x="9" y="25"/>
                      <a:pt x="9" y="25"/>
                    </a:cubicBezTo>
                    <a:cubicBezTo>
                      <a:pt x="15" y="22"/>
                      <a:pt x="15" y="22"/>
                      <a:pt x="15" y="22"/>
                    </a:cubicBezTo>
                    <a:cubicBezTo>
                      <a:pt x="17" y="32"/>
                      <a:pt x="17" y="32"/>
                      <a:pt x="17" y="32"/>
                    </a:cubicBezTo>
                    <a:cubicBezTo>
                      <a:pt x="10" y="41"/>
                      <a:pt x="10" y="41"/>
                      <a:pt x="10" y="41"/>
                    </a:cubicBezTo>
                    <a:cubicBezTo>
                      <a:pt x="14" y="45"/>
                      <a:pt x="14" y="45"/>
                      <a:pt x="14" y="45"/>
                    </a:cubicBezTo>
                    <a:cubicBezTo>
                      <a:pt x="30" y="45"/>
                      <a:pt x="30" y="45"/>
                      <a:pt x="30" y="45"/>
                    </a:cubicBezTo>
                    <a:cubicBezTo>
                      <a:pt x="30" y="45"/>
                      <a:pt x="25" y="84"/>
                      <a:pt x="24" y="96"/>
                    </a:cubicBezTo>
                    <a:cubicBezTo>
                      <a:pt x="23" y="108"/>
                      <a:pt x="12" y="124"/>
                      <a:pt x="17" y="129"/>
                    </a:cubicBezTo>
                    <a:cubicBezTo>
                      <a:pt x="22" y="134"/>
                      <a:pt x="40" y="144"/>
                      <a:pt x="40" y="144"/>
                    </a:cubicBezTo>
                    <a:cubicBezTo>
                      <a:pt x="40" y="144"/>
                      <a:pt x="37" y="164"/>
                      <a:pt x="41" y="163"/>
                    </a:cubicBezTo>
                    <a:cubicBezTo>
                      <a:pt x="45" y="162"/>
                      <a:pt x="64" y="165"/>
                      <a:pt x="64" y="165"/>
                    </a:cubicBezTo>
                    <a:cubicBezTo>
                      <a:pt x="62" y="158"/>
                      <a:pt x="62" y="158"/>
                      <a:pt x="62" y="158"/>
                    </a:cubicBezTo>
                    <a:cubicBezTo>
                      <a:pt x="62" y="158"/>
                      <a:pt x="61" y="149"/>
                      <a:pt x="62" y="142"/>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62" name="Freeform 245"/>
              <p:cNvSpPr>
                <a:spLocks/>
              </p:cNvSpPr>
              <p:nvPr/>
            </p:nvSpPr>
            <p:spPr bwMode="gray">
              <a:xfrm>
                <a:off x="10427248" y="686268"/>
                <a:ext cx="98261" cy="57088"/>
              </a:xfrm>
              <a:custGeom>
                <a:avLst/>
                <a:gdLst>
                  <a:gd name="T0" fmla="*/ 225 w 267"/>
                  <a:gd name="T1" fmla="*/ 87 h 155"/>
                  <a:gd name="T2" fmla="*/ 241 w 267"/>
                  <a:gd name="T3" fmla="*/ 47 h 155"/>
                  <a:gd name="T4" fmla="*/ 264 w 267"/>
                  <a:gd name="T5" fmla="*/ 23 h 155"/>
                  <a:gd name="T6" fmla="*/ 237 w 267"/>
                  <a:gd name="T7" fmla="*/ 12 h 155"/>
                  <a:gd name="T8" fmla="*/ 194 w 267"/>
                  <a:gd name="T9" fmla="*/ 2 h 155"/>
                  <a:gd name="T10" fmla="*/ 169 w 267"/>
                  <a:gd name="T11" fmla="*/ 6 h 155"/>
                  <a:gd name="T12" fmla="*/ 157 w 267"/>
                  <a:gd name="T13" fmla="*/ 12 h 155"/>
                  <a:gd name="T14" fmla="*/ 118 w 267"/>
                  <a:gd name="T15" fmla="*/ 23 h 155"/>
                  <a:gd name="T16" fmla="*/ 92 w 267"/>
                  <a:gd name="T17" fmla="*/ 17 h 155"/>
                  <a:gd name="T18" fmla="*/ 62 w 267"/>
                  <a:gd name="T19" fmla="*/ 21 h 155"/>
                  <a:gd name="T20" fmla="*/ 39 w 267"/>
                  <a:gd name="T21" fmla="*/ 21 h 155"/>
                  <a:gd name="T22" fmla="*/ 29 w 267"/>
                  <a:gd name="T23" fmla="*/ 5 h 155"/>
                  <a:gd name="T24" fmla="*/ 10 w 267"/>
                  <a:gd name="T25" fmla="*/ 0 h 155"/>
                  <a:gd name="T26" fmla="*/ 0 w 267"/>
                  <a:gd name="T27" fmla="*/ 16 h 155"/>
                  <a:gd name="T28" fmla="*/ 12 w 267"/>
                  <a:gd name="T29" fmla="*/ 33 h 155"/>
                  <a:gd name="T30" fmla="*/ 23 w 267"/>
                  <a:gd name="T31" fmla="*/ 47 h 155"/>
                  <a:gd name="T32" fmla="*/ 20 w 267"/>
                  <a:gd name="T33" fmla="*/ 68 h 155"/>
                  <a:gd name="T34" fmla="*/ 8 w 267"/>
                  <a:gd name="T35" fmla="*/ 80 h 155"/>
                  <a:gd name="T36" fmla="*/ 2 w 267"/>
                  <a:gd name="T37" fmla="*/ 95 h 155"/>
                  <a:gd name="T38" fmla="*/ 8 w 267"/>
                  <a:gd name="T39" fmla="*/ 104 h 155"/>
                  <a:gd name="T40" fmla="*/ 13 w 267"/>
                  <a:gd name="T41" fmla="*/ 112 h 155"/>
                  <a:gd name="T42" fmla="*/ 33 w 267"/>
                  <a:gd name="T43" fmla="*/ 139 h 155"/>
                  <a:gd name="T44" fmla="*/ 41 w 267"/>
                  <a:gd name="T45" fmla="*/ 154 h 155"/>
                  <a:gd name="T46" fmla="*/ 73 w 267"/>
                  <a:gd name="T47" fmla="*/ 150 h 155"/>
                  <a:gd name="T48" fmla="*/ 97 w 267"/>
                  <a:gd name="T49" fmla="*/ 135 h 155"/>
                  <a:gd name="T50" fmla="*/ 123 w 267"/>
                  <a:gd name="T51" fmla="*/ 146 h 155"/>
                  <a:gd name="T52" fmla="*/ 145 w 267"/>
                  <a:gd name="T53" fmla="*/ 146 h 155"/>
                  <a:gd name="T54" fmla="*/ 171 w 267"/>
                  <a:gd name="T55" fmla="*/ 148 h 155"/>
                  <a:gd name="T56" fmla="*/ 179 w 267"/>
                  <a:gd name="T57" fmla="*/ 129 h 155"/>
                  <a:gd name="T58" fmla="*/ 208 w 267"/>
                  <a:gd name="T59" fmla="*/ 116 h 155"/>
                  <a:gd name="T60" fmla="*/ 226 w 267"/>
                  <a:gd name="T61" fmla="*/ 119 h 155"/>
                  <a:gd name="T62" fmla="*/ 248 w 267"/>
                  <a:gd name="T63" fmla="*/ 11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7" h="155">
                    <a:moveTo>
                      <a:pt x="248" y="115"/>
                    </a:moveTo>
                    <a:cubicBezTo>
                      <a:pt x="225" y="87"/>
                      <a:pt x="225" y="87"/>
                      <a:pt x="225" y="87"/>
                    </a:cubicBezTo>
                    <a:cubicBezTo>
                      <a:pt x="225" y="87"/>
                      <a:pt x="235" y="82"/>
                      <a:pt x="239" y="75"/>
                    </a:cubicBezTo>
                    <a:cubicBezTo>
                      <a:pt x="243" y="68"/>
                      <a:pt x="232" y="54"/>
                      <a:pt x="241" y="47"/>
                    </a:cubicBezTo>
                    <a:cubicBezTo>
                      <a:pt x="250" y="40"/>
                      <a:pt x="267" y="44"/>
                      <a:pt x="267" y="44"/>
                    </a:cubicBezTo>
                    <a:cubicBezTo>
                      <a:pt x="267" y="44"/>
                      <a:pt x="265" y="35"/>
                      <a:pt x="264" y="23"/>
                    </a:cubicBezTo>
                    <a:cubicBezTo>
                      <a:pt x="257" y="24"/>
                      <a:pt x="248" y="24"/>
                      <a:pt x="245" y="22"/>
                    </a:cubicBezTo>
                    <a:cubicBezTo>
                      <a:pt x="240" y="19"/>
                      <a:pt x="237" y="12"/>
                      <a:pt x="237" y="12"/>
                    </a:cubicBezTo>
                    <a:cubicBezTo>
                      <a:pt x="237" y="12"/>
                      <a:pt x="228" y="10"/>
                      <a:pt x="219" y="10"/>
                    </a:cubicBezTo>
                    <a:cubicBezTo>
                      <a:pt x="210" y="10"/>
                      <a:pt x="203" y="2"/>
                      <a:pt x="194" y="2"/>
                    </a:cubicBezTo>
                    <a:cubicBezTo>
                      <a:pt x="185" y="2"/>
                      <a:pt x="188" y="8"/>
                      <a:pt x="188" y="8"/>
                    </a:cubicBezTo>
                    <a:cubicBezTo>
                      <a:pt x="169" y="6"/>
                      <a:pt x="169" y="6"/>
                      <a:pt x="169" y="6"/>
                    </a:cubicBezTo>
                    <a:cubicBezTo>
                      <a:pt x="170" y="11"/>
                      <a:pt x="170" y="11"/>
                      <a:pt x="170" y="11"/>
                    </a:cubicBezTo>
                    <a:cubicBezTo>
                      <a:pt x="170" y="11"/>
                      <a:pt x="164" y="10"/>
                      <a:pt x="157" y="12"/>
                    </a:cubicBezTo>
                    <a:cubicBezTo>
                      <a:pt x="150" y="14"/>
                      <a:pt x="151" y="30"/>
                      <a:pt x="140" y="29"/>
                    </a:cubicBezTo>
                    <a:cubicBezTo>
                      <a:pt x="129" y="28"/>
                      <a:pt x="118" y="23"/>
                      <a:pt x="118" y="23"/>
                    </a:cubicBezTo>
                    <a:cubicBezTo>
                      <a:pt x="105" y="22"/>
                      <a:pt x="105" y="22"/>
                      <a:pt x="105" y="22"/>
                    </a:cubicBezTo>
                    <a:cubicBezTo>
                      <a:pt x="92" y="17"/>
                      <a:pt x="92" y="17"/>
                      <a:pt x="92" y="17"/>
                    </a:cubicBezTo>
                    <a:cubicBezTo>
                      <a:pt x="92" y="17"/>
                      <a:pt x="97" y="26"/>
                      <a:pt x="84" y="26"/>
                    </a:cubicBezTo>
                    <a:cubicBezTo>
                      <a:pt x="71" y="26"/>
                      <a:pt x="62" y="21"/>
                      <a:pt x="62" y="21"/>
                    </a:cubicBezTo>
                    <a:cubicBezTo>
                      <a:pt x="46" y="14"/>
                      <a:pt x="46" y="14"/>
                      <a:pt x="46" y="14"/>
                    </a:cubicBezTo>
                    <a:cubicBezTo>
                      <a:pt x="39" y="21"/>
                      <a:pt x="39" y="21"/>
                      <a:pt x="39" y="21"/>
                    </a:cubicBezTo>
                    <a:cubicBezTo>
                      <a:pt x="39" y="21"/>
                      <a:pt x="22" y="22"/>
                      <a:pt x="22" y="18"/>
                    </a:cubicBezTo>
                    <a:cubicBezTo>
                      <a:pt x="22" y="14"/>
                      <a:pt x="31" y="9"/>
                      <a:pt x="29" y="5"/>
                    </a:cubicBezTo>
                    <a:cubicBezTo>
                      <a:pt x="27" y="1"/>
                      <a:pt x="17" y="1"/>
                      <a:pt x="17" y="1"/>
                    </a:cubicBezTo>
                    <a:cubicBezTo>
                      <a:pt x="10" y="0"/>
                      <a:pt x="10" y="0"/>
                      <a:pt x="10" y="0"/>
                    </a:cubicBezTo>
                    <a:cubicBezTo>
                      <a:pt x="9" y="8"/>
                      <a:pt x="9" y="8"/>
                      <a:pt x="9" y="8"/>
                    </a:cubicBezTo>
                    <a:cubicBezTo>
                      <a:pt x="0" y="16"/>
                      <a:pt x="0" y="16"/>
                      <a:pt x="0" y="16"/>
                    </a:cubicBezTo>
                    <a:cubicBezTo>
                      <a:pt x="3" y="28"/>
                      <a:pt x="3" y="28"/>
                      <a:pt x="3" y="28"/>
                    </a:cubicBezTo>
                    <a:cubicBezTo>
                      <a:pt x="12" y="33"/>
                      <a:pt x="12" y="33"/>
                      <a:pt x="12" y="33"/>
                    </a:cubicBezTo>
                    <a:cubicBezTo>
                      <a:pt x="10" y="40"/>
                      <a:pt x="10" y="40"/>
                      <a:pt x="10" y="40"/>
                    </a:cubicBezTo>
                    <a:cubicBezTo>
                      <a:pt x="23" y="47"/>
                      <a:pt x="23" y="47"/>
                      <a:pt x="23" y="47"/>
                    </a:cubicBezTo>
                    <a:cubicBezTo>
                      <a:pt x="23" y="47"/>
                      <a:pt x="28" y="53"/>
                      <a:pt x="26" y="57"/>
                    </a:cubicBezTo>
                    <a:cubicBezTo>
                      <a:pt x="24" y="61"/>
                      <a:pt x="20" y="68"/>
                      <a:pt x="20" y="68"/>
                    </a:cubicBezTo>
                    <a:cubicBezTo>
                      <a:pt x="20" y="68"/>
                      <a:pt x="9" y="65"/>
                      <a:pt x="7" y="69"/>
                    </a:cubicBezTo>
                    <a:cubicBezTo>
                      <a:pt x="5" y="73"/>
                      <a:pt x="8" y="80"/>
                      <a:pt x="8" y="80"/>
                    </a:cubicBezTo>
                    <a:cubicBezTo>
                      <a:pt x="8" y="80"/>
                      <a:pt x="11" y="88"/>
                      <a:pt x="10" y="91"/>
                    </a:cubicBezTo>
                    <a:cubicBezTo>
                      <a:pt x="9" y="93"/>
                      <a:pt x="5" y="94"/>
                      <a:pt x="2" y="95"/>
                    </a:cubicBezTo>
                    <a:cubicBezTo>
                      <a:pt x="2" y="95"/>
                      <a:pt x="2" y="95"/>
                      <a:pt x="2" y="95"/>
                    </a:cubicBezTo>
                    <a:cubicBezTo>
                      <a:pt x="8" y="104"/>
                      <a:pt x="8" y="104"/>
                      <a:pt x="8" y="104"/>
                    </a:cubicBezTo>
                    <a:cubicBezTo>
                      <a:pt x="13" y="104"/>
                      <a:pt x="13" y="104"/>
                      <a:pt x="13" y="104"/>
                    </a:cubicBezTo>
                    <a:cubicBezTo>
                      <a:pt x="13" y="112"/>
                      <a:pt x="13" y="112"/>
                      <a:pt x="13" y="112"/>
                    </a:cubicBezTo>
                    <a:cubicBezTo>
                      <a:pt x="25" y="121"/>
                      <a:pt x="25" y="121"/>
                      <a:pt x="25" y="121"/>
                    </a:cubicBezTo>
                    <a:cubicBezTo>
                      <a:pt x="25" y="121"/>
                      <a:pt x="36" y="128"/>
                      <a:pt x="33" y="139"/>
                    </a:cubicBezTo>
                    <a:cubicBezTo>
                      <a:pt x="32" y="142"/>
                      <a:pt x="31" y="145"/>
                      <a:pt x="29" y="147"/>
                    </a:cubicBezTo>
                    <a:cubicBezTo>
                      <a:pt x="32" y="150"/>
                      <a:pt x="36" y="154"/>
                      <a:pt x="41" y="154"/>
                    </a:cubicBezTo>
                    <a:cubicBezTo>
                      <a:pt x="49" y="154"/>
                      <a:pt x="59" y="144"/>
                      <a:pt x="59" y="144"/>
                    </a:cubicBezTo>
                    <a:cubicBezTo>
                      <a:pt x="73" y="150"/>
                      <a:pt x="73" y="150"/>
                      <a:pt x="73" y="150"/>
                    </a:cubicBezTo>
                    <a:cubicBezTo>
                      <a:pt x="79" y="138"/>
                      <a:pt x="79" y="138"/>
                      <a:pt x="79" y="138"/>
                    </a:cubicBezTo>
                    <a:cubicBezTo>
                      <a:pt x="97" y="135"/>
                      <a:pt x="97" y="135"/>
                      <a:pt x="97" y="135"/>
                    </a:cubicBezTo>
                    <a:cubicBezTo>
                      <a:pt x="97" y="135"/>
                      <a:pt x="101" y="149"/>
                      <a:pt x="109" y="149"/>
                    </a:cubicBezTo>
                    <a:cubicBezTo>
                      <a:pt x="117" y="149"/>
                      <a:pt x="123" y="146"/>
                      <a:pt x="123" y="146"/>
                    </a:cubicBezTo>
                    <a:cubicBezTo>
                      <a:pt x="123" y="146"/>
                      <a:pt x="124" y="155"/>
                      <a:pt x="132" y="154"/>
                    </a:cubicBezTo>
                    <a:cubicBezTo>
                      <a:pt x="140" y="153"/>
                      <a:pt x="145" y="146"/>
                      <a:pt x="145" y="146"/>
                    </a:cubicBezTo>
                    <a:cubicBezTo>
                      <a:pt x="155" y="154"/>
                      <a:pt x="155" y="154"/>
                      <a:pt x="155" y="154"/>
                    </a:cubicBezTo>
                    <a:cubicBezTo>
                      <a:pt x="155" y="154"/>
                      <a:pt x="169" y="153"/>
                      <a:pt x="171" y="148"/>
                    </a:cubicBezTo>
                    <a:cubicBezTo>
                      <a:pt x="173" y="143"/>
                      <a:pt x="167" y="135"/>
                      <a:pt x="167" y="135"/>
                    </a:cubicBezTo>
                    <a:cubicBezTo>
                      <a:pt x="179" y="129"/>
                      <a:pt x="179" y="129"/>
                      <a:pt x="179" y="129"/>
                    </a:cubicBezTo>
                    <a:cubicBezTo>
                      <a:pt x="188" y="114"/>
                      <a:pt x="188" y="114"/>
                      <a:pt x="188" y="114"/>
                    </a:cubicBezTo>
                    <a:cubicBezTo>
                      <a:pt x="208" y="116"/>
                      <a:pt x="208" y="116"/>
                      <a:pt x="208" y="116"/>
                    </a:cubicBezTo>
                    <a:cubicBezTo>
                      <a:pt x="216" y="106"/>
                      <a:pt x="216" y="106"/>
                      <a:pt x="216" y="106"/>
                    </a:cubicBezTo>
                    <a:cubicBezTo>
                      <a:pt x="226" y="119"/>
                      <a:pt x="226" y="119"/>
                      <a:pt x="226" y="119"/>
                    </a:cubicBezTo>
                    <a:cubicBezTo>
                      <a:pt x="226" y="119"/>
                      <a:pt x="240" y="121"/>
                      <a:pt x="249" y="120"/>
                    </a:cubicBezTo>
                    <a:cubicBezTo>
                      <a:pt x="248" y="117"/>
                      <a:pt x="248" y="115"/>
                      <a:pt x="248" y="115"/>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63" name="Freeform 246"/>
              <p:cNvSpPr>
                <a:spLocks/>
              </p:cNvSpPr>
              <p:nvPr/>
            </p:nvSpPr>
            <p:spPr bwMode="gray">
              <a:xfrm>
                <a:off x="10399485" y="721207"/>
                <a:ext cx="41020" cy="32132"/>
              </a:xfrm>
              <a:custGeom>
                <a:avLst/>
                <a:gdLst>
                  <a:gd name="T0" fmla="*/ 100 w 111"/>
                  <a:gd name="T1" fmla="*/ 26 h 87"/>
                  <a:gd name="T2" fmla="*/ 88 w 111"/>
                  <a:gd name="T3" fmla="*/ 17 h 87"/>
                  <a:gd name="T4" fmla="*/ 88 w 111"/>
                  <a:gd name="T5" fmla="*/ 9 h 87"/>
                  <a:gd name="T6" fmla="*/ 83 w 111"/>
                  <a:gd name="T7" fmla="*/ 9 h 87"/>
                  <a:gd name="T8" fmla="*/ 77 w 111"/>
                  <a:gd name="T9" fmla="*/ 0 h 87"/>
                  <a:gd name="T10" fmla="*/ 76 w 111"/>
                  <a:gd name="T11" fmla="*/ 0 h 87"/>
                  <a:gd name="T12" fmla="*/ 50 w 111"/>
                  <a:gd name="T13" fmla="*/ 2 h 87"/>
                  <a:gd name="T14" fmla="*/ 46 w 111"/>
                  <a:gd name="T15" fmla="*/ 6 h 87"/>
                  <a:gd name="T16" fmla="*/ 33 w 111"/>
                  <a:gd name="T17" fmla="*/ 6 h 87"/>
                  <a:gd name="T18" fmla="*/ 30 w 111"/>
                  <a:gd name="T19" fmla="*/ 14 h 87"/>
                  <a:gd name="T20" fmla="*/ 18 w 111"/>
                  <a:gd name="T21" fmla="*/ 14 h 87"/>
                  <a:gd name="T22" fmla="*/ 13 w 111"/>
                  <a:gd name="T23" fmla="*/ 22 h 87"/>
                  <a:gd name="T24" fmla="*/ 2 w 111"/>
                  <a:gd name="T25" fmla="*/ 26 h 87"/>
                  <a:gd name="T26" fmla="*/ 0 w 111"/>
                  <a:gd name="T27" fmla="*/ 41 h 87"/>
                  <a:gd name="T28" fmla="*/ 5 w 111"/>
                  <a:gd name="T29" fmla="*/ 52 h 87"/>
                  <a:gd name="T30" fmla="*/ 3 w 111"/>
                  <a:gd name="T31" fmla="*/ 64 h 87"/>
                  <a:gd name="T32" fmla="*/ 11 w 111"/>
                  <a:gd name="T33" fmla="*/ 70 h 87"/>
                  <a:gd name="T34" fmla="*/ 11 w 111"/>
                  <a:gd name="T35" fmla="*/ 84 h 87"/>
                  <a:gd name="T36" fmla="*/ 29 w 111"/>
                  <a:gd name="T37" fmla="*/ 77 h 87"/>
                  <a:gd name="T38" fmla="*/ 31 w 111"/>
                  <a:gd name="T39" fmla="*/ 84 h 87"/>
                  <a:gd name="T40" fmla="*/ 36 w 111"/>
                  <a:gd name="T41" fmla="*/ 79 h 87"/>
                  <a:gd name="T42" fmla="*/ 60 w 111"/>
                  <a:gd name="T43" fmla="*/ 81 h 87"/>
                  <a:gd name="T44" fmla="*/ 63 w 111"/>
                  <a:gd name="T45" fmla="*/ 70 h 87"/>
                  <a:gd name="T46" fmla="*/ 90 w 111"/>
                  <a:gd name="T47" fmla="*/ 66 h 87"/>
                  <a:gd name="T48" fmla="*/ 108 w 111"/>
                  <a:gd name="T49" fmla="*/ 44 h 87"/>
                  <a:gd name="T50" fmla="*/ 100 w 111"/>
                  <a:gd name="T51" fmla="*/ 2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87">
                    <a:moveTo>
                      <a:pt x="100" y="26"/>
                    </a:moveTo>
                    <a:cubicBezTo>
                      <a:pt x="88" y="17"/>
                      <a:pt x="88" y="17"/>
                      <a:pt x="88" y="17"/>
                    </a:cubicBezTo>
                    <a:cubicBezTo>
                      <a:pt x="88" y="9"/>
                      <a:pt x="88" y="9"/>
                      <a:pt x="88" y="9"/>
                    </a:cubicBezTo>
                    <a:cubicBezTo>
                      <a:pt x="83" y="9"/>
                      <a:pt x="83" y="9"/>
                      <a:pt x="83" y="9"/>
                    </a:cubicBezTo>
                    <a:cubicBezTo>
                      <a:pt x="77" y="0"/>
                      <a:pt x="77" y="0"/>
                      <a:pt x="77" y="0"/>
                    </a:cubicBezTo>
                    <a:cubicBezTo>
                      <a:pt x="77" y="0"/>
                      <a:pt x="76" y="0"/>
                      <a:pt x="76" y="0"/>
                    </a:cubicBezTo>
                    <a:cubicBezTo>
                      <a:pt x="50" y="2"/>
                      <a:pt x="50" y="2"/>
                      <a:pt x="50" y="2"/>
                    </a:cubicBezTo>
                    <a:cubicBezTo>
                      <a:pt x="46" y="6"/>
                      <a:pt x="46" y="6"/>
                      <a:pt x="46" y="6"/>
                    </a:cubicBezTo>
                    <a:cubicBezTo>
                      <a:pt x="33" y="6"/>
                      <a:pt x="33" y="6"/>
                      <a:pt x="33" y="6"/>
                    </a:cubicBezTo>
                    <a:cubicBezTo>
                      <a:pt x="33" y="6"/>
                      <a:pt x="37" y="14"/>
                      <a:pt x="30" y="14"/>
                    </a:cubicBezTo>
                    <a:cubicBezTo>
                      <a:pt x="23" y="14"/>
                      <a:pt x="18" y="14"/>
                      <a:pt x="18" y="14"/>
                    </a:cubicBezTo>
                    <a:cubicBezTo>
                      <a:pt x="13" y="22"/>
                      <a:pt x="13" y="22"/>
                      <a:pt x="13" y="22"/>
                    </a:cubicBezTo>
                    <a:cubicBezTo>
                      <a:pt x="2" y="26"/>
                      <a:pt x="2" y="26"/>
                      <a:pt x="2" y="26"/>
                    </a:cubicBezTo>
                    <a:cubicBezTo>
                      <a:pt x="0" y="41"/>
                      <a:pt x="0" y="41"/>
                      <a:pt x="0" y="41"/>
                    </a:cubicBezTo>
                    <a:cubicBezTo>
                      <a:pt x="5" y="52"/>
                      <a:pt x="5" y="52"/>
                      <a:pt x="5" y="52"/>
                    </a:cubicBezTo>
                    <a:cubicBezTo>
                      <a:pt x="5" y="52"/>
                      <a:pt x="3" y="59"/>
                      <a:pt x="3" y="64"/>
                    </a:cubicBezTo>
                    <a:cubicBezTo>
                      <a:pt x="3" y="69"/>
                      <a:pt x="11" y="70"/>
                      <a:pt x="11" y="70"/>
                    </a:cubicBezTo>
                    <a:cubicBezTo>
                      <a:pt x="11" y="84"/>
                      <a:pt x="11" y="84"/>
                      <a:pt x="11" y="84"/>
                    </a:cubicBezTo>
                    <a:cubicBezTo>
                      <a:pt x="29" y="77"/>
                      <a:pt x="29" y="77"/>
                      <a:pt x="29" y="77"/>
                    </a:cubicBezTo>
                    <a:cubicBezTo>
                      <a:pt x="29" y="77"/>
                      <a:pt x="30" y="80"/>
                      <a:pt x="31" y="84"/>
                    </a:cubicBezTo>
                    <a:cubicBezTo>
                      <a:pt x="36" y="79"/>
                      <a:pt x="36" y="79"/>
                      <a:pt x="36" y="79"/>
                    </a:cubicBezTo>
                    <a:cubicBezTo>
                      <a:pt x="36" y="79"/>
                      <a:pt x="56" y="87"/>
                      <a:pt x="60" y="81"/>
                    </a:cubicBezTo>
                    <a:cubicBezTo>
                      <a:pt x="64" y="75"/>
                      <a:pt x="63" y="70"/>
                      <a:pt x="63" y="70"/>
                    </a:cubicBezTo>
                    <a:cubicBezTo>
                      <a:pt x="63" y="70"/>
                      <a:pt x="82" y="74"/>
                      <a:pt x="90" y="66"/>
                    </a:cubicBezTo>
                    <a:cubicBezTo>
                      <a:pt x="98" y="58"/>
                      <a:pt x="105" y="55"/>
                      <a:pt x="108" y="44"/>
                    </a:cubicBezTo>
                    <a:cubicBezTo>
                      <a:pt x="111" y="33"/>
                      <a:pt x="100" y="26"/>
                      <a:pt x="100" y="26"/>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64" name="Freeform 247"/>
              <p:cNvSpPr>
                <a:spLocks/>
              </p:cNvSpPr>
              <p:nvPr/>
            </p:nvSpPr>
            <p:spPr bwMode="gray">
              <a:xfrm>
                <a:off x="10488700" y="602976"/>
                <a:ext cx="52718" cy="58180"/>
              </a:xfrm>
              <a:custGeom>
                <a:avLst/>
                <a:gdLst>
                  <a:gd name="T0" fmla="*/ 0 w 143"/>
                  <a:gd name="T1" fmla="*/ 11 h 158"/>
                  <a:gd name="T2" fmla="*/ 24 w 143"/>
                  <a:gd name="T3" fmla="*/ 30 h 158"/>
                  <a:gd name="T4" fmla="*/ 23 w 143"/>
                  <a:gd name="T5" fmla="*/ 40 h 158"/>
                  <a:gd name="T6" fmla="*/ 38 w 143"/>
                  <a:gd name="T7" fmla="*/ 49 h 158"/>
                  <a:gd name="T8" fmla="*/ 44 w 143"/>
                  <a:gd name="T9" fmla="*/ 63 h 158"/>
                  <a:gd name="T10" fmla="*/ 52 w 143"/>
                  <a:gd name="T11" fmla="*/ 64 h 158"/>
                  <a:gd name="T12" fmla="*/ 54 w 143"/>
                  <a:gd name="T13" fmla="*/ 74 h 158"/>
                  <a:gd name="T14" fmla="*/ 71 w 143"/>
                  <a:gd name="T15" fmla="*/ 84 h 158"/>
                  <a:gd name="T16" fmla="*/ 69 w 143"/>
                  <a:gd name="T17" fmla="*/ 106 h 158"/>
                  <a:gd name="T18" fmla="*/ 74 w 143"/>
                  <a:gd name="T19" fmla="*/ 109 h 158"/>
                  <a:gd name="T20" fmla="*/ 67 w 143"/>
                  <a:gd name="T21" fmla="*/ 129 h 158"/>
                  <a:gd name="T22" fmla="*/ 73 w 143"/>
                  <a:gd name="T23" fmla="*/ 143 h 158"/>
                  <a:gd name="T24" fmla="*/ 75 w 143"/>
                  <a:gd name="T25" fmla="*/ 158 h 158"/>
                  <a:gd name="T26" fmla="*/ 92 w 143"/>
                  <a:gd name="T27" fmla="*/ 155 h 158"/>
                  <a:gd name="T28" fmla="*/ 88 w 143"/>
                  <a:gd name="T29" fmla="*/ 141 h 158"/>
                  <a:gd name="T30" fmla="*/ 104 w 143"/>
                  <a:gd name="T31" fmla="*/ 129 h 158"/>
                  <a:gd name="T32" fmla="*/ 113 w 143"/>
                  <a:gd name="T33" fmla="*/ 120 h 158"/>
                  <a:gd name="T34" fmla="*/ 97 w 143"/>
                  <a:gd name="T35" fmla="*/ 106 h 158"/>
                  <a:gd name="T36" fmla="*/ 113 w 143"/>
                  <a:gd name="T37" fmla="*/ 102 h 158"/>
                  <a:gd name="T38" fmla="*/ 126 w 143"/>
                  <a:gd name="T39" fmla="*/ 109 h 158"/>
                  <a:gd name="T40" fmla="*/ 143 w 143"/>
                  <a:gd name="T41" fmla="*/ 104 h 158"/>
                  <a:gd name="T42" fmla="*/ 141 w 143"/>
                  <a:gd name="T43" fmla="*/ 83 h 158"/>
                  <a:gd name="T44" fmla="*/ 120 w 143"/>
                  <a:gd name="T45" fmla="*/ 77 h 158"/>
                  <a:gd name="T46" fmla="*/ 122 w 143"/>
                  <a:gd name="T47" fmla="*/ 61 h 158"/>
                  <a:gd name="T48" fmla="*/ 117 w 143"/>
                  <a:gd name="T49" fmla="*/ 56 h 158"/>
                  <a:gd name="T50" fmla="*/ 105 w 143"/>
                  <a:gd name="T51" fmla="*/ 58 h 158"/>
                  <a:gd name="T52" fmla="*/ 105 w 143"/>
                  <a:gd name="T53" fmla="*/ 43 h 158"/>
                  <a:gd name="T54" fmla="*/ 103 w 143"/>
                  <a:gd name="T55" fmla="*/ 26 h 158"/>
                  <a:gd name="T56" fmla="*/ 83 w 143"/>
                  <a:gd name="T57" fmla="*/ 24 h 158"/>
                  <a:gd name="T58" fmla="*/ 78 w 143"/>
                  <a:gd name="T59" fmla="*/ 13 h 158"/>
                  <a:gd name="T60" fmla="*/ 57 w 143"/>
                  <a:gd name="T61" fmla="*/ 12 h 158"/>
                  <a:gd name="T62" fmla="*/ 52 w 143"/>
                  <a:gd name="T63" fmla="*/ 7 h 158"/>
                  <a:gd name="T64" fmla="*/ 48 w 143"/>
                  <a:gd name="T65" fmla="*/ 9 h 158"/>
                  <a:gd name="T66" fmla="*/ 33 w 143"/>
                  <a:gd name="T67" fmla="*/ 1 h 158"/>
                  <a:gd name="T68" fmla="*/ 18 w 143"/>
                  <a:gd name="T69" fmla="*/ 8 h 158"/>
                  <a:gd name="T70" fmla="*/ 2 w 143"/>
                  <a:gd name="T71" fmla="*/ 3 h 158"/>
                  <a:gd name="T72" fmla="*/ 0 w 143"/>
                  <a:gd name="T73" fmla="*/ 11 h 158"/>
                  <a:gd name="T74" fmla="*/ 0 w 143"/>
                  <a:gd name="T75" fmla="*/ 1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3" h="158">
                    <a:moveTo>
                      <a:pt x="0" y="11"/>
                    </a:moveTo>
                    <a:cubicBezTo>
                      <a:pt x="17" y="14"/>
                      <a:pt x="24" y="30"/>
                      <a:pt x="24" y="30"/>
                    </a:cubicBezTo>
                    <a:cubicBezTo>
                      <a:pt x="23" y="40"/>
                      <a:pt x="23" y="40"/>
                      <a:pt x="23" y="40"/>
                    </a:cubicBezTo>
                    <a:cubicBezTo>
                      <a:pt x="38" y="49"/>
                      <a:pt x="38" y="49"/>
                      <a:pt x="38" y="49"/>
                    </a:cubicBezTo>
                    <a:cubicBezTo>
                      <a:pt x="44" y="63"/>
                      <a:pt x="44" y="63"/>
                      <a:pt x="44" y="63"/>
                    </a:cubicBezTo>
                    <a:cubicBezTo>
                      <a:pt x="52" y="64"/>
                      <a:pt x="52" y="64"/>
                      <a:pt x="52" y="64"/>
                    </a:cubicBezTo>
                    <a:cubicBezTo>
                      <a:pt x="54" y="74"/>
                      <a:pt x="54" y="74"/>
                      <a:pt x="54" y="74"/>
                    </a:cubicBezTo>
                    <a:cubicBezTo>
                      <a:pt x="54" y="74"/>
                      <a:pt x="70" y="75"/>
                      <a:pt x="71" y="84"/>
                    </a:cubicBezTo>
                    <a:cubicBezTo>
                      <a:pt x="72" y="93"/>
                      <a:pt x="69" y="106"/>
                      <a:pt x="69" y="106"/>
                    </a:cubicBezTo>
                    <a:cubicBezTo>
                      <a:pt x="74" y="109"/>
                      <a:pt x="74" y="109"/>
                      <a:pt x="74" y="109"/>
                    </a:cubicBezTo>
                    <a:cubicBezTo>
                      <a:pt x="74" y="109"/>
                      <a:pt x="67" y="122"/>
                      <a:pt x="67" y="129"/>
                    </a:cubicBezTo>
                    <a:cubicBezTo>
                      <a:pt x="67" y="136"/>
                      <a:pt x="73" y="143"/>
                      <a:pt x="73" y="143"/>
                    </a:cubicBezTo>
                    <a:cubicBezTo>
                      <a:pt x="73" y="143"/>
                      <a:pt x="72" y="151"/>
                      <a:pt x="75" y="158"/>
                    </a:cubicBezTo>
                    <a:cubicBezTo>
                      <a:pt x="92" y="155"/>
                      <a:pt x="92" y="155"/>
                      <a:pt x="92" y="155"/>
                    </a:cubicBezTo>
                    <a:cubicBezTo>
                      <a:pt x="92" y="155"/>
                      <a:pt x="88" y="145"/>
                      <a:pt x="88" y="141"/>
                    </a:cubicBezTo>
                    <a:cubicBezTo>
                      <a:pt x="88" y="137"/>
                      <a:pt x="104" y="129"/>
                      <a:pt x="104" y="129"/>
                    </a:cubicBezTo>
                    <a:cubicBezTo>
                      <a:pt x="113" y="120"/>
                      <a:pt x="113" y="120"/>
                      <a:pt x="113" y="120"/>
                    </a:cubicBezTo>
                    <a:cubicBezTo>
                      <a:pt x="113" y="120"/>
                      <a:pt x="98" y="110"/>
                      <a:pt x="97" y="106"/>
                    </a:cubicBezTo>
                    <a:cubicBezTo>
                      <a:pt x="96" y="102"/>
                      <a:pt x="113" y="102"/>
                      <a:pt x="113" y="102"/>
                    </a:cubicBezTo>
                    <a:cubicBezTo>
                      <a:pt x="113" y="102"/>
                      <a:pt x="119" y="110"/>
                      <a:pt x="126" y="109"/>
                    </a:cubicBezTo>
                    <a:cubicBezTo>
                      <a:pt x="133" y="108"/>
                      <a:pt x="143" y="104"/>
                      <a:pt x="143" y="104"/>
                    </a:cubicBezTo>
                    <a:cubicBezTo>
                      <a:pt x="143" y="104"/>
                      <a:pt x="142" y="90"/>
                      <a:pt x="141" y="83"/>
                    </a:cubicBezTo>
                    <a:cubicBezTo>
                      <a:pt x="140" y="76"/>
                      <a:pt x="127" y="79"/>
                      <a:pt x="120" y="77"/>
                    </a:cubicBezTo>
                    <a:cubicBezTo>
                      <a:pt x="113" y="75"/>
                      <a:pt x="122" y="61"/>
                      <a:pt x="122" y="61"/>
                    </a:cubicBezTo>
                    <a:cubicBezTo>
                      <a:pt x="117" y="56"/>
                      <a:pt x="117" y="56"/>
                      <a:pt x="117" y="56"/>
                    </a:cubicBezTo>
                    <a:cubicBezTo>
                      <a:pt x="117" y="56"/>
                      <a:pt x="108" y="58"/>
                      <a:pt x="105" y="58"/>
                    </a:cubicBezTo>
                    <a:cubicBezTo>
                      <a:pt x="102" y="58"/>
                      <a:pt x="105" y="43"/>
                      <a:pt x="105" y="43"/>
                    </a:cubicBezTo>
                    <a:cubicBezTo>
                      <a:pt x="105" y="43"/>
                      <a:pt x="114" y="34"/>
                      <a:pt x="103" y="26"/>
                    </a:cubicBezTo>
                    <a:cubicBezTo>
                      <a:pt x="92" y="18"/>
                      <a:pt x="83" y="24"/>
                      <a:pt x="83" y="24"/>
                    </a:cubicBezTo>
                    <a:cubicBezTo>
                      <a:pt x="83" y="24"/>
                      <a:pt x="83" y="17"/>
                      <a:pt x="78" y="13"/>
                    </a:cubicBezTo>
                    <a:cubicBezTo>
                      <a:pt x="73" y="9"/>
                      <a:pt x="66" y="12"/>
                      <a:pt x="57" y="12"/>
                    </a:cubicBezTo>
                    <a:cubicBezTo>
                      <a:pt x="48" y="12"/>
                      <a:pt x="52" y="7"/>
                      <a:pt x="52" y="7"/>
                    </a:cubicBezTo>
                    <a:cubicBezTo>
                      <a:pt x="48" y="9"/>
                      <a:pt x="48" y="9"/>
                      <a:pt x="48" y="9"/>
                    </a:cubicBezTo>
                    <a:cubicBezTo>
                      <a:pt x="48" y="9"/>
                      <a:pt x="42" y="0"/>
                      <a:pt x="33" y="1"/>
                    </a:cubicBezTo>
                    <a:cubicBezTo>
                      <a:pt x="24" y="2"/>
                      <a:pt x="24" y="7"/>
                      <a:pt x="18" y="8"/>
                    </a:cubicBezTo>
                    <a:cubicBezTo>
                      <a:pt x="12" y="9"/>
                      <a:pt x="2" y="3"/>
                      <a:pt x="2" y="3"/>
                    </a:cubicBezTo>
                    <a:cubicBezTo>
                      <a:pt x="0" y="11"/>
                      <a:pt x="0" y="11"/>
                      <a:pt x="0" y="11"/>
                    </a:cubicBezTo>
                    <a:cubicBezTo>
                      <a:pt x="0" y="11"/>
                      <a:pt x="0" y="11"/>
                      <a:pt x="0" y="11"/>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65" name="Freeform 248"/>
              <p:cNvSpPr>
                <a:spLocks/>
              </p:cNvSpPr>
              <p:nvPr/>
            </p:nvSpPr>
            <p:spPr bwMode="gray">
              <a:xfrm>
                <a:off x="10220899" y="625124"/>
                <a:ext cx="5459" cy="5927"/>
              </a:xfrm>
              <a:custGeom>
                <a:avLst/>
                <a:gdLst>
                  <a:gd name="T0" fmla="*/ 11 w 15"/>
                  <a:gd name="T1" fmla="*/ 1 h 16"/>
                  <a:gd name="T2" fmla="*/ 4 w 15"/>
                  <a:gd name="T3" fmla="*/ 14 h 16"/>
                  <a:gd name="T4" fmla="*/ 12 w 15"/>
                  <a:gd name="T5" fmla="*/ 16 h 16"/>
                  <a:gd name="T6" fmla="*/ 15 w 15"/>
                  <a:gd name="T7" fmla="*/ 16 h 16"/>
                  <a:gd name="T8" fmla="*/ 15 w 15"/>
                  <a:gd name="T9" fmla="*/ 6 h 16"/>
                  <a:gd name="T10" fmla="*/ 13 w 15"/>
                  <a:gd name="T11" fmla="*/ 0 h 16"/>
                  <a:gd name="T12" fmla="*/ 11 w 15"/>
                  <a:gd name="T13" fmla="*/ 1 h 16"/>
                </a:gdLst>
                <a:ahLst/>
                <a:cxnLst>
                  <a:cxn ang="0">
                    <a:pos x="T0" y="T1"/>
                  </a:cxn>
                  <a:cxn ang="0">
                    <a:pos x="T2" y="T3"/>
                  </a:cxn>
                  <a:cxn ang="0">
                    <a:pos x="T4" y="T5"/>
                  </a:cxn>
                  <a:cxn ang="0">
                    <a:pos x="T6" y="T7"/>
                  </a:cxn>
                  <a:cxn ang="0">
                    <a:pos x="T8" y="T9"/>
                  </a:cxn>
                  <a:cxn ang="0">
                    <a:pos x="T10" y="T11"/>
                  </a:cxn>
                  <a:cxn ang="0">
                    <a:pos x="T12" y="T13"/>
                  </a:cxn>
                </a:cxnLst>
                <a:rect l="0" t="0" r="r" b="b"/>
                <a:pathLst>
                  <a:path w="15" h="16">
                    <a:moveTo>
                      <a:pt x="11" y="1"/>
                    </a:moveTo>
                    <a:cubicBezTo>
                      <a:pt x="6" y="3"/>
                      <a:pt x="0" y="11"/>
                      <a:pt x="4" y="14"/>
                    </a:cubicBezTo>
                    <a:cubicBezTo>
                      <a:pt x="8" y="16"/>
                      <a:pt x="12" y="16"/>
                      <a:pt x="12" y="16"/>
                    </a:cubicBezTo>
                    <a:cubicBezTo>
                      <a:pt x="15" y="16"/>
                      <a:pt x="15" y="16"/>
                      <a:pt x="15" y="16"/>
                    </a:cubicBezTo>
                    <a:cubicBezTo>
                      <a:pt x="15" y="14"/>
                      <a:pt x="15" y="9"/>
                      <a:pt x="15" y="6"/>
                    </a:cubicBezTo>
                    <a:cubicBezTo>
                      <a:pt x="15" y="4"/>
                      <a:pt x="14" y="2"/>
                      <a:pt x="13" y="0"/>
                    </a:cubicBezTo>
                    <a:cubicBezTo>
                      <a:pt x="12" y="0"/>
                      <a:pt x="12" y="1"/>
                      <a:pt x="11" y="1"/>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66" name="Freeform 249"/>
              <p:cNvSpPr>
                <a:spLocks/>
              </p:cNvSpPr>
              <p:nvPr/>
            </p:nvSpPr>
            <p:spPr bwMode="gray">
              <a:xfrm>
                <a:off x="10391842" y="605939"/>
                <a:ext cx="151447" cy="91403"/>
              </a:xfrm>
              <a:custGeom>
                <a:avLst/>
                <a:gdLst>
                  <a:gd name="T0" fmla="*/ 360 w 411"/>
                  <a:gd name="T1" fmla="*/ 241 h 248"/>
                  <a:gd name="T2" fmla="*/ 379 w 411"/>
                  <a:gd name="T3" fmla="*/ 187 h 248"/>
                  <a:gd name="T4" fmla="*/ 396 w 411"/>
                  <a:gd name="T5" fmla="*/ 146 h 248"/>
                  <a:gd name="T6" fmla="*/ 353 w 411"/>
                  <a:gd name="T7" fmla="*/ 161 h 248"/>
                  <a:gd name="T8" fmla="*/ 330 w 411"/>
                  <a:gd name="T9" fmla="*/ 121 h 248"/>
                  <a:gd name="T10" fmla="*/ 332 w 411"/>
                  <a:gd name="T11" fmla="*/ 98 h 248"/>
                  <a:gd name="T12" fmla="*/ 317 w 411"/>
                  <a:gd name="T13" fmla="*/ 66 h 248"/>
                  <a:gd name="T14" fmla="*/ 307 w 411"/>
                  <a:gd name="T15" fmla="*/ 55 h 248"/>
                  <a:gd name="T16" fmla="*/ 286 w 411"/>
                  <a:gd name="T17" fmla="*/ 32 h 248"/>
                  <a:gd name="T18" fmla="*/ 263 w 411"/>
                  <a:gd name="T19" fmla="*/ 3 h 248"/>
                  <a:gd name="T20" fmla="*/ 225 w 411"/>
                  <a:gd name="T21" fmla="*/ 17 h 248"/>
                  <a:gd name="T22" fmla="*/ 204 w 411"/>
                  <a:gd name="T23" fmla="*/ 21 h 248"/>
                  <a:gd name="T24" fmla="*/ 172 w 411"/>
                  <a:gd name="T25" fmla="*/ 16 h 248"/>
                  <a:gd name="T26" fmla="*/ 145 w 411"/>
                  <a:gd name="T27" fmla="*/ 18 h 248"/>
                  <a:gd name="T28" fmla="*/ 123 w 411"/>
                  <a:gd name="T29" fmla="*/ 14 h 248"/>
                  <a:gd name="T30" fmla="*/ 90 w 411"/>
                  <a:gd name="T31" fmla="*/ 28 h 248"/>
                  <a:gd name="T32" fmla="*/ 69 w 411"/>
                  <a:gd name="T33" fmla="*/ 53 h 248"/>
                  <a:gd name="T34" fmla="*/ 46 w 411"/>
                  <a:gd name="T35" fmla="*/ 83 h 248"/>
                  <a:gd name="T36" fmla="*/ 29 w 411"/>
                  <a:gd name="T37" fmla="*/ 107 h 248"/>
                  <a:gd name="T38" fmla="*/ 16 w 411"/>
                  <a:gd name="T39" fmla="*/ 114 h 248"/>
                  <a:gd name="T40" fmla="*/ 1 w 411"/>
                  <a:gd name="T41" fmla="*/ 119 h 248"/>
                  <a:gd name="T42" fmla="*/ 22 w 411"/>
                  <a:gd name="T43" fmla="*/ 131 h 248"/>
                  <a:gd name="T44" fmla="*/ 38 w 411"/>
                  <a:gd name="T45" fmla="*/ 160 h 248"/>
                  <a:gd name="T46" fmla="*/ 51 w 411"/>
                  <a:gd name="T47" fmla="*/ 177 h 248"/>
                  <a:gd name="T48" fmla="*/ 72 w 411"/>
                  <a:gd name="T49" fmla="*/ 190 h 248"/>
                  <a:gd name="T50" fmla="*/ 94 w 411"/>
                  <a:gd name="T51" fmla="*/ 190 h 248"/>
                  <a:gd name="T52" fmla="*/ 107 w 411"/>
                  <a:gd name="T53" fmla="*/ 200 h 248"/>
                  <a:gd name="T54" fmla="*/ 107 w 411"/>
                  <a:gd name="T55" fmla="*/ 212 h 248"/>
                  <a:gd name="T56" fmla="*/ 113 w 411"/>
                  <a:gd name="T57" fmla="*/ 219 h 248"/>
                  <a:gd name="T58" fmla="*/ 118 w 411"/>
                  <a:gd name="T59" fmla="*/ 236 h 248"/>
                  <a:gd name="T60" fmla="*/ 142 w 411"/>
                  <a:gd name="T61" fmla="*/ 232 h 248"/>
                  <a:gd name="T62" fmla="*/ 180 w 411"/>
                  <a:gd name="T63" fmla="*/ 244 h 248"/>
                  <a:gd name="T64" fmla="*/ 201 w 411"/>
                  <a:gd name="T65" fmla="*/ 240 h 248"/>
                  <a:gd name="T66" fmla="*/ 236 w 411"/>
                  <a:gd name="T67" fmla="*/ 247 h 248"/>
                  <a:gd name="T68" fmla="*/ 266 w 411"/>
                  <a:gd name="T69" fmla="*/ 229 h 248"/>
                  <a:gd name="T70" fmla="*/ 284 w 411"/>
                  <a:gd name="T71" fmla="*/ 226 h 248"/>
                  <a:gd name="T72" fmla="*/ 315 w 411"/>
                  <a:gd name="T73" fmla="*/ 228 h 248"/>
                  <a:gd name="T74" fmla="*/ 341 w 411"/>
                  <a:gd name="T75" fmla="*/ 24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1" h="248">
                    <a:moveTo>
                      <a:pt x="341" y="240"/>
                    </a:moveTo>
                    <a:cubicBezTo>
                      <a:pt x="344" y="242"/>
                      <a:pt x="353" y="242"/>
                      <a:pt x="360" y="241"/>
                    </a:cubicBezTo>
                    <a:cubicBezTo>
                      <a:pt x="358" y="230"/>
                      <a:pt x="359" y="216"/>
                      <a:pt x="364" y="209"/>
                    </a:cubicBezTo>
                    <a:cubicBezTo>
                      <a:pt x="373" y="197"/>
                      <a:pt x="379" y="187"/>
                      <a:pt x="379" y="187"/>
                    </a:cubicBezTo>
                    <a:cubicBezTo>
                      <a:pt x="379" y="187"/>
                      <a:pt x="411" y="197"/>
                      <a:pt x="407" y="174"/>
                    </a:cubicBezTo>
                    <a:cubicBezTo>
                      <a:pt x="404" y="158"/>
                      <a:pt x="399" y="149"/>
                      <a:pt x="396" y="146"/>
                    </a:cubicBezTo>
                    <a:cubicBezTo>
                      <a:pt x="395" y="148"/>
                      <a:pt x="391" y="152"/>
                      <a:pt x="382" y="151"/>
                    </a:cubicBezTo>
                    <a:cubicBezTo>
                      <a:pt x="370" y="150"/>
                      <a:pt x="374" y="164"/>
                      <a:pt x="353" y="161"/>
                    </a:cubicBezTo>
                    <a:cubicBezTo>
                      <a:pt x="332" y="158"/>
                      <a:pt x="336" y="135"/>
                      <a:pt x="336" y="135"/>
                    </a:cubicBezTo>
                    <a:cubicBezTo>
                      <a:pt x="336" y="135"/>
                      <a:pt x="330" y="128"/>
                      <a:pt x="330" y="121"/>
                    </a:cubicBezTo>
                    <a:cubicBezTo>
                      <a:pt x="330" y="114"/>
                      <a:pt x="337" y="101"/>
                      <a:pt x="337" y="101"/>
                    </a:cubicBezTo>
                    <a:cubicBezTo>
                      <a:pt x="332" y="98"/>
                      <a:pt x="332" y="98"/>
                      <a:pt x="332" y="98"/>
                    </a:cubicBezTo>
                    <a:cubicBezTo>
                      <a:pt x="332" y="98"/>
                      <a:pt x="335" y="85"/>
                      <a:pt x="334" y="76"/>
                    </a:cubicBezTo>
                    <a:cubicBezTo>
                      <a:pt x="333" y="67"/>
                      <a:pt x="317" y="66"/>
                      <a:pt x="317" y="66"/>
                    </a:cubicBezTo>
                    <a:cubicBezTo>
                      <a:pt x="315" y="56"/>
                      <a:pt x="315" y="56"/>
                      <a:pt x="315" y="56"/>
                    </a:cubicBezTo>
                    <a:cubicBezTo>
                      <a:pt x="307" y="55"/>
                      <a:pt x="307" y="55"/>
                      <a:pt x="307" y="55"/>
                    </a:cubicBezTo>
                    <a:cubicBezTo>
                      <a:pt x="301" y="41"/>
                      <a:pt x="301" y="41"/>
                      <a:pt x="301" y="41"/>
                    </a:cubicBezTo>
                    <a:cubicBezTo>
                      <a:pt x="286" y="32"/>
                      <a:pt x="286" y="32"/>
                      <a:pt x="286" y="32"/>
                    </a:cubicBezTo>
                    <a:cubicBezTo>
                      <a:pt x="287" y="22"/>
                      <a:pt x="287" y="22"/>
                      <a:pt x="287" y="22"/>
                    </a:cubicBezTo>
                    <a:cubicBezTo>
                      <a:pt x="287" y="22"/>
                      <a:pt x="280" y="6"/>
                      <a:pt x="263" y="3"/>
                    </a:cubicBezTo>
                    <a:cubicBezTo>
                      <a:pt x="246" y="0"/>
                      <a:pt x="248" y="18"/>
                      <a:pt x="238" y="18"/>
                    </a:cubicBezTo>
                    <a:cubicBezTo>
                      <a:pt x="228" y="18"/>
                      <a:pt x="225" y="17"/>
                      <a:pt x="225" y="17"/>
                    </a:cubicBezTo>
                    <a:cubicBezTo>
                      <a:pt x="221" y="24"/>
                      <a:pt x="221" y="24"/>
                      <a:pt x="221" y="24"/>
                    </a:cubicBezTo>
                    <a:cubicBezTo>
                      <a:pt x="204" y="21"/>
                      <a:pt x="204" y="21"/>
                      <a:pt x="204" y="21"/>
                    </a:cubicBezTo>
                    <a:cubicBezTo>
                      <a:pt x="204" y="21"/>
                      <a:pt x="204" y="30"/>
                      <a:pt x="194" y="33"/>
                    </a:cubicBezTo>
                    <a:cubicBezTo>
                      <a:pt x="184" y="36"/>
                      <a:pt x="178" y="17"/>
                      <a:pt x="172" y="16"/>
                    </a:cubicBezTo>
                    <a:cubicBezTo>
                      <a:pt x="166" y="15"/>
                      <a:pt x="151" y="23"/>
                      <a:pt x="151" y="23"/>
                    </a:cubicBezTo>
                    <a:cubicBezTo>
                      <a:pt x="145" y="18"/>
                      <a:pt x="145" y="18"/>
                      <a:pt x="145" y="18"/>
                    </a:cubicBezTo>
                    <a:cubicBezTo>
                      <a:pt x="129" y="21"/>
                      <a:pt x="129" y="21"/>
                      <a:pt x="129" y="21"/>
                    </a:cubicBezTo>
                    <a:cubicBezTo>
                      <a:pt x="129" y="21"/>
                      <a:pt x="127" y="14"/>
                      <a:pt x="123" y="14"/>
                    </a:cubicBezTo>
                    <a:cubicBezTo>
                      <a:pt x="119" y="14"/>
                      <a:pt x="110" y="14"/>
                      <a:pt x="110" y="14"/>
                    </a:cubicBezTo>
                    <a:cubicBezTo>
                      <a:pt x="110" y="14"/>
                      <a:pt x="100" y="27"/>
                      <a:pt x="90" y="28"/>
                    </a:cubicBezTo>
                    <a:cubicBezTo>
                      <a:pt x="80" y="29"/>
                      <a:pt x="71" y="29"/>
                      <a:pt x="70" y="35"/>
                    </a:cubicBezTo>
                    <a:cubicBezTo>
                      <a:pt x="69" y="41"/>
                      <a:pt x="69" y="53"/>
                      <a:pt x="69" y="53"/>
                    </a:cubicBezTo>
                    <a:cubicBezTo>
                      <a:pt x="69" y="53"/>
                      <a:pt x="72" y="65"/>
                      <a:pt x="62" y="70"/>
                    </a:cubicBezTo>
                    <a:cubicBezTo>
                      <a:pt x="52" y="75"/>
                      <a:pt x="46" y="83"/>
                      <a:pt x="46" y="83"/>
                    </a:cubicBezTo>
                    <a:cubicBezTo>
                      <a:pt x="46" y="83"/>
                      <a:pt x="51" y="91"/>
                      <a:pt x="45" y="97"/>
                    </a:cubicBezTo>
                    <a:cubicBezTo>
                      <a:pt x="39" y="103"/>
                      <a:pt x="29" y="107"/>
                      <a:pt x="29" y="107"/>
                    </a:cubicBezTo>
                    <a:cubicBezTo>
                      <a:pt x="18" y="105"/>
                      <a:pt x="18" y="105"/>
                      <a:pt x="18" y="105"/>
                    </a:cubicBezTo>
                    <a:cubicBezTo>
                      <a:pt x="16" y="114"/>
                      <a:pt x="16" y="114"/>
                      <a:pt x="16" y="114"/>
                    </a:cubicBezTo>
                    <a:cubicBezTo>
                      <a:pt x="0" y="118"/>
                      <a:pt x="0" y="118"/>
                      <a:pt x="0" y="118"/>
                    </a:cubicBezTo>
                    <a:cubicBezTo>
                      <a:pt x="1" y="119"/>
                      <a:pt x="1" y="119"/>
                      <a:pt x="1" y="119"/>
                    </a:cubicBezTo>
                    <a:cubicBezTo>
                      <a:pt x="16" y="133"/>
                      <a:pt x="16" y="133"/>
                      <a:pt x="16" y="133"/>
                    </a:cubicBezTo>
                    <a:cubicBezTo>
                      <a:pt x="22" y="131"/>
                      <a:pt x="22" y="131"/>
                      <a:pt x="22" y="131"/>
                    </a:cubicBezTo>
                    <a:cubicBezTo>
                      <a:pt x="30" y="154"/>
                      <a:pt x="30" y="154"/>
                      <a:pt x="30" y="154"/>
                    </a:cubicBezTo>
                    <a:cubicBezTo>
                      <a:pt x="30" y="154"/>
                      <a:pt x="36" y="165"/>
                      <a:pt x="38" y="160"/>
                    </a:cubicBezTo>
                    <a:cubicBezTo>
                      <a:pt x="40" y="155"/>
                      <a:pt x="52" y="156"/>
                      <a:pt x="54" y="162"/>
                    </a:cubicBezTo>
                    <a:cubicBezTo>
                      <a:pt x="56" y="168"/>
                      <a:pt x="51" y="177"/>
                      <a:pt x="51" y="177"/>
                    </a:cubicBezTo>
                    <a:cubicBezTo>
                      <a:pt x="56" y="188"/>
                      <a:pt x="56" y="188"/>
                      <a:pt x="56" y="188"/>
                    </a:cubicBezTo>
                    <a:cubicBezTo>
                      <a:pt x="72" y="190"/>
                      <a:pt x="72" y="190"/>
                      <a:pt x="72" y="190"/>
                    </a:cubicBezTo>
                    <a:cubicBezTo>
                      <a:pt x="78" y="197"/>
                      <a:pt x="78" y="197"/>
                      <a:pt x="78" y="197"/>
                    </a:cubicBezTo>
                    <a:cubicBezTo>
                      <a:pt x="94" y="190"/>
                      <a:pt x="94" y="190"/>
                      <a:pt x="94" y="190"/>
                    </a:cubicBezTo>
                    <a:cubicBezTo>
                      <a:pt x="110" y="194"/>
                      <a:pt x="110" y="194"/>
                      <a:pt x="110" y="194"/>
                    </a:cubicBezTo>
                    <a:cubicBezTo>
                      <a:pt x="107" y="200"/>
                      <a:pt x="107" y="200"/>
                      <a:pt x="107" y="200"/>
                    </a:cubicBezTo>
                    <a:cubicBezTo>
                      <a:pt x="100" y="208"/>
                      <a:pt x="100" y="208"/>
                      <a:pt x="100" y="208"/>
                    </a:cubicBezTo>
                    <a:cubicBezTo>
                      <a:pt x="107" y="212"/>
                      <a:pt x="107" y="212"/>
                      <a:pt x="107" y="212"/>
                    </a:cubicBezTo>
                    <a:cubicBezTo>
                      <a:pt x="106" y="218"/>
                      <a:pt x="106" y="218"/>
                      <a:pt x="106" y="218"/>
                    </a:cubicBezTo>
                    <a:cubicBezTo>
                      <a:pt x="113" y="219"/>
                      <a:pt x="113" y="219"/>
                      <a:pt x="113" y="219"/>
                    </a:cubicBezTo>
                    <a:cubicBezTo>
                      <a:pt x="113" y="219"/>
                      <a:pt x="123" y="219"/>
                      <a:pt x="125" y="223"/>
                    </a:cubicBezTo>
                    <a:cubicBezTo>
                      <a:pt x="127" y="227"/>
                      <a:pt x="118" y="232"/>
                      <a:pt x="118" y="236"/>
                    </a:cubicBezTo>
                    <a:cubicBezTo>
                      <a:pt x="118" y="240"/>
                      <a:pt x="135" y="239"/>
                      <a:pt x="135" y="239"/>
                    </a:cubicBezTo>
                    <a:cubicBezTo>
                      <a:pt x="142" y="232"/>
                      <a:pt x="142" y="232"/>
                      <a:pt x="142" y="232"/>
                    </a:cubicBezTo>
                    <a:cubicBezTo>
                      <a:pt x="158" y="239"/>
                      <a:pt x="158" y="239"/>
                      <a:pt x="158" y="239"/>
                    </a:cubicBezTo>
                    <a:cubicBezTo>
                      <a:pt x="158" y="239"/>
                      <a:pt x="167" y="244"/>
                      <a:pt x="180" y="244"/>
                    </a:cubicBezTo>
                    <a:cubicBezTo>
                      <a:pt x="193" y="244"/>
                      <a:pt x="188" y="235"/>
                      <a:pt x="188" y="235"/>
                    </a:cubicBezTo>
                    <a:cubicBezTo>
                      <a:pt x="201" y="240"/>
                      <a:pt x="201" y="240"/>
                      <a:pt x="201" y="240"/>
                    </a:cubicBezTo>
                    <a:cubicBezTo>
                      <a:pt x="214" y="241"/>
                      <a:pt x="214" y="241"/>
                      <a:pt x="214" y="241"/>
                    </a:cubicBezTo>
                    <a:cubicBezTo>
                      <a:pt x="214" y="241"/>
                      <a:pt x="225" y="246"/>
                      <a:pt x="236" y="247"/>
                    </a:cubicBezTo>
                    <a:cubicBezTo>
                      <a:pt x="247" y="248"/>
                      <a:pt x="246" y="232"/>
                      <a:pt x="253" y="230"/>
                    </a:cubicBezTo>
                    <a:cubicBezTo>
                      <a:pt x="260" y="228"/>
                      <a:pt x="266" y="229"/>
                      <a:pt x="266" y="229"/>
                    </a:cubicBezTo>
                    <a:cubicBezTo>
                      <a:pt x="265" y="224"/>
                      <a:pt x="265" y="224"/>
                      <a:pt x="265" y="224"/>
                    </a:cubicBezTo>
                    <a:cubicBezTo>
                      <a:pt x="284" y="226"/>
                      <a:pt x="284" y="226"/>
                      <a:pt x="284" y="226"/>
                    </a:cubicBezTo>
                    <a:cubicBezTo>
                      <a:pt x="284" y="226"/>
                      <a:pt x="281" y="220"/>
                      <a:pt x="290" y="220"/>
                    </a:cubicBezTo>
                    <a:cubicBezTo>
                      <a:pt x="299" y="220"/>
                      <a:pt x="306" y="228"/>
                      <a:pt x="315" y="228"/>
                    </a:cubicBezTo>
                    <a:cubicBezTo>
                      <a:pt x="324" y="228"/>
                      <a:pt x="333" y="230"/>
                      <a:pt x="333" y="230"/>
                    </a:cubicBezTo>
                    <a:cubicBezTo>
                      <a:pt x="333" y="230"/>
                      <a:pt x="336" y="237"/>
                      <a:pt x="341" y="240"/>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67" name="Freeform 250"/>
              <p:cNvSpPr>
                <a:spLocks/>
              </p:cNvSpPr>
              <p:nvPr/>
            </p:nvSpPr>
            <p:spPr bwMode="gray">
              <a:xfrm>
                <a:off x="10319160" y="664899"/>
                <a:ext cx="63792" cy="56308"/>
              </a:xfrm>
              <a:custGeom>
                <a:avLst/>
                <a:gdLst>
                  <a:gd name="T0" fmla="*/ 162 w 173"/>
                  <a:gd name="T1" fmla="*/ 51 h 153"/>
                  <a:gd name="T2" fmla="*/ 151 w 173"/>
                  <a:gd name="T3" fmla="*/ 52 h 153"/>
                  <a:gd name="T4" fmla="*/ 151 w 173"/>
                  <a:gd name="T5" fmla="*/ 41 h 153"/>
                  <a:gd name="T6" fmla="*/ 163 w 173"/>
                  <a:gd name="T7" fmla="*/ 22 h 153"/>
                  <a:gd name="T8" fmla="*/ 144 w 173"/>
                  <a:gd name="T9" fmla="*/ 23 h 153"/>
                  <a:gd name="T10" fmla="*/ 141 w 173"/>
                  <a:gd name="T11" fmla="*/ 18 h 153"/>
                  <a:gd name="T12" fmla="*/ 136 w 173"/>
                  <a:gd name="T13" fmla="*/ 19 h 153"/>
                  <a:gd name="T14" fmla="*/ 126 w 173"/>
                  <a:gd name="T15" fmla="*/ 8 h 153"/>
                  <a:gd name="T16" fmla="*/ 109 w 173"/>
                  <a:gd name="T17" fmla="*/ 7 h 153"/>
                  <a:gd name="T18" fmla="*/ 93 w 173"/>
                  <a:gd name="T19" fmla="*/ 8 h 153"/>
                  <a:gd name="T20" fmla="*/ 80 w 173"/>
                  <a:gd name="T21" fmla="*/ 5 h 153"/>
                  <a:gd name="T22" fmla="*/ 71 w 173"/>
                  <a:gd name="T23" fmla="*/ 9 h 153"/>
                  <a:gd name="T24" fmla="*/ 58 w 173"/>
                  <a:gd name="T25" fmla="*/ 2 h 153"/>
                  <a:gd name="T26" fmla="*/ 43 w 173"/>
                  <a:gd name="T27" fmla="*/ 4 h 153"/>
                  <a:gd name="T28" fmla="*/ 28 w 173"/>
                  <a:gd name="T29" fmla="*/ 8 h 153"/>
                  <a:gd name="T30" fmla="*/ 12 w 173"/>
                  <a:gd name="T31" fmla="*/ 1 h 153"/>
                  <a:gd name="T32" fmla="*/ 9 w 173"/>
                  <a:gd name="T33" fmla="*/ 15 h 153"/>
                  <a:gd name="T34" fmla="*/ 0 w 173"/>
                  <a:gd name="T35" fmla="*/ 20 h 153"/>
                  <a:gd name="T36" fmla="*/ 7 w 173"/>
                  <a:gd name="T37" fmla="*/ 27 h 153"/>
                  <a:gd name="T38" fmla="*/ 19 w 173"/>
                  <a:gd name="T39" fmla="*/ 30 h 153"/>
                  <a:gd name="T40" fmla="*/ 18 w 173"/>
                  <a:gd name="T41" fmla="*/ 39 h 153"/>
                  <a:gd name="T42" fmla="*/ 26 w 173"/>
                  <a:gd name="T43" fmla="*/ 43 h 153"/>
                  <a:gd name="T44" fmla="*/ 26 w 173"/>
                  <a:gd name="T45" fmla="*/ 57 h 153"/>
                  <a:gd name="T46" fmla="*/ 37 w 173"/>
                  <a:gd name="T47" fmla="*/ 60 h 153"/>
                  <a:gd name="T48" fmla="*/ 47 w 173"/>
                  <a:gd name="T49" fmla="*/ 80 h 153"/>
                  <a:gd name="T50" fmla="*/ 75 w 173"/>
                  <a:gd name="T51" fmla="*/ 99 h 153"/>
                  <a:gd name="T52" fmla="*/ 81 w 173"/>
                  <a:gd name="T53" fmla="*/ 120 h 153"/>
                  <a:gd name="T54" fmla="*/ 89 w 173"/>
                  <a:gd name="T55" fmla="*/ 121 h 153"/>
                  <a:gd name="T56" fmla="*/ 125 w 173"/>
                  <a:gd name="T57" fmla="*/ 153 h 153"/>
                  <a:gd name="T58" fmla="*/ 138 w 173"/>
                  <a:gd name="T59" fmla="*/ 137 h 153"/>
                  <a:gd name="T60" fmla="*/ 124 w 173"/>
                  <a:gd name="T61" fmla="*/ 128 h 153"/>
                  <a:gd name="T62" fmla="*/ 125 w 173"/>
                  <a:gd name="T63" fmla="*/ 118 h 153"/>
                  <a:gd name="T64" fmla="*/ 130 w 173"/>
                  <a:gd name="T65" fmla="*/ 118 h 153"/>
                  <a:gd name="T66" fmla="*/ 139 w 173"/>
                  <a:gd name="T67" fmla="*/ 103 h 153"/>
                  <a:gd name="T68" fmla="*/ 150 w 173"/>
                  <a:gd name="T69" fmla="*/ 104 h 153"/>
                  <a:gd name="T70" fmla="*/ 150 w 173"/>
                  <a:gd name="T71" fmla="*/ 89 h 153"/>
                  <a:gd name="T72" fmla="*/ 171 w 173"/>
                  <a:gd name="T73" fmla="*/ 86 h 153"/>
                  <a:gd name="T74" fmla="*/ 159 w 173"/>
                  <a:gd name="T75" fmla="*/ 66 h 153"/>
                  <a:gd name="T76" fmla="*/ 173 w 173"/>
                  <a:gd name="T77" fmla="*/ 64 h 153"/>
                  <a:gd name="T78" fmla="*/ 162 w 173"/>
                  <a:gd name="T79" fmla="*/ 5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3" h="153">
                    <a:moveTo>
                      <a:pt x="162" y="51"/>
                    </a:moveTo>
                    <a:cubicBezTo>
                      <a:pt x="155" y="49"/>
                      <a:pt x="151" y="52"/>
                      <a:pt x="151" y="52"/>
                    </a:cubicBezTo>
                    <a:cubicBezTo>
                      <a:pt x="151" y="41"/>
                      <a:pt x="151" y="41"/>
                      <a:pt x="151" y="41"/>
                    </a:cubicBezTo>
                    <a:cubicBezTo>
                      <a:pt x="151" y="41"/>
                      <a:pt x="163" y="27"/>
                      <a:pt x="163" y="22"/>
                    </a:cubicBezTo>
                    <a:cubicBezTo>
                      <a:pt x="163" y="17"/>
                      <a:pt x="144" y="23"/>
                      <a:pt x="144" y="23"/>
                    </a:cubicBezTo>
                    <a:cubicBezTo>
                      <a:pt x="141" y="18"/>
                      <a:pt x="141" y="18"/>
                      <a:pt x="141" y="18"/>
                    </a:cubicBezTo>
                    <a:cubicBezTo>
                      <a:pt x="136" y="19"/>
                      <a:pt x="136" y="19"/>
                      <a:pt x="136" y="19"/>
                    </a:cubicBezTo>
                    <a:cubicBezTo>
                      <a:pt x="126" y="8"/>
                      <a:pt x="126" y="8"/>
                      <a:pt x="126" y="8"/>
                    </a:cubicBezTo>
                    <a:cubicBezTo>
                      <a:pt x="126" y="8"/>
                      <a:pt x="115" y="8"/>
                      <a:pt x="109" y="7"/>
                    </a:cubicBezTo>
                    <a:cubicBezTo>
                      <a:pt x="103" y="6"/>
                      <a:pt x="96" y="8"/>
                      <a:pt x="93" y="8"/>
                    </a:cubicBezTo>
                    <a:cubicBezTo>
                      <a:pt x="90" y="8"/>
                      <a:pt x="80" y="5"/>
                      <a:pt x="80" y="5"/>
                    </a:cubicBezTo>
                    <a:cubicBezTo>
                      <a:pt x="71" y="9"/>
                      <a:pt x="71" y="9"/>
                      <a:pt x="71" y="9"/>
                    </a:cubicBezTo>
                    <a:cubicBezTo>
                      <a:pt x="58" y="2"/>
                      <a:pt x="58" y="2"/>
                      <a:pt x="58" y="2"/>
                    </a:cubicBezTo>
                    <a:cubicBezTo>
                      <a:pt x="43" y="4"/>
                      <a:pt x="43" y="4"/>
                      <a:pt x="43" y="4"/>
                    </a:cubicBezTo>
                    <a:cubicBezTo>
                      <a:pt x="28" y="8"/>
                      <a:pt x="28" y="8"/>
                      <a:pt x="28" y="8"/>
                    </a:cubicBezTo>
                    <a:cubicBezTo>
                      <a:pt x="28" y="8"/>
                      <a:pt x="16" y="0"/>
                      <a:pt x="12" y="1"/>
                    </a:cubicBezTo>
                    <a:cubicBezTo>
                      <a:pt x="8" y="2"/>
                      <a:pt x="9" y="15"/>
                      <a:pt x="9" y="15"/>
                    </a:cubicBezTo>
                    <a:cubicBezTo>
                      <a:pt x="0" y="20"/>
                      <a:pt x="0" y="20"/>
                      <a:pt x="0" y="20"/>
                    </a:cubicBezTo>
                    <a:cubicBezTo>
                      <a:pt x="7" y="27"/>
                      <a:pt x="7" y="27"/>
                      <a:pt x="7" y="27"/>
                    </a:cubicBezTo>
                    <a:cubicBezTo>
                      <a:pt x="19" y="30"/>
                      <a:pt x="19" y="30"/>
                      <a:pt x="19" y="30"/>
                    </a:cubicBezTo>
                    <a:cubicBezTo>
                      <a:pt x="18" y="39"/>
                      <a:pt x="18" y="39"/>
                      <a:pt x="18" y="39"/>
                    </a:cubicBezTo>
                    <a:cubicBezTo>
                      <a:pt x="18" y="39"/>
                      <a:pt x="23" y="39"/>
                      <a:pt x="26" y="43"/>
                    </a:cubicBezTo>
                    <a:cubicBezTo>
                      <a:pt x="29" y="47"/>
                      <a:pt x="26" y="57"/>
                      <a:pt x="26" y="57"/>
                    </a:cubicBezTo>
                    <a:cubicBezTo>
                      <a:pt x="37" y="60"/>
                      <a:pt x="37" y="60"/>
                      <a:pt x="37" y="60"/>
                    </a:cubicBezTo>
                    <a:cubicBezTo>
                      <a:pt x="47" y="80"/>
                      <a:pt x="47" y="80"/>
                      <a:pt x="47" y="80"/>
                    </a:cubicBezTo>
                    <a:cubicBezTo>
                      <a:pt x="47" y="80"/>
                      <a:pt x="51" y="84"/>
                      <a:pt x="75" y="99"/>
                    </a:cubicBezTo>
                    <a:cubicBezTo>
                      <a:pt x="90" y="108"/>
                      <a:pt x="86" y="116"/>
                      <a:pt x="81" y="120"/>
                    </a:cubicBezTo>
                    <a:cubicBezTo>
                      <a:pt x="89" y="121"/>
                      <a:pt x="89" y="121"/>
                      <a:pt x="89" y="121"/>
                    </a:cubicBezTo>
                    <a:cubicBezTo>
                      <a:pt x="89" y="121"/>
                      <a:pt x="116" y="148"/>
                      <a:pt x="125" y="153"/>
                    </a:cubicBezTo>
                    <a:cubicBezTo>
                      <a:pt x="138" y="137"/>
                      <a:pt x="138" y="137"/>
                      <a:pt x="138" y="137"/>
                    </a:cubicBezTo>
                    <a:cubicBezTo>
                      <a:pt x="138" y="137"/>
                      <a:pt x="127" y="131"/>
                      <a:pt x="124" y="128"/>
                    </a:cubicBezTo>
                    <a:cubicBezTo>
                      <a:pt x="121" y="125"/>
                      <a:pt x="125" y="118"/>
                      <a:pt x="125" y="118"/>
                    </a:cubicBezTo>
                    <a:cubicBezTo>
                      <a:pt x="130" y="118"/>
                      <a:pt x="130" y="118"/>
                      <a:pt x="130" y="118"/>
                    </a:cubicBezTo>
                    <a:cubicBezTo>
                      <a:pt x="130" y="118"/>
                      <a:pt x="136" y="107"/>
                      <a:pt x="139" y="103"/>
                    </a:cubicBezTo>
                    <a:cubicBezTo>
                      <a:pt x="142" y="99"/>
                      <a:pt x="150" y="104"/>
                      <a:pt x="150" y="104"/>
                    </a:cubicBezTo>
                    <a:cubicBezTo>
                      <a:pt x="150" y="89"/>
                      <a:pt x="150" y="89"/>
                      <a:pt x="150" y="89"/>
                    </a:cubicBezTo>
                    <a:cubicBezTo>
                      <a:pt x="150" y="89"/>
                      <a:pt x="169" y="93"/>
                      <a:pt x="171" y="86"/>
                    </a:cubicBezTo>
                    <a:cubicBezTo>
                      <a:pt x="173" y="79"/>
                      <a:pt x="159" y="66"/>
                      <a:pt x="159" y="66"/>
                    </a:cubicBezTo>
                    <a:cubicBezTo>
                      <a:pt x="173" y="64"/>
                      <a:pt x="173" y="64"/>
                      <a:pt x="173" y="64"/>
                    </a:cubicBezTo>
                    <a:cubicBezTo>
                      <a:pt x="173" y="64"/>
                      <a:pt x="169" y="53"/>
                      <a:pt x="162" y="51"/>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68" name="Freeform 251"/>
              <p:cNvSpPr>
                <a:spLocks/>
              </p:cNvSpPr>
              <p:nvPr/>
            </p:nvSpPr>
            <p:spPr bwMode="gray">
              <a:xfrm>
                <a:off x="10288278" y="640566"/>
                <a:ext cx="90619" cy="68475"/>
              </a:xfrm>
              <a:custGeom>
                <a:avLst/>
                <a:gdLst>
                  <a:gd name="T0" fmla="*/ 232 w 246"/>
                  <a:gd name="T1" fmla="*/ 77 h 186"/>
                  <a:gd name="T2" fmla="*/ 228 w 246"/>
                  <a:gd name="T3" fmla="*/ 65 h 186"/>
                  <a:gd name="T4" fmla="*/ 226 w 246"/>
                  <a:gd name="T5" fmla="*/ 52 h 186"/>
                  <a:gd name="T6" fmla="*/ 217 w 246"/>
                  <a:gd name="T7" fmla="*/ 32 h 186"/>
                  <a:gd name="T8" fmla="*/ 183 w 246"/>
                  <a:gd name="T9" fmla="*/ 41 h 186"/>
                  <a:gd name="T10" fmla="*/ 168 w 246"/>
                  <a:gd name="T11" fmla="*/ 34 h 186"/>
                  <a:gd name="T12" fmla="*/ 139 w 246"/>
                  <a:gd name="T13" fmla="*/ 13 h 186"/>
                  <a:gd name="T14" fmla="*/ 112 w 246"/>
                  <a:gd name="T15" fmla="*/ 2 h 186"/>
                  <a:gd name="T16" fmla="*/ 93 w 246"/>
                  <a:gd name="T17" fmla="*/ 14 h 186"/>
                  <a:gd name="T18" fmla="*/ 87 w 246"/>
                  <a:gd name="T19" fmla="*/ 31 h 186"/>
                  <a:gd name="T20" fmla="*/ 70 w 246"/>
                  <a:gd name="T21" fmla="*/ 40 h 186"/>
                  <a:gd name="T22" fmla="*/ 59 w 246"/>
                  <a:gd name="T23" fmla="*/ 53 h 186"/>
                  <a:gd name="T24" fmla="*/ 40 w 246"/>
                  <a:gd name="T25" fmla="*/ 45 h 186"/>
                  <a:gd name="T26" fmla="*/ 22 w 246"/>
                  <a:gd name="T27" fmla="*/ 54 h 186"/>
                  <a:gd name="T28" fmla="*/ 14 w 246"/>
                  <a:gd name="T29" fmla="*/ 57 h 186"/>
                  <a:gd name="T30" fmla="*/ 1 w 246"/>
                  <a:gd name="T31" fmla="*/ 67 h 186"/>
                  <a:gd name="T32" fmla="*/ 31 w 246"/>
                  <a:gd name="T33" fmla="*/ 70 h 186"/>
                  <a:gd name="T34" fmla="*/ 54 w 246"/>
                  <a:gd name="T35" fmla="*/ 87 h 186"/>
                  <a:gd name="T36" fmla="*/ 68 w 246"/>
                  <a:gd name="T37" fmla="*/ 123 h 186"/>
                  <a:gd name="T38" fmla="*/ 98 w 246"/>
                  <a:gd name="T39" fmla="*/ 161 h 186"/>
                  <a:gd name="T40" fmla="*/ 146 w 246"/>
                  <a:gd name="T41" fmla="*/ 171 h 186"/>
                  <a:gd name="T42" fmla="*/ 165 w 246"/>
                  <a:gd name="T43" fmla="*/ 186 h 186"/>
                  <a:gd name="T44" fmla="*/ 131 w 246"/>
                  <a:gd name="T45" fmla="*/ 146 h 186"/>
                  <a:gd name="T46" fmla="*/ 110 w 246"/>
                  <a:gd name="T47" fmla="*/ 123 h 186"/>
                  <a:gd name="T48" fmla="*/ 102 w 246"/>
                  <a:gd name="T49" fmla="*/ 105 h 186"/>
                  <a:gd name="T50" fmla="*/ 91 w 246"/>
                  <a:gd name="T51" fmla="*/ 93 h 186"/>
                  <a:gd name="T52" fmla="*/ 93 w 246"/>
                  <a:gd name="T53" fmla="*/ 81 h 186"/>
                  <a:gd name="T54" fmla="*/ 112 w 246"/>
                  <a:gd name="T55" fmla="*/ 74 h 186"/>
                  <a:gd name="T56" fmla="*/ 142 w 246"/>
                  <a:gd name="T57" fmla="*/ 68 h 186"/>
                  <a:gd name="T58" fmla="*/ 164 w 246"/>
                  <a:gd name="T59" fmla="*/ 71 h 186"/>
                  <a:gd name="T60" fmla="*/ 193 w 246"/>
                  <a:gd name="T61" fmla="*/ 73 h 186"/>
                  <a:gd name="T62" fmla="*/ 220 w 246"/>
                  <a:gd name="T63" fmla="*/ 8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6" h="186">
                    <a:moveTo>
                      <a:pt x="230" y="84"/>
                    </a:moveTo>
                    <a:cubicBezTo>
                      <a:pt x="232" y="77"/>
                      <a:pt x="232" y="77"/>
                      <a:pt x="232" y="77"/>
                    </a:cubicBezTo>
                    <a:cubicBezTo>
                      <a:pt x="232" y="77"/>
                      <a:pt x="246" y="74"/>
                      <a:pt x="245" y="71"/>
                    </a:cubicBezTo>
                    <a:cubicBezTo>
                      <a:pt x="244" y="68"/>
                      <a:pt x="228" y="65"/>
                      <a:pt x="228" y="65"/>
                    </a:cubicBezTo>
                    <a:cubicBezTo>
                      <a:pt x="231" y="53"/>
                      <a:pt x="231" y="53"/>
                      <a:pt x="231" y="53"/>
                    </a:cubicBezTo>
                    <a:cubicBezTo>
                      <a:pt x="226" y="52"/>
                      <a:pt x="226" y="52"/>
                      <a:pt x="226" y="52"/>
                    </a:cubicBezTo>
                    <a:cubicBezTo>
                      <a:pt x="222" y="34"/>
                      <a:pt x="222" y="34"/>
                      <a:pt x="222" y="34"/>
                    </a:cubicBezTo>
                    <a:cubicBezTo>
                      <a:pt x="217" y="32"/>
                      <a:pt x="217" y="32"/>
                      <a:pt x="217" y="32"/>
                    </a:cubicBezTo>
                    <a:cubicBezTo>
                      <a:pt x="211" y="38"/>
                      <a:pt x="211" y="38"/>
                      <a:pt x="211" y="38"/>
                    </a:cubicBezTo>
                    <a:cubicBezTo>
                      <a:pt x="183" y="41"/>
                      <a:pt x="183" y="41"/>
                      <a:pt x="183" y="41"/>
                    </a:cubicBezTo>
                    <a:cubicBezTo>
                      <a:pt x="180" y="34"/>
                      <a:pt x="180" y="34"/>
                      <a:pt x="180" y="34"/>
                    </a:cubicBezTo>
                    <a:cubicBezTo>
                      <a:pt x="168" y="34"/>
                      <a:pt x="168" y="34"/>
                      <a:pt x="168" y="34"/>
                    </a:cubicBezTo>
                    <a:cubicBezTo>
                      <a:pt x="159" y="30"/>
                      <a:pt x="159" y="30"/>
                      <a:pt x="159" y="30"/>
                    </a:cubicBezTo>
                    <a:cubicBezTo>
                      <a:pt x="159" y="30"/>
                      <a:pt x="141" y="16"/>
                      <a:pt x="139" y="13"/>
                    </a:cubicBezTo>
                    <a:cubicBezTo>
                      <a:pt x="137" y="10"/>
                      <a:pt x="125" y="0"/>
                      <a:pt x="125" y="0"/>
                    </a:cubicBezTo>
                    <a:cubicBezTo>
                      <a:pt x="112" y="2"/>
                      <a:pt x="112" y="2"/>
                      <a:pt x="112" y="2"/>
                    </a:cubicBezTo>
                    <a:cubicBezTo>
                      <a:pt x="112" y="2"/>
                      <a:pt x="115" y="6"/>
                      <a:pt x="109" y="10"/>
                    </a:cubicBezTo>
                    <a:cubicBezTo>
                      <a:pt x="103" y="14"/>
                      <a:pt x="93" y="14"/>
                      <a:pt x="93" y="14"/>
                    </a:cubicBezTo>
                    <a:cubicBezTo>
                      <a:pt x="93" y="14"/>
                      <a:pt x="84" y="14"/>
                      <a:pt x="84" y="18"/>
                    </a:cubicBezTo>
                    <a:cubicBezTo>
                      <a:pt x="84" y="22"/>
                      <a:pt x="87" y="31"/>
                      <a:pt x="87" y="31"/>
                    </a:cubicBezTo>
                    <a:cubicBezTo>
                      <a:pt x="80" y="39"/>
                      <a:pt x="80" y="39"/>
                      <a:pt x="80" y="39"/>
                    </a:cubicBezTo>
                    <a:cubicBezTo>
                      <a:pt x="70" y="40"/>
                      <a:pt x="70" y="40"/>
                      <a:pt x="70" y="40"/>
                    </a:cubicBezTo>
                    <a:cubicBezTo>
                      <a:pt x="70" y="40"/>
                      <a:pt x="74" y="51"/>
                      <a:pt x="69" y="53"/>
                    </a:cubicBezTo>
                    <a:cubicBezTo>
                      <a:pt x="64" y="55"/>
                      <a:pt x="59" y="53"/>
                      <a:pt x="59" y="53"/>
                    </a:cubicBezTo>
                    <a:cubicBezTo>
                      <a:pt x="59" y="53"/>
                      <a:pt x="52" y="54"/>
                      <a:pt x="46" y="53"/>
                    </a:cubicBezTo>
                    <a:cubicBezTo>
                      <a:pt x="40" y="52"/>
                      <a:pt x="40" y="45"/>
                      <a:pt x="40" y="45"/>
                    </a:cubicBezTo>
                    <a:cubicBezTo>
                      <a:pt x="34" y="53"/>
                      <a:pt x="34" y="53"/>
                      <a:pt x="34" y="53"/>
                    </a:cubicBezTo>
                    <a:cubicBezTo>
                      <a:pt x="22" y="54"/>
                      <a:pt x="22" y="54"/>
                      <a:pt x="22" y="54"/>
                    </a:cubicBezTo>
                    <a:cubicBezTo>
                      <a:pt x="16" y="48"/>
                      <a:pt x="16" y="48"/>
                      <a:pt x="16" y="48"/>
                    </a:cubicBezTo>
                    <a:cubicBezTo>
                      <a:pt x="14" y="57"/>
                      <a:pt x="14" y="57"/>
                      <a:pt x="14" y="57"/>
                    </a:cubicBezTo>
                    <a:cubicBezTo>
                      <a:pt x="5" y="58"/>
                      <a:pt x="5" y="58"/>
                      <a:pt x="5" y="58"/>
                    </a:cubicBezTo>
                    <a:cubicBezTo>
                      <a:pt x="3" y="62"/>
                      <a:pt x="1" y="67"/>
                      <a:pt x="1" y="67"/>
                    </a:cubicBezTo>
                    <a:cubicBezTo>
                      <a:pt x="1" y="67"/>
                      <a:pt x="0" y="97"/>
                      <a:pt x="8" y="88"/>
                    </a:cubicBezTo>
                    <a:cubicBezTo>
                      <a:pt x="16" y="79"/>
                      <a:pt x="27" y="64"/>
                      <a:pt x="31" y="70"/>
                    </a:cubicBezTo>
                    <a:cubicBezTo>
                      <a:pt x="35" y="76"/>
                      <a:pt x="35" y="91"/>
                      <a:pt x="35" y="91"/>
                    </a:cubicBezTo>
                    <a:cubicBezTo>
                      <a:pt x="54" y="87"/>
                      <a:pt x="54" y="87"/>
                      <a:pt x="54" y="87"/>
                    </a:cubicBezTo>
                    <a:cubicBezTo>
                      <a:pt x="54" y="87"/>
                      <a:pt x="48" y="107"/>
                      <a:pt x="60" y="111"/>
                    </a:cubicBezTo>
                    <a:cubicBezTo>
                      <a:pt x="72" y="115"/>
                      <a:pt x="68" y="123"/>
                      <a:pt x="68" y="123"/>
                    </a:cubicBezTo>
                    <a:cubicBezTo>
                      <a:pt x="97" y="144"/>
                      <a:pt x="97" y="144"/>
                      <a:pt x="97" y="144"/>
                    </a:cubicBezTo>
                    <a:cubicBezTo>
                      <a:pt x="98" y="161"/>
                      <a:pt x="98" y="161"/>
                      <a:pt x="98" y="161"/>
                    </a:cubicBezTo>
                    <a:cubicBezTo>
                      <a:pt x="125" y="162"/>
                      <a:pt x="125" y="162"/>
                      <a:pt x="125" y="162"/>
                    </a:cubicBezTo>
                    <a:cubicBezTo>
                      <a:pt x="125" y="162"/>
                      <a:pt x="142" y="163"/>
                      <a:pt x="146" y="171"/>
                    </a:cubicBezTo>
                    <a:cubicBezTo>
                      <a:pt x="146" y="171"/>
                      <a:pt x="142" y="180"/>
                      <a:pt x="148" y="184"/>
                    </a:cubicBezTo>
                    <a:cubicBezTo>
                      <a:pt x="165" y="186"/>
                      <a:pt x="165" y="186"/>
                      <a:pt x="165" y="186"/>
                    </a:cubicBezTo>
                    <a:cubicBezTo>
                      <a:pt x="170" y="182"/>
                      <a:pt x="174" y="174"/>
                      <a:pt x="159" y="165"/>
                    </a:cubicBezTo>
                    <a:cubicBezTo>
                      <a:pt x="135" y="150"/>
                      <a:pt x="131" y="146"/>
                      <a:pt x="131" y="146"/>
                    </a:cubicBezTo>
                    <a:cubicBezTo>
                      <a:pt x="121" y="126"/>
                      <a:pt x="121" y="126"/>
                      <a:pt x="121" y="126"/>
                    </a:cubicBezTo>
                    <a:cubicBezTo>
                      <a:pt x="110" y="123"/>
                      <a:pt x="110" y="123"/>
                      <a:pt x="110" y="123"/>
                    </a:cubicBezTo>
                    <a:cubicBezTo>
                      <a:pt x="110" y="123"/>
                      <a:pt x="113" y="113"/>
                      <a:pt x="110" y="109"/>
                    </a:cubicBezTo>
                    <a:cubicBezTo>
                      <a:pt x="107" y="105"/>
                      <a:pt x="102" y="105"/>
                      <a:pt x="102" y="105"/>
                    </a:cubicBezTo>
                    <a:cubicBezTo>
                      <a:pt x="103" y="96"/>
                      <a:pt x="103" y="96"/>
                      <a:pt x="103" y="96"/>
                    </a:cubicBezTo>
                    <a:cubicBezTo>
                      <a:pt x="91" y="93"/>
                      <a:pt x="91" y="93"/>
                      <a:pt x="91" y="93"/>
                    </a:cubicBezTo>
                    <a:cubicBezTo>
                      <a:pt x="84" y="86"/>
                      <a:pt x="84" y="86"/>
                      <a:pt x="84" y="86"/>
                    </a:cubicBezTo>
                    <a:cubicBezTo>
                      <a:pt x="93" y="81"/>
                      <a:pt x="93" y="81"/>
                      <a:pt x="93" y="81"/>
                    </a:cubicBezTo>
                    <a:cubicBezTo>
                      <a:pt x="93" y="81"/>
                      <a:pt x="92" y="68"/>
                      <a:pt x="96" y="67"/>
                    </a:cubicBezTo>
                    <a:cubicBezTo>
                      <a:pt x="100" y="66"/>
                      <a:pt x="112" y="74"/>
                      <a:pt x="112" y="74"/>
                    </a:cubicBezTo>
                    <a:cubicBezTo>
                      <a:pt x="127" y="70"/>
                      <a:pt x="127" y="70"/>
                      <a:pt x="127" y="70"/>
                    </a:cubicBezTo>
                    <a:cubicBezTo>
                      <a:pt x="142" y="68"/>
                      <a:pt x="142" y="68"/>
                      <a:pt x="142" y="68"/>
                    </a:cubicBezTo>
                    <a:cubicBezTo>
                      <a:pt x="155" y="75"/>
                      <a:pt x="155" y="75"/>
                      <a:pt x="155" y="75"/>
                    </a:cubicBezTo>
                    <a:cubicBezTo>
                      <a:pt x="164" y="71"/>
                      <a:pt x="164" y="71"/>
                      <a:pt x="164" y="71"/>
                    </a:cubicBezTo>
                    <a:cubicBezTo>
                      <a:pt x="164" y="71"/>
                      <a:pt x="174" y="74"/>
                      <a:pt x="177" y="74"/>
                    </a:cubicBezTo>
                    <a:cubicBezTo>
                      <a:pt x="180" y="74"/>
                      <a:pt x="187" y="72"/>
                      <a:pt x="193" y="73"/>
                    </a:cubicBezTo>
                    <a:cubicBezTo>
                      <a:pt x="199" y="74"/>
                      <a:pt x="210" y="74"/>
                      <a:pt x="210" y="74"/>
                    </a:cubicBezTo>
                    <a:cubicBezTo>
                      <a:pt x="220" y="85"/>
                      <a:pt x="220" y="85"/>
                      <a:pt x="220" y="85"/>
                    </a:cubicBezTo>
                    <a:lnTo>
                      <a:pt x="230" y="84"/>
                    </a:ln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69" name="Freeform 252"/>
              <p:cNvSpPr>
                <a:spLocks/>
              </p:cNvSpPr>
              <p:nvPr/>
            </p:nvSpPr>
            <p:spPr bwMode="gray">
              <a:xfrm>
                <a:off x="10283443" y="632455"/>
                <a:ext cx="50846" cy="29480"/>
              </a:xfrm>
              <a:custGeom>
                <a:avLst/>
                <a:gdLst>
                  <a:gd name="T0" fmla="*/ 18 w 138"/>
                  <a:gd name="T1" fmla="*/ 80 h 80"/>
                  <a:gd name="T2" fmla="*/ 27 w 138"/>
                  <a:gd name="T3" fmla="*/ 79 h 80"/>
                  <a:gd name="T4" fmla="*/ 29 w 138"/>
                  <a:gd name="T5" fmla="*/ 70 h 80"/>
                  <a:gd name="T6" fmla="*/ 35 w 138"/>
                  <a:gd name="T7" fmla="*/ 76 h 80"/>
                  <a:gd name="T8" fmla="*/ 47 w 138"/>
                  <a:gd name="T9" fmla="*/ 75 h 80"/>
                  <a:gd name="T10" fmla="*/ 53 w 138"/>
                  <a:gd name="T11" fmla="*/ 67 h 80"/>
                  <a:gd name="T12" fmla="*/ 59 w 138"/>
                  <a:gd name="T13" fmla="*/ 75 h 80"/>
                  <a:gd name="T14" fmla="*/ 72 w 138"/>
                  <a:gd name="T15" fmla="*/ 75 h 80"/>
                  <a:gd name="T16" fmla="*/ 82 w 138"/>
                  <a:gd name="T17" fmla="*/ 75 h 80"/>
                  <a:gd name="T18" fmla="*/ 83 w 138"/>
                  <a:gd name="T19" fmla="*/ 62 h 80"/>
                  <a:gd name="T20" fmla="*/ 93 w 138"/>
                  <a:gd name="T21" fmla="*/ 61 h 80"/>
                  <a:gd name="T22" fmla="*/ 100 w 138"/>
                  <a:gd name="T23" fmla="*/ 53 h 80"/>
                  <a:gd name="T24" fmla="*/ 97 w 138"/>
                  <a:gd name="T25" fmla="*/ 40 h 80"/>
                  <a:gd name="T26" fmla="*/ 106 w 138"/>
                  <a:gd name="T27" fmla="*/ 36 h 80"/>
                  <a:gd name="T28" fmla="*/ 122 w 138"/>
                  <a:gd name="T29" fmla="*/ 32 h 80"/>
                  <a:gd name="T30" fmla="*/ 125 w 138"/>
                  <a:gd name="T31" fmla="*/ 24 h 80"/>
                  <a:gd name="T32" fmla="*/ 138 w 138"/>
                  <a:gd name="T33" fmla="*/ 22 h 80"/>
                  <a:gd name="T34" fmla="*/ 128 w 138"/>
                  <a:gd name="T35" fmla="*/ 15 h 80"/>
                  <a:gd name="T36" fmla="*/ 125 w 138"/>
                  <a:gd name="T37" fmla="*/ 5 h 80"/>
                  <a:gd name="T38" fmla="*/ 118 w 138"/>
                  <a:gd name="T39" fmla="*/ 0 h 80"/>
                  <a:gd name="T40" fmla="*/ 115 w 138"/>
                  <a:gd name="T41" fmla="*/ 8 h 80"/>
                  <a:gd name="T42" fmla="*/ 113 w 138"/>
                  <a:gd name="T43" fmla="*/ 20 h 80"/>
                  <a:gd name="T44" fmla="*/ 97 w 138"/>
                  <a:gd name="T45" fmla="*/ 15 h 80"/>
                  <a:gd name="T46" fmla="*/ 90 w 138"/>
                  <a:gd name="T47" fmla="*/ 19 h 80"/>
                  <a:gd name="T48" fmla="*/ 57 w 138"/>
                  <a:gd name="T49" fmla="*/ 18 h 80"/>
                  <a:gd name="T50" fmla="*/ 50 w 138"/>
                  <a:gd name="T51" fmla="*/ 27 h 80"/>
                  <a:gd name="T52" fmla="*/ 35 w 138"/>
                  <a:gd name="T53" fmla="*/ 25 h 80"/>
                  <a:gd name="T54" fmla="*/ 26 w 138"/>
                  <a:gd name="T55" fmla="*/ 21 h 80"/>
                  <a:gd name="T56" fmla="*/ 14 w 138"/>
                  <a:gd name="T57" fmla="*/ 25 h 80"/>
                  <a:gd name="T58" fmla="*/ 5 w 138"/>
                  <a:gd name="T59" fmla="*/ 25 h 80"/>
                  <a:gd name="T60" fmla="*/ 0 w 138"/>
                  <a:gd name="T61" fmla="*/ 34 h 80"/>
                  <a:gd name="T62" fmla="*/ 8 w 138"/>
                  <a:gd name="T63" fmla="*/ 37 h 80"/>
                  <a:gd name="T64" fmla="*/ 3 w 138"/>
                  <a:gd name="T65" fmla="*/ 62 h 80"/>
                  <a:gd name="T66" fmla="*/ 23 w 138"/>
                  <a:gd name="T67" fmla="*/ 70 h 80"/>
                  <a:gd name="T68" fmla="*/ 18 w 138"/>
                  <a:gd name="T69"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 h="80">
                    <a:moveTo>
                      <a:pt x="18" y="80"/>
                    </a:moveTo>
                    <a:cubicBezTo>
                      <a:pt x="27" y="79"/>
                      <a:pt x="27" y="79"/>
                      <a:pt x="27" y="79"/>
                    </a:cubicBezTo>
                    <a:cubicBezTo>
                      <a:pt x="29" y="70"/>
                      <a:pt x="29" y="70"/>
                      <a:pt x="29" y="70"/>
                    </a:cubicBezTo>
                    <a:cubicBezTo>
                      <a:pt x="35" y="76"/>
                      <a:pt x="35" y="76"/>
                      <a:pt x="35" y="76"/>
                    </a:cubicBezTo>
                    <a:cubicBezTo>
                      <a:pt x="47" y="75"/>
                      <a:pt x="47" y="75"/>
                      <a:pt x="47" y="75"/>
                    </a:cubicBezTo>
                    <a:cubicBezTo>
                      <a:pt x="53" y="67"/>
                      <a:pt x="53" y="67"/>
                      <a:pt x="53" y="67"/>
                    </a:cubicBezTo>
                    <a:cubicBezTo>
                      <a:pt x="53" y="67"/>
                      <a:pt x="53" y="74"/>
                      <a:pt x="59" y="75"/>
                    </a:cubicBezTo>
                    <a:cubicBezTo>
                      <a:pt x="65" y="76"/>
                      <a:pt x="72" y="75"/>
                      <a:pt x="72" y="75"/>
                    </a:cubicBezTo>
                    <a:cubicBezTo>
                      <a:pt x="72" y="75"/>
                      <a:pt x="77" y="77"/>
                      <a:pt x="82" y="75"/>
                    </a:cubicBezTo>
                    <a:cubicBezTo>
                      <a:pt x="87" y="73"/>
                      <a:pt x="83" y="62"/>
                      <a:pt x="83" y="62"/>
                    </a:cubicBezTo>
                    <a:cubicBezTo>
                      <a:pt x="93" y="61"/>
                      <a:pt x="93" y="61"/>
                      <a:pt x="93" y="61"/>
                    </a:cubicBezTo>
                    <a:cubicBezTo>
                      <a:pt x="100" y="53"/>
                      <a:pt x="100" y="53"/>
                      <a:pt x="100" y="53"/>
                    </a:cubicBezTo>
                    <a:cubicBezTo>
                      <a:pt x="100" y="53"/>
                      <a:pt x="97" y="44"/>
                      <a:pt x="97" y="40"/>
                    </a:cubicBezTo>
                    <a:cubicBezTo>
                      <a:pt x="97" y="36"/>
                      <a:pt x="106" y="36"/>
                      <a:pt x="106" y="36"/>
                    </a:cubicBezTo>
                    <a:cubicBezTo>
                      <a:pt x="106" y="36"/>
                      <a:pt x="116" y="36"/>
                      <a:pt x="122" y="32"/>
                    </a:cubicBezTo>
                    <a:cubicBezTo>
                      <a:pt x="128" y="28"/>
                      <a:pt x="125" y="24"/>
                      <a:pt x="125" y="24"/>
                    </a:cubicBezTo>
                    <a:cubicBezTo>
                      <a:pt x="138" y="22"/>
                      <a:pt x="138" y="22"/>
                      <a:pt x="138" y="22"/>
                    </a:cubicBezTo>
                    <a:cubicBezTo>
                      <a:pt x="128" y="15"/>
                      <a:pt x="128" y="15"/>
                      <a:pt x="128" y="15"/>
                    </a:cubicBezTo>
                    <a:cubicBezTo>
                      <a:pt x="125" y="5"/>
                      <a:pt x="125" y="5"/>
                      <a:pt x="125" y="5"/>
                    </a:cubicBezTo>
                    <a:cubicBezTo>
                      <a:pt x="118" y="0"/>
                      <a:pt x="118" y="0"/>
                      <a:pt x="118" y="0"/>
                    </a:cubicBezTo>
                    <a:cubicBezTo>
                      <a:pt x="115" y="8"/>
                      <a:pt x="115" y="8"/>
                      <a:pt x="115" y="8"/>
                    </a:cubicBezTo>
                    <a:cubicBezTo>
                      <a:pt x="113" y="20"/>
                      <a:pt x="113" y="20"/>
                      <a:pt x="113" y="20"/>
                    </a:cubicBezTo>
                    <a:cubicBezTo>
                      <a:pt x="97" y="15"/>
                      <a:pt x="97" y="15"/>
                      <a:pt x="97" y="15"/>
                    </a:cubicBezTo>
                    <a:cubicBezTo>
                      <a:pt x="90" y="19"/>
                      <a:pt x="90" y="19"/>
                      <a:pt x="90" y="19"/>
                    </a:cubicBezTo>
                    <a:cubicBezTo>
                      <a:pt x="57" y="18"/>
                      <a:pt x="57" y="18"/>
                      <a:pt x="57" y="18"/>
                    </a:cubicBezTo>
                    <a:cubicBezTo>
                      <a:pt x="57" y="18"/>
                      <a:pt x="57" y="27"/>
                      <a:pt x="50" y="27"/>
                    </a:cubicBezTo>
                    <a:cubicBezTo>
                      <a:pt x="43" y="27"/>
                      <a:pt x="35" y="25"/>
                      <a:pt x="35" y="25"/>
                    </a:cubicBezTo>
                    <a:cubicBezTo>
                      <a:pt x="35" y="25"/>
                      <a:pt x="29" y="21"/>
                      <a:pt x="26" y="21"/>
                    </a:cubicBezTo>
                    <a:cubicBezTo>
                      <a:pt x="23" y="21"/>
                      <a:pt x="14" y="25"/>
                      <a:pt x="14" y="25"/>
                    </a:cubicBezTo>
                    <a:cubicBezTo>
                      <a:pt x="5" y="25"/>
                      <a:pt x="5" y="25"/>
                      <a:pt x="5" y="25"/>
                    </a:cubicBezTo>
                    <a:cubicBezTo>
                      <a:pt x="4" y="30"/>
                      <a:pt x="0" y="34"/>
                      <a:pt x="0" y="34"/>
                    </a:cubicBezTo>
                    <a:cubicBezTo>
                      <a:pt x="8" y="37"/>
                      <a:pt x="8" y="37"/>
                      <a:pt x="8" y="37"/>
                    </a:cubicBezTo>
                    <a:cubicBezTo>
                      <a:pt x="3" y="62"/>
                      <a:pt x="3" y="62"/>
                      <a:pt x="3" y="62"/>
                    </a:cubicBezTo>
                    <a:cubicBezTo>
                      <a:pt x="3" y="62"/>
                      <a:pt x="26" y="66"/>
                      <a:pt x="23" y="70"/>
                    </a:cubicBezTo>
                    <a:cubicBezTo>
                      <a:pt x="22" y="72"/>
                      <a:pt x="20" y="76"/>
                      <a:pt x="18" y="80"/>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70" name="Freeform 253"/>
              <p:cNvSpPr>
                <a:spLocks/>
              </p:cNvSpPr>
              <p:nvPr/>
            </p:nvSpPr>
            <p:spPr bwMode="gray">
              <a:xfrm>
                <a:off x="10336161" y="581606"/>
                <a:ext cx="88123" cy="36187"/>
              </a:xfrm>
              <a:custGeom>
                <a:avLst/>
                <a:gdLst>
                  <a:gd name="T0" fmla="*/ 233 w 239"/>
                  <a:gd name="T1" fmla="*/ 23 h 98"/>
                  <a:gd name="T2" fmla="*/ 214 w 239"/>
                  <a:gd name="T3" fmla="*/ 19 h 98"/>
                  <a:gd name="T4" fmla="*/ 194 w 239"/>
                  <a:gd name="T5" fmla="*/ 6 h 98"/>
                  <a:gd name="T6" fmla="*/ 170 w 239"/>
                  <a:gd name="T7" fmla="*/ 14 h 98"/>
                  <a:gd name="T8" fmla="*/ 159 w 239"/>
                  <a:gd name="T9" fmla="*/ 10 h 98"/>
                  <a:gd name="T10" fmla="*/ 140 w 239"/>
                  <a:gd name="T11" fmla="*/ 9 h 98"/>
                  <a:gd name="T12" fmla="*/ 132 w 239"/>
                  <a:gd name="T13" fmla="*/ 18 h 98"/>
                  <a:gd name="T14" fmla="*/ 126 w 239"/>
                  <a:gd name="T15" fmla="*/ 11 h 98"/>
                  <a:gd name="T16" fmla="*/ 119 w 239"/>
                  <a:gd name="T17" fmla="*/ 11 h 98"/>
                  <a:gd name="T18" fmla="*/ 111 w 239"/>
                  <a:gd name="T19" fmla="*/ 2 h 98"/>
                  <a:gd name="T20" fmla="*/ 91 w 239"/>
                  <a:gd name="T21" fmla="*/ 8 h 98"/>
                  <a:gd name="T22" fmla="*/ 83 w 239"/>
                  <a:gd name="T23" fmla="*/ 2 h 98"/>
                  <a:gd name="T24" fmla="*/ 72 w 239"/>
                  <a:gd name="T25" fmla="*/ 9 h 98"/>
                  <a:gd name="T26" fmla="*/ 58 w 239"/>
                  <a:gd name="T27" fmla="*/ 15 h 98"/>
                  <a:gd name="T28" fmla="*/ 58 w 239"/>
                  <a:gd name="T29" fmla="*/ 28 h 98"/>
                  <a:gd name="T30" fmla="*/ 36 w 239"/>
                  <a:gd name="T31" fmla="*/ 40 h 98"/>
                  <a:gd name="T32" fmla="*/ 24 w 239"/>
                  <a:gd name="T33" fmla="*/ 39 h 98"/>
                  <a:gd name="T34" fmla="*/ 12 w 239"/>
                  <a:gd name="T35" fmla="*/ 41 h 98"/>
                  <a:gd name="T36" fmla="*/ 3 w 239"/>
                  <a:gd name="T37" fmla="*/ 46 h 98"/>
                  <a:gd name="T38" fmla="*/ 1 w 239"/>
                  <a:gd name="T39" fmla="*/ 60 h 98"/>
                  <a:gd name="T40" fmla="*/ 0 w 239"/>
                  <a:gd name="T41" fmla="*/ 70 h 98"/>
                  <a:gd name="T42" fmla="*/ 7 w 239"/>
                  <a:gd name="T43" fmla="*/ 75 h 98"/>
                  <a:gd name="T44" fmla="*/ 7 w 239"/>
                  <a:gd name="T45" fmla="*/ 87 h 98"/>
                  <a:gd name="T46" fmla="*/ 7 w 239"/>
                  <a:gd name="T47" fmla="*/ 87 h 98"/>
                  <a:gd name="T48" fmla="*/ 13 w 239"/>
                  <a:gd name="T49" fmla="*/ 92 h 98"/>
                  <a:gd name="T50" fmla="*/ 20 w 239"/>
                  <a:gd name="T51" fmla="*/ 81 h 98"/>
                  <a:gd name="T52" fmla="*/ 40 w 239"/>
                  <a:gd name="T53" fmla="*/ 97 h 98"/>
                  <a:gd name="T54" fmla="*/ 81 w 239"/>
                  <a:gd name="T55" fmla="*/ 94 h 98"/>
                  <a:gd name="T56" fmla="*/ 87 w 239"/>
                  <a:gd name="T57" fmla="*/ 78 h 98"/>
                  <a:gd name="T58" fmla="*/ 111 w 239"/>
                  <a:gd name="T59" fmla="*/ 81 h 98"/>
                  <a:gd name="T60" fmla="*/ 118 w 239"/>
                  <a:gd name="T61" fmla="*/ 73 h 98"/>
                  <a:gd name="T62" fmla="*/ 144 w 239"/>
                  <a:gd name="T63" fmla="*/ 69 h 98"/>
                  <a:gd name="T64" fmla="*/ 155 w 239"/>
                  <a:gd name="T65" fmla="*/ 53 h 98"/>
                  <a:gd name="T66" fmla="*/ 171 w 239"/>
                  <a:gd name="T67" fmla="*/ 53 h 98"/>
                  <a:gd name="T68" fmla="*/ 174 w 239"/>
                  <a:gd name="T69" fmla="*/ 63 h 98"/>
                  <a:gd name="T70" fmla="*/ 183 w 239"/>
                  <a:gd name="T71" fmla="*/ 64 h 98"/>
                  <a:gd name="T72" fmla="*/ 188 w 239"/>
                  <a:gd name="T73" fmla="*/ 53 h 98"/>
                  <a:gd name="T74" fmla="*/ 194 w 239"/>
                  <a:gd name="T75" fmla="*/ 63 h 98"/>
                  <a:gd name="T76" fmla="*/ 223 w 239"/>
                  <a:gd name="T77" fmla="*/ 59 h 98"/>
                  <a:gd name="T78" fmla="*/ 223 w 239"/>
                  <a:gd name="T79" fmla="*/ 59 h 98"/>
                  <a:gd name="T80" fmla="*/ 224 w 239"/>
                  <a:gd name="T81" fmla="*/ 51 h 98"/>
                  <a:gd name="T82" fmla="*/ 234 w 239"/>
                  <a:gd name="T83" fmla="*/ 43 h 98"/>
                  <a:gd name="T84" fmla="*/ 237 w 239"/>
                  <a:gd name="T85" fmla="*/ 30 h 98"/>
                  <a:gd name="T86" fmla="*/ 233 w 239"/>
                  <a:gd name="T87" fmla="*/ 2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9" h="98">
                    <a:moveTo>
                      <a:pt x="233" y="23"/>
                    </a:moveTo>
                    <a:cubicBezTo>
                      <a:pt x="227" y="23"/>
                      <a:pt x="221" y="25"/>
                      <a:pt x="214" y="19"/>
                    </a:cubicBezTo>
                    <a:cubicBezTo>
                      <a:pt x="207" y="13"/>
                      <a:pt x="208" y="6"/>
                      <a:pt x="194" y="6"/>
                    </a:cubicBezTo>
                    <a:cubicBezTo>
                      <a:pt x="180" y="6"/>
                      <a:pt x="175" y="14"/>
                      <a:pt x="170" y="14"/>
                    </a:cubicBezTo>
                    <a:cubicBezTo>
                      <a:pt x="165" y="14"/>
                      <a:pt x="159" y="10"/>
                      <a:pt x="159" y="10"/>
                    </a:cubicBezTo>
                    <a:cubicBezTo>
                      <a:pt x="140" y="9"/>
                      <a:pt x="140" y="9"/>
                      <a:pt x="140" y="9"/>
                    </a:cubicBezTo>
                    <a:cubicBezTo>
                      <a:pt x="140" y="9"/>
                      <a:pt x="141" y="18"/>
                      <a:pt x="132" y="18"/>
                    </a:cubicBezTo>
                    <a:cubicBezTo>
                      <a:pt x="123" y="18"/>
                      <a:pt x="126" y="11"/>
                      <a:pt x="126" y="11"/>
                    </a:cubicBezTo>
                    <a:cubicBezTo>
                      <a:pt x="119" y="11"/>
                      <a:pt x="119" y="11"/>
                      <a:pt x="119" y="11"/>
                    </a:cubicBezTo>
                    <a:cubicBezTo>
                      <a:pt x="119" y="11"/>
                      <a:pt x="118" y="4"/>
                      <a:pt x="111" y="2"/>
                    </a:cubicBezTo>
                    <a:cubicBezTo>
                      <a:pt x="104" y="0"/>
                      <a:pt x="94" y="8"/>
                      <a:pt x="91" y="8"/>
                    </a:cubicBezTo>
                    <a:cubicBezTo>
                      <a:pt x="89" y="8"/>
                      <a:pt x="86" y="5"/>
                      <a:pt x="83" y="2"/>
                    </a:cubicBezTo>
                    <a:cubicBezTo>
                      <a:pt x="72" y="9"/>
                      <a:pt x="72" y="9"/>
                      <a:pt x="72" y="9"/>
                    </a:cubicBezTo>
                    <a:cubicBezTo>
                      <a:pt x="58" y="15"/>
                      <a:pt x="58" y="15"/>
                      <a:pt x="58" y="15"/>
                    </a:cubicBezTo>
                    <a:cubicBezTo>
                      <a:pt x="58" y="28"/>
                      <a:pt x="58" y="28"/>
                      <a:pt x="58" y="28"/>
                    </a:cubicBezTo>
                    <a:cubicBezTo>
                      <a:pt x="58" y="28"/>
                      <a:pt x="43" y="35"/>
                      <a:pt x="36" y="40"/>
                    </a:cubicBezTo>
                    <a:cubicBezTo>
                      <a:pt x="31" y="43"/>
                      <a:pt x="25" y="41"/>
                      <a:pt x="24" y="39"/>
                    </a:cubicBezTo>
                    <a:cubicBezTo>
                      <a:pt x="21" y="40"/>
                      <a:pt x="15" y="40"/>
                      <a:pt x="12" y="41"/>
                    </a:cubicBezTo>
                    <a:cubicBezTo>
                      <a:pt x="8" y="42"/>
                      <a:pt x="3" y="46"/>
                      <a:pt x="3" y="46"/>
                    </a:cubicBezTo>
                    <a:cubicBezTo>
                      <a:pt x="1" y="60"/>
                      <a:pt x="1" y="60"/>
                      <a:pt x="1" y="60"/>
                    </a:cubicBezTo>
                    <a:cubicBezTo>
                      <a:pt x="0" y="70"/>
                      <a:pt x="0" y="70"/>
                      <a:pt x="0" y="70"/>
                    </a:cubicBezTo>
                    <a:cubicBezTo>
                      <a:pt x="0" y="70"/>
                      <a:pt x="6" y="69"/>
                      <a:pt x="7" y="75"/>
                    </a:cubicBezTo>
                    <a:cubicBezTo>
                      <a:pt x="7" y="78"/>
                      <a:pt x="7" y="83"/>
                      <a:pt x="7" y="87"/>
                    </a:cubicBezTo>
                    <a:cubicBezTo>
                      <a:pt x="7" y="87"/>
                      <a:pt x="7" y="87"/>
                      <a:pt x="7" y="87"/>
                    </a:cubicBezTo>
                    <a:cubicBezTo>
                      <a:pt x="13" y="92"/>
                      <a:pt x="13" y="92"/>
                      <a:pt x="13" y="92"/>
                    </a:cubicBezTo>
                    <a:cubicBezTo>
                      <a:pt x="20" y="81"/>
                      <a:pt x="20" y="81"/>
                      <a:pt x="20" y="81"/>
                    </a:cubicBezTo>
                    <a:cubicBezTo>
                      <a:pt x="20" y="81"/>
                      <a:pt x="23" y="98"/>
                      <a:pt x="40" y="97"/>
                    </a:cubicBezTo>
                    <a:cubicBezTo>
                      <a:pt x="57" y="96"/>
                      <a:pt x="81" y="94"/>
                      <a:pt x="81" y="94"/>
                    </a:cubicBezTo>
                    <a:cubicBezTo>
                      <a:pt x="87" y="78"/>
                      <a:pt x="87" y="78"/>
                      <a:pt x="87" y="78"/>
                    </a:cubicBezTo>
                    <a:cubicBezTo>
                      <a:pt x="111" y="81"/>
                      <a:pt x="111" y="81"/>
                      <a:pt x="111" y="81"/>
                    </a:cubicBezTo>
                    <a:cubicBezTo>
                      <a:pt x="118" y="73"/>
                      <a:pt x="118" y="73"/>
                      <a:pt x="118" y="73"/>
                    </a:cubicBezTo>
                    <a:cubicBezTo>
                      <a:pt x="118" y="73"/>
                      <a:pt x="141" y="72"/>
                      <a:pt x="144" y="69"/>
                    </a:cubicBezTo>
                    <a:cubicBezTo>
                      <a:pt x="147" y="66"/>
                      <a:pt x="155" y="53"/>
                      <a:pt x="155" y="53"/>
                    </a:cubicBezTo>
                    <a:cubicBezTo>
                      <a:pt x="171" y="53"/>
                      <a:pt x="171" y="53"/>
                      <a:pt x="171" y="53"/>
                    </a:cubicBezTo>
                    <a:cubicBezTo>
                      <a:pt x="174" y="63"/>
                      <a:pt x="174" y="63"/>
                      <a:pt x="174" y="63"/>
                    </a:cubicBezTo>
                    <a:cubicBezTo>
                      <a:pt x="183" y="64"/>
                      <a:pt x="183" y="64"/>
                      <a:pt x="183" y="64"/>
                    </a:cubicBezTo>
                    <a:cubicBezTo>
                      <a:pt x="183" y="64"/>
                      <a:pt x="183" y="53"/>
                      <a:pt x="188" y="53"/>
                    </a:cubicBezTo>
                    <a:cubicBezTo>
                      <a:pt x="193" y="53"/>
                      <a:pt x="194" y="63"/>
                      <a:pt x="194" y="63"/>
                    </a:cubicBezTo>
                    <a:cubicBezTo>
                      <a:pt x="194" y="63"/>
                      <a:pt x="215" y="57"/>
                      <a:pt x="223" y="59"/>
                    </a:cubicBezTo>
                    <a:cubicBezTo>
                      <a:pt x="223" y="59"/>
                      <a:pt x="223" y="59"/>
                      <a:pt x="223" y="59"/>
                    </a:cubicBezTo>
                    <a:cubicBezTo>
                      <a:pt x="224" y="51"/>
                      <a:pt x="224" y="51"/>
                      <a:pt x="224" y="51"/>
                    </a:cubicBezTo>
                    <a:cubicBezTo>
                      <a:pt x="224" y="51"/>
                      <a:pt x="232" y="49"/>
                      <a:pt x="234" y="43"/>
                    </a:cubicBezTo>
                    <a:cubicBezTo>
                      <a:pt x="236" y="37"/>
                      <a:pt x="237" y="30"/>
                      <a:pt x="237" y="30"/>
                    </a:cubicBezTo>
                    <a:cubicBezTo>
                      <a:pt x="237" y="30"/>
                      <a:pt x="239" y="23"/>
                      <a:pt x="233" y="23"/>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71" name="Freeform 254"/>
              <p:cNvSpPr>
                <a:spLocks/>
              </p:cNvSpPr>
              <p:nvPr/>
            </p:nvSpPr>
            <p:spPr bwMode="gray">
              <a:xfrm>
                <a:off x="10326959" y="601104"/>
                <a:ext cx="105436" cy="54593"/>
              </a:xfrm>
              <a:custGeom>
                <a:avLst/>
                <a:gdLst>
                  <a:gd name="T0" fmla="*/ 31 w 286"/>
                  <a:gd name="T1" fmla="*/ 43 h 148"/>
                  <a:gd name="T2" fmla="*/ 16 w 286"/>
                  <a:gd name="T3" fmla="*/ 43 h 148"/>
                  <a:gd name="T4" fmla="*/ 15 w 286"/>
                  <a:gd name="T5" fmla="*/ 52 h 148"/>
                  <a:gd name="T6" fmla="*/ 23 w 286"/>
                  <a:gd name="T7" fmla="*/ 53 h 148"/>
                  <a:gd name="T8" fmla="*/ 15 w 286"/>
                  <a:gd name="T9" fmla="*/ 65 h 148"/>
                  <a:gd name="T10" fmla="*/ 15 w 286"/>
                  <a:gd name="T11" fmla="*/ 79 h 148"/>
                  <a:gd name="T12" fmla="*/ 2 w 286"/>
                  <a:gd name="T13" fmla="*/ 81 h 148"/>
                  <a:gd name="T14" fmla="*/ 0 w 286"/>
                  <a:gd name="T15" fmla="*/ 85 h 148"/>
                  <a:gd name="T16" fmla="*/ 7 w 286"/>
                  <a:gd name="T17" fmla="*/ 90 h 148"/>
                  <a:gd name="T18" fmla="*/ 10 w 286"/>
                  <a:gd name="T19" fmla="*/ 100 h 148"/>
                  <a:gd name="T20" fmla="*/ 20 w 286"/>
                  <a:gd name="T21" fmla="*/ 107 h 148"/>
                  <a:gd name="T22" fmla="*/ 34 w 286"/>
                  <a:gd name="T23" fmla="*/ 120 h 148"/>
                  <a:gd name="T24" fmla="*/ 54 w 286"/>
                  <a:gd name="T25" fmla="*/ 137 h 148"/>
                  <a:gd name="T26" fmla="*/ 63 w 286"/>
                  <a:gd name="T27" fmla="*/ 141 h 148"/>
                  <a:gd name="T28" fmla="*/ 75 w 286"/>
                  <a:gd name="T29" fmla="*/ 141 h 148"/>
                  <a:gd name="T30" fmla="*/ 78 w 286"/>
                  <a:gd name="T31" fmla="*/ 148 h 148"/>
                  <a:gd name="T32" fmla="*/ 106 w 286"/>
                  <a:gd name="T33" fmla="*/ 145 h 148"/>
                  <a:gd name="T34" fmla="*/ 112 w 286"/>
                  <a:gd name="T35" fmla="*/ 139 h 148"/>
                  <a:gd name="T36" fmla="*/ 115 w 286"/>
                  <a:gd name="T37" fmla="*/ 140 h 148"/>
                  <a:gd name="T38" fmla="*/ 118 w 286"/>
                  <a:gd name="T39" fmla="*/ 136 h 148"/>
                  <a:gd name="T40" fmla="*/ 133 w 286"/>
                  <a:gd name="T41" fmla="*/ 136 h 148"/>
                  <a:gd name="T42" fmla="*/ 145 w 286"/>
                  <a:gd name="T43" fmla="*/ 125 h 148"/>
                  <a:gd name="T44" fmla="*/ 163 w 286"/>
                  <a:gd name="T45" fmla="*/ 125 h 148"/>
                  <a:gd name="T46" fmla="*/ 176 w 286"/>
                  <a:gd name="T47" fmla="*/ 131 h 148"/>
                  <a:gd name="T48" fmla="*/ 192 w 286"/>
                  <a:gd name="T49" fmla="*/ 127 h 148"/>
                  <a:gd name="T50" fmla="*/ 194 w 286"/>
                  <a:gd name="T51" fmla="*/ 118 h 148"/>
                  <a:gd name="T52" fmla="*/ 205 w 286"/>
                  <a:gd name="T53" fmla="*/ 120 h 148"/>
                  <a:gd name="T54" fmla="*/ 221 w 286"/>
                  <a:gd name="T55" fmla="*/ 110 h 148"/>
                  <a:gd name="T56" fmla="*/ 222 w 286"/>
                  <a:gd name="T57" fmla="*/ 96 h 148"/>
                  <a:gd name="T58" fmla="*/ 238 w 286"/>
                  <a:gd name="T59" fmla="*/ 83 h 148"/>
                  <a:gd name="T60" fmla="*/ 245 w 286"/>
                  <a:gd name="T61" fmla="*/ 66 h 148"/>
                  <a:gd name="T62" fmla="*/ 246 w 286"/>
                  <a:gd name="T63" fmla="*/ 48 h 148"/>
                  <a:gd name="T64" fmla="*/ 266 w 286"/>
                  <a:gd name="T65" fmla="*/ 41 h 148"/>
                  <a:gd name="T66" fmla="*/ 286 w 286"/>
                  <a:gd name="T67" fmla="*/ 27 h 148"/>
                  <a:gd name="T68" fmla="*/ 264 w 286"/>
                  <a:gd name="T69" fmla="*/ 19 h 148"/>
                  <a:gd name="T70" fmla="*/ 248 w 286"/>
                  <a:gd name="T71" fmla="*/ 6 h 148"/>
                  <a:gd name="T72" fmla="*/ 219 w 286"/>
                  <a:gd name="T73" fmla="*/ 10 h 148"/>
                  <a:gd name="T74" fmla="*/ 213 w 286"/>
                  <a:gd name="T75" fmla="*/ 0 h 148"/>
                  <a:gd name="T76" fmla="*/ 208 w 286"/>
                  <a:gd name="T77" fmla="*/ 11 h 148"/>
                  <a:gd name="T78" fmla="*/ 199 w 286"/>
                  <a:gd name="T79" fmla="*/ 10 h 148"/>
                  <a:gd name="T80" fmla="*/ 196 w 286"/>
                  <a:gd name="T81" fmla="*/ 0 h 148"/>
                  <a:gd name="T82" fmla="*/ 180 w 286"/>
                  <a:gd name="T83" fmla="*/ 0 h 148"/>
                  <a:gd name="T84" fmla="*/ 169 w 286"/>
                  <a:gd name="T85" fmla="*/ 16 h 148"/>
                  <a:gd name="T86" fmla="*/ 143 w 286"/>
                  <a:gd name="T87" fmla="*/ 20 h 148"/>
                  <a:gd name="T88" fmla="*/ 136 w 286"/>
                  <a:gd name="T89" fmla="*/ 28 h 148"/>
                  <a:gd name="T90" fmla="*/ 112 w 286"/>
                  <a:gd name="T91" fmla="*/ 25 h 148"/>
                  <a:gd name="T92" fmla="*/ 106 w 286"/>
                  <a:gd name="T93" fmla="*/ 41 h 148"/>
                  <a:gd name="T94" fmla="*/ 65 w 286"/>
                  <a:gd name="T95" fmla="*/ 44 h 148"/>
                  <a:gd name="T96" fmla="*/ 45 w 286"/>
                  <a:gd name="T97" fmla="*/ 28 h 148"/>
                  <a:gd name="T98" fmla="*/ 38 w 286"/>
                  <a:gd name="T99" fmla="*/ 39 h 148"/>
                  <a:gd name="T100" fmla="*/ 32 w 286"/>
                  <a:gd name="T101" fmla="*/ 34 h 148"/>
                  <a:gd name="T102" fmla="*/ 31 w 286"/>
                  <a:gd name="T103" fmla="*/ 4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6" h="148">
                    <a:moveTo>
                      <a:pt x="31" y="43"/>
                    </a:moveTo>
                    <a:cubicBezTo>
                      <a:pt x="16" y="43"/>
                      <a:pt x="16" y="43"/>
                      <a:pt x="16" y="43"/>
                    </a:cubicBezTo>
                    <a:cubicBezTo>
                      <a:pt x="15" y="52"/>
                      <a:pt x="15" y="52"/>
                      <a:pt x="15" y="52"/>
                    </a:cubicBezTo>
                    <a:cubicBezTo>
                      <a:pt x="23" y="53"/>
                      <a:pt x="23" y="53"/>
                      <a:pt x="23" y="53"/>
                    </a:cubicBezTo>
                    <a:cubicBezTo>
                      <a:pt x="15" y="65"/>
                      <a:pt x="15" y="65"/>
                      <a:pt x="15" y="65"/>
                    </a:cubicBezTo>
                    <a:cubicBezTo>
                      <a:pt x="15" y="79"/>
                      <a:pt x="15" y="79"/>
                      <a:pt x="15" y="79"/>
                    </a:cubicBezTo>
                    <a:cubicBezTo>
                      <a:pt x="2" y="81"/>
                      <a:pt x="2" y="81"/>
                      <a:pt x="2" y="81"/>
                    </a:cubicBezTo>
                    <a:cubicBezTo>
                      <a:pt x="0" y="85"/>
                      <a:pt x="0" y="85"/>
                      <a:pt x="0" y="85"/>
                    </a:cubicBezTo>
                    <a:cubicBezTo>
                      <a:pt x="7" y="90"/>
                      <a:pt x="7" y="90"/>
                      <a:pt x="7" y="90"/>
                    </a:cubicBezTo>
                    <a:cubicBezTo>
                      <a:pt x="10" y="100"/>
                      <a:pt x="10" y="100"/>
                      <a:pt x="10" y="100"/>
                    </a:cubicBezTo>
                    <a:cubicBezTo>
                      <a:pt x="20" y="107"/>
                      <a:pt x="20" y="107"/>
                      <a:pt x="20" y="107"/>
                    </a:cubicBezTo>
                    <a:cubicBezTo>
                      <a:pt x="20" y="107"/>
                      <a:pt x="32" y="117"/>
                      <a:pt x="34" y="120"/>
                    </a:cubicBezTo>
                    <a:cubicBezTo>
                      <a:pt x="36" y="123"/>
                      <a:pt x="54" y="137"/>
                      <a:pt x="54" y="137"/>
                    </a:cubicBezTo>
                    <a:cubicBezTo>
                      <a:pt x="63" y="141"/>
                      <a:pt x="63" y="141"/>
                      <a:pt x="63" y="141"/>
                    </a:cubicBezTo>
                    <a:cubicBezTo>
                      <a:pt x="75" y="141"/>
                      <a:pt x="75" y="141"/>
                      <a:pt x="75" y="141"/>
                    </a:cubicBezTo>
                    <a:cubicBezTo>
                      <a:pt x="78" y="148"/>
                      <a:pt x="78" y="148"/>
                      <a:pt x="78" y="148"/>
                    </a:cubicBezTo>
                    <a:cubicBezTo>
                      <a:pt x="106" y="145"/>
                      <a:pt x="106" y="145"/>
                      <a:pt x="106" y="145"/>
                    </a:cubicBezTo>
                    <a:cubicBezTo>
                      <a:pt x="112" y="139"/>
                      <a:pt x="112" y="139"/>
                      <a:pt x="112" y="139"/>
                    </a:cubicBezTo>
                    <a:cubicBezTo>
                      <a:pt x="115" y="140"/>
                      <a:pt x="115" y="140"/>
                      <a:pt x="115" y="140"/>
                    </a:cubicBezTo>
                    <a:cubicBezTo>
                      <a:pt x="118" y="136"/>
                      <a:pt x="118" y="136"/>
                      <a:pt x="118" y="136"/>
                    </a:cubicBezTo>
                    <a:cubicBezTo>
                      <a:pt x="133" y="136"/>
                      <a:pt x="133" y="136"/>
                      <a:pt x="133" y="136"/>
                    </a:cubicBezTo>
                    <a:cubicBezTo>
                      <a:pt x="133" y="136"/>
                      <a:pt x="142" y="131"/>
                      <a:pt x="145" y="125"/>
                    </a:cubicBezTo>
                    <a:cubicBezTo>
                      <a:pt x="148" y="119"/>
                      <a:pt x="163" y="125"/>
                      <a:pt x="163" y="125"/>
                    </a:cubicBezTo>
                    <a:cubicBezTo>
                      <a:pt x="176" y="131"/>
                      <a:pt x="176" y="131"/>
                      <a:pt x="176" y="131"/>
                    </a:cubicBezTo>
                    <a:cubicBezTo>
                      <a:pt x="192" y="127"/>
                      <a:pt x="192" y="127"/>
                      <a:pt x="192" y="127"/>
                    </a:cubicBezTo>
                    <a:cubicBezTo>
                      <a:pt x="194" y="118"/>
                      <a:pt x="194" y="118"/>
                      <a:pt x="194" y="118"/>
                    </a:cubicBezTo>
                    <a:cubicBezTo>
                      <a:pt x="205" y="120"/>
                      <a:pt x="205" y="120"/>
                      <a:pt x="205" y="120"/>
                    </a:cubicBezTo>
                    <a:cubicBezTo>
                      <a:pt x="205" y="120"/>
                      <a:pt x="215" y="116"/>
                      <a:pt x="221" y="110"/>
                    </a:cubicBezTo>
                    <a:cubicBezTo>
                      <a:pt x="227" y="104"/>
                      <a:pt x="222" y="96"/>
                      <a:pt x="222" y="96"/>
                    </a:cubicBezTo>
                    <a:cubicBezTo>
                      <a:pt x="222" y="96"/>
                      <a:pt x="228" y="88"/>
                      <a:pt x="238" y="83"/>
                    </a:cubicBezTo>
                    <a:cubicBezTo>
                      <a:pt x="248" y="78"/>
                      <a:pt x="245" y="66"/>
                      <a:pt x="245" y="66"/>
                    </a:cubicBezTo>
                    <a:cubicBezTo>
                      <a:pt x="245" y="66"/>
                      <a:pt x="245" y="54"/>
                      <a:pt x="246" y="48"/>
                    </a:cubicBezTo>
                    <a:cubicBezTo>
                      <a:pt x="247" y="42"/>
                      <a:pt x="256" y="42"/>
                      <a:pt x="266" y="41"/>
                    </a:cubicBezTo>
                    <a:cubicBezTo>
                      <a:pt x="276" y="40"/>
                      <a:pt x="286" y="27"/>
                      <a:pt x="286" y="27"/>
                    </a:cubicBezTo>
                    <a:cubicBezTo>
                      <a:pt x="286" y="27"/>
                      <a:pt x="270" y="20"/>
                      <a:pt x="264" y="19"/>
                    </a:cubicBezTo>
                    <a:cubicBezTo>
                      <a:pt x="258" y="18"/>
                      <a:pt x="256" y="8"/>
                      <a:pt x="248" y="6"/>
                    </a:cubicBezTo>
                    <a:cubicBezTo>
                      <a:pt x="240" y="4"/>
                      <a:pt x="219" y="10"/>
                      <a:pt x="219" y="10"/>
                    </a:cubicBezTo>
                    <a:cubicBezTo>
                      <a:pt x="219" y="10"/>
                      <a:pt x="218" y="0"/>
                      <a:pt x="213" y="0"/>
                    </a:cubicBezTo>
                    <a:cubicBezTo>
                      <a:pt x="208" y="0"/>
                      <a:pt x="208" y="11"/>
                      <a:pt x="208" y="11"/>
                    </a:cubicBezTo>
                    <a:cubicBezTo>
                      <a:pt x="199" y="10"/>
                      <a:pt x="199" y="10"/>
                      <a:pt x="199" y="10"/>
                    </a:cubicBezTo>
                    <a:cubicBezTo>
                      <a:pt x="196" y="0"/>
                      <a:pt x="196" y="0"/>
                      <a:pt x="196" y="0"/>
                    </a:cubicBezTo>
                    <a:cubicBezTo>
                      <a:pt x="180" y="0"/>
                      <a:pt x="180" y="0"/>
                      <a:pt x="180" y="0"/>
                    </a:cubicBezTo>
                    <a:cubicBezTo>
                      <a:pt x="180" y="0"/>
                      <a:pt x="172" y="13"/>
                      <a:pt x="169" y="16"/>
                    </a:cubicBezTo>
                    <a:cubicBezTo>
                      <a:pt x="166" y="19"/>
                      <a:pt x="143" y="20"/>
                      <a:pt x="143" y="20"/>
                    </a:cubicBezTo>
                    <a:cubicBezTo>
                      <a:pt x="136" y="28"/>
                      <a:pt x="136" y="28"/>
                      <a:pt x="136" y="28"/>
                    </a:cubicBezTo>
                    <a:cubicBezTo>
                      <a:pt x="112" y="25"/>
                      <a:pt x="112" y="25"/>
                      <a:pt x="112" y="25"/>
                    </a:cubicBezTo>
                    <a:cubicBezTo>
                      <a:pt x="106" y="41"/>
                      <a:pt x="106" y="41"/>
                      <a:pt x="106" y="41"/>
                    </a:cubicBezTo>
                    <a:cubicBezTo>
                      <a:pt x="106" y="41"/>
                      <a:pt x="82" y="43"/>
                      <a:pt x="65" y="44"/>
                    </a:cubicBezTo>
                    <a:cubicBezTo>
                      <a:pt x="48" y="45"/>
                      <a:pt x="45" y="28"/>
                      <a:pt x="45" y="28"/>
                    </a:cubicBezTo>
                    <a:cubicBezTo>
                      <a:pt x="38" y="39"/>
                      <a:pt x="38" y="39"/>
                      <a:pt x="38" y="39"/>
                    </a:cubicBezTo>
                    <a:cubicBezTo>
                      <a:pt x="32" y="34"/>
                      <a:pt x="32" y="34"/>
                      <a:pt x="32" y="34"/>
                    </a:cubicBezTo>
                    <a:cubicBezTo>
                      <a:pt x="31" y="39"/>
                      <a:pt x="31" y="43"/>
                      <a:pt x="31" y="43"/>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73" name="Freeform 256"/>
              <p:cNvSpPr>
                <a:spLocks/>
              </p:cNvSpPr>
              <p:nvPr/>
            </p:nvSpPr>
            <p:spPr bwMode="gray">
              <a:xfrm>
                <a:off x="10168493" y="614830"/>
                <a:ext cx="72214" cy="40087"/>
              </a:xfrm>
              <a:custGeom>
                <a:avLst/>
                <a:gdLst>
                  <a:gd name="T0" fmla="*/ 93 w 196"/>
                  <a:gd name="T1" fmla="*/ 17 h 109"/>
                  <a:gd name="T2" fmla="*/ 81 w 196"/>
                  <a:gd name="T3" fmla="*/ 17 h 109"/>
                  <a:gd name="T4" fmla="*/ 70 w 196"/>
                  <a:gd name="T5" fmla="*/ 15 h 109"/>
                  <a:gd name="T6" fmla="*/ 70 w 196"/>
                  <a:gd name="T7" fmla="*/ 16 h 109"/>
                  <a:gd name="T8" fmla="*/ 65 w 196"/>
                  <a:gd name="T9" fmla="*/ 26 h 109"/>
                  <a:gd name="T10" fmla="*/ 52 w 196"/>
                  <a:gd name="T11" fmla="*/ 19 h 109"/>
                  <a:gd name="T12" fmla="*/ 47 w 196"/>
                  <a:gd name="T13" fmla="*/ 28 h 109"/>
                  <a:gd name="T14" fmla="*/ 36 w 196"/>
                  <a:gd name="T15" fmla="*/ 43 h 109"/>
                  <a:gd name="T16" fmla="*/ 25 w 196"/>
                  <a:gd name="T17" fmla="*/ 43 h 109"/>
                  <a:gd name="T18" fmla="*/ 22 w 196"/>
                  <a:gd name="T19" fmla="*/ 56 h 109"/>
                  <a:gd name="T20" fmla="*/ 4 w 196"/>
                  <a:gd name="T21" fmla="*/ 72 h 109"/>
                  <a:gd name="T22" fmla="*/ 10 w 196"/>
                  <a:gd name="T23" fmla="*/ 80 h 109"/>
                  <a:gd name="T24" fmla="*/ 6 w 196"/>
                  <a:gd name="T25" fmla="*/ 89 h 109"/>
                  <a:gd name="T26" fmla="*/ 24 w 196"/>
                  <a:gd name="T27" fmla="*/ 73 h 109"/>
                  <a:gd name="T28" fmla="*/ 39 w 196"/>
                  <a:gd name="T29" fmla="*/ 75 h 109"/>
                  <a:gd name="T30" fmla="*/ 38 w 196"/>
                  <a:gd name="T31" fmla="*/ 93 h 109"/>
                  <a:gd name="T32" fmla="*/ 45 w 196"/>
                  <a:gd name="T33" fmla="*/ 103 h 109"/>
                  <a:gd name="T34" fmla="*/ 52 w 196"/>
                  <a:gd name="T35" fmla="*/ 103 h 109"/>
                  <a:gd name="T36" fmla="*/ 66 w 196"/>
                  <a:gd name="T37" fmla="*/ 96 h 109"/>
                  <a:gd name="T38" fmla="*/ 86 w 196"/>
                  <a:gd name="T39" fmla="*/ 101 h 109"/>
                  <a:gd name="T40" fmla="*/ 92 w 196"/>
                  <a:gd name="T41" fmla="*/ 81 h 109"/>
                  <a:gd name="T42" fmla="*/ 103 w 196"/>
                  <a:gd name="T43" fmla="*/ 75 h 109"/>
                  <a:gd name="T44" fmla="*/ 111 w 196"/>
                  <a:gd name="T45" fmla="*/ 90 h 109"/>
                  <a:gd name="T46" fmla="*/ 116 w 196"/>
                  <a:gd name="T47" fmla="*/ 91 h 109"/>
                  <a:gd name="T48" fmla="*/ 132 w 196"/>
                  <a:gd name="T49" fmla="*/ 108 h 109"/>
                  <a:gd name="T50" fmla="*/ 133 w 196"/>
                  <a:gd name="T51" fmla="*/ 93 h 109"/>
                  <a:gd name="T52" fmla="*/ 139 w 196"/>
                  <a:gd name="T53" fmla="*/ 87 h 109"/>
                  <a:gd name="T54" fmla="*/ 144 w 196"/>
                  <a:gd name="T55" fmla="*/ 71 h 109"/>
                  <a:gd name="T56" fmla="*/ 150 w 196"/>
                  <a:gd name="T57" fmla="*/ 83 h 109"/>
                  <a:gd name="T58" fmla="*/ 164 w 196"/>
                  <a:gd name="T59" fmla="*/ 80 h 109"/>
                  <a:gd name="T60" fmla="*/ 175 w 196"/>
                  <a:gd name="T61" fmla="*/ 85 h 109"/>
                  <a:gd name="T62" fmla="*/ 180 w 196"/>
                  <a:gd name="T63" fmla="*/ 79 h 109"/>
                  <a:gd name="T64" fmla="*/ 176 w 196"/>
                  <a:gd name="T65" fmla="*/ 66 h 109"/>
                  <a:gd name="T66" fmla="*/ 189 w 196"/>
                  <a:gd name="T67" fmla="*/ 68 h 109"/>
                  <a:gd name="T68" fmla="*/ 191 w 196"/>
                  <a:gd name="T69" fmla="*/ 55 h 109"/>
                  <a:gd name="T70" fmla="*/ 196 w 196"/>
                  <a:gd name="T71" fmla="*/ 54 h 109"/>
                  <a:gd name="T72" fmla="*/ 187 w 196"/>
                  <a:gd name="T73" fmla="*/ 43 h 109"/>
                  <a:gd name="T74" fmla="*/ 171 w 196"/>
                  <a:gd name="T75" fmla="*/ 55 h 109"/>
                  <a:gd name="T76" fmla="*/ 166 w 196"/>
                  <a:gd name="T77" fmla="*/ 43 h 109"/>
                  <a:gd name="T78" fmla="*/ 154 w 196"/>
                  <a:gd name="T79" fmla="*/ 44 h 109"/>
                  <a:gd name="T80" fmla="*/ 146 w 196"/>
                  <a:gd name="T81" fmla="*/ 42 h 109"/>
                  <a:gd name="T82" fmla="*/ 153 w 196"/>
                  <a:gd name="T83" fmla="*/ 29 h 109"/>
                  <a:gd name="T84" fmla="*/ 154 w 196"/>
                  <a:gd name="T85" fmla="*/ 19 h 109"/>
                  <a:gd name="T86" fmla="*/ 150 w 196"/>
                  <a:gd name="T87" fmla="*/ 19 h 109"/>
                  <a:gd name="T88" fmla="*/ 144 w 196"/>
                  <a:gd name="T89" fmla="*/ 11 h 109"/>
                  <a:gd name="T90" fmla="*/ 134 w 196"/>
                  <a:gd name="T91" fmla="*/ 8 h 109"/>
                  <a:gd name="T92" fmla="*/ 125 w 196"/>
                  <a:gd name="T93" fmla="*/ 8 h 109"/>
                  <a:gd name="T94" fmla="*/ 109 w 196"/>
                  <a:gd name="T95" fmla="*/ 1 h 109"/>
                  <a:gd name="T96" fmla="*/ 107 w 196"/>
                  <a:gd name="T97" fmla="*/ 14 h 109"/>
                  <a:gd name="T98" fmla="*/ 103 w 196"/>
                  <a:gd name="T99" fmla="*/ 10 h 109"/>
                  <a:gd name="T100" fmla="*/ 93 w 196"/>
                  <a:gd name="T101" fmla="*/ 1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6" h="109">
                    <a:moveTo>
                      <a:pt x="93" y="17"/>
                    </a:moveTo>
                    <a:cubicBezTo>
                      <a:pt x="81" y="17"/>
                      <a:pt x="81" y="17"/>
                      <a:pt x="81" y="17"/>
                    </a:cubicBezTo>
                    <a:cubicBezTo>
                      <a:pt x="70" y="15"/>
                      <a:pt x="70" y="15"/>
                      <a:pt x="70" y="15"/>
                    </a:cubicBezTo>
                    <a:cubicBezTo>
                      <a:pt x="70" y="16"/>
                      <a:pt x="70" y="16"/>
                      <a:pt x="70" y="16"/>
                    </a:cubicBezTo>
                    <a:cubicBezTo>
                      <a:pt x="65" y="26"/>
                      <a:pt x="65" y="26"/>
                      <a:pt x="65" y="26"/>
                    </a:cubicBezTo>
                    <a:cubicBezTo>
                      <a:pt x="52" y="19"/>
                      <a:pt x="52" y="19"/>
                      <a:pt x="52" y="19"/>
                    </a:cubicBezTo>
                    <a:cubicBezTo>
                      <a:pt x="47" y="28"/>
                      <a:pt x="47" y="28"/>
                      <a:pt x="47" y="28"/>
                    </a:cubicBezTo>
                    <a:cubicBezTo>
                      <a:pt x="47" y="28"/>
                      <a:pt x="41" y="37"/>
                      <a:pt x="36" y="43"/>
                    </a:cubicBezTo>
                    <a:cubicBezTo>
                      <a:pt x="31" y="49"/>
                      <a:pt x="25" y="43"/>
                      <a:pt x="25" y="43"/>
                    </a:cubicBezTo>
                    <a:cubicBezTo>
                      <a:pt x="25" y="43"/>
                      <a:pt x="28" y="49"/>
                      <a:pt x="22" y="56"/>
                    </a:cubicBezTo>
                    <a:cubicBezTo>
                      <a:pt x="16" y="63"/>
                      <a:pt x="4" y="72"/>
                      <a:pt x="4" y="72"/>
                    </a:cubicBezTo>
                    <a:cubicBezTo>
                      <a:pt x="10" y="80"/>
                      <a:pt x="10" y="80"/>
                      <a:pt x="10" y="80"/>
                    </a:cubicBezTo>
                    <a:cubicBezTo>
                      <a:pt x="10" y="80"/>
                      <a:pt x="0" y="88"/>
                      <a:pt x="6" y="89"/>
                    </a:cubicBezTo>
                    <a:cubicBezTo>
                      <a:pt x="12" y="90"/>
                      <a:pt x="17" y="77"/>
                      <a:pt x="24" y="73"/>
                    </a:cubicBezTo>
                    <a:cubicBezTo>
                      <a:pt x="31" y="69"/>
                      <a:pt x="39" y="75"/>
                      <a:pt x="39" y="75"/>
                    </a:cubicBezTo>
                    <a:cubicBezTo>
                      <a:pt x="38" y="93"/>
                      <a:pt x="38" y="93"/>
                      <a:pt x="38" y="93"/>
                    </a:cubicBezTo>
                    <a:cubicBezTo>
                      <a:pt x="38" y="93"/>
                      <a:pt x="45" y="99"/>
                      <a:pt x="45" y="103"/>
                    </a:cubicBezTo>
                    <a:cubicBezTo>
                      <a:pt x="52" y="103"/>
                      <a:pt x="52" y="103"/>
                      <a:pt x="52" y="103"/>
                    </a:cubicBezTo>
                    <a:cubicBezTo>
                      <a:pt x="52" y="103"/>
                      <a:pt x="61" y="96"/>
                      <a:pt x="66" y="96"/>
                    </a:cubicBezTo>
                    <a:cubicBezTo>
                      <a:pt x="71" y="96"/>
                      <a:pt x="76" y="109"/>
                      <a:pt x="86" y="101"/>
                    </a:cubicBezTo>
                    <a:cubicBezTo>
                      <a:pt x="96" y="92"/>
                      <a:pt x="92" y="81"/>
                      <a:pt x="92" y="81"/>
                    </a:cubicBezTo>
                    <a:cubicBezTo>
                      <a:pt x="92" y="81"/>
                      <a:pt x="99" y="75"/>
                      <a:pt x="103" y="75"/>
                    </a:cubicBezTo>
                    <a:cubicBezTo>
                      <a:pt x="107" y="75"/>
                      <a:pt x="111" y="90"/>
                      <a:pt x="111" y="90"/>
                    </a:cubicBezTo>
                    <a:cubicBezTo>
                      <a:pt x="116" y="91"/>
                      <a:pt x="116" y="91"/>
                      <a:pt x="116" y="91"/>
                    </a:cubicBezTo>
                    <a:cubicBezTo>
                      <a:pt x="132" y="108"/>
                      <a:pt x="132" y="108"/>
                      <a:pt x="132" y="108"/>
                    </a:cubicBezTo>
                    <a:cubicBezTo>
                      <a:pt x="133" y="93"/>
                      <a:pt x="133" y="93"/>
                      <a:pt x="133" y="93"/>
                    </a:cubicBezTo>
                    <a:cubicBezTo>
                      <a:pt x="139" y="87"/>
                      <a:pt x="139" y="87"/>
                      <a:pt x="139" y="87"/>
                    </a:cubicBezTo>
                    <a:cubicBezTo>
                      <a:pt x="144" y="71"/>
                      <a:pt x="144" y="71"/>
                      <a:pt x="144" y="71"/>
                    </a:cubicBezTo>
                    <a:cubicBezTo>
                      <a:pt x="150" y="83"/>
                      <a:pt x="150" y="83"/>
                      <a:pt x="150" y="83"/>
                    </a:cubicBezTo>
                    <a:cubicBezTo>
                      <a:pt x="164" y="80"/>
                      <a:pt x="164" y="80"/>
                      <a:pt x="164" y="80"/>
                    </a:cubicBezTo>
                    <a:cubicBezTo>
                      <a:pt x="175" y="85"/>
                      <a:pt x="175" y="85"/>
                      <a:pt x="175" y="85"/>
                    </a:cubicBezTo>
                    <a:cubicBezTo>
                      <a:pt x="180" y="79"/>
                      <a:pt x="180" y="79"/>
                      <a:pt x="180" y="79"/>
                    </a:cubicBezTo>
                    <a:cubicBezTo>
                      <a:pt x="180" y="79"/>
                      <a:pt x="165" y="68"/>
                      <a:pt x="176" y="66"/>
                    </a:cubicBezTo>
                    <a:cubicBezTo>
                      <a:pt x="187" y="64"/>
                      <a:pt x="189" y="68"/>
                      <a:pt x="189" y="68"/>
                    </a:cubicBezTo>
                    <a:cubicBezTo>
                      <a:pt x="191" y="55"/>
                      <a:pt x="191" y="55"/>
                      <a:pt x="191" y="55"/>
                    </a:cubicBezTo>
                    <a:cubicBezTo>
                      <a:pt x="196" y="54"/>
                      <a:pt x="196" y="54"/>
                      <a:pt x="196" y="54"/>
                    </a:cubicBezTo>
                    <a:cubicBezTo>
                      <a:pt x="195" y="50"/>
                      <a:pt x="192" y="44"/>
                      <a:pt x="187" y="43"/>
                    </a:cubicBezTo>
                    <a:cubicBezTo>
                      <a:pt x="176" y="43"/>
                      <a:pt x="178" y="52"/>
                      <a:pt x="171" y="55"/>
                    </a:cubicBezTo>
                    <a:cubicBezTo>
                      <a:pt x="163" y="57"/>
                      <a:pt x="166" y="43"/>
                      <a:pt x="166" y="43"/>
                    </a:cubicBezTo>
                    <a:cubicBezTo>
                      <a:pt x="154" y="44"/>
                      <a:pt x="154" y="44"/>
                      <a:pt x="154" y="44"/>
                    </a:cubicBezTo>
                    <a:cubicBezTo>
                      <a:pt x="154" y="44"/>
                      <a:pt x="150" y="44"/>
                      <a:pt x="146" y="42"/>
                    </a:cubicBezTo>
                    <a:cubicBezTo>
                      <a:pt x="142" y="39"/>
                      <a:pt x="148" y="31"/>
                      <a:pt x="153" y="29"/>
                    </a:cubicBezTo>
                    <a:cubicBezTo>
                      <a:pt x="159" y="27"/>
                      <a:pt x="154" y="19"/>
                      <a:pt x="154" y="19"/>
                    </a:cubicBezTo>
                    <a:cubicBezTo>
                      <a:pt x="150" y="19"/>
                      <a:pt x="150" y="19"/>
                      <a:pt x="150" y="19"/>
                    </a:cubicBezTo>
                    <a:cubicBezTo>
                      <a:pt x="144" y="11"/>
                      <a:pt x="144" y="11"/>
                      <a:pt x="144" y="11"/>
                    </a:cubicBezTo>
                    <a:cubicBezTo>
                      <a:pt x="134" y="8"/>
                      <a:pt x="134" y="8"/>
                      <a:pt x="134" y="8"/>
                    </a:cubicBezTo>
                    <a:cubicBezTo>
                      <a:pt x="125" y="8"/>
                      <a:pt x="125" y="8"/>
                      <a:pt x="125" y="8"/>
                    </a:cubicBezTo>
                    <a:cubicBezTo>
                      <a:pt x="125" y="8"/>
                      <a:pt x="116" y="0"/>
                      <a:pt x="109" y="1"/>
                    </a:cubicBezTo>
                    <a:cubicBezTo>
                      <a:pt x="102" y="2"/>
                      <a:pt x="107" y="14"/>
                      <a:pt x="107" y="14"/>
                    </a:cubicBezTo>
                    <a:cubicBezTo>
                      <a:pt x="103" y="10"/>
                      <a:pt x="103" y="10"/>
                      <a:pt x="103" y="10"/>
                    </a:cubicBezTo>
                    <a:lnTo>
                      <a:pt x="93" y="17"/>
                    </a:ln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74" name="Freeform 257"/>
              <p:cNvSpPr>
                <a:spLocks noEditPoints="1"/>
              </p:cNvSpPr>
              <p:nvPr/>
            </p:nvSpPr>
            <p:spPr bwMode="gray">
              <a:xfrm>
                <a:off x="10178163" y="629180"/>
                <a:ext cx="192623" cy="204176"/>
              </a:xfrm>
              <a:custGeom>
                <a:avLst/>
                <a:gdLst>
                  <a:gd name="T0" fmla="*/ 341 w 523"/>
                  <a:gd name="T1" fmla="*/ 483 h 554"/>
                  <a:gd name="T2" fmla="*/ 278 w 523"/>
                  <a:gd name="T3" fmla="*/ 485 h 554"/>
                  <a:gd name="T4" fmla="*/ 281 w 523"/>
                  <a:gd name="T5" fmla="*/ 507 h 554"/>
                  <a:gd name="T6" fmla="*/ 330 w 523"/>
                  <a:gd name="T7" fmla="*/ 531 h 554"/>
                  <a:gd name="T8" fmla="*/ 372 w 523"/>
                  <a:gd name="T9" fmla="*/ 513 h 554"/>
                  <a:gd name="T10" fmla="*/ 378 w 523"/>
                  <a:gd name="T11" fmla="*/ 479 h 554"/>
                  <a:gd name="T12" fmla="*/ 68 w 523"/>
                  <a:gd name="T13" fmla="*/ 320 h 554"/>
                  <a:gd name="T14" fmla="*/ 75 w 523"/>
                  <a:gd name="T15" fmla="*/ 381 h 554"/>
                  <a:gd name="T16" fmla="*/ 78 w 523"/>
                  <a:gd name="T17" fmla="*/ 424 h 554"/>
                  <a:gd name="T18" fmla="*/ 103 w 523"/>
                  <a:gd name="T19" fmla="*/ 414 h 554"/>
                  <a:gd name="T20" fmla="*/ 133 w 523"/>
                  <a:gd name="T21" fmla="*/ 388 h 554"/>
                  <a:gd name="T22" fmla="*/ 140 w 523"/>
                  <a:gd name="T23" fmla="*/ 352 h 554"/>
                  <a:gd name="T24" fmla="*/ 481 w 523"/>
                  <a:gd name="T25" fmla="*/ 337 h 554"/>
                  <a:gd name="T26" fmla="*/ 414 w 523"/>
                  <a:gd name="T27" fmla="*/ 281 h 554"/>
                  <a:gd name="T28" fmla="*/ 311 w 523"/>
                  <a:gd name="T29" fmla="*/ 216 h 554"/>
                  <a:gd name="T30" fmla="*/ 249 w 523"/>
                  <a:gd name="T31" fmla="*/ 148 h 554"/>
                  <a:gd name="T32" fmla="*/ 244 w 523"/>
                  <a:gd name="T33" fmla="*/ 92 h 554"/>
                  <a:gd name="T34" fmla="*/ 294 w 523"/>
                  <a:gd name="T35" fmla="*/ 46 h 554"/>
                  <a:gd name="T36" fmla="*/ 265 w 523"/>
                  <a:gd name="T37" fmla="*/ 29 h 554"/>
                  <a:gd name="T38" fmla="*/ 243 w 523"/>
                  <a:gd name="T39" fmla="*/ 16 h 554"/>
                  <a:gd name="T40" fmla="*/ 195 w 523"/>
                  <a:gd name="T41" fmla="*/ 7 h 554"/>
                  <a:gd name="T42" fmla="*/ 165 w 523"/>
                  <a:gd name="T43" fmla="*/ 16 h 554"/>
                  <a:gd name="T44" fmla="*/ 154 w 523"/>
                  <a:gd name="T45" fmla="*/ 40 h 554"/>
                  <a:gd name="T46" fmla="*/ 124 w 523"/>
                  <a:gd name="T47" fmla="*/ 44 h 554"/>
                  <a:gd name="T48" fmla="*/ 107 w 523"/>
                  <a:gd name="T49" fmla="*/ 54 h 554"/>
                  <a:gd name="T50" fmla="*/ 85 w 523"/>
                  <a:gd name="T51" fmla="*/ 51 h 554"/>
                  <a:gd name="T52" fmla="*/ 60 w 523"/>
                  <a:gd name="T53" fmla="*/ 62 h 554"/>
                  <a:gd name="T54" fmla="*/ 19 w 523"/>
                  <a:gd name="T55" fmla="*/ 64 h 554"/>
                  <a:gd name="T56" fmla="*/ 28 w 523"/>
                  <a:gd name="T57" fmla="*/ 93 h 554"/>
                  <a:gd name="T58" fmla="*/ 6 w 523"/>
                  <a:gd name="T59" fmla="*/ 118 h 554"/>
                  <a:gd name="T60" fmla="*/ 12 w 523"/>
                  <a:gd name="T61" fmla="*/ 141 h 554"/>
                  <a:gd name="T62" fmla="*/ 45 w 523"/>
                  <a:gd name="T63" fmla="*/ 160 h 554"/>
                  <a:gd name="T64" fmla="*/ 58 w 523"/>
                  <a:gd name="T65" fmla="*/ 173 h 554"/>
                  <a:gd name="T66" fmla="*/ 160 w 523"/>
                  <a:gd name="T67" fmla="*/ 192 h 554"/>
                  <a:gd name="T68" fmla="*/ 193 w 523"/>
                  <a:gd name="T69" fmla="*/ 236 h 554"/>
                  <a:gd name="T70" fmla="*/ 259 w 523"/>
                  <a:gd name="T71" fmla="*/ 294 h 554"/>
                  <a:gd name="T72" fmla="*/ 325 w 523"/>
                  <a:gd name="T73" fmla="*/ 334 h 554"/>
                  <a:gd name="T74" fmla="*/ 397 w 523"/>
                  <a:gd name="T75" fmla="*/ 373 h 554"/>
                  <a:gd name="T76" fmla="*/ 418 w 523"/>
                  <a:gd name="T77" fmla="*/ 446 h 554"/>
                  <a:gd name="T78" fmla="*/ 395 w 523"/>
                  <a:gd name="T79" fmla="*/ 489 h 554"/>
                  <a:gd name="T80" fmla="*/ 435 w 523"/>
                  <a:gd name="T81" fmla="*/ 466 h 554"/>
                  <a:gd name="T82" fmla="*/ 452 w 523"/>
                  <a:gd name="T83" fmla="*/ 408 h 554"/>
                  <a:gd name="T84" fmla="*/ 468 w 523"/>
                  <a:gd name="T85" fmla="*/ 361 h 554"/>
                  <a:gd name="T86" fmla="*/ 515 w 523"/>
                  <a:gd name="T87" fmla="*/ 363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3" h="554">
                    <a:moveTo>
                      <a:pt x="378" y="479"/>
                    </a:moveTo>
                    <a:cubicBezTo>
                      <a:pt x="378" y="479"/>
                      <a:pt x="365" y="472"/>
                      <a:pt x="358" y="474"/>
                    </a:cubicBezTo>
                    <a:cubicBezTo>
                      <a:pt x="351" y="476"/>
                      <a:pt x="341" y="483"/>
                      <a:pt x="341" y="483"/>
                    </a:cubicBezTo>
                    <a:cubicBezTo>
                      <a:pt x="341" y="483"/>
                      <a:pt x="322" y="486"/>
                      <a:pt x="314" y="486"/>
                    </a:cubicBezTo>
                    <a:cubicBezTo>
                      <a:pt x="306" y="486"/>
                      <a:pt x="292" y="470"/>
                      <a:pt x="289" y="473"/>
                    </a:cubicBezTo>
                    <a:cubicBezTo>
                      <a:pt x="286" y="476"/>
                      <a:pt x="278" y="485"/>
                      <a:pt x="278" y="485"/>
                    </a:cubicBezTo>
                    <a:cubicBezTo>
                      <a:pt x="265" y="477"/>
                      <a:pt x="265" y="477"/>
                      <a:pt x="265" y="477"/>
                    </a:cubicBezTo>
                    <a:cubicBezTo>
                      <a:pt x="265" y="477"/>
                      <a:pt x="245" y="482"/>
                      <a:pt x="253" y="494"/>
                    </a:cubicBezTo>
                    <a:cubicBezTo>
                      <a:pt x="264" y="510"/>
                      <a:pt x="276" y="505"/>
                      <a:pt x="281" y="507"/>
                    </a:cubicBezTo>
                    <a:cubicBezTo>
                      <a:pt x="286" y="509"/>
                      <a:pt x="291" y="517"/>
                      <a:pt x="293" y="521"/>
                    </a:cubicBezTo>
                    <a:cubicBezTo>
                      <a:pt x="295" y="525"/>
                      <a:pt x="317" y="535"/>
                      <a:pt x="317" y="535"/>
                    </a:cubicBezTo>
                    <a:cubicBezTo>
                      <a:pt x="330" y="531"/>
                      <a:pt x="330" y="531"/>
                      <a:pt x="330" y="531"/>
                    </a:cubicBezTo>
                    <a:cubicBezTo>
                      <a:pt x="330" y="531"/>
                      <a:pt x="344" y="552"/>
                      <a:pt x="363" y="553"/>
                    </a:cubicBezTo>
                    <a:cubicBezTo>
                      <a:pt x="382" y="554"/>
                      <a:pt x="377" y="537"/>
                      <a:pt x="377" y="537"/>
                    </a:cubicBezTo>
                    <a:cubicBezTo>
                      <a:pt x="377" y="537"/>
                      <a:pt x="372" y="520"/>
                      <a:pt x="372" y="513"/>
                    </a:cubicBezTo>
                    <a:cubicBezTo>
                      <a:pt x="372" y="506"/>
                      <a:pt x="377" y="496"/>
                      <a:pt x="383" y="491"/>
                    </a:cubicBezTo>
                    <a:cubicBezTo>
                      <a:pt x="389" y="486"/>
                      <a:pt x="383" y="469"/>
                      <a:pt x="383" y="469"/>
                    </a:cubicBezTo>
                    <a:lnTo>
                      <a:pt x="378" y="479"/>
                    </a:lnTo>
                    <a:close/>
                    <a:moveTo>
                      <a:pt x="119" y="312"/>
                    </a:moveTo>
                    <a:cubicBezTo>
                      <a:pt x="107" y="311"/>
                      <a:pt x="95" y="332"/>
                      <a:pt x="87" y="332"/>
                    </a:cubicBezTo>
                    <a:cubicBezTo>
                      <a:pt x="79" y="332"/>
                      <a:pt x="68" y="320"/>
                      <a:pt x="68" y="320"/>
                    </a:cubicBezTo>
                    <a:cubicBezTo>
                      <a:pt x="64" y="331"/>
                      <a:pt x="64" y="331"/>
                      <a:pt x="64" y="331"/>
                    </a:cubicBezTo>
                    <a:cubicBezTo>
                      <a:pt x="64" y="331"/>
                      <a:pt x="79" y="344"/>
                      <a:pt x="79" y="354"/>
                    </a:cubicBezTo>
                    <a:cubicBezTo>
                      <a:pt x="79" y="364"/>
                      <a:pt x="75" y="381"/>
                      <a:pt x="75" y="381"/>
                    </a:cubicBezTo>
                    <a:cubicBezTo>
                      <a:pt x="81" y="388"/>
                      <a:pt x="81" y="388"/>
                      <a:pt x="81" y="388"/>
                    </a:cubicBezTo>
                    <a:cubicBezTo>
                      <a:pt x="73" y="393"/>
                      <a:pt x="73" y="393"/>
                      <a:pt x="73" y="393"/>
                    </a:cubicBezTo>
                    <a:cubicBezTo>
                      <a:pt x="78" y="424"/>
                      <a:pt x="78" y="424"/>
                      <a:pt x="78" y="424"/>
                    </a:cubicBezTo>
                    <a:cubicBezTo>
                      <a:pt x="69" y="424"/>
                      <a:pt x="69" y="424"/>
                      <a:pt x="69" y="424"/>
                    </a:cubicBezTo>
                    <a:cubicBezTo>
                      <a:pt x="82" y="435"/>
                      <a:pt x="82" y="435"/>
                      <a:pt x="82" y="435"/>
                    </a:cubicBezTo>
                    <a:cubicBezTo>
                      <a:pt x="98" y="435"/>
                      <a:pt x="103" y="414"/>
                      <a:pt x="103" y="414"/>
                    </a:cubicBezTo>
                    <a:cubicBezTo>
                      <a:pt x="103" y="414"/>
                      <a:pt x="115" y="430"/>
                      <a:pt x="124" y="423"/>
                    </a:cubicBezTo>
                    <a:cubicBezTo>
                      <a:pt x="133" y="416"/>
                      <a:pt x="129" y="398"/>
                      <a:pt x="129" y="398"/>
                    </a:cubicBezTo>
                    <a:cubicBezTo>
                      <a:pt x="133" y="388"/>
                      <a:pt x="133" y="388"/>
                      <a:pt x="133" y="388"/>
                    </a:cubicBezTo>
                    <a:cubicBezTo>
                      <a:pt x="133" y="371"/>
                      <a:pt x="133" y="371"/>
                      <a:pt x="133" y="371"/>
                    </a:cubicBezTo>
                    <a:cubicBezTo>
                      <a:pt x="133" y="371"/>
                      <a:pt x="127" y="369"/>
                      <a:pt x="128" y="364"/>
                    </a:cubicBezTo>
                    <a:cubicBezTo>
                      <a:pt x="129" y="359"/>
                      <a:pt x="140" y="359"/>
                      <a:pt x="140" y="352"/>
                    </a:cubicBezTo>
                    <a:cubicBezTo>
                      <a:pt x="140" y="345"/>
                      <a:pt x="131" y="313"/>
                      <a:pt x="119" y="312"/>
                    </a:cubicBezTo>
                    <a:close/>
                    <a:moveTo>
                      <a:pt x="515" y="363"/>
                    </a:moveTo>
                    <a:cubicBezTo>
                      <a:pt x="507" y="354"/>
                      <a:pt x="481" y="337"/>
                      <a:pt x="481" y="337"/>
                    </a:cubicBezTo>
                    <a:cubicBezTo>
                      <a:pt x="451" y="321"/>
                      <a:pt x="451" y="321"/>
                      <a:pt x="451" y="321"/>
                    </a:cubicBezTo>
                    <a:cubicBezTo>
                      <a:pt x="451" y="321"/>
                      <a:pt x="398" y="308"/>
                      <a:pt x="402" y="299"/>
                    </a:cubicBezTo>
                    <a:cubicBezTo>
                      <a:pt x="406" y="290"/>
                      <a:pt x="415" y="289"/>
                      <a:pt x="414" y="281"/>
                    </a:cubicBezTo>
                    <a:cubicBezTo>
                      <a:pt x="413" y="273"/>
                      <a:pt x="365" y="271"/>
                      <a:pt x="365" y="271"/>
                    </a:cubicBezTo>
                    <a:cubicBezTo>
                      <a:pt x="365" y="271"/>
                      <a:pt x="351" y="266"/>
                      <a:pt x="334" y="249"/>
                    </a:cubicBezTo>
                    <a:cubicBezTo>
                      <a:pt x="317" y="232"/>
                      <a:pt x="311" y="216"/>
                      <a:pt x="311" y="216"/>
                    </a:cubicBezTo>
                    <a:cubicBezTo>
                      <a:pt x="311" y="216"/>
                      <a:pt x="306" y="192"/>
                      <a:pt x="296" y="186"/>
                    </a:cubicBezTo>
                    <a:cubicBezTo>
                      <a:pt x="286" y="180"/>
                      <a:pt x="275" y="170"/>
                      <a:pt x="275" y="170"/>
                    </a:cubicBezTo>
                    <a:cubicBezTo>
                      <a:pt x="249" y="148"/>
                      <a:pt x="249" y="148"/>
                      <a:pt x="249" y="148"/>
                    </a:cubicBezTo>
                    <a:cubicBezTo>
                      <a:pt x="249" y="148"/>
                      <a:pt x="235" y="126"/>
                      <a:pt x="240" y="124"/>
                    </a:cubicBezTo>
                    <a:cubicBezTo>
                      <a:pt x="245" y="122"/>
                      <a:pt x="253" y="120"/>
                      <a:pt x="253" y="115"/>
                    </a:cubicBezTo>
                    <a:cubicBezTo>
                      <a:pt x="253" y="110"/>
                      <a:pt x="236" y="101"/>
                      <a:pt x="244" y="92"/>
                    </a:cubicBezTo>
                    <a:cubicBezTo>
                      <a:pt x="252" y="83"/>
                      <a:pt x="275" y="77"/>
                      <a:pt x="275" y="77"/>
                    </a:cubicBezTo>
                    <a:cubicBezTo>
                      <a:pt x="289" y="71"/>
                      <a:pt x="289" y="71"/>
                      <a:pt x="289" y="71"/>
                    </a:cubicBezTo>
                    <a:cubicBezTo>
                      <a:pt x="294" y="46"/>
                      <a:pt x="294" y="46"/>
                      <a:pt x="294" y="46"/>
                    </a:cubicBezTo>
                    <a:cubicBezTo>
                      <a:pt x="286" y="43"/>
                      <a:pt x="286" y="43"/>
                      <a:pt x="286" y="43"/>
                    </a:cubicBezTo>
                    <a:cubicBezTo>
                      <a:pt x="286" y="43"/>
                      <a:pt x="294" y="36"/>
                      <a:pt x="291" y="30"/>
                    </a:cubicBezTo>
                    <a:cubicBezTo>
                      <a:pt x="288" y="25"/>
                      <a:pt x="265" y="29"/>
                      <a:pt x="265" y="29"/>
                    </a:cubicBezTo>
                    <a:cubicBezTo>
                      <a:pt x="253" y="29"/>
                      <a:pt x="253" y="29"/>
                      <a:pt x="253" y="29"/>
                    </a:cubicBezTo>
                    <a:cubicBezTo>
                      <a:pt x="248" y="16"/>
                      <a:pt x="248" y="16"/>
                      <a:pt x="248" y="16"/>
                    </a:cubicBezTo>
                    <a:cubicBezTo>
                      <a:pt x="243" y="16"/>
                      <a:pt x="243" y="16"/>
                      <a:pt x="243" y="16"/>
                    </a:cubicBezTo>
                    <a:cubicBezTo>
                      <a:pt x="243" y="16"/>
                      <a:pt x="242" y="2"/>
                      <a:pt x="233" y="1"/>
                    </a:cubicBezTo>
                    <a:cubicBezTo>
                      <a:pt x="223" y="0"/>
                      <a:pt x="221" y="9"/>
                      <a:pt x="221" y="9"/>
                    </a:cubicBezTo>
                    <a:cubicBezTo>
                      <a:pt x="195" y="7"/>
                      <a:pt x="195" y="7"/>
                      <a:pt x="195" y="7"/>
                    </a:cubicBezTo>
                    <a:cubicBezTo>
                      <a:pt x="185" y="19"/>
                      <a:pt x="185" y="19"/>
                      <a:pt x="185" y="19"/>
                    </a:cubicBezTo>
                    <a:cubicBezTo>
                      <a:pt x="179" y="15"/>
                      <a:pt x="179" y="15"/>
                      <a:pt x="179" y="15"/>
                    </a:cubicBezTo>
                    <a:cubicBezTo>
                      <a:pt x="165" y="16"/>
                      <a:pt x="165" y="16"/>
                      <a:pt x="165" y="16"/>
                    </a:cubicBezTo>
                    <a:cubicBezTo>
                      <a:pt x="163" y="29"/>
                      <a:pt x="163" y="29"/>
                      <a:pt x="163" y="29"/>
                    </a:cubicBezTo>
                    <a:cubicBezTo>
                      <a:pt x="163" y="29"/>
                      <a:pt x="161" y="25"/>
                      <a:pt x="150" y="27"/>
                    </a:cubicBezTo>
                    <a:cubicBezTo>
                      <a:pt x="139" y="29"/>
                      <a:pt x="154" y="40"/>
                      <a:pt x="154" y="40"/>
                    </a:cubicBezTo>
                    <a:cubicBezTo>
                      <a:pt x="149" y="46"/>
                      <a:pt x="149" y="46"/>
                      <a:pt x="149" y="46"/>
                    </a:cubicBezTo>
                    <a:cubicBezTo>
                      <a:pt x="138" y="41"/>
                      <a:pt x="138" y="41"/>
                      <a:pt x="138" y="41"/>
                    </a:cubicBezTo>
                    <a:cubicBezTo>
                      <a:pt x="124" y="44"/>
                      <a:pt x="124" y="44"/>
                      <a:pt x="124" y="44"/>
                    </a:cubicBezTo>
                    <a:cubicBezTo>
                      <a:pt x="118" y="32"/>
                      <a:pt x="118" y="32"/>
                      <a:pt x="118" y="32"/>
                    </a:cubicBezTo>
                    <a:cubicBezTo>
                      <a:pt x="113" y="48"/>
                      <a:pt x="113" y="48"/>
                      <a:pt x="113" y="48"/>
                    </a:cubicBezTo>
                    <a:cubicBezTo>
                      <a:pt x="107" y="54"/>
                      <a:pt x="107" y="54"/>
                      <a:pt x="107" y="54"/>
                    </a:cubicBezTo>
                    <a:cubicBezTo>
                      <a:pt x="106" y="69"/>
                      <a:pt x="106" y="69"/>
                      <a:pt x="106" y="69"/>
                    </a:cubicBezTo>
                    <a:cubicBezTo>
                      <a:pt x="90" y="52"/>
                      <a:pt x="90" y="52"/>
                      <a:pt x="90" y="52"/>
                    </a:cubicBezTo>
                    <a:cubicBezTo>
                      <a:pt x="85" y="51"/>
                      <a:pt x="85" y="51"/>
                      <a:pt x="85" y="51"/>
                    </a:cubicBezTo>
                    <a:cubicBezTo>
                      <a:pt x="85" y="51"/>
                      <a:pt x="81" y="36"/>
                      <a:pt x="77" y="36"/>
                    </a:cubicBezTo>
                    <a:cubicBezTo>
                      <a:pt x="73" y="36"/>
                      <a:pt x="66" y="42"/>
                      <a:pt x="66" y="42"/>
                    </a:cubicBezTo>
                    <a:cubicBezTo>
                      <a:pt x="66" y="42"/>
                      <a:pt x="70" y="53"/>
                      <a:pt x="60" y="62"/>
                    </a:cubicBezTo>
                    <a:cubicBezTo>
                      <a:pt x="50" y="70"/>
                      <a:pt x="45" y="57"/>
                      <a:pt x="40" y="57"/>
                    </a:cubicBezTo>
                    <a:cubicBezTo>
                      <a:pt x="35" y="57"/>
                      <a:pt x="26" y="64"/>
                      <a:pt x="26" y="64"/>
                    </a:cubicBezTo>
                    <a:cubicBezTo>
                      <a:pt x="19" y="64"/>
                      <a:pt x="19" y="64"/>
                      <a:pt x="19" y="64"/>
                    </a:cubicBezTo>
                    <a:cubicBezTo>
                      <a:pt x="19" y="68"/>
                      <a:pt x="9" y="72"/>
                      <a:pt x="9" y="72"/>
                    </a:cubicBezTo>
                    <a:cubicBezTo>
                      <a:pt x="17" y="80"/>
                      <a:pt x="17" y="80"/>
                      <a:pt x="17" y="80"/>
                    </a:cubicBezTo>
                    <a:cubicBezTo>
                      <a:pt x="17" y="80"/>
                      <a:pt x="28" y="84"/>
                      <a:pt x="28" y="93"/>
                    </a:cubicBezTo>
                    <a:cubicBezTo>
                      <a:pt x="28" y="102"/>
                      <a:pt x="9" y="103"/>
                      <a:pt x="9" y="103"/>
                    </a:cubicBezTo>
                    <a:cubicBezTo>
                      <a:pt x="0" y="105"/>
                      <a:pt x="0" y="105"/>
                      <a:pt x="0" y="105"/>
                    </a:cubicBezTo>
                    <a:cubicBezTo>
                      <a:pt x="6" y="118"/>
                      <a:pt x="6" y="118"/>
                      <a:pt x="6" y="118"/>
                    </a:cubicBezTo>
                    <a:cubicBezTo>
                      <a:pt x="13" y="118"/>
                      <a:pt x="13" y="118"/>
                      <a:pt x="13" y="118"/>
                    </a:cubicBezTo>
                    <a:cubicBezTo>
                      <a:pt x="13" y="118"/>
                      <a:pt x="17" y="121"/>
                      <a:pt x="18" y="126"/>
                    </a:cubicBezTo>
                    <a:cubicBezTo>
                      <a:pt x="19" y="131"/>
                      <a:pt x="13" y="131"/>
                      <a:pt x="12" y="141"/>
                    </a:cubicBezTo>
                    <a:cubicBezTo>
                      <a:pt x="11" y="151"/>
                      <a:pt x="25" y="152"/>
                      <a:pt x="25" y="152"/>
                    </a:cubicBezTo>
                    <a:cubicBezTo>
                      <a:pt x="28" y="158"/>
                      <a:pt x="28" y="158"/>
                      <a:pt x="28" y="158"/>
                    </a:cubicBezTo>
                    <a:cubicBezTo>
                      <a:pt x="28" y="158"/>
                      <a:pt x="42" y="156"/>
                      <a:pt x="45" y="160"/>
                    </a:cubicBezTo>
                    <a:cubicBezTo>
                      <a:pt x="48" y="164"/>
                      <a:pt x="42" y="174"/>
                      <a:pt x="38" y="174"/>
                    </a:cubicBezTo>
                    <a:cubicBezTo>
                      <a:pt x="36" y="174"/>
                      <a:pt x="35" y="176"/>
                      <a:pt x="35" y="179"/>
                    </a:cubicBezTo>
                    <a:cubicBezTo>
                      <a:pt x="44" y="178"/>
                      <a:pt x="54" y="177"/>
                      <a:pt x="58" y="173"/>
                    </a:cubicBezTo>
                    <a:cubicBezTo>
                      <a:pt x="65" y="166"/>
                      <a:pt x="83" y="145"/>
                      <a:pt x="93" y="145"/>
                    </a:cubicBezTo>
                    <a:cubicBezTo>
                      <a:pt x="103" y="145"/>
                      <a:pt x="132" y="152"/>
                      <a:pt x="144" y="162"/>
                    </a:cubicBezTo>
                    <a:cubicBezTo>
                      <a:pt x="156" y="172"/>
                      <a:pt x="160" y="192"/>
                      <a:pt x="160" y="192"/>
                    </a:cubicBezTo>
                    <a:cubicBezTo>
                      <a:pt x="168" y="200"/>
                      <a:pt x="168" y="200"/>
                      <a:pt x="168" y="200"/>
                    </a:cubicBezTo>
                    <a:cubicBezTo>
                      <a:pt x="168" y="200"/>
                      <a:pt x="160" y="221"/>
                      <a:pt x="169" y="226"/>
                    </a:cubicBezTo>
                    <a:cubicBezTo>
                      <a:pt x="178" y="231"/>
                      <a:pt x="193" y="236"/>
                      <a:pt x="193" y="236"/>
                    </a:cubicBezTo>
                    <a:cubicBezTo>
                      <a:pt x="197" y="249"/>
                      <a:pt x="197" y="249"/>
                      <a:pt x="197" y="249"/>
                    </a:cubicBezTo>
                    <a:cubicBezTo>
                      <a:pt x="217" y="250"/>
                      <a:pt x="217" y="250"/>
                      <a:pt x="217" y="250"/>
                    </a:cubicBezTo>
                    <a:cubicBezTo>
                      <a:pt x="217" y="250"/>
                      <a:pt x="250" y="284"/>
                      <a:pt x="259" y="294"/>
                    </a:cubicBezTo>
                    <a:cubicBezTo>
                      <a:pt x="268" y="304"/>
                      <a:pt x="276" y="313"/>
                      <a:pt x="276" y="313"/>
                    </a:cubicBezTo>
                    <a:cubicBezTo>
                      <a:pt x="303" y="314"/>
                      <a:pt x="303" y="314"/>
                      <a:pt x="303" y="314"/>
                    </a:cubicBezTo>
                    <a:cubicBezTo>
                      <a:pt x="303" y="314"/>
                      <a:pt x="310" y="329"/>
                      <a:pt x="325" y="334"/>
                    </a:cubicBezTo>
                    <a:cubicBezTo>
                      <a:pt x="340" y="339"/>
                      <a:pt x="359" y="335"/>
                      <a:pt x="362" y="342"/>
                    </a:cubicBezTo>
                    <a:cubicBezTo>
                      <a:pt x="365" y="349"/>
                      <a:pt x="366" y="372"/>
                      <a:pt x="379" y="375"/>
                    </a:cubicBezTo>
                    <a:cubicBezTo>
                      <a:pt x="392" y="378"/>
                      <a:pt x="397" y="373"/>
                      <a:pt x="397" y="373"/>
                    </a:cubicBezTo>
                    <a:cubicBezTo>
                      <a:pt x="397" y="373"/>
                      <a:pt x="400" y="392"/>
                      <a:pt x="402" y="406"/>
                    </a:cubicBezTo>
                    <a:cubicBezTo>
                      <a:pt x="404" y="420"/>
                      <a:pt x="417" y="419"/>
                      <a:pt x="417" y="429"/>
                    </a:cubicBezTo>
                    <a:cubicBezTo>
                      <a:pt x="417" y="439"/>
                      <a:pt x="418" y="446"/>
                      <a:pt x="418" y="446"/>
                    </a:cubicBezTo>
                    <a:cubicBezTo>
                      <a:pt x="405" y="445"/>
                      <a:pt x="405" y="445"/>
                      <a:pt x="405" y="445"/>
                    </a:cubicBezTo>
                    <a:cubicBezTo>
                      <a:pt x="404" y="460"/>
                      <a:pt x="404" y="460"/>
                      <a:pt x="404" y="460"/>
                    </a:cubicBezTo>
                    <a:cubicBezTo>
                      <a:pt x="404" y="460"/>
                      <a:pt x="384" y="489"/>
                      <a:pt x="395" y="489"/>
                    </a:cubicBezTo>
                    <a:cubicBezTo>
                      <a:pt x="406" y="489"/>
                      <a:pt x="414" y="483"/>
                      <a:pt x="414" y="483"/>
                    </a:cubicBezTo>
                    <a:cubicBezTo>
                      <a:pt x="422" y="468"/>
                      <a:pt x="422" y="468"/>
                      <a:pt x="422" y="468"/>
                    </a:cubicBezTo>
                    <a:cubicBezTo>
                      <a:pt x="435" y="466"/>
                      <a:pt x="435" y="466"/>
                      <a:pt x="435" y="466"/>
                    </a:cubicBezTo>
                    <a:cubicBezTo>
                      <a:pt x="435" y="466"/>
                      <a:pt x="432" y="444"/>
                      <a:pt x="436" y="441"/>
                    </a:cubicBezTo>
                    <a:cubicBezTo>
                      <a:pt x="440" y="438"/>
                      <a:pt x="461" y="432"/>
                      <a:pt x="461" y="432"/>
                    </a:cubicBezTo>
                    <a:cubicBezTo>
                      <a:pt x="461" y="432"/>
                      <a:pt x="456" y="412"/>
                      <a:pt x="452" y="408"/>
                    </a:cubicBezTo>
                    <a:cubicBezTo>
                      <a:pt x="448" y="404"/>
                      <a:pt x="430" y="399"/>
                      <a:pt x="431" y="392"/>
                    </a:cubicBezTo>
                    <a:cubicBezTo>
                      <a:pt x="432" y="385"/>
                      <a:pt x="445" y="351"/>
                      <a:pt x="453" y="354"/>
                    </a:cubicBezTo>
                    <a:cubicBezTo>
                      <a:pt x="461" y="357"/>
                      <a:pt x="468" y="361"/>
                      <a:pt x="468" y="361"/>
                    </a:cubicBezTo>
                    <a:cubicBezTo>
                      <a:pt x="488" y="361"/>
                      <a:pt x="488" y="361"/>
                      <a:pt x="488" y="361"/>
                    </a:cubicBezTo>
                    <a:cubicBezTo>
                      <a:pt x="488" y="361"/>
                      <a:pt x="491" y="384"/>
                      <a:pt x="505" y="385"/>
                    </a:cubicBezTo>
                    <a:cubicBezTo>
                      <a:pt x="519" y="386"/>
                      <a:pt x="523" y="372"/>
                      <a:pt x="515" y="363"/>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75" name="Freeform 258"/>
              <p:cNvSpPr>
                <a:spLocks/>
              </p:cNvSpPr>
              <p:nvPr/>
            </p:nvSpPr>
            <p:spPr bwMode="gray">
              <a:xfrm>
                <a:off x="10263635" y="553218"/>
                <a:ext cx="103096" cy="48665"/>
              </a:xfrm>
              <a:custGeom>
                <a:avLst/>
                <a:gdLst>
                  <a:gd name="T0" fmla="*/ 268 w 280"/>
                  <a:gd name="T1" fmla="*/ 67 h 132"/>
                  <a:gd name="T2" fmla="*/ 255 w 280"/>
                  <a:gd name="T3" fmla="*/ 60 h 132"/>
                  <a:gd name="T4" fmla="*/ 240 w 280"/>
                  <a:gd name="T5" fmla="*/ 57 h 132"/>
                  <a:gd name="T6" fmla="*/ 219 w 280"/>
                  <a:gd name="T7" fmla="*/ 42 h 132"/>
                  <a:gd name="T8" fmla="*/ 196 w 280"/>
                  <a:gd name="T9" fmla="*/ 47 h 132"/>
                  <a:gd name="T10" fmla="*/ 177 w 280"/>
                  <a:gd name="T11" fmla="*/ 35 h 132"/>
                  <a:gd name="T12" fmla="*/ 178 w 280"/>
                  <a:gd name="T13" fmla="*/ 28 h 132"/>
                  <a:gd name="T14" fmla="*/ 159 w 280"/>
                  <a:gd name="T15" fmla="*/ 24 h 132"/>
                  <a:gd name="T16" fmla="*/ 132 w 280"/>
                  <a:gd name="T17" fmla="*/ 13 h 132"/>
                  <a:gd name="T18" fmla="*/ 116 w 280"/>
                  <a:gd name="T19" fmla="*/ 2 h 132"/>
                  <a:gd name="T20" fmla="*/ 108 w 280"/>
                  <a:gd name="T21" fmla="*/ 11 h 132"/>
                  <a:gd name="T22" fmla="*/ 87 w 280"/>
                  <a:gd name="T23" fmla="*/ 11 h 132"/>
                  <a:gd name="T24" fmla="*/ 72 w 280"/>
                  <a:gd name="T25" fmla="*/ 19 h 132"/>
                  <a:gd name="T26" fmla="*/ 56 w 280"/>
                  <a:gd name="T27" fmla="*/ 24 h 132"/>
                  <a:gd name="T28" fmla="*/ 38 w 280"/>
                  <a:gd name="T29" fmla="*/ 36 h 132"/>
                  <a:gd name="T30" fmla="*/ 21 w 280"/>
                  <a:gd name="T31" fmla="*/ 36 h 132"/>
                  <a:gd name="T32" fmla="*/ 11 w 280"/>
                  <a:gd name="T33" fmla="*/ 42 h 132"/>
                  <a:gd name="T34" fmla="*/ 5 w 280"/>
                  <a:gd name="T35" fmla="*/ 50 h 132"/>
                  <a:gd name="T36" fmla="*/ 17 w 280"/>
                  <a:gd name="T37" fmla="*/ 60 h 132"/>
                  <a:gd name="T38" fmla="*/ 19 w 280"/>
                  <a:gd name="T39" fmla="*/ 74 h 132"/>
                  <a:gd name="T40" fmla="*/ 27 w 280"/>
                  <a:gd name="T41" fmla="*/ 82 h 132"/>
                  <a:gd name="T42" fmla="*/ 42 w 280"/>
                  <a:gd name="T43" fmla="*/ 90 h 132"/>
                  <a:gd name="T44" fmla="*/ 49 w 280"/>
                  <a:gd name="T45" fmla="*/ 98 h 132"/>
                  <a:gd name="T46" fmla="*/ 65 w 280"/>
                  <a:gd name="T47" fmla="*/ 108 h 132"/>
                  <a:gd name="T48" fmla="*/ 87 w 280"/>
                  <a:gd name="T49" fmla="*/ 131 h 132"/>
                  <a:gd name="T50" fmla="*/ 110 w 280"/>
                  <a:gd name="T51" fmla="*/ 132 h 132"/>
                  <a:gd name="T52" fmla="*/ 115 w 280"/>
                  <a:gd name="T53" fmla="*/ 119 h 132"/>
                  <a:gd name="T54" fmla="*/ 142 w 280"/>
                  <a:gd name="T55" fmla="*/ 112 h 132"/>
                  <a:gd name="T56" fmla="*/ 158 w 280"/>
                  <a:gd name="T57" fmla="*/ 113 h 132"/>
                  <a:gd name="T58" fmla="*/ 173 w 280"/>
                  <a:gd name="T59" fmla="*/ 120 h 132"/>
                  <a:gd name="T60" fmla="*/ 200 w 280"/>
                  <a:gd name="T61" fmla="*/ 123 h 132"/>
                  <a:gd name="T62" fmla="*/ 221 w 280"/>
                  <a:gd name="T63" fmla="*/ 116 h 132"/>
                  <a:gd name="T64" fmla="*/ 255 w 280"/>
                  <a:gd name="T65" fmla="*/ 105 h 132"/>
                  <a:gd name="T66" fmla="*/ 269 w 280"/>
                  <a:gd name="T67" fmla="*/ 86 h 132"/>
                  <a:gd name="T68" fmla="*/ 275 w 280"/>
                  <a:gd name="T69" fmla="*/ 7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0" h="132">
                    <a:moveTo>
                      <a:pt x="275" y="73"/>
                    </a:moveTo>
                    <a:cubicBezTo>
                      <a:pt x="268" y="67"/>
                      <a:pt x="268" y="67"/>
                      <a:pt x="268" y="67"/>
                    </a:cubicBezTo>
                    <a:cubicBezTo>
                      <a:pt x="269" y="62"/>
                      <a:pt x="269" y="62"/>
                      <a:pt x="269" y="62"/>
                    </a:cubicBezTo>
                    <a:cubicBezTo>
                      <a:pt x="269" y="62"/>
                      <a:pt x="259" y="60"/>
                      <a:pt x="255" y="60"/>
                    </a:cubicBezTo>
                    <a:cubicBezTo>
                      <a:pt x="251" y="60"/>
                      <a:pt x="247" y="51"/>
                      <a:pt x="247" y="51"/>
                    </a:cubicBezTo>
                    <a:cubicBezTo>
                      <a:pt x="240" y="57"/>
                      <a:pt x="240" y="57"/>
                      <a:pt x="240" y="57"/>
                    </a:cubicBezTo>
                    <a:cubicBezTo>
                      <a:pt x="240" y="57"/>
                      <a:pt x="235" y="44"/>
                      <a:pt x="227" y="43"/>
                    </a:cubicBezTo>
                    <a:cubicBezTo>
                      <a:pt x="219" y="42"/>
                      <a:pt x="219" y="42"/>
                      <a:pt x="219" y="42"/>
                    </a:cubicBezTo>
                    <a:cubicBezTo>
                      <a:pt x="219" y="42"/>
                      <a:pt x="224" y="35"/>
                      <a:pt x="211" y="39"/>
                    </a:cubicBezTo>
                    <a:cubicBezTo>
                      <a:pt x="198" y="43"/>
                      <a:pt x="196" y="47"/>
                      <a:pt x="196" y="47"/>
                    </a:cubicBezTo>
                    <a:cubicBezTo>
                      <a:pt x="196" y="47"/>
                      <a:pt x="185" y="45"/>
                      <a:pt x="181" y="43"/>
                    </a:cubicBezTo>
                    <a:cubicBezTo>
                      <a:pt x="177" y="41"/>
                      <a:pt x="177" y="35"/>
                      <a:pt x="177" y="35"/>
                    </a:cubicBezTo>
                    <a:cubicBezTo>
                      <a:pt x="171" y="32"/>
                      <a:pt x="171" y="32"/>
                      <a:pt x="171" y="32"/>
                    </a:cubicBezTo>
                    <a:cubicBezTo>
                      <a:pt x="178" y="28"/>
                      <a:pt x="178" y="28"/>
                      <a:pt x="178" y="28"/>
                    </a:cubicBezTo>
                    <a:cubicBezTo>
                      <a:pt x="175" y="23"/>
                      <a:pt x="175" y="23"/>
                      <a:pt x="175" y="23"/>
                    </a:cubicBezTo>
                    <a:cubicBezTo>
                      <a:pt x="175" y="23"/>
                      <a:pt x="162" y="24"/>
                      <a:pt x="159" y="24"/>
                    </a:cubicBezTo>
                    <a:cubicBezTo>
                      <a:pt x="156" y="24"/>
                      <a:pt x="158" y="18"/>
                      <a:pt x="146" y="14"/>
                    </a:cubicBezTo>
                    <a:cubicBezTo>
                      <a:pt x="134" y="10"/>
                      <a:pt x="132" y="13"/>
                      <a:pt x="132" y="13"/>
                    </a:cubicBezTo>
                    <a:cubicBezTo>
                      <a:pt x="129" y="4"/>
                      <a:pt x="129" y="4"/>
                      <a:pt x="129" y="4"/>
                    </a:cubicBezTo>
                    <a:cubicBezTo>
                      <a:pt x="116" y="2"/>
                      <a:pt x="116" y="2"/>
                      <a:pt x="116" y="2"/>
                    </a:cubicBezTo>
                    <a:cubicBezTo>
                      <a:pt x="116" y="2"/>
                      <a:pt x="116" y="2"/>
                      <a:pt x="116" y="2"/>
                    </a:cubicBezTo>
                    <a:cubicBezTo>
                      <a:pt x="114" y="6"/>
                      <a:pt x="111" y="11"/>
                      <a:pt x="108" y="11"/>
                    </a:cubicBezTo>
                    <a:cubicBezTo>
                      <a:pt x="103" y="12"/>
                      <a:pt x="98" y="0"/>
                      <a:pt x="96" y="1"/>
                    </a:cubicBezTo>
                    <a:cubicBezTo>
                      <a:pt x="94" y="2"/>
                      <a:pt x="89" y="8"/>
                      <a:pt x="87" y="11"/>
                    </a:cubicBezTo>
                    <a:cubicBezTo>
                      <a:pt x="84" y="14"/>
                      <a:pt x="73" y="13"/>
                      <a:pt x="73" y="13"/>
                    </a:cubicBezTo>
                    <a:cubicBezTo>
                      <a:pt x="73" y="13"/>
                      <a:pt x="75" y="18"/>
                      <a:pt x="72" y="19"/>
                    </a:cubicBezTo>
                    <a:cubicBezTo>
                      <a:pt x="69" y="20"/>
                      <a:pt x="58" y="20"/>
                      <a:pt x="58" y="20"/>
                    </a:cubicBezTo>
                    <a:cubicBezTo>
                      <a:pt x="56" y="24"/>
                      <a:pt x="56" y="24"/>
                      <a:pt x="56" y="24"/>
                    </a:cubicBezTo>
                    <a:cubicBezTo>
                      <a:pt x="45" y="27"/>
                      <a:pt x="45" y="27"/>
                      <a:pt x="45" y="27"/>
                    </a:cubicBezTo>
                    <a:cubicBezTo>
                      <a:pt x="38" y="36"/>
                      <a:pt x="38" y="36"/>
                      <a:pt x="38" y="36"/>
                    </a:cubicBezTo>
                    <a:cubicBezTo>
                      <a:pt x="38" y="36"/>
                      <a:pt x="40" y="32"/>
                      <a:pt x="31" y="30"/>
                    </a:cubicBezTo>
                    <a:cubicBezTo>
                      <a:pt x="23" y="28"/>
                      <a:pt x="21" y="36"/>
                      <a:pt x="21" y="36"/>
                    </a:cubicBezTo>
                    <a:cubicBezTo>
                      <a:pt x="14" y="36"/>
                      <a:pt x="14" y="36"/>
                      <a:pt x="14" y="36"/>
                    </a:cubicBezTo>
                    <a:cubicBezTo>
                      <a:pt x="14" y="36"/>
                      <a:pt x="15" y="41"/>
                      <a:pt x="11" y="42"/>
                    </a:cubicBezTo>
                    <a:cubicBezTo>
                      <a:pt x="7" y="42"/>
                      <a:pt x="7" y="36"/>
                      <a:pt x="3" y="38"/>
                    </a:cubicBezTo>
                    <a:cubicBezTo>
                      <a:pt x="0" y="41"/>
                      <a:pt x="5" y="50"/>
                      <a:pt x="5" y="50"/>
                    </a:cubicBezTo>
                    <a:cubicBezTo>
                      <a:pt x="11" y="51"/>
                      <a:pt x="11" y="51"/>
                      <a:pt x="11" y="51"/>
                    </a:cubicBezTo>
                    <a:cubicBezTo>
                      <a:pt x="17" y="60"/>
                      <a:pt x="17" y="60"/>
                      <a:pt x="17" y="60"/>
                    </a:cubicBezTo>
                    <a:cubicBezTo>
                      <a:pt x="17" y="60"/>
                      <a:pt x="9" y="64"/>
                      <a:pt x="10" y="66"/>
                    </a:cubicBezTo>
                    <a:cubicBezTo>
                      <a:pt x="11" y="68"/>
                      <a:pt x="19" y="74"/>
                      <a:pt x="19" y="74"/>
                    </a:cubicBezTo>
                    <a:cubicBezTo>
                      <a:pt x="21" y="80"/>
                      <a:pt x="21" y="80"/>
                      <a:pt x="21" y="80"/>
                    </a:cubicBezTo>
                    <a:cubicBezTo>
                      <a:pt x="27" y="82"/>
                      <a:pt x="27" y="82"/>
                      <a:pt x="27" y="82"/>
                    </a:cubicBezTo>
                    <a:cubicBezTo>
                      <a:pt x="27" y="82"/>
                      <a:pt x="21" y="87"/>
                      <a:pt x="29" y="88"/>
                    </a:cubicBezTo>
                    <a:cubicBezTo>
                      <a:pt x="36" y="88"/>
                      <a:pt x="42" y="90"/>
                      <a:pt x="42" y="90"/>
                    </a:cubicBezTo>
                    <a:cubicBezTo>
                      <a:pt x="45" y="98"/>
                      <a:pt x="45" y="98"/>
                      <a:pt x="45" y="98"/>
                    </a:cubicBezTo>
                    <a:cubicBezTo>
                      <a:pt x="49" y="98"/>
                      <a:pt x="49" y="98"/>
                      <a:pt x="49" y="98"/>
                    </a:cubicBezTo>
                    <a:cubicBezTo>
                      <a:pt x="55" y="107"/>
                      <a:pt x="55" y="107"/>
                      <a:pt x="55" y="107"/>
                    </a:cubicBezTo>
                    <a:cubicBezTo>
                      <a:pt x="55" y="107"/>
                      <a:pt x="60" y="105"/>
                      <a:pt x="65" y="108"/>
                    </a:cubicBezTo>
                    <a:cubicBezTo>
                      <a:pt x="71" y="112"/>
                      <a:pt x="72" y="119"/>
                      <a:pt x="72" y="119"/>
                    </a:cubicBezTo>
                    <a:cubicBezTo>
                      <a:pt x="72" y="119"/>
                      <a:pt x="80" y="131"/>
                      <a:pt x="87" y="131"/>
                    </a:cubicBezTo>
                    <a:cubicBezTo>
                      <a:pt x="95" y="131"/>
                      <a:pt x="101" y="127"/>
                      <a:pt x="101" y="127"/>
                    </a:cubicBezTo>
                    <a:cubicBezTo>
                      <a:pt x="110" y="132"/>
                      <a:pt x="110" y="132"/>
                      <a:pt x="110" y="132"/>
                    </a:cubicBezTo>
                    <a:cubicBezTo>
                      <a:pt x="111" y="120"/>
                      <a:pt x="111" y="120"/>
                      <a:pt x="111" y="120"/>
                    </a:cubicBezTo>
                    <a:cubicBezTo>
                      <a:pt x="115" y="119"/>
                      <a:pt x="115" y="119"/>
                      <a:pt x="115" y="119"/>
                    </a:cubicBezTo>
                    <a:cubicBezTo>
                      <a:pt x="115" y="119"/>
                      <a:pt x="122" y="106"/>
                      <a:pt x="125" y="105"/>
                    </a:cubicBezTo>
                    <a:cubicBezTo>
                      <a:pt x="129" y="104"/>
                      <a:pt x="142" y="112"/>
                      <a:pt x="142" y="112"/>
                    </a:cubicBezTo>
                    <a:cubicBezTo>
                      <a:pt x="151" y="118"/>
                      <a:pt x="151" y="118"/>
                      <a:pt x="151" y="118"/>
                    </a:cubicBezTo>
                    <a:cubicBezTo>
                      <a:pt x="158" y="113"/>
                      <a:pt x="158" y="113"/>
                      <a:pt x="158" y="113"/>
                    </a:cubicBezTo>
                    <a:cubicBezTo>
                      <a:pt x="165" y="121"/>
                      <a:pt x="165" y="121"/>
                      <a:pt x="165" y="121"/>
                    </a:cubicBezTo>
                    <a:cubicBezTo>
                      <a:pt x="173" y="120"/>
                      <a:pt x="173" y="120"/>
                      <a:pt x="173" y="120"/>
                    </a:cubicBezTo>
                    <a:cubicBezTo>
                      <a:pt x="173" y="120"/>
                      <a:pt x="177" y="113"/>
                      <a:pt x="184" y="115"/>
                    </a:cubicBezTo>
                    <a:cubicBezTo>
                      <a:pt x="192" y="118"/>
                      <a:pt x="200" y="123"/>
                      <a:pt x="200" y="123"/>
                    </a:cubicBezTo>
                    <a:cubicBezTo>
                      <a:pt x="200" y="123"/>
                      <a:pt x="205" y="119"/>
                      <a:pt x="209" y="118"/>
                    </a:cubicBezTo>
                    <a:cubicBezTo>
                      <a:pt x="212" y="117"/>
                      <a:pt x="218" y="117"/>
                      <a:pt x="221" y="116"/>
                    </a:cubicBezTo>
                    <a:cubicBezTo>
                      <a:pt x="222" y="118"/>
                      <a:pt x="228" y="120"/>
                      <a:pt x="233" y="117"/>
                    </a:cubicBezTo>
                    <a:cubicBezTo>
                      <a:pt x="240" y="112"/>
                      <a:pt x="255" y="105"/>
                      <a:pt x="255" y="105"/>
                    </a:cubicBezTo>
                    <a:cubicBezTo>
                      <a:pt x="255" y="92"/>
                      <a:pt x="255" y="92"/>
                      <a:pt x="255" y="92"/>
                    </a:cubicBezTo>
                    <a:cubicBezTo>
                      <a:pt x="269" y="86"/>
                      <a:pt x="269" y="86"/>
                      <a:pt x="269" y="86"/>
                    </a:cubicBezTo>
                    <a:cubicBezTo>
                      <a:pt x="280" y="79"/>
                      <a:pt x="280" y="79"/>
                      <a:pt x="280" y="79"/>
                    </a:cubicBezTo>
                    <a:cubicBezTo>
                      <a:pt x="277" y="76"/>
                      <a:pt x="275" y="73"/>
                      <a:pt x="275" y="73"/>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77" name="Freeform 260"/>
              <p:cNvSpPr>
                <a:spLocks/>
              </p:cNvSpPr>
              <p:nvPr/>
            </p:nvSpPr>
            <p:spPr bwMode="gray">
              <a:xfrm>
                <a:off x="10165997" y="571000"/>
                <a:ext cx="13257" cy="11698"/>
              </a:xfrm>
              <a:custGeom>
                <a:avLst/>
                <a:gdLst>
                  <a:gd name="T0" fmla="*/ 13 w 36"/>
                  <a:gd name="T1" fmla="*/ 32 h 32"/>
                  <a:gd name="T2" fmla="*/ 19 w 36"/>
                  <a:gd name="T3" fmla="*/ 27 h 32"/>
                  <a:gd name="T4" fmla="*/ 30 w 36"/>
                  <a:gd name="T5" fmla="*/ 29 h 32"/>
                  <a:gd name="T6" fmla="*/ 35 w 36"/>
                  <a:gd name="T7" fmla="*/ 20 h 32"/>
                  <a:gd name="T8" fmla="*/ 20 w 36"/>
                  <a:gd name="T9" fmla="*/ 8 h 32"/>
                  <a:gd name="T10" fmla="*/ 20 w 36"/>
                  <a:gd name="T11" fmla="*/ 0 h 32"/>
                  <a:gd name="T12" fmla="*/ 12 w 36"/>
                  <a:gd name="T13" fmla="*/ 4 h 32"/>
                  <a:gd name="T14" fmla="*/ 2 w 36"/>
                  <a:gd name="T15" fmla="*/ 18 h 32"/>
                  <a:gd name="T16" fmla="*/ 13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3" y="32"/>
                    </a:moveTo>
                    <a:cubicBezTo>
                      <a:pt x="19" y="27"/>
                      <a:pt x="19" y="27"/>
                      <a:pt x="19" y="27"/>
                    </a:cubicBezTo>
                    <a:cubicBezTo>
                      <a:pt x="30" y="29"/>
                      <a:pt x="30" y="29"/>
                      <a:pt x="30" y="29"/>
                    </a:cubicBezTo>
                    <a:cubicBezTo>
                      <a:pt x="30" y="29"/>
                      <a:pt x="36" y="25"/>
                      <a:pt x="35" y="20"/>
                    </a:cubicBezTo>
                    <a:cubicBezTo>
                      <a:pt x="34" y="16"/>
                      <a:pt x="24" y="14"/>
                      <a:pt x="20" y="8"/>
                    </a:cubicBezTo>
                    <a:cubicBezTo>
                      <a:pt x="19" y="6"/>
                      <a:pt x="19" y="3"/>
                      <a:pt x="20" y="0"/>
                    </a:cubicBezTo>
                    <a:cubicBezTo>
                      <a:pt x="19" y="1"/>
                      <a:pt x="16" y="2"/>
                      <a:pt x="12" y="4"/>
                    </a:cubicBezTo>
                    <a:cubicBezTo>
                      <a:pt x="1" y="10"/>
                      <a:pt x="0" y="16"/>
                      <a:pt x="2" y="18"/>
                    </a:cubicBezTo>
                    <a:cubicBezTo>
                      <a:pt x="3" y="20"/>
                      <a:pt x="9" y="27"/>
                      <a:pt x="13" y="32"/>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78" name="Freeform 261"/>
              <p:cNvSpPr>
                <a:spLocks/>
              </p:cNvSpPr>
              <p:nvPr/>
            </p:nvSpPr>
            <p:spPr bwMode="gray">
              <a:xfrm>
                <a:off x="10225578" y="591589"/>
                <a:ext cx="113546" cy="50849"/>
              </a:xfrm>
              <a:custGeom>
                <a:avLst/>
                <a:gdLst>
                  <a:gd name="T0" fmla="*/ 307 w 308"/>
                  <a:gd name="T1" fmla="*/ 48 h 138"/>
                  <a:gd name="T2" fmla="*/ 301 w 308"/>
                  <a:gd name="T3" fmla="*/ 33 h 138"/>
                  <a:gd name="T4" fmla="*/ 287 w 308"/>
                  <a:gd name="T5" fmla="*/ 11 h 138"/>
                  <a:gd name="T6" fmla="*/ 268 w 308"/>
                  <a:gd name="T7" fmla="*/ 17 h 138"/>
                  <a:gd name="T8" fmla="*/ 254 w 308"/>
                  <a:gd name="T9" fmla="*/ 14 h 138"/>
                  <a:gd name="T10" fmla="*/ 228 w 308"/>
                  <a:gd name="T11" fmla="*/ 1 h 138"/>
                  <a:gd name="T12" fmla="*/ 214 w 308"/>
                  <a:gd name="T13" fmla="*/ 16 h 138"/>
                  <a:gd name="T14" fmla="*/ 204 w 308"/>
                  <a:gd name="T15" fmla="*/ 23 h 138"/>
                  <a:gd name="T16" fmla="*/ 175 w 308"/>
                  <a:gd name="T17" fmla="*/ 15 h 138"/>
                  <a:gd name="T18" fmla="*/ 156 w 308"/>
                  <a:gd name="T19" fmla="*/ 27 h 138"/>
                  <a:gd name="T20" fmla="*/ 160 w 308"/>
                  <a:gd name="T21" fmla="*/ 45 h 138"/>
                  <a:gd name="T22" fmla="*/ 133 w 308"/>
                  <a:gd name="T23" fmla="*/ 57 h 138"/>
                  <a:gd name="T24" fmla="*/ 141 w 308"/>
                  <a:gd name="T25" fmla="*/ 68 h 138"/>
                  <a:gd name="T26" fmla="*/ 131 w 308"/>
                  <a:gd name="T27" fmla="*/ 77 h 138"/>
                  <a:gd name="T28" fmla="*/ 109 w 308"/>
                  <a:gd name="T29" fmla="*/ 71 h 138"/>
                  <a:gd name="T30" fmla="*/ 84 w 308"/>
                  <a:gd name="T31" fmla="*/ 78 h 138"/>
                  <a:gd name="T32" fmla="*/ 63 w 308"/>
                  <a:gd name="T33" fmla="*/ 88 h 138"/>
                  <a:gd name="T34" fmla="*/ 33 w 308"/>
                  <a:gd name="T35" fmla="*/ 76 h 138"/>
                  <a:gd name="T36" fmla="*/ 26 w 308"/>
                  <a:gd name="T37" fmla="*/ 91 h 138"/>
                  <a:gd name="T38" fmla="*/ 0 w 308"/>
                  <a:gd name="T39" fmla="*/ 84 h 138"/>
                  <a:gd name="T40" fmla="*/ 2 w 308"/>
                  <a:gd name="T41" fmla="*/ 97 h 138"/>
                  <a:gd name="T42" fmla="*/ 11 w 308"/>
                  <a:gd name="T43" fmla="*/ 106 h 138"/>
                  <a:gd name="T44" fmla="*/ 32 w 308"/>
                  <a:gd name="T45" fmla="*/ 106 h 138"/>
                  <a:gd name="T46" fmla="*/ 50 w 308"/>
                  <a:gd name="T47" fmla="*/ 117 h 138"/>
                  <a:gd name="T48" fmla="*/ 66 w 308"/>
                  <a:gd name="T49" fmla="*/ 109 h 138"/>
                  <a:gd name="T50" fmla="*/ 104 w 308"/>
                  <a:gd name="T51" fmla="*/ 103 h 138"/>
                  <a:gd name="T52" fmla="*/ 119 w 308"/>
                  <a:gd name="T53" fmla="*/ 118 h 138"/>
                  <a:gd name="T54" fmla="*/ 136 w 308"/>
                  <a:gd name="T55" fmla="*/ 131 h 138"/>
                  <a:gd name="T56" fmla="*/ 162 w 308"/>
                  <a:gd name="T57" fmla="*/ 136 h 138"/>
                  <a:gd name="T58" fmla="*/ 183 w 308"/>
                  <a:gd name="T59" fmla="*/ 132 h 138"/>
                  <a:gd name="T60" fmla="*/ 207 w 308"/>
                  <a:gd name="T61" fmla="*/ 138 h 138"/>
                  <a:gd name="T62" fmla="*/ 247 w 308"/>
                  <a:gd name="T63" fmla="*/ 130 h 138"/>
                  <a:gd name="T64" fmla="*/ 270 w 308"/>
                  <a:gd name="T65" fmla="*/ 131 h 138"/>
                  <a:gd name="T66" fmla="*/ 277 w 308"/>
                  <a:gd name="T67" fmla="*/ 107 h 138"/>
                  <a:gd name="T68" fmla="*/ 290 w 308"/>
                  <a:gd name="T69" fmla="*/ 91 h 138"/>
                  <a:gd name="T70" fmla="*/ 290 w 308"/>
                  <a:gd name="T71" fmla="*/ 78 h 138"/>
                  <a:gd name="T72" fmla="*/ 306 w 308"/>
                  <a:gd name="T73" fmla="*/ 6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8" h="138">
                    <a:moveTo>
                      <a:pt x="306" y="69"/>
                    </a:moveTo>
                    <a:cubicBezTo>
                      <a:pt x="306" y="69"/>
                      <a:pt x="308" y="55"/>
                      <a:pt x="307" y="48"/>
                    </a:cubicBezTo>
                    <a:cubicBezTo>
                      <a:pt x="306" y="42"/>
                      <a:pt x="300" y="43"/>
                      <a:pt x="300" y="43"/>
                    </a:cubicBezTo>
                    <a:cubicBezTo>
                      <a:pt x="301" y="33"/>
                      <a:pt x="301" y="33"/>
                      <a:pt x="301" y="33"/>
                    </a:cubicBezTo>
                    <a:cubicBezTo>
                      <a:pt x="303" y="19"/>
                      <a:pt x="303" y="19"/>
                      <a:pt x="303" y="19"/>
                    </a:cubicBezTo>
                    <a:cubicBezTo>
                      <a:pt x="303" y="19"/>
                      <a:pt x="295" y="14"/>
                      <a:pt x="287" y="11"/>
                    </a:cubicBezTo>
                    <a:cubicBezTo>
                      <a:pt x="280" y="9"/>
                      <a:pt x="276" y="16"/>
                      <a:pt x="276" y="16"/>
                    </a:cubicBezTo>
                    <a:cubicBezTo>
                      <a:pt x="268" y="17"/>
                      <a:pt x="268" y="17"/>
                      <a:pt x="268" y="17"/>
                    </a:cubicBezTo>
                    <a:cubicBezTo>
                      <a:pt x="261" y="9"/>
                      <a:pt x="261" y="9"/>
                      <a:pt x="261" y="9"/>
                    </a:cubicBezTo>
                    <a:cubicBezTo>
                      <a:pt x="254" y="14"/>
                      <a:pt x="254" y="14"/>
                      <a:pt x="254" y="14"/>
                    </a:cubicBezTo>
                    <a:cubicBezTo>
                      <a:pt x="245" y="8"/>
                      <a:pt x="245" y="8"/>
                      <a:pt x="245" y="8"/>
                    </a:cubicBezTo>
                    <a:cubicBezTo>
                      <a:pt x="245" y="8"/>
                      <a:pt x="232" y="0"/>
                      <a:pt x="228" y="1"/>
                    </a:cubicBezTo>
                    <a:cubicBezTo>
                      <a:pt x="225" y="2"/>
                      <a:pt x="218" y="15"/>
                      <a:pt x="218" y="15"/>
                    </a:cubicBezTo>
                    <a:cubicBezTo>
                      <a:pt x="214" y="16"/>
                      <a:pt x="214" y="16"/>
                      <a:pt x="214" y="16"/>
                    </a:cubicBezTo>
                    <a:cubicBezTo>
                      <a:pt x="213" y="28"/>
                      <a:pt x="213" y="28"/>
                      <a:pt x="213" y="28"/>
                    </a:cubicBezTo>
                    <a:cubicBezTo>
                      <a:pt x="204" y="23"/>
                      <a:pt x="204" y="23"/>
                      <a:pt x="204" y="23"/>
                    </a:cubicBezTo>
                    <a:cubicBezTo>
                      <a:pt x="204" y="23"/>
                      <a:pt x="198" y="27"/>
                      <a:pt x="190" y="27"/>
                    </a:cubicBezTo>
                    <a:cubicBezTo>
                      <a:pt x="183" y="27"/>
                      <a:pt x="175" y="15"/>
                      <a:pt x="175" y="15"/>
                    </a:cubicBezTo>
                    <a:cubicBezTo>
                      <a:pt x="168" y="26"/>
                      <a:pt x="168" y="26"/>
                      <a:pt x="168" y="26"/>
                    </a:cubicBezTo>
                    <a:cubicBezTo>
                      <a:pt x="156" y="27"/>
                      <a:pt x="156" y="27"/>
                      <a:pt x="156" y="27"/>
                    </a:cubicBezTo>
                    <a:cubicBezTo>
                      <a:pt x="160" y="34"/>
                      <a:pt x="160" y="34"/>
                      <a:pt x="160" y="34"/>
                    </a:cubicBezTo>
                    <a:cubicBezTo>
                      <a:pt x="160" y="45"/>
                      <a:pt x="160" y="45"/>
                      <a:pt x="160" y="45"/>
                    </a:cubicBezTo>
                    <a:cubicBezTo>
                      <a:pt x="160" y="45"/>
                      <a:pt x="147" y="42"/>
                      <a:pt x="142" y="43"/>
                    </a:cubicBezTo>
                    <a:cubicBezTo>
                      <a:pt x="138" y="44"/>
                      <a:pt x="133" y="57"/>
                      <a:pt x="133" y="57"/>
                    </a:cubicBezTo>
                    <a:cubicBezTo>
                      <a:pt x="141" y="59"/>
                      <a:pt x="141" y="59"/>
                      <a:pt x="141" y="59"/>
                    </a:cubicBezTo>
                    <a:cubicBezTo>
                      <a:pt x="141" y="68"/>
                      <a:pt x="141" y="68"/>
                      <a:pt x="141" y="68"/>
                    </a:cubicBezTo>
                    <a:cubicBezTo>
                      <a:pt x="141" y="68"/>
                      <a:pt x="142" y="78"/>
                      <a:pt x="141" y="84"/>
                    </a:cubicBezTo>
                    <a:cubicBezTo>
                      <a:pt x="139" y="91"/>
                      <a:pt x="131" y="77"/>
                      <a:pt x="131" y="77"/>
                    </a:cubicBezTo>
                    <a:cubicBezTo>
                      <a:pt x="118" y="72"/>
                      <a:pt x="118" y="72"/>
                      <a:pt x="118" y="72"/>
                    </a:cubicBezTo>
                    <a:cubicBezTo>
                      <a:pt x="109" y="71"/>
                      <a:pt x="109" y="71"/>
                      <a:pt x="109" y="71"/>
                    </a:cubicBezTo>
                    <a:cubicBezTo>
                      <a:pt x="98" y="77"/>
                      <a:pt x="98" y="77"/>
                      <a:pt x="98" y="77"/>
                    </a:cubicBezTo>
                    <a:cubicBezTo>
                      <a:pt x="84" y="78"/>
                      <a:pt x="84" y="78"/>
                      <a:pt x="84" y="78"/>
                    </a:cubicBezTo>
                    <a:cubicBezTo>
                      <a:pt x="75" y="86"/>
                      <a:pt x="75" y="86"/>
                      <a:pt x="75" y="86"/>
                    </a:cubicBezTo>
                    <a:cubicBezTo>
                      <a:pt x="75" y="86"/>
                      <a:pt x="69" y="88"/>
                      <a:pt x="63" y="88"/>
                    </a:cubicBezTo>
                    <a:cubicBezTo>
                      <a:pt x="56" y="88"/>
                      <a:pt x="46" y="77"/>
                      <a:pt x="46" y="77"/>
                    </a:cubicBezTo>
                    <a:cubicBezTo>
                      <a:pt x="33" y="76"/>
                      <a:pt x="33" y="76"/>
                      <a:pt x="33" y="76"/>
                    </a:cubicBezTo>
                    <a:cubicBezTo>
                      <a:pt x="33" y="85"/>
                      <a:pt x="33" y="85"/>
                      <a:pt x="33" y="85"/>
                    </a:cubicBezTo>
                    <a:cubicBezTo>
                      <a:pt x="33" y="85"/>
                      <a:pt x="30" y="90"/>
                      <a:pt x="26" y="91"/>
                    </a:cubicBezTo>
                    <a:cubicBezTo>
                      <a:pt x="22" y="92"/>
                      <a:pt x="21" y="82"/>
                      <a:pt x="12" y="81"/>
                    </a:cubicBezTo>
                    <a:cubicBezTo>
                      <a:pt x="6" y="79"/>
                      <a:pt x="2" y="82"/>
                      <a:pt x="0" y="84"/>
                    </a:cubicBezTo>
                    <a:cubicBezTo>
                      <a:pt x="1" y="86"/>
                      <a:pt x="2" y="89"/>
                      <a:pt x="0" y="91"/>
                    </a:cubicBezTo>
                    <a:cubicBezTo>
                      <a:pt x="1" y="93"/>
                      <a:pt x="2" y="95"/>
                      <a:pt x="2" y="97"/>
                    </a:cubicBezTo>
                    <a:cubicBezTo>
                      <a:pt x="2" y="100"/>
                      <a:pt x="2" y="105"/>
                      <a:pt x="2" y="107"/>
                    </a:cubicBezTo>
                    <a:cubicBezTo>
                      <a:pt x="11" y="106"/>
                      <a:pt x="11" y="106"/>
                      <a:pt x="11" y="106"/>
                    </a:cubicBezTo>
                    <a:cubicBezTo>
                      <a:pt x="11" y="106"/>
                      <a:pt x="8" y="120"/>
                      <a:pt x="16" y="118"/>
                    </a:cubicBezTo>
                    <a:cubicBezTo>
                      <a:pt x="23" y="115"/>
                      <a:pt x="21" y="106"/>
                      <a:pt x="32" y="106"/>
                    </a:cubicBezTo>
                    <a:cubicBezTo>
                      <a:pt x="37" y="107"/>
                      <a:pt x="40" y="113"/>
                      <a:pt x="41" y="117"/>
                    </a:cubicBezTo>
                    <a:cubicBezTo>
                      <a:pt x="50" y="117"/>
                      <a:pt x="50" y="117"/>
                      <a:pt x="50" y="117"/>
                    </a:cubicBezTo>
                    <a:cubicBezTo>
                      <a:pt x="56" y="121"/>
                      <a:pt x="56" y="121"/>
                      <a:pt x="56" y="121"/>
                    </a:cubicBezTo>
                    <a:cubicBezTo>
                      <a:pt x="66" y="109"/>
                      <a:pt x="66" y="109"/>
                      <a:pt x="66" y="109"/>
                    </a:cubicBezTo>
                    <a:cubicBezTo>
                      <a:pt x="92" y="111"/>
                      <a:pt x="92" y="111"/>
                      <a:pt x="92" y="111"/>
                    </a:cubicBezTo>
                    <a:cubicBezTo>
                      <a:pt x="92" y="111"/>
                      <a:pt x="94" y="102"/>
                      <a:pt x="104" y="103"/>
                    </a:cubicBezTo>
                    <a:cubicBezTo>
                      <a:pt x="113" y="104"/>
                      <a:pt x="114" y="118"/>
                      <a:pt x="114" y="118"/>
                    </a:cubicBezTo>
                    <a:cubicBezTo>
                      <a:pt x="119" y="118"/>
                      <a:pt x="119" y="118"/>
                      <a:pt x="119" y="118"/>
                    </a:cubicBezTo>
                    <a:cubicBezTo>
                      <a:pt x="124" y="131"/>
                      <a:pt x="124" y="131"/>
                      <a:pt x="124" y="131"/>
                    </a:cubicBezTo>
                    <a:cubicBezTo>
                      <a:pt x="136" y="131"/>
                      <a:pt x="136" y="131"/>
                      <a:pt x="136" y="131"/>
                    </a:cubicBezTo>
                    <a:cubicBezTo>
                      <a:pt x="136" y="131"/>
                      <a:pt x="159" y="127"/>
                      <a:pt x="162" y="132"/>
                    </a:cubicBezTo>
                    <a:cubicBezTo>
                      <a:pt x="162" y="134"/>
                      <a:pt x="162" y="135"/>
                      <a:pt x="162" y="136"/>
                    </a:cubicBezTo>
                    <a:cubicBezTo>
                      <a:pt x="171" y="136"/>
                      <a:pt x="171" y="136"/>
                      <a:pt x="171" y="136"/>
                    </a:cubicBezTo>
                    <a:cubicBezTo>
                      <a:pt x="171" y="136"/>
                      <a:pt x="180" y="132"/>
                      <a:pt x="183" y="132"/>
                    </a:cubicBezTo>
                    <a:cubicBezTo>
                      <a:pt x="186" y="132"/>
                      <a:pt x="192" y="136"/>
                      <a:pt x="192" y="136"/>
                    </a:cubicBezTo>
                    <a:cubicBezTo>
                      <a:pt x="192" y="136"/>
                      <a:pt x="200" y="138"/>
                      <a:pt x="207" y="138"/>
                    </a:cubicBezTo>
                    <a:cubicBezTo>
                      <a:pt x="214" y="138"/>
                      <a:pt x="214" y="129"/>
                      <a:pt x="214" y="129"/>
                    </a:cubicBezTo>
                    <a:cubicBezTo>
                      <a:pt x="247" y="130"/>
                      <a:pt x="247" y="130"/>
                      <a:pt x="247" y="130"/>
                    </a:cubicBezTo>
                    <a:cubicBezTo>
                      <a:pt x="254" y="126"/>
                      <a:pt x="254" y="126"/>
                      <a:pt x="254" y="126"/>
                    </a:cubicBezTo>
                    <a:cubicBezTo>
                      <a:pt x="270" y="131"/>
                      <a:pt x="270" y="131"/>
                      <a:pt x="270" y="131"/>
                    </a:cubicBezTo>
                    <a:cubicBezTo>
                      <a:pt x="272" y="119"/>
                      <a:pt x="272" y="119"/>
                      <a:pt x="272" y="119"/>
                    </a:cubicBezTo>
                    <a:cubicBezTo>
                      <a:pt x="277" y="107"/>
                      <a:pt x="277" y="107"/>
                      <a:pt x="277" y="107"/>
                    </a:cubicBezTo>
                    <a:cubicBezTo>
                      <a:pt x="290" y="105"/>
                      <a:pt x="290" y="105"/>
                      <a:pt x="290" y="105"/>
                    </a:cubicBezTo>
                    <a:cubicBezTo>
                      <a:pt x="290" y="91"/>
                      <a:pt x="290" y="91"/>
                      <a:pt x="290" y="91"/>
                    </a:cubicBezTo>
                    <a:cubicBezTo>
                      <a:pt x="298" y="79"/>
                      <a:pt x="298" y="79"/>
                      <a:pt x="298" y="79"/>
                    </a:cubicBezTo>
                    <a:cubicBezTo>
                      <a:pt x="290" y="78"/>
                      <a:pt x="290" y="78"/>
                      <a:pt x="290" y="78"/>
                    </a:cubicBezTo>
                    <a:cubicBezTo>
                      <a:pt x="291" y="69"/>
                      <a:pt x="291" y="69"/>
                      <a:pt x="291" y="69"/>
                    </a:cubicBezTo>
                    <a:lnTo>
                      <a:pt x="306" y="69"/>
                    </a:ln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79" name="Freeform 262"/>
              <p:cNvSpPr>
                <a:spLocks/>
              </p:cNvSpPr>
              <p:nvPr/>
            </p:nvSpPr>
            <p:spPr bwMode="gray">
              <a:xfrm>
                <a:off x="10125445" y="508296"/>
                <a:ext cx="67067" cy="53501"/>
              </a:xfrm>
              <a:custGeom>
                <a:avLst/>
                <a:gdLst>
                  <a:gd name="T0" fmla="*/ 14 w 182"/>
                  <a:gd name="T1" fmla="*/ 104 h 145"/>
                  <a:gd name="T2" fmla="*/ 0 w 182"/>
                  <a:gd name="T3" fmla="*/ 116 h 145"/>
                  <a:gd name="T4" fmla="*/ 0 w 182"/>
                  <a:gd name="T5" fmla="*/ 116 h 145"/>
                  <a:gd name="T6" fmla="*/ 9 w 182"/>
                  <a:gd name="T7" fmla="*/ 108 h 145"/>
                  <a:gd name="T8" fmla="*/ 10 w 182"/>
                  <a:gd name="T9" fmla="*/ 110 h 145"/>
                  <a:gd name="T10" fmla="*/ 18 w 182"/>
                  <a:gd name="T11" fmla="*/ 108 h 145"/>
                  <a:gd name="T12" fmla="*/ 22 w 182"/>
                  <a:gd name="T13" fmla="*/ 114 h 145"/>
                  <a:gd name="T14" fmla="*/ 34 w 182"/>
                  <a:gd name="T15" fmla="*/ 112 h 145"/>
                  <a:gd name="T16" fmla="*/ 43 w 182"/>
                  <a:gd name="T17" fmla="*/ 117 h 145"/>
                  <a:gd name="T18" fmla="*/ 46 w 182"/>
                  <a:gd name="T19" fmla="*/ 110 h 145"/>
                  <a:gd name="T20" fmla="*/ 56 w 182"/>
                  <a:gd name="T21" fmla="*/ 112 h 145"/>
                  <a:gd name="T22" fmla="*/ 56 w 182"/>
                  <a:gd name="T23" fmla="*/ 106 h 145"/>
                  <a:gd name="T24" fmla="*/ 65 w 182"/>
                  <a:gd name="T25" fmla="*/ 108 h 145"/>
                  <a:gd name="T26" fmla="*/ 71 w 182"/>
                  <a:gd name="T27" fmla="*/ 104 h 145"/>
                  <a:gd name="T28" fmla="*/ 90 w 182"/>
                  <a:gd name="T29" fmla="*/ 104 h 145"/>
                  <a:gd name="T30" fmla="*/ 94 w 182"/>
                  <a:gd name="T31" fmla="*/ 114 h 145"/>
                  <a:gd name="T32" fmla="*/ 108 w 182"/>
                  <a:gd name="T33" fmla="*/ 114 h 145"/>
                  <a:gd name="T34" fmla="*/ 119 w 182"/>
                  <a:gd name="T35" fmla="*/ 121 h 145"/>
                  <a:gd name="T36" fmla="*/ 114 w 182"/>
                  <a:gd name="T37" fmla="*/ 130 h 145"/>
                  <a:gd name="T38" fmla="*/ 112 w 182"/>
                  <a:gd name="T39" fmla="*/ 140 h 145"/>
                  <a:gd name="T40" fmla="*/ 123 w 182"/>
                  <a:gd name="T41" fmla="*/ 140 h 145"/>
                  <a:gd name="T42" fmla="*/ 127 w 182"/>
                  <a:gd name="T43" fmla="*/ 124 h 145"/>
                  <a:gd name="T44" fmla="*/ 123 w 182"/>
                  <a:gd name="T45" fmla="*/ 116 h 145"/>
                  <a:gd name="T46" fmla="*/ 134 w 182"/>
                  <a:gd name="T47" fmla="*/ 106 h 145"/>
                  <a:gd name="T48" fmla="*/ 130 w 182"/>
                  <a:gd name="T49" fmla="*/ 95 h 145"/>
                  <a:gd name="T50" fmla="*/ 124 w 182"/>
                  <a:gd name="T51" fmla="*/ 80 h 145"/>
                  <a:gd name="T52" fmla="*/ 148 w 182"/>
                  <a:gd name="T53" fmla="*/ 85 h 145"/>
                  <a:gd name="T54" fmla="*/ 152 w 182"/>
                  <a:gd name="T55" fmla="*/ 77 h 145"/>
                  <a:gd name="T56" fmla="*/ 158 w 182"/>
                  <a:gd name="T57" fmla="*/ 78 h 145"/>
                  <a:gd name="T58" fmla="*/ 160 w 182"/>
                  <a:gd name="T59" fmla="*/ 67 h 145"/>
                  <a:gd name="T60" fmla="*/ 168 w 182"/>
                  <a:gd name="T61" fmla="*/ 59 h 145"/>
                  <a:gd name="T62" fmla="*/ 153 w 182"/>
                  <a:gd name="T63" fmla="*/ 47 h 145"/>
                  <a:gd name="T64" fmla="*/ 164 w 182"/>
                  <a:gd name="T65" fmla="*/ 40 h 145"/>
                  <a:gd name="T66" fmla="*/ 172 w 182"/>
                  <a:gd name="T67" fmla="*/ 40 h 145"/>
                  <a:gd name="T68" fmla="*/ 170 w 182"/>
                  <a:gd name="T69" fmla="*/ 28 h 145"/>
                  <a:gd name="T70" fmla="*/ 182 w 182"/>
                  <a:gd name="T71" fmla="*/ 20 h 145"/>
                  <a:gd name="T72" fmla="*/ 177 w 182"/>
                  <a:gd name="T73" fmla="*/ 12 h 145"/>
                  <a:gd name="T74" fmla="*/ 180 w 182"/>
                  <a:gd name="T75" fmla="*/ 10 h 145"/>
                  <a:gd name="T76" fmla="*/ 176 w 182"/>
                  <a:gd name="T77" fmla="*/ 7 h 145"/>
                  <a:gd name="T78" fmla="*/ 154 w 182"/>
                  <a:gd name="T79" fmla="*/ 1 h 145"/>
                  <a:gd name="T80" fmla="*/ 125 w 182"/>
                  <a:gd name="T81" fmla="*/ 0 h 145"/>
                  <a:gd name="T82" fmla="*/ 103 w 182"/>
                  <a:gd name="T83" fmla="*/ 10 h 145"/>
                  <a:gd name="T84" fmla="*/ 107 w 182"/>
                  <a:gd name="T85" fmla="*/ 21 h 145"/>
                  <a:gd name="T86" fmla="*/ 111 w 182"/>
                  <a:gd name="T87" fmla="*/ 34 h 145"/>
                  <a:gd name="T88" fmla="*/ 116 w 182"/>
                  <a:gd name="T89" fmla="*/ 40 h 145"/>
                  <a:gd name="T90" fmla="*/ 122 w 182"/>
                  <a:gd name="T91" fmla="*/ 48 h 145"/>
                  <a:gd name="T92" fmla="*/ 104 w 182"/>
                  <a:gd name="T93" fmla="*/ 60 h 145"/>
                  <a:gd name="T94" fmla="*/ 92 w 182"/>
                  <a:gd name="T95" fmla="*/ 52 h 145"/>
                  <a:gd name="T96" fmla="*/ 100 w 182"/>
                  <a:gd name="T97" fmla="*/ 37 h 145"/>
                  <a:gd name="T98" fmla="*/ 102 w 182"/>
                  <a:gd name="T99" fmla="*/ 24 h 145"/>
                  <a:gd name="T100" fmla="*/ 97 w 182"/>
                  <a:gd name="T101" fmla="*/ 16 h 145"/>
                  <a:gd name="T102" fmla="*/ 81 w 182"/>
                  <a:gd name="T103" fmla="*/ 30 h 145"/>
                  <a:gd name="T104" fmla="*/ 64 w 182"/>
                  <a:gd name="T105" fmla="*/ 49 h 145"/>
                  <a:gd name="T106" fmla="*/ 60 w 182"/>
                  <a:gd name="T107" fmla="*/ 69 h 145"/>
                  <a:gd name="T108" fmla="*/ 42 w 182"/>
                  <a:gd name="T109" fmla="*/ 89 h 145"/>
                  <a:gd name="T110" fmla="*/ 48 w 182"/>
                  <a:gd name="T111" fmla="*/ 97 h 145"/>
                  <a:gd name="T112" fmla="*/ 31 w 182"/>
                  <a:gd name="T113" fmla="*/ 98 h 145"/>
                  <a:gd name="T114" fmla="*/ 14 w 182"/>
                  <a:gd name="T115" fmla="*/ 10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2" h="145">
                    <a:moveTo>
                      <a:pt x="14" y="104"/>
                    </a:moveTo>
                    <a:cubicBezTo>
                      <a:pt x="0" y="116"/>
                      <a:pt x="0" y="116"/>
                      <a:pt x="0" y="116"/>
                    </a:cubicBezTo>
                    <a:cubicBezTo>
                      <a:pt x="0" y="116"/>
                      <a:pt x="0" y="116"/>
                      <a:pt x="0" y="116"/>
                    </a:cubicBezTo>
                    <a:cubicBezTo>
                      <a:pt x="9" y="108"/>
                      <a:pt x="9" y="108"/>
                      <a:pt x="9" y="108"/>
                    </a:cubicBezTo>
                    <a:cubicBezTo>
                      <a:pt x="10" y="110"/>
                      <a:pt x="10" y="110"/>
                      <a:pt x="10" y="110"/>
                    </a:cubicBezTo>
                    <a:cubicBezTo>
                      <a:pt x="18" y="108"/>
                      <a:pt x="18" y="108"/>
                      <a:pt x="18" y="108"/>
                    </a:cubicBezTo>
                    <a:cubicBezTo>
                      <a:pt x="22" y="114"/>
                      <a:pt x="22" y="114"/>
                      <a:pt x="22" y="114"/>
                    </a:cubicBezTo>
                    <a:cubicBezTo>
                      <a:pt x="22" y="114"/>
                      <a:pt x="30" y="113"/>
                      <a:pt x="34" y="112"/>
                    </a:cubicBezTo>
                    <a:cubicBezTo>
                      <a:pt x="39" y="112"/>
                      <a:pt x="43" y="117"/>
                      <a:pt x="43" y="117"/>
                    </a:cubicBezTo>
                    <a:cubicBezTo>
                      <a:pt x="46" y="110"/>
                      <a:pt x="46" y="110"/>
                      <a:pt x="46" y="110"/>
                    </a:cubicBezTo>
                    <a:cubicBezTo>
                      <a:pt x="56" y="112"/>
                      <a:pt x="56" y="112"/>
                      <a:pt x="56" y="112"/>
                    </a:cubicBezTo>
                    <a:cubicBezTo>
                      <a:pt x="56" y="106"/>
                      <a:pt x="56" y="106"/>
                      <a:pt x="56" y="106"/>
                    </a:cubicBezTo>
                    <a:cubicBezTo>
                      <a:pt x="65" y="108"/>
                      <a:pt x="65" y="108"/>
                      <a:pt x="65" y="108"/>
                    </a:cubicBezTo>
                    <a:cubicBezTo>
                      <a:pt x="65" y="108"/>
                      <a:pt x="66" y="105"/>
                      <a:pt x="71" y="104"/>
                    </a:cubicBezTo>
                    <a:cubicBezTo>
                      <a:pt x="76" y="102"/>
                      <a:pt x="90" y="104"/>
                      <a:pt x="90" y="104"/>
                    </a:cubicBezTo>
                    <a:cubicBezTo>
                      <a:pt x="90" y="104"/>
                      <a:pt x="91" y="110"/>
                      <a:pt x="94" y="114"/>
                    </a:cubicBezTo>
                    <a:cubicBezTo>
                      <a:pt x="96" y="118"/>
                      <a:pt x="108" y="114"/>
                      <a:pt x="108" y="114"/>
                    </a:cubicBezTo>
                    <a:cubicBezTo>
                      <a:pt x="108" y="114"/>
                      <a:pt x="118" y="112"/>
                      <a:pt x="119" y="121"/>
                    </a:cubicBezTo>
                    <a:cubicBezTo>
                      <a:pt x="120" y="130"/>
                      <a:pt x="114" y="130"/>
                      <a:pt x="114" y="130"/>
                    </a:cubicBezTo>
                    <a:cubicBezTo>
                      <a:pt x="114" y="130"/>
                      <a:pt x="110" y="134"/>
                      <a:pt x="112" y="140"/>
                    </a:cubicBezTo>
                    <a:cubicBezTo>
                      <a:pt x="114" y="145"/>
                      <a:pt x="123" y="140"/>
                      <a:pt x="123" y="140"/>
                    </a:cubicBezTo>
                    <a:cubicBezTo>
                      <a:pt x="123" y="140"/>
                      <a:pt x="126" y="126"/>
                      <a:pt x="127" y="124"/>
                    </a:cubicBezTo>
                    <a:cubicBezTo>
                      <a:pt x="128" y="122"/>
                      <a:pt x="123" y="116"/>
                      <a:pt x="123" y="116"/>
                    </a:cubicBezTo>
                    <a:cubicBezTo>
                      <a:pt x="123" y="116"/>
                      <a:pt x="134" y="110"/>
                      <a:pt x="134" y="106"/>
                    </a:cubicBezTo>
                    <a:cubicBezTo>
                      <a:pt x="135" y="103"/>
                      <a:pt x="130" y="95"/>
                      <a:pt x="130" y="95"/>
                    </a:cubicBezTo>
                    <a:cubicBezTo>
                      <a:pt x="124" y="80"/>
                      <a:pt x="124" y="80"/>
                      <a:pt x="124" y="80"/>
                    </a:cubicBezTo>
                    <a:cubicBezTo>
                      <a:pt x="124" y="80"/>
                      <a:pt x="146" y="88"/>
                      <a:pt x="148" y="85"/>
                    </a:cubicBezTo>
                    <a:cubicBezTo>
                      <a:pt x="150" y="82"/>
                      <a:pt x="152" y="77"/>
                      <a:pt x="152" y="77"/>
                    </a:cubicBezTo>
                    <a:cubicBezTo>
                      <a:pt x="158" y="78"/>
                      <a:pt x="158" y="78"/>
                      <a:pt x="158" y="78"/>
                    </a:cubicBezTo>
                    <a:cubicBezTo>
                      <a:pt x="160" y="67"/>
                      <a:pt x="160" y="67"/>
                      <a:pt x="160" y="67"/>
                    </a:cubicBezTo>
                    <a:cubicBezTo>
                      <a:pt x="160" y="67"/>
                      <a:pt x="168" y="63"/>
                      <a:pt x="168" y="59"/>
                    </a:cubicBezTo>
                    <a:cubicBezTo>
                      <a:pt x="168" y="55"/>
                      <a:pt x="154" y="50"/>
                      <a:pt x="153" y="47"/>
                    </a:cubicBezTo>
                    <a:cubicBezTo>
                      <a:pt x="152" y="44"/>
                      <a:pt x="164" y="40"/>
                      <a:pt x="164" y="40"/>
                    </a:cubicBezTo>
                    <a:cubicBezTo>
                      <a:pt x="172" y="40"/>
                      <a:pt x="172" y="40"/>
                      <a:pt x="172" y="40"/>
                    </a:cubicBezTo>
                    <a:cubicBezTo>
                      <a:pt x="172" y="40"/>
                      <a:pt x="168" y="32"/>
                      <a:pt x="170" y="28"/>
                    </a:cubicBezTo>
                    <a:cubicBezTo>
                      <a:pt x="171" y="24"/>
                      <a:pt x="182" y="20"/>
                      <a:pt x="182" y="20"/>
                    </a:cubicBezTo>
                    <a:cubicBezTo>
                      <a:pt x="177" y="12"/>
                      <a:pt x="177" y="12"/>
                      <a:pt x="177" y="12"/>
                    </a:cubicBezTo>
                    <a:cubicBezTo>
                      <a:pt x="180" y="10"/>
                      <a:pt x="180" y="10"/>
                      <a:pt x="180" y="10"/>
                    </a:cubicBezTo>
                    <a:cubicBezTo>
                      <a:pt x="176" y="7"/>
                      <a:pt x="176" y="7"/>
                      <a:pt x="176" y="7"/>
                    </a:cubicBezTo>
                    <a:cubicBezTo>
                      <a:pt x="176" y="7"/>
                      <a:pt x="160" y="1"/>
                      <a:pt x="154" y="1"/>
                    </a:cubicBezTo>
                    <a:cubicBezTo>
                      <a:pt x="148" y="1"/>
                      <a:pt x="125" y="0"/>
                      <a:pt x="125" y="0"/>
                    </a:cubicBezTo>
                    <a:cubicBezTo>
                      <a:pt x="125" y="0"/>
                      <a:pt x="111" y="5"/>
                      <a:pt x="103" y="10"/>
                    </a:cubicBezTo>
                    <a:cubicBezTo>
                      <a:pt x="104" y="14"/>
                      <a:pt x="107" y="19"/>
                      <a:pt x="107" y="21"/>
                    </a:cubicBezTo>
                    <a:cubicBezTo>
                      <a:pt x="108" y="24"/>
                      <a:pt x="111" y="34"/>
                      <a:pt x="111" y="34"/>
                    </a:cubicBezTo>
                    <a:cubicBezTo>
                      <a:pt x="111" y="34"/>
                      <a:pt x="114" y="40"/>
                      <a:pt x="116" y="40"/>
                    </a:cubicBezTo>
                    <a:cubicBezTo>
                      <a:pt x="119" y="40"/>
                      <a:pt x="122" y="43"/>
                      <a:pt x="122" y="48"/>
                    </a:cubicBezTo>
                    <a:cubicBezTo>
                      <a:pt x="123" y="52"/>
                      <a:pt x="111" y="59"/>
                      <a:pt x="104" y="60"/>
                    </a:cubicBezTo>
                    <a:cubicBezTo>
                      <a:pt x="98" y="60"/>
                      <a:pt x="95" y="55"/>
                      <a:pt x="92" y="52"/>
                    </a:cubicBezTo>
                    <a:cubicBezTo>
                      <a:pt x="88" y="48"/>
                      <a:pt x="94" y="45"/>
                      <a:pt x="100" y="37"/>
                    </a:cubicBezTo>
                    <a:cubicBezTo>
                      <a:pt x="106" y="29"/>
                      <a:pt x="102" y="24"/>
                      <a:pt x="102" y="24"/>
                    </a:cubicBezTo>
                    <a:cubicBezTo>
                      <a:pt x="102" y="24"/>
                      <a:pt x="99" y="21"/>
                      <a:pt x="97" y="16"/>
                    </a:cubicBezTo>
                    <a:cubicBezTo>
                      <a:pt x="92" y="23"/>
                      <a:pt x="81" y="30"/>
                      <a:pt x="81" y="30"/>
                    </a:cubicBezTo>
                    <a:cubicBezTo>
                      <a:pt x="81" y="30"/>
                      <a:pt x="64" y="42"/>
                      <a:pt x="64" y="49"/>
                    </a:cubicBezTo>
                    <a:cubicBezTo>
                      <a:pt x="64" y="56"/>
                      <a:pt x="60" y="69"/>
                      <a:pt x="60" y="69"/>
                    </a:cubicBezTo>
                    <a:cubicBezTo>
                      <a:pt x="42" y="89"/>
                      <a:pt x="42" y="89"/>
                      <a:pt x="42" y="89"/>
                    </a:cubicBezTo>
                    <a:cubicBezTo>
                      <a:pt x="48" y="97"/>
                      <a:pt x="48" y="97"/>
                      <a:pt x="48" y="97"/>
                    </a:cubicBezTo>
                    <a:cubicBezTo>
                      <a:pt x="31" y="98"/>
                      <a:pt x="31" y="98"/>
                      <a:pt x="31" y="98"/>
                    </a:cubicBezTo>
                    <a:lnTo>
                      <a:pt x="14" y="104"/>
                    </a:ln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80" name="Freeform 263"/>
              <p:cNvSpPr>
                <a:spLocks/>
              </p:cNvSpPr>
              <p:nvPr/>
            </p:nvSpPr>
            <p:spPr bwMode="gray">
              <a:xfrm>
                <a:off x="10122482" y="545887"/>
                <a:ext cx="54902" cy="37591"/>
              </a:xfrm>
              <a:custGeom>
                <a:avLst/>
                <a:gdLst>
                  <a:gd name="T0" fmla="*/ 0 w 149"/>
                  <a:gd name="T1" fmla="*/ 29 h 102"/>
                  <a:gd name="T2" fmla="*/ 6 w 149"/>
                  <a:gd name="T3" fmla="*/ 43 h 102"/>
                  <a:gd name="T4" fmla="*/ 22 w 149"/>
                  <a:gd name="T5" fmla="*/ 47 h 102"/>
                  <a:gd name="T6" fmla="*/ 29 w 149"/>
                  <a:gd name="T7" fmla="*/ 54 h 102"/>
                  <a:gd name="T8" fmla="*/ 52 w 149"/>
                  <a:gd name="T9" fmla="*/ 59 h 102"/>
                  <a:gd name="T10" fmla="*/ 57 w 149"/>
                  <a:gd name="T11" fmla="*/ 78 h 102"/>
                  <a:gd name="T12" fmla="*/ 72 w 149"/>
                  <a:gd name="T13" fmla="*/ 78 h 102"/>
                  <a:gd name="T14" fmla="*/ 82 w 149"/>
                  <a:gd name="T15" fmla="*/ 71 h 102"/>
                  <a:gd name="T16" fmla="*/ 82 w 149"/>
                  <a:gd name="T17" fmla="*/ 87 h 102"/>
                  <a:gd name="T18" fmla="*/ 106 w 149"/>
                  <a:gd name="T19" fmla="*/ 94 h 102"/>
                  <a:gd name="T20" fmla="*/ 109 w 149"/>
                  <a:gd name="T21" fmla="*/ 98 h 102"/>
                  <a:gd name="T22" fmla="*/ 123 w 149"/>
                  <a:gd name="T23" fmla="*/ 98 h 102"/>
                  <a:gd name="T24" fmla="*/ 128 w 149"/>
                  <a:gd name="T25" fmla="*/ 102 h 102"/>
                  <a:gd name="T26" fmla="*/ 131 w 149"/>
                  <a:gd name="T27" fmla="*/ 100 h 102"/>
                  <a:gd name="T28" fmla="*/ 120 w 149"/>
                  <a:gd name="T29" fmla="*/ 86 h 102"/>
                  <a:gd name="T30" fmla="*/ 130 w 149"/>
                  <a:gd name="T31" fmla="*/ 72 h 102"/>
                  <a:gd name="T32" fmla="*/ 138 w 149"/>
                  <a:gd name="T33" fmla="*/ 68 h 102"/>
                  <a:gd name="T34" fmla="*/ 138 w 149"/>
                  <a:gd name="T35" fmla="*/ 68 h 102"/>
                  <a:gd name="T36" fmla="*/ 140 w 149"/>
                  <a:gd name="T37" fmla="*/ 62 h 102"/>
                  <a:gd name="T38" fmla="*/ 149 w 149"/>
                  <a:gd name="T39" fmla="*/ 61 h 102"/>
                  <a:gd name="T40" fmla="*/ 146 w 149"/>
                  <a:gd name="T41" fmla="*/ 48 h 102"/>
                  <a:gd name="T42" fmla="*/ 136 w 149"/>
                  <a:gd name="T43" fmla="*/ 39 h 102"/>
                  <a:gd name="T44" fmla="*/ 131 w 149"/>
                  <a:gd name="T45" fmla="*/ 38 h 102"/>
                  <a:gd name="T46" fmla="*/ 120 w 149"/>
                  <a:gd name="T47" fmla="*/ 38 h 102"/>
                  <a:gd name="T48" fmla="*/ 122 w 149"/>
                  <a:gd name="T49" fmla="*/ 28 h 102"/>
                  <a:gd name="T50" fmla="*/ 127 w 149"/>
                  <a:gd name="T51" fmla="*/ 19 h 102"/>
                  <a:gd name="T52" fmla="*/ 116 w 149"/>
                  <a:gd name="T53" fmla="*/ 12 h 102"/>
                  <a:gd name="T54" fmla="*/ 102 w 149"/>
                  <a:gd name="T55" fmla="*/ 12 h 102"/>
                  <a:gd name="T56" fmla="*/ 98 w 149"/>
                  <a:gd name="T57" fmla="*/ 2 h 102"/>
                  <a:gd name="T58" fmla="*/ 79 w 149"/>
                  <a:gd name="T59" fmla="*/ 2 h 102"/>
                  <a:gd name="T60" fmla="*/ 73 w 149"/>
                  <a:gd name="T61" fmla="*/ 6 h 102"/>
                  <a:gd name="T62" fmla="*/ 64 w 149"/>
                  <a:gd name="T63" fmla="*/ 4 h 102"/>
                  <a:gd name="T64" fmla="*/ 64 w 149"/>
                  <a:gd name="T65" fmla="*/ 10 h 102"/>
                  <a:gd name="T66" fmla="*/ 54 w 149"/>
                  <a:gd name="T67" fmla="*/ 8 h 102"/>
                  <a:gd name="T68" fmla="*/ 51 w 149"/>
                  <a:gd name="T69" fmla="*/ 15 h 102"/>
                  <a:gd name="T70" fmla="*/ 42 w 149"/>
                  <a:gd name="T71" fmla="*/ 10 h 102"/>
                  <a:gd name="T72" fmla="*/ 30 w 149"/>
                  <a:gd name="T73" fmla="*/ 12 h 102"/>
                  <a:gd name="T74" fmla="*/ 26 w 149"/>
                  <a:gd name="T75" fmla="*/ 6 h 102"/>
                  <a:gd name="T76" fmla="*/ 18 w 149"/>
                  <a:gd name="T77" fmla="*/ 8 h 102"/>
                  <a:gd name="T78" fmla="*/ 17 w 149"/>
                  <a:gd name="T79" fmla="*/ 6 h 102"/>
                  <a:gd name="T80" fmla="*/ 1 w 149"/>
                  <a:gd name="T81" fmla="*/ 20 h 102"/>
                  <a:gd name="T82" fmla="*/ 0 w 149"/>
                  <a:gd name="T83" fmla="*/ 2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9" h="102">
                    <a:moveTo>
                      <a:pt x="0" y="29"/>
                    </a:moveTo>
                    <a:cubicBezTo>
                      <a:pt x="6" y="43"/>
                      <a:pt x="6" y="43"/>
                      <a:pt x="6" y="43"/>
                    </a:cubicBezTo>
                    <a:cubicBezTo>
                      <a:pt x="22" y="47"/>
                      <a:pt x="22" y="47"/>
                      <a:pt x="22" y="47"/>
                    </a:cubicBezTo>
                    <a:cubicBezTo>
                      <a:pt x="29" y="54"/>
                      <a:pt x="29" y="54"/>
                      <a:pt x="29" y="54"/>
                    </a:cubicBezTo>
                    <a:cubicBezTo>
                      <a:pt x="29" y="54"/>
                      <a:pt x="47" y="56"/>
                      <a:pt x="52" y="59"/>
                    </a:cubicBezTo>
                    <a:cubicBezTo>
                      <a:pt x="57" y="62"/>
                      <a:pt x="57" y="78"/>
                      <a:pt x="57" y="78"/>
                    </a:cubicBezTo>
                    <a:cubicBezTo>
                      <a:pt x="72" y="78"/>
                      <a:pt x="72" y="78"/>
                      <a:pt x="72" y="78"/>
                    </a:cubicBezTo>
                    <a:cubicBezTo>
                      <a:pt x="82" y="71"/>
                      <a:pt x="82" y="71"/>
                      <a:pt x="82" y="71"/>
                    </a:cubicBezTo>
                    <a:cubicBezTo>
                      <a:pt x="82" y="87"/>
                      <a:pt x="82" y="87"/>
                      <a:pt x="82" y="87"/>
                    </a:cubicBezTo>
                    <a:cubicBezTo>
                      <a:pt x="82" y="87"/>
                      <a:pt x="104" y="91"/>
                      <a:pt x="106" y="94"/>
                    </a:cubicBezTo>
                    <a:cubicBezTo>
                      <a:pt x="108" y="97"/>
                      <a:pt x="109" y="98"/>
                      <a:pt x="109" y="98"/>
                    </a:cubicBezTo>
                    <a:cubicBezTo>
                      <a:pt x="123" y="98"/>
                      <a:pt x="123" y="98"/>
                      <a:pt x="123" y="98"/>
                    </a:cubicBezTo>
                    <a:cubicBezTo>
                      <a:pt x="128" y="102"/>
                      <a:pt x="128" y="102"/>
                      <a:pt x="128" y="102"/>
                    </a:cubicBezTo>
                    <a:cubicBezTo>
                      <a:pt x="131" y="100"/>
                      <a:pt x="131" y="100"/>
                      <a:pt x="131" y="100"/>
                    </a:cubicBezTo>
                    <a:cubicBezTo>
                      <a:pt x="127" y="95"/>
                      <a:pt x="121" y="88"/>
                      <a:pt x="120" y="86"/>
                    </a:cubicBezTo>
                    <a:cubicBezTo>
                      <a:pt x="118" y="84"/>
                      <a:pt x="119" y="78"/>
                      <a:pt x="130" y="72"/>
                    </a:cubicBezTo>
                    <a:cubicBezTo>
                      <a:pt x="134" y="70"/>
                      <a:pt x="137" y="69"/>
                      <a:pt x="138" y="68"/>
                    </a:cubicBezTo>
                    <a:cubicBezTo>
                      <a:pt x="138" y="68"/>
                      <a:pt x="138" y="68"/>
                      <a:pt x="138" y="68"/>
                    </a:cubicBezTo>
                    <a:cubicBezTo>
                      <a:pt x="139" y="65"/>
                      <a:pt x="140" y="62"/>
                      <a:pt x="140" y="62"/>
                    </a:cubicBezTo>
                    <a:cubicBezTo>
                      <a:pt x="149" y="61"/>
                      <a:pt x="149" y="61"/>
                      <a:pt x="149" y="61"/>
                    </a:cubicBezTo>
                    <a:cubicBezTo>
                      <a:pt x="149" y="61"/>
                      <a:pt x="146" y="54"/>
                      <a:pt x="146" y="48"/>
                    </a:cubicBezTo>
                    <a:cubicBezTo>
                      <a:pt x="145" y="42"/>
                      <a:pt x="136" y="39"/>
                      <a:pt x="136" y="39"/>
                    </a:cubicBezTo>
                    <a:cubicBezTo>
                      <a:pt x="131" y="38"/>
                      <a:pt x="131" y="38"/>
                      <a:pt x="131" y="38"/>
                    </a:cubicBezTo>
                    <a:cubicBezTo>
                      <a:pt x="131" y="38"/>
                      <a:pt x="122" y="43"/>
                      <a:pt x="120" y="38"/>
                    </a:cubicBezTo>
                    <a:cubicBezTo>
                      <a:pt x="118" y="32"/>
                      <a:pt x="122" y="28"/>
                      <a:pt x="122" y="28"/>
                    </a:cubicBezTo>
                    <a:cubicBezTo>
                      <a:pt x="122" y="28"/>
                      <a:pt x="128" y="28"/>
                      <a:pt x="127" y="19"/>
                    </a:cubicBezTo>
                    <a:cubicBezTo>
                      <a:pt x="126" y="10"/>
                      <a:pt x="116" y="12"/>
                      <a:pt x="116" y="12"/>
                    </a:cubicBezTo>
                    <a:cubicBezTo>
                      <a:pt x="116" y="12"/>
                      <a:pt x="104" y="16"/>
                      <a:pt x="102" y="12"/>
                    </a:cubicBezTo>
                    <a:cubicBezTo>
                      <a:pt x="99" y="8"/>
                      <a:pt x="98" y="2"/>
                      <a:pt x="98" y="2"/>
                    </a:cubicBezTo>
                    <a:cubicBezTo>
                      <a:pt x="98" y="2"/>
                      <a:pt x="84" y="0"/>
                      <a:pt x="79" y="2"/>
                    </a:cubicBezTo>
                    <a:cubicBezTo>
                      <a:pt x="74" y="3"/>
                      <a:pt x="73" y="6"/>
                      <a:pt x="73" y="6"/>
                    </a:cubicBezTo>
                    <a:cubicBezTo>
                      <a:pt x="64" y="4"/>
                      <a:pt x="64" y="4"/>
                      <a:pt x="64" y="4"/>
                    </a:cubicBezTo>
                    <a:cubicBezTo>
                      <a:pt x="64" y="10"/>
                      <a:pt x="64" y="10"/>
                      <a:pt x="64" y="10"/>
                    </a:cubicBezTo>
                    <a:cubicBezTo>
                      <a:pt x="54" y="8"/>
                      <a:pt x="54" y="8"/>
                      <a:pt x="54" y="8"/>
                    </a:cubicBezTo>
                    <a:cubicBezTo>
                      <a:pt x="51" y="15"/>
                      <a:pt x="51" y="15"/>
                      <a:pt x="51" y="15"/>
                    </a:cubicBezTo>
                    <a:cubicBezTo>
                      <a:pt x="51" y="15"/>
                      <a:pt x="47" y="10"/>
                      <a:pt x="42" y="10"/>
                    </a:cubicBezTo>
                    <a:cubicBezTo>
                      <a:pt x="38" y="11"/>
                      <a:pt x="30" y="12"/>
                      <a:pt x="30" y="12"/>
                    </a:cubicBezTo>
                    <a:cubicBezTo>
                      <a:pt x="26" y="6"/>
                      <a:pt x="26" y="6"/>
                      <a:pt x="26" y="6"/>
                    </a:cubicBezTo>
                    <a:cubicBezTo>
                      <a:pt x="18" y="8"/>
                      <a:pt x="18" y="8"/>
                      <a:pt x="18" y="8"/>
                    </a:cubicBezTo>
                    <a:cubicBezTo>
                      <a:pt x="17" y="6"/>
                      <a:pt x="17" y="6"/>
                      <a:pt x="17" y="6"/>
                    </a:cubicBezTo>
                    <a:cubicBezTo>
                      <a:pt x="1" y="20"/>
                      <a:pt x="1" y="20"/>
                      <a:pt x="1" y="20"/>
                    </a:cubicBezTo>
                    <a:lnTo>
                      <a:pt x="0" y="29"/>
                    </a:ln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82" name="Freeform 265"/>
              <p:cNvSpPr>
                <a:spLocks/>
              </p:cNvSpPr>
              <p:nvPr/>
            </p:nvSpPr>
            <p:spPr bwMode="gray">
              <a:xfrm>
                <a:off x="10095187" y="715748"/>
                <a:ext cx="7331" cy="4835"/>
              </a:xfrm>
              <a:custGeom>
                <a:avLst/>
                <a:gdLst>
                  <a:gd name="T0" fmla="*/ 5 w 20"/>
                  <a:gd name="T1" fmla="*/ 13 h 13"/>
                  <a:gd name="T2" fmla="*/ 18 w 20"/>
                  <a:gd name="T3" fmla="*/ 10 h 13"/>
                  <a:gd name="T4" fmla="*/ 20 w 20"/>
                  <a:gd name="T5" fmla="*/ 10 h 13"/>
                  <a:gd name="T6" fmla="*/ 19 w 20"/>
                  <a:gd name="T7" fmla="*/ 1 h 13"/>
                  <a:gd name="T8" fmla="*/ 5 w 20"/>
                  <a:gd name="T9" fmla="*/ 1 h 13"/>
                  <a:gd name="T10" fmla="*/ 0 w 20"/>
                  <a:gd name="T11" fmla="*/ 2 h 13"/>
                  <a:gd name="T12" fmla="*/ 5 w 20"/>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0" h="13">
                    <a:moveTo>
                      <a:pt x="5" y="13"/>
                    </a:moveTo>
                    <a:cubicBezTo>
                      <a:pt x="5" y="13"/>
                      <a:pt x="14" y="11"/>
                      <a:pt x="18" y="10"/>
                    </a:cubicBezTo>
                    <a:cubicBezTo>
                      <a:pt x="19" y="10"/>
                      <a:pt x="20" y="10"/>
                      <a:pt x="20" y="10"/>
                    </a:cubicBezTo>
                    <a:cubicBezTo>
                      <a:pt x="19" y="1"/>
                      <a:pt x="19" y="1"/>
                      <a:pt x="19" y="1"/>
                    </a:cubicBezTo>
                    <a:cubicBezTo>
                      <a:pt x="19" y="1"/>
                      <a:pt x="15" y="0"/>
                      <a:pt x="5" y="1"/>
                    </a:cubicBezTo>
                    <a:cubicBezTo>
                      <a:pt x="3" y="1"/>
                      <a:pt x="1" y="1"/>
                      <a:pt x="0" y="2"/>
                    </a:cubicBezTo>
                    <a:lnTo>
                      <a:pt x="5" y="13"/>
                    </a:ln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83" name="Freeform 266"/>
              <p:cNvSpPr>
                <a:spLocks/>
              </p:cNvSpPr>
              <p:nvPr/>
            </p:nvSpPr>
            <p:spPr bwMode="gray">
              <a:xfrm>
                <a:off x="11420466" y="532317"/>
                <a:ext cx="517977" cy="205580"/>
              </a:xfrm>
              <a:custGeom>
                <a:avLst/>
                <a:gdLst>
                  <a:gd name="T0" fmla="*/ 1353 w 1406"/>
                  <a:gd name="T1" fmla="*/ 245 h 558"/>
                  <a:gd name="T2" fmla="*/ 1312 w 1406"/>
                  <a:gd name="T3" fmla="*/ 214 h 558"/>
                  <a:gd name="T4" fmla="*/ 1247 w 1406"/>
                  <a:gd name="T5" fmla="*/ 225 h 558"/>
                  <a:gd name="T6" fmla="*/ 1182 w 1406"/>
                  <a:gd name="T7" fmla="*/ 215 h 558"/>
                  <a:gd name="T8" fmla="*/ 1179 w 1406"/>
                  <a:gd name="T9" fmla="*/ 178 h 558"/>
                  <a:gd name="T10" fmla="*/ 1162 w 1406"/>
                  <a:gd name="T11" fmla="*/ 114 h 558"/>
                  <a:gd name="T12" fmla="*/ 1091 w 1406"/>
                  <a:gd name="T13" fmla="*/ 102 h 558"/>
                  <a:gd name="T14" fmla="*/ 1025 w 1406"/>
                  <a:gd name="T15" fmla="*/ 136 h 558"/>
                  <a:gd name="T16" fmla="*/ 967 w 1406"/>
                  <a:gd name="T17" fmla="*/ 143 h 558"/>
                  <a:gd name="T18" fmla="*/ 922 w 1406"/>
                  <a:gd name="T19" fmla="*/ 156 h 558"/>
                  <a:gd name="T20" fmla="*/ 855 w 1406"/>
                  <a:gd name="T21" fmla="*/ 148 h 558"/>
                  <a:gd name="T22" fmla="*/ 812 w 1406"/>
                  <a:gd name="T23" fmla="*/ 114 h 558"/>
                  <a:gd name="T24" fmla="*/ 728 w 1406"/>
                  <a:gd name="T25" fmla="*/ 97 h 558"/>
                  <a:gd name="T26" fmla="*/ 607 w 1406"/>
                  <a:gd name="T27" fmla="*/ 95 h 558"/>
                  <a:gd name="T28" fmla="*/ 563 w 1406"/>
                  <a:gd name="T29" fmla="*/ 83 h 558"/>
                  <a:gd name="T30" fmla="*/ 472 w 1406"/>
                  <a:gd name="T31" fmla="*/ 22 h 558"/>
                  <a:gd name="T32" fmla="*/ 384 w 1406"/>
                  <a:gd name="T33" fmla="*/ 0 h 558"/>
                  <a:gd name="T34" fmla="*/ 373 w 1406"/>
                  <a:gd name="T35" fmla="*/ 33 h 558"/>
                  <a:gd name="T36" fmla="*/ 372 w 1406"/>
                  <a:gd name="T37" fmla="*/ 60 h 558"/>
                  <a:gd name="T38" fmla="*/ 391 w 1406"/>
                  <a:gd name="T39" fmla="*/ 110 h 558"/>
                  <a:gd name="T40" fmla="*/ 335 w 1406"/>
                  <a:gd name="T41" fmla="*/ 119 h 558"/>
                  <a:gd name="T42" fmla="*/ 301 w 1406"/>
                  <a:gd name="T43" fmla="*/ 118 h 558"/>
                  <a:gd name="T44" fmla="*/ 278 w 1406"/>
                  <a:gd name="T45" fmla="*/ 107 h 558"/>
                  <a:gd name="T46" fmla="*/ 182 w 1406"/>
                  <a:gd name="T47" fmla="*/ 86 h 558"/>
                  <a:gd name="T48" fmla="*/ 155 w 1406"/>
                  <a:gd name="T49" fmla="*/ 70 h 558"/>
                  <a:gd name="T50" fmla="*/ 119 w 1406"/>
                  <a:gd name="T51" fmla="*/ 88 h 558"/>
                  <a:gd name="T52" fmla="*/ 83 w 1406"/>
                  <a:gd name="T53" fmla="*/ 100 h 558"/>
                  <a:gd name="T54" fmla="*/ 47 w 1406"/>
                  <a:gd name="T55" fmla="*/ 130 h 558"/>
                  <a:gd name="T56" fmla="*/ 9 w 1406"/>
                  <a:gd name="T57" fmla="*/ 151 h 558"/>
                  <a:gd name="T58" fmla="*/ 18 w 1406"/>
                  <a:gd name="T59" fmla="*/ 174 h 558"/>
                  <a:gd name="T60" fmla="*/ 54 w 1406"/>
                  <a:gd name="T61" fmla="*/ 203 h 558"/>
                  <a:gd name="T62" fmla="*/ 107 w 1406"/>
                  <a:gd name="T63" fmla="*/ 221 h 558"/>
                  <a:gd name="T64" fmla="*/ 179 w 1406"/>
                  <a:gd name="T65" fmla="*/ 276 h 558"/>
                  <a:gd name="T66" fmla="*/ 192 w 1406"/>
                  <a:gd name="T67" fmla="*/ 326 h 558"/>
                  <a:gd name="T68" fmla="*/ 274 w 1406"/>
                  <a:gd name="T69" fmla="*/ 374 h 558"/>
                  <a:gd name="T70" fmla="*/ 361 w 1406"/>
                  <a:gd name="T71" fmla="*/ 397 h 558"/>
                  <a:gd name="T72" fmla="*/ 430 w 1406"/>
                  <a:gd name="T73" fmla="*/ 429 h 558"/>
                  <a:gd name="T74" fmla="*/ 502 w 1406"/>
                  <a:gd name="T75" fmla="*/ 498 h 558"/>
                  <a:gd name="T76" fmla="*/ 610 w 1406"/>
                  <a:gd name="T77" fmla="*/ 499 h 558"/>
                  <a:gd name="T78" fmla="*/ 679 w 1406"/>
                  <a:gd name="T79" fmla="*/ 501 h 558"/>
                  <a:gd name="T80" fmla="*/ 795 w 1406"/>
                  <a:gd name="T81" fmla="*/ 531 h 558"/>
                  <a:gd name="T82" fmla="*/ 873 w 1406"/>
                  <a:gd name="T83" fmla="*/ 550 h 558"/>
                  <a:gd name="T84" fmla="*/ 1066 w 1406"/>
                  <a:gd name="T85" fmla="*/ 510 h 558"/>
                  <a:gd name="T86" fmla="*/ 1112 w 1406"/>
                  <a:gd name="T87" fmla="*/ 463 h 558"/>
                  <a:gd name="T88" fmla="*/ 1108 w 1406"/>
                  <a:gd name="T89" fmla="*/ 407 h 558"/>
                  <a:gd name="T90" fmla="*/ 1160 w 1406"/>
                  <a:gd name="T91" fmla="*/ 388 h 558"/>
                  <a:gd name="T92" fmla="*/ 1213 w 1406"/>
                  <a:gd name="T93" fmla="*/ 350 h 558"/>
                  <a:gd name="T94" fmla="*/ 1270 w 1406"/>
                  <a:gd name="T95" fmla="*/ 314 h 558"/>
                  <a:gd name="T96" fmla="*/ 1320 w 1406"/>
                  <a:gd name="T97" fmla="*/ 294 h 558"/>
                  <a:gd name="T98" fmla="*/ 1355 w 1406"/>
                  <a:gd name="T99" fmla="*/ 279 h 558"/>
                  <a:gd name="T100" fmla="*/ 1394 w 1406"/>
                  <a:gd name="T101" fmla="*/ 273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6" h="558">
                    <a:moveTo>
                      <a:pt x="1394" y="273"/>
                    </a:moveTo>
                    <a:cubicBezTo>
                      <a:pt x="1385" y="267"/>
                      <a:pt x="1380" y="256"/>
                      <a:pt x="1380" y="256"/>
                    </a:cubicBezTo>
                    <a:cubicBezTo>
                      <a:pt x="1380" y="256"/>
                      <a:pt x="1362" y="252"/>
                      <a:pt x="1353" y="245"/>
                    </a:cubicBezTo>
                    <a:cubicBezTo>
                      <a:pt x="1344" y="238"/>
                      <a:pt x="1336" y="231"/>
                      <a:pt x="1336" y="231"/>
                    </a:cubicBezTo>
                    <a:cubicBezTo>
                      <a:pt x="1336" y="231"/>
                      <a:pt x="1333" y="231"/>
                      <a:pt x="1324" y="230"/>
                    </a:cubicBezTo>
                    <a:cubicBezTo>
                      <a:pt x="1315" y="229"/>
                      <a:pt x="1312" y="214"/>
                      <a:pt x="1312" y="214"/>
                    </a:cubicBezTo>
                    <a:cubicBezTo>
                      <a:pt x="1271" y="214"/>
                      <a:pt x="1271" y="214"/>
                      <a:pt x="1271" y="214"/>
                    </a:cubicBezTo>
                    <a:cubicBezTo>
                      <a:pt x="1271" y="214"/>
                      <a:pt x="1270" y="232"/>
                      <a:pt x="1264" y="234"/>
                    </a:cubicBezTo>
                    <a:cubicBezTo>
                      <a:pt x="1258" y="236"/>
                      <a:pt x="1247" y="225"/>
                      <a:pt x="1247" y="225"/>
                    </a:cubicBezTo>
                    <a:cubicBezTo>
                      <a:pt x="1247" y="225"/>
                      <a:pt x="1237" y="221"/>
                      <a:pt x="1218" y="222"/>
                    </a:cubicBezTo>
                    <a:cubicBezTo>
                      <a:pt x="1199" y="223"/>
                      <a:pt x="1215" y="230"/>
                      <a:pt x="1206" y="233"/>
                    </a:cubicBezTo>
                    <a:cubicBezTo>
                      <a:pt x="1197" y="236"/>
                      <a:pt x="1185" y="225"/>
                      <a:pt x="1182" y="215"/>
                    </a:cubicBezTo>
                    <a:cubicBezTo>
                      <a:pt x="1179" y="205"/>
                      <a:pt x="1184" y="202"/>
                      <a:pt x="1184" y="202"/>
                    </a:cubicBezTo>
                    <a:cubicBezTo>
                      <a:pt x="1180" y="196"/>
                      <a:pt x="1180" y="196"/>
                      <a:pt x="1180" y="196"/>
                    </a:cubicBezTo>
                    <a:cubicBezTo>
                      <a:pt x="1179" y="178"/>
                      <a:pt x="1179" y="178"/>
                      <a:pt x="1179" y="178"/>
                    </a:cubicBezTo>
                    <a:cubicBezTo>
                      <a:pt x="1174" y="172"/>
                      <a:pt x="1174" y="172"/>
                      <a:pt x="1174" y="172"/>
                    </a:cubicBezTo>
                    <a:cubicBezTo>
                      <a:pt x="1173" y="117"/>
                      <a:pt x="1173" y="117"/>
                      <a:pt x="1173" y="117"/>
                    </a:cubicBezTo>
                    <a:cubicBezTo>
                      <a:pt x="1162" y="114"/>
                      <a:pt x="1162" y="114"/>
                      <a:pt x="1162" y="114"/>
                    </a:cubicBezTo>
                    <a:cubicBezTo>
                      <a:pt x="1144" y="111"/>
                      <a:pt x="1144" y="111"/>
                      <a:pt x="1144" y="111"/>
                    </a:cubicBezTo>
                    <a:cubicBezTo>
                      <a:pt x="1144" y="111"/>
                      <a:pt x="1138" y="118"/>
                      <a:pt x="1124" y="118"/>
                    </a:cubicBezTo>
                    <a:cubicBezTo>
                      <a:pt x="1110" y="118"/>
                      <a:pt x="1100" y="102"/>
                      <a:pt x="1091" y="102"/>
                    </a:cubicBezTo>
                    <a:cubicBezTo>
                      <a:pt x="1082" y="102"/>
                      <a:pt x="1055" y="98"/>
                      <a:pt x="1055" y="98"/>
                    </a:cubicBezTo>
                    <a:cubicBezTo>
                      <a:pt x="1032" y="121"/>
                      <a:pt x="1032" y="121"/>
                      <a:pt x="1032" y="121"/>
                    </a:cubicBezTo>
                    <a:cubicBezTo>
                      <a:pt x="1032" y="121"/>
                      <a:pt x="1035" y="132"/>
                      <a:pt x="1025" y="136"/>
                    </a:cubicBezTo>
                    <a:cubicBezTo>
                      <a:pt x="1015" y="140"/>
                      <a:pt x="1003" y="137"/>
                      <a:pt x="1003" y="137"/>
                    </a:cubicBezTo>
                    <a:cubicBezTo>
                      <a:pt x="993" y="142"/>
                      <a:pt x="993" y="142"/>
                      <a:pt x="993" y="142"/>
                    </a:cubicBezTo>
                    <a:cubicBezTo>
                      <a:pt x="993" y="142"/>
                      <a:pt x="976" y="141"/>
                      <a:pt x="967" y="143"/>
                    </a:cubicBezTo>
                    <a:cubicBezTo>
                      <a:pt x="958" y="145"/>
                      <a:pt x="960" y="150"/>
                      <a:pt x="955" y="156"/>
                    </a:cubicBezTo>
                    <a:cubicBezTo>
                      <a:pt x="950" y="162"/>
                      <a:pt x="942" y="153"/>
                      <a:pt x="938" y="151"/>
                    </a:cubicBezTo>
                    <a:cubicBezTo>
                      <a:pt x="934" y="149"/>
                      <a:pt x="922" y="156"/>
                      <a:pt x="922" y="156"/>
                    </a:cubicBezTo>
                    <a:cubicBezTo>
                      <a:pt x="922" y="156"/>
                      <a:pt x="898" y="156"/>
                      <a:pt x="895" y="153"/>
                    </a:cubicBezTo>
                    <a:cubicBezTo>
                      <a:pt x="892" y="150"/>
                      <a:pt x="885" y="147"/>
                      <a:pt x="885" y="147"/>
                    </a:cubicBezTo>
                    <a:cubicBezTo>
                      <a:pt x="885" y="147"/>
                      <a:pt x="875" y="150"/>
                      <a:pt x="855" y="148"/>
                    </a:cubicBezTo>
                    <a:cubicBezTo>
                      <a:pt x="835" y="146"/>
                      <a:pt x="840" y="135"/>
                      <a:pt x="840" y="135"/>
                    </a:cubicBezTo>
                    <a:cubicBezTo>
                      <a:pt x="840" y="135"/>
                      <a:pt x="829" y="132"/>
                      <a:pt x="826" y="133"/>
                    </a:cubicBezTo>
                    <a:cubicBezTo>
                      <a:pt x="823" y="134"/>
                      <a:pt x="815" y="115"/>
                      <a:pt x="812" y="114"/>
                    </a:cubicBezTo>
                    <a:cubicBezTo>
                      <a:pt x="809" y="113"/>
                      <a:pt x="790" y="113"/>
                      <a:pt x="778" y="113"/>
                    </a:cubicBezTo>
                    <a:cubicBezTo>
                      <a:pt x="766" y="113"/>
                      <a:pt x="755" y="94"/>
                      <a:pt x="755" y="94"/>
                    </a:cubicBezTo>
                    <a:cubicBezTo>
                      <a:pt x="728" y="97"/>
                      <a:pt x="728" y="97"/>
                      <a:pt x="728" y="97"/>
                    </a:cubicBezTo>
                    <a:cubicBezTo>
                      <a:pt x="728" y="97"/>
                      <a:pt x="726" y="89"/>
                      <a:pt x="697" y="87"/>
                    </a:cubicBezTo>
                    <a:cubicBezTo>
                      <a:pt x="668" y="85"/>
                      <a:pt x="650" y="103"/>
                      <a:pt x="637" y="104"/>
                    </a:cubicBezTo>
                    <a:cubicBezTo>
                      <a:pt x="624" y="105"/>
                      <a:pt x="607" y="95"/>
                      <a:pt x="607" y="95"/>
                    </a:cubicBezTo>
                    <a:cubicBezTo>
                      <a:pt x="607" y="95"/>
                      <a:pt x="600" y="96"/>
                      <a:pt x="590" y="96"/>
                    </a:cubicBezTo>
                    <a:cubicBezTo>
                      <a:pt x="580" y="96"/>
                      <a:pt x="578" y="80"/>
                      <a:pt x="578" y="80"/>
                    </a:cubicBezTo>
                    <a:cubicBezTo>
                      <a:pt x="563" y="83"/>
                      <a:pt x="563" y="83"/>
                      <a:pt x="563" y="83"/>
                    </a:cubicBezTo>
                    <a:cubicBezTo>
                      <a:pt x="563" y="83"/>
                      <a:pt x="541" y="49"/>
                      <a:pt x="532" y="38"/>
                    </a:cubicBezTo>
                    <a:cubicBezTo>
                      <a:pt x="523" y="27"/>
                      <a:pt x="511" y="40"/>
                      <a:pt x="501" y="38"/>
                    </a:cubicBezTo>
                    <a:cubicBezTo>
                      <a:pt x="491" y="36"/>
                      <a:pt x="472" y="22"/>
                      <a:pt x="472" y="22"/>
                    </a:cubicBezTo>
                    <a:cubicBezTo>
                      <a:pt x="472" y="22"/>
                      <a:pt x="452" y="23"/>
                      <a:pt x="434" y="21"/>
                    </a:cubicBezTo>
                    <a:cubicBezTo>
                      <a:pt x="416" y="19"/>
                      <a:pt x="393" y="2"/>
                      <a:pt x="393" y="2"/>
                    </a:cubicBezTo>
                    <a:cubicBezTo>
                      <a:pt x="384" y="0"/>
                      <a:pt x="384" y="0"/>
                      <a:pt x="384" y="0"/>
                    </a:cubicBezTo>
                    <a:cubicBezTo>
                      <a:pt x="384" y="0"/>
                      <a:pt x="385" y="12"/>
                      <a:pt x="380" y="18"/>
                    </a:cubicBezTo>
                    <a:cubicBezTo>
                      <a:pt x="375" y="24"/>
                      <a:pt x="371" y="22"/>
                      <a:pt x="371" y="22"/>
                    </a:cubicBezTo>
                    <a:cubicBezTo>
                      <a:pt x="373" y="33"/>
                      <a:pt x="373" y="33"/>
                      <a:pt x="373" y="33"/>
                    </a:cubicBezTo>
                    <a:cubicBezTo>
                      <a:pt x="373" y="33"/>
                      <a:pt x="362" y="31"/>
                      <a:pt x="362" y="37"/>
                    </a:cubicBezTo>
                    <a:cubicBezTo>
                      <a:pt x="362" y="43"/>
                      <a:pt x="368" y="46"/>
                      <a:pt x="368" y="46"/>
                    </a:cubicBezTo>
                    <a:cubicBezTo>
                      <a:pt x="372" y="60"/>
                      <a:pt x="372" y="60"/>
                      <a:pt x="372" y="60"/>
                    </a:cubicBezTo>
                    <a:cubicBezTo>
                      <a:pt x="388" y="84"/>
                      <a:pt x="388" y="84"/>
                      <a:pt x="388" y="84"/>
                    </a:cubicBezTo>
                    <a:cubicBezTo>
                      <a:pt x="388" y="84"/>
                      <a:pt x="403" y="84"/>
                      <a:pt x="403" y="102"/>
                    </a:cubicBezTo>
                    <a:cubicBezTo>
                      <a:pt x="403" y="120"/>
                      <a:pt x="391" y="110"/>
                      <a:pt x="391" y="110"/>
                    </a:cubicBezTo>
                    <a:cubicBezTo>
                      <a:pt x="391" y="110"/>
                      <a:pt x="393" y="117"/>
                      <a:pt x="376" y="125"/>
                    </a:cubicBezTo>
                    <a:cubicBezTo>
                      <a:pt x="359" y="133"/>
                      <a:pt x="365" y="117"/>
                      <a:pt x="365" y="117"/>
                    </a:cubicBezTo>
                    <a:cubicBezTo>
                      <a:pt x="335" y="119"/>
                      <a:pt x="335" y="119"/>
                      <a:pt x="335" y="119"/>
                    </a:cubicBezTo>
                    <a:cubicBezTo>
                      <a:pt x="334" y="111"/>
                      <a:pt x="334" y="111"/>
                      <a:pt x="334" y="111"/>
                    </a:cubicBezTo>
                    <a:cubicBezTo>
                      <a:pt x="334" y="111"/>
                      <a:pt x="325" y="110"/>
                      <a:pt x="314" y="111"/>
                    </a:cubicBezTo>
                    <a:cubicBezTo>
                      <a:pt x="303" y="112"/>
                      <a:pt x="301" y="118"/>
                      <a:pt x="301" y="118"/>
                    </a:cubicBezTo>
                    <a:cubicBezTo>
                      <a:pt x="299" y="113"/>
                      <a:pt x="299" y="113"/>
                      <a:pt x="299" y="113"/>
                    </a:cubicBezTo>
                    <a:cubicBezTo>
                      <a:pt x="280" y="116"/>
                      <a:pt x="280" y="116"/>
                      <a:pt x="280" y="116"/>
                    </a:cubicBezTo>
                    <a:cubicBezTo>
                      <a:pt x="278" y="107"/>
                      <a:pt x="278" y="107"/>
                      <a:pt x="278" y="107"/>
                    </a:cubicBezTo>
                    <a:cubicBezTo>
                      <a:pt x="278" y="107"/>
                      <a:pt x="256" y="109"/>
                      <a:pt x="247" y="102"/>
                    </a:cubicBezTo>
                    <a:cubicBezTo>
                      <a:pt x="238" y="95"/>
                      <a:pt x="240" y="82"/>
                      <a:pt x="233" y="82"/>
                    </a:cubicBezTo>
                    <a:cubicBezTo>
                      <a:pt x="226" y="82"/>
                      <a:pt x="182" y="86"/>
                      <a:pt x="182" y="86"/>
                    </a:cubicBezTo>
                    <a:cubicBezTo>
                      <a:pt x="177" y="75"/>
                      <a:pt x="177" y="75"/>
                      <a:pt x="177" y="75"/>
                    </a:cubicBezTo>
                    <a:cubicBezTo>
                      <a:pt x="177" y="75"/>
                      <a:pt x="161" y="75"/>
                      <a:pt x="158" y="75"/>
                    </a:cubicBezTo>
                    <a:cubicBezTo>
                      <a:pt x="155" y="75"/>
                      <a:pt x="155" y="70"/>
                      <a:pt x="155" y="70"/>
                    </a:cubicBezTo>
                    <a:cubicBezTo>
                      <a:pt x="143" y="77"/>
                      <a:pt x="143" y="77"/>
                      <a:pt x="143" y="77"/>
                    </a:cubicBezTo>
                    <a:cubicBezTo>
                      <a:pt x="143" y="77"/>
                      <a:pt x="134" y="71"/>
                      <a:pt x="127" y="71"/>
                    </a:cubicBezTo>
                    <a:cubicBezTo>
                      <a:pt x="120" y="71"/>
                      <a:pt x="119" y="88"/>
                      <a:pt x="119" y="88"/>
                    </a:cubicBezTo>
                    <a:cubicBezTo>
                      <a:pt x="103" y="88"/>
                      <a:pt x="103" y="88"/>
                      <a:pt x="103" y="88"/>
                    </a:cubicBezTo>
                    <a:cubicBezTo>
                      <a:pt x="92" y="101"/>
                      <a:pt x="92" y="101"/>
                      <a:pt x="92" y="101"/>
                    </a:cubicBezTo>
                    <a:cubicBezTo>
                      <a:pt x="83" y="100"/>
                      <a:pt x="83" y="100"/>
                      <a:pt x="83" y="100"/>
                    </a:cubicBezTo>
                    <a:cubicBezTo>
                      <a:pt x="83" y="100"/>
                      <a:pt x="72" y="108"/>
                      <a:pt x="63" y="118"/>
                    </a:cubicBezTo>
                    <a:cubicBezTo>
                      <a:pt x="54" y="128"/>
                      <a:pt x="63" y="130"/>
                      <a:pt x="63" y="130"/>
                    </a:cubicBezTo>
                    <a:cubicBezTo>
                      <a:pt x="47" y="130"/>
                      <a:pt x="47" y="130"/>
                      <a:pt x="47" y="130"/>
                    </a:cubicBezTo>
                    <a:cubicBezTo>
                      <a:pt x="49" y="139"/>
                      <a:pt x="49" y="139"/>
                      <a:pt x="49" y="139"/>
                    </a:cubicBezTo>
                    <a:cubicBezTo>
                      <a:pt x="8" y="139"/>
                      <a:pt x="8" y="139"/>
                      <a:pt x="8" y="139"/>
                    </a:cubicBezTo>
                    <a:cubicBezTo>
                      <a:pt x="9" y="151"/>
                      <a:pt x="9" y="151"/>
                      <a:pt x="9" y="151"/>
                    </a:cubicBezTo>
                    <a:cubicBezTo>
                      <a:pt x="2" y="158"/>
                      <a:pt x="2" y="158"/>
                      <a:pt x="2" y="158"/>
                    </a:cubicBezTo>
                    <a:cubicBezTo>
                      <a:pt x="10" y="162"/>
                      <a:pt x="0" y="174"/>
                      <a:pt x="0" y="174"/>
                    </a:cubicBezTo>
                    <a:cubicBezTo>
                      <a:pt x="18" y="174"/>
                      <a:pt x="18" y="174"/>
                      <a:pt x="18" y="174"/>
                    </a:cubicBezTo>
                    <a:cubicBezTo>
                      <a:pt x="18" y="174"/>
                      <a:pt x="14" y="182"/>
                      <a:pt x="19" y="187"/>
                    </a:cubicBezTo>
                    <a:cubicBezTo>
                      <a:pt x="24" y="192"/>
                      <a:pt x="48" y="195"/>
                      <a:pt x="48" y="195"/>
                    </a:cubicBezTo>
                    <a:cubicBezTo>
                      <a:pt x="54" y="203"/>
                      <a:pt x="54" y="203"/>
                      <a:pt x="54" y="203"/>
                    </a:cubicBezTo>
                    <a:cubicBezTo>
                      <a:pt x="71" y="219"/>
                      <a:pt x="71" y="219"/>
                      <a:pt x="71" y="219"/>
                    </a:cubicBezTo>
                    <a:cubicBezTo>
                      <a:pt x="92" y="213"/>
                      <a:pt x="92" y="213"/>
                      <a:pt x="92" y="213"/>
                    </a:cubicBezTo>
                    <a:cubicBezTo>
                      <a:pt x="107" y="221"/>
                      <a:pt x="107" y="221"/>
                      <a:pt x="107" y="221"/>
                    </a:cubicBezTo>
                    <a:cubicBezTo>
                      <a:pt x="107" y="221"/>
                      <a:pt x="113" y="223"/>
                      <a:pt x="127" y="227"/>
                    </a:cubicBezTo>
                    <a:cubicBezTo>
                      <a:pt x="141" y="231"/>
                      <a:pt x="148" y="245"/>
                      <a:pt x="153" y="252"/>
                    </a:cubicBezTo>
                    <a:cubicBezTo>
                      <a:pt x="158" y="259"/>
                      <a:pt x="167" y="268"/>
                      <a:pt x="179" y="276"/>
                    </a:cubicBezTo>
                    <a:cubicBezTo>
                      <a:pt x="191" y="284"/>
                      <a:pt x="188" y="300"/>
                      <a:pt x="188" y="300"/>
                    </a:cubicBezTo>
                    <a:cubicBezTo>
                      <a:pt x="188" y="300"/>
                      <a:pt x="198" y="308"/>
                      <a:pt x="200" y="315"/>
                    </a:cubicBezTo>
                    <a:cubicBezTo>
                      <a:pt x="202" y="322"/>
                      <a:pt x="192" y="326"/>
                      <a:pt x="192" y="326"/>
                    </a:cubicBezTo>
                    <a:cubicBezTo>
                      <a:pt x="192" y="326"/>
                      <a:pt x="193" y="336"/>
                      <a:pt x="198" y="349"/>
                    </a:cubicBezTo>
                    <a:cubicBezTo>
                      <a:pt x="203" y="362"/>
                      <a:pt x="224" y="364"/>
                      <a:pt x="235" y="368"/>
                    </a:cubicBezTo>
                    <a:cubicBezTo>
                      <a:pt x="246" y="372"/>
                      <a:pt x="260" y="375"/>
                      <a:pt x="274" y="374"/>
                    </a:cubicBezTo>
                    <a:cubicBezTo>
                      <a:pt x="288" y="373"/>
                      <a:pt x="322" y="375"/>
                      <a:pt x="322" y="375"/>
                    </a:cubicBezTo>
                    <a:cubicBezTo>
                      <a:pt x="322" y="375"/>
                      <a:pt x="333" y="380"/>
                      <a:pt x="342" y="382"/>
                    </a:cubicBezTo>
                    <a:cubicBezTo>
                      <a:pt x="351" y="384"/>
                      <a:pt x="358" y="396"/>
                      <a:pt x="361" y="397"/>
                    </a:cubicBezTo>
                    <a:cubicBezTo>
                      <a:pt x="364" y="398"/>
                      <a:pt x="401" y="410"/>
                      <a:pt x="401" y="410"/>
                    </a:cubicBezTo>
                    <a:cubicBezTo>
                      <a:pt x="423" y="413"/>
                      <a:pt x="423" y="413"/>
                      <a:pt x="423" y="413"/>
                    </a:cubicBezTo>
                    <a:cubicBezTo>
                      <a:pt x="430" y="429"/>
                      <a:pt x="430" y="429"/>
                      <a:pt x="430" y="429"/>
                    </a:cubicBezTo>
                    <a:cubicBezTo>
                      <a:pt x="430" y="429"/>
                      <a:pt x="439" y="434"/>
                      <a:pt x="443" y="438"/>
                    </a:cubicBezTo>
                    <a:cubicBezTo>
                      <a:pt x="447" y="442"/>
                      <a:pt x="461" y="461"/>
                      <a:pt x="465" y="467"/>
                    </a:cubicBezTo>
                    <a:cubicBezTo>
                      <a:pt x="469" y="473"/>
                      <a:pt x="502" y="498"/>
                      <a:pt x="502" y="498"/>
                    </a:cubicBezTo>
                    <a:cubicBezTo>
                      <a:pt x="540" y="494"/>
                      <a:pt x="540" y="494"/>
                      <a:pt x="540" y="494"/>
                    </a:cubicBezTo>
                    <a:cubicBezTo>
                      <a:pt x="579" y="499"/>
                      <a:pt x="579" y="499"/>
                      <a:pt x="579" y="499"/>
                    </a:cubicBezTo>
                    <a:cubicBezTo>
                      <a:pt x="610" y="499"/>
                      <a:pt x="610" y="499"/>
                      <a:pt x="610" y="499"/>
                    </a:cubicBezTo>
                    <a:cubicBezTo>
                      <a:pt x="635" y="504"/>
                      <a:pt x="635" y="504"/>
                      <a:pt x="635" y="504"/>
                    </a:cubicBezTo>
                    <a:cubicBezTo>
                      <a:pt x="635" y="504"/>
                      <a:pt x="649" y="493"/>
                      <a:pt x="654" y="493"/>
                    </a:cubicBezTo>
                    <a:cubicBezTo>
                      <a:pt x="659" y="493"/>
                      <a:pt x="679" y="501"/>
                      <a:pt x="679" y="501"/>
                    </a:cubicBezTo>
                    <a:cubicBezTo>
                      <a:pt x="679" y="501"/>
                      <a:pt x="718" y="501"/>
                      <a:pt x="728" y="504"/>
                    </a:cubicBezTo>
                    <a:cubicBezTo>
                      <a:pt x="738" y="507"/>
                      <a:pt x="740" y="522"/>
                      <a:pt x="755" y="527"/>
                    </a:cubicBezTo>
                    <a:cubicBezTo>
                      <a:pt x="770" y="532"/>
                      <a:pt x="781" y="530"/>
                      <a:pt x="795" y="531"/>
                    </a:cubicBezTo>
                    <a:cubicBezTo>
                      <a:pt x="809" y="532"/>
                      <a:pt x="837" y="547"/>
                      <a:pt x="837" y="547"/>
                    </a:cubicBezTo>
                    <a:cubicBezTo>
                      <a:pt x="837" y="547"/>
                      <a:pt x="858" y="538"/>
                      <a:pt x="864" y="538"/>
                    </a:cubicBezTo>
                    <a:cubicBezTo>
                      <a:pt x="870" y="538"/>
                      <a:pt x="873" y="550"/>
                      <a:pt x="873" y="550"/>
                    </a:cubicBezTo>
                    <a:cubicBezTo>
                      <a:pt x="873" y="550"/>
                      <a:pt x="893" y="558"/>
                      <a:pt x="899" y="553"/>
                    </a:cubicBezTo>
                    <a:cubicBezTo>
                      <a:pt x="905" y="548"/>
                      <a:pt x="948" y="519"/>
                      <a:pt x="962" y="513"/>
                    </a:cubicBezTo>
                    <a:cubicBezTo>
                      <a:pt x="976" y="507"/>
                      <a:pt x="1066" y="510"/>
                      <a:pt x="1066" y="510"/>
                    </a:cubicBezTo>
                    <a:cubicBezTo>
                      <a:pt x="1078" y="497"/>
                      <a:pt x="1078" y="497"/>
                      <a:pt x="1078" y="497"/>
                    </a:cubicBezTo>
                    <a:cubicBezTo>
                      <a:pt x="1078" y="497"/>
                      <a:pt x="1095" y="499"/>
                      <a:pt x="1103" y="492"/>
                    </a:cubicBezTo>
                    <a:cubicBezTo>
                      <a:pt x="1111" y="485"/>
                      <a:pt x="1109" y="470"/>
                      <a:pt x="1112" y="463"/>
                    </a:cubicBezTo>
                    <a:cubicBezTo>
                      <a:pt x="1115" y="456"/>
                      <a:pt x="1125" y="459"/>
                      <a:pt x="1129" y="459"/>
                    </a:cubicBezTo>
                    <a:cubicBezTo>
                      <a:pt x="1133" y="459"/>
                      <a:pt x="1143" y="444"/>
                      <a:pt x="1144" y="439"/>
                    </a:cubicBezTo>
                    <a:cubicBezTo>
                      <a:pt x="1145" y="434"/>
                      <a:pt x="1114" y="411"/>
                      <a:pt x="1108" y="407"/>
                    </a:cubicBezTo>
                    <a:cubicBezTo>
                      <a:pt x="1102" y="403"/>
                      <a:pt x="1100" y="383"/>
                      <a:pt x="1106" y="373"/>
                    </a:cubicBezTo>
                    <a:cubicBezTo>
                      <a:pt x="1112" y="363"/>
                      <a:pt x="1130" y="369"/>
                      <a:pt x="1134" y="370"/>
                    </a:cubicBezTo>
                    <a:cubicBezTo>
                      <a:pt x="1138" y="371"/>
                      <a:pt x="1160" y="388"/>
                      <a:pt x="1160" y="388"/>
                    </a:cubicBezTo>
                    <a:cubicBezTo>
                      <a:pt x="1160" y="388"/>
                      <a:pt x="1187" y="387"/>
                      <a:pt x="1194" y="385"/>
                    </a:cubicBezTo>
                    <a:cubicBezTo>
                      <a:pt x="1201" y="383"/>
                      <a:pt x="1212" y="369"/>
                      <a:pt x="1212" y="369"/>
                    </a:cubicBezTo>
                    <a:cubicBezTo>
                      <a:pt x="1212" y="369"/>
                      <a:pt x="1210" y="353"/>
                      <a:pt x="1213" y="350"/>
                    </a:cubicBezTo>
                    <a:cubicBezTo>
                      <a:pt x="1216" y="347"/>
                      <a:pt x="1262" y="350"/>
                      <a:pt x="1262" y="350"/>
                    </a:cubicBezTo>
                    <a:cubicBezTo>
                      <a:pt x="1278" y="336"/>
                      <a:pt x="1278" y="336"/>
                      <a:pt x="1278" y="336"/>
                    </a:cubicBezTo>
                    <a:cubicBezTo>
                      <a:pt x="1278" y="336"/>
                      <a:pt x="1263" y="325"/>
                      <a:pt x="1270" y="314"/>
                    </a:cubicBezTo>
                    <a:cubicBezTo>
                      <a:pt x="1277" y="303"/>
                      <a:pt x="1302" y="302"/>
                      <a:pt x="1302" y="302"/>
                    </a:cubicBezTo>
                    <a:cubicBezTo>
                      <a:pt x="1302" y="291"/>
                      <a:pt x="1302" y="291"/>
                      <a:pt x="1302" y="291"/>
                    </a:cubicBezTo>
                    <a:cubicBezTo>
                      <a:pt x="1320" y="294"/>
                      <a:pt x="1320" y="294"/>
                      <a:pt x="1320" y="294"/>
                    </a:cubicBezTo>
                    <a:cubicBezTo>
                      <a:pt x="1326" y="291"/>
                      <a:pt x="1326" y="291"/>
                      <a:pt x="1326" y="291"/>
                    </a:cubicBezTo>
                    <a:cubicBezTo>
                      <a:pt x="1335" y="282"/>
                      <a:pt x="1335" y="282"/>
                      <a:pt x="1335" y="282"/>
                    </a:cubicBezTo>
                    <a:cubicBezTo>
                      <a:pt x="1335" y="282"/>
                      <a:pt x="1346" y="279"/>
                      <a:pt x="1355" y="279"/>
                    </a:cubicBezTo>
                    <a:cubicBezTo>
                      <a:pt x="1364" y="279"/>
                      <a:pt x="1372" y="288"/>
                      <a:pt x="1372" y="288"/>
                    </a:cubicBezTo>
                    <a:cubicBezTo>
                      <a:pt x="1372" y="288"/>
                      <a:pt x="1390" y="287"/>
                      <a:pt x="1398" y="286"/>
                    </a:cubicBezTo>
                    <a:cubicBezTo>
                      <a:pt x="1406" y="285"/>
                      <a:pt x="1403" y="279"/>
                      <a:pt x="1394" y="273"/>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84" name="Freeform 267"/>
              <p:cNvSpPr>
                <a:spLocks/>
              </p:cNvSpPr>
              <p:nvPr/>
            </p:nvSpPr>
            <p:spPr bwMode="gray">
              <a:xfrm>
                <a:off x="10706746" y="697343"/>
                <a:ext cx="113546" cy="53033"/>
              </a:xfrm>
              <a:custGeom>
                <a:avLst/>
                <a:gdLst>
                  <a:gd name="T0" fmla="*/ 4 w 308"/>
                  <a:gd name="T1" fmla="*/ 12 h 144"/>
                  <a:gd name="T2" fmla="*/ 52 w 308"/>
                  <a:gd name="T3" fmla="*/ 37 h 144"/>
                  <a:gd name="T4" fmla="*/ 75 w 308"/>
                  <a:gd name="T5" fmla="*/ 54 h 144"/>
                  <a:gd name="T6" fmla="*/ 79 w 308"/>
                  <a:gd name="T7" fmla="*/ 85 h 144"/>
                  <a:gd name="T8" fmla="*/ 92 w 308"/>
                  <a:gd name="T9" fmla="*/ 103 h 144"/>
                  <a:gd name="T10" fmla="*/ 85 w 308"/>
                  <a:gd name="T11" fmla="*/ 110 h 144"/>
                  <a:gd name="T12" fmla="*/ 111 w 308"/>
                  <a:gd name="T13" fmla="*/ 115 h 144"/>
                  <a:gd name="T14" fmla="*/ 131 w 308"/>
                  <a:gd name="T15" fmla="*/ 108 h 144"/>
                  <a:gd name="T16" fmla="*/ 147 w 308"/>
                  <a:gd name="T17" fmla="*/ 126 h 144"/>
                  <a:gd name="T18" fmla="*/ 164 w 308"/>
                  <a:gd name="T19" fmla="*/ 126 h 144"/>
                  <a:gd name="T20" fmla="*/ 166 w 308"/>
                  <a:gd name="T21" fmla="*/ 134 h 144"/>
                  <a:gd name="T22" fmla="*/ 183 w 308"/>
                  <a:gd name="T23" fmla="*/ 133 h 144"/>
                  <a:gd name="T24" fmla="*/ 188 w 308"/>
                  <a:gd name="T25" fmla="*/ 126 h 144"/>
                  <a:gd name="T26" fmla="*/ 221 w 308"/>
                  <a:gd name="T27" fmla="*/ 130 h 144"/>
                  <a:gd name="T28" fmla="*/ 227 w 308"/>
                  <a:gd name="T29" fmla="*/ 120 h 144"/>
                  <a:gd name="T30" fmla="*/ 235 w 308"/>
                  <a:gd name="T31" fmla="*/ 123 h 144"/>
                  <a:gd name="T32" fmla="*/ 235 w 308"/>
                  <a:gd name="T33" fmla="*/ 123 h 144"/>
                  <a:gd name="T34" fmla="*/ 250 w 308"/>
                  <a:gd name="T35" fmla="*/ 112 h 144"/>
                  <a:gd name="T36" fmla="*/ 261 w 308"/>
                  <a:gd name="T37" fmla="*/ 120 h 144"/>
                  <a:gd name="T38" fmla="*/ 275 w 308"/>
                  <a:gd name="T39" fmla="*/ 130 h 144"/>
                  <a:gd name="T40" fmla="*/ 289 w 308"/>
                  <a:gd name="T41" fmla="*/ 127 h 144"/>
                  <a:gd name="T42" fmla="*/ 306 w 308"/>
                  <a:gd name="T43" fmla="*/ 134 h 144"/>
                  <a:gd name="T44" fmla="*/ 287 w 308"/>
                  <a:gd name="T45" fmla="*/ 113 h 144"/>
                  <a:gd name="T46" fmla="*/ 278 w 308"/>
                  <a:gd name="T47" fmla="*/ 97 h 144"/>
                  <a:gd name="T48" fmla="*/ 286 w 308"/>
                  <a:gd name="T49" fmla="*/ 93 h 144"/>
                  <a:gd name="T50" fmla="*/ 251 w 308"/>
                  <a:gd name="T51" fmla="*/ 75 h 144"/>
                  <a:gd name="T52" fmla="*/ 256 w 308"/>
                  <a:gd name="T53" fmla="*/ 58 h 144"/>
                  <a:gd name="T54" fmla="*/ 236 w 308"/>
                  <a:gd name="T55" fmla="*/ 55 h 144"/>
                  <a:gd name="T56" fmla="*/ 208 w 308"/>
                  <a:gd name="T57" fmla="*/ 42 h 144"/>
                  <a:gd name="T58" fmla="*/ 179 w 308"/>
                  <a:gd name="T59" fmla="*/ 53 h 144"/>
                  <a:gd name="T60" fmla="*/ 160 w 308"/>
                  <a:gd name="T61" fmla="*/ 42 h 144"/>
                  <a:gd name="T62" fmla="*/ 128 w 308"/>
                  <a:gd name="T63" fmla="*/ 22 h 144"/>
                  <a:gd name="T64" fmla="*/ 95 w 308"/>
                  <a:gd name="T65" fmla="*/ 18 h 144"/>
                  <a:gd name="T66" fmla="*/ 54 w 308"/>
                  <a:gd name="T67" fmla="*/ 10 h 144"/>
                  <a:gd name="T68" fmla="*/ 13 w 308"/>
                  <a:gd name="T69" fmla="*/ 0 h 144"/>
                  <a:gd name="T70" fmla="*/ 0 w 308"/>
                  <a:gd name="T71" fmla="*/ 11 h 144"/>
                  <a:gd name="T72" fmla="*/ 4 w 308"/>
                  <a:gd name="T73"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8" h="144">
                    <a:moveTo>
                      <a:pt x="4" y="12"/>
                    </a:moveTo>
                    <a:cubicBezTo>
                      <a:pt x="4" y="12"/>
                      <a:pt x="44" y="34"/>
                      <a:pt x="52" y="37"/>
                    </a:cubicBezTo>
                    <a:cubicBezTo>
                      <a:pt x="60" y="40"/>
                      <a:pt x="75" y="54"/>
                      <a:pt x="75" y="54"/>
                    </a:cubicBezTo>
                    <a:cubicBezTo>
                      <a:pt x="75" y="54"/>
                      <a:pt x="79" y="82"/>
                      <a:pt x="79" y="85"/>
                    </a:cubicBezTo>
                    <a:cubicBezTo>
                      <a:pt x="79" y="88"/>
                      <a:pt x="92" y="103"/>
                      <a:pt x="92" y="103"/>
                    </a:cubicBezTo>
                    <a:cubicBezTo>
                      <a:pt x="92" y="103"/>
                      <a:pt x="90" y="105"/>
                      <a:pt x="85" y="110"/>
                    </a:cubicBezTo>
                    <a:cubicBezTo>
                      <a:pt x="111" y="115"/>
                      <a:pt x="111" y="115"/>
                      <a:pt x="111" y="115"/>
                    </a:cubicBezTo>
                    <a:cubicBezTo>
                      <a:pt x="111" y="115"/>
                      <a:pt x="117" y="105"/>
                      <a:pt x="131" y="108"/>
                    </a:cubicBezTo>
                    <a:cubicBezTo>
                      <a:pt x="145" y="111"/>
                      <a:pt x="147" y="126"/>
                      <a:pt x="147" y="126"/>
                    </a:cubicBezTo>
                    <a:cubicBezTo>
                      <a:pt x="164" y="126"/>
                      <a:pt x="164" y="126"/>
                      <a:pt x="164" y="126"/>
                    </a:cubicBezTo>
                    <a:cubicBezTo>
                      <a:pt x="164" y="126"/>
                      <a:pt x="165" y="129"/>
                      <a:pt x="166" y="134"/>
                    </a:cubicBezTo>
                    <a:cubicBezTo>
                      <a:pt x="183" y="133"/>
                      <a:pt x="183" y="133"/>
                      <a:pt x="183" y="133"/>
                    </a:cubicBezTo>
                    <a:cubicBezTo>
                      <a:pt x="188" y="126"/>
                      <a:pt x="188" y="126"/>
                      <a:pt x="188" y="126"/>
                    </a:cubicBezTo>
                    <a:cubicBezTo>
                      <a:pt x="221" y="130"/>
                      <a:pt x="221" y="130"/>
                      <a:pt x="221" y="130"/>
                    </a:cubicBezTo>
                    <a:cubicBezTo>
                      <a:pt x="221" y="130"/>
                      <a:pt x="224" y="120"/>
                      <a:pt x="227" y="120"/>
                    </a:cubicBezTo>
                    <a:cubicBezTo>
                      <a:pt x="228" y="120"/>
                      <a:pt x="232" y="121"/>
                      <a:pt x="235" y="123"/>
                    </a:cubicBezTo>
                    <a:cubicBezTo>
                      <a:pt x="235" y="123"/>
                      <a:pt x="235" y="123"/>
                      <a:pt x="235" y="123"/>
                    </a:cubicBezTo>
                    <a:cubicBezTo>
                      <a:pt x="236" y="119"/>
                      <a:pt x="240" y="111"/>
                      <a:pt x="250" y="112"/>
                    </a:cubicBezTo>
                    <a:cubicBezTo>
                      <a:pt x="263" y="113"/>
                      <a:pt x="261" y="120"/>
                      <a:pt x="261" y="120"/>
                    </a:cubicBezTo>
                    <a:cubicBezTo>
                      <a:pt x="275" y="130"/>
                      <a:pt x="275" y="130"/>
                      <a:pt x="275" y="130"/>
                    </a:cubicBezTo>
                    <a:cubicBezTo>
                      <a:pt x="275" y="130"/>
                      <a:pt x="286" y="127"/>
                      <a:pt x="289" y="127"/>
                    </a:cubicBezTo>
                    <a:cubicBezTo>
                      <a:pt x="292" y="127"/>
                      <a:pt x="304" y="144"/>
                      <a:pt x="306" y="134"/>
                    </a:cubicBezTo>
                    <a:cubicBezTo>
                      <a:pt x="308" y="124"/>
                      <a:pt x="287" y="113"/>
                      <a:pt x="287" y="113"/>
                    </a:cubicBezTo>
                    <a:cubicBezTo>
                      <a:pt x="287" y="113"/>
                      <a:pt x="272" y="102"/>
                      <a:pt x="278" y="97"/>
                    </a:cubicBezTo>
                    <a:cubicBezTo>
                      <a:pt x="280" y="95"/>
                      <a:pt x="283" y="94"/>
                      <a:pt x="286" y="93"/>
                    </a:cubicBezTo>
                    <a:cubicBezTo>
                      <a:pt x="279" y="86"/>
                      <a:pt x="268" y="76"/>
                      <a:pt x="251" y="75"/>
                    </a:cubicBezTo>
                    <a:cubicBezTo>
                      <a:pt x="251" y="76"/>
                      <a:pt x="256" y="58"/>
                      <a:pt x="256" y="58"/>
                    </a:cubicBezTo>
                    <a:cubicBezTo>
                      <a:pt x="236" y="55"/>
                      <a:pt x="236" y="55"/>
                      <a:pt x="236" y="55"/>
                    </a:cubicBezTo>
                    <a:cubicBezTo>
                      <a:pt x="236" y="55"/>
                      <a:pt x="226" y="40"/>
                      <a:pt x="208" y="42"/>
                    </a:cubicBezTo>
                    <a:cubicBezTo>
                      <a:pt x="190" y="44"/>
                      <a:pt x="198" y="53"/>
                      <a:pt x="179" y="53"/>
                    </a:cubicBezTo>
                    <a:cubicBezTo>
                      <a:pt x="160" y="53"/>
                      <a:pt x="160" y="42"/>
                      <a:pt x="160" y="42"/>
                    </a:cubicBezTo>
                    <a:cubicBezTo>
                      <a:pt x="128" y="22"/>
                      <a:pt x="128" y="22"/>
                      <a:pt x="128" y="22"/>
                    </a:cubicBezTo>
                    <a:cubicBezTo>
                      <a:pt x="128" y="22"/>
                      <a:pt x="108" y="17"/>
                      <a:pt x="95" y="18"/>
                    </a:cubicBezTo>
                    <a:cubicBezTo>
                      <a:pt x="82" y="19"/>
                      <a:pt x="70" y="17"/>
                      <a:pt x="54" y="10"/>
                    </a:cubicBezTo>
                    <a:cubicBezTo>
                      <a:pt x="38" y="3"/>
                      <a:pt x="13" y="0"/>
                      <a:pt x="13" y="0"/>
                    </a:cubicBezTo>
                    <a:cubicBezTo>
                      <a:pt x="0" y="11"/>
                      <a:pt x="0" y="11"/>
                      <a:pt x="0" y="11"/>
                    </a:cubicBezTo>
                    <a:cubicBezTo>
                      <a:pt x="3" y="12"/>
                      <a:pt x="4" y="12"/>
                      <a:pt x="4" y="12"/>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85" name="Freeform 268"/>
              <p:cNvSpPr>
                <a:spLocks noEditPoints="1"/>
              </p:cNvSpPr>
              <p:nvPr/>
            </p:nvSpPr>
            <p:spPr bwMode="gray">
              <a:xfrm>
                <a:off x="10793466" y="730410"/>
                <a:ext cx="88435" cy="71594"/>
              </a:xfrm>
              <a:custGeom>
                <a:avLst/>
                <a:gdLst>
                  <a:gd name="T0" fmla="*/ 42 w 240"/>
                  <a:gd name="T1" fmla="*/ 125 h 194"/>
                  <a:gd name="T2" fmla="*/ 31 w 240"/>
                  <a:gd name="T3" fmla="*/ 127 h 194"/>
                  <a:gd name="T4" fmla="*/ 14 w 240"/>
                  <a:gd name="T5" fmla="*/ 116 h 194"/>
                  <a:gd name="T6" fmla="*/ 4 w 240"/>
                  <a:gd name="T7" fmla="*/ 119 h 194"/>
                  <a:gd name="T8" fmla="*/ 14 w 240"/>
                  <a:gd name="T9" fmla="*/ 141 h 194"/>
                  <a:gd name="T10" fmla="*/ 56 w 240"/>
                  <a:gd name="T11" fmla="*/ 163 h 194"/>
                  <a:gd name="T12" fmla="*/ 59 w 240"/>
                  <a:gd name="T13" fmla="*/ 163 h 194"/>
                  <a:gd name="T14" fmla="*/ 50 w 240"/>
                  <a:gd name="T15" fmla="*/ 141 h 194"/>
                  <a:gd name="T16" fmla="*/ 42 w 240"/>
                  <a:gd name="T17" fmla="*/ 125 h 194"/>
                  <a:gd name="T18" fmla="*/ 235 w 240"/>
                  <a:gd name="T19" fmla="*/ 75 h 194"/>
                  <a:gd name="T20" fmla="*/ 205 w 240"/>
                  <a:gd name="T21" fmla="*/ 74 h 194"/>
                  <a:gd name="T22" fmla="*/ 193 w 240"/>
                  <a:gd name="T23" fmla="*/ 56 h 194"/>
                  <a:gd name="T24" fmla="*/ 176 w 240"/>
                  <a:gd name="T25" fmla="*/ 38 h 194"/>
                  <a:gd name="T26" fmla="*/ 177 w 240"/>
                  <a:gd name="T27" fmla="*/ 29 h 194"/>
                  <a:gd name="T28" fmla="*/ 145 w 240"/>
                  <a:gd name="T29" fmla="*/ 2 h 194"/>
                  <a:gd name="T30" fmla="*/ 143 w 240"/>
                  <a:gd name="T31" fmla="*/ 20 h 194"/>
                  <a:gd name="T32" fmla="*/ 126 w 240"/>
                  <a:gd name="T33" fmla="*/ 24 h 194"/>
                  <a:gd name="T34" fmla="*/ 116 w 240"/>
                  <a:gd name="T35" fmla="*/ 38 h 194"/>
                  <a:gd name="T36" fmla="*/ 78 w 240"/>
                  <a:gd name="T37" fmla="*/ 9 h 194"/>
                  <a:gd name="T38" fmla="*/ 43 w 240"/>
                  <a:gd name="T39" fmla="*/ 7 h 194"/>
                  <a:gd name="T40" fmla="*/ 52 w 240"/>
                  <a:gd name="T41" fmla="*/ 23 h 194"/>
                  <a:gd name="T42" fmla="*/ 71 w 240"/>
                  <a:gd name="T43" fmla="*/ 44 h 194"/>
                  <a:gd name="T44" fmla="*/ 54 w 240"/>
                  <a:gd name="T45" fmla="*/ 37 h 194"/>
                  <a:gd name="T46" fmla="*/ 40 w 240"/>
                  <a:gd name="T47" fmla="*/ 40 h 194"/>
                  <a:gd name="T48" fmla="*/ 26 w 240"/>
                  <a:gd name="T49" fmla="*/ 30 h 194"/>
                  <a:gd name="T50" fmla="*/ 15 w 240"/>
                  <a:gd name="T51" fmla="*/ 22 h 194"/>
                  <a:gd name="T52" fmla="*/ 0 w 240"/>
                  <a:gd name="T53" fmla="*/ 33 h 194"/>
                  <a:gd name="T54" fmla="*/ 7 w 240"/>
                  <a:gd name="T55" fmla="*/ 37 h 194"/>
                  <a:gd name="T56" fmla="*/ 6 w 240"/>
                  <a:gd name="T57" fmla="*/ 46 h 194"/>
                  <a:gd name="T58" fmla="*/ 25 w 240"/>
                  <a:gd name="T59" fmla="*/ 54 h 194"/>
                  <a:gd name="T60" fmla="*/ 19 w 240"/>
                  <a:gd name="T61" fmla="*/ 69 h 194"/>
                  <a:gd name="T62" fmla="*/ 49 w 240"/>
                  <a:gd name="T63" fmla="*/ 91 h 194"/>
                  <a:gd name="T64" fmla="*/ 28 w 240"/>
                  <a:gd name="T65" fmla="*/ 100 h 194"/>
                  <a:gd name="T66" fmla="*/ 46 w 240"/>
                  <a:gd name="T67" fmla="*/ 108 h 194"/>
                  <a:gd name="T68" fmla="*/ 56 w 240"/>
                  <a:gd name="T69" fmla="*/ 122 h 194"/>
                  <a:gd name="T70" fmla="*/ 76 w 240"/>
                  <a:gd name="T71" fmla="*/ 124 h 194"/>
                  <a:gd name="T72" fmla="*/ 74 w 240"/>
                  <a:gd name="T73" fmla="*/ 134 h 194"/>
                  <a:gd name="T74" fmla="*/ 78 w 240"/>
                  <a:gd name="T75" fmla="*/ 141 h 194"/>
                  <a:gd name="T76" fmla="*/ 81 w 240"/>
                  <a:gd name="T77" fmla="*/ 162 h 194"/>
                  <a:gd name="T78" fmla="*/ 83 w 240"/>
                  <a:gd name="T79" fmla="*/ 162 h 194"/>
                  <a:gd name="T80" fmla="*/ 97 w 240"/>
                  <a:gd name="T81" fmla="*/ 146 h 194"/>
                  <a:gd name="T82" fmla="*/ 142 w 240"/>
                  <a:gd name="T83" fmla="*/ 115 h 194"/>
                  <a:gd name="T84" fmla="*/ 157 w 240"/>
                  <a:gd name="T85" fmla="*/ 133 h 194"/>
                  <a:gd name="T86" fmla="*/ 150 w 240"/>
                  <a:gd name="T87" fmla="*/ 144 h 194"/>
                  <a:gd name="T88" fmla="*/ 159 w 240"/>
                  <a:gd name="T89" fmla="*/ 157 h 194"/>
                  <a:gd name="T90" fmla="*/ 149 w 240"/>
                  <a:gd name="T91" fmla="*/ 164 h 194"/>
                  <a:gd name="T92" fmla="*/ 168 w 240"/>
                  <a:gd name="T93" fmla="*/ 180 h 194"/>
                  <a:gd name="T94" fmla="*/ 177 w 240"/>
                  <a:gd name="T95" fmla="*/ 189 h 194"/>
                  <a:gd name="T96" fmla="*/ 187 w 240"/>
                  <a:gd name="T97" fmla="*/ 191 h 194"/>
                  <a:gd name="T98" fmla="*/ 188 w 240"/>
                  <a:gd name="T99" fmla="*/ 194 h 194"/>
                  <a:gd name="T100" fmla="*/ 191 w 240"/>
                  <a:gd name="T101" fmla="*/ 174 h 194"/>
                  <a:gd name="T102" fmla="*/ 179 w 240"/>
                  <a:gd name="T103" fmla="*/ 165 h 194"/>
                  <a:gd name="T104" fmla="*/ 190 w 240"/>
                  <a:gd name="T105" fmla="*/ 161 h 194"/>
                  <a:gd name="T106" fmla="*/ 190 w 240"/>
                  <a:gd name="T107" fmla="*/ 142 h 194"/>
                  <a:gd name="T108" fmla="*/ 208 w 240"/>
                  <a:gd name="T109" fmla="*/ 147 h 194"/>
                  <a:gd name="T110" fmla="*/ 198 w 240"/>
                  <a:gd name="T111" fmla="*/ 129 h 194"/>
                  <a:gd name="T112" fmla="*/ 201 w 240"/>
                  <a:gd name="T113" fmla="*/ 116 h 194"/>
                  <a:gd name="T114" fmla="*/ 200 w 240"/>
                  <a:gd name="T115" fmla="*/ 93 h 194"/>
                  <a:gd name="T116" fmla="*/ 210 w 240"/>
                  <a:gd name="T117" fmla="*/ 95 h 194"/>
                  <a:gd name="T118" fmla="*/ 218 w 240"/>
                  <a:gd name="T119" fmla="*/ 86 h 194"/>
                  <a:gd name="T120" fmla="*/ 240 w 240"/>
                  <a:gd name="T121" fmla="*/ 88 h 194"/>
                  <a:gd name="T122" fmla="*/ 235 w 240"/>
                  <a:gd name="T12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0" h="194">
                    <a:moveTo>
                      <a:pt x="42" y="125"/>
                    </a:moveTo>
                    <a:cubicBezTo>
                      <a:pt x="33" y="124"/>
                      <a:pt x="31" y="127"/>
                      <a:pt x="31" y="127"/>
                    </a:cubicBezTo>
                    <a:cubicBezTo>
                      <a:pt x="31" y="127"/>
                      <a:pt x="21" y="126"/>
                      <a:pt x="14" y="116"/>
                    </a:cubicBezTo>
                    <a:cubicBezTo>
                      <a:pt x="13" y="116"/>
                      <a:pt x="6" y="118"/>
                      <a:pt x="4" y="119"/>
                    </a:cubicBezTo>
                    <a:cubicBezTo>
                      <a:pt x="6" y="125"/>
                      <a:pt x="7" y="135"/>
                      <a:pt x="14" y="141"/>
                    </a:cubicBezTo>
                    <a:cubicBezTo>
                      <a:pt x="24" y="149"/>
                      <a:pt x="41" y="163"/>
                      <a:pt x="56" y="163"/>
                    </a:cubicBezTo>
                    <a:cubicBezTo>
                      <a:pt x="57" y="163"/>
                      <a:pt x="58" y="163"/>
                      <a:pt x="59" y="163"/>
                    </a:cubicBezTo>
                    <a:cubicBezTo>
                      <a:pt x="57" y="156"/>
                      <a:pt x="52" y="144"/>
                      <a:pt x="50" y="141"/>
                    </a:cubicBezTo>
                    <a:cubicBezTo>
                      <a:pt x="47" y="137"/>
                      <a:pt x="51" y="126"/>
                      <a:pt x="42" y="125"/>
                    </a:cubicBezTo>
                    <a:close/>
                    <a:moveTo>
                      <a:pt x="235" y="75"/>
                    </a:moveTo>
                    <a:cubicBezTo>
                      <a:pt x="231" y="67"/>
                      <a:pt x="215" y="74"/>
                      <a:pt x="205" y="74"/>
                    </a:cubicBezTo>
                    <a:cubicBezTo>
                      <a:pt x="195" y="74"/>
                      <a:pt x="193" y="56"/>
                      <a:pt x="193" y="56"/>
                    </a:cubicBezTo>
                    <a:cubicBezTo>
                      <a:pt x="176" y="38"/>
                      <a:pt x="176" y="38"/>
                      <a:pt x="176" y="38"/>
                    </a:cubicBezTo>
                    <a:cubicBezTo>
                      <a:pt x="177" y="29"/>
                      <a:pt x="177" y="29"/>
                      <a:pt x="177" y="29"/>
                    </a:cubicBezTo>
                    <a:cubicBezTo>
                      <a:pt x="145" y="2"/>
                      <a:pt x="145" y="2"/>
                      <a:pt x="145" y="2"/>
                    </a:cubicBezTo>
                    <a:cubicBezTo>
                      <a:pt x="145" y="2"/>
                      <a:pt x="144" y="13"/>
                      <a:pt x="143" y="20"/>
                    </a:cubicBezTo>
                    <a:cubicBezTo>
                      <a:pt x="142" y="27"/>
                      <a:pt x="126" y="24"/>
                      <a:pt x="126" y="24"/>
                    </a:cubicBezTo>
                    <a:cubicBezTo>
                      <a:pt x="126" y="24"/>
                      <a:pt x="132" y="36"/>
                      <a:pt x="116" y="38"/>
                    </a:cubicBezTo>
                    <a:cubicBezTo>
                      <a:pt x="100" y="40"/>
                      <a:pt x="91" y="18"/>
                      <a:pt x="78" y="9"/>
                    </a:cubicBezTo>
                    <a:cubicBezTo>
                      <a:pt x="65" y="0"/>
                      <a:pt x="49" y="2"/>
                      <a:pt x="43" y="7"/>
                    </a:cubicBezTo>
                    <a:cubicBezTo>
                      <a:pt x="37" y="12"/>
                      <a:pt x="52" y="23"/>
                      <a:pt x="52" y="23"/>
                    </a:cubicBezTo>
                    <a:cubicBezTo>
                      <a:pt x="52" y="23"/>
                      <a:pt x="73" y="34"/>
                      <a:pt x="71" y="44"/>
                    </a:cubicBezTo>
                    <a:cubicBezTo>
                      <a:pt x="69" y="54"/>
                      <a:pt x="57" y="37"/>
                      <a:pt x="54" y="37"/>
                    </a:cubicBezTo>
                    <a:cubicBezTo>
                      <a:pt x="51" y="37"/>
                      <a:pt x="40" y="40"/>
                      <a:pt x="40" y="40"/>
                    </a:cubicBezTo>
                    <a:cubicBezTo>
                      <a:pt x="26" y="30"/>
                      <a:pt x="26" y="30"/>
                      <a:pt x="26" y="30"/>
                    </a:cubicBezTo>
                    <a:cubicBezTo>
                      <a:pt x="26" y="30"/>
                      <a:pt x="28" y="23"/>
                      <a:pt x="15" y="22"/>
                    </a:cubicBezTo>
                    <a:cubicBezTo>
                      <a:pt x="5" y="21"/>
                      <a:pt x="1" y="29"/>
                      <a:pt x="0" y="33"/>
                    </a:cubicBezTo>
                    <a:cubicBezTo>
                      <a:pt x="3" y="35"/>
                      <a:pt x="7" y="37"/>
                      <a:pt x="7" y="37"/>
                    </a:cubicBezTo>
                    <a:cubicBezTo>
                      <a:pt x="6" y="46"/>
                      <a:pt x="6" y="46"/>
                      <a:pt x="6" y="46"/>
                    </a:cubicBezTo>
                    <a:cubicBezTo>
                      <a:pt x="6" y="46"/>
                      <a:pt x="25" y="47"/>
                      <a:pt x="25" y="54"/>
                    </a:cubicBezTo>
                    <a:cubicBezTo>
                      <a:pt x="25" y="61"/>
                      <a:pt x="19" y="69"/>
                      <a:pt x="19" y="69"/>
                    </a:cubicBezTo>
                    <a:cubicBezTo>
                      <a:pt x="19" y="69"/>
                      <a:pt x="50" y="82"/>
                      <a:pt x="49" y="91"/>
                    </a:cubicBezTo>
                    <a:cubicBezTo>
                      <a:pt x="48" y="100"/>
                      <a:pt x="28" y="100"/>
                      <a:pt x="28" y="100"/>
                    </a:cubicBezTo>
                    <a:cubicBezTo>
                      <a:pt x="46" y="108"/>
                      <a:pt x="46" y="108"/>
                      <a:pt x="46" y="108"/>
                    </a:cubicBezTo>
                    <a:cubicBezTo>
                      <a:pt x="56" y="122"/>
                      <a:pt x="56" y="122"/>
                      <a:pt x="56" y="122"/>
                    </a:cubicBezTo>
                    <a:cubicBezTo>
                      <a:pt x="76" y="124"/>
                      <a:pt x="76" y="124"/>
                      <a:pt x="76" y="124"/>
                    </a:cubicBezTo>
                    <a:cubicBezTo>
                      <a:pt x="74" y="134"/>
                      <a:pt x="74" y="134"/>
                      <a:pt x="74" y="134"/>
                    </a:cubicBezTo>
                    <a:cubicBezTo>
                      <a:pt x="78" y="141"/>
                      <a:pt x="78" y="141"/>
                      <a:pt x="78" y="141"/>
                    </a:cubicBezTo>
                    <a:cubicBezTo>
                      <a:pt x="78" y="141"/>
                      <a:pt x="80" y="154"/>
                      <a:pt x="81" y="162"/>
                    </a:cubicBezTo>
                    <a:cubicBezTo>
                      <a:pt x="82" y="162"/>
                      <a:pt x="82" y="162"/>
                      <a:pt x="83" y="162"/>
                    </a:cubicBezTo>
                    <a:cubicBezTo>
                      <a:pt x="86" y="161"/>
                      <a:pt x="94" y="150"/>
                      <a:pt x="97" y="146"/>
                    </a:cubicBezTo>
                    <a:cubicBezTo>
                      <a:pt x="100" y="142"/>
                      <a:pt x="136" y="115"/>
                      <a:pt x="142" y="115"/>
                    </a:cubicBezTo>
                    <a:cubicBezTo>
                      <a:pt x="148" y="115"/>
                      <a:pt x="155" y="127"/>
                      <a:pt x="157" y="133"/>
                    </a:cubicBezTo>
                    <a:cubicBezTo>
                      <a:pt x="159" y="139"/>
                      <a:pt x="150" y="139"/>
                      <a:pt x="150" y="144"/>
                    </a:cubicBezTo>
                    <a:cubicBezTo>
                      <a:pt x="150" y="149"/>
                      <a:pt x="159" y="151"/>
                      <a:pt x="159" y="157"/>
                    </a:cubicBezTo>
                    <a:cubicBezTo>
                      <a:pt x="159" y="163"/>
                      <a:pt x="149" y="159"/>
                      <a:pt x="149" y="164"/>
                    </a:cubicBezTo>
                    <a:cubicBezTo>
                      <a:pt x="149" y="169"/>
                      <a:pt x="162" y="177"/>
                      <a:pt x="168" y="180"/>
                    </a:cubicBezTo>
                    <a:cubicBezTo>
                      <a:pt x="174" y="183"/>
                      <a:pt x="177" y="189"/>
                      <a:pt x="177" y="189"/>
                    </a:cubicBezTo>
                    <a:cubicBezTo>
                      <a:pt x="187" y="191"/>
                      <a:pt x="187" y="191"/>
                      <a:pt x="187" y="191"/>
                    </a:cubicBezTo>
                    <a:cubicBezTo>
                      <a:pt x="187" y="191"/>
                      <a:pt x="187" y="192"/>
                      <a:pt x="188" y="194"/>
                    </a:cubicBezTo>
                    <a:cubicBezTo>
                      <a:pt x="190" y="187"/>
                      <a:pt x="192" y="178"/>
                      <a:pt x="191" y="174"/>
                    </a:cubicBezTo>
                    <a:cubicBezTo>
                      <a:pt x="189" y="168"/>
                      <a:pt x="179" y="165"/>
                      <a:pt x="179" y="165"/>
                    </a:cubicBezTo>
                    <a:cubicBezTo>
                      <a:pt x="190" y="161"/>
                      <a:pt x="190" y="161"/>
                      <a:pt x="190" y="161"/>
                    </a:cubicBezTo>
                    <a:cubicBezTo>
                      <a:pt x="190" y="142"/>
                      <a:pt x="190" y="142"/>
                      <a:pt x="190" y="142"/>
                    </a:cubicBezTo>
                    <a:cubicBezTo>
                      <a:pt x="190" y="142"/>
                      <a:pt x="202" y="155"/>
                      <a:pt x="208" y="147"/>
                    </a:cubicBezTo>
                    <a:cubicBezTo>
                      <a:pt x="214" y="139"/>
                      <a:pt x="198" y="129"/>
                      <a:pt x="198" y="129"/>
                    </a:cubicBezTo>
                    <a:cubicBezTo>
                      <a:pt x="201" y="116"/>
                      <a:pt x="201" y="116"/>
                      <a:pt x="201" y="116"/>
                    </a:cubicBezTo>
                    <a:cubicBezTo>
                      <a:pt x="200" y="93"/>
                      <a:pt x="200" y="93"/>
                      <a:pt x="200" y="93"/>
                    </a:cubicBezTo>
                    <a:cubicBezTo>
                      <a:pt x="210" y="95"/>
                      <a:pt x="210" y="95"/>
                      <a:pt x="210" y="95"/>
                    </a:cubicBezTo>
                    <a:cubicBezTo>
                      <a:pt x="218" y="86"/>
                      <a:pt x="218" y="86"/>
                      <a:pt x="218" y="86"/>
                    </a:cubicBezTo>
                    <a:cubicBezTo>
                      <a:pt x="240" y="88"/>
                      <a:pt x="240" y="88"/>
                      <a:pt x="240" y="88"/>
                    </a:cubicBezTo>
                    <a:cubicBezTo>
                      <a:pt x="240" y="88"/>
                      <a:pt x="239" y="83"/>
                      <a:pt x="235" y="75"/>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86" name="Freeform 269"/>
              <p:cNvSpPr>
                <a:spLocks/>
              </p:cNvSpPr>
              <p:nvPr/>
            </p:nvSpPr>
            <p:spPr bwMode="gray">
              <a:xfrm>
                <a:off x="10418357" y="528886"/>
                <a:ext cx="276379" cy="153015"/>
              </a:xfrm>
              <a:custGeom>
                <a:avLst/>
                <a:gdLst>
                  <a:gd name="T0" fmla="*/ 51 w 750"/>
                  <a:gd name="T1" fmla="*/ 223 h 415"/>
                  <a:gd name="T2" fmla="*/ 79 w 750"/>
                  <a:gd name="T3" fmla="*/ 232 h 415"/>
                  <a:gd name="T4" fmla="*/ 132 w 750"/>
                  <a:gd name="T5" fmla="*/ 230 h 415"/>
                  <a:gd name="T6" fmla="*/ 166 w 750"/>
                  <a:gd name="T7" fmla="*/ 227 h 415"/>
                  <a:gd name="T8" fmla="*/ 209 w 750"/>
                  <a:gd name="T9" fmla="*/ 209 h 415"/>
                  <a:gd name="T10" fmla="*/ 243 w 750"/>
                  <a:gd name="T11" fmla="*/ 208 h 415"/>
                  <a:gd name="T12" fmla="*/ 274 w 750"/>
                  <a:gd name="T13" fmla="*/ 225 h 415"/>
                  <a:gd name="T14" fmla="*/ 296 w 750"/>
                  <a:gd name="T15" fmla="*/ 259 h 415"/>
                  <a:gd name="T16" fmla="*/ 311 w 750"/>
                  <a:gd name="T17" fmla="*/ 278 h 415"/>
                  <a:gd name="T18" fmla="*/ 317 w 750"/>
                  <a:gd name="T19" fmla="*/ 310 h 415"/>
                  <a:gd name="T20" fmla="*/ 304 w 750"/>
                  <a:gd name="T21" fmla="*/ 321 h 415"/>
                  <a:gd name="T22" fmla="*/ 283 w 750"/>
                  <a:gd name="T23" fmla="*/ 356 h 415"/>
                  <a:gd name="T24" fmla="*/ 281 w 750"/>
                  <a:gd name="T25" fmla="*/ 370 h 415"/>
                  <a:gd name="T26" fmla="*/ 323 w 750"/>
                  <a:gd name="T27" fmla="*/ 353 h 415"/>
                  <a:gd name="T28" fmla="*/ 391 w 750"/>
                  <a:gd name="T29" fmla="*/ 301 h 415"/>
                  <a:gd name="T30" fmla="*/ 436 w 750"/>
                  <a:gd name="T31" fmla="*/ 299 h 415"/>
                  <a:gd name="T32" fmla="*/ 420 w 750"/>
                  <a:gd name="T33" fmla="*/ 310 h 415"/>
                  <a:gd name="T34" fmla="*/ 488 w 750"/>
                  <a:gd name="T35" fmla="*/ 324 h 415"/>
                  <a:gd name="T36" fmla="*/ 499 w 750"/>
                  <a:gd name="T37" fmla="*/ 381 h 415"/>
                  <a:gd name="T38" fmla="*/ 542 w 750"/>
                  <a:gd name="T39" fmla="*/ 396 h 415"/>
                  <a:gd name="T40" fmla="*/ 591 w 750"/>
                  <a:gd name="T41" fmla="*/ 385 h 415"/>
                  <a:gd name="T42" fmla="*/ 622 w 750"/>
                  <a:gd name="T43" fmla="*/ 361 h 415"/>
                  <a:gd name="T44" fmla="*/ 553 w 750"/>
                  <a:gd name="T45" fmla="*/ 352 h 415"/>
                  <a:gd name="T46" fmla="*/ 503 w 750"/>
                  <a:gd name="T47" fmla="*/ 328 h 415"/>
                  <a:gd name="T48" fmla="*/ 537 w 750"/>
                  <a:gd name="T49" fmla="*/ 322 h 415"/>
                  <a:gd name="T50" fmla="*/ 588 w 750"/>
                  <a:gd name="T51" fmla="*/ 297 h 415"/>
                  <a:gd name="T52" fmla="*/ 679 w 750"/>
                  <a:gd name="T53" fmla="*/ 273 h 415"/>
                  <a:gd name="T54" fmla="*/ 703 w 750"/>
                  <a:gd name="T55" fmla="*/ 231 h 415"/>
                  <a:gd name="T56" fmla="*/ 727 w 750"/>
                  <a:gd name="T57" fmla="*/ 189 h 415"/>
                  <a:gd name="T58" fmla="*/ 742 w 750"/>
                  <a:gd name="T59" fmla="*/ 166 h 415"/>
                  <a:gd name="T60" fmla="*/ 709 w 750"/>
                  <a:gd name="T61" fmla="*/ 136 h 415"/>
                  <a:gd name="T62" fmla="*/ 662 w 750"/>
                  <a:gd name="T63" fmla="*/ 119 h 415"/>
                  <a:gd name="T64" fmla="*/ 620 w 750"/>
                  <a:gd name="T65" fmla="*/ 100 h 415"/>
                  <a:gd name="T66" fmla="*/ 578 w 750"/>
                  <a:gd name="T67" fmla="*/ 106 h 415"/>
                  <a:gd name="T68" fmla="*/ 540 w 750"/>
                  <a:gd name="T69" fmla="*/ 99 h 415"/>
                  <a:gd name="T70" fmla="*/ 482 w 750"/>
                  <a:gd name="T71" fmla="*/ 56 h 415"/>
                  <a:gd name="T72" fmla="*/ 486 w 750"/>
                  <a:gd name="T73" fmla="*/ 26 h 415"/>
                  <a:gd name="T74" fmla="*/ 431 w 750"/>
                  <a:gd name="T75" fmla="*/ 1 h 415"/>
                  <a:gd name="T76" fmla="*/ 398 w 750"/>
                  <a:gd name="T77" fmla="*/ 16 h 415"/>
                  <a:gd name="T78" fmla="*/ 327 w 750"/>
                  <a:gd name="T79" fmla="*/ 53 h 415"/>
                  <a:gd name="T80" fmla="*/ 273 w 750"/>
                  <a:gd name="T81" fmla="*/ 39 h 415"/>
                  <a:gd name="T82" fmla="*/ 247 w 750"/>
                  <a:gd name="T83" fmla="*/ 46 h 415"/>
                  <a:gd name="T84" fmla="*/ 224 w 750"/>
                  <a:gd name="T85" fmla="*/ 38 h 415"/>
                  <a:gd name="T86" fmla="*/ 202 w 750"/>
                  <a:gd name="T87" fmla="*/ 40 h 415"/>
                  <a:gd name="T88" fmla="*/ 157 w 750"/>
                  <a:gd name="T89" fmla="*/ 28 h 415"/>
                  <a:gd name="T90" fmla="*/ 103 w 750"/>
                  <a:gd name="T91" fmla="*/ 27 h 415"/>
                  <a:gd name="T92" fmla="*/ 47 w 750"/>
                  <a:gd name="T93" fmla="*/ 40 h 415"/>
                  <a:gd name="T94" fmla="*/ 75 w 750"/>
                  <a:gd name="T95" fmla="*/ 76 h 415"/>
                  <a:gd name="T96" fmla="*/ 58 w 750"/>
                  <a:gd name="T97" fmla="*/ 103 h 415"/>
                  <a:gd name="T98" fmla="*/ 30 w 750"/>
                  <a:gd name="T99" fmla="*/ 174 h 415"/>
                  <a:gd name="T100" fmla="*/ 1 w 750"/>
                  <a:gd name="T101" fmla="*/ 19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0" h="415">
                    <a:moveTo>
                      <a:pt x="16" y="215"/>
                    </a:moveTo>
                    <a:cubicBezTo>
                      <a:pt x="22" y="216"/>
                      <a:pt x="38" y="223"/>
                      <a:pt x="38" y="223"/>
                    </a:cubicBezTo>
                    <a:cubicBezTo>
                      <a:pt x="38" y="223"/>
                      <a:pt x="47" y="223"/>
                      <a:pt x="51" y="223"/>
                    </a:cubicBezTo>
                    <a:cubicBezTo>
                      <a:pt x="55" y="223"/>
                      <a:pt x="57" y="230"/>
                      <a:pt x="57" y="230"/>
                    </a:cubicBezTo>
                    <a:cubicBezTo>
                      <a:pt x="73" y="227"/>
                      <a:pt x="73" y="227"/>
                      <a:pt x="73" y="227"/>
                    </a:cubicBezTo>
                    <a:cubicBezTo>
                      <a:pt x="79" y="232"/>
                      <a:pt x="79" y="232"/>
                      <a:pt x="79" y="232"/>
                    </a:cubicBezTo>
                    <a:cubicBezTo>
                      <a:pt x="79" y="232"/>
                      <a:pt x="94" y="224"/>
                      <a:pt x="100" y="225"/>
                    </a:cubicBezTo>
                    <a:cubicBezTo>
                      <a:pt x="106" y="226"/>
                      <a:pt x="112" y="245"/>
                      <a:pt x="122" y="242"/>
                    </a:cubicBezTo>
                    <a:cubicBezTo>
                      <a:pt x="132" y="239"/>
                      <a:pt x="132" y="230"/>
                      <a:pt x="132" y="230"/>
                    </a:cubicBezTo>
                    <a:cubicBezTo>
                      <a:pt x="149" y="233"/>
                      <a:pt x="149" y="233"/>
                      <a:pt x="149" y="233"/>
                    </a:cubicBezTo>
                    <a:cubicBezTo>
                      <a:pt x="153" y="226"/>
                      <a:pt x="153" y="226"/>
                      <a:pt x="153" y="226"/>
                    </a:cubicBezTo>
                    <a:cubicBezTo>
                      <a:pt x="153" y="226"/>
                      <a:pt x="156" y="227"/>
                      <a:pt x="166" y="227"/>
                    </a:cubicBezTo>
                    <a:cubicBezTo>
                      <a:pt x="176" y="227"/>
                      <a:pt x="174" y="209"/>
                      <a:pt x="191" y="212"/>
                    </a:cubicBezTo>
                    <a:cubicBezTo>
                      <a:pt x="193" y="204"/>
                      <a:pt x="193" y="204"/>
                      <a:pt x="193" y="204"/>
                    </a:cubicBezTo>
                    <a:cubicBezTo>
                      <a:pt x="193" y="204"/>
                      <a:pt x="203" y="210"/>
                      <a:pt x="209" y="209"/>
                    </a:cubicBezTo>
                    <a:cubicBezTo>
                      <a:pt x="215" y="208"/>
                      <a:pt x="215" y="203"/>
                      <a:pt x="224" y="202"/>
                    </a:cubicBezTo>
                    <a:cubicBezTo>
                      <a:pt x="233" y="201"/>
                      <a:pt x="239" y="210"/>
                      <a:pt x="239" y="210"/>
                    </a:cubicBezTo>
                    <a:cubicBezTo>
                      <a:pt x="243" y="208"/>
                      <a:pt x="243" y="208"/>
                      <a:pt x="243" y="208"/>
                    </a:cubicBezTo>
                    <a:cubicBezTo>
                      <a:pt x="243" y="208"/>
                      <a:pt x="239" y="213"/>
                      <a:pt x="248" y="213"/>
                    </a:cubicBezTo>
                    <a:cubicBezTo>
                      <a:pt x="257" y="213"/>
                      <a:pt x="264" y="210"/>
                      <a:pt x="269" y="214"/>
                    </a:cubicBezTo>
                    <a:cubicBezTo>
                      <a:pt x="274" y="218"/>
                      <a:pt x="274" y="225"/>
                      <a:pt x="274" y="225"/>
                    </a:cubicBezTo>
                    <a:cubicBezTo>
                      <a:pt x="274" y="225"/>
                      <a:pt x="283" y="219"/>
                      <a:pt x="294" y="227"/>
                    </a:cubicBezTo>
                    <a:cubicBezTo>
                      <a:pt x="305" y="235"/>
                      <a:pt x="296" y="244"/>
                      <a:pt x="296" y="244"/>
                    </a:cubicBezTo>
                    <a:cubicBezTo>
                      <a:pt x="296" y="244"/>
                      <a:pt x="293" y="259"/>
                      <a:pt x="296" y="259"/>
                    </a:cubicBezTo>
                    <a:cubicBezTo>
                      <a:pt x="299" y="259"/>
                      <a:pt x="308" y="257"/>
                      <a:pt x="308" y="257"/>
                    </a:cubicBezTo>
                    <a:cubicBezTo>
                      <a:pt x="313" y="262"/>
                      <a:pt x="313" y="262"/>
                      <a:pt x="313" y="262"/>
                    </a:cubicBezTo>
                    <a:cubicBezTo>
                      <a:pt x="313" y="262"/>
                      <a:pt x="304" y="276"/>
                      <a:pt x="311" y="278"/>
                    </a:cubicBezTo>
                    <a:cubicBezTo>
                      <a:pt x="318" y="280"/>
                      <a:pt x="331" y="277"/>
                      <a:pt x="332" y="284"/>
                    </a:cubicBezTo>
                    <a:cubicBezTo>
                      <a:pt x="333" y="291"/>
                      <a:pt x="334" y="305"/>
                      <a:pt x="334" y="305"/>
                    </a:cubicBezTo>
                    <a:cubicBezTo>
                      <a:pt x="334" y="305"/>
                      <a:pt x="324" y="309"/>
                      <a:pt x="317" y="310"/>
                    </a:cubicBezTo>
                    <a:cubicBezTo>
                      <a:pt x="310" y="311"/>
                      <a:pt x="304" y="303"/>
                      <a:pt x="304" y="303"/>
                    </a:cubicBezTo>
                    <a:cubicBezTo>
                      <a:pt x="304" y="303"/>
                      <a:pt x="287" y="303"/>
                      <a:pt x="288" y="307"/>
                    </a:cubicBezTo>
                    <a:cubicBezTo>
                      <a:pt x="289" y="311"/>
                      <a:pt x="304" y="321"/>
                      <a:pt x="304" y="321"/>
                    </a:cubicBezTo>
                    <a:cubicBezTo>
                      <a:pt x="295" y="330"/>
                      <a:pt x="295" y="330"/>
                      <a:pt x="295" y="330"/>
                    </a:cubicBezTo>
                    <a:cubicBezTo>
                      <a:pt x="295" y="330"/>
                      <a:pt x="279" y="338"/>
                      <a:pt x="279" y="342"/>
                    </a:cubicBezTo>
                    <a:cubicBezTo>
                      <a:pt x="279" y="346"/>
                      <a:pt x="283" y="356"/>
                      <a:pt x="283" y="356"/>
                    </a:cubicBezTo>
                    <a:cubicBezTo>
                      <a:pt x="266" y="359"/>
                      <a:pt x="266" y="359"/>
                      <a:pt x="266" y="359"/>
                    </a:cubicBezTo>
                    <a:cubicBezTo>
                      <a:pt x="263" y="353"/>
                      <a:pt x="264" y="348"/>
                      <a:pt x="264" y="345"/>
                    </a:cubicBezTo>
                    <a:cubicBezTo>
                      <a:pt x="263" y="350"/>
                      <a:pt x="263" y="367"/>
                      <a:pt x="281" y="370"/>
                    </a:cubicBezTo>
                    <a:cubicBezTo>
                      <a:pt x="302" y="373"/>
                      <a:pt x="298" y="359"/>
                      <a:pt x="310" y="360"/>
                    </a:cubicBezTo>
                    <a:cubicBezTo>
                      <a:pt x="319" y="361"/>
                      <a:pt x="323" y="357"/>
                      <a:pt x="324" y="355"/>
                    </a:cubicBezTo>
                    <a:cubicBezTo>
                      <a:pt x="324" y="353"/>
                      <a:pt x="323" y="353"/>
                      <a:pt x="323" y="353"/>
                    </a:cubicBezTo>
                    <a:cubicBezTo>
                      <a:pt x="323" y="353"/>
                      <a:pt x="340" y="346"/>
                      <a:pt x="348" y="340"/>
                    </a:cubicBezTo>
                    <a:cubicBezTo>
                      <a:pt x="357" y="334"/>
                      <a:pt x="370" y="310"/>
                      <a:pt x="370" y="310"/>
                    </a:cubicBezTo>
                    <a:cubicBezTo>
                      <a:pt x="391" y="301"/>
                      <a:pt x="391" y="301"/>
                      <a:pt x="391" y="301"/>
                    </a:cubicBezTo>
                    <a:cubicBezTo>
                      <a:pt x="400" y="290"/>
                      <a:pt x="400" y="290"/>
                      <a:pt x="400" y="290"/>
                    </a:cubicBezTo>
                    <a:cubicBezTo>
                      <a:pt x="411" y="295"/>
                      <a:pt x="411" y="295"/>
                      <a:pt x="411" y="295"/>
                    </a:cubicBezTo>
                    <a:cubicBezTo>
                      <a:pt x="411" y="295"/>
                      <a:pt x="433" y="299"/>
                      <a:pt x="436" y="299"/>
                    </a:cubicBezTo>
                    <a:cubicBezTo>
                      <a:pt x="439" y="299"/>
                      <a:pt x="447" y="293"/>
                      <a:pt x="447" y="293"/>
                    </a:cubicBezTo>
                    <a:cubicBezTo>
                      <a:pt x="435" y="309"/>
                      <a:pt x="435" y="309"/>
                      <a:pt x="435" y="309"/>
                    </a:cubicBezTo>
                    <a:cubicBezTo>
                      <a:pt x="435" y="309"/>
                      <a:pt x="417" y="303"/>
                      <a:pt x="420" y="310"/>
                    </a:cubicBezTo>
                    <a:cubicBezTo>
                      <a:pt x="423" y="317"/>
                      <a:pt x="443" y="322"/>
                      <a:pt x="443" y="322"/>
                    </a:cubicBezTo>
                    <a:cubicBezTo>
                      <a:pt x="475" y="323"/>
                      <a:pt x="475" y="323"/>
                      <a:pt x="475" y="323"/>
                    </a:cubicBezTo>
                    <a:cubicBezTo>
                      <a:pt x="488" y="324"/>
                      <a:pt x="488" y="324"/>
                      <a:pt x="488" y="324"/>
                    </a:cubicBezTo>
                    <a:cubicBezTo>
                      <a:pt x="495" y="335"/>
                      <a:pt x="495" y="335"/>
                      <a:pt x="495" y="335"/>
                    </a:cubicBezTo>
                    <a:cubicBezTo>
                      <a:pt x="495" y="335"/>
                      <a:pt x="449" y="361"/>
                      <a:pt x="452" y="364"/>
                    </a:cubicBezTo>
                    <a:cubicBezTo>
                      <a:pt x="455" y="367"/>
                      <a:pt x="497" y="368"/>
                      <a:pt x="499" y="381"/>
                    </a:cubicBezTo>
                    <a:cubicBezTo>
                      <a:pt x="501" y="395"/>
                      <a:pt x="489" y="409"/>
                      <a:pt x="494" y="411"/>
                    </a:cubicBezTo>
                    <a:cubicBezTo>
                      <a:pt x="500" y="413"/>
                      <a:pt x="521" y="415"/>
                      <a:pt x="521" y="415"/>
                    </a:cubicBezTo>
                    <a:cubicBezTo>
                      <a:pt x="521" y="415"/>
                      <a:pt x="535" y="396"/>
                      <a:pt x="542" y="396"/>
                    </a:cubicBezTo>
                    <a:cubicBezTo>
                      <a:pt x="550" y="396"/>
                      <a:pt x="553" y="402"/>
                      <a:pt x="563" y="396"/>
                    </a:cubicBezTo>
                    <a:cubicBezTo>
                      <a:pt x="573" y="390"/>
                      <a:pt x="571" y="378"/>
                      <a:pt x="578" y="377"/>
                    </a:cubicBezTo>
                    <a:cubicBezTo>
                      <a:pt x="585" y="376"/>
                      <a:pt x="591" y="385"/>
                      <a:pt x="591" y="385"/>
                    </a:cubicBezTo>
                    <a:cubicBezTo>
                      <a:pt x="614" y="381"/>
                      <a:pt x="614" y="381"/>
                      <a:pt x="614" y="381"/>
                    </a:cubicBezTo>
                    <a:cubicBezTo>
                      <a:pt x="616" y="370"/>
                      <a:pt x="616" y="370"/>
                      <a:pt x="616" y="370"/>
                    </a:cubicBezTo>
                    <a:cubicBezTo>
                      <a:pt x="622" y="361"/>
                      <a:pt x="622" y="361"/>
                      <a:pt x="622" y="361"/>
                    </a:cubicBezTo>
                    <a:cubicBezTo>
                      <a:pt x="622" y="361"/>
                      <a:pt x="608" y="355"/>
                      <a:pt x="602" y="361"/>
                    </a:cubicBezTo>
                    <a:cubicBezTo>
                      <a:pt x="596" y="367"/>
                      <a:pt x="572" y="368"/>
                      <a:pt x="572" y="368"/>
                    </a:cubicBezTo>
                    <a:cubicBezTo>
                      <a:pt x="572" y="368"/>
                      <a:pt x="554" y="362"/>
                      <a:pt x="553" y="352"/>
                    </a:cubicBezTo>
                    <a:cubicBezTo>
                      <a:pt x="552" y="342"/>
                      <a:pt x="540" y="343"/>
                      <a:pt x="540" y="343"/>
                    </a:cubicBezTo>
                    <a:cubicBezTo>
                      <a:pt x="528" y="330"/>
                      <a:pt x="528" y="330"/>
                      <a:pt x="528" y="330"/>
                    </a:cubicBezTo>
                    <a:cubicBezTo>
                      <a:pt x="503" y="328"/>
                      <a:pt x="503" y="328"/>
                      <a:pt x="503" y="328"/>
                    </a:cubicBezTo>
                    <a:cubicBezTo>
                      <a:pt x="496" y="320"/>
                      <a:pt x="496" y="320"/>
                      <a:pt x="496" y="320"/>
                    </a:cubicBezTo>
                    <a:cubicBezTo>
                      <a:pt x="512" y="319"/>
                      <a:pt x="512" y="319"/>
                      <a:pt x="512" y="319"/>
                    </a:cubicBezTo>
                    <a:cubicBezTo>
                      <a:pt x="512" y="319"/>
                      <a:pt x="531" y="323"/>
                      <a:pt x="537" y="322"/>
                    </a:cubicBezTo>
                    <a:cubicBezTo>
                      <a:pt x="544" y="320"/>
                      <a:pt x="559" y="308"/>
                      <a:pt x="559" y="308"/>
                    </a:cubicBezTo>
                    <a:cubicBezTo>
                      <a:pt x="565" y="313"/>
                      <a:pt x="565" y="313"/>
                      <a:pt x="565" y="313"/>
                    </a:cubicBezTo>
                    <a:cubicBezTo>
                      <a:pt x="565" y="313"/>
                      <a:pt x="579" y="300"/>
                      <a:pt x="588" y="297"/>
                    </a:cubicBezTo>
                    <a:cubicBezTo>
                      <a:pt x="598" y="294"/>
                      <a:pt x="624" y="293"/>
                      <a:pt x="624" y="293"/>
                    </a:cubicBezTo>
                    <a:cubicBezTo>
                      <a:pt x="652" y="271"/>
                      <a:pt x="652" y="271"/>
                      <a:pt x="652" y="271"/>
                    </a:cubicBezTo>
                    <a:cubicBezTo>
                      <a:pt x="652" y="271"/>
                      <a:pt x="667" y="278"/>
                      <a:pt x="679" y="273"/>
                    </a:cubicBezTo>
                    <a:cubicBezTo>
                      <a:pt x="676" y="248"/>
                      <a:pt x="676" y="248"/>
                      <a:pt x="676" y="248"/>
                    </a:cubicBezTo>
                    <a:cubicBezTo>
                      <a:pt x="676" y="248"/>
                      <a:pt x="689" y="248"/>
                      <a:pt x="692" y="244"/>
                    </a:cubicBezTo>
                    <a:cubicBezTo>
                      <a:pt x="695" y="240"/>
                      <a:pt x="703" y="231"/>
                      <a:pt x="703" y="231"/>
                    </a:cubicBezTo>
                    <a:cubicBezTo>
                      <a:pt x="703" y="231"/>
                      <a:pt x="726" y="233"/>
                      <a:pt x="738" y="229"/>
                    </a:cubicBezTo>
                    <a:cubicBezTo>
                      <a:pt x="750" y="225"/>
                      <a:pt x="742" y="212"/>
                      <a:pt x="741" y="206"/>
                    </a:cubicBezTo>
                    <a:cubicBezTo>
                      <a:pt x="740" y="200"/>
                      <a:pt x="728" y="192"/>
                      <a:pt x="727" y="189"/>
                    </a:cubicBezTo>
                    <a:cubicBezTo>
                      <a:pt x="726" y="186"/>
                      <a:pt x="743" y="188"/>
                      <a:pt x="744" y="182"/>
                    </a:cubicBezTo>
                    <a:cubicBezTo>
                      <a:pt x="745" y="176"/>
                      <a:pt x="728" y="173"/>
                      <a:pt x="728" y="173"/>
                    </a:cubicBezTo>
                    <a:cubicBezTo>
                      <a:pt x="742" y="166"/>
                      <a:pt x="742" y="166"/>
                      <a:pt x="742" y="166"/>
                    </a:cubicBezTo>
                    <a:cubicBezTo>
                      <a:pt x="742" y="166"/>
                      <a:pt x="741" y="159"/>
                      <a:pt x="740" y="149"/>
                    </a:cubicBezTo>
                    <a:cubicBezTo>
                      <a:pt x="739" y="139"/>
                      <a:pt x="722" y="145"/>
                      <a:pt x="722" y="145"/>
                    </a:cubicBezTo>
                    <a:cubicBezTo>
                      <a:pt x="709" y="136"/>
                      <a:pt x="709" y="136"/>
                      <a:pt x="709" y="136"/>
                    </a:cubicBezTo>
                    <a:cubicBezTo>
                      <a:pt x="709" y="136"/>
                      <a:pt x="707" y="130"/>
                      <a:pt x="700" y="128"/>
                    </a:cubicBezTo>
                    <a:cubicBezTo>
                      <a:pt x="693" y="126"/>
                      <a:pt x="679" y="128"/>
                      <a:pt x="679" y="128"/>
                    </a:cubicBezTo>
                    <a:cubicBezTo>
                      <a:pt x="679" y="128"/>
                      <a:pt x="666" y="119"/>
                      <a:pt x="662" y="119"/>
                    </a:cubicBezTo>
                    <a:cubicBezTo>
                      <a:pt x="658" y="119"/>
                      <a:pt x="646" y="125"/>
                      <a:pt x="646" y="125"/>
                    </a:cubicBezTo>
                    <a:cubicBezTo>
                      <a:pt x="646" y="125"/>
                      <a:pt x="643" y="120"/>
                      <a:pt x="637" y="116"/>
                    </a:cubicBezTo>
                    <a:cubicBezTo>
                      <a:pt x="631" y="112"/>
                      <a:pt x="629" y="101"/>
                      <a:pt x="620" y="100"/>
                    </a:cubicBezTo>
                    <a:cubicBezTo>
                      <a:pt x="611" y="99"/>
                      <a:pt x="615" y="109"/>
                      <a:pt x="615" y="109"/>
                    </a:cubicBezTo>
                    <a:cubicBezTo>
                      <a:pt x="615" y="109"/>
                      <a:pt x="606" y="103"/>
                      <a:pt x="595" y="104"/>
                    </a:cubicBezTo>
                    <a:cubicBezTo>
                      <a:pt x="584" y="105"/>
                      <a:pt x="586" y="110"/>
                      <a:pt x="578" y="106"/>
                    </a:cubicBezTo>
                    <a:cubicBezTo>
                      <a:pt x="570" y="102"/>
                      <a:pt x="562" y="98"/>
                      <a:pt x="562" y="98"/>
                    </a:cubicBezTo>
                    <a:cubicBezTo>
                      <a:pt x="544" y="102"/>
                      <a:pt x="544" y="102"/>
                      <a:pt x="544" y="102"/>
                    </a:cubicBezTo>
                    <a:cubicBezTo>
                      <a:pt x="540" y="99"/>
                      <a:pt x="540" y="99"/>
                      <a:pt x="540" y="99"/>
                    </a:cubicBezTo>
                    <a:cubicBezTo>
                      <a:pt x="533" y="70"/>
                      <a:pt x="533" y="70"/>
                      <a:pt x="533" y="70"/>
                    </a:cubicBezTo>
                    <a:cubicBezTo>
                      <a:pt x="505" y="58"/>
                      <a:pt x="505" y="58"/>
                      <a:pt x="505" y="58"/>
                    </a:cubicBezTo>
                    <a:cubicBezTo>
                      <a:pt x="482" y="56"/>
                      <a:pt x="482" y="56"/>
                      <a:pt x="482" y="56"/>
                    </a:cubicBezTo>
                    <a:cubicBezTo>
                      <a:pt x="481" y="45"/>
                      <a:pt x="481" y="45"/>
                      <a:pt x="481" y="45"/>
                    </a:cubicBezTo>
                    <a:cubicBezTo>
                      <a:pt x="476" y="33"/>
                      <a:pt x="476" y="33"/>
                      <a:pt x="476" y="33"/>
                    </a:cubicBezTo>
                    <a:cubicBezTo>
                      <a:pt x="476" y="33"/>
                      <a:pt x="484" y="32"/>
                      <a:pt x="486" y="26"/>
                    </a:cubicBezTo>
                    <a:cubicBezTo>
                      <a:pt x="488" y="20"/>
                      <a:pt x="467" y="14"/>
                      <a:pt x="467" y="14"/>
                    </a:cubicBezTo>
                    <a:cubicBezTo>
                      <a:pt x="461" y="0"/>
                      <a:pt x="461" y="0"/>
                      <a:pt x="461" y="0"/>
                    </a:cubicBezTo>
                    <a:cubicBezTo>
                      <a:pt x="431" y="1"/>
                      <a:pt x="431" y="1"/>
                      <a:pt x="431" y="1"/>
                    </a:cubicBezTo>
                    <a:cubicBezTo>
                      <a:pt x="420" y="6"/>
                      <a:pt x="420" y="6"/>
                      <a:pt x="420" y="6"/>
                    </a:cubicBezTo>
                    <a:cubicBezTo>
                      <a:pt x="402" y="3"/>
                      <a:pt x="402" y="3"/>
                      <a:pt x="402" y="3"/>
                    </a:cubicBezTo>
                    <a:cubicBezTo>
                      <a:pt x="402" y="3"/>
                      <a:pt x="406" y="12"/>
                      <a:pt x="398" y="16"/>
                    </a:cubicBezTo>
                    <a:cubicBezTo>
                      <a:pt x="390" y="20"/>
                      <a:pt x="356" y="12"/>
                      <a:pt x="349" y="12"/>
                    </a:cubicBezTo>
                    <a:cubicBezTo>
                      <a:pt x="342" y="12"/>
                      <a:pt x="326" y="37"/>
                      <a:pt x="326" y="37"/>
                    </a:cubicBezTo>
                    <a:cubicBezTo>
                      <a:pt x="326" y="37"/>
                      <a:pt x="336" y="50"/>
                      <a:pt x="327" y="53"/>
                    </a:cubicBezTo>
                    <a:cubicBezTo>
                      <a:pt x="318" y="56"/>
                      <a:pt x="304" y="47"/>
                      <a:pt x="304" y="47"/>
                    </a:cubicBezTo>
                    <a:cubicBezTo>
                      <a:pt x="304" y="47"/>
                      <a:pt x="293" y="50"/>
                      <a:pt x="285" y="51"/>
                    </a:cubicBezTo>
                    <a:cubicBezTo>
                      <a:pt x="277" y="52"/>
                      <a:pt x="285" y="40"/>
                      <a:pt x="273" y="39"/>
                    </a:cubicBezTo>
                    <a:cubicBezTo>
                      <a:pt x="261" y="38"/>
                      <a:pt x="262" y="48"/>
                      <a:pt x="262" y="48"/>
                    </a:cubicBezTo>
                    <a:cubicBezTo>
                      <a:pt x="252" y="40"/>
                      <a:pt x="252" y="40"/>
                      <a:pt x="252" y="40"/>
                    </a:cubicBezTo>
                    <a:cubicBezTo>
                      <a:pt x="247" y="46"/>
                      <a:pt x="247" y="46"/>
                      <a:pt x="247" y="46"/>
                    </a:cubicBezTo>
                    <a:cubicBezTo>
                      <a:pt x="241" y="41"/>
                      <a:pt x="241" y="41"/>
                      <a:pt x="241" y="41"/>
                    </a:cubicBezTo>
                    <a:cubicBezTo>
                      <a:pt x="231" y="43"/>
                      <a:pt x="231" y="43"/>
                      <a:pt x="231" y="43"/>
                    </a:cubicBezTo>
                    <a:cubicBezTo>
                      <a:pt x="224" y="38"/>
                      <a:pt x="224" y="38"/>
                      <a:pt x="224" y="38"/>
                    </a:cubicBezTo>
                    <a:cubicBezTo>
                      <a:pt x="219" y="45"/>
                      <a:pt x="219" y="45"/>
                      <a:pt x="219" y="45"/>
                    </a:cubicBezTo>
                    <a:cubicBezTo>
                      <a:pt x="207" y="37"/>
                      <a:pt x="207" y="37"/>
                      <a:pt x="207" y="37"/>
                    </a:cubicBezTo>
                    <a:cubicBezTo>
                      <a:pt x="202" y="40"/>
                      <a:pt x="202" y="40"/>
                      <a:pt x="202" y="40"/>
                    </a:cubicBezTo>
                    <a:cubicBezTo>
                      <a:pt x="191" y="31"/>
                      <a:pt x="191" y="31"/>
                      <a:pt x="191" y="31"/>
                    </a:cubicBezTo>
                    <a:cubicBezTo>
                      <a:pt x="172" y="28"/>
                      <a:pt x="172" y="28"/>
                      <a:pt x="172" y="28"/>
                    </a:cubicBezTo>
                    <a:cubicBezTo>
                      <a:pt x="172" y="28"/>
                      <a:pt x="167" y="28"/>
                      <a:pt x="157" y="28"/>
                    </a:cubicBezTo>
                    <a:cubicBezTo>
                      <a:pt x="147" y="28"/>
                      <a:pt x="147" y="20"/>
                      <a:pt x="147" y="20"/>
                    </a:cubicBezTo>
                    <a:cubicBezTo>
                      <a:pt x="147" y="20"/>
                      <a:pt x="120" y="19"/>
                      <a:pt x="117" y="20"/>
                    </a:cubicBezTo>
                    <a:cubicBezTo>
                      <a:pt x="114" y="21"/>
                      <a:pt x="103" y="27"/>
                      <a:pt x="103" y="27"/>
                    </a:cubicBezTo>
                    <a:cubicBezTo>
                      <a:pt x="77" y="27"/>
                      <a:pt x="77" y="27"/>
                      <a:pt x="77" y="27"/>
                    </a:cubicBezTo>
                    <a:cubicBezTo>
                      <a:pt x="77" y="27"/>
                      <a:pt x="76" y="37"/>
                      <a:pt x="68" y="42"/>
                    </a:cubicBezTo>
                    <a:cubicBezTo>
                      <a:pt x="60" y="47"/>
                      <a:pt x="47" y="40"/>
                      <a:pt x="47" y="40"/>
                    </a:cubicBezTo>
                    <a:cubicBezTo>
                      <a:pt x="49" y="53"/>
                      <a:pt x="49" y="53"/>
                      <a:pt x="49" y="53"/>
                    </a:cubicBezTo>
                    <a:cubicBezTo>
                      <a:pt x="49" y="53"/>
                      <a:pt x="57" y="55"/>
                      <a:pt x="60" y="64"/>
                    </a:cubicBezTo>
                    <a:cubicBezTo>
                      <a:pt x="63" y="73"/>
                      <a:pt x="75" y="76"/>
                      <a:pt x="75" y="76"/>
                    </a:cubicBezTo>
                    <a:cubicBezTo>
                      <a:pt x="68" y="84"/>
                      <a:pt x="68" y="84"/>
                      <a:pt x="68" y="84"/>
                    </a:cubicBezTo>
                    <a:cubicBezTo>
                      <a:pt x="68" y="84"/>
                      <a:pt x="74" y="92"/>
                      <a:pt x="76" y="97"/>
                    </a:cubicBezTo>
                    <a:cubicBezTo>
                      <a:pt x="78" y="102"/>
                      <a:pt x="58" y="103"/>
                      <a:pt x="58" y="103"/>
                    </a:cubicBezTo>
                    <a:cubicBezTo>
                      <a:pt x="23" y="138"/>
                      <a:pt x="23" y="138"/>
                      <a:pt x="23" y="138"/>
                    </a:cubicBezTo>
                    <a:cubicBezTo>
                      <a:pt x="23" y="138"/>
                      <a:pt x="23" y="148"/>
                      <a:pt x="22" y="158"/>
                    </a:cubicBezTo>
                    <a:cubicBezTo>
                      <a:pt x="21" y="168"/>
                      <a:pt x="30" y="174"/>
                      <a:pt x="30" y="174"/>
                    </a:cubicBezTo>
                    <a:cubicBezTo>
                      <a:pt x="14" y="173"/>
                      <a:pt x="14" y="173"/>
                      <a:pt x="14" y="173"/>
                    </a:cubicBezTo>
                    <a:cubicBezTo>
                      <a:pt x="14" y="173"/>
                      <a:pt x="13" y="180"/>
                      <a:pt x="11" y="186"/>
                    </a:cubicBezTo>
                    <a:cubicBezTo>
                      <a:pt x="9" y="192"/>
                      <a:pt x="1" y="194"/>
                      <a:pt x="1" y="194"/>
                    </a:cubicBezTo>
                    <a:cubicBezTo>
                      <a:pt x="0" y="202"/>
                      <a:pt x="0" y="202"/>
                      <a:pt x="0" y="202"/>
                    </a:cubicBezTo>
                    <a:cubicBezTo>
                      <a:pt x="8" y="204"/>
                      <a:pt x="10" y="214"/>
                      <a:pt x="16" y="215"/>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90" name="Freeform 273"/>
              <p:cNvSpPr>
                <a:spLocks/>
              </p:cNvSpPr>
              <p:nvPr/>
            </p:nvSpPr>
            <p:spPr bwMode="gray">
              <a:xfrm>
                <a:off x="10646698" y="916493"/>
                <a:ext cx="11854" cy="25892"/>
              </a:xfrm>
              <a:custGeom>
                <a:avLst/>
                <a:gdLst>
                  <a:gd name="T0" fmla="*/ 21 w 32"/>
                  <a:gd name="T1" fmla="*/ 54 h 70"/>
                  <a:gd name="T2" fmla="*/ 27 w 32"/>
                  <a:gd name="T3" fmla="*/ 56 h 70"/>
                  <a:gd name="T4" fmla="*/ 32 w 32"/>
                  <a:gd name="T5" fmla="*/ 47 h 70"/>
                  <a:gd name="T6" fmla="*/ 31 w 32"/>
                  <a:gd name="T7" fmla="*/ 1 h 70"/>
                  <a:gd name="T8" fmla="*/ 13 w 32"/>
                  <a:gd name="T9" fmla="*/ 2 h 70"/>
                  <a:gd name="T10" fmla="*/ 6 w 32"/>
                  <a:gd name="T11" fmla="*/ 21 h 70"/>
                  <a:gd name="T12" fmla="*/ 6 w 32"/>
                  <a:gd name="T13" fmla="*/ 40 h 70"/>
                  <a:gd name="T14" fmla="*/ 7 w 32"/>
                  <a:gd name="T15" fmla="*/ 62 h 70"/>
                  <a:gd name="T16" fmla="*/ 21 w 32"/>
                  <a:gd name="T17" fmla="*/ 5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70">
                    <a:moveTo>
                      <a:pt x="21" y="54"/>
                    </a:moveTo>
                    <a:cubicBezTo>
                      <a:pt x="22" y="53"/>
                      <a:pt x="24" y="54"/>
                      <a:pt x="27" y="56"/>
                    </a:cubicBezTo>
                    <a:cubicBezTo>
                      <a:pt x="29" y="51"/>
                      <a:pt x="32" y="47"/>
                      <a:pt x="32" y="47"/>
                    </a:cubicBezTo>
                    <a:cubicBezTo>
                      <a:pt x="31" y="1"/>
                      <a:pt x="31" y="1"/>
                      <a:pt x="31" y="1"/>
                    </a:cubicBezTo>
                    <a:cubicBezTo>
                      <a:pt x="26" y="0"/>
                      <a:pt x="17" y="0"/>
                      <a:pt x="13" y="2"/>
                    </a:cubicBezTo>
                    <a:cubicBezTo>
                      <a:pt x="7" y="6"/>
                      <a:pt x="6" y="21"/>
                      <a:pt x="6" y="21"/>
                    </a:cubicBezTo>
                    <a:cubicBezTo>
                      <a:pt x="6" y="21"/>
                      <a:pt x="7" y="34"/>
                      <a:pt x="6" y="40"/>
                    </a:cubicBezTo>
                    <a:cubicBezTo>
                      <a:pt x="5" y="46"/>
                      <a:pt x="0" y="54"/>
                      <a:pt x="7" y="62"/>
                    </a:cubicBezTo>
                    <a:cubicBezTo>
                      <a:pt x="13" y="70"/>
                      <a:pt x="18" y="55"/>
                      <a:pt x="21" y="54"/>
                    </a:cubicBezTo>
                    <a:close/>
                  </a:path>
                </a:pathLst>
              </a:custGeom>
              <a:solidFill>
                <a:schemeClr val="bg1">
                  <a:lumMod val="85000"/>
                </a:schemeClr>
              </a:solidFill>
              <a:ln w="3175" cap="flat" cmpd="sng">
                <a:solidFill>
                  <a:schemeClr val="bg1">
                    <a:lumMod val="85000"/>
                  </a:schemeClr>
                </a:solidFill>
                <a:prstDash val="solid"/>
                <a:miter lim="800000"/>
                <a:headEnd type="none" w="med" len="med"/>
                <a:tailEnd type="none" w="med" len="med"/>
              </a:ln>
              <a:effectLst/>
              <a:extLst/>
            </p:spPr>
            <p:txBody>
              <a:bodyPr/>
              <a:lstStyle/>
              <a:p>
                <a:endParaRPr lang="de-DE" sz="1350"/>
              </a:p>
            </p:txBody>
          </p:sp>
          <p:sp>
            <p:nvSpPr>
              <p:cNvPr id="91" name="Freeform 274"/>
              <p:cNvSpPr>
                <a:spLocks/>
              </p:cNvSpPr>
              <p:nvPr/>
            </p:nvSpPr>
            <p:spPr bwMode="gray">
              <a:xfrm>
                <a:off x="10652313" y="899647"/>
                <a:ext cx="68471" cy="86880"/>
              </a:xfrm>
              <a:custGeom>
                <a:avLst/>
                <a:gdLst>
                  <a:gd name="T0" fmla="*/ 169 w 186"/>
                  <a:gd name="T1" fmla="*/ 44 h 236"/>
                  <a:gd name="T2" fmla="*/ 169 w 186"/>
                  <a:gd name="T3" fmla="*/ 30 h 236"/>
                  <a:gd name="T4" fmla="*/ 157 w 186"/>
                  <a:gd name="T5" fmla="*/ 0 h 236"/>
                  <a:gd name="T6" fmla="*/ 73 w 186"/>
                  <a:gd name="T7" fmla="*/ 57 h 236"/>
                  <a:gd name="T8" fmla="*/ 45 w 186"/>
                  <a:gd name="T9" fmla="*/ 45 h 236"/>
                  <a:gd name="T10" fmla="*/ 23 w 186"/>
                  <a:gd name="T11" fmla="*/ 33 h 236"/>
                  <a:gd name="T12" fmla="*/ 19 w 186"/>
                  <a:gd name="T13" fmla="*/ 36 h 236"/>
                  <a:gd name="T14" fmla="*/ 16 w 186"/>
                  <a:gd name="T15" fmla="*/ 45 h 236"/>
                  <a:gd name="T16" fmla="*/ 17 w 186"/>
                  <a:gd name="T17" fmla="*/ 93 h 236"/>
                  <a:gd name="T18" fmla="*/ 10 w 186"/>
                  <a:gd name="T19" fmla="*/ 107 h 236"/>
                  <a:gd name="T20" fmla="*/ 16 w 186"/>
                  <a:gd name="T21" fmla="*/ 115 h 236"/>
                  <a:gd name="T22" fmla="*/ 15 w 186"/>
                  <a:gd name="T23" fmla="*/ 134 h 236"/>
                  <a:gd name="T24" fmla="*/ 4 w 186"/>
                  <a:gd name="T25" fmla="*/ 158 h 236"/>
                  <a:gd name="T26" fmla="*/ 0 w 186"/>
                  <a:gd name="T27" fmla="*/ 211 h 236"/>
                  <a:gd name="T28" fmla="*/ 2 w 186"/>
                  <a:gd name="T29" fmla="*/ 217 h 236"/>
                  <a:gd name="T30" fmla="*/ 3 w 186"/>
                  <a:gd name="T31" fmla="*/ 217 h 236"/>
                  <a:gd name="T32" fmla="*/ 55 w 186"/>
                  <a:gd name="T33" fmla="*/ 225 h 236"/>
                  <a:gd name="T34" fmla="*/ 77 w 186"/>
                  <a:gd name="T35" fmla="*/ 185 h 236"/>
                  <a:gd name="T36" fmla="*/ 108 w 186"/>
                  <a:gd name="T37" fmla="*/ 180 h 236"/>
                  <a:gd name="T38" fmla="*/ 122 w 186"/>
                  <a:gd name="T39" fmla="*/ 147 h 236"/>
                  <a:gd name="T40" fmla="*/ 96 w 186"/>
                  <a:gd name="T41" fmla="*/ 108 h 236"/>
                  <a:gd name="T42" fmla="*/ 64 w 186"/>
                  <a:gd name="T43" fmla="*/ 100 h 236"/>
                  <a:gd name="T44" fmla="*/ 96 w 186"/>
                  <a:gd name="T45" fmla="*/ 94 h 236"/>
                  <a:gd name="T46" fmla="*/ 124 w 186"/>
                  <a:gd name="T47" fmla="*/ 94 h 236"/>
                  <a:gd name="T48" fmla="*/ 132 w 186"/>
                  <a:gd name="T49" fmla="*/ 80 h 236"/>
                  <a:gd name="T50" fmla="*/ 166 w 186"/>
                  <a:gd name="T51" fmla="*/ 76 h 236"/>
                  <a:gd name="T52" fmla="*/ 185 w 186"/>
                  <a:gd name="T53" fmla="*/ 62 h 236"/>
                  <a:gd name="T54" fmla="*/ 186 w 186"/>
                  <a:gd name="T55" fmla="*/ 53 h 236"/>
                  <a:gd name="T56" fmla="*/ 169 w 186"/>
                  <a:gd name="T57" fmla="*/ 4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6" h="236">
                    <a:moveTo>
                      <a:pt x="169" y="44"/>
                    </a:moveTo>
                    <a:cubicBezTo>
                      <a:pt x="169" y="30"/>
                      <a:pt x="169" y="30"/>
                      <a:pt x="169" y="30"/>
                    </a:cubicBezTo>
                    <a:cubicBezTo>
                      <a:pt x="157" y="0"/>
                      <a:pt x="157" y="0"/>
                      <a:pt x="157" y="0"/>
                    </a:cubicBezTo>
                    <a:cubicBezTo>
                      <a:pt x="154" y="2"/>
                      <a:pt x="94" y="57"/>
                      <a:pt x="73" y="57"/>
                    </a:cubicBezTo>
                    <a:cubicBezTo>
                      <a:pt x="52" y="57"/>
                      <a:pt x="45" y="45"/>
                      <a:pt x="45" y="45"/>
                    </a:cubicBezTo>
                    <a:cubicBezTo>
                      <a:pt x="23" y="33"/>
                      <a:pt x="23" y="33"/>
                      <a:pt x="23" y="33"/>
                    </a:cubicBezTo>
                    <a:cubicBezTo>
                      <a:pt x="19" y="36"/>
                      <a:pt x="19" y="36"/>
                      <a:pt x="19" y="36"/>
                    </a:cubicBezTo>
                    <a:cubicBezTo>
                      <a:pt x="16" y="45"/>
                      <a:pt x="16" y="45"/>
                      <a:pt x="16" y="45"/>
                    </a:cubicBezTo>
                    <a:cubicBezTo>
                      <a:pt x="17" y="93"/>
                      <a:pt x="17" y="93"/>
                      <a:pt x="17" y="93"/>
                    </a:cubicBezTo>
                    <a:cubicBezTo>
                      <a:pt x="17" y="93"/>
                      <a:pt x="10" y="103"/>
                      <a:pt x="10" y="107"/>
                    </a:cubicBezTo>
                    <a:cubicBezTo>
                      <a:pt x="10" y="111"/>
                      <a:pt x="12" y="111"/>
                      <a:pt x="16" y="115"/>
                    </a:cubicBezTo>
                    <a:cubicBezTo>
                      <a:pt x="20" y="119"/>
                      <a:pt x="18" y="127"/>
                      <a:pt x="15" y="134"/>
                    </a:cubicBezTo>
                    <a:cubicBezTo>
                      <a:pt x="12" y="141"/>
                      <a:pt x="4" y="146"/>
                      <a:pt x="4" y="158"/>
                    </a:cubicBezTo>
                    <a:cubicBezTo>
                      <a:pt x="4" y="170"/>
                      <a:pt x="0" y="211"/>
                      <a:pt x="0" y="211"/>
                    </a:cubicBezTo>
                    <a:cubicBezTo>
                      <a:pt x="2" y="217"/>
                      <a:pt x="2" y="217"/>
                      <a:pt x="2" y="217"/>
                    </a:cubicBezTo>
                    <a:cubicBezTo>
                      <a:pt x="2" y="217"/>
                      <a:pt x="3" y="217"/>
                      <a:pt x="3" y="217"/>
                    </a:cubicBezTo>
                    <a:cubicBezTo>
                      <a:pt x="10" y="216"/>
                      <a:pt x="41" y="236"/>
                      <a:pt x="55" y="225"/>
                    </a:cubicBezTo>
                    <a:cubicBezTo>
                      <a:pt x="69" y="214"/>
                      <a:pt x="71" y="187"/>
                      <a:pt x="77" y="185"/>
                    </a:cubicBezTo>
                    <a:cubicBezTo>
                      <a:pt x="83" y="183"/>
                      <a:pt x="100" y="187"/>
                      <a:pt x="108" y="180"/>
                    </a:cubicBezTo>
                    <a:cubicBezTo>
                      <a:pt x="116" y="173"/>
                      <a:pt x="122" y="147"/>
                      <a:pt x="122" y="147"/>
                    </a:cubicBezTo>
                    <a:cubicBezTo>
                      <a:pt x="122" y="147"/>
                      <a:pt x="103" y="112"/>
                      <a:pt x="96" y="108"/>
                    </a:cubicBezTo>
                    <a:cubicBezTo>
                      <a:pt x="89" y="104"/>
                      <a:pt x="57" y="107"/>
                      <a:pt x="64" y="100"/>
                    </a:cubicBezTo>
                    <a:cubicBezTo>
                      <a:pt x="71" y="93"/>
                      <a:pt x="96" y="94"/>
                      <a:pt x="96" y="94"/>
                    </a:cubicBezTo>
                    <a:cubicBezTo>
                      <a:pt x="124" y="94"/>
                      <a:pt x="124" y="94"/>
                      <a:pt x="124" y="94"/>
                    </a:cubicBezTo>
                    <a:cubicBezTo>
                      <a:pt x="132" y="80"/>
                      <a:pt x="132" y="80"/>
                      <a:pt x="132" y="80"/>
                    </a:cubicBezTo>
                    <a:cubicBezTo>
                      <a:pt x="132" y="80"/>
                      <a:pt x="160" y="82"/>
                      <a:pt x="166" y="76"/>
                    </a:cubicBezTo>
                    <a:cubicBezTo>
                      <a:pt x="172" y="70"/>
                      <a:pt x="185" y="62"/>
                      <a:pt x="185" y="62"/>
                    </a:cubicBezTo>
                    <a:cubicBezTo>
                      <a:pt x="186" y="53"/>
                      <a:pt x="186" y="53"/>
                      <a:pt x="186" y="53"/>
                    </a:cubicBezTo>
                    <a:lnTo>
                      <a:pt x="169" y="44"/>
                    </a:ln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92" name="Freeform 275"/>
              <p:cNvSpPr>
                <a:spLocks/>
              </p:cNvSpPr>
              <p:nvPr/>
            </p:nvSpPr>
            <p:spPr bwMode="gray">
              <a:xfrm>
                <a:off x="10637184" y="897775"/>
                <a:ext cx="24643" cy="79549"/>
              </a:xfrm>
              <a:custGeom>
                <a:avLst/>
                <a:gdLst>
                  <a:gd name="T0" fmla="*/ 0 w 67"/>
                  <a:gd name="T1" fmla="*/ 113 h 216"/>
                  <a:gd name="T2" fmla="*/ 36 w 67"/>
                  <a:gd name="T3" fmla="*/ 206 h 216"/>
                  <a:gd name="T4" fmla="*/ 41 w 67"/>
                  <a:gd name="T5" fmla="*/ 216 h 216"/>
                  <a:gd name="T6" fmla="*/ 45 w 67"/>
                  <a:gd name="T7" fmla="*/ 163 h 216"/>
                  <a:gd name="T8" fmla="*/ 56 w 67"/>
                  <a:gd name="T9" fmla="*/ 139 h 216"/>
                  <a:gd name="T10" fmla="*/ 57 w 67"/>
                  <a:gd name="T11" fmla="*/ 120 h 216"/>
                  <a:gd name="T12" fmla="*/ 51 w 67"/>
                  <a:gd name="T13" fmla="*/ 112 h 216"/>
                  <a:gd name="T14" fmla="*/ 53 w 67"/>
                  <a:gd name="T15" fmla="*/ 107 h 216"/>
                  <a:gd name="T16" fmla="*/ 47 w 67"/>
                  <a:gd name="T17" fmla="*/ 105 h 216"/>
                  <a:gd name="T18" fmla="*/ 33 w 67"/>
                  <a:gd name="T19" fmla="*/ 113 h 216"/>
                  <a:gd name="T20" fmla="*/ 32 w 67"/>
                  <a:gd name="T21" fmla="*/ 91 h 216"/>
                  <a:gd name="T22" fmla="*/ 32 w 67"/>
                  <a:gd name="T23" fmla="*/ 72 h 216"/>
                  <a:gd name="T24" fmla="*/ 39 w 67"/>
                  <a:gd name="T25" fmla="*/ 53 h 216"/>
                  <a:gd name="T26" fmla="*/ 57 w 67"/>
                  <a:gd name="T27" fmla="*/ 52 h 216"/>
                  <a:gd name="T28" fmla="*/ 57 w 67"/>
                  <a:gd name="T29" fmla="*/ 50 h 216"/>
                  <a:gd name="T30" fmla="*/ 60 w 67"/>
                  <a:gd name="T31" fmla="*/ 41 h 216"/>
                  <a:gd name="T32" fmla="*/ 57 w 67"/>
                  <a:gd name="T33" fmla="*/ 11 h 216"/>
                  <a:gd name="T34" fmla="*/ 67 w 67"/>
                  <a:gd name="T35" fmla="*/ 0 h 216"/>
                  <a:gd name="T36" fmla="*/ 52 w 67"/>
                  <a:gd name="T37" fmla="*/ 3 h 216"/>
                  <a:gd name="T38" fmla="*/ 48 w 67"/>
                  <a:gd name="T39" fmla="*/ 20 h 216"/>
                  <a:gd name="T40" fmla="*/ 34 w 67"/>
                  <a:gd name="T41" fmla="*/ 21 h 216"/>
                  <a:gd name="T42" fmla="*/ 27 w 67"/>
                  <a:gd name="T43" fmla="*/ 34 h 216"/>
                  <a:gd name="T44" fmla="*/ 22 w 67"/>
                  <a:gd name="T45" fmla="*/ 39 h 216"/>
                  <a:gd name="T46" fmla="*/ 27 w 67"/>
                  <a:gd name="T47" fmla="*/ 63 h 216"/>
                  <a:gd name="T48" fmla="*/ 13 w 67"/>
                  <a:gd name="T49" fmla="*/ 89 h 216"/>
                  <a:gd name="T50" fmla="*/ 11 w 67"/>
                  <a:gd name="T51" fmla="*/ 105 h 216"/>
                  <a:gd name="T52" fmla="*/ 0 w 67"/>
                  <a:gd name="T53" fmla="*/ 11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 h="216">
                    <a:moveTo>
                      <a:pt x="0" y="113"/>
                    </a:moveTo>
                    <a:cubicBezTo>
                      <a:pt x="36" y="206"/>
                      <a:pt x="36" y="206"/>
                      <a:pt x="36" y="206"/>
                    </a:cubicBezTo>
                    <a:cubicBezTo>
                      <a:pt x="41" y="216"/>
                      <a:pt x="41" y="216"/>
                      <a:pt x="41" y="216"/>
                    </a:cubicBezTo>
                    <a:cubicBezTo>
                      <a:pt x="41" y="216"/>
                      <a:pt x="45" y="175"/>
                      <a:pt x="45" y="163"/>
                    </a:cubicBezTo>
                    <a:cubicBezTo>
                      <a:pt x="45" y="151"/>
                      <a:pt x="53" y="146"/>
                      <a:pt x="56" y="139"/>
                    </a:cubicBezTo>
                    <a:cubicBezTo>
                      <a:pt x="59" y="132"/>
                      <a:pt x="61" y="124"/>
                      <a:pt x="57" y="120"/>
                    </a:cubicBezTo>
                    <a:cubicBezTo>
                      <a:pt x="53" y="116"/>
                      <a:pt x="51" y="116"/>
                      <a:pt x="51" y="112"/>
                    </a:cubicBezTo>
                    <a:cubicBezTo>
                      <a:pt x="51" y="111"/>
                      <a:pt x="52" y="109"/>
                      <a:pt x="53" y="107"/>
                    </a:cubicBezTo>
                    <a:cubicBezTo>
                      <a:pt x="50" y="105"/>
                      <a:pt x="48" y="104"/>
                      <a:pt x="47" y="105"/>
                    </a:cubicBezTo>
                    <a:cubicBezTo>
                      <a:pt x="44" y="106"/>
                      <a:pt x="39" y="121"/>
                      <a:pt x="33" y="113"/>
                    </a:cubicBezTo>
                    <a:cubicBezTo>
                      <a:pt x="26" y="105"/>
                      <a:pt x="31" y="97"/>
                      <a:pt x="32" y="91"/>
                    </a:cubicBezTo>
                    <a:cubicBezTo>
                      <a:pt x="33" y="85"/>
                      <a:pt x="32" y="72"/>
                      <a:pt x="32" y="72"/>
                    </a:cubicBezTo>
                    <a:cubicBezTo>
                      <a:pt x="32" y="72"/>
                      <a:pt x="33" y="57"/>
                      <a:pt x="39" y="53"/>
                    </a:cubicBezTo>
                    <a:cubicBezTo>
                      <a:pt x="43" y="51"/>
                      <a:pt x="52" y="51"/>
                      <a:pt x="57" y="52"/>
                    </a:cubicBezTo>
                    <a:cubicBezTo>
                      <a:pt x="57" y="50"/>
                      <a:pt x="57" y="50"/>
                      <a:pt x="57" y="50"/>
                    </a:cubicBezTo>
                    <a:cubicBezTo>
                      <a:pt x="60" y="41"/>
                      <a:pt x="60" y="41"/>
                      <a:pt x="60" y="41"/>
                    </a:cubicBezTo>
                    <a:cubicBezTo>
                      <a:pt x="57" y="11"/>
                      <a:pt x="57" y="11"/>
                      <a:pt x="57" y="11"/>
                    </a:cubicBezTo>
                    <a:cubicBezTo>
                      <a:pt x="67" y="0"/>
                      <a:pt x="67" y="0"/>
                      <a:pt x="67" y="0"/>
                    </a:cubicBezTo>
                    <a:cubicBezTo>
                      <a:pt x="52" y="3"/>
                      <a:pt x="52" y="3"/>
                      <a:pt x="52" y="3"/>
                    </a:cubicBezTo>
                    <a:cubicBezTo>
                      <a:pt x="52" y="3"/>
                      <a:pt x="53" y="13"/>
                      <a:pt x="48" y="20"/>
                    </a:cubicBezTo>
                    <a:cubicBezTo>
                      <a:pt x="43" y="27"/>
                      <a:pt x="34" y="21"/>
                      <a:pt x="34" y="21"/>
                    </a:cubicBezTo>
                    <a:cubicBezTo>
                      <a:pt x="27" y="34"/>
                      <a:pt x="27" y="34"/>
                      <a:pt x="27" y="34"/>
                    </a:cubicBezTo>
                    <a:cubicBezTo>
                      <a:pt x="22" y="39"/>
                      <a:pt x="22" y="39"/>
                      <a:pt x="22" y="39"/>
                    </a:cubicBezTo>
                    <a:cubicBezTo>
                      <a:pt x="23" y="52"/>
                      <a:pt x="27" y="63"/>
                      <a:pt x="27" y="63"/>
                    </a:cubicBezTo>
                    <a:cubicBezTo>
                      <a:pt x="13" y="89"/>
                      <a:pt x="13" y="89"/>
                      <a:pt x="13" y="89"/>
                    </a:cubicBezTo>
                    <a:cubicBezTo>
                      <a:pt x="11" y="105"/>
                      <a:pt x="11" y="105"/>
                      <a:pt x="11" y="105"/>
                    </a:cubicBezTo>
                    <a:lnTo>
                      <a:pt x="0" y="113"/>
                    </a:ln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93" name="Freeform 276"/>
              <p:cNvSpPr>
                <a:spLocks/>
              </p:cNvSpPr>
              <p:nvPr/>
            </p:nvSpPr>
            <p:spPr bwMode="gray">
              <a:xfrm>
                <a:off x="9769209" y="1011952"/>
                <a:ext cx="147704" cy="126343"/>
              </a:xfrm>
              <a:custGeom>
                <a:avLst/>
                <a:gdLst>
                  <a:gd name="T0" fmla="*/ 364 w 401"/>
                  <a:gd name="T1" fmla="*/ 0 h 343"/>
                  <a:gd name="T2" fmla="*/ 192 w 401"/>
                  <a:gd name="T3" fmla="*/ 0 h 343"/>
                  <a:gd name="T4" fmla="*/ 186 w 401"/>
                  <a:gd name="T5" fmla="*/ 12 h 343"/>
                  <a:gd name="T6" fmla="*/ 176 w 401"/>
                  <a:gd name="T7" fmla="*/ 47 h 343"/>
                  <a:gd name="T8" fmla="*/ 160 w 401"/>
                  <a:gd name="T9" fmla="*/ 61 h 343"/>
                  <a:gd name="T10" fmla="*/ 140 w 401"/>
                  <a:gd name="T11" fmla="*/ 66 h 343"/>
                  <a:gd name="T12" fmla="*/ 125 w 401"/>
                  <a:gd name="T13" fmla="*/ 72 h 343"/>
                  <a:gd name="T14" fmla="*/ 123 w 401"/>
                  <a:gd name="T15" fmla="*/ 97 h 343"/>
                  <a:gd name="T16" fmla="*/ 104 w 401"/>
                  <a:gd name="T17" fmla="*/ 122 h 343"/>
                  <a:gd name="T18" fmla="*/ 108 w 401"/>
                  <a:gd name="T19" fmla="*/ 158 h 343"/>
                  <a:gd name="T20" fmla="*/ 92 w 401"/>
                  <a:gd name="T21" fmla="*/ 171 h 343"/>
                  <a:gd name="T22" fmla="*/ 78 w 401"/>
                  <a:gd name="T23" fmla="*/ 190 h 343"/>
                  <a:gd name="T24" fmla="*/ 58 w 401"/>
                  <a:gd name="T25" fmla="*/ 201 h 343"/>
                  <a:gd name="T26" fmla="*/ 52 w 401"/>
                  <a:gd name="T27" fmla="*/ 212 h 343"/>
                  <a:gd name="T28" fmla="*/ 60 w 401"/>
                  <a:gd name="T29" fmla="*/ 216 h 343"/>
                  <a:gd name="T30" fmla="*/ 45 w 401"/>
                  <a:gd name="T31" fmla="*/ 237 h 343"/>
                  <a:gd name="T32" fmla="*/ 41 w 401"/>
                  <a:gd name="T33" fmla="*/ 259 h 343"/>
                  <a:gd name="T34" fmla="*/ 32 w 401"/>
                  <a:gd name="T35" fmla="*/ 259 h 343"/>
                  <a:gd name="T36" fmla="*/ 31 w 401"/>
                  <a:gd name="T37" fmla="*/ 281 h 343"/>
                  <a:gd name="T38" fmla="*/ 18 w 401"/>
                  <a:gd name="T39" fmla="*/ 286 h 343"/>
                  <a:gd name="T40" fmla="*/ 1 w 401"/>
                  <a:gd name="T41" fmla="*/ 318 h 343"/>
                  <a:gd name="T42" fmla="*/ 0 w 401"/>
                  <a:gd name="T43" fmla="*/ 343 h 343"/>
                  <a:gd name="T44" fmla="*/ 186 w 401"/>
                  <a:gd name="T45" fmla="*/ 341 h 343"/>
                  <a:gd name="T46" fmla="*/ 187 w 401"/>
                  <a:gd name="T47" fmla="*/ 272 h 343"/>
                  <a:gd name="T48" fmla="*/ 189 w 401"/>
                  <a:gd name="T49" fmla="*/ 247 h 343"/>
                  <a:gd name="T50" fmla="*/ 208 w 401"/>
                  <a:gd name="T51" fmla="*/ 236 h 343"/>
                  <a:gd name="T52" fmla="*/ 235 w 401"/>
                  <a:gd name="T53" fmla="*/ 231 h 343"/>
                  <a:gd name="T54" fmla="*/ 238 w 401"/>
                  <a:gd name="T55" fmla="*/ 101 h 343"/>
                  <a:gd name="T56" fmla="*/ 243 w 401"/>
                  <a:gd name="T57" fmla="*/ 98 h 343"/>
                  <a:gd name="T58" fmla="*/ 243 w 401"/>
                  <a:gd name="T59" fmla="*/ 88 h 343"/>
                  <a:gd name="T60" fmla="*/ 391 w 401"/>
                  <a:gd name="T61" fmla="*/ 87 h 343"/>
                  <a:gd name="T62" fmla="*/ 392 w 401"/>
                  <a:gd name="T63" fmla="*/ 62 h 343"/>
                  <a:gd name="T64" fmla="*/ 397 w 401"/>
                  <a:gd name="T65" fmla="*/ 58 h 343"/>
                  <a:gd name="T66" fmla="*/ 401 w 401"/>
                  <a:gd name="T67" fmla="*/ 2 h 343"/>
                  <a:gd name="T68" fmla="*/ 364 w 401"/>
                  <a:gd name="T6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1" h="343">
                    <a:moveTo>
                      <a:pt x="364" y="0"/>
                    </a:moveTo>
                    <a:cubicBezTo>
                      <a:pt x="192" y="0"/>
                      <a:pt x="192" y="0"/>
                      <a:pt x="192" y="0"/>
                    </a:cubicBezTo>
                    <a:cubicBezTo>
                      <a:pt x="190" y="3"/>
                      <a:pt x="188" y="8"/>
                      <a:pt x="186" y="12"/>
                    </a:cubicBezTo>
                    <a:cubicBezTo>
                      <a:pt x="181" y="25"/>
                      <a:pt x="176" y="47"/>
                      <a:pt x="176" y="47"/>
                    </a:cubicBezTo>
                    <a:cubicBezTo>
                      <a:pt x="176" y="47"/>
                      <a:pt x="164" y="57"/>
                      <a:pt x="160" y="61"/>
                    </a:cubicBezTo>
                    <a:cubicBezTo>
                      <a:pt x="156" y="65"/>
                      <a:pt x="140" y="66"/>
                      <a:pt x="140" y="66"/>
                    </a:cubicBezTo>
                    <a:cubicBezTo>
                      <a:pt x="140" y="66"/>
                      <a:pt x="129" y="63"/>
                      <a:pt x="125" y="72"/>
                    </a:cubicBezTo>
                    <a:cubicBezTo>
                      <a:pt x="121" y="81"/>
                      <a:pt x="123" y="97"/>
                      <a:pt x="123" y="97"/>
                    </a:cubicBezTo>
                    <a:cubicBezTo>
                      <a:pt x="123" y="97"/>
                      <a:pt x="104" y="116"/>
                      <a:pt x="104" y="122"/>
                    </a:cubicBezTo>
                    <a:cubicBezTo>
                      <a:pt x="104" y="128"/>
                      <a:pt x="115" y="145"/>
                      <a:pt x="108" y="158"/>
                    </a:cubicBezTo>
                    <a:cubicBezTo>
                      <a:pt x="101" y="171"/>
                      <a:pt x="92" y="171"/>
                      <a:pt x="92" y="171"/>
                    </a:cubicBezTo>
                    <a:cubicBezTo>
                      <a:pt x="92" y="171"/>
                      <a:pt x="83" y="185"/>
                      <a:pt x="78" y="190"/>
                    </a:cubicBezTo>
                    <a:cubicBezTo>
                      <a:pt x="73" y="195"/>
                      <a:pt x="62" y="197"/>
                      <a:pt x="58" y="201"/>
                    </a:cubicBezTo>
                    <a:cubicBezTo>
                      <a:pt x="54" y="205"/>
                      <a:pt x="52" y="212"/>
                      <a:pt x="52" y="212"/>
                    </a:cubicBezTo>
                    <a:cubicBezTo>
                      <a:pt x="60" y="216"/>
                      <a:pt x="60" y="216"/>
                      <a:pt x="60" y="216"/>
                    </a:cubicBezTo>
                    <a:cubicBezTo>
                      <a:pt x="60" y="216"/>
                      <a:pt x="49" y="227"/>
                      <a:pt x="45" y="237"/>
                    </a:cubicBezTo>
                    <a:cubicBezTo>
                      <a:pt x="41" y="247"/>
                      <a:pt x="41" y="259"/>
                      <a:pt x="41" y="259"/>
                    </a:cubicBezTo>
                    <a:cubicBezTo>
                      <a:pt x="32" y="259"/>
                      <a:pt x="32" y="259"/>
                      <a:pt x="32" y="259"/>
                    </a:cubicBezTo>
                    <a:cubicBezTo>
                      <a:pt x="32" y="259"/>
                      <a:pt x="42" y="271"/>
                      <a:pt x="31" y="281"/>
                    </a:cubicBezTo>
                    <a:cubicBezTo>
                      <a:pt x="20" y="291"/>
                      <a:pt x="18" y="286"/>
                      <a:pt x="18" y="286"/>
                    </a:cubicBezTo>
                    <a:cubicBezTo>
                      <a:pt x="18" y="286"/>
                      <a:pt x="1" y="304"/>
                      <a:pt x="1" y="318"/>
                    </a:cubicBezTo>
                    <a:cubicBezTo>
                      <a:pt x="1" y="325"/>
                      <a:pt x="1" y="335"/>
                      <a:pt x="0" y="343"/>
                    </a:cubicBezTo>
                    <a:cubicBezTo>
                      <a:pt x="186" y="341"/>
                      <a:pt x="186" y="341"/>
                      <a:pt x="186" y="341"/>
                    </a:cubicBezTo>
                    <a:cubicBezTo>
                      <a:pt x="187" y="272"/>
                      <a:pt x="187" y="272"/>
                      <a:pt x="187" y="272"/>
                    </a:cubicBezTo>
                    <a:cubicBezTo>
                      <a:pt x="187" y="272"/>
                      <a:pt x="178" y="257"/>
                      <a:pt x="189" y="247"/>
                    </a:cubicBezTo>
                    <a:cubicBezTo>
                      <a:pt x="200" y="237"/>
                      <a:pt x="208" y="236"/>
                      <a:pt x="208" y="236"/>
                    </a:cubicBezTo>
                    <a:cubicBezTo>
                      <a:pt x="208" y="236"/>
                      <a:pt x="233" y="237"/>
                      <a:pt x="235" y="231"/>
                    </a:cubicBezTo>
                    <a:cubicBezTo>
                      <a:pt x="237" y="225"/>
                      <a:pt x="238" y="101"/>
                      <a:pt x="238" y="101"/>
                    </a:cubicBezTo>
                    <a:cubicBezTo>
                      <a:pt x="243" y="98"/>
                      <a:pt x="243" y="98"/>
                      <a:pt x="243" y="98"/>
                    </a:cubicBezTo>
                    <a:cubicBezTo>
                      <a:pt x="243" y="88"/>
                      <a:pt x="243" y="88"/>
                      <a:pt x="243" y="88"/>
                    </a:cubicBezTo>
                    <a:cubicBezTo>
                      <a:pt x="391" y="87"/>
                      <a:pt x="391" y="87"/>
                      <a:pt x="391" y="87"/>
                    </a:cubicBezTo>
                    <a:cubicBezTo>
                      <a:pt x="392" y="62"/>
                      <a:pt x="392" y="62"/>
                      <a:pt x="392" y="62"/>
                    </a:cubicBezTo>
                    <a:cubicBezTo>
                      <a:pt x="397" y="58"/>
                      <a:pt x="397" y="58"/>
                      <a:pt x="397" y="58"/>
                    </a:cubicBezTo>
                    <a:cubicBezTo>
                      <a:pt x="401" y="2"/>
                      <a:pt x="401" y="2"/>
                      <a:pt x="401" y="2"/>
                    </a:cubicBezTo>
                    <a:lnTo>
                      <a:pt x="364" y="0"/>
                    </a:lnTo>
                    <a:close/>
                  </a:path>
                </a:pathLst>
              </a:custGeom>
              <a:solidFill>
                <a:schemeClr val="bg1">
                  <a:lumMod val="85000"/>
                </a:schemeClr>
              </a:solidFill>
              <a:ln w="3175" cap="flat" cmpd="sng">
                <a:solidFill>
                  <a:schemeClr val="bg1">
                    <a:lumMod val="85000"/>
                  </a:schemeClr>
                </a:solidFill>
                <a:prstDash val="solid"/>
                <a:miter lim="800000"/>
                <a:headEnd type="none" w="med" len="med"/>
                <a:tailEnd type="none" w="med" len="med"/>
              </a:ln>
              <a:effectLst/>
              <a:extLst/>
            </p:spPr>
            <p:txBody>
              <a:bodyPr/>
              <a:lstStyle/>
              <a:p>
                <a:endParaRPr lang="de-DE" sz="1350"/>
              </a:p>
            </p:txBody>
          </p:sp>
          <p:sp>
            <p:nvSpPr>
              <p:cNvPr id="94" name="Freeform 277"/>
              <p:cNvSpPr>
                <a:spLocks/>
              </p:cNvSpPr>
              <p:nvPr/>
            </p:nvSpPr>
            <p:spPr bwMode="gray">
              <a:xfrm>
                <a:off x="9774668" y="1307531"/>
                <a:ext cx="46011" cy="37903"/>
              </a:xfrm>
              <a:custGeom>
                <a:avLst/>
                <a:gdLst>
                  <a:gd name="T0" fmla="*/ 85 w 125"/>
                  <a:gd name="T1" fmla="*/ 67 h 103"/>
                  <a:gd name="T2" fmla="*/ 102 w 125"/>
                  <a:gd name="T3" fmla="*/ 60 h 103"/>
                  <a:gd name="T4" fmla="*/ 124 w 125"/>
                  <a:gd name="T5" fmla="*/ 49 h 103"/>
                  <a:gd name="T6" fmla="*/ 108 w 125"/>
                  <a:gd name="T7" fmla="*/ 28 h 103"/>
                  <a:gd name="T8" fmla="*/ 124 w 125"/>
                  <a:gd name="T9" fmla="*/ 19 h 103"/>
                  <a:gd name="T10" fmla="*/ 123 w 125"/>
                  <a:gd name="T11" fmla="*/ 2 h 103"/>
                  <a:gd name="T12" fmla="*/ 56 w 125"/>
                  <a:gd name="T13" fmla="*/ 0 h 103"/>
                  <a:gd name="T14" fmla="*/ 39 w 125"/>
                  <a:gd name="T15" fmla="*/ 15 h 103"/>
                  <a:gd name="T16" fmla="*/ 12 w 125"/>
                  <a:gd name="T17" fmla="*/ 15 h 103"/>
                  <a:gd name="T18" fmla="*/ 4 w 125"/>
                  <a:gd name="T19" fmla="*/ 25 h 103"/>
                  <a:gd name="T20" fmla="*/ 0 w 125"/>
                  <a:gd name="T21" fmla="*/ 48 h 103"/>
                  <a:gd name="T22" fmla="*/ 15 w 125"/>
                  <a:gd name="T23" fmla="*/ 50 h 103"/>
                  <a:gd name="T24" fmla="*/ 46 w 125"/>
                  <a:gd name="T25" fmla="*/ 45 h 103"/>
                  <a:gd name="T26" fmla="*/ 63 w 125"/>
                  <a:gd name="T27" fmla="*/ 39 h 103"/>
                  <a:gd name="T28" fmla="*/ 63 w 125"/>
                  <a:gd name="T29" fmla="*/ 54 h 103"/>
                  <a:gd name="T30" fmla="*/ 37 w 125"/>
                  <a:gd name="T31" fmla="*/ 52 h 103"/>
                  <a:gd name="T32" fmla="*/ 42 w 125"/>
                  <a:gd name="T33" fmla="*/ 68 h 103"/>
                  <a:gd name="T34" fmla="*/ 63 w 125"/>
                  <a:gd name="T35" fmla="*/ 63 h 103"/>
                  <a:gd name="T36" fmla="*/ 39 w 125"/>
                  <a:gd name="T37" fmla="*/ 75 h 103"/>
                  <a:gd name="T38" fmla="*/ 58 w 125"/>
                  <a:gd name="T39" fmla="*/ 103 h 103"/>
                  <a:gd name="T40" fmla="*/ 63 w 125"/>
                  <a:gd name="T41" fmla="*/ 88 h 103"/>
                  <a:gd name="T42" fmla="*/ 72 w 125"/>
                  <a:gd name="T43" fmla="*/ 68 h 103"/>
                  <a:gd name="T44" fmla="*/ 85 w 125"/>
                  <a:gd name="T45" fmla="*/ 6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 h="103">
                    <a:moveTo>
                      <a:pt x="85" y="67"/>
                    </a:moveTo>
                    <a:cubicBezTo>
                      <a:pt x="85" y="67"/>
                      <a:pt x="92" y="60"/>
                      <a:pt x="102" y="60"/>
                    </a:cubicBezTo>
                    <a:cubicBezTo>
                      <a:pt x="112" y="60"/>
                      <a:pt x="123" y="64"/>
                      <a:pt x="124" y="49"/>
                    </a:cubicBezTo>
                    <a:cubicBezTo>
                      <a:pt x="125" y="34"/>
                      <a:pt x="108" y="39"/>
                      <a:pt x="108" y="28"/>
                    </a:cubicBezTo>
                    <a:cubicBezTo>
                      <a:pt x="108" y="17"/>
                      <a:pt x="124" y="19"/>
                      <a:pt x="124" y="19"/>
                    </a:cubicBezTo>
                    <a:cubicBezTo>
                      <a:pt x="123" y="2"/>
                      <a:pt x="123" y="2"/>
                      <a:pt x="123" y="2"/>
                    </a:cubicBezTo>
                    <a:cubicBezTo>
                      <a:pt x="56" y="0"/>
                      <a:pt x="56" y="0"/>
                      <a:pt x="56" y="0"/>
                    </a:cubicBezTo>
                    <a:cubicBezTo>
                      <a:pt x="39" y="15"/>
                      <a:pt x="39" y="15"/>
                      <a:pt x="39" y="15"/>
                    </a:cubicBezTo>
                    <a:cubicBezTo>
                      <a:pt x="12" y="15"/>
                      <a:pt x="12" y="15"/>
                      <a:pt x="12" y="15"/>
                    </a:cubicBezTo>
                    <a:cubicBezTo>
                      <a:pt x="4" y="25"/>
                      <a:pt x="4" y="25"/>
                      <a:pt x="4" y="25"/>
                    </a:cubicBezTo>
                    <a:cubicBezTo>
                      <a:pt x="0" y="48"/>
                      <a:pt x="0" y="48"/>
                      <a:pt x="0" y="48"/>
                    </a:cubicBezTo>
                    <a:cubicBezTo>
                      <a:pt x="0" y="48"/>
                      <a:pt x="8" y="56"/>
                      <a:pt x="15" y="50"/>
                    </a:cubicBezTo>
                    <a:cubicBezTo>
                      <a:pt x="22" y="44"/>
                      <a:pt x="46" y="45"/>
                      <a:pt x="46" y="45"/>
                    </a:cubicBezTo>
                    <a:cubicBezTo>
                      <a:pt x="63" y="39"/>
                      <a:pt x="63" y="39"/>
                      <a:pt x="63" y="39"/>
                    </a:cubicBezTo>
                    <a:cubicBezTo>
                      <a:pt x="63" y="54"/>
                      <a:pt x="63" y="54"/>
                      <a:pt x="63" y="54"/>
                    </a:cubicBezTo>
                    <a:cubicBezTo>
                      <a:pt x="63" y="54"/>
                      <a:pt x="39" y="42"/>
                      <a:pt x="37" y="52"/>
                    </a:cubicBezTo>
                    <a:cubicBezTo>
                      <a:pt x="35" y="62"/>
                      <a:pt x="42" y="68"/>
                      <a:pt x="42" y="68"/>
                    </a:cubicBezTo>
                    <a:cubicBezTo>
                      <a:pt x="63" y="63"/>
                      <a:pt x="63" y="63"/>
                      <a:pt x="63" y="63"/>
                    </a:cubicBezTo>
                    <a:cubicBezTo>
                      <a:pt x="39" y="75"/>
                      <a:pt x="39" y="75"/>
                      <a:pt x="39" y="75"/>
                    </a:cubicBezTo>
                    <a:cubicBezTo>
                      <a:pt x="58" y="103"/>
                      <a:pt x="58" y="103"/>
                      <a:pt x="58" y="103"/>
                    </a:cubicBezTo>
                    <a:cubicBezTo>
                      <a:pt x="63" y="88"/>
                      <a:pt x="63" y="88"/>
                      <a:pt x="63" y="88"/>
                    </a:cubicBezTo>
                    <a:cubicBezTo>
                      <a:pt x="72" y="68"/>
                      <a:pt x="72" y="68"/>
                      <a:pt x="72" y="68"/>
                    </a:cubicBezTo>
                    <a:lnTo>
                      <a:pt x="85" y="67"/>
                    </a:lnTo>
                    <a:close/>
                  </a:path>
                </a:pathLst>
              </a:custGeom>
              <a:solidFill>
                <a:schemeClr val="bg1">
                  <a:lumMod val="85000"/>
                </a:schemeClr>
              </a:solidFill>
              <a:ln w="3175" cap="flat" cmpd="sng">
                <a:solidFill>
                  <a:schemeClr val="bg1">
                    <a:lumMod val="85000"/>
                  </a:schemeClr>
                </a:solidFill>
                <a:prstDash val="solid"/>
                <a:miter lim="800000"/>
                <a:headEnd type="none" w="med" len="med"/>
                <a:tailEnd type="none" w="med" len="med"/>
              </a:ln>
              <a:effectLst/>
              <a:extLst/>
            </p:spPr>
            <p:txBody>
              <a:bodyPr/>
              <a:lstStyle/>
              <a:p>
                <a:endParaRPr lang="de-DE" sz="1350"/>
              </a:p>
            </p:txBody>
          </p:sp>
          <p:sp>
            <p:nvSpPr>
              <p:cNvPr id="95" name="Freeform 278"/>
              <p:cNvSpPr>
                <a:spLocks/>
              </p:cNvSpPr>
              <p:nvPr/>
            </p:nvSpPr>
            <p:spPr bwMode="gray">
              <a:xfrm>
                <a:off x="9766869" y="1285382"/>
                <a:ext cx="56773" cy="14350"/>
              </a:xfrm>
              <a:custGeom>
                <a:avLst/>
                <a:gdLst>
                  <a:gd name="T0" fmla="*/ 11 w 154"/>
                  <a:gd name="T1" fmla="*/ 15 h 39"/>
                  <a:gd name="T2" fmla="*/ 0 w 154"/>
                  <a:gd name="T3" fmla="*/ 37 h 39"/>
                  <a:gd name="T4" fmla="*/ 0 w 154"/>
                  <a:gd name="T5" fmla="*/ 39 h 39"/>
                  <a:gd name="T6" fmla="*/ 43 w 154"/>
                  <a:gd name="T7" fmla="*/ 39 h 39"/>
                  <a:gd name="T8" fmla="*/ 47 w 154"/>
                  <a:gd name="T9" fmla="*/ 30 h 39"/>
                  <a:gd name="T10" fmla="*/ 72 w 154"/>
                  <a:gd name="T11" fmla="*/ 27 h 39"/>
                  <a:gd name="T12" fmla="*/ 84 w 154"/>
                  <a:gd name="T13" fmla="*/ 15 h 39"/>
                  <a:gd name="T14" fmla="*/ 118 w 154"/>
                  <a:gd name="T15" fmla="*/ 34 h 39"/>
                  <a:gd name="T16" fmla="*/ 137 w 154"/>
                  <a:gd name="T17" fmla="*/ 15 h 39"/>
                  <a:gd name="T18" fmla="*/ 116 w 154"/>
                  <a:gd name="T19" fmla="*/ 20 h 39"/>
                  <a:gd name="T20" fmla="*/ 103 w 154"/>
                  <a:gd name="T21" fmla="*/ 8 h 39"/>
                  <a:gd name="T22" fmla="*/ 95 w 154"/>
                  <a:gd name="T23" fmla="*/ 10 h 39"/>
                  <a:gd name="T24" fmla="*/ 84 w 154"/>
                  <a:gd name="T25" fmla="*/ 2 h 39"/>
                  <a:gd name="T26" fmla="*/ 59 w 154"/>
                  <a:gd name="T27" fmla="*/ 3 h 39"/>
                  <a:gd name="T28" fmla="*/ 59 w 154"/>
                  <a:gd name="T29" fmla="*/ 13 h 39"/>
                  <a:gd name="T30" fmla="*/ 9 w 154"/>
                  <a:gd name="T31" fmla="*/ 13 h 39"/>
                  <a:gd name="T32" fmla="*/ 11 w 154"/>
                  <a:gd name="T33"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39">
                    <a:moveTo>
                      <a:pt x="11" y="15"/>
                    </a:moveTo>
                    <a:cubicBezTo>
                      <a:pt x="11" y="15"/>
                      <a:pt x="1" y="30"/>
                      <a:pt x="0" y="37"/>
                    </a:cubicBezTo>
                    <a:cubicBezTo>
                      <a:pt x="0" y="38"/>
                      <a:pt x="0" y="38"/>
                      <a:pt x="0" y="39"/>
                    </a:cubicBezTo>
                    <a:cubicBezTo>
                      <a:pt x="11" y="39"/>
                      <a:pt x="41" y="39"/>
                      <a:pt x="43" y="39"/>
                    </a:cubicBezTo>
                    <a:cubicBezTo>
                      <a:pt x="46" y="39"/>
                      <a:pt x="47" y="30"/>
                      <a:pt x="47" y="30"/>
                    </a:cubicBezTo>
                    <a:cubicBezTo>
                      <a:pt x="47" y="30"/>
                      <a:pt x="66" y="28"/>
                      <a:pt x="72" y="27"/>
                    </a:cubicBezTo>
                    <a:cubicBezTo>
                      <a:pt x="78" y="26"/>
                      <a:pt x="84" y="15"/>
                      <a:pt x="84" y="15"/>
                    </a:cubicBezTo>
                    <a:cubicBezTo>
                      <a:pt x="84" y="15"/>
                      <a:pt x="100" y="34"/>
                      <a:pt x="118" y="34"/>
                    </a:cubicBezTo>
                    <a:cubicBezTo>
                      <a:pt x="136" y="34"/>
                      <a:pt x="154" y="19"/>
                      <a:pt x="137" y="15"/>
                    </a:cubicBezTo>
                    <a:cubicBezTo>
                      <a:pt x="120" y="11"/>
                      <a:pt x="121" y="21"/>
                      <a:pt x="116" y="20"/>
                    </a:cubicBezTo>
                    <a:cubicBezTo>
                      <a:pt x="111" y="19"/>
                      <a:pt x="103" y="8"/>
                      <a:pt x="103" y="8"/>
                    </a:cubicBezTo>
                    <a:cubicBezTo>
                      <a:pt x="95" y="10"/>
                      <a:pt x="95" y="10"/>
                      <a:pt x="95" y="10"/>
                    </a:cubicBezTo>
                    <a:cubicBezTo>
                      <a:pt x="95" y="10"/>
                      <a:pt x="97" y="0"/>
                      <a:pt x="84" y="2"/>
                    </a:cubicBezTo>
                    <a:cubicBezTo>
                      <a:pt x="71" y="4"/>
                      <a:pt x="59" y="3"/>
                      <a:pt x="59" y="3"/>
                    </a:cubicBezTo>
                    <a:cubicBezTo>
                      <a:pt x="59" y="13"/>
                      <a:pt x="59" y="13"/>
                      <a:pt x="59" y="13"/>
                    </a:cubicBezTo>
                    <a:cubicBezTo>
                      <a:pt x="9" y="13"/>
                      <a:pt x="9" y="13"/>
                      <a:pt x="9" y="13"/>
                    </a:cubicBezTo>
                    <a:cubicBezTo>
                      <a:pt x="10" y="14"/>
                      <a:pt x="11" y="15"/>
                      <a:pt x="11" y="15"/>
                    </a:cubicBezTo>
                    <a:close/>
                  </a:path>
                </a:pathLst>
              </a:custGeom>
              <a:solidFill>
                <a:schemeClr val="bg1">
                  <a:lumMod val="85000"/>
                </a:schemeClr>
              </a:solidFill>
              <a:ln w="3175" cap="flat" cmpd="sng">
                <a:solidFill>
                  <a:schemeClr val="bg1">
                    <a:lumMod val="85000"/>
                  </a:schemeClr>
                </a:solidFill>
                <a:prstDash val="solid"/>
                <a:miter lim="800000"/>
                <a:headEnd type="none" w="med" len="med"/>
                <a:tailEnd type="none" w="med" len="med"/>
              </a:ln>
              <a:effectLst/>
              <a:extLst/>
            </p:spPr>
            <p:txBody>
              <a:bodyPr/>
              <a:lstStyle/>
              <a:p>
                <a:endParaRPr lang="de-DE" sz="1350"/>
              </a:p>
            </p:txBody>
          </p:sp>
          <p:sp>
            <p:nvSpPr>
              <p:cNvPr id="96" name="Freeform 279"/>
              <p:cNvSpPr>
                <a:spLocks/>
              </p:cNvSpPr>
              <p:nvPr/>
            </p:nvSpPr>
            <p:spPr bwMode="gray">
              <a:xfrm>
                <a:off x="9852341" y="1387080"/>
                <a:ext cx="76269" cy="87036"/>
              </a:xfrm>
              <a:custGeom>
                <a:avLst/>
                <a:gdLst>
                  <a:gd name="T0" fmla="*/ 207 w 207"/>
                  <a:gd name="T1" fmla="*/ 175 h 236"/>
                  <a:gd name="T2" fmla="*/ 186 w 207"/>
                  <a:gd name="T3" fmla="*/ 146 h 236"/>
                  <a:gd name="T4" fmla="*/ 185 w 207"/>
                  <a:gd name="T5" fmla="*/ 129 h 236"/>
                  <a:gd name="T6" fmla="*/ 161 w 207"/>
                  <a:gd name="T7" fmla="*/ 133 h 236"/>
                  <a:gd name="T8" fmla="*/ 161 w 207"/>
                  <a:gd name="T9" fmla="*/ 123 h 236"/>
                  <a:gd name="T10" fmla="*/ 148 w 207"/>
                  <a:gd name="T11" fmla="*/ 121 h 236"/>
                  <a:gd name="T12" fmla="*/ 162 w 207"/>
                  <a:gd name="T13" fmla="*/ 89 h 236"/>
                  <a:gd name="T14" fmla="*/ 149 w 207"/>
                  <a:gd name="T15" fmla="*/ 55 h 236"/>
                  <a:gd name="T16" fmla="*/ 145 w 207"/>
                  <a:gd name="T17" fmla="*/ 56 h 236"/>
                  <a:gd name="T18" fmla="*/ 129 w 207"/>
                  <a:gd name="T19" fmla="*/ 82 h 236"/>
                  <a:gd name="T20" fmla="*/ 117 w 207"/>
                  <a:gd name="T21" fmla="*/ 72 h 236"/>
                  <a:gd name="T22" fmla="*/ 109 w 207"/>
                  <a:gd name="T23" fmla="*/ 72 h 236"/>
                  <a:gd name="T24" fmla="*/ 99 w 207"/>
                  <a:gd name="T25" fmla="*/ 13 h 236"/>
                  <a:gd name="T26" fmla="*/ 83 w 207"/>
                  <a:gd name="T27" fmla="*/ 18 h 236"/>
                  <a:gd name="T28" fmla="*/ 67 w 207"/>
                  <a:gd name="T29" fmla="*/ 14 h 236"/>
                  <a:gd name="T30" fmla="*/ 69 w 207"/>
                  <a:gd name="T31" fmla="*/ 31 h 236"/>
                  <a:gd name="T32" fmla="*/ 55 w 207"/>
                  <a:gd name="T33" fmla="*/ 34 h 236"/>
                  <a:gd name="T34" fmla="*/ 55 w 207"/>
                  <a:gd name="T35" fmla="*/ 48 h 236"/>
                  <a:gd name="T36" fmla="*/ 16 w 207"/>
                  <a:gd name="T37" fmla="*/ 82 h 236"/>
                  <a:gd name="T38" fmla="*/ 14 w 207"/>
                  <a:gd name="T39" fmla="*/ 105 h 236"/>
                  <a:gd name="T40" fmla="*/ 0 w 207"/>
                  <a:gd name="T41" fmla="*/ 89 h 236"/>
                  <a:gd name="T42" fmla="*/ 0 w 207"/>
                  <a:gd name="T43" fmla="*/ 89 h 236"/>
                  <a:gd name="T44" fmla="*/ 23 w 207"/>
                  <a:gd name="T45" fmla="*/ 115 h 236"/>
                  <a:gd name="T46" fmla="*/ 40 w 207"/>
                  <a:gd name="T47" fmla="*/ 117 h 236"/>
                  <a:gd name="T48" fmla="*/ 48 w 207"/>
                  <a:gd name="T49" fmla="*/ 135 h 236"/>
                  <a:gd name="T50" fmla="*/ 70 w 207"/>
                  <a:gd name="T51" fmla="*/ 139 h 236"/>
                  <a:gd name="T52" fmla="*/ 105 w 207"/>
                  <a:gd name="T53" fmla="*/ 187 h 236"/>
                  <a:gd name="T54" fmla="*/ 156 w 207"/>
                  <a:gd name="T55" fmla="*/ 213 h 236"/>
                  <a:gd name="T56" fmla="*/ 195 w 207"/>
                  <a:gd name="T57" fmla="*/ 236 h 236"/>
                  <a:gd name="T58" fmla="*/ 198 w 207"/>
                  <a:gd name="T59" fmla="*/ 236 h 236"/>
                  <a:gd name="T60" fmla="*/ 197 w 207"/>
                  <a:gd name="T61" fmla="*/ 209 h 236"/>
                  <a:gd name="T62" fmla="*/ 207 w 207"/>
                  <a:gd name="T63" fmla="*/ 17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7" h="236">
                    <a:moveTo>
                      <a:pt x="207" y="175"/>
                    </a:moveTo>
                    <a:cubicBezTo>
                      <a:pt x="207" y="162"/>
                      <a:pt x="186" y="146"/>
                      <a:pt x="186" y="146"/>
                    </a:cubicBezTo>
                    <a:cubicBezTo>
                      <a:pt x="185" y="129"/>
                      <a:pt x="185" y="129"/>
                      <a:pt x="185" y="129"/>
                    </a:cubicBezTo>
                    <a:cubicBezTo>
                      <a:pt x="161" y="133"/>
                      <a:pt x="161" y="133"/>
                      <a:pt x="161" y="133"/>
                    </a:cubicBezTo>
                    <a:cubicBezTo>
                      <a:pt x="161" y="123"/>
                      <a:pt x="161" y="123"/>
                      <a:pt x="161" y="123"/>
                    </a:cubicBezTo>
                    <a:cubicBezTo>
                      <a:pt x="161" y="123"/>
                      <a:pt x="149" y="124"/>
                      <a:pt x="148" y="121"/>
                    </a:cubicBezTo>
                    <a:cubicBezTo>
                      <a:pt x="147" y="118"/>
                      <a:pt x="162" y="104"/>
                      <a:pt x="162" y="89"/>
                    </a:cubicBezTo>
                    <a:cubicBezTo>
                      <a:pt x="162" y="79"/>
                      <a:pt x="154" y="64"/>
                      <a:pt x="149" y="55"/>
                    </a:cubicBezTo>
                    <a:cubicBezTo>
                      <a:pt x="147" y="55"/>
                      <a:pt x="146" y="55"/>
                      <a:pt x="145" y="56"/>
                    </a:cubicBezTo>
                    <a:cubicBezTo>
                      <a:pt x="140" y="60"/>
                      <a:pt x="140" y="82"/>
                      <a:pt x="129" y="82"/>
                    </a:cubicBezTo>
                    <a:cubicBezTo>
                      <a:pt x="118" y="82"/>
                      <a:pt x="117" y="72"/>
                      <a:pt x="117" y="72"/>
                    </a:cubicBezTo>
                    <a:cubicBezTo>
                      <a:pt x="109" y="72"/>
                      <a:pt x="109" y="72"/>
                      <a:pt x="109" y="72"/>
                    </a:cubicBezTo>
                    <a:cubicBezTo>
                      <a:pt x="109" y="72"/>
                      <a:pt x="118" y="26"/>
                      <a:pt x="99" y="13"/>
                    </a:cubicBezTo>
                    <a:cubicBezTo>
                      <a:pt x="80" y="0"/>
                      <a:pt x="83" y="18"/>
                      <a:pt x="83" y="18"/>
                    </a:cubicBezTo>
                    <a:cubicBezTo>
                      <a:pt x="67" y="14"/>
                      <a:pt x="67" y="14"/>
                      <a:pt x="67" y="14"/>
                    </a:cubicBezTo>
                    <a:cubicBezTo>
                      <a:pt x="69" y="31"/>
                      <a:pt x="69" y="31"/>
                      <a:pt x="69" y="31"/>
                    </a:cubicBezTo>
                    <a:cubicBezTo>
                      <a:pt x="55" y="34"/>
                      <a:pt x="55" y="34"/>
                      <a:pt x="55" y="34"/>
                    </a:cubicBezTo>
                    <a:cubicBezTo>
                      <a:pt x="55" y="34"/>
                      <a:pt x="59" y="38"/>
                      <a:pt x="55" y="48"/>
                    </a:cubicBezTo>
                    <a:cubicBezTo>
                      <a:pt x="51" y="58"/>
                      <a:pt x="17" y="75"/>
                      <a:pt x="16" y="82"/>
                    </a:cubicBezTo>
                    <a:cubicBezTo>
                      <a:pt x="15" y="86"/>
                      <a:pt x="15" y="97"/>
                      <a:pt x="14" y="105"/>
                    </a:cubicBezTo>
                    <a:cubicBezTo>
                      <a:pt x="0" y="89"/>
                      <a:pt x="0" y="89"/>
                      <a:pt x="0" y="89"/>
                    </a:cubicBezTo>
                    <a:cubicBezTo>
                      <a:pt x="0" y="89"/>
                      <a:pt x="0" y="89"/>
                      <a:pt x="0" y="89"/>
                    </a:cubicBezTo>
                    <a:cubicBezTo>
                      <a:pt x="23" y="115"/>
                      <a:pt x="23" y="115"/>
                      <a:pt x="23" y="115"/>
                    </a:cubicBezTo>
                    <a:cubicBezTo>
                      <a:pt x="40" y="117"/>
                      <a:pt x="40" y="117"/>
                      <a:pt x="40" y="117"/>
                    </a:cubicBezTo>
                    <a:cubicBezTo>
                      <a:pt x="48" y="135"/>
                      <a:pt x="48" y="135"/>
                      <a:pt x="48" y="135"/>
                    </a:cubicBezTo>
                    <a:cubicBezTo>
                      <a:pt x="48" y="135"/>
                      <a:pt x="66" y="131"/>
                      <a:pt x="70" y="139"/>
                    </a:cubicBezTo>
                    <a:cubicBezTo>
                      <a:pt x="74" y="147"/>
                      <a:pt x="89" y="173"/>
                      <a:pt x="105" y="187"/>
                    </a:cubicBezTo>
                    <a:cubicBezTo>
                      <a:pt x="121" y="201"/>
                      <a:pt x="149" y="208"/>
                      <a:pt x="156" y="213"/>
                    </a:cubicBezTo>
                    <a:cubicBezTo>
                      <a:pt x="163" y="218"/>
                      <a:pt x="180" y="236"/>
                      <a:pt x="195" y="236"/>
                    </a:cubicBezTo>
                    <a:cubicBezTo>
                      <a:pt x="196" y="236"/>
                      <a:pt x="197" y="236"/>
                      <a:pt x="198" y="236"/>
                    </a:cubicBezTo>
                    <a:cubicBezTo>
                      <a:pt x="197" y="209"/>
                      <a:pt x="197" y="209"/>
                      <a:pt x="197" y="209"/>
                    </a:cubicBezTo>
                    <a:cubicBezTo>
                      <a:pt x="197" y="209"/>
                      <a:pt x="207" y="188"/>
                      <a:pt x="207" y="175"/>
                    </a:cubicBezTo>
                    <a:close/>
                  </a:path>
                </a:pathLst>
              </a:custGeom>
              <a:solidFill>
                <a:schemeClr val="bg1">
                  <a:lumMod val="85000"/>
                </a:schemeClr>
              </a:solidFill>
              <a:ln w="3175" cap="flat" cmpd="sng">
                <a:solidFill>
                  <a:schemeClr val="bg1">
                    <a:lumMod val="85000"/>
                  </a:schemeClr>
                </a:solidFill>
                <a:prstDash val="solid"/>
                <a:miter lim="800000"/>
                <a:headEnd type="none" w="med" len="med"/>
                <a:tailEnd type="none" w="med" len="med"/>
              </a:ln>
              <a:effectLst/>
              <a:extLst/>
            </p:spPr>
            <p:txBody>
              <a:bodyPr/>
              <a:lstStyle/>
              <a:p>
                <a:endParaRPr lang="de-DE" sz="1350"/>
              </a:p>
            </p:txBody>
          </p:sp>
          <p:sp>
            <p:nvSpPr>
              <p:cNvPr id="97" name="Freeform 281"/>
              <p:cNvSpPr>
                <a:spLocks/>
              </p:cNvSpPr>
              <p:nvPr/>
            </p:nvSpPr>
            <p:spPr bwMode="gray">
              <a:xfrm>
                <a:off x="10517398" y="2124703"/>
                <a:ext cx="40864" cy="42114"/>
              </a:xfrm>
              <a:custGeom>
                <a:avLst/>
                <a:gdLst>
                  <a:gd name="T0" fmla="*/ 0 w 111"/>
                  <a:gd name="T1" fmla="*/ 58 h 114"/>
                  <a:gd name="T2" fmla="*/ 17 w 111"/>
                  <a:gd name="T3" fmla="*/ 83 h 114"/>
                  <a:gd name="T4" fmla="*/ 17 w 111"/>
                  <a:gd name="T5" fmla="*/ 94 h 114"/>
                  <a:gd name="T6" fmla="*/ 35 w 111"/>
                  <a:gd name="T7" fmla="*/ 114 h 114"/>
                  <a:gd name="T8" fmla="*/ 50 w 111"/>
                  <a:gd name="T9" fmla="*/ 113 h 114"/>
                  <a:gd name="T10" fmla="*/ 61 w 111"/>
                  <a:gd name="T11" fmla="*/ 89 h 114"/>
                  <a:gd name="T12" fmla="*/ 82 w 111"/>
                  <a:gd name="T13" fmla="*/ 85 h 114"/>
                  <a:gd name="T14" fmla="*/ 99 w 111"/>
                  <a:gd name="T15" fmla="*/ 75 h 114"/>
                  <a:gd name="T16" fmla="*/ 96 w 111"/>
                  <a:gd name="T17" fmla="*/ 63 h 114"/>
                  <a:gd name="T18" fmla="*/ 111 w 111"/>
                  <a:gd name="T19" fmla="*/ 50 h 114"/>
                  <a:gd name="T20" fmla="*/ 110 w 111"/>
                  <a:gd name="T21" fmla="*/ 34 h 114"/>
                  <a:gd name="T22" fmla="*/ 100 w 111"/>
                  <a:gd name="T23" fmla="*/ 31 h 114"/>
                  <a:gd name="T24" fmla="*/ 83 w 111"/>
                  <a:gd name="T25" fmla="*/ 6 h 114"/>
                  <a:gd name="T26" fmla="*/ 62 w 111"/>
                  <a:gd name="T27" fmla="*/ 5 h 114"/>
                  <a:gd name="T28" fmla="*/ 54 w 111"/>
                  <a:gd name="T29" fmla="*/ 8 h 114"/>
                  <a:gd name="T30" fmla="*/ 53 w 111"/>
                  <a:gd name="T31" fmla="*/ 18 h 114"/>
                  <a:gd name="T32" fmla="*/ 38 w 111"/>
                  <a:gd name="T33" fmla="*/ 19 h 114"/>
                  <a:gd name="T34" fmla="*/ 31 w 111"/>
                  <a:gd name="T35" fmla="*/ 33 h 114"/>
                  <a:gd name="T36" fmla="*/ 19 w 111"/>
                  <a:gd name="T37" fmla="*/ 46 h 114"/>
                  <a:gd name="T38" fmla="*/ 17 w 111"/>
                  <a:gd name="T39" fmla="*/ 56 h 114"/>
                  <a:gd name="T40" fmla="*/ 0 w 111"/>
                  <a:gd name="T41" fmla="*/ 5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1" h="114">
                    <a:moveTo>
                      <a:pt x="0" y="58"/>
                    </a:moveTo>
                    <a:cubicBezTo>
                      <a:pt x="17" y="83"/>
                      <a:pt x="17" y="83"/>
                      <a:pt x="17" y="83"/>
                    </a:cubicBezTo>
                    <a:cubicBezTo>
                      <a:pt x="17" y="94"/>
                      <a:pt x="17" y="94"/>
                      <a:pt x="17" y="94"/>
                    </a:cubicBezTo>
                    <a:cubicBezTo>
                      <a:pt x="35" y="114"/>
                      <a:pt x="35" y="114"/>
                      <a:pt x="35" y="114"/>
                    </a:cubicBezTo>
                    <a:cubicBezTo>
                      <a:pt x="50" y="113"/>
                      <a:pt x="50" y="113"/>
                      <a:pt x="50" y="113"/>
                    </a:cubicBezTo>
                    <a:cubicBezTo>
                      <a:pt x="50" y="113"/>
                      <a:pt x="51" y="93"/>
                      <a:pt x="61" y="89"/>
                    </a:cubicBezTo>
                    <a:cubicBezTo>
                      <a:pt x="71" y="85"/>
                      <a:pt x="74" y="87"/>
                      <a:pt x="82" y="85"/>
                    </a:cubicBezTo>
                    <a:cubicBezTo>
                      <a:pt x="90" y="83"/>
                      <a:pt x="99" y="75"/>
                      <a:pt x="99" y="75"/>
                    </a:cubicBezTo>
                    <a:cubicBezTo>
                      <a:pt x="96" y="63"/>
                      <a:pt x="96" y="63"/>
                      <a:pt x="96" y="63"/>
                    </a:cubicBezTo>
                    <a:cubicBezTo>
                      <a:pt x="111" y="50"/>
                      <a:pt x="111" y="50"/>
                      <a:pt x="111" y="50"/>
                    </a:cubicBezTo>
                    <a:cubicBezTo>
                      <a:pt x="110" y="34"/>
                      <a:pt x="110" y="34"/>
                      <a:pt x="110" y="34"/>
                    </a:cubicBezTo>
                    <a:cubicBezTo>
                      <a:pt x="100" y="31"/>
                      <a:pt x="100" y="31"/>
                      <a:pt x="100" y="31"/>
                    </a:cubicBezTo>
                    <a:cubicBezTo>
                      <a:pt x="100" y="31"/>
                      <a:pt x="88" y="12"/>
                      <a:pt x="83" y="6"/>
                    </a:cubicBezTo>
                    <a:cubicBezTo>
                      <a:pt x="78" y="0"/>
                      <a:pt x="62" y="5"/>
                      <a:pt x="62" y="5"/>
                    </a:cubicBezTo>
                    <a:cubicBezTo>
                      <a:pt x="54" y="8"/>
                      <a:pt x="54" y="8"/>
                      <a:pt x="54" y="8"/>
                    </a:cubicBezTo>
                    <a:cubicBezTo>
                      <a:pt x="53" y="18"/>
                      <a:pt x="53" y="18"/>
                      <a:pt x="53" y="18"/>
                    </a:cubicBezTo>
                    <a:cubicBezTo>
                      <a:pt x="53" y="18"/>
                      <a:pt x="43" y="15"/>
                      <a:pt x="38" y="19"/>
                    </a:cubicBezTo>
                    <a:cubicBezTo>
                      <a:pt x="33" y="23"/>
                      <a:pt x="31" y="33"/>
                      <a:pt x="31" y="33"/>
                    </a:cubicBezTo>
                    <a:cubicBezTo>
                      <a:pt x="19" y="46"/>
                      <a:pt x="19" y="46"/>
                      <a:pt x="19" y="46"/>
                    </a:cubicBezTo>
                    <a:cubicBezTo>
                      <a:pt x="17" y="56"/>
                      <a:pt x="17" y="56"/>
                      <a:pt x="17" y="56"/>
                    </a:cubicBezTo>
                    <a:lnTo>
                      <a:pt x="0" y="58"/>
                    </a:lnTo>
                    <a:close/>
                  </a:path>
                </a:pathLst>
              </a:custGeom>
              <a:solidFill>
                <a:schemeClr val="bg1">
                  <a:lumMod val="85000"/>
                </a:schemeClr>
              </a:solidFill>
              <a:ln w="3175" cap="flat" cmpd="sng">
                <a:solidFill>
                  <a:schemeClr val="bg1">
                    <a:lumMod val="85000"/>
                  </a:schemeClr>
                </a:solidFill>
                <a:prstDash val="solid"/>
                <a:miter lim="800000"/>
                <a:headEnd type="none" w="med" len="med"/>
                <a:tailEnd type="none" w="med" len="med"/>
              </a:ln>
              <a:effectLst/>
              <a:extLst/>
            </p:spPr>
            <p:txBody>
              <a:bodyPr/>
              <a:lstStyle/>
              <a:p>
                <a:endParaRPr lang="de-DE" sz="1350"/>
              </a:p>
            </p:txBody>
          </p:sp>
          <p:sp>
            <p:nvSpPr>
              <p:cNvPr id="98" name="Freeform 282"/>
              <p:cNvSpPr>
                <a:spLocks/>
              </p:cNvSpPr>
              <p:nvPr/>
            </p:nvSpPr>
            <p:spPr bwMode="gray">
              <a:xfrm>
                <a:off x="10209045" y="1512799"/>
                <a:ext cx="103564" cy="124783"/>
              </a:xfrm>
              <a:custGeom>
                <a:avLst/>
                <a:gdLst>
                  <a:gd name="T0" fmla="*/ 261 w 281"/>
                  <a:gd name="T1" fmla="*/ 153 h 339"/>
                  <a:gd name="T2" fmla="*/ 244 w 281"/>
                  <a:gd name="T3" fmla="*/ 140 h 339"/>
                  <a:gd name="T4" fmla="*/ 254 w 281"/>
                  <a:gd name="T5" fmla="*/ 100 h 339"/>
                  <a:gd name="T6" fmla="*/ 273 w 281"/>
                  <a:gd name="T7" fmla="*/ 74 h 339"/>
                  <a:gd name="T8" fmla="*/ 263 w 281"/>
                  <a:gd name="T9" fmla="*/ 56 h 339"/>
                  <a:gd name="T10" fmla="*/ 229 w 281"/>
                  <a:gd name="T11" fmla="*/ 62 h 339"/>
                  <a:gd name="T12" fmla="*/ 210 w 281"/>
                  <a:gd name="T13" fmla="*/ 36 h 339"/>
                  <a:gd name="T14" fmla="*/ 220 w 281"/>
                  <a:gd name="T15" fmla="*/ 4 h 339"/>
                  <a:gd name="T16" fmla="*/ 177 w 281"/>
                  <a:gd name="T17" fmla="*/ 1 h 339"/>
                  <a:gd name="T18" fmla="*/ 147 w 281"/>
                  <a:gd name="T19" fmla="*/ 9 h 339"/>
                  <a:gd name="T20" fmla="*/ 125 w 281"/>
                  <a:gd name="T21" fmla="*/ 10 h 339"/>
                  <a:gd name="T22" fmla="*/ 128 w 281"/>
                  <a:gd name="T23" fmla="*/ 37 h 339"/>
                  <a:gd name="T24" fmla="*/ 56 w 281"/>
                  <a:gd name="T25" fmla="*/ 75 h 339"/>
                  <a:gd name="T26" fmla="*/ 46 w 281"/>
                  <a:gd name="T27" fmla="*/ 71 h 339"/>
                  <a:gd name="T28" fmla="*/ 40 w 281"/>
                  <a:gd name="T29" fmla="*/ 77 h 339"/>
                  <a:gd name="T30" fmla="*/ 30 w 281"/>
                  <a:gd name="T31" fmla="*/ 107 h 339"/>
                  <a:gd name="T32" fmla="*/ 0 w 281"/>
                  <a:gd name="T33" fmla="*/ 166 h 339"/>
                  <a:gd name="T34" fmla="*/ 28 w 281"/>
                  <a:gd name="T35" fmla="*/ 195 h 339"/>
                  <a:gd name="T36" fmla="*/ 27 w 281"/>
                  <a:gd name="T37" fmla="*/ 228 h 339"/>
                  <a:gd name="T38" fmla="*/ 46 w 281"/>
                  <a:gd name="T39" fmla="*/ 259 h 339"/>
                  <a:gd name="T40" fmla="*/ 61 w 281"/>
                  <a:gd name="T41" fmla="*/ 271 h 339"/>
                  <a:gd name="T42" fmla="*/ 91 w 281"/>
                  <a:gd name="T43" fmla="*/ 311 h 339"/>
                  <a:gd name="T44" fmla="*/ 114 w 281"/>
                  <a:gd name="T45" fmla="*/ 339 h 339"/>
                  <a:gd name="T46" fmla="*/ 133 w 281"/>
                  <a:gd name="T47" fmla="*/ 317 h 339"/>
                  <a:gd name="T48" fmla="*/ 152 w 281"/>
                  <a:gd name="T49" fmla="*/ 304 h 339"/>
                  <a:gd name="T50" fmla="*/ 149 w 281"/>
                  <a:gd name="T51" fmla="*/ 287 h 339"/>
                  <a:gd name="T52" fmla="*/ 139 w 281"/>
                  <a:gd name="T53" fmla="*/ 274 h 339"/>
                  <a:gd name="T54" fmla="*/ 172 w 281"/>
                  <a:gd name="T55" fmla="*/ 257 h 339"/>
                  <a:gd name="T56" fmla="*/ 178 w 281"/>
                  <a:gd name="T57" fmla="*/ 225 h 339"/>
                  <a:gd name="T58" fmla="*/ 204 w 281"/>
                  <a:gd name="T59" fmla="*/ 255 h 339"/>
                  <a:gd name="T60" fmla="*/ 241 w 281"/>
                  <a:gd name="T61" fmla="*/ 239 h 339"/>
                  <a:gd name="T62" fmla="*/ 260 w 281"/>
                  <a:gd name="T63" fmla="*/ 244 h 339"/>
                  <a:gd name="T64" fmla="*/ 269 w 281"/>
                  <a:gd name="T65" fmla="*/ 212 h 339"/>
                  <a:gd name="T66" fmla="*/ 272 w 281"/>
                  <a:gd name="T67" fmla="*/ 171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1" h="339">
                    <a:moveTo>
                      <a:pt x="279" y="160"/>
                    </a:moveTo>
                    <a:cubicBezTo>
                      <a:pt x="277" y="154"/>
                      <a:pt x="261" y="153"/>
                      <a:pt x="261" y="153"/>
                    </a:cubicBezTo>
                    <a:cubicBezTo>
                      <a:pt x="256" y="141"/>
                      <a:pt x="256" y="141"/>
                      <a:pt x="256" y="141"/>
                    </a:cubicBezTo>
                    <a:cubicBezTo>
                      <a:pt x="244" y="140"/>
                      <a:pt x="244" y="140"/>
                      <a:pt x="244" y="140"/>
                    </a:cubicBezTo>
                    <a:cubicBezTo>
                      <a:pt x="245" y="116"/>
                      <a:pt x="245" y="116"/>
                      <a:pt x="245" y="116"/>
                    </a:cubicBezTo>
                    <a:cubicBezTo>
                      <a:pt x="254" y="100"/>
                      <a:pt x="254" y="100"/>
                      <a:pt x="254" y="100"/>
                    </a:cubicBezTo>
                    <a:cubicBezTo>
                      <a:pt x="254" y="100"/>
                      <a:pt x="261" y="101"/>
                      <a:pt x="267" y="94"/>
                    </a:cubicBezTo>
                    <a:cubicBezTo>
                      <a:pt x="273" y="87"/>
                      <a:pt x="273" y="74"/>
                      <a:pt x="273" y="74"/>
                    </a:cubicBezTo>
                    <a:cubicBezTo>
                      <a:pt x="267" y="70"/>
                      <a:pt x="267" y="70"/>
                      <a:pt x="267" y="70"/>
                    </a:cubicBezTo>
                    <a:cubicBezTo>
                      <a:pt x="267" y="70"/>
                      <a:pt x="266" y="60"/>
                      <a:pt x="263" y="56"/>
                    </a:cubicBezTo>
                    <a:cubicBezTo>
                      <a:pt x="260" y="52"/>
                      <a:pt x="248" y="47"/>
                      <a:pt x="243" y="47"/>
                    </a:cubicBezTo>
                    <a:cubicBezTo>
                      <a:pt x="238" y="47"/>
                      <a:pt x="238" y="62"/>
                      <a:pt x="229" y="62"/>
                    </a:cubicBezTo>
                    <a:cubicBezTo>
                      <a:pt x="220" y="62"/>
                      <a:pt x="212" y="57"/>
                      <a:pt x="212" y="57"/>
                    </a:cubicBezTo>
                    <a:cubicBezTo>
                      <a:pt x="210" y="36"/>
                      <a:pt x="210" y="36"/>
                      <a:pt x="210" y="36"/>
                    </a:cubicBezTo>
                    <a:cubicBezTo>
                      <a:pt x="220" y="14"/>
                      <a:pt x="220" y="14"/>
                      <a:pt x="220" y="14"/>
                    </a:cubicBezTo>
                    <a:cubicBezTo>
                      <a:pt x="220" y="4"/>
                      <a:pt x="220" y="4"/>
                      <a:pt x="220" y="4"/>
                    </a:cubicBezTo>
                    <a:cubicBezTo>
                      <a:pt x="188" y="5"/>
                      <a:pt x="188" y="5"/>
                      <a:pt x="188" y="5"/>
                    </a:cubicBezTo>
                    <a:cubicBezTo>
                      <a:pt x="188" y="5"/>
                      <a:pt x="181" y="1"/>
                      <a:pt x="177" y="1"/>
                    </a:cubicBezTo>
                    <a:cubicBezTo>
                      <a:pt x="173" y="1"/>
                      <a:pt x="168" y="9"/>
                      <a:pt x="168" y="9"/>
                    </a:cubicBezTo>
                    <a:cubicBezTo>
                      <a:pt x="147" y="9"/>
                      <a:pt x="147" y="9"/>
                      <a:pt x="147" y="9"/>
                    </a:cubicBezTo>
                    <a:cubicBezTo>
                      <a:pt x="137" y="0"/>
                      <a:pt x="137" y="0"/>
                      <a:pt x="137" y="0"/>
                    </a:cubicBezTo>
                    <a:cubicBezTo>
                      <a:pt x="125" y="10"/>
                      <a:pt x="125" y="10"/>
                      <a:pt x="125" y="10"/>
                    </a:cubicBezTo>
                    <a:cubicBezTo>
                      <a:pt x="122" y="33"/>
                      <a:pt x="122" y="33"/>
                      <a:pt x="122" y="33"/>
                    </a:cubicBezTo>
                    <a:cubicBezTo>
                      <a:pt x="128" y="37"/>
                      <a:pt x="128" y="37"/>
                      <a:pt x="128" y="37"/>
                    </a:cubicBezTo>
                    <a:cubicBezTo>
                      <a:pt x="128" y="37"/>
                      <a:pt x="128" y="72"/>
                      <a:pt x="123" y="73"/>
                    </a:cubicBezTo>
                    <a:cubicBezTo>
                      <a:pt x="118" y="74"/>
                      <a:pt x="56" y="75"/>
                      <a:pt x="56" y="75"/>
                    </a:cubicBezTo>
                    <a:cubicBezTo>
                      <a:pt x="54" y="69"/>
                      <a:pt x="54" y="69"/>
                      <a:pt x="54" y="69"/>
                    </a:cubicBezTo>
                    <a:cubicBezTo>
                      <a:pt x="46" y="71"/>
                      <a:pt x="46" y="71"/>
                      <a:pt x="46" y="71"/>
                    </a:cubicBezTo>
                    <a:cubicBezTo>
                      <a:pt x="47" y="72"/>
                      <a:pt x="48" y="72"/>
                      <a:pt x="48" y="72"/>
                    </a:cubicBezTo>
                    <a:cubicBezTo>
                      <a:pt x="40" y="77"/>
                      <a:pt x="40" y="77"/>
                      <a:pt x="40" y="77"/>
                    </a:cubicBezTo>
                    <a:cubicBezTo>
                      <a:pt x="40" y="77"/>
                      <a:pt x="49" y="105"/>
                      <a:pt x="45" y="107"/>
                    </a:cubicBezTo>
                    <a:cubicBezTo>
                      <a:pt x="41" y="109"/>
                      <a:pt x="30" y="107"/>
                      <a:pt x="30" y="107"/>
                    </a:cubicBezTo>
                    <a:cubicBezTo>
                      <a:pt x="30" y="107"/>
                      <a:pt x="33" y="148"/>
                      <a:pt x="23" y="159"/>
                    </a:cubicBezTo>
                    <a:cubicBezTo>
                      <a:pt x="13" y="170"/>
                      <a:pt x="0" y="166"/>
                      <a:pt x="0" y="166"/>
                    </a:cubicBezTo>
                    <a:cubicBezTo>
                      <a:pt x="17" y="203"/>
                      <a:pt x="17" y="203"/>
                      <a:pt x="17" y="203"/>
                    </a:cubicBezTo>
                    <a:cubicBezTo>
                      <a:pt x="28" y="195"/>
                      <a:pt x="28" y="195"/>
                      <a:pt x="28" y="195"/>
                    </a:cubicBezTo>
                    <a:cubicBezTo>
                      <a:pt x="34" y="208"/>
                      <a:pt x="34" y="208"/>
                      <a:pt x="34" y="208"/>
                    </a:cubicBezTo>
                    <a:cubicBezTo>
                      <a:pt x="34" y="208"/>
                      <a:pt x="25" y="221"/>
                      <a:pt x="27" y="228"/>
                    </a:cubicBezTo>
                    <a:cubicBezTo>
                      <a:pt x="29" y="235"/>
                      <a:pt x="42" y="232"/>
                      <a:pt x="42" y="232"/>
                    </a:cubicBezTo>
                    <a:cubicBezTo>
                      <a:pt x="46" y="259"/>
                      <a:pt x="46" y="259"/>
                      <a:pt x="46" y="259"/>
                    </a:cubicBezTo>
                    <a:cubicBezTo>
                      <a:pt x="66" y="263"/>
                      <a:pt x="66" y="263"/>
                      <a:pt x="66" y="263"/>
                    </a:cubicBezTo>
                    <a:cubicBezTo>
                      <a:pt x="61" y="271"/>
                      <a:pt x="61" y="271"/>
                      <a:pt x="61" y="271"/>
                    </a:cubicBezTo>
                    <a:cubicBezTo>
                      <a:pt x="94" y="306"/>
                      <a:pt x="94" y="306"/>
                      <a:pt x="94" y="306"/>
                    </a:cubicBezTo>
                    <a:cubicBezTo>
                      <a:pt x="91" y="311"/>
                      <a:pt x="91" y="311"/>
                      <a:pt x="91" y="311"/>
                    </a:cubicBezTo>
                    <a:cubicBezTo>
                      <a:pt x="113" y="338"/>
                      <a:pt x="113" y="338"/>
                      <a:pt x="113" y="338"/>
                    </a:cubicBezTo>
                    <a:cubicBezTo>
                      <a:pt x="114" y="339"/>
                      <a:pt x="114" y="339"/>
                      <a:pt x="114" y="339"/>
                    </a:cubicBezTo>
                    <a:cubicBezTo>
                      <a:pt x="119" y="326"/>
                      <a:pt x="119" y="326"/>
                      <a:pt x="119" y="326"/>
                    </a:cubicBezTo>
                    <a:cubicBezTo>
                      <a:pt x="133" y="317"/>
                      <a:pt x="133" y="317"/>
                      <a:pt x="133" y="317"/>
                    </a:cubicBezTo>
                    <a:cubicBezTo>
                      <a:pt x="133" y="317"/>
                      <a:pt x="148" y="335"/>
                      <a:pt x="152" y="326"/>
                    </a:cubicBezTo>
                    <a:cubicBezTo>
                      <a:pt x="156" y="317"/>
                      <a:pt x="152" y="304"/>
                      <a:pt x="152" y="304"/>
                    </a:cubicBezTo>
                    <a:cubicBezTo>
                      <a:pt x="140" y="296"/>
                      <a:pt x="140" y="296"/>
                      <a:pt x="140" y="296"/>
                    </a:cubicBezTo>
                    <a:cubicBezTo>
                      <a:pt x="149" y="287"/>
                      <a:pt x="149" y="287"/>
                      <a:pt x="149" y="287"/>
                    </a:cubicBezTo>
                    <a:cubicBezTo>
                      <a:pt x="132" y="274"/>
                      <a:pt x="132" y="274"/>
                      <a:pt x="132" y="274"/>
                    </a:cubicBezTo>
                    <a:cubicBezTo>
                      <a:pt x="139" y="274"/>
                      <a:pt x="139" y="274"/>
                      <a:pt x="139" y="274"/>
                    </a:cubicBezTo>
                    <a:cubicBezTo>
                      <a:pt x="139" y="274"/>
                      <a:pt x="132" y="249"/>
                      <a:pt x="138" y="251"/>
                    </a:cubicBezTo>
                    <a:cubicBezTo>
                      <a:pt x="144" y="253"/>
                      <a:pt x="168" y="262"/>
                      <a:pt x="172" y="257"/>
                    </a:cubicBezTo>
                    <a:cubicBezTo>
                      <a:pt x="176" y="252"/>
                      <a:pt x="185" y="244"/>
                      <a:pt x="185" y="244"/>
                    </a:cubicBezTo>
                    <a:cubicBezTo>
                      <a:pt x="185" y="244"/>
                      <a:pt x="172" y="226"/>
                      <a:pt x="178" y="225"/>
                    </a:cubicBezTo>
                    <a:cubicBezTo>
                      <a:pt x="184" y="224"/>
                      <a:pt x="195" y="226"/>
                      <a:pt x="195" y="226"/>
                    </a:cubicBezTo>
                    <a:cubicBezTo>
                      <a:pt x="204" y="255"/>
                      <a:pt x="204" y="255"/>
                      <a:pt x="204" y="255"/>
                    </a:cubicBezTo>
                    <a:cubicBezTo>
                      <a:pt x="204" y="255"/>
                      <a:pt x="218" y="256"/>
                      <a:pt x="226" y="254"/>
                    </a:cubicBezTo>
                    <a:cubicBezTo>
                      <a:pt x="234" y="252"/>
                      <a:pt x="237" y="236"/>
                      <a:pt x="241" y="239"/>
                    </a:cubicBezTo>
                    <a:cubicBezTo>
                      <a:pt x="245" y="242"/>
                      <a:pt x="238" y="264"/>
                      <a:pt x="248" y="264"/>
                    </a:cubicBezTo>
                    <a:cubicBezTo>
                      <a:pt x="258" y="264"/>
                      <a:pt x="260" y="258"/>
                      <a:pt x="260" y="244"/>
                    </a:cubicBezTo>
                    <a:cubicBezTo>
                      <a:pt x="260" y="230"/>
                      <a:pt x="273" y="226"/>
                      <a:pt x="273" y="226"/>
                    </a:cubicBezTo>
                    <a:cubicBezTo>
                      <a:pt x="269" y="212"/>
                      <a:pt x="269" y="212"/>
                      <a:pt x="269" y="212"/>
                    </a:cubicBezTo>
                    <a:cubicBezTo>
                      <a:pt x="273" y="201"/>
                      <a:pt x="273" y="201"/>
                      <a:pt x="273" y="201"/>
                    </a:cubicBezTo>
                    <a:cubicBezTo>
                      <a:pt x="272" y="171"/>
                      <a:pt x="272" y="171"/>
                      <a:pt x="272" y="171"/>
                    </a:cubicBezTo>
                    <a:cubicBezTo>
                      <a:pt x="272" y="171"/>
                      <a:pt x="281" y="166"/>
                      <a:pt x="279" y="160"/>
                    </a:cubicBezTo>
                    <a:close/>
                  </a:path>
                </a:pathLst>
              </a:custGeom>
              <a:solidFill>
                <a:schemeClr val="bg1">
                  <a:lumMod val="85000"/>
                </a:schemeClr>
              </a:solidFill>
              <a:ln w="3175" cap="flat" cmpd="sng">
                <a:solidFill>
                  <a:schemeClr val="bg1">
                    <a:lumMod val="85000"/>
                  </a:schemeClr>
                </a:solidFill>
                <a:prstDash val="solid"/>
                <a:miter lim="800000"/>
                <a:headEnd type="none" w="med" len="med"/>
                <a:tailEnd type="none" w="med" len="med"/>
              </a:ln>
              <a:effectLst/>
              <a:extLst/>
            </p:spPr>
            <p:txBody>
              <a:bodyPr/>
              <a:lstStyle/>
              <a:p>
                <a:endParaRPr lang="de-DE" sz="1350"/>
              </a:p>
            </p:txBody>
          </p:sp>
          <p:sp>
            <p:nvSpPr>
              <p:cNvPr id="99" name="Freeform 283"/>
              <p:cNvSpPr>
                <a:spLocks/>
              </p:cNvSpPr>
              <p:nvPr/>
            </p:nvSpPr>
            <p:spPr bwMode="gray">
              <a:xfrm>
                <a:off x="10584154" y="2069175"/>
                <a:ext cx="26827" cy="31976"/>
              </a:xfrm>
              <a:custGeom>
                <a:avLst/>
                <a:gdLst>
                  <a:gd name="T0" fmla="*/ 59 w 73"/>
                  <a:gd name="T1" fmla="*/ 35 h 87"/>
                  <a:gd name="T2" fmla="*/ 62 w 73"/>
                  <a:gd name="T3" fmla="*/ 11 h 87"/>
                  <a:gd name="T4" fmla="*/ 46 w 73"/>
                  <a:gd name="T5" fmla="*/ 14 h 87"/>
                  <a:gd name="T6" fmla="*/ 27 w 73"/>
                  <a:gd name="T7" fmla="*/ 0 h 87"/>
                  <a:gd name="T8" fmla="*/ 11 w 73"/>
                  <a:gd name="T9" fmla="*/ 29 h 87"/>
                  <a:gd name="T10" fmla="*/ 2 w 73"/>
                  <a:gd name="T11" fmla="*/ 58 h 87"/>
                  <a:gd name="T12" fmla="*/ 34 w 73"/>
                  <a:gd name="T13" fmla="*/ 86 h 87"/>
                  <a:gd name="T14" fmla="*/ 56 w 73"/>
                  <a:gd name="T15" fmla="*/ 87 h 87"/>
                  <a:gd name="T16" fmla="*/ 63 w 73"/>
                  <a:gd name="T17" fmla="*/ 62 h 87"/>
                  <a:gd name="T18" fmla="*/ 73 w 73"/>
                  <a:gd name="T19" fmla="*/ 58 h 87"/>
                  <a:gd name="T20" fmla="*/ 69 w 73"/>
                  <a:gd name="T21" fmla="*/ 42 h 87"/>
                  <a:gd name="T22" fmla="*/ 59 w 73"/>
                  <a:gd name="T23"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87">
                    <a:moveTo>
                      <a:pt x="59" y="35"/>
                    </a:moveTo>
                    <a:cubicBezTo>
                      <a:pt x="57" y="28"/>
                      <a:pt x="62" y="11"/>
                      <a:pt x="62" y="11"/>
                    </a:cubicBezTo>
                    <a:cubicBezTo>
                      <a:pt x="46" y="14"/>
                      <a:pt x="46" y="14"/>
                      <a:pt x="46" y="14"/>
                    </a:cubicBezTo>
                    <a:cubicBezTo>
                      <a:pt x="46" y="14"/>
                      <a:pt x="34" y="0"/>
                      <a:pt x="27" y="0"/>
                    </a:cubicBezTo>
                    <a:cubicBezTo>
                      <a:pt x="20" y="0"/>
                      <a:pt x="14" y="25"/>
                      <a:pt x="11" y="29"/>
                    </a:cubicBezTo>
                    <a:cubicBezTo>
                      <a:pt x="8" y="33"/>
                      <a:pt x="0" y="46"/>
                      <a:pt x="2" y="58"/>
                    </a:cubicBezTo>
                    <a:cubicBezTo>
                      <a:pt x="4" y="70"/>
                      <a:pt x="27" y="86"/>
                      <a:pt x="34" y="86"/>
                    </a:cubicBezTo>
                    <a:cubicBezTo>
                      <a:pt x="41" y="86"/>
                      <a:pt x="56" y="87"/>
                      <a:pt x="56" y="87"/>
                    </a:cubicBezTo>
                    <a:cubicBezTo>
                      <a:pt x="63" y="62"/>
                      <a:pt x="63" y="62"/>
                      <a:pt x="63" y="62"/>
                    </a:cubicBezTo>
                    <a:cubicBezTo>
                      <a:pt x="63" y="62"/>
                      <a:pt x="68" y="59"/>
                      <a:pt x="73" y="58"/>
                    </a:cubicBezTo>
                    <a:cubicBezTo>
                      <a:pt x="69" y="42"/>
                      <a:pt x="69" y="42"/>
                      <a:pt x="69" y="42"/>
                    </a:cubicBezTo>
                    <a:cubicBezTo>
                      <a:pt x="69" y="42"/>
                      <a:pt x="62" y="42"/>
                      <a:pt x="59" y="35"/>
                    </a:cubicBezTo>
                    <a:close/>
                  </a:path>
                </a:pathLst>
              </a:custGeom>
              <a:solidFill>
                <a:schemeClr val="bg1">
                  <a:lumMod val="85000"/>
                </a:schemeClr>
              </a:solidFill>
              <a:ln w="3175" cap="flat" cmpd="sng">
                <a:solidFill>
                  <a:schemeClr val="bg1">
                    <a:lumMod val="85000"/>
                  </a:schemeClr>
                </a:solidFill>
                <a:prstDash val="solid"/>
                <a:miter lim="800000"/>
                <a:headEnd type="none" w="med" len="med"/>
                <a:tailEnd type="none" w="med" len="med"/>
              </a:ln>
              <a:effectLst/>
              <a:extLst/>
            </p:spPr>
            <p:txBody>
              <a:bodyPr/>
              <a:lstStyle/>
              <a:p>
                <a:endParaRPr lang="de-DE" sz="1350"/>
              </a:p>
            </p:txBody>
          </p:sp>
          <p:sp>
            <p:nvSpPr>
              <p:cNvPr id="100" name="Freeform 284"/>
              <p:cNvSpPr>
                <a:spLocks/>
              </p:cNvSpPr>
              <p:nvPr/>
            </p:nvSpPr>
            <p:spPr bwMode="gray">
              <a:xfrm>
                <a:off x="10260671" y="1895571"/>
                <a:ext cx="233955" cy="238803"/>
              </a:xfrm>
              <a:custGeom>
                <a:avLst/>
                <a:gdLst>
                  <a:gd name="T0" fmla="*/ 257 w 635"/>
                  <a:gd name="T1" fmla="*/ 609 h 648"/>
                  <a:gd name="T2" fmla="*/ 281 w 635"/>
                  <a:gd name="T3" fmla="*/ 636 h 648"/>
                  <a:gd name="T4" fmla="*/ 304 w 635"/>
                  <a:gd name="T5" fmla="*/ 648 h 648"/>
                  <a:gd name="T6" fmla="*/ 330 w 635"/>
                  <a:gd name="T7" fmla="*/ 646 h 648"/>
                  <a:gd name="T8" fmla="*/ 345 w 635"/>
                  <a:gd name="T9" fmla="*/ 632 h 648"/>
                  <a:gd name="T10" fmla="*/ 358 w 635"/>
                  <a:gd name="T11" fmla="*/ 622 h 648"/>
                  <a:gd name="T12" fmla="*/ 384 w 635"/>
                  <a:gd name="T13" fmla="*/ 273 h 648"/>
                  <a:gd name="T14" fmla="*/ 431 w 635"/>
                  <a:gd name="T15" fmla="*/ 192 h 648"/>
                  <a:gd name="T16" fmla="*/ 435 w 635"/>
                  <a:gd name="T17" fmla="*/ 71 h 648"/>
                  <a:gd name="T18" fmla="*/ 541 w 635"/>
                  <a:gd name="T19" fmla="*/ 55 h 648"/>
                  <a:gd name="T20" fmla="*/ 554 w 635"/>
                  <a:gd name="T21" fmla="*/ 69 h 648"/>
                  <a:gd name="T22" fmla="*/ 577 w 635"/>
                  <a:gd name="T23" fmla="*/ 63 h 648"/>
                  <a:gd name="T24" fmla="*/ 601 w 635"/>
                  <a:gd name="T25" fmla="*/ 55 h 648"/>
                  <a:gd name="T26" fmla="*/ 635 w 635"/>
                  <a:gd name="T27" fmla="*/ 45 h 648"/>
                  <a:gd name="T28" fmla="*/ 602 w 635"/>
                  <a:gd name="T29" fmla="*/ 34 h 648"/>
                  <a:gd name="T30" fmla="*/ 576 w 635"/>
                  <a:gd name="T31" fmla="*/ 31 h 648"/>
                  <a:gd name="T32" fmla="*/ 548 w 635"/>
                  <a:gd name="T33" fmla="*/ 35 h 648"/>
                  <a:gd name="T34" fmla="*/ 414 w 635"/>
                  <a:gd name="T35" fmla="*/ 55 h 648"/>
                  <a:gd name="T36" fmla="*/ 362 w 635"/>
                  <a:gd name="T37" fmla="*/ 50 h 648"/>
                  <a:gd name="T38" fmla="*/ 335 w 635"/>
                  <a:gd name="T39" fmla="*/ 44 h 648"/>
                  <a:gd name="T40" fmla="*/ 116 w 635"/>
                  <a:gd name="T41" fmla="*/ 25 h 648"/>
                  <a:gd name="T42" fmla="*/ 58 w 635"/>
                  <a:gd name="T43" fmla="*/ 0 h 648"/>
                  <a:gd name="T44" fmla="*/ 28 w 635"/>
                  <a:gd name="T45" fmla="*/ 16 h 648"/>
                  <a:gd name="T46" fmla="*/ 10 w 635"/>
                  <a:gd name="T47" fmla="*/ 15 h 648"/>
                  <a:gd name="T48" fmla="*/ 4 w 635"/>
                  <a:gd name="T49" fmla="*/ 62 h 648"/>
                  <a:gd name="T50" fmla="*/ 65 w 635"/>
                  <a:gd name="T51" fmla="*/ 170 h 648"/>
                  <a:gd name="T52" fmla="*/ 102 w 635"/>
                  <a:gd name="T53" fmla="*/ 245 h 648"/>
                  <a:gd name="T54" fmla="*/ 131 w 635"/>
                  <a:gd name="T55" fmla="*/ 296 h 648"/>
                  <a:gd name="T56" fmla="*/ 146 w 635"/>
                  <a:gd name="T57" fmla="*/ 431 h 648"/>
                  <a:gd name="T58" fmla="*/ 149 w 635"/>
                  <a:gd name="T59" fmla="*/ 484 h 648"/>
                  <a:gd name="T60" fmla="*/ 159 w 635"/>
                  <a:gd name="T61" fmla="*/ 508 h 648"/>
                  <a:gd name="T62" fmla="*/ 168 w 635"/>
                  <a:gd name="T63" fmla="*/ 544 h 648"/>
                  <a:gd name="T64" fmla="*/ 190 w 635"/>
                  <a:gd name="T65" fmla="*/ 606 h 648"/>
                  <a:gd name="T66" fmla="*/ 216 w 635"/>
                  <a:gd name="T67" fmla="*/ 625 h 648"/>
                  <a:gd name="T68" fmla="*/ 243 w 635"/>
                  <a:gd name="T69" fmla="*/ 59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5" h="648">
                    <a:moveTo>
                      <a:pt x="243" y="596"/>
                    </a:moveTo>
                    <a:cubicBezTo>
                      <a:pt x="247" y="597"/>
                      <a:pt x="257" y="609"/>
                      <a:pt x="257" y="609"/>
                    </a:cubicBezTo>
                    <a:cubicBezTo>
                      <a:pt x="257" y="609"/>
                      <a:pt x="256" y="624"/>
                      <a:pt x="261" y="631"/>
                    </a:cubicBezTo>
                    <a:cubicBezTo>
                      <a:pt x="265" y="638"/>
                      <a:pt x="274" y="632"/>
                      <a:pt x="281" y="636"/>
                    </a:cubicBezTo>
                    <a:cubicBezTo>
                      <a:pt x="288" y="640"/>
                      <a:pt x="292" y="648"/>
                      <a:pt x="292" y="648"/>
                    </a:cubicBezTo>
                    <a:cubicBezTo>
                      <a:pt x="304" y="648"/>
                      <a:pt x="304" y="648"/>
                      <a:pt x="304" y="648"/>
                    </a:cubicBezTo>
                    <a:cubicBezTo>
                      <a:pt x="304" y="648"/>
                      <a:pt x="310" y="640"/>
                      <a:pt x="318" y="640"/>
                    </a:cubicBezTo>
                    <a:cubicBezTo>
                      <a:pt x="326" y="640"/>
                      <a:pt x="330" y="646"/>
                      <a:pt x="330" y="646"/>
                    </a:cubicBezTo>
                    <a:cubicBezTo>
                      <a:pt x="330" y="646"/>
                      <a:pt x="337" y="646"/>
                      <a:pt x="342" y="646"/>
                    </a:cubicBezTo>
                    <a:cubicBezTo>
                      <a:pt x="348" y="646"/>
                      <a:pt x="345" y="632"/>
                      <a:pt x="345" y="632"/>
                    </a:cubicBezTo>
                    <a:cubicBezTo>
                      <a:pt x="353" y="630"/>
                      <a:pt x="353" y="630"/>
                      <a:pt x="353" y="630"/>
                    </a:cubicBezTo>
                    <a:cubicBezTo>
                      <a:pt x="353" y="630"/>
                      <a:pt x="351" y="625"/>
                      <a:pt x="358" y="622"/>
                    </a:cubicBezTo>
                    <a:cubicBezTo>
                      <a:pt x="365" y="619"/>
                      <a:pt x="379" y="618"/>
                      <a:pt x="379" y="618"/>
                    </a:cubicBezTo>
                    <a:cubicBezTo>
                      <a:pt x="384" y="273"/>
                      <a:pt x="384" y="273"/>
                      <a:pt x="384" y="273"/>
                    </a:cubicBezTo>
                    <a:cubicBezTo>
                      <a:pt x="432" y="273"/>
                      <a:pt x="432" y="273"/>
                      <a:pt x="432" y="273"/>
                    </a:cubicBezTo>
                    <a:cubicBezTo>
                      <a:pt x="431" y="192"/>
                      <a:pt x="431" y="192"/>
                      <a:pt x="431" y="192"/>
                    </a:cubicBezTo>
                    <a:cubicBezTo>
                      <a:pt x="435" y="188"/>
                      <a:pt x="435" y="188"/>
                      <a:pt x="435" y="188"/>
                    </a:cubicBezTo>
                    <a:cubicBezTo>
                      <a:pt x="435" y="71"/>
                      <a:pt x="435" y="71"/>
                      <a:pt x="435" y="71"/>
                    </a:cubicBezTo>
                    <a:cubicBezTo>
                      <a:pt x="435" y="71"/>
                      <a:pt x="474" y="68"/>
                      <a:pt x="496" y="65"/>
                    </a:cubicBezTo>
                    <a:cubicBezTo>
                      <a:pt x="517" y="63"/>
                      <a:pt x="533" y="55"/>
                      <a:pt x="541" y="55"/>
                    </a:cubicBezTo>
                    <a:cubicBezTo>
                      <a:pt x="550" y="55"/>
                      <a:pt x="548" y="69"/>
                      <a:pt x="548" y="69"/>
                    </a:cubicBezTo>
                    <a:cubicBezTo>
                      <a:pt x="554" y="69"/>
                      <a:pt x="554" y="69"/>
                      <a:pt x="554" y="69"/>
                    </a:cubicBezTo>
                    <a:cubicBezTo>
                      <a:pt x="554" y="69"/>
                      <a:pt x="556" y="83"/>
                      <a:pt x="559" y="82"/>
                    </a:cubicBezTo>
                    <a:cubicBezTo>
                      <a:pt x="562" y="81"/>
                      <a:pt x="572" y="68"/>
                      <a:pt x="577" y="63"/>
                    </a:cubicBezTo>
                    <a:cubicBezTo>
                      <a:pt x="583" y="57"/>
                      <a:pt x="593" y="55"/>
                      <a:pt x="593" y="55"/>
                    </a:cubicBezTo>
                    <a:cubicBezTo>
                      <a:pt x="601" y="55"/>
                      <a:pt x="601" y="55"/>
                      <a:pt x="601" y="55"/>
                    </a:cubicBezTo>
                    <a:cubicBezTo>
                      <a:pt x="612" y="47"/>
                      <a:pt x="612" y="47"/>
                      <a:pt x="612" y="47"/>
                    </a:cubicBezTo>
                    <a:cubicBezTo>
                      <a:pt x="635" y="45"/>
                      <a:pt x="635" y="45"/>
                      <a:pt x="635" y="45"/>
                    </a:cubicBezTo>
                    <a:cubicBezTo>
                      <a:pt x="622" y="32"/>
                      <a:pt x="622" y="32"/>
                      <a:pt x="622" y="32"/>
                    </a:cubicBezTo>
                    <a:cubicBezTo>
                      <a:pt x="602" y="34"/>
                      <a:pt x="602" y="34"/>
                      <a:pt x="602" y="34"/>
                    </a:cubicBezTo>
                    <a:cubicBezTo>
                      <a:pt x="602" y="34"/>
                      <a:pt x="601" y="26"/>
                      <a:pt x="592" y="26"/>
                    </a:cubicBezTo>
                    <a:cubicBezTo>
                      <a:pt x="583" y="26"/>
                      <a:pt x="576" y="31"/>
                      <a:pt x="576" y="31"/>
                    </a:cubicBezTo>
                    <a:cubicBezTo>
                      <a:pt x="563" y="39"/>
                      <a:pt x="563" y="39"/>
                      <a:pt x="563" y="39"/>
                    </a:cubicBezTo>
                    <a:cubicBezTo>
                      <a:pt x="548" y="35"/>
                      <a:pt x="548" y="35"/>
                      <a:pt x="548" y="35"/>
                    </a:cubicBezTo>
                    <a:cubicBezTo>
                      <a:pt x="548" y="35"/>
                      <a:pt x="488" y="55"/>
                      <a:pt x="460" y="55"/>
                    </a:cubicBezTo>
                    <a:cubicBezTo>
                      <a:pt x="432" y="55"/>
                      <a:pt x="414" y="55"/>
                      <a:pt x="414" y="55"/>
                    </a:cubicBezTo>
                    <a:cubicBezTo>
                      <a:pt x="408" y="49"/>
                      <a:pt x="408" y="49"/>
                      <a:pt x="408" y="49"/>
                    </a:cubicBezTo>
                    <a:cubicBezTo>
                      <a:pt x="362" y="50"/>
                      <a:pt x="362" y="50"/>
                      <a:pt x="362" y="50"/>
                    </a:cubicBezTo>
                    <a:cubicBezTo>
                      <a:pt x="358" y="44"/>
                      <a:pt x="358" y="44"/>
                      <a:pt x="358" y="44"/>
                    </a:cubicBezTo>
                    <a:cubicBezTo>
                      <a:pt x="358" y="44"/>
                      <a:pt x="342" y="46"/>
                      <a:pt x="335" y="44"/>
                    </a:cubicBezTo>
                    <a:cubicBezTo>
                      <a:pt x="328" y="42"/>
                      <a:pt x="319" y="23"/>
                      <a:pt x="319" y="23"/>
                    </a:cubicBezTo>
                    <a:cubicBezTo>
                      <a:pt x="116" y="25"/>
                      <a:pt x="116" y="25"/>
                      <a:pt x="116" y="25"/>
                    </a:cubicBezTo>
                    <a:cubicBezTo>
                      <a:pt x="116" y="25"/>
                      <a:pt x="82" y="12"/>
                      <a:pt x="78" y="1"/>
                    </a:cubicBezTo>
                    <a:cubicBezTo>
                      <a:pt x="79" y="2"/>
                      <a:pt x="58" y="0"/>
                      <a:pt x="58" y="0"/>
                    </a:cubicBezTo>
                    <a:cubicBezTo>
                      <a:pt x="58" y="0"/>
                      <a:pt x="54" y="14"/>
                      <a:pt x="47" y="15"/>
                    </a:cubicBezTo>
                    <a:cubicBezTo>
                      <a:pt x="40" y="16"/>
                      <a:pt x="28" y="16"/>
                      <a:pt x="28" y="16"/>
                    </a:cubicBezTo>
                    <a:cubicBezTo>
                      <a:pt x="21" y="11"/>
                      <a:pt x="21" y="11"/>
                      <a:pt x="21" y="11"/>
                    </a:cubicBezTo>
                    <a:cubicBezTo>
                      <a:pt x="10" y="15"/>
                      <a:pt x="10" y="15"/>
                      <a:pt x="10" y="15"/>
                    </a:cubicBezTo>
                    <a:cubicBezTo>
                      <a:pt x="0" y="16"/>
                      <a:pt x="0" y="16"/>
                      <a:pt x="0" y="16"/>
                    </a:cubicBezTo>
                    <a:cubicBezTo>
                      <a:pt x="4" y="62"/>
                      <a:pt x="4" y="62"/>
                      <a:pt x="4" y="62"/>
                    </a:cubicBezTo>
                    <a:cubicBezTo>
                      <a:pt x="4" y="62"/>
                      <a:pt x="13" y="79"/>
                      <a:pt x="22" y="92"/>
                    </a:cubicBezTo>
                    <a:cubicBezTo>
                      <a:pt x="31" y="105"/>
                      <a:pt x="64" y="153"/>
                      <a:pt x="65" y="170"/>
                    </a:cubicBezTo>
                    <a:cubicBezTo>
                      <a:pt x="66" y="187"/>
                      <a:pt x="79" y="204"/>
                      <a:pt x="83" y="217"/>
                    </a:cubicBezTo>
                    <a:cubicBezTo>
                      <a:pt x="87" y="230"/>
                      <a:pt x="102" y="245"/>
                      <a:pt x="102" y="245"/>
                    </a:cubicBezTo>
                    <a:cubicBezTo>
                      <a:pt x="102" y="259"/>
                      <a:pt x="102" y="259"/>
                      <a:pt x="102" y="259"/>
                    </a:cubicBezTo>
                    <a:cubicBezTo>
                      <a:pt x="102" y="259"/>
                      <a:pt x="131" y="280"/>
                      <a:pt x="131" y="296"/>
                    </a:cubicBezTo>
                    <a:cubicBezTo>
                      <a:pt x="131" y="312"/>
                      <a:pt x="129" y="386"/>
                      <a:pt x="129" y="386"/>
                    </a:cubicBezTo>
                    <a:cubicBezTo>
                      <a:pt x="129" y="386"/>
                      <a:pt x="144" y="411"/>
                      <a:pt x="146" y="431"/>
                    </a:cubicBezTo>
                    <a:cubicBezTo>
                      <a:pt x="148" y="451"/>
                      <a:pt x="140" y="451"/>
                      <a:pt x="140" y="451"/>
                    </a:cubicBezTo>
                    <a:cubicBezTo>
                      <a:pt x="149" y="484"/>
                      <a:pt x="149" y="484"/>
                      <a:pt x="149" y="484"/>
                    </a:cubicBezTo>
                    <a:cubicBezTo>
                      <a:pt x="151" y="508"/>
                      <a:pt x="151" y="508"/>
                      <a:pt x="151" y="508"/>
                    </a:cubicBezTo>
                    <a:cubicBezTo>
                      <a:pt x="159" y="508"/>
                      <a:pt x="159" y="508"/>
                      <a:pt x="159" y="508"/>
                    </a:cubicBezTo>
                    <a:cubicBezTo>
                      <a:pt x="159" y="508"/>
                      <a:pt x="156" y="528"/>
                      <a:pt x="157" y="532"/>
                    </a:cubicBezTo>
                    <a:cubicBezTo>
                      <a:pt x="158" y="536"/>
                      <a:pt x="168" y="544"/>
                      <a:pt x="168" y="544"/>
                    </a:cubicBezTo>
                    <a:cubicBezTo>
                      <a:pt x="169" y="563"/>
                      <a:pt x="169" y="563"/>
                      <a:pt x="169" y="563"/>
                    </a:cubicBezTo>
                    <a:cubicBezTo>
                      <a:pt x="169" y="563"/>
                      <a:pt x="184" y="595"/>
                      <a:pt x="190" y="606"/>
                    </a:cubicBezTo>
                    <a:cubicBezTo>
                      <a:pt x="196" y="617"/>
                      <a:pt x="216" y="624"/>
                      <a:pt x="216" y="624"/>
                    </a:cubicBezTo>
                    <a:cubicBezTo>
                      <a:pt x="216" y="624"/>
                      <a:pt x="216" y="624"/>
                      <a:pt x="216" y="625"/>
                    </a:cubicBezTo>
                    <a:cubicBezTo>
                      <a:pt x="228" y="619"/>
                      <a:pt x="228" y="619"/>
                      <a:pt x="228" y="619"/>
                    </a:cubicBezTo>
                    <a:cubicBezTo>
                      <a:pt x="228" y="619"/>
                      <a:pt x="239" y="595"/>
                      <a:pt x="243" y="596"/>
                    </a:cubicBezTo>
                    <a:close/>
                  </a:path>
                </a:pathLst>
              </a:custGeom>
              <a:solidFill>
                <a:schemeClr val="bg1">
                  <a:lumMod val="85000"/>
                </a:schemeClr>
              </a:solidFill>
              <a:ln w="3175" cap="flat" cmpd="sng">
                <a:solidFill>
                  <a:schemeClr val="bg1">
                    <a:lumMod val="85000"/>
                  </a:schemeClr>
                </a:solidFill>
                <a:prstDash val="solid"/>
                <a:miter lim="800000"/>
                <a:headEnd type="none" w="med" len="med"/>
                <a:tailEnd type="none" w="med" len="med"/>
              </a:ln>
              <a:effectLst/>
              <a:extLst/>
            </p:spPr>
            <p:txBody>
              <a:bodyPr/>
              <a:lstStyle/>
              <a:p>
                <a:endParaRPr lang="de-DE" sz="1350"/>
              </a:p>
            </p:txBody>
          </p:sp>
          <p:sp>
            <p:nvSpPr>
              <p:cNvPr id="101" name="Freeform 285"/>
              <p:cNvSpPr>
                <a:spLocks/>
              </p:cNvSpPr>
              <p:nvPr/>
            </p:nvSpPr>
            <p:spPr bwMode="gray">
              <a:xfrm>
                <a:off x="10494627" y="1869054"/>
                <a:ext cx="137098" cy="134766"/>
              </a:xfrm>
              <a:custGeom>
                <a:avLst/>
                <a:gdLst>
                  <a:gd name="T0" fmla="*/ 11 w 372"/>
                  <a:gd name="T1" fmla="*/ 136 h 366"/>
                  <a:gd name="T2" fmla="*/ 11 w 372"/>
                  <a:gd name="T3" fmla="*/ 156 h 366"/>
                  <a:gd name="T4" fmla="*/ 23 w 372"/>
                  <a:gd name="T5" fmla="*/ 160 h 366"/>
                  <a:gd name="T6" fmla="*/ 33 w 372"/>
                  <a:gd name="T7" fmla="*/ 181 h 366"/>
                  <a:gd name="T8" fmla="*/ 42 w 372"/>
                  <a:gd name="T9" fmla="*/ 213 h 366"/>
                  <a:gd name="T10" fmla="*/ 70 w 372"/>
                  <a:gd name="T11" fmla="*/ 234 h 366"/>
                  <a:gd name="T12" fmla="*/ 90 w 372"/>
                  <a:gd name="T13" fmla="*/ 238 h 366"/>
                  <a:gd name="T14" fmla="*/ 91 w 372"/>
                  <a:gd name="T15" fmla="*/ 260 h 366"/>
                  <a:gd name="T16" fmla="*/ 112 w 372"/>
                  <a:gd name="T17" fmla="*/ 261 h 366"/>
                  <a:gd name="T18" fmla="*/ 114 w 372"/>
                  <a:gd name="T19" fmla="*/ 276 h 366"/>
                  <a:gd name="T20" fmla="*/ 110 w 372"/>
                  <a:gd name="T21" fmla="*/ 281 h 366"/>
                  <a:gd name="T22" fmla="*/ 110 w 372"/>
                  <a:gd name="T23" fmla="*/ 299 h 366"/>
                  <a:gd name="T24" fmla="*/ 122 w 372"/>
                  <a:gd name="T25" fmla="*/ 304 h 366"/>
                  <a:gd name="T26" fmla="*/ 122 w 372"/>
                  <a:gd name="T27" fmla="*/ 319 h 366"/>
                  <a:gd name="T28" fmla="*/ 161 w 372"/>
                  <a:gd name="T29" fmla="*/ 327 h 366"/>
                  <a:gd name="T30" fmla="*/ 180 w 372"/>
                  <a:gd name="T31" fmla="*/ 352 h 366"/>
                  <a:gd name="T32" fmla="*/ 167 w 372"/>
                  <a:gd name="T33" fmla="*/ 353 h 366"/>
                  <a:gd name="T34" fmla="*/ 206 w 372"/>
                  <a:gd name="T35" fmla="*/ 351 h 366"/>
                  <a:gd name="T36" fmla="*/ 230 w 372"/>
                  <a:gd name="T37" fmla="*/ 359 h 366"/>
                  <a:gd name="T38" fmla="*/ 265 w 372"/>
                  <a:gd name="T39" fmla="*/ 359 h 366"/>
                  <a:gd name="T40" fmla="*/ 277 w 372"/>
                  <a:gd name="T41" fmla="*/ 366 h 366"/>
                  <a:gd name="T42" fmla="*/ 324 w 372"/>
                  <a:gd name="T43" fmla="*/ 310 h 366"/>
                  <a:gd name="T44" fmla="*/ 334 w 372"/>
                  <a:gd name="T45" fmla="*/ 307 h 366"/>
                  <a:gd name="T46" fmla="*/ 325 w 372"/>
                  <a:gd name="T47" fmla="*/ 294 h 366"/>
                  <a:gd name="T48" fmla="*/ 333 w 372"/>
                  <a:gd name="T49" fmla="*/ 289 h 366"/>
                  <a:gd name="T50" fmla="*/ 334 w 372"/>
                  <a:gd name="T51" fmla="*/ 266 h 366"/>
                  <a:gd name="T52" fmla="*/ 350 w 372"/>
                  <a:gd name="T53" fmla="*/ 257 h 366"/>
                  <a:gd name="T54" fmla="*/ 354 w 372"/>
                  <a:gd name="T55" fmla="*/ 242 h 366"/>
                  <a:gd name="T56" fmla="*/ 364 w 372"/>
                  <a:gd name="T57" fmla="*/ 229 h 366"/>
                  <a:gd name="T58" fmla="*/ 346 w 372"/>
                  <a:gd name="T59" fmla="*/ 206 h 366"/>
                  <a:gd name="T60" fmla="*/ 360 w 372"/>
                  <a:gd name="T61" fmla="*/ 190 h 366"/>
                  <a:gd name="T62" fmla="*/ 346 w 372"/>
                  <a:gd name="T63" fmla="*/ 174 h 366"/>
                  <a:gd name="T64" fmla="*/ 360 w 372"/>
                  <a:gd name="T65" fmla="*/ 167 h 366"/>
                  <a:gd name="T66" fmla="*/ 360 w 372"/>
                  <a:gd name="T67" fmla="*/ 158 h 366"/>
                  <a:gd name="T68" fmla="*/ 366 w 372"/>
                  <a:gd name="T69" fmla="*/ 145 h 366"/>
                  <a:gd name="T70" fmla="*/ 358 w 372"/>
                  <a:gd name="T71" fmla="*/ 119 h 366"/>
                  <a:gd name="T72" fmla="*/ 366 w 372"/>
                  <a:gd name="T73" fmla="*/ 107 h 366"/>
                  <a:gd name="T74" fmla="*/ 360 w 372"/>
                  <a:gd name="T75" fmla="*/ 99 h 366"/>
                  <a:gd name="T76" fmla="*/ 366 w 372"/>
                  <a:gd name="T77" fmla="*/ 90 h 366"/>
                  <a:gd name="T78" fmla="*/ 358 w 372"/>
                  <a:gd name="T79" fmla="*/ 81 h 366"/>
                  <a:gd name="T80" fmla="*/ 368 w 372"/>
                  <a:gd name="T81" fmla="*/ 63 h 366"/>
                  <a:gd name="T82" fmla="*/ 349 w 372"/>
                  <a:gd name="T83" fmla="*/ 55 h 366"/>
                  <a:gd name="T84" fmla="*/ 336 w 372"/>
                  <a:gd name="T85" fmla="*/ 43 h 366"/>
                  <a:gd name="T86" fmla="*/ 318 w 372"/>
                  <a:gd name="T87" fmla="*/ 46 h 366"/>
                  <a:gd name="T88" fmla="*/ 308 w 372"/>
                  <a:gd name="T89" fmla="*/ 30 h 366"/>
                  <a:gd name="T90" fmla="*/ 293 w 372"/>
                  <a:gd name="T91" fmla="*/ 33 h 366"/>
                  <a:gd name="T92" fmla="*/ 285 w 372"/>
                  <a:gd name="T93" fmla="*/ 21 h 366"/>
                  <a:gd name="T94" fmla="*/ 246 w 372"/>
                  <a:gd name="T95" fmla="*/ 21 h 366"/>
                  <a:gd name="T96" fmla="*/ 245 w 372"/>
                  <a:gd name="T97" fmla="*/ 1 h 366"/>
                  <a:gd name="T98" fmla="*/ 205 w 372"/>
                  <a:gd name="T99" fmla="*/ 5 h 366"/>
                  <a:gd name="T100" fmla="*/ 170 w 372"/>
                  <a:gd name="T101" fmla="*/ 25 h 366"/>
                  <a:gd name="T102" fmla="*/ 172 w 372"/>
                  <a:gd name="T103" fmla="*/ 49 h 366"/>
                  <a:gd name="T104" fmla="*/ 125 w 372"/>
                  <a:gd name="T105" fmla="*/ 68 h 366"/>
                  <a:gd name="T106" fmla="*/ 116 w 372"/>
                  <a:gd name="T107" fmla="*/ 91 h 366"/>
                  <a:gd name="T108" fmla="*/ 77 w 372"/>
                  <a:gd name="T109" fmla="*/ 127 h 366"/>
                  <a:gd name="T110" fmla="*/ 51 w 372"/>
                  <a:gd name="T111" fmla="*/ 121 h 366"/>
                  <a:gd name="T112" fmla="*/ 38 w 372"/>
                  <a:gd name="T113" fmla="*/ 127 h 366"/>
                  <a:gd name="T114" fmla="*/ 26 w 372"/>
                  <a:gd name="T115" fmla="*/ 117 h 366"/>
                  <a:gd name="T116" fmla="*/ 0 w 372"/>
                  <a:gd name="T117" fmla="*/ 117 h 366"/>
                  <a:gd name="T118" fmla="*/ 2 w 372"/>
                  <a:gd name="T119" fmla="*/ 127 h 366"/>
                  <a:gd name="T120" fmla="*/ 11 w 372"/>
                  <a:gd name="T121" fmla="*/ 13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2" h="366">
                    <a:moveTo>
                      <a:pt x="11" y="136"/>
                    </a:moveTo>
                    <a:cubicBezTo>
                      <a:pt x="11" y="156"/>
                      <a:pt x="11" y="156"/>
                      <a:pt x="11" y="156"/>
                    </a:cubicBezTo>
                    <a:cubicBezTo>
                      <a:pt x="11" y="156"/>
                      <a:pt x="19" y="150"/>
                      <a:pt x="23" y="160"/>
                    </a:cubicBezTo>
                    <a:cubicBezTo>
                      <a:pt x="27" y="170"/>
                      <a:pt x="33" y="181"/>
                      <a:pt x="33" y="181"/>
                    </a:cubicBezTo>
                    <a:cubicBezTo>
                      <a:pt x="33" y="181"/>
                      <a:pt x="35" y="204"/>
                      <a:pt x="42" y="213"/>
                    </a:cubicBezTo>
                    <a:cubicBezTo>
                      <a:pt x="49" y="222"/>
                      <a:pt x="70" y="234"/>
                      <a:pt x="70" y="234"/>
                    </a:cubicBezTo>
                    <a:cubicBezTo>
                      <a:pt x="70" y="234"/>
                      <a:pt x="88" y="231"/>
                      <a:pt x="90" y="238"/>
                    </a:cubicBezTo>
                    <a:cubicBezTo>
                      <a:pt x="92" y="245"/>
                      <a:pt x="91" y="260"/>
                      <a:pt x="91" y="260"/>
                    </a:cubicBezTo>
                    <a:cubicBezTo>
                      <a:pt x="112" y="261"/>
                      <a:pt x="112" y="261"/>
                      <a:pt x="112" y="261"/>
                    </a:cubicBezTo>
                    <a:cubicBezTo>
                      <a:pt x="114" y="276"/>
                      <a:pt x="114" y="276"/>
                      <a:pt x="114" y="276"/>
                    </a:cubicBezTo>
                    <a:cubicBezTo>
                      <a:pt x="110" y="281"/>
                      <a:pt x="110" y="281"/>
                      <a:pt x="110" y="281"/>
                    </a:cubicBezTo>
                    <a:cubicBezTo>
                      <a:pt x="110" y="299"/>
                      <a:pt x="110" y="299"/>
                      <a:pt x="110" y="299"/>
                    </a:cubicBezTo>
                    <a:cubicBezTo>
                      <a:pt x="110" y="299"/>
                      <a:pt x="122" y="297"/>
                      <a:pt x="122" y="304"/>
                    </a:cubicBezTo>
                    <a:cubicBezTo>
                      <a:pt x="122" y="311"/>
                      <a:pt x="122" y="319"/>
                      <a:pt x="122" y="319"/>
                    </a:cubicBezTo>
                    <a:cubicBezTo>
                      <a:pt x="122" y="319"/>
                      <a:pt x="148" y="322"/>
                      <a:pt x="161" y="327"/>
                    </a:cubicBezTo>
                    <a:cubicBezTo>
                      <a:pt x="171" y="331"/>
                      <a:pt x="177" y="345"/>
                      <a:pt x="180" y="352"/>
                    </a:cubicBezTo>
                    <a:cubicBezTo>
                      <a:pt x="167" y="353"/>
                      <a:pt x="167" y="353"/>
                      <a:pt x="167" y="353"/>
                    </a:cubicBezTo>
                    <a:cubicBezTo>
                      <a:pt x="206" y="351"/>
                      <a:pt x="206" y="351"/>
                      <a:pt x="206" y="351"/>
                    </a:cubicBezTo>
                    <a:cubicBezTo>
                      <a:pt x="206" y="351"/>
                      <a:pt x="222" y="358"/>
                      <a:pt x="230" y="359"/>
                    </a:cubicBezTo>
                    <a:cubicBezTo>
                      <a:pt x="238" y="360"/>
                      <a:pt x="265" y="359"/>
                      <a:pt x="265" y="359"/>
                    </a:cubicBezTo>
                    <a:cubicBezTo>
                      <a:pt x="277" y="366"/>
                      <a:pt x="277" y="366"/>
                      <a:pt x="277" y="366"/>
                    </a:cubicBezTo>
                    <a:cubicBezTo>
                      <a:pt x="324" y="310"/>
                      <a:pt x="324" y="310"/>
                      <a:pt x="324" y="310"/>
                    </a:cubicBezTo>
                    <a:cubicBezTo>
                      <a:pt x="334" y="307"/>
                      <a:pt x="334" y="307"/>
                      <a:pt x="334" y="307"/>
                    </a:cubicBezTo>
                    <a:cubicBezTo>
                      <a:pt x="325" y="294"/>
                      <a:pt x="325" y="294"/>
                      <a:pt x="325" y="294"/>
                    </a:cubicBezTo>
                    <a:cubicBezTo>
                      <a:pt x="333" y="289"/>
                      <a:pt x="333" y="289"/>
                      <a:pt x="333" y="289"/>
                    </a:cubicBezTo>
                    <a:cubicBezTo>
                      <a:pt x="334" y="266"/>
                      <a:pt x="334" y="266"/>
                      <a:pt x="334" y="266"/>
                    </a:cubicBezTo>
                    <a:cubicBezTo>
                      <a:pt x="334" y="266"/>
                      <a:pt x="349" y="265"/>
                      <a:pt x="350" y="257"/>
                    </a:cubicBezTo>
                    <a:cubicBezTo>
                      <a:pt x="352" y="249"/>
                      <a:pt x="354" y="242"/>
                      <a:pt x="354" y="242"/>
                    </a:cubicBezTo>
                    <a:cubicBezTo>
                      <a:pt x="354" y="242"/>
                      <a:pt x="365" y="235"/>
                      <a:pt x="364" y="229"/>
                    </a:cubicBezTo>
                    <a:cubicBezTo>
                      <a:pt x="362" y="222"/>
                      <a:pt x="345" y="211"/>
                      <a:pt x="346" y="206"/>
                    </a:cubicBezTo>
                    <a:cubicBezTo>
                      <a:pt x="348" y="201"/>
                      <a:pt x="360" y="190"/>
                      <a:pt x="360" y="190"/>
                    </a:cubicBezTo>
                    <a:cubicBezTo>
                      <a:pt x="346" y="174"/>
                      <a:pt x="346" y="174"/>
                      <a:pt x="346" y="174"/>
                    </a:cubicBezTo>
                    <a:cubicBezTo>
                      <a:pt x="360" y="167"/>
                      <a:pt x="360" y="167"/>
                      <a:pt x="360" y="167"/>
                    </a:cubicBezTo>
                    <a:cubicBezTo>
                      <a:pt x="360" y="158"/>
                      <a:pt x="360" y="158"/>
                      <a:pt x="360" y="158"/>
                    </a:cubicBezTo>
                    <a:cubicBezTo>
                      <a:pt x="360" y="158"/>
                      <a:pt x="369" y="158"/>
                      <a:pt x="366" y="145"/>
                    </a:cubicBezTo>
                    <a:cubicBezTo>
                      <a:pt x="364" y="131"/>
                      <a:pt x="356" y="125"/>
                      <a:pt x="358" y="119"/>
                    </a:cubicBezTo>
                    <a:cubicBezTo>
                      <a:pt x="361" y="114"/>
                      <a:pt x="366" y="107"/>
                      <a:pt x="366" y="107"/>
                    </a:cubicBezTo>
                    <a:cubicBezTo>
                      <a:pt x="360" y="99"/>
                      <a:pt x="360" y="99"/>
                      <a:pt x="360" y="99"/>
                    </a:cubicBezTo>
                    <a:cubicBezTo>
                      <a:pt x="366" y="90"/>
                      <a:pt x="366" y="90"/>
                      <a:pt x="366" y="90"/>
                    </a:cubicBezTo>
                    <a:cubicBezTo>
                      <a:pt x="358" y="81"/>
                      <a:pt x="358" y="81"/>
                      <a:pt x="358" y="81"/>
                    </a:cubicBezTo>
                    <a:cubicBezTo>
                      <a:pt x="358" y="81"/>
                      <a:pt x="372" y="71"/>
                      <a:pt x="368" y="63"/>
                    </a:cubicBezTo>
                    <a:cubicBezTo>
                      <a:pt x="364" y="55"/>
                      <a:pt x="349" y="55"/>
                      <a:pt x="349" y="55"/>
                    </a:cubicBezTo>
                    <a:cubicBezTo>
                      <a:pt x="349" y="55"/>
                      <a:pt x="344" y="43"/>
                      <a:pt x="336" y="43"/>
                    </a:cubicBezTo>
                    <a:cubicBezTo>
                      <a:pt x="328" y="43"/>
                      <a:pt x="318" y="46"/>
                      <a:pt x="318" y="46"/>
                    </a:cubicBezTo>
                    <a:cubicBezTo>
                      <a:pt x="308" y="30"/>
                      <a:pt x="308" y="30"/>
                      <a:pt x="308" y="30"/>
                    </a:cubicBezTo>
                    <a:cubicBezTo>
                      <a:pt x="293" y="33"/>
                      <a:pt x="293" y="33"/>
                      <a:pt x="293" y="33"/>
                    </a:cubicBezTo>
                    <a:cubicBezTo>
                      <a:pt x="285" y="21"/>
                      <a:pt x="285" y="21"/>
                      <a:pt x="285" y="21"/>
                    </a:cubicBezTo>
                    <a:cubicBezTo>
                      <a:pt x="246" y="21"/>
                      <a:pt x="246" y="21"/>
                      <a:pt x="246" y="21"/>
                    </a:cubicBezTo>
                    <a:cubicBezTo>
                      <a:pt x="245" y="1"/>
                      <a:pt x="245" y="1"/>
                      <a:pt x="245" y="1"/>
                    </a:cubicBezTo>
                    <a:cubicBezTo>
                      <a:pt x="236" y="0"/>
                      <a:pt x="218" y="0"/>
                      <a:pt x="205" y="5"/>
                    </a:cubicBezTo>
                    <a:cubicBezTo>
                      <a:pt x="188" y="11"/>
                      <a:pt x="170" y="25"/>
                      <a:pt x="170" y="25"/>
                    </a:cubicBezTo>
                    <a:cubicBezTo>
                      <a:pt x="170" y="25"/>
                      <a:pt x="173" y="48"/>
                      <a:pt x="172" y="49"/>
                    </a:cubicBezTo>
                    <a:cubicBezTo>
                      <a:pt x="171" y="50"/>
                      <a:pt x="132" y="61"/>
                      <a:pt x="125" y="68"/>
                    </a:cubicBezTo>
                    <a:cubicBezTo>
                      <a:pt x="118" y="75"/>
                      <a:pt x="116" y="91"/>
                      <a:pt x="116" y="91"/>
                    </a:cubicBezTo>
                    <a:cubicBezTo>
                      <a:pt x="116" y="91"/>
                      <a:pt x="95" y="118"/>
                      <a:pt x="77" y="127"/>
                    </a:cubicBezTo>
                    <a:cubicBezTo>
                      <a:pt x="59" y="136"/>
                      <a:pt x="58" y="127"/>
                      <a:pt x="51" y="121"/>
                    </a:cubicBezTo>
                    <a:cubicBezTo>
                      <a:pt x="44" y="115"/>
                      <a:pt x="42" y="127"/>
                      <a:pt x="38" y="127"/>
                    </a:cubicBezTo>
                    <a:cubicBezTo>
                      <a:pt x="34" y="127"/>
                      <a:pt x="28" y="121"/>
                      <a:pt x="26" y="117"/>
                    </a:cubicBezTo>
                    <a:cubicBezTo>
                      <a:pt x="24" y="113"/>
                      <a:pt x="0" y="117"/>
                      <a:pt x="0" y="117"/>
                    </a:cubicBezTo>
                    <a:cubicBezTo>
                      <a:pt x="2" y="127"/>
                      <a:pt x="2" y="127"/>
                      <a:pt x="2" y="127"/>
                    </a:cubicBezTo>
                    <a:lnTo>
                      <a:pt x="11" y="136"/>
                    </a:lnTo>
                    <a:close/>
                  </a:path>
                </a:pathLst>
              </a:custGeom>
              <a:solidFill>
                <a:schemeClr val="bg1">
                  <a:lumMod val="85000"/>
                </a:schemeClr>
              </a:solidFill>
              <a:ln w="3175" cap="flat" cmpd="sng">
                <a:solidFill>
                  <a:schemeClr val="bg1">
                    <a:lumMod val="85000"/>
                  </a:schemeClr>
                </a:solidFill>
                <a:prstDash val="solid"/>
                <a:miter lim="800000"/>
                <a:headEnd type="none" w="med" len="med"/>
                <a:tailEnd type="none" w="med" len="med"/>
              </a:ln>
              <a:effectLst/>
              <a:extLst/>
            </p:spPr>
            <p:txBody>
              <a:bodyPr/>
              <a:lstStyle/>
              <a:p>
                <a:endParaRPr lang="de-DE" sz="1350"/>
              </a:p>
            </p:txBody>
          </p:sp>
          <p:sp>
            <p:nvSpPr>
              <p:cNvPr id="102" name="Freeform 286"/>
              <p:cNvSpPr>
                <a:spLocks/>
              </p:cNvSpPr>
              <p:nvPr/>
            </p:nvSpPr>
            <p:spPr bwMode="gray">
              <a:xfrm>
                <a:off x="10401357" y="1912104"/>
                <a:ext cx="159558" cy="180623"/>
              </a:xfrm>
              <a:custGeom>
                <a:avLst/>
                <a:gdLst>
                  <a:gd name="T0" fmla="*/ 0 w 433"/>
                  <a:gd name="T1" fmla="*/ 377 h 490"/>
                  <a:gd name="T2" fmla="*/ 22 w 433"/>
                  <a:gd name="T3" fmla="*/ 394 h 490"/>
                  <a:gd name="T4" fmla="*/ 30 w 433"/>
                  <a:gd name="T5" fmla="*/ 423 h 490"/>
                  <a:gd name="T6" fmla="*/ 37 w 433"/>
                  <a:gd name="T7" fmla="*/ 443 h 490"/>
                  <a:gd name="T8" fmla="*/ 27 w 433"/>
                  <a:gd name="T9" fmla="*/ 465 h 490"/>
                  <a:gd name="T10" fmla="*/ 27 w 433"/>
                  <a:gd name="T11" fmla="*/ 487 h 490"/>
                  <a:gd name="T12" fmla="*/ 78 w 433"/>
                  <a:gd name="T13" fmla="*/ 485 h 490"/>
                  <a:gd name="T14" fmla="*/ 83 w 433"/>
                  <a:gd name="T15" fmla="*/ 473 h 490"/>
                  <a:gd name="T16" fmla="*/ 97 w 433"/>
                  <a:gd name="T17" fmla="*/ 474 h 490"/>
                  <a:gd name="T18" fmla="*/ 106 w 433"/>
                  <a:gd name="T19" fmla="*/ 454 h 490"/>
                  <a:gd name="T20" fmla="*/ 124 w 433"/>
                  <a:gd name="T21" fmla="*/ 446 h 490"/>
                  <a:gd name="T22" fmla="*/ 142 w 433"/>
                  <a:gd name="T23" fmla="*/ 401 h 490"/>
                  <a:gd name="T24" fmla="*/ 171 w 433"/>
                  <a:gd name="T25" fmla="*/ 413 h 490"/>
                  <a:gd name="T26" fmla="*/ 181 w 433"/>
                  <a:gd name="T27" fmla="*/ 423 h 490"/>
                  <a:gd name="T28" fmla="*/ 198 w 433"/>
                  <a:gd name="T29" fmla="*/ 424 h 490"/>
                  <a:gd name="T30" fmla="*/ 223 w 433"/>
                  <a:gd name="T31" fmla="*/ 433 h 490"/>
                  <a:gd name="T32" fmla="*/ 236 w 433"/>
                  <a:gd name="T33" fmla="*/ 426 h 490"/>
                  <a:gd name="T34" fmla="*/ 255 w 433"/>
                  <a:gd name="T35" fmla="*/ 426 h 490"/>
                  <a:gd name="T36" fmla="*/ 270 w 433"/>
                  <a:gd name="T37" fmla="*/ 386 h 490"/>
                  <a:gd name="T38" fmla="*/ 284 w 433"/>
                  <a:gd name="T39" fmla="*/ 374 h 490"/>
                  <a:gd name="T40" fmla="*/ 295 w 433"/>
                  <a:gd name="T41" fmla="*/ 371 h 490"/>
                  <a:gd name="T42" fmla="*/ 318 w 433"/>
                  <a:gd name="T43" fmla="*/ 347 h 490"/>
                  <a:gd name="T44" fmla="*/ 329 w 433"/>
                  <a:gd name="T45" fmla="*/ 311 h 490"/>
                  <a:gd name="T46" fmla="*/ 353 w 433"/>
                  <a:gd name="T47" fmla="*/ 298 h 490"/>
                  <a:gd name="T48" fmla="*/ 383 w 433"/>
                  <a:gd name="T49" fmla="*/ 259 h 490"/>
                  <a:gd name="T50" fmla="*/ 412 w 433"/>
                  <a:gd name="T51" fmla="*/ 252 h 490"/>
                  <a:gd name="T52" fmla="*/ 420 w 433"/>
                  <a:gd name="T53" fmla="*/ 236 h 490"/>
                  <a:gd name="T54" fmla="*/ 433 w 433"/>
                  <a:gd name="T55" fmla="*/ 235 h 490"/>
                  <a:gd name="T56" fmla="*/ 414 w 433"/>
                  <a:gd name="T57" fmla="*/ 210 h 490"/>
                  <a:gd name="T58" fmla="*/ 375 w 433"/>
                  <a:gd name="T59" fmla="*/ 202 h 490"/>
                  <a:gd name="T60" fmla="*/ 375 w 433"/>
                  <a:gd name="T61" fmla="*/ 187 h 490"/>
                  <a:gd name="T62" fmla="*/ 363 w 433"/>
                  <a:gd name="T63" fmla="*/ 182 h 490"/>
                  <a:gd name="T64" fmla="*/ 363 w 433"/>
                  <a:gd name="T65" fmla="*/ 164 h 490"/>
                  <a:gd name="T66" fmla="*/ 367 w 433"/>
                  <a:gd name="T67" fmla="*/ 159 h 490"/>
                  <a:gd name="T68" fmla="*/ 365 w 433"/>
                  <a:gd name="T69" fmla="*/ 144 h 490"/>
                  <a:gd name="T70" fmla="*/ 344 w 433"/>
                  <a:gd name="T71" fmla="*/ 143 h 490"/>
                  <a:gd name="T72" fmla="*/ 343 w 433"/>
                  <a:gd name="T73" fmla="*/ 121 h 490"/>
                  <a:gd name="T74" fmla="*/ 323 w 433"/>
                  <a:gd name="T75" fmla="*/ 117 h 490"/>
                  <a:gd name="T76" fmla="*/ 295 w 433"/>
                  <a:gd name="T77" fmla="*/ 96 h 490"/>
                  <a:gd name="T78" fmla="*/ 286 w 433"/>
                  <a:gd name="T79" fmla="*/ 64 h 490"/>
                  <a:gd name="T80" fmla="*/ 276 w 433"/>
                  <a:gd name="T81" fmla="*/ 43 h 490"/>
                  <a:gd name="T82" fmla="*/ 264 w 433"/>
                  <a:gd name="T83" fmla="*/ 39 h 490"/>
                  <a:gd name="T84" fmla="*/ 264 w 433"/>
                  <a:gd name="T85" fmla="*/ 19 h 490"/>
                  <a:gd name="T86" fmla="*/ 255 w 433"/>
                  <a:gd name="T87" fmla="*/ 10 h 490"/>
                  <a:gd name="T88" fmla="*/ 253 w 433"/>
                  <a:gd name="T89" fmla="*/ 0 h 490"/>
                  <a:gd name="T90" fmla="*/ 230 w 433"/>
                  <a:gd name="T91" fmla="*/ 2 h 490"/>
                  <a:gd name="T92" fmla="*/ 219 w 433"/>
                  <a:gd name="T93" fmla="*/ 10 h 490"/>
                  <a:gd name="T94" fmla="*/ 211 w 433"/>
                  <a:gd name="T95" fmla="*/ 10 h 490"/>
                  <a:gd name="T96" fmla="*/ 195 w 433"/>
                  <a:gd name="T97" fmla="*/ 18 h 490"/>
                  <a:gd name="T98" fmla="*/ 177 w 433"/>
                  <a:gd name="T99" fmla="*/ 37 h 490"/>
                  <a:gd name="T100" fmla="*/ 172 w 433"/>
                  <a:gd name="T101" fmla="*/ 24 h 490"/>
                  <a:gd name="T102" fmla="*/ 166 w 433"/>
                  <a:gd name="T103" fmla="*/ 24 h 490"/>
                  <a:gd name="T104" fmla="*/ 159 w 433"/>
                  <a:gd name="T105" fmla="*/ 10 h 490"/>
                  <a:gd name="T106" fmla="*/ 114 w 433"/>
                  <a:gd name="T107" fmla="*/ 20 h 490"/>
                  <a:gd name="T108" fmla="*/ 53 w 433"/>
                  <a:gd name="T109" fmla="*/ 26 h 490"/>
                  <a:gd name="T110" fmla="*/ 53 w 433"/>
                  <a:gd name="T111" fmla="*/ 143 h 490"/>
                  <a:gd name="T112" fmla="*/ 49 w 433"/>
                  <a:gd name="T113" fmla="*/ 147 h 490"/>
                  <a:gd name="T114" fmla="*/ 50 w 433"/>
                  <a:gd name="T115" fmla="*/ 228 h 490"/>
                  <a:gd name="T116" fmla="*/ 2 w 433"/>
                  <a:gd name="T117" fmla="*/ 228 h 490"/>
                  <a:gd name="T118" fmla="*/ 0 w 433"/>
                  <a:gd name="T119" fmla="*/ 37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3" h="490">
                    <a:moveTo>
                      <a:pt x="0" y="377"/>
                    </a:moveTo>
                    <a:cubicBezTo>
                      <a:pt x="9" y="381"/>
                      <a:pt x="18" y="386"/>
                      <a:pt x="22" y="394"/>
                    </a:cubicBezTo>
                    <a:cubicBezTo>
                      <a:pt x="31" y="413"/>
                      <a:pt x="30" y="423"/>
                      <a:pt x="30" y="423"/>
                    </a:cubicBezTo>
                    <a:cubicBezTo>
                      <a:pt x="30" y="423"/>
                      <a:pt x="39" y="434"/>
                      <a:pt x="37" y="443"/>
                    </a:cubicBezTo>
                    <a:cubicBezTo>
                      <a:pt x="35" y="452"/>
                      <a:pt x="27" y="465"/>
                      <a:pt x="27" y="465"/>
                    </a:cubicBezTo>
                    <a:cubicBezTo>
                      <a:pt x="27" y="465"/>
                      <a:pt x="22" y="484"/>
                      <a:pt x="27" y="487"/>
                    </a:cubicBezTo>
                    <a:cubicBezTo>
                      <a:pt x="32" y="490"/>
                      <a:pt x="78" y="485"/>
                      <a:pt x="78" y="485"/>
                    </a:cubicBezTo>
                    <a:cubicBezTo>
                      <a:pt x="78" y="485"/>
                      <a:pt x="79" y="474"/>
                      <a:pt x="83" y="473"/>
                    </a:cubicBezTo>
                    <a:cubicBezTo>
                      <a:pt x="87" y="472"/>
                      <a:pt x="97" y="474"/>
                      <a:pt x="97" y="474"/>
                    </a:cubicBezTo>
                    <a:cubicBezTo>
                      <a:pt x="97" y="474"/>
                      <a:pt x="99" y="457"/>
                      <a:pt x="106" y="454"/>
                    </a:cubicBezTo>
                    <a:cubicBezTo>
                      <a:pt x="113" y="451"/>
                      <a:pt x="124" y="453"/>
                      <a:pt x="124" y="446"/>
                    </a:cubicBezTo>
                    <a:cubicBezTo>
                      <a:pt x="124" y="439"/>
                      <a:pt x="129" y="401"/>
                      <a:pt x="142" y="401"/>
                    </a:cubicBezTo>
                    <a:cubicBezTo>
                      <a:pt x="155" y="401"/>
                      <a:pt x="171" y="413"/>
                      <a:pt x="171" y="413"/>
                    </a:cubicBezTo>
                    <a:cubicBezTo>
                      <a:pt x="181" y="423"/>
                      <a:pt x="181" y="423"/>
                      <a:pt x="181" y="423"/>
                    </a:cubicBezTo>
                    <a:cubicBezTo>
                      <a:pt x="198" y="424"/>
                      <a:pt x="198" y="424"/>
                      <a:pt x="198" y="424"/>
                    </a:cubicBezTo>
                    <a:cubicBezTo>
                      <a:pt x="198" y="424"/>
                      <a:pt x="213" y="435"/>
                      <a:pt x="223" y="433"/>
                    </a:cubicBezTo>
                    <a:cubicBezTo>
                      <a:pt x="233" y="431"/>
                      <a:pt x="236" y="426"/>
                      <a:pt x="236" y="426"/>
                    </a:cubicBezTo>
                    <a:cubicBezTo>
                      <a:pt x="236" y="426"/>
                      <a:pt x="244" y="433"/>
                      <a:pt x="255" y="426"/>
                    </a:cubicBezTo>
                    <a:cubicBezTo>
                      <a:pt x="266" y="419"/>
                      <a:pt x="270" y="386"/>
                      <a:pt x="270" y="386"/>
                    </a:cubicBezTo>
                    <a:cubicBezTo>
                      <a:pt x="284" y="374"/>
                      <a:pt x="284" y="374"/>
                      <a:pt x="284" y="374"/>
                    </a:cubicBezTo>
                    <a:cubicBezTo>
                      <a:pt x="295" y="371"/>
                      <a:pt x="295" y="371"/>
                      <a:pt x="295" y="371"/>
                    </a:cubicBezTo>
                    <a:cubicBezTo>
                      <a:pt x="295" y="371"/>
                      <a:pt x="318" y="353"/>
                      <a:pt x="318" y="347"/>
                    </a:cubicBezTo>
                    <a:cubicBezTo>
                      <a:pt x="318" y="341"/>
                      <a:pt x="319" y="318"/>
                      <a:pt x="329" y="311"/>
                    </a:cubicBezTo>
                    <a:cubicBezTo>
                      <a:pt x="339" y="304"/>
                      <a:pt x="342" y="305"/>
                      <a:pt x="353" y="298"/>
                    </a:cubicBezTo>
                    <a:cubicBezTo>
                      <a:pt x="364" y="291"/>
                      <a:pt x="378" y="265"/>
                      <a:pt x="383" y="259"/>
                    </a:cubicBezTo>
                    <a:cubicBezTo>
                      <a:pt x="388" y="253"/>
                      <a:pt x="412" y="252"/>
                      <a:pt x="412" y="252"/>
                    </a:cubicBezTo>
                    <a:cubicBezTo>
                      <a:pt x="420" y="236"/>
                      <a:pt x="420" y="236"/>
                      <a:pt x="420" y="236"/>
                    </a:cubicBezTo>
                    <a:cubicBezTo>
                      <a:pt x="433" y="235"/>
                      <a:pt x="433" y="235"/>
                      <a:pt x="433" y="235"/>
                    </a:cubicBezTo>
                    <a:cubicBezTo>
                      <a:pt x="430" y="228"/>
                      <a:pt x="424" y="214"/>
                      <a:pt x="414" y="210"/>
                    </a:cubicBezTo>
                    <a:cubicBezTo>
                      <a:pt x="401" y="205"/>
                      <a:pt x="375" y="202"/>
                      <a:pt x="375" y="202"/>
                    </a:cubicBezTo>
                    <a:cubicBezTo>
                      <a:pt x="375" y="202"/>
                      <a:pt x="375" y="194"/>
                      <a:pt x="375" y="187"/>
                    </a:cubicBezTo>
                    <a:cubicBezTo>
                      <a:pt x="375" y="180"/>
                      <a:pt x="363" y="182"/>
                      <a:pt x="363" y="182"/>
                    </a:cubicBezTo>
                    <a:cubicBezTo>
                      <a:pt x="363" y="164"/>
                      <a:pt x="363" y="164"/>
                      <a:pt x="363" y="164"/>
                    </a:cubicBezTo>
                    <a:cubicBezTo>
                      <a:pt x="367" y="159"/>
                      <a:pt x="367" y="159"/>
                      <a:pt x="367" y="159"/>
                    </a:cubicBezTo>
                    <a:cubicBezTo>
                      <a:pt x="365" y="144"/>
                      <a:pt x="365" y="144"/>
                      <a:pt x="365" y="144"/>
                    </a:cubicBezTo>
                    <a:cubicBezTo>
                      <a:pt x="344" y="143"/>
                      <a:pt x="344" y="143"/>
                      <a:pt x="344" y="143"/>
                    </a:cubicBezTo>
                    <a:cubicBezTo>
                      <a:pt x="344" y="143"/>
                      <a:pt x="345" y="128"/>
                      <a:pt x="343" y="121"/>
                    </a:cubicBezTo>
                    <a:cubicBezTo>
                      <a:pt x="341" y="114"/>
                      <a:pt x="323" y="117"/>
                      <a:pt x="323" y="117"/>
                    </a:cubicBezTo>
                    <a:cubicBezTo>
                      <a:pt x="323" y="117"/>
                      <a:pt x="302" y="105"/>
                      <a:pt x="295" y="96"/>
                    </a:cubicBezTo>
                    <a:cubicBezTo>
                      <a:pt x="288" y="87"/>
                      <a:pt x="286" y="64"/>
                      <a:pt x="286" y="64"/>
                    </a:cubicBezTo>
                    <a:cubicBezTo>
                      <a:pt x="286" y="64"/>
                      <a:pt x="280" y="53"/>
                      <a:pt x="276" y="43"/>
                    </a:cubicBezTo>
                    <a:cubicBezTo>
                      <a:pt x="272" y="33"/>
                      <a:pt x="264" y="39"/>
                      <a:pt x="264" y="39"/>
                    </a:cubicBezTo>
                    <a:cubicBezTo>
                      <a:pt x="264" y="19"/>
                      <a:pt x="264" y="19"/>
                      <a:pt x="264" y="19"/>
                    </a:cubicBezTo>
                    <a:cubicBezTo>
                      <a:pt x="255" y="10"/>
                      <a:pt x="255" y="10"/>
                      <a:pt x="255" y="10"/>
                    </a:cubicBezTo>
                    <a:cubicBezTo>
                      <a:pt x="253" y="0"/>
                      <a:pt x="253" y="0"/>
                      <a:pt x="253" y="0"/>
                    </a:cubicBezTo>
                    <a:cubicBezTo>
                      <a:pt x="230" y="2"/>
                      <a:pt x="230" y="2"/>
                      <a:pt x="230" y="2"/>
                    </a:cubicBezTo>
                    <a:cubicBezTo>
                      <a:pt x="219" y="10"/>
                      <a:pt x="219" y="10"/>
                      <a:pt x="219" y="10"/>
                    </a:cubicBezTo>
                    <a:cubicBezTo>
                      <a:pt x="211" y="10"/>
                      <a:pt x="211" y="10"/>
                      <a:pt x="211" y="10"/>
                    </a:cubicBezTo>
                    <a:cubicBezTo>
                      <a:pt x="211" y="10"/>
                      <a:pt x="201" y="12"/>
                      <a:pt x="195" y="18"/>
                    </a:cubicBezTo>
                    <a:cubicBezTo>
                      <a:pt x="190" y="23"/>
                      <a:pt x="180" y="36"/>
                      <a:pt x="177" y="37"/>
                    </a:cubicBezTo>
                    <a:cubicBezTo>
                      <a:pt x="174" y="38"/>
                      <a:pt x="172" y="24"/>
                      <a:pt x="172" y="24"/>
                    </a:cubicBezTo>
                    <a:cubicBezTo>
                      <a:pt x="166" y="24"/>
                      <a:pt x="166" y="24"/>
                      <a:pt x="166" y="24"/>
                    </a:cubicBezTo>
                    <a:cubicBezTo>
                      <a:pt x="166" y="24"/>
                      <a:pt x="168" y="10"/>
                      <a:pt x="159" y="10"/>
                    </a:cubicBezTo>
                    <a:cubicBezTo>
                      <a:pt x="151" y="10"/>
                      <a:pt x="135" y="18"/>
                      <a:pt x="114" y="20"/>
                    </a:cubicBezTo>
                    <a:cubicBezTo>
                      <a:pt x="92" y="23"/>
                      <a:pt x="53" y="26"/>
                      <a:pt x="53" y="26"/>
                    </a:cubicBezTo>
                    <a:cubicBezTo>
                      <a:pt x="53" y="143"/>
                      <a:pt x="53" y="143"/>
                      <a:pt x="53" y="143"/>
                    </a:cubicBezTo>
                    <a:cubicBezTo>
                      <a:pt x="49" y="147"/>
                      <a:pt x="49" y="147"/>
                      <a:pt x="49" y="147"/>
                    </a:cubicBezTo>
                    <a:cubicBezTo>
                      <a:pt x="50" y="228"/>
                      <a:pt x="50" y="228"/>
                      <a:pt x="50" y="228"/>
                    </a:cubicBezTo>
                    <a:cubicBezTo>
                      <a:pt x="2" y="228"/>
                      <a:pt x="2" y="228"/>
                      <a:pt x="2" y="228"/>
                    </a:cubicBezTo>
                    <a:lnTo>
                      <a:pt x="0" y="377"/>
                    </a:lnTo>
                    <a:close/>
                  </a:path>
                </a:pathLst>
              </a:custGeom>
              <a:solidFill>
                <a:schemeClr val="bg1">
                  <a:lumMod val="85000"/>
                </a:schemeClr>
              </a:solidFill>
              <a:ln w="3175" cap="flat" cmpd="sng">
                <a:solidFill>
                  <a:schemeClr val="bg1">
                    <a:lumMod val="85000"/>
                  </a:schemeClr>
                </a:solidFill>
                <a:prstDash val="solid"/>
                <a:miter lim="800000"/>
                <a:headEnd type="none" w="med" len="med"/>
                <a:tailEnd type="none" w="med" len="med"/>
              </a:ln>
              <a:effectLst/>
              <a:extLst/>
            </p:spPr>
            <p:txBody>
              <a:bodyPr/>
              <a:lstStyle/>
              <a:p>
                <a:endParaRPr lang="de-DE" sz="1350"/>
              </a:p>
            </p:txBody>
          </p:sp>
          <p:sp>
            <p:nvSpPr>
              <p:cNvPr id="103" name="Freeform 287"/>
              <p:cNvSpPr>
                <a:spLocks/>
              </p:cNvSpPr>
              <p:nvPr/>
            </p:nvSpPr>
            <p:spPr bwMode="gray">
              <a:xfrm>
                <a:off x="10774281" y="1321569"/>
                <a:ext cx="176870" cy="272183"/>
              </a:xfrm>
              <a:custGeom>
                <a:avLst/>
                <a:gdLst>
                  <a:gd name="T0" fmla="*/ 70 w 480"/>
                  <a:gd name="T1" fmla="*/ 77 h 739"/>
                  <a:gd name="T2" fmla="*/ 79 w 480"/>
                  <a:gd name="T3" fmla="*/ 85 h 739"/>
                  <a:gd name="T4" fmla="*/ 78 w 480"/>
                  <a:gd name="T5" fmla="*/ 93 h 739"/>
                  <a:gd name="T6" fmla="*/ 97 w 480"/>
                  <a:gd name="T7" fmla="*/ 117 h 739"/>
                  <a:gd name="T8" fmla="*/ 107 w 480"/>
                  <a:gd name="T9" fmla="*/ 142 h 739"/>
                  <a:gd name="T10" fmla="*/ 122 w 480"/>
                  <a:gd name="T11" fmla="*/ 142 h 739"/>
                  <a:gd name="T12" fmla="*/ 143 w 480"/>
                  <a:gd name="T13" fmla="*/ 167 h 739"/>
                  <a:gd name="T14" fmla="*/ 225 w 480"/>
                  <a:gd name="T15" fmla="*/ 194 h 739"/>
                  <a:gd name="T16" fmla="*/ 277 w 480"/>
                  <a:gd name="T17" fmla="*/ 220 h 739"/>
                  <a:gd name="T18" fmla="*/ 325 w 480"/>
                  <a:gd name="T19" fmla="*/ 217 h 739"/>
                  <a:gd name="T20" fmla="*/ 185 w 480"/>
                  <a:gd name="T21" fmla="*/ 382 h 739"/>
                  <a:gd name="T22" fmla="*/ 129 w 480"/>
                  <a:gd name="T23" fmla="*/ 382 h 739"/>
                  <a:gd name="T24" fmla="*/ 96 w 480"/>
                  <a:gd name="T25" fmla="*/ 396 h 739"/>
                  <a:gd name="T26" fmla="*/ 89 w 480"/>
                  <a:gd name="T27" fmla="*/ 414 h 739"/>
                  <a:gd name="T28" fmla="*/ 50 w 480"/>
                  <a:gd name="T29" fmla="*/ 421 h 739"/>
                  <a:gd name="T30" fmla="*/ 42 w 480"/>
                  <a:gd name="T31" fmla="*/ 435 h 739"/>
                  <a:gd name="T32" fmla="*/ 22 w 480"/>
                  <a:gd name="T33" fmla="*/ 471 h 739"/>
                  <a:gd name="T34" fmla="*/ 1 w 480"/>
                  <a:gd name="T35" fmla="*/ 492 h 739"/>
                  <a:gd name="T36" fmla="*/ 0 w 480"/>
                  <a:gd name="T37" fmla="*/ 695 h 739"/>
                  <a:gd name="T38" fmla="*/ 28 w 480"/>
                  <a:gd name="T39" fmla="*/ 735 h 739"/>
                  <a:gd name="T40" fmla="*/ 26 w 480"/>
                  <a:gd name="T41" fmla="*/ 739 h 739"/>
                  <a:gd name="T42" fmla="*/ 26 w 480"/>
                  <a:gd name="T43" fmla="*/ 739 h 739"/>
                  <a:gd name="T44" fmla="*/ 58 w 480"/>
                  <a:gd name="T45" fmla="*/ 680 h 739"/>
                  <a:gd name="T46" fmla="*/ 100 w 480"/>
                  <a:gd name="T47" fmla="*/ 639 h 739"/>
                  <a:gd name="T48" fmla="*/ 157 w 480"/>
                  <a:gd name="T49" fmla="*/ 573 h 739"/>
                  <a:gd name="T50" fmla="*/ 210 w 480"/>
                  <a:gd name="T51" fmla="*/ 536 h 739"/>
                  <a:gd name="T52" fmla="*/ 281 w 480"/>
                  <a:gd name="T53" fmla="*/ 473 h 739"/>
                  <a:gd name="T54" fmla="*/ 335 w 480"/>
                  <a:gd name="T55" fmla="*/ 399 h 739"/>
                  <a:gd name="T56" fmla="*/ 370 w 480"/>
                  <a:gd name="T57" fmla="*/ 334 h 739"/>
                  <a:gd name="T58" fmla="*/ 384 w 480"/>
                  <a:gd name="T59" fmla="*/ 308 h 739"/>
                  <a:gd name="T60" fmla="*/ 397 w 480"/>
                  <a:gd name="T61" fmla="*/ 262 h 739"/>
                  <a:gd name="T62" fmla="*/ 417 w 480"/>
                  <a:gd name="T63" fmla="*/ 228 h 739"/>
                  <a:gd name="T64" fmla="*/ 427 w 480"/>
                  <a:gd name="T65" fmla="*/ 205 h 739"/>
                  <a:gd name="T66" fmla="*/ 440 w 480"/>
                  <a:gd name="T67" fmla="*/ 169 h 739"/>
                  <a:gd name="T68" fmla="*/ 457 w 480"/>
                  <a:gd name="T69" fmla="*/ 147 h 739"/>
                  <a:gd name="T70" fmla="*/ 457 w 480"/>
                  <a:gd name="T71" fmla="*/ 93 h 739"/>
                  <a:gd name="T72" fmla="*/ 471 w 480"/>
                  <a:gd name="T73" fmla="*/ 84 h 739"/>
                  <a:gd name="T74" fmla="*/ 467 w 480"/>
                  <a:gd name="T75" fmla="*/ 38 h 739"/>
                  <a:gd name="T76" fmla="*/ 474 w 480"/>
                  <a:gd name="T77" fmla="*/ 8 h 739"/>
                  <a:gd name="T78" fmla="*/ 447 w 480"/>
                  <a:gd name="T79" fmla="*/ 0 h 739"/>
                  <a:gd name="T80" fmla="*/ 432 w 480"/>
                  <a:gd name="T81" fmla="*/ 21 h 739"/>
                  <a:gd name="T82" fmla="*/ 382 w 480"/>
                  <a:gd name="T83" fmla="*/ 37 h 739"/>
                  <a:gd name="T84" fmla="*/ 345 w 480"/>
                  <a:gd name="T85" fmla="*/ 35 h 739"/>
                  <a:gd name="T86" fmla="*/ 318 w 480"/>
                  <a:gd name="T87" fmla="*/ 54 h 739"/>
                  <a:gd name="T88" fmla="*/ 296 w 480"/>
                  <a:gd name="T89" fmla="*/ 43 h 739"/>
                  <a:gd name="T90" fmla="*/ 252 w 480"/>
                  <a:gd name="T91" fmla="*/ 73 h 739"/>
                  <a:gd name="T92" fmla="*/ 221 w 480"/>
                  <a:gd name="T93" fmla="*/ 62 h 739"/>
                  <a:gd name="T94" fmla="*/ 181 w 480"/>
                  <a:gd name="T95" fmla="*/ 84 h 739"/>
                  <a:gd name="T96" fmla="*/ 141 w 480"/>
                  <a:gd name="T97" fmla="*/ 85 h 739"/>
                  <a:gd name="T98" fmla="*/ 111 w 480"/>
                  <a:gd name="T99" fmla="*/ 48 h 739"/>
                  <a:gd name="T100" fmla="*/ 99 w 480"/>
                  <a:gd name="T101" fmla="*/ 35 h 739"/>
                  <a:gd name="T102" fmla="*/ 84 w 480"/>
                  <a:gd name="T103" fmla="*/ 55 h 739"/>
                  <a:gd name="T104" fmla="*/ 70 w 480"/>
                  <a:gd name="T105" fmla="*/ 77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0" h="739">
                    <a:moveTo>
                      <a:pt x="70" y="77"/>
                    </a:moveTo>
                    <a:cubicBezTo>
                      <a:pt x="79" y="85"/>
                      <a:pt x="79" y="85"/>
                      <a:pt x="79" y="85"/>
                    </a:cubicBezTo>
                    <a:cubicBezTo>
                      <a:pt x="78" y="93"/>
                      <a:pt x="78" y="93"/>
                      <a:pt x="78" y="93"/>
                    </a:cubicBezTo>
                    <a:cubicBezTo>
                      <a:pt x="78" y="93"/>
                      <a:pt x="91" y="109"/>
                      <a:pt x="97" y="117"/>
                    </a:cubicBezTo>
                    <a:cubicBezTo>
                      <a:pt x="103" y="125"/>
                      <a:pt x="107" y="142"/>
                      <a:pt x="107" y="142"/>
                    </a:cubicBezTo>
                    <a:cubicBezTo>
                      <a:pt x="122" y="142"/>
                      <a:pt x="122" y="142"/>
                      <a:pt x="122" y="142"/>
                    </a:cubicBezTo>
                    <a:cubicBezTo>
                      <a:pt x="122" y="142"/>
                      <a:pt x="132" y="159"/>
                      <a:pt x="143" y="167"/>
                    </a:cubicBezTo>
                    <a:cubicBezTo>
                      <a:pt x="154" y="175"/>
                      <a:pt x="206" y="188"/>
                      <a:pt x="225" y="194"/>
                    </a:cubicBezTo>
                    <a:cubicBezTo>
                      <a:pt x="244" y="200"/>
                      <a:pt x="277" y="220"/>
                      <a:pt x="277" y="220"/>
                    </a:cubicBezTo>
                    <a:cubicBezTo>
                      <a:pt x="325" y="217"/>
                      <a:pt x="325" y="217"/>
                      <a:pt x="325" y="217"/>
                    </a:cubicBezTo>
                    <a:cubicBezTo>
                      <a:pt x="185" y="382"/>
                      <a:pt x="185" y="382"/>
                      <a:pt x="185" y="382"/>
                    </a:cubicBezTo>
                    <a:cubicBezTo>
                      <a:pt x="185" y="382"/>
                      <a:pt x="137" y="380"/>
                      <a:pt x="129" y="382"/>
                    </a:cubicBezTo>
                    <a:cubicBezTo>
                      <a:pt x="121" y="384"/>
                      <a:pt x="96" y="396"/>
                      <a:pt x="96" y="396"/>
                    </a:cubicBezTo>
                    <a:cubicBezTo>
                      <a:pt x="96" y="396"/>
                      <a:pt x="95" y="408"/>
                      <a:pt x="89" y="414"/>
                    </a:cubicBezTo>
                    <a:cubicBezTo>
                      <a:pt x="83" y="420"/>
                      <a:pt x="58" y="418"/>
                      <a:pt x="50" y="421"/>
                    </a:cubicBezTo>
                    <a:cubicBezTo>
                      <a:pt x="42" y="424"/>
                      <a:pt x="42" y="435"/>
                      <a:pt x="42" y="435"/>
                    </a:cubicBezTo>
                    <a:cubicBezTo>
                      <a:pt x="42" y="435"/>
                      <a:pt x="29" y="463"/>
                      <a:pt x="22" y="471"/>
                    </a:cubicBezTo>
                    <a:cubicBezTo>
                      <a:pt x="15" y="479"/>
                      <a:pt x="1" y="492"/>
                      <a:pt x="1" y="492"/>
                    </a:cubicBezTo>
                    <a:cubicBezTo>
                      <a:pt x="0" y="695"/>
                      <a:pt x="0" y="695"/>
                      <a:pt x="0" y="695"/>
                    </a:cubicBezTo>
                    <a:cubicBezTo>
                      <a:pt x="28" y="735"/>
                      <a:pt x="28" y="735"/>
                      <a:pt x="28" y="735"/>
                    </a:cubicBezTo>
                    <a:cubicBezTo>
                      <a:pt x="27" y="737"/>
                      <a:pt x="27" y="738"/>
                      <a:pt x="26" y="739"/>
                    </a:cubicBezTo>
                    <a:cubicBezTo>
                      <a:pt x="26" y="739"/>
                      <a:pt x="26" y="739"/>
                      <a:pt x="26" y="739"/>
                    </a:cubicBezTo>
                    <a:cubicBezTo>
                      <a:pt x="35" y="722"/>
                      <a:pt x="52" y="690"/>
                      <a:pt x="58" y="680"/>
                    </a:cubicBezTo>
                    <a:cubicBezTo>
                      <a:pt x="65" y="669"/>
                      <a:pt x="97" y="654"/>
                      <a:pt x="100" y="639"/>
                    </a:cubicBezTo>
                    <a:cubicBezTo>
                      <a:pt x="103" y="624"/>
                      <a:pt x="146" y="586"/>
                      <a:pt x="157" y="573"/>
                    </a:cubicBezTo>
                    <a:cubicBezTo>
                      <a:pt x="168" y="560"/>
                      <a:pt x="202" y="541"/>
                      <a:pt x="210" y="536"/>
                    </a:cubicBezTo>
                    <a:cubicBezTo>
                      <a:pt x="218" y="531"/>
                      <a:pt x="275" y="484"/>
                      <a:pt x="281" y="473"/>
                    </a:cubicBezTo>
                    <a:cubicBezTo>
                      <a:pt x="287" y="462"/>
                      <a:pt x="331" y="413"/>
                      <a:pt x="335" y="399"/>
                    </a:cubicBezTo>
                    <a:cubicBezTo>
                      <a:pt x="339" y="385"/>
                      <a:pt x="364" y="339"/>
                      <a:pt x="370" y="334"/>
                    </a:cubicBezTo>
                    <a:cubicBezTo>
                      <a:pt x="376" y="329"/>
                      <a:pt x="384" y="316"/>
                      <a:pt x="384" y="308"/>
                    </a:cubicBezTo>
                    <a:cubicBezTo>
                      <a:pt x="384" y="300"/>
                      <a:pt x="390" y="271"/>
                      <a:pt x="397" y="262"/>
                    </a:cubicBezTo>
                    <a:cubicBezTo>
                      <a:pt x="404" y="253"/>
                      <a:pt x="417" y="241"/>
                      <a:pt x="417" y="228"/>
                    </a:cubicBezTo>
                    <a:cubicBezTo>
                      <a:pt x="417" y="215"/>
                      <a:pt x="427" y="205"/>
                      <a:pt x="427" y="205"/>
                    </a:cubicBezTo>
                    <a:cubicBezTo>
                      <a:pt x="440" y="169"/>
                      <a:pt x="440" y="169"/>
                      <a:pt x="440" y="169"/>
                    </a:cubicBezTo>
                    <a:cubicBezTo>
                      <a:pt x="440" y="169"/>
                      <a:pt x="457" y="173"/>
                      <a:pt x="457" y="147"/>
                    </a:cubicBezTo>
                    <a:cubicBezTo>
                      <a:pt x="457" y="121"/>
                      <a:pt x="457" y="93"/>
                      <a:pt x="457" y="93"/>
                    </a:cubicBezTo>
                    <a:cubicBezTo>
                      <a:pt x="471" y="84"/>
                      <a:pt x="471" y="84"/>
                      <a:pt x="471" y="84"/>
                    </a:cubicBezTo>
                    <a:cubicBezTo>
                      <a:pt x="467" y="38"/>
                      <a:pt x="467" y="38"/>
                      <a:pt x="467" y="38"/>
                    </a:cubicBezTo>
                    <a:cubicBezTo>
                      <a:pt x="467" y="38"/>
                      <a:pt x="480" y="14"/>
                      <a:pt x="474" y="8"/>
                    </a:cubicBezTo>
                    <a:cubicBezTo>
                      <a:pt x="468" y="2"/>
                      <a:pt x="447" y="0"/>
                      <a:pt x="447" y="0"/>
                    </a:cubicBezTo>
                    <a:cubicBezTo>
                      <a:pt x="447" y="0"/>
                      <a:pt x="439" y="14"/>
                      <a:pt x="432" y="21"/>
                    </a:cubicBezTo>
                    <a:cubicBezTo>
                      <a:pt x="425" y="28"/>
                      <a:pt x="388" y="37"/>
                      <a:pt x="382" y="37"/>
                    </a:cubicBezTo>
                    <a:cubicBezTo>
                      <a:pt x="376" y="37"/>
                      <a:pt x="355" y="31"/>
                      <a:pt x="345" y="35"/>
                    </a:cubicBezTo>
                    <a:cubicBezTo>
                      <a:pt x="335" y="39"/>
                      <a:pt x="322" y="54"/>
                      <a:pt x="318" y="54"/>
                    </a:cubicBezTo>
                    <a:cubicBezTo>
                      <a:pt x="314" y="54"/>
                      <a:pt x="304" y="42"/>
                      <a:pt x="296" y="43"/>
                    </a:cubicBezTo>
                    <a:cubicBezTo>
                      <a:pt x="288" y="44"/>
                      <a:pt x="261" y="72"/>
                      <a:pt x="252" y="73"/>
                    </a:cubicBezTo>
                    <a:cubicBezTo>
                      <a:pt x="243" y="74"/>
                      <a:pt x="235" y="58"/>
                      <a:pt x="221" y="62"/>
                    </a:cubicBezTo>
                    <a:cubicBezTo>
                      <a:pt x="207" y="66"/>
                      <a:pt x="189" y="83"/>
                      <a:pt x="181" y="84"/>
                    </a:cubicBezTo>
                    <a:cubicBezTo>
                      <a:pt x="173" y="85"/>
                      <a:pt x="141" y="85"/>
                      <a:pt x="141" y="85"/>
                    </a:cubicBezTo>
                    <a:cubicBezTo>
                      <a:pt x="141" y="85"/>
                      <a:pt x="111" y="58"/>
                      <a:pt x="111" y="48"/>
                    </a:cubicBezTo>
                    <a:cubicBezTo>
                      <a:pt x="111" y="40"/>
                      <a:pt x="102" y="36"/>
                      <a:pt x="99" y="35"/>
                    </a:cubicBezTo>
                    <a:cubicBezTo>
                      <a:pt x="84" y="55"/>
                      <a:pt x="84" y="55"/>
                      <a:pt x="84" y="55"/>
                    </a:cubicBezTo>
                    <a:lnTo>
                      <a:pt x="70" y="77"/>
                    </a:lnTo>
                    <a:close/>
                  </a:path>
                </a:pathLst>
              </a:custGeom>
              <a:solidFill>
                <a:schemeClr val="bg1">
                  <a:lumMod val="85000"/>
                </a:schemeClr>
              </a:solidFill>
              <a:ln w="3175" cap="flat" cmpd="sng">
                <a:solidFill>
                  <a:schemeClr val="bg1">
                    <a:lumMod val="85000"/>
                  </a:schemeClr>
                </a:solidFill>
                <a:prstDash val="solid"/>
                <a:miter lim="800000"/>
                <a:headEnd type="none" w="med" len="med"/>
                <a:tailEnd type="none" w="med" len="med"/>
              </a:ln>
              <a:effectLst/>
              <a:extLst/>
            </p:spPr>
            <p:txBody>
              <a:bodyPr/>
              <a:lstStyle/>
              <a:p>
                <a:endParaRPr lang="de-DE" sz="1350"/>
              </a:p>
            </p:txBody>
          </p:sp>
          <p:sp>
            <p:nvSpPr>
              <p:cNvPr id="104" name="Freeform 288"/>
              <p:cNvSpPr>
                <a:spLocks/>
              </p:cNvSpPr>
              <p:nvPr/>
            </p:nvSpPr>
            <p:spPr bwMode="gray">
              <a:xfrm>
                <a:off x="10783016" y="1308311"/>
                <a:ext cx="31350" cy="34939"/>
              </a:xfrm>
              <a:custGeom>
                <a:avLst/>
                <a:gdLst>
                  <a:gd name="T0" fmla="*/ 47 w 85"/>
                  <a:gd name="T1" fmla="*/ 18 h 95"/>
                  <a:gd name="T2" fmla="*/ 31 w 85"/>
                  <a:gd name="T3" fmla="*/ 8 h 95"/>
                  <a:gd name="T4" fmla="*/ 13 w 85"/>
                  <a:gd name="T5" fmla="*/ 47 h 95"/>
                  <a:gd name="T6" fmla="*/ 0 w 85"/>
                  <a:gd name="T7" fmla="*/ 56 h 95"/>
                  <a:gd name="T8" fmla="*/ 11 w 85"/>
                  <a:gd name="T9" fmla="*/ 94 h 95"/>
                  <a:gd name="T10" fmla="*/ 36 w 85"/>
                  <a:gd name="T11" fmla="*/ 91 h 95"/>
                  <a:gd name="T12" fmla="*/ 46 w 85"/>
                  <a:gd name="T13" fmla="*/ 84 h 95"/>
                  <a:gd name="T14" fmla="*/ 59 w 85"/>
                  <a:gd name="T15" fmla="*/ 93 h 95"/>
                  <a:gd name="T16" fmla="*/ 60 w 85"/>
                  <a:gd name="T17" fmla="*/ 91 h 95"/>
                  <a:gd name="T18" fmla="*/ 75 w 85"/>
                  <a:gd name="T19" fmla="*/ 71 h 95"/>
                  <a:gd name="T20" fmla="*/ 74 w 85"/>
                  <a:gd name="T21" fmla="*/ 71 h 95"/>
                  <a:gd name="T22" fmla="*/ 67 w 85"/>
                  <a:gd name="T23" fmla="*/ 61 h 95"/>
                  <a:gd name="T24" fmla="*/ 44 w 85"/>
                  <a:gd name="T25" fmla="*/ 63 h 95"/>
                  <a:gd name="T26" fmla="*/ 76 w 85"/>
                  <a:gd name="T27" fmla="*/ 17 h 95"/>
                  <a:gd name="T28" fmla="*/ 63 w 85"/>
                  <a:gd name="T29" fmla="*/ 0 h 95"/>
                  <a:gd name="T30" fmla="*/ 54 w 85"/>
                  <a:gd name="T31" fmla="*/ 6 h 95"/>
                  <a:gd name="T32" fmla="*/ 47 w 85"/>
                  <a:gd name="T33" fmla="*/ 1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95">
                    <a:moveTo>
                      <a:pt x="47" y="18"/>
                    </a:moveTo>
                    <a:cubicBezTo>
                      <a:pt x="31" y="8"/>
                      <a:pt x="31" y="8"/>
                      <a:pt x="31" y="8"/>
                    </a:cubicBezTo>
                    <a:cubicBezTo>
                      <a:pt x="13" y="47"/>
                      <a:pt x="13" y="47"/>
                      <a:pt x="13" y="47"/>
                    </a:cubicBezTo>
                    <a:cubicBezTo>
                      <a:pt x="0" y="56"/>
                      <a:pt x="0" y="56"/>
                      <a:pt x="0" y="56"/>
                    </a:cubicBezTo>
                    <a:cubicBezTo>
                      <a:pt x="0" y="56"/>
                      <a:pt x="3" y="93"/>
                      <a:pt x="11" y="94"/>
                    </a:cubicBezTo>
                    <a:cubicBezTo>
                      <a:pt x="19" y="95"/>
                      <a:pt x="36" y="91"/>
                      <a:pt x="36" y="91"/>
                    </a:cubicBezTo>
                    <a:cubicBezTo>
                      <a:pt x="36" y="91"/>
                      <a:pt x="39" y="83"/>
                      <a:pt x="46" y="84"/>
                    </a:cubicBezTo>
                    <a:cubicBezTo>
                      <a:pt x="50" y="85"/>
                      <a:pt x="55" y="89"/>
                      <a:pt x="59" y="93"/>
                    </a:cubicBezTo>
                    <a:cubicBezTo>
                      <a:pt x="60" y="91"/>
                      <a:pt x="60" y="91"/>
                      <a:pt x="60" y="91"/>
                    </a:cubicBezTo>
                    <a:cubicBezTo>
                      <a:pt x="75" y="71"/>
                      <a:pt x="75" y="71"/>
                      <a:pt x="75" y="71"/>
                    </a:cubicBezTo>
                    <a:cubicBezTo>
                      <a:pt x="74" y="71"/>
                      <a:pt x="74" y="71"/>
                      <a:pt x="74" y="71"/>
                    </a:cubicBezTo>
                    <a:cubicBezTo>
                      <a:pt x="67" y="61"/>
                      <a:pt x="67" y="61"/>
                      <a:pt x="67" y="61"/>
                    </a:cubicBezTo>
                    <a:cubicBezTo>
                      <a:pt x="44" y="63"/>
                      <a:pt x="44" y="63"/>
                      <a:pt x="44" y="63"/>
                    </a:cubicBezTo>
                    <a:cubicBezTo>
                      <a:pt x="44" y="63"/>
                      <a:pt x="85" y="30"/>
                      <a:pt x="76" y="17"/>
                    </a:cubicBezTo>
                    <a:cubicBezTo>
                      <a:pt x="73" y="12"/>
                      <a:pt x="68" y="6"/>
                      <a:pt x="63" y="0"/>
                    </a:cubicBezTo>
                    <a:cubicBezTo>
                      <a:pt x="54" y="6"/>
                      <a:pt x="54" y="6"/>
                      <a:pt x="54" y="6"/>
                    </a:cubicBezTo>
                    <a:lnTo>
                      <a:pt x="47" y="18"/>
                    </a:lnTo>
                    <a:close/>
                  </a:path>
                </a:pathLst>
              </a:custGeom>
              <a:solidFill>
                <a:schemeClr val="bg1">
                  <a:lumMod val="85000"/>
                </a:schemeClr>
              </a:solidFill>
              <a:ln w="3175" cap="flat" cmpd="sng">
                <a:solidFill>
                  <a:schemeClr val="bg1">
                    <a:lumMod val="85000"/>
                  </a:schemeClr>
                </a:solidFill>
                <a:prstDash val="solid"/>
                <a:miter lim="800000"/>
                <a:headEnd type="none" w="med" len="med"/>
                <a:tailEnd type="none" w="med" len="med"/>
              </a:ln>
              <a:effectLst/>
              <a:extLst/>
            </p:spPr>
            <p:txBody>
              <a:bodyPr/>
              <a:lstStyle/>
              <a:p>
                <a:endParaRPr lang="de-DE" sz="1350"/>
              </a:p>
            </p:txBody>
          </p:sp>
          <p:sp>
            <p:nvSpPr>
              <p:cNvPr id="105" name="Freeform 289"/>
              <p:cNvSpPr>
                <a:spLocks/>
              </p:cNvSpPr>
              <p:nvPr/>
            </p:nvSpPr>
            <p:spPr bwMode="gray">
              <a:xfrm>
                <a:off x="10688342" y="1202557"/>
                <a:ext cx="117914" cy="112305"/>
              </a:xfrm>
              <a:custGeom>
                <a:avLst/>
                <a:gdLst>
                  <a:gd name="T0" fmla="*/ 51 w 320"/>
                  <a:gd name="T1" fmla="*/ 35 h 305"/>
                  <a:gd name="T2" fmla="*/ 50 w 320"/>
                  <a:gd name="T3" fmla="*/ 50 h 305"/>
                  <a:gd name="T4" fmla="*/ 31 w 320"/>
                  <a:gd name="T5" fmla="*/ 57 h 305"/>
                  <a:gd name="T6" fmla="*/ 31 w 320"/>
                  <a:gd name="T7" fmla="*/ 67 h 305"/>
                  <a:gd name="T8" fmla="*/ 20 w 320"/>
                  <a:gd name="T9" fmla="*/ 75 h 305"/>
                  <a:gd name="T10" fmla="*/ 26 w 320"/>
                  <a:gd name="T11" fmla="*/ 106 h 305"/>
                  <a:gd name="T12" fmla="*/ 14 w 320"/>
                  <a:gd name="T13" fmla="*/ 126 h 305"/>
                  <a:gd name="T14" fmla="*/ 13 w 320"/>
                  <a:gd name="T15" fmla="*/ 143 h 305"/>
                  <a:gd name="T16" fmla="*/ 1 w 320"/>
                  <a:gd name="T17" fmla="*/ 157 h 305"/>
                  <a:gd name="T18" fmla="*/ 6 w 320"/>
                  <a:gd name="T19" fmla="*/ 167 h 305"/>
                  <a:gd name="T20" fmla="*/ 8 w 320"/>
                  <a:gd name="T21" fmla="*/ 200 h 305"/>
                  <a:gd name="T22" fmla="*/ 31 w 320"/>
                  <a:gd name="T23" fmla="*/ 201 h 305"/>
                  <a:gd name="T24" fmla="*/ 41 w 320"/>
                  <a:gd name="T25" fmla="*/ 191 h 305"/>
                  <a:gd name="T26" fmla="*/ 57 w 320"/>
                  <a:gd name="T27" fmla="*/ 211 h 305"/>
                  <a:gd name="T28" fmla="*/ 73 w 320"/>
                  <a:gd name="T29" fmla="*/ 170 h 305"/>
                  <a:gd name="T30" fmla="*/ 89 w 320"/>
                  <a:gd name="T31" fmla="*/ 179 h 305"/>
                  <a:gd name="T32" fmla="*/ 99 w 320"/>
                  <a:gd name="T33" fmla="*/ 194 h 305"/>
                  <a:gd name="T34" fmla="*/ 116 w 320"/>
                  <a:gd name="T35" fmla="*/ 194 h 305"/>
                  <a:gd name="T36" fmla="*/ 128 w 320"/>
                  <a:gd name="T37" fmla="*/ 181 h 305"/>
                  <a:gd name="T38" fmla="*/ 137 w 320"/>
                  <a:gd name="T39" fmla="*/ 194 h 305"/>
                  <a:gd name="T40" fmla="*/ 155 w 320"/>
                  <a:gd name="T41" fmla="*/ 187 h 305"/>
                  <a:gd name="T42" fmla="*/ 165 w 320"/>
                  <a:gd name="T43" fmla="*/ 192 h 305"/>
                  <a:gd name="T44" fmla="*/ 185 w 320"/>
                  <a:gd name="T45" fmla="*/ 193 h 305"/>
                  <a:gd name="T46" fmla="*/ 196 w 320"/>
                  <a:gd name="T47" fmla="*/ 207 h 305"/>
                  <a:gd name="T48" fmla="*/ 216 w 320"/>
                  <a:gd name="T49" fmla="*/ 216 h 305"/>
                  <a:gd name="T50" fmla="*/ 231 w 320"/>
                  <a:gd name="T51" fmla="*/ 242 h 305"/>
                  <a:gd name="T52" fmla="*/ 257 w 320"/>
                  <a:gd name="T53" fmla="*/ 257 h 305"/>
                  <a:gd name="T54" fmla="*/ 262 w 320"/>
                  <a:gd name="T55" fmla="*/ 277 h 305"/>
                  <a:gd name="T56" fmla="*/ 280 w 320"/>
                  <a:gd name="T57" fmla="*/ 283 h 305"/>
                  <a:gd name="T58" fmla="*/ 288 w 320"/>
                  <a:gd name="T59" fmla="*/ 295 h 305"/>
                  <a:gd name="T60" fmla="*/ 304 w 320"/>
                  <a:gd name="T61" fmla="*/ 305 h 305"/>
                  <a:gd name="T62" fmla="*/ 311 w 320"/>
                  <a:gd name="T63" fmla="*/ 293 h 305"/>
                  <a:gd name="T64" fmla="*/ 320 w 320"/>
                  <a:gd name="T65" fmla="*/ 287 h 305"/>
                  <a:gd name="T66" fmla="*/ 304 w 320"/>
                  <a:gd name="T67" fmla="*/ 268 h 305"/>
                  <a:gd name="T68" fmla="*/ 285 w 320"/>
                  <a:gd name="T69" fmla="*/ 264 h 305"/>
                  <a:gd name="T70" fmla="*/ 283 w 320"/>
                  <a:gd name="T71" fmla="*/ 239 h 305"/>
                  <a:gd name="T72" fmla="*/ 241 w 320"/>
                  <a:gd name="T73" fmla="*/ 216 h 305"/>
                  <a:gd name="T74" fmla="*/ 231 w 320"/>
                  <a:gd name="T75" fmla="*/ 181 h 305"/>
                  <a:gd name="T76" fmla="*/ 204 w 320"/>
                  <a:gd name="T77" fmla="*/ 177 h 305"/>
                  <a:gd name="T78" fmla="*/ 190 w 320"/>
                  <a:gd name="T79" fmla="*/ 159 h 305"/>
                  <a:gd name="T80" fmla="*/ 177 w 320"/>
                  <a:gd name="T81" fmla="*/ 165 h 305"/>
                  <a:gd name="T82" fmla="*/ 169 w 320"/>
                  <a:gd name="T83" fmla="*/ 152 h 305"/>
                  <a:gd name="T84" fmla="*/ 157 w 320"/>
                  <a:gd name="T85" fmla="*/ 149 h 305"/>
                  <a:gd name="T86" fmla="*/ 134 w 320"/>
                  <a:gd name="T87" fmla="*/ 117 h 305"/>
                  <a:gd name="T88" fmla="*/ 128 w 320"/>
                  <a:gd name="T89" fmla="*/ 62 h 305"/>
                  <a:gd name="T90" fmla="*/ 100 w 320"/>
                  <a:gd name="T91" fmla="*/ 1 h 305"/>
                  <a:gd name="T92" fmla="*/ 98 w 320"/>
                  <a:gd name="T93" fmla="*/ 0 h 305"/>
                  <a:gd name="T94" fmla="*/ 87 w 320"/>
                  <a:gd name="T95" fmla="*/ 25 h 305"/>
                  <a:gd name="T96" fmla="*/ 51 w 320"/>
                  <a:gd name="T97" fmla="*/ 3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0" h="305">
                    <a:moveTo>
                      <a:pt x="51" y="35"/>
                    </a:moveTo>
                    <a:cubicBezTo>
                      <a:pt x="51" y="35"/>
                      <a:pt x="51" y="43"/>
                      <a:pt x="50" y="50"/>
                    </a:cubicBezTo>
                    <a:cubicBezTo>
                      <a:pt x="49" y="57"/>
                      <a:pt x="31" y="57"/>
                      <a:pt x="31" y="57"/>
                    </a:cubicBezTo>
                    <a:cubicBezTo>
                      <a:pt x="31" y="67"/>
                      <a:pt x="31" y="67"/>
                      <a:pt x="31" y="67"/>
                    </a:cubicBezTo>
                    <a:cubicBezTo>
                      <a:pt x="31" y="67"/>
                      <a:pt x="20" y="72"/>
                      <a:pt x="20" y="75"/>
                    </a:cubicBezTo>
                    <a:cubicBezTo>
                      <a:pt x="20" y="78"/>
                      <a:pt x="26" y="88"/>
                      <a:pt x="26" y="106"/>
                    </a:cubicBezTo>
                    <a:cubicBezTo>
                      <a:pt x="26" y="124"/>
                      <a:pt x="14" y="126"/>
                      <a:pt x="14" y="126"/>
                    </a:cubicBezTo>
                    <a:cubicBezTo>
                      <a:pt x="14" y="126"/>
                      <a:pt x="13" y="136"/>
                      <a:pt x="13" y="143"/>
                    </a:cubicBezTo>
                    <a:cubicBezTo>
                      <a:pt x="13" y="150"/>
                      <a:pt x="2" y="149"/>
                      <a:pt x="1" y="157"/>
                    </a:cubicBezTo>
                    <a:cubicBezTo>
                      <a:pt x="0" y="165"/>
                      <a:pt x="6" y="167"/>
                      <a:pt x="6" y="167"/>
                    </a:cubicBezTo>
                    <a:cubicBezTo>
                      <a:pt x="8" y="200"/>
                      <a:pt x="8" y="200"/>
                      <a:pt x="8" y="200"/>
                    </a:cubicBezTo>
                    <a:cubicBezTo>
                      <a:pt x="31" y="201"/>
                      <a:pt x="31" y="201"/>
                      <a:pt x="31" y="201"/>
                    </a:cubicBezTo>
                    <a:cubicBezTo>
                      <a:pt x="31" y="201"/>
                      <a:pt x="36" y="191"/>
                      <a:pt x="41" y="191"/>
                    </a:cubicBezTo>
                    <a:cubicBezTo>
                      <a:pt x="46" y="191"/>
                      <a:pt x="49" y="211"/>
                      <a:pt x="57" y="211"/>
                    </a:cubicBezTo>
                    <a:cubicBezTo>
                      <a:pt x="65" y="211"/>
                      <a:pt x="73" y="170"/>
                      <a:pt x="73" y="170"/>
                    </a:cubicBezTo>
                    <a:cubicBezTo>
                      <a:pt x="73" y="170"/>
                      <a:pt x="85" y="177"/>
                      <a:pt x="89" y="179"/>
                    </a:cubicBezTo>
                    <a:cubicBezTo>
                      <a:pt x="93" y="181"/>
                      <a:pt x="99" y="194"/>
                      <a:pt x="99" y="194"/>
                    </a:cubicBezTo>
                    <a:cubicBezTo>
                      <a:pt x="99" y="194"/>
                      <a:pt x="113" y="194"/>
                      <a:pt x="116" y="194"/>
                    </a:cubicBezTo>
                    <a:cubicBezTo>
                      <a:pt x="119" y="194"/>
                      <a:pt x="128" y="181"/>
                      <a:pt x="128" y="181"/>
                    </a:cubicBezTo>
                    <a:cubicBezTo>
                      <a:pt x="128" y="181"/>
                      <a:pt x="134" y="194"/>
                      <a:pt x="137" y="194"/>
                    </a:cubicBezTo>
                    <a:cubicBezTo>
                      <a:pt x="140" y="194"/>
                      <a:pt x="151" y="187"/>
                      <a:pt x="155" y="187"/>
                    </a:cubicBezTo>
                    <a:cubicBezTo>
                      <a:pt x="159" y="187"/>
                      <a:pt x="165" y="192"/>
                      <a:pt x="165" y="192"/>
                    </a:cubicBezTo>
                    <a:cubicBezTo>
                      <a:pt x="185" y="193"/>
                      <a:pt x="185" y="193"/>
                      <a:pt x="185" y="193"/>
                    </a:cubicBezTo>
                    <a:cubicBezTo>
                      <a:pt x="196" y="207"/>
                      <a:pt x="196" y="207"/>
                      <a:pt x="196" y="207"/>
                    </a:cubicBezTo>
                    <a:cubicBezTo>
                      <a:pt x="196" y="207"/>
                      <a:pt x="208" y="208"/>
                      <a:pt x="216" y="216"/>
                    </a:cubicBezTo>
                    <a:cubicBezTo>
                      <a:pt x="224" y="224"/>
                      <a:pt x="227" y="234"/>
                      <a:pt x="231" y="242"/>
                    </a:cubicBezTo>
                    <a:cubicBezTo>
                      <a:pt x="235" y="250"/>
                      <a:pt x="253" y="252"/>
                      <a:pt x="257" y="257"/>
                    </a:cubicBezTo>
                    <a:cubicBezTo>
                      <a:pt x="261" y="262"/>
                      <a:pt x="261" y="271"/>
                      <a:pt x="262" y="277"/>
                    </a:cubicBezTo>
                    <a:cubicBezTo>
                      <a:pt x="263" y="283"/>
                      <a:pt x="280" y="283"/>
                      <a:pt x="280" y="283"/>
                    </a:cubicBezTo>
                    <a:cubicBezTo>
                      <a:pt x="288" y="295"/>
                      <a:pt x="288" y="295"/>
                      <a:pt x="288" y="295"/>
                    </a:cubicBezTo>
                    <a:cubicBezTo>
                      <a:pt x="304" y="305"/>
                      <a:pt x="304" y="305"/>
                      <a:pt x="304" y="305"/>
                    </a:cubicBezTo>
                    <a:cubicBezTo>
                      <a:pt x="311" y="293"/>
                      <a:pt x="311" y="293"/>
                      <a:pt x="311" y="293"/>
                    </a:cubicBezTo>
                    <a:cubicBezTo>
                      <a:pt x="320" y="287"/>
                      <a:pt x="320" y="287"/>
                      <a:pt x="320" y="287"/>
                    </a:cubicBezTo>
                    <a:cubicBezTo>
                      <a:pt x="312" y="277"/>
                      <a:pt x="304" y="268"/>
                      <a:pt x="304" y="268"/>
                    </a:cubicBezTo>
                    <a:cubicBezTo>
                      <a:pt x="304" y="268"/>
                      <a:pt x="287" y="271"/>
                      <a:pt x="285" y="264"/>
                    </a:cubicBezTo>
                    <a:cubicBezTo>
                      <a:pt x="283" y="257"/>
                      <a:pt x="283" y="239"/>
                      <a:pt x="283" y="239"/>
                    </a:cubicBezTo>
                    <a:cubicBezTo>
                      <a:pt x="283" y="239"/>
                      <a:pt x="244" y="225"/>
                      <a:pt x="241" y="216"/>
                    </a:cubicBezTo>
                    <a:cubicBezTo>
                      <a:pt x="238" y="207"/>
                      <a:pt x="238" y="185"/>
                      <a:pt x="231" y="181"/>
                    </a:cubicBezTo>
                    <a:cubicBezTo>
                      <a:pt x="224" y="177"/>
                      <a:pt x="207" y="181"/>
                      <a:pt x="204" y="177"/>
                    </a:cubicBezTo>
                    <a:cubicBezTo>
                      <a:pt x="201" y="173"/>
                      <a:pt x="190" y="159"/>
                      <a:pt x="190" y="159"/>
                    </a:cubicBezTo>
                    <a:cubicBezTo>
                      <a:pt x="177" y="165"/>
                      <a:pt x="177" y="165"/>
                      <a:pt x="177" y="165"/>
                    </a:cubicBezTo>
                    <a:cubicBezTo>
                      <a:pt x="169" y="152"/>
                      <a:pt x="169" y="152"/>
                      <a:pt x="169" y="152"/>
                    </a:cubicBezTo>
                    <a:cubicBezTo>
                      <a:pt x="157" y="149"/>
                      <a:pt x="157" y="149"/>
                      <a:pt x="157" y="149"/>
                    </a:cubicBezTo>
                    <a:cubicBezTo>
                      <a:pt x="157" y="149"/>
                      <a:pt x="137" y="129"/>
                      <a:pt x="134" y="117"/>
                    </a:cubicBezTo>
                    <a:cubicBezTo>
                      <a:pt x="131" y="105"/>
                      <a:pt x="135" y="85"/>
                      <a:pt x="128" y="62"/>
                    </a:cubicBezTo>
                    <a:cubicBezTo>
                      <a:pt x="121" y="39"/>
                      <a:pt x="100" y="1"/>
                      <a:pt x="100" y="1"/>
                    </a:cubicBezTo>
                    <a:cubicBezTo>
                      <a:pt x="98" y="0"/>
                      <a:pt x="98" y="0"/>
                      <a:pt x="98" y="0"/>
                    </a:cubicBezTo>
                    <a:cubicBezTo>
                      <a:pt x="96" y="9"/>
                      <a:pt x="92" y="21"/>
                      <a:pt x="87" y="25"/>
                    </a:cubicBezTo>
                    <a:cubicBezTo>
                      <a:pt x="78" y="33"/>
                      <a:pt x="51" y="35"/>
                      <a:pt x="51" y="35"/>
                    </a:cubicBezTo>
                    <a:close/>
                  </a:path>
                </a:pathLst>
              </a:custGeom>
              <a:solidFill>
                <a:schemeClr val="bg1">
                  <a:lumMod val="85000"/>
                </a:schemeClr>
              </a:solidFill>
              <a:ln w="3175" cap="flat" cmpd="sng">
                <a:solidFill>
                  <a:schemeClr val="bg1">
                    <a:lumMod val="85000"/>
                  </a:schemeClr>
                </a:solidFill>
                <a:prstDash val="solid"/>
                <a:miter lim="800000"/>
                <a:headEnd type="none" w="med" len="med"/>
                <a:tailEnd type="none" w="med" len="med"/>
              </a:ln>
              <a:effectLst/>
              <a:extLst/>
            </p:spPr>
            <p:txBody>
              <a:bodyPr/>
              <a:lstStyle/>
              <a:p>
                <a:endParaRPr lang="de-DE" sz="1350"/>
              </a:p>
            </p:txBody>
          </p:sp>
          <p:sp>
            <p:nvSpPr>
              <p:cNvPr id="106" name="Freeform 291"/>
              <p:cNvSpPr>
                <a:spLocks/>
              </p:cNvSpPr>
              <p:nvPr/>
            </p:nvSpPr>
            <p:spPr bwMode="gray">
              <a:xfrm>
                <a:off x="10476846" y="932402"/>
                <a:ext cx="195275" cy="201212"/>
              </a:xfrm>
              <a:custGeom>
                <a:avLst/>
                <a:gdLst>
                  <a:gd name="T0" fmla="*/ 11 w 530"/>
                  <a:gd name="T1" fmla="*/ 13 h 546"/>
                  <a:gd name="T2" fmla="*/ 7 w 530"/>
                  <a:gd name="T3" fmla="*/ 34 h 546"/>
                  <a:gd name="T4" fmla="*/ 17 w 530"/>
                  <a:gd name="T5" fmla="*/ 54 h 546"/>
                  <a:gd name="T6" fmla="*/ 3 w 530"/>
                  <a:gd name="T7" fmla="*/ 82 h 546"/>
                  <a:gd name="T8" fmla="*/ 21 w 530"/>
                  <a:gd name="T9" fmla="*/ 120 h 546"/>
                  <a:gd name="T10" fmla="*/ 34 w 530"/>
                  <a:gd name="T11" fmla="*/ 518 h 546"/>
                  <a:gd name="T12" fmla="*/ 320 w 530"/>
                  <a:gd name="T13" fmla="*/ 522 h 546"/>
                  <a:gd name="T14" fmla="*/ 329 w 530"/>
                  <a:gd name="T15" fmla="*/ 510 h 546"/>
                  <a:gd name="T16" fmla="*/ 334 w 530"/>
                  <a:gd name="T17" fmla="*/ 518 h 546"/>
                  <a:gd name="T18" fmla="*/ 413 w 530"/>
                  <a:gd name="T19" fmla="*/ 521 h 546"/>
                  <a:gd name="T20" fmla="*/ 438 w 530"/>
                  <a:gd name="T21" fmla="*/ 539 h 546"/>
                  <a:gd name="T22" fmla="*/ 460 w 530"/>
                  <a:gd name="T23" fmla="*/ 508 h 546"/>
                  <a:gd name="T24" fmla="*/ 482 w 530"/>
                  <a:gd name="T25" fmla="*/ 505 h 546"/>
                  <a:gd name="T26" fmla="*/ 492 w 530"/>
                  <a:gd name="T27" fmla="*/ 478 h 546"/>
                  <a:gd name="T28" fmla="*/ 509 w 530"/>
                  <a:gd name="T29" fmla="*/ 477 h 546"/>
                  <a:gd name="T30" fmla="*/ 525 w 530"/>
                  <a:gd name="T31" fmla="*/ 462 h 546"/>
                  <a:gd name="T32" fmla="*/ 520 w 530"/>
                  <a:gd name="T33" fmla="*/ 445 h 546"/>
                  <a:gd name="T34" fmla="*/ 518 w 530"/>
                  <a:gd name="T35" fmla="*/ 416 h 546"/>
                  <a:gd name="T36" fmla="*/ 530 w 530"/>
                  <a:gd name="T37" fmla="*/ 415 h 546"/>
                  <a:gd name="T38" fmla="*/ 490 w 530"/>
                  <a:gd name="T39" fmla="*/ 369 h 546"/>
                  <a:gd name="T40" fmla="*/ 469 w 530"/>
                  <a:gd name="T41" fmla="*/ 315 h 546"/>
                  <a:gd name="T42" fmla="*/ 448 w 530"/>
                  <a:gd name="T43" fmla="*/ 288 h 546"/>
                  <a:gd name="T44" fmla="*/ 440 w 530"/>
                  <a:gd name="T45" fmla="*/ 252 h 546"/>
                  <a:gd name="T46" fmla="*/ 415 w 530"/>
                  <a:gd name="T47" fmla="*/ 225 h 546"/>
                  <a:gd name="T48" fmla="*/ 412 w 530"/>
                  <a:gd name="T49" fmla="*/ 204 h 546"/>
                  <a:gd name="T50" fmla="*/ 378 w 530"/>
                  <a:gd name="T51" fmla="*/ 161 h 546"/>
                  <a:gd name="T52" fmla="*/ 368 w 530"/>
                  <a:gd name="T53" fmla="*/ 147 h 546"/>
                  <a:gd name="T54" fmla="*/ 368 w 530"/>
                  <a:gd name="T55" fmla="*/ 126 h 546"/>
                  <a:gd name="T56" fmla="*/ 350 w 530"/>
                  <a:gd name="T57" fmla="*/ 112 h 546"/>
                  <a:gd name="T58" fmla="*/ 361 w 530"/>
                  <a:gd name="T59" fmla="*/ 99 h 546"/>
                  <a:gd name="T60" fmla="*/ 373 w 530"/>
                  <a:gd name="T61" fmla="*/ 107 h 546"/>
                  <a:gd name="T62" fmla="*/ 381 w 530"/>
                  <a:gd name="T63" fmla="*/ 130 h 546"/>
                  <a:gd name="T64" fmla="*/ 395 w 530"/>
                  <a:gd name="T65" fmla="*/ 145 h 546"/>
                  <a:gd name="T66" fmla="*/ 394 w 530"/>
                  <a:gd name="T67" fmla="*/ 162 h 546"/>
                  <a:gd name="T68" fmla="*/ 438 w 530"/>
                  <a:gd name="T69" fmla="*/ 207 h 546"/>
                  <a:gd name="T70" fmla="*/ 456 w 530"/>
                  <a:gd name="T71" fmla="*/ 195 h 546"/>
                  <a:gd name="T72" fmla="*/ 449 w 530"/>
                  <a:gd name="T73" fmla="*/ 183 h 546"/>
                  <a:gd name="T74" fmla="*/ 462 w 530"/>
                  <a:gd name="T75" fmla="*/ 143 h 546"/>
                  <a:gd name="T76" fmla="*/ 471 w 530"/>
                  <a:gd name="T77" fmla="*/ 112 h 546"/>
                  <a:gd name="T78" fmla="*/ 435 w 530"/>
                  <a:gd name="T79" fmla="*/ 19 h 546"/>
                  <a:gd name="T80" fmla="*/ 388 w 530"/>
                  <a:gd name="T81" fmla="*/ 30 h 546"/>
                  <a:gd name="T82" fmla="*/ 373 w 530"/>
                  <a:gd name="T83" fmla="*/ 22 h 546"/>
                  <a:gd name="T84" fmla="*/ 350 w 530"/>
                  <a:gd name="T85" fmla="*/ 26 h 546"/>
                  <a:gd name="T86" fmla="*/ 325 w 530"/>
                  <a:gd name="T87" fmla="*/ 7 h 546"/>
                  <a:gd name="T88" fmla="*/ 288 w 530"/>
                  <a:gd name="T89" fmla="*/ 14 h 546"/>
                  <a:gd name="T90" fmla="*/ 262 w 530"/>
                  <a:gd name="T91" fmla="*/ 11 h 546"/>
                  <a:gd name="T92" fmla="*/ 243 w 530"/>
                  <a:gd name="T93" fmla="*/ 30 h 546"/>
                  <a:gd name="T94" fmla="*/ 227 w 530"/>
                  <a:gd name="T95" fmla="*/ 30 h 546"/>
                  <a:gd name="T96" fmla="*/ 210 w 530"/>
                  <a:gd name="T97" fmla="*/ 43 h 546"/>
                  <a:gd name="T98" fmla="*/ 170 w 530"/>
                  <a:gd name="T99" fmla="*/ 29 h 546"/>
                  <a:gd name="T100" fmla="*/ 140 w 530"/>
                  <a:gd name="T101" fmla="*/ 29 h 546"/>
                  <a:gd name="T102" fmla="*/ 112 w 530"/>
                  <a:gd name="T103" fmla="*/ 13 h 546"/>
                  <a:gd name="T104" fmla="*/ 89 w 530"/>
                  <a:gd name="T105" fmla="*/ 12 h 546"/>
                  <a:gd name="T106" fmla="*/ 60 w 530"/>
                  <a:gd name="T107" fmla="*/ 1 h 546"/>
                  <a:gd name="T108" fmla="*/ 31 w 530"/>
                  <a:gd name="T109" fmla="*/ 6 h 546"/>
                  <a:gd name="T110" fmla="*/ 24 w 530"/>
                  <a:gd name="T111" fmla="*/ 0 h 546"/>
                  <a:gd name="T112" fmla="*/ 11 w 530"/>
                  <a:gd name="T113" fmla="*/ 13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0" h="546">
                    <a:moveTo>
                      <a:pt x="11" y="13"/>
                    </a:moveTo>
                    <a:cubicBezTo>
                      <a:pt x="6" y="16"/>
                      <a:pt x="6" y="30"/>
                      <a:pt x="7" y="34"/>
                    </a:cubicBezTo>
                    <a:cubicBezTo>
                      <a:pt x="8" y="38"/>
                      <a:pt x="20" y="45"/>
                      <a:pt x="17" y="54"/>
                    </a:cubicBezTo>
                    <a:cubicBezTo>
                      <a:pt x="14" y="63"/>
                      <a:pt x="0" y="75"/>
                      <a:pt x="3" y="82"/>
                    </a:cubicBezTo>
                    <a:cubicBezTo>
                      <a:pt x="6" y="89"/>
                      <a:pt x="21" y="107"/>
                      <a:pt x="21" y="120"/>
                    </a:cubicBezTo>
                    <a:cubicBezTo>
                      <a:pt x="21" y="133"/>
                      <a:pt x="34" y="518"/>
                      <a:pt x="34" y="518"/>
                    </a:cubicBezTo>
                    <a:cubicBezTo>
                      <a:pt x="320" y="522"/>
                      <a:pt x="320" y="522"/>
                      <a:pt x="320" y="522"/>
                    </a:cubicBezTo>
                    <a:cubicBezTo>
                      <a:pt x="320" y="522"/>
                      <a:pt x="322" y="512"/>
                      <a:pt x="329" y="510"/>
                    </a:cubicBezTo>
                    <a:cubicBezTo>
                      <a:pt x="336" y="508"/>
                      <a:pt x="334" y="518"/>
                      <a:pt x="334" y="518"/>
                    </a:cubicBezTo>
                    <a:cubicBezTo>
                      <a:pt x="413" y="521"/>
                      <a:pt x="413" y="521"/>
                      <a:pt x="413" y="521"/>
                    </a:cubicBezTo>
                    <a:cubicBezTo>
                      <a:pt x="413" y="521"/>
                      <a:pt x="425" y="546"/>
                      <a:pt x="438" y="539"/>
                    </a:cubicBezTo>
                    <a:cubicBezTo>
                      <a:pt x="451" y="532"/>
                      <a:pt x="450" y="511"/>
                      <a:pt x="460" y="508"/>
                    </a:cubicBezTo>
                    <a:cubicBezTo>
                      <a:pt x="470" y="505"/>
                      <a:pt x="472" y="509"/>
                      <a:pt x="482" y="505"/>
                    </a:cubicBezTo>
                    <a:cubicBezTo>
                      <a:pt x="492" y="501"/>
                      <a:pt x="492" y="478"/>
                      <a:pt x="492" y="478"/>
                    </a:cubicBezTo>
                    <a:cubicBezTo>
                      <a:pt x="509" y="477"/>
                      <a:pt x="509" y="477"/>
                      <a:pt x="509" y="477"/>
                    </a:cubicBezTo>
                    <a:cubicBezTo>
                      <a:pt x="525" y="462"/>
                      <a:pt x="525" y="462"/>
                      <a:pt x="525" y="462"/>
                    </a:cubicBezTo>
                    <a:cubicBezTo>
                      <a:pt x="522" y="456"/>
                      <a:pt x="520" y="450"/>
                      <a:pt x="520" y="445"/>
                    </a:cubicBezTo>
                    <a:cubicBezTo>
                      <a:pt x="519" y="430"/>
                      <a:pt x="518" y="416"/>
                      <a:pt x="518" y="416"/>
                    </a:cubicBezTo>
                    <a:cubicBezTo>
                      <a:pt x="530" y="415"/>
                      <a:pt x="530" y="415"/>
                      <a:pt x="530" y="415"/>
                    </a:cubicBezTo>
                    <a:cubicBezTo>
                      <a:pt x="530" y="415"/>
                      <a:pt x="503" y="397"/>
                      <a:pt x="490" y="369"/>
                    </a:cubicBezTo>
                    <a:cubicBezTo>
                      <a:pt x="477" y="341"/>
                      <a:pt x="478" y="326"/>
                      <a:pt x="469" y="315"/>
                    </a:cubicBezTo>
                    <a:cubicBezTo>
                      <a:pt x="460" y="304"/>
                      <a:pt x="456" y="302"/>
                      <a:pt x="448" y="288"/>
                    </a:cubicBezTo>
                    <a:cubicBezTo>
                      <a:pt x="440" y="274"/>
                      <a:pt x="440" y="252"/>
                      <a:pt x="440" y="252"/>
                    </a:cubicBezTo>
                    <a:cubicBezTo>
                      <a:pt x="415" y="225"/>
                      <a:pt x="415" y="225"/>
                      <a:pt x="415" y="225"/>
                    </a:cubicBezTo>
                    <a:cubicBezTo>
                      <a:pt x="415" y="225"/>
                      <a:pt x="418" y="216"/>
                      <a:pt x="412" y="204"/>
                    </a:cubicBezTo>
                    <a:cubicBezTo>
                      <a:pt x="406" y="192"/>
                      <a:pt x="380" y="170"/>
                      <a:pt x="378" y="161"/>
                    </a:cubicBezTo>
                    <a:cubicBezTo>
                      <a:pt x="376" y="152"/>
                      <a:pt x="368" y="147"/>
                      <a:pt x="368" y="147"/>
                    </a:cubicBezTo>
                    <a:cubicBezTo>
                      <a:pt x="368" y="147"/>
                      <a:pt x="376" y="137"/>
                      <a:pt x="368" y="126"/>
                    </a:cubicBezTo>
                    <a:cubicBezTo>
                      <a:pt x="360" y="115"/>
                      <a:pt x="350" y="112"/>
                      <a:pt x="350" y="112"/>
                    </a:cubicBezTo>
                    <a:cubicBezTo>
                      <a:pt x="361" y="99"/>
                      <a:pt x="361" y="99"/>
                      <a:pt x="361" y="99"/>
                    </a:cubicBezTo>
                    <a:cubicBezTo>
                      <a:pt x="373" y="107"/>
                      <a:pt x="373" y="107"/>
                      <a:pt x="373" y="107"/>
                    </a:cubicBezTo>
                    <a:cubicBezTo>
                      <a:pt x="373" y="107"/>
                      <a:pt x="372" y="124"/>
                      <a:pt x="381" y="130"/>
                    </a:cubicBezTo>
                    <a:cubicBezTo>
                      <a:pt x="390" y="136"/>
                      <a:pt x="395" y="145"/>
                      <a:pt x="395" y="145"/>
                    </a:cubicBezTo>
                    <a:cubicBezTo>
                      <a:pt x="394" y="162"/>
                      <a:pt x="394" y="162"/>
                      <a:pt x="394" y="162"/>
                    </a:cubicBezTo>
                    <a:cubicBezTo>
                      <a:pt x="394" y="162"/>
                      <a:pt x="426" y="214"/>
                      <a:pt x="438" y="207"/>
                    </a:cubicBezTo>
                    <a:cubicBezTo>
                      <a:pt x="450" y="200"/>
                      <a:pt x="456" y="195"/>
                      <a:pt x="456" y="195"/>
                    </a:cubicBezTo>
                    <a:cubicBezTo>
                      <a:pt x="449" y="183"/>
                      <a:pt x="449" y="183"/>
                      <a:pt x="449" y="183"/>
                    </a:cubicBezTo>
                    <a:cubicBezTo>
                      <a:pt x="449" y="183"/>
                      <a:pt x="462" y="157"/>
                      <a:pt x="462" y="143"/>
                    </a:cubicBezTo>
                    <a:cubicBezTo>
                      <a:pt x="462" y="129"/>
                      <a:pt x="471" y="112"/>
                      <a:pt x="471" y="112"/>
                    </a:cubicBezTo>
                    <a:cubicBezTo>
                      <a:pt x="435" y="19"/>
                      <a:pt x="435" y="19"/>
                      <a:pt x="435" y="19"/>
                    </a:cubicBezTo>
                    <a:cubicBezTo>
                      <a:pt x="435" y="19"/>
                      <a:pt x="397" y="34"/>
                      <a:pt x="388" y="30"/>
                    </a:cubicBezTo>
                    <a:cubicBezTo>
                      <a:pt x="379" y="26"/>
                      <a:pt x="373" y="22"/>
                      <a:pt x="373" y="22"/>
                    </a:cubicBezTo>
                    <a:cubicBezTo>
                      <a:pt x="373" y="22"/>
                      <a:pt x="364" y="33"/>
                      <a:pt x="350" y="26"/>
                    </a:cubicBezTo>
                    <a:cubicBezTo>
                      <a:pt x="336" y="19"/>
                      <a:pt x="341" y="10"/>
                      <a:pt x="325" y="7"/>
                    </a:cubicBezTo>
                    <a:cubicBezTo>
                      <a:pt x="309" y="4"/>
                      <a:pt x="288" y="14"/>
                      <a:pt x="288" y="14"/>
                    </a:cubicBezTo>
                    <a:cubicBezTo>
                      <a:pt x="288" y="14"/>
                      <a:pt x="273" y="7"/>
                      <a:pt x="262" y="11"/>
                    </a:cubicBezTo>
                    <a:cubicBezTo>
                      <a:pt x="251" y="15"/>
                      <a:pt x="243" y="30"/>
                      <a:pt x="243" y="30"/>
                    </a:cubicBezTo>
                    <a:cubicBezTo>
                      <a:pt x="243" y="30"/>
                      <a:pt x="231" y="28"/>
                      <a:pt x="227" y="30"/>
                    </a:cubicBezTo>
                    <a:cubicBezTo>
                      <a:pt x="223" y="32"/>
                      <a:pt x="210" y="43"/>
                      <a:pt x="210" y="43"/>
                    </a:cubicBezTo>
                    <a:cubicBezTo>
                      <a:pt x="210" y="43"/>
                      <a:pt x="176" y="29"/>
                      <a:pt x="170" y="29"/>
                    </a:cubicBezTo>
                    <a:cubicBezTo>
                      <a:pt x="164" y="29"/>
                      <a:pt x="153" y="32"/>
                      <a:pt x="140" y="29"/>
                    </a:cubicBezTo>
                    <a:cubicBezTo>
                      <a:pt x="127" y="26"/>
                      <a:pt x="125" y="14"/>
                      <a:pt x="112" y="13"/>
                    </a:cubicBezTo>
                    <a:cubicBezTo>
                      <a:pt x="99" y="12"/>
                      <a:pt x="89" y="12"/>
                      <a:pt x="89" y="12"/>
                    </a:cubicBezTo>
                    <a:cubicBezTo>
                      <a:pt x="89" y="12"/>
                      <a:pt x="69" y="1"/>
                      <a:pt x="60" y="1"/>
                    </a:cubicBezTo>
                    <a:cubicBezTo>
                      <a:pt x="51" y="1"/>
                      <a:pt x="46" y="15"/>
                      <a:pt x="31" y="6"/>
                    </a:cubicBezTo>
                    <a:cubicBezTo>
                      <a:pt x="28" y="4"/>
                      <a:pt x="26" y="2"/>
                      <a:pt x="24" y="0"/>
                    </a:cubicBezTo>
                    <a:cubicBezTo>
                      <a:pt x="21" y="4"/>
                      <a:pt x="15" y="11"/>
                      <a:pt x="11" y="13"/>
                    </a:cubicBezTo>
                    <a:close/>
                  </a:path>
                </a:pathLst>
              </a:custGeom>
              <a:solidFill>
                <a:schemeClr val="bg1">
                  <a:lumMod val="85000"/>
                </a:schemeClr>
              </a:solidFill>
              <a:ln w="3175" cap="flat" cmpd="sng">
                <a:solidFill>
                  <a:schemeClr val="bg1">
                    <a:lumMod val="85000"/>
                  </a:schemeClr>
                </a:solidFill>
                <a:prstDash val="solid"/>
                <a:miter lim="800000"/>
                <a:headEnd type="none" w="med" len="med"/>
                <a:tailEnd type="none" w="med" len="med"/>
              </a:ln>
              <a:effectLst/>
              <a:extLst/>
            </p:spPr>
            <p:txBody>
              <a:bodyPr/>
              <a:lstStyle/>
              <a:p>
                <a:endParaRPr lang="de-DE" sz="1350"/>
              </a:p>
            </p:txBody>
          </p:sp>
          <p:sp>
            <p:nvSpPr>
              <p:cNvPr id="107" name="Freeform 292"/>
              <p:cNvSpPr>
                <a:spLocks/>
              </p:cNvSpPr>
              <p:nvPr/>
            </p:nvSpPr>
            <p:spPr bwMode="gray">
              <a:xfrm>
                <a:off x="10206550" y="1300512"/>
                <a:ext cx="133667" cy="226169"/>
              </a:xfrm>
              <a:custGeom>
                <a:avLst/>
                <a:gdLst>
                  <a:gd name="T0" fmla="*/ 275 w 363"/>
                  <a:gd name="T1" fmla="*/ 0 h 614"/>
                  <a:gd name="T2" fmla="*/ 263 w 363"/>
                  <a:gd name="T3" fmla="*/ 43 h 614"/>
                  <a:gd name="T4" fmla="*/ 282 w 363"/>
                  <a:gd name="T5" fmla="*/ 70 h 614"/>
                  <a:gd name="T6" fmla="*/ 256 w 363"/>
                  <a:gd name="T7" fmla="*/ 100 h 614"/>
                  <a:gd name="T8" fmla="*/ 236 w 363"/>
                  <a:gd name="T9" fmla="*/ 136 h 614"/>
                  <a:gd name="T10" fmla="*/ 227 w 363"/>
                  <a:gd name="T11" fmla="*/ 159 h 614"/>
                  <a:gd name="T12" fmla="*/ 207 w 363"/>
                  <a:gd name="T13" fmla="*/ 198 h 614"/>
                  <a:gd name="T14" fmla="*/ 181 w 363"/>
                  <a:gd name="T15" fmla="*/ 250 h 614"/>
                  <a:gd name="T16" fmla="*/ 157 w 363"/>
                  <a:gd name="T17" fmla="*/ 302 h 614"/>
                  <a:gd name="T18" fmla="*/ 140 w 363"/>
                  <a:gd name="T19" fmla="*/ 337 h 614"/>
                  <a:gd name="T20" fmla="*/ 119 w 363"/>
                  <a:gd name="T21" fmla="*/ 342 h 614"/>
                  <a:gd name="T22" fmla="*/ 95 w 363"/>
                  <a:gd name="T23" fmla="*/ 334 h 614"/>
                  <a:gd name="T24" fmla="*/ 56 w 363"/>
                  <a:gd name="T25" fmla="*/ 353 h 614"/>
                  <a:gd name="T26" fmla="*/ 13 w 363"/>
                  <a:gd name="T27" fmla="*/ 428 h 614"/>
                  <a:gd name="T28" fmla="*/ 4 w 363"/>
                  <a:gd name="T29" fmla="*/ 449 h 614"/>
                  <a:gd name="T30" fmla="*/ 18 w 363"/>
                  <a:gd name="T31" fmla="*/ 455 h 614"/>
                  <a:gd name="T32" fmla="*/ 44 w 363"/>
                  <a:gd name="T33" fmla="*/ 497 h 614"/>
                  <a:gd name="T34" fmla="*/ 45 w 363"/>
                  <a:gd name="T35" fmla="*/ 504 h 614"/>
                  <a:gd name="T36" fmla="*/ 70 w 363"/>
                  <a:gd name="T37" fmla="*/ 527 h 614"/>
                  <a:gd name="T38" fmla="*/ 61 w 363"/>
                  <a:gd name="T39" fmla="*/ 559 h 614"/>
                  <a:gd name="T40" fmla="*/ 68 w 363"/>
                  <a:gd name="T41" fmla="*/ 586 h 614"/>
                  <a:gd name="T42" fmla="*/ 144 w 363"/>
                  <a:gd name="T43" fmla="*/ 576 h 614"/>
                  <a:gd name="T44" fmla="*/ 175 w 363"/>
                  <a:gd name="T45" fmla="*/ 585 h 614"/>
                  <a:gd name="T46" fmla="*/ 195 w 363"/>
                  <a:gd name="T47" fmla="*/ 581 h 614"/>
                  <a:gd name="T48" fmla="*/ 227 w 363"/>
                  <a:gd name="T49" fmla="*/ 590 h 614"/>
                  <a:gd name="T50" fmla="*/ 320 w 363"/>
                  <a:gd name="T51" fmla="*/ 600 h 614"/>
                  <a:gd name="T52" fmla="*/ 358 w 363"/>
                  <a:gd name="T53" fmla="*/ 614 h 614"/>
                  <a:gd name="T54" fmla="*/ 363 w 363"/>
                  <a:gd name="T55" fmla="*/ 581 h 614"/>
                  <a:gd name="T56" fmla="*/ 358 w 363"/>
                  <a:gd name="T57" fmla="*/ 556 h 614"/>
                  <a:gd name="T58" fmla="*/ 332 w 363"/>
                  <a:gd name="T59" fmla="*/ 526 h 614"/>
                  <a:gd name="T60" fmla="*/ 313 w 363"/>
                  <a:gd name="T61" fmla="*/ 472 h 614"/>
                  <a:gd name="T62" fmla="*/ 294 w 363"/>
                  <a:gd name="T63" fmla="*/ 427 h 614"/>
                  <a:gd name="T64" fmla="*/ 289 w 363"/>
                  <a:gd name="T65" fmla="*/ 412 h 614"/>
                  <a:gd name="T66" fmla="*/ 276 w 363"/>
                  <a:gd name="T67" fmla="*/ 378 h 614"/>
                  <a:gd name="T68" fmla="*/ 304 w 363"/>
                  <a:gd name="T69" fmla="*/ 338 h 614"/>
                  <a:gd name="T70" fmla="*/ 312 w 363"/>
                  <a:gd name="T71" fmla="*/ 318 h 614"/>
                  <a:gd name="T72" fmla="*/ 317 w 363"/>
                  <a:gd name="T73" fmla="*/ 243 h 614"/>
                  <a:gd name="T74" fmla="*/ 261 w 363"/>
                  <a:gd name="T75" fmla="*/ 174 h 614"/>
                  <a:gd name="T76" fmla="*/ 336 w 363"/>
                  <a:gd name="T77" fmla="*/ 165 h 614"/>
                  <a:gd name="T78" fmla="*/ 304 w 363"/>
                  <a:gd name="T79" fmla="*/ 91 h 614"/>
                  <a:gd name="T80" fmla="*/ 296 w 363"/>
                  <a:gd name="T81" fmla="*/ 52 h 614"/>
                  <a:gd name="T82" fmla="*/ 280 w 363"/>
                  <a:gd name="T83" fmla="*/ 17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3" h="614">
                    <a:moveTo>
                      <a:pt x="280" y="17"/>
                    </a:moveTo>
                    <a:cubicBezTo>
                      <a:pt x="276" y="12"/>
                      <a:pt x="275" y="0"/>
                      <a:pt x="275" y="0"/>
                    </a:cubicBezTo>
                    <a:cubicBezTo>
                      <a:pt x="259" y="2"/>
                      <a:pt x="259" y="2"/>
                      <a:pt x="259" y="2"/>
                    </a:cubicBezTo>
                    <a:cubicBezTo>
                      <a:pt x="260" y="11"/>
                      <a:pt x="261" y="40"/>
                      <a:pt x="263" y="43"/>
                    </a:cubicBezTo>
                    <a:cubicBezTo>
                      <a:pt x="265" y="46"/>
                      <a:pt x="284" y="35"/>
                      <a:pt x="285" y="46"/>
                    </a:cubicBezTo>
                    <a:cubicBezTo>
                      <a:pt x="286" y="57"/>
                      <a:pt x="282" y="70"/>
                      <a:pt x="282" y="70"/>
                    </a:cubicBezTo>
                    <a:cubicBezTo>
                      <a:pt x="282" y="70"/>
                      <a:pt x="290" y="79"/>
                      <a:pt x="280" y="88"/>
                    </a:cubicBezTo>
                    <a:cubicBezTo>
                      <a:pt x="270" y="97"/>
                      <a:pt x="256" y="100"/>
                      <a:pt x="256" y="100"/>
                    </a:cubicBezTo>
                    <a:cubicBezTo>
                      <a:pt x="256" y="100"/>
                      <a:pt x="248" y="117"/>
                      <a:pt x="247" y="120"/>
                    </a:cubicBezTo>
                    <a:cubicBezTo>
                      <a:pt x="246" y="123"/>
                      <a:pt x="236" y="136"/>
                      <a:pt x="236" y="136"/>
                    </a:cubicBezTo>
                    <a:cubicBezTo>
                      <a:pt x="234" y="155"/>
                      <a:pt x="234" y="155"/>
                      <a:pt x="234" y="155"/>
                    </a:cubicBezTo>
                    <a:cubicBezTo>
                      <a:pt x="227" y="159"/>
                      <a:pt x="227" y="159"/>
                      <a:pt x="227" y="159"/>
                    </a:cubicBezTo>
                    <a:cubicBezTo>
                      <a:pt x="227" y="159"/>
                      <a:pt x="229" y="180"/>
                      <a:pt x="224" y="189"/>
                    </a:cubicBezTo>
                    <a:cubicBezTo>
                      <a:pt x="219" y="198"/>
                      <a:pt x="209" y="191"/>
                      <a:pt x="207" y="198"/>
                    </a:cubicBezTo>
                    <a:cubicBezTo>
                      <a:pt x="205" y="205"/>
                      <a:pt x="210" y="223"/>
                      <a:pt x="205" y="233"/>
                    </a:cubicBezTo>
                    <a:cubicBezTo>
                      <a:pt x="200" y="243"/>
                      <a:pt x="181" y="250"/>
                      <a:pt x="181" y="250"/>
                    </a:cubicBezTo>
                    <a:cubicBezTo>
                      <a:pt x="173" y="282"/>
                      <a:pt x="173" y="282"/>
                      <a:pt x="173" y="282"/>
                    </a:cubicBezTo>
                    <a:cubicBezTo>
                      <a:pt x="157" y="302"/>
                      <a:pt x="157" y="302"/>
                      <a:pt x="157" y="302"/>
                    </a:cubicBezTo>
                    <a:cubicBezTo>
                      <a:pt x="157" y="302"/>
                      <a:pt x="161" y="316"/>
                      <a:pt x="156" y="322"/>
                    </a:cubicBezTo>
                    <a:cubicBezTo>
                      <a:pt x="151" y="328"/>
                      <a:pt x="140" y="337"/>
                      <a:pt x="140" y="337"/>
                    </a:cubicBezTo>
                    <a:cubicBezTo>
                      <a:pt x="140" y="337"/>
                      <a:pt x="140" y="358"/>
                      <a:pt x="128" y="358"/>
                    </a:cubicBezTo>
                    <a:cubicBezTo>
                      <a:pt x="116" y="358"/>
                      <a:pt x="119" y="342"/>
                      <a:pt x="119" y="342"/>
                    </a:cubicBezTo>
                    <a:cubicBezTo>
                      <a:pt x="119" y="342"/>
                      <a:pt x="105" y="318"/>
                      <a:pt x="98" y="318"/>
                    </a:cubicBezTo>
                    <a:cubicBezTo>
                      <a:pt x="91" y="318"/>
                      <a:pt x="104" y="332"/>
                      <a:pt x="95" y="334"/>
                    </a:cubicBezTo>
                    <a:cubicBezTo>
                      <a:pt x="86" y="336"/>
                      <a:pt x="78" y="323"/>
                      <a:pt x="72" y="328"/>
                    </a:cubicBezTo>
                    <a:cubicBezTo>
                      <a:pt x="66" y="333"/>
                      <a:pt x="56" y="353"/>
                      <a:pt x="56" y="353"/>
                    </a:cubicBezTo>
                    <a:cubicBezTo>
                      <a:pt x="13" y="390"/>
                      <a:pt x="13" y="390"/>
                      <a:pt x="13" y="390"/>
                    </a:cubicBezTo>
                    <a:cubicBezTo>
                      <a:pt x="13" y="390"/>
                      <a:pt x="15" y="422"/>
                      <a:pt x="13" y="428"/>
                    </a:cubicBezTo>
                    <a:cubicBezTo>
                      <a:pt x="11" y="434"/>
                      <a:pt x="4" y="449"/>
                      <a:pt x="4" y="449"/>
                    </a:cubicBezTo>
                    <a:cubicBezTo>
                      <a:pt x="4" y="449"/>
                      <a:pt x="4" y="449"/>
                      <a:pt x="4" y="449"/>
                    </a:cubicBezTo>
                    <a:cubicBezTo>
                      <a:pt x="0" y="458"/>
                      <a:pt x="0" y="458"/>
                      <a:pt x="0" y="458"/>
                    </a:cubicBezTo>
                    <a:cubicBezTo>
                      <a:pt x="18" y="455"/>
                      <a:pt x="18" y="455"/>
                      <a:pt x="18" y="455"/>
                    </a:cubicBezTo>
                    <a:cubicBezTo>
                      <a:pt x="18" y="455"/>
                      <a:pt x="17" y="477"/>
                      <a:pt x="27" y="486"/>
                    </a:cubicBezTo>
                    <a:cubicBezTo>
                      <a:pt x="37" y="495"/>
                      <a:pt x="44" y="497"/>
                      <a:pt x="44" y="497"/>
                    </a:cubicBezTo>
                    <a:cubicBezTo>
                      <a:pt x="58" y="484"/>
                      <a:pt x="58" y="484"/>
                      <a:pt x="58" y="484"/>
                    </a:cubicBezTo>
                    <a:cubicBezTo>
                      <a:pt x="45" y="504"/>
                      <a:pt x="45" y="504"/>
                      <a:pt x="45" y="504"/>
                    </a:cubicBezTo>
                    <a:cubicBezTo>
                      <a:pt x="57" y="522"/>
                      <a:pt x="57" y="522"/>
                      <a:pt x="57" y="522"/>
                    </a:cubicBezTo>
                    <a:cubicBezTo>
                      <a:pt x="70" y="527"/>
                      <a:pt x="70" y="527"/>
                      <a:pt x="70" y="527"/>
                    </a:cubicBezTo>
                    <a:cubicBezTo>
                      <a:pt x="68" y="557"/>
                      <a:pt x="68" y="557"/>
                      <a:pt x="68" y="557"/>
                    </a:cubicBezTo>
                    <a:cubicBezTo>
                      <a:pt x="61" y="559"/>
                      <a:pt x="61" y="559"/>
                      <a:pt x="61" y="559"/>
                    </a:cubicBezTo>
                    <a:cubicBezTo>
                      <a:pt x="62" y="580"/>
                      <a:pt x="62" y="580"/>
                      <a:pt x="62" y="580"/>
                    </a:cubicBezTo>
                    <a:cubicBezTo>
                      <a:pt x="68" y="586"/>
                      <a:pt x="68" y="586"/>
                      <a:pt x="68" y="586"/>
                    </a:cubicBezTo>
                    <a:cubicBezTo>
                      <a:pt x="132" y="586"/>
                      <a:pt x="132" y="586"/>
                      <a:pt x="132" y="586"/>
                    </a:cubicBezTo>
                    <a:cubicBezTo>
                      <a:pt x="144" y="576"/>
                      <a:pt x="144" y="576"/>
                      <a:pt x="144" y="576"/>
                    </a:cubicBezTo>
                    <a:cubicBezTo>
                      <a:pt x="154" y="585"/>
                      <a:pt x="154" y="585"/>
                      <a:pt x="154" y="585"/>
                    </a:cubicBezTo>
                    <a:cubicBezTo>
                      <a:pt x="175" y="585"/>
                      <a:pt x="175" y="585"/>
                      <a:pt x="175" y="585"/>
                    </a:cubicBezTo>
                    <a:cubicBezTo>
                      <a:pt x="175" y="585"/>
                      <a:pt x="180" y="577"/>
                      <a:pt x="184" y="577"/>
                    </a:cubicBezTo>
                    <a:cubicBezTo>
                      <a:pt x="188" y="577"/>
                      <a:pt x="195" y="581"/>
                      <a:pt x="195" y="581"/>
                    </a:cubicBezTo>
                    <a:cubicBezTo>
                      <a:pt x="227" y="580"/>
                      <a:pt x="227" y="580"/>
                      <a:pt x="227" y="580"/>
                    </a:cubicBezTo>
                    <a:cubicBezTo>
                      <a:pt x="227" y="590"/>
                      <a:pt x="227" y="590"/>
                      <a:pt x="227" y="590"/>
                    </a:cubicBezTo>
                    <a:cubicBezTo>
                      <a:pt x="227" y="590"/>
                      <a:pt x="282" y="587"/>
                      <a:pt x="287" y="587"/>
                    </a:cubicBezTo>
                    <a:cubicBezTo>
                      <a:pt x="292" y="587"/>
                      <a:pt x="320" y="600"/>
                      <a:pt x="320" y="600"/>
                    </a:cubicBezTo>
                    <a:cubicBezTo>
                      <a:pt x="340" y="599"/>
                      <a:pt x="340" y="599"/>
                      <a:pt x="340" y="599"/>
                    </a:cubicBezTo>
                    <a:cubicBezTo>
                      <a:pt x="358" y="614"/>
                      <a:pt x="358" y="614"/>
                      <a:pt x="358" y="614"/>
                    </a:cubicBezTo>
                    <a:cubicBezTo>
                      <a:pt x="359" y="587"/>
                      <a:pt x="359" y="587"/>
                      <a:pt x="359" y="587"/>
                    </a:cubicBezTo>
                    <a:cubicBezTo>
                      <a:pt x="363" y="581"/>
                      <a:pt x="363" y="581"/>
                      <a:pt x="363" y="581"/>
                    </a:cubicBezTo>
                    <a:cubicBezTo>
                      <a:pt x="358" y="575"/>
                      <a:pt x="358" y="575"/>
                      <a:pt x="358" y="575"/>
                    </a:cubicBezTo>
                    <a:cubicBezTo>
                      <a:pt x="358" y="556"/>
                      <a:pt x="358" y="556"/>
                      <a:pt x="358" y="556"/>
                    </a:cubicBezTo>
                    <a:cubicBezTo>
                      <a:pt x="354" y="542"/>
                      <a:pt x="354" y="542"/>
                      <a:pt x="354" y="542"/>
                    </a:cubicBezTo>
                    <a:cubicBezTo>
                      <a:pt x="354" y="542"/>
                      <a:pt x="342" y="534"/>
                      <a:pt x="332" y="526"/>
                    </a:cubicBezTo>
                    <a:cubicBezTo>
                      <a:pt x="322" y="518"/>
                      <a:pt x="311" y="495"/>
                      <a:pt x="311" y="495"/>
                    </a:cubicBezTo>
                    <a:cubicBezTo>
                      <a:pt x="311" y="495"/>
                      <a:pt x="315" y="475"/>
                      <a:pt x="313" y="472"/>
                    </a:cubicBezTo>
                    <a:cubicBezTo>
                      <a:pt x="311" y="469"/>
                      <a:pt x="294" y="458"/>
                      <a:pt x="294" y="458"/>
                    </a:cubicBezTo>
                    <a:cubicBezTo>
                      <a:pt x="294" y="427"/>
                      <a:pt x="294" y="427"/>
                      <a:pt x="294" y="427"/>
                    </a:cubicBezTo>
                    <a:cubicBezTo>
                      <a:pt x="282" y="420"/>
                      <a:pt x="282" y="420"/>
                      <a:pt x="282" y="420"/>
                    </a:cubicBezTo>
                    <a:cubicBezTo>
                      <a:pt x="289" y="412"/>
                      <a:pt x="289" y="412"/>
                      <a:pt x="289" y="412"/>
                    </a:cubicBezTo>
                    <a:cubicBezTo>
                      <a:pt x="290" y="387"/>
                      <a:pt x="290" y="387"/>
                      <a:pt x="290" y="387"/>
                    </a:cubicBezTo>
                    <a:cubicBezTo>
                      <a:pt x="290" y="387"/>
                      <a:pt x="275" y="386"/>
                      <a:pt x="276" y="378"/>
                    </a:cubicBezTo>
                    <a:cubicBezTo>
                      <a:pt x="277" y="370"/>
                      <a:pt x="299" y="363"/>
                      <a:pt x="299" y="363"/>
                    </a:cubicBezTo>
                    <a:cubicBezTo>
                      <a:pt x="304" y="338"/>
                      <a:pt x="304" y="338"/>
                      <a:pt x="304" y="338"/>
                    </a:cubicBezTo>
                    <a:cubicBezTo>
                      <a:pt x="310" y="338"/>
                      <a:pt x="310" y="338"/>
                      <a:pt x="310" y="338"/>
                    </a:cubicBezTo>
                    <a:cubicBezTo>
                      <a:pt x="310" y="338"/>
                      <a:pt x="311" y="326"/>
                      <a:pt x="312" y="318"/>
                    </a:cubicBezTo>
                    <a:cubicBezTo>
                      <a:pt x="313" y="310"/>
                      <a:pt x="331" y="300"/>
                      <a:pt x="331" y="300"/>
                    </a:cubicBezTo>
                    <a:cubicBezTo>
                      <a:pt x="331" y="300"/>
                      <a:pt x="326" y="253"/>
                      <a:pt x="317" y="243"/>
                    </a:cubicBezTo>
                    <a:cubicBezTo>
                      <a:pt x="308" y="233"/>
                      <a:pt x="287" y="224"/>
                      <a:pt x="279" y="216"/>
                    </a:cubicBezTo>
                    <a:cubicBezTo>
                      <a:pt x="271" y="208"/>
                      <a:pt x="256" y="187"/>
                      <a:pt x="261" y="174"/>
                    </a:cubicBezTo>
                    <a:cubicBezTo>
                      <a:pt x="266" y="161"/>
                      <a:pt x="306" y="168"/>
                      <a:pt x="314" y="167"/>
                    </a:cubicBezTo>
                    <a:cubicBezTo>
                      <a:pt x="322" y="166"/>
                      <a:pt x="336" y="165"/>
                      <a:pt x="336" y="165"/>
                    </a:cubicBezTo>
                    <a:cubicBezTo>
                      <a:pt x="336" y="165"/>
                      <a:pt x="315" y="147"/>
                      <a:pt x="310" y="133"/>
                    </a:cubicBezTo>
                    <a:cubicBezTo>
                      <a:pt x="305" y="119"/>
                      <a:pt x="304" y="91"/>
                      <a:pt x="304" y="91"/>
                    </a:cubicBezTo>
                    <a:cubicBezTo>
                      <a:pt x="304" y="91"/>
                      <a:pt x="310" y="81"/>
                      <a:pt x="310" y="70"/>
                    </a:cubicBezTo>
                    <a:cubicBezTo>
                      <a:pt x="310" y="59"/>
                      <a:pt x="296" y="52"/>
                      <a:pt x="296" y="52"/>
                    </a:cubicBezTo>
                    <a:cubicBezTo>
                      <a:pt x="300" y="25"/>
                      <a:pt x="300" y="25"/>
                      <a:pt x="300" y="25"/>
                    </a:cubicBezTo>
                    <a:cubicBezTo>
                      <a:pt x="300" y="25"/>
                      <a:pt x="284" y="22"/>
                      <a:pt x="280" y="17"/>
                    </a:cubicBezTo>
                    <a:close/>
                  </a:path>
                </a:pathLst>
              </a:custGeom>
              <a:solidFill>
                <a:schemeClr val="bg1">
                  <a:lumMod val="85000"/>
                </a:schemeClr>
              </a:solidFill>
              <a:ln w="3175" cap="flat" cmpd="sng">
                <a:solidFill>
                  <a:schemeClr val="bg1">
                    <a:lumMod val="85000"/>
                  </a:schemeClr>
                </a:solidFill>
                <a:prstDash val="solid"/>
                <a:miter lim="800000"/>
                <a:headEnd type="none" w="med" len="med"/>
                <a:tailEnd type="none" w="med" len="med"/>
              </a:ln>
              <a:effectLst/>
              <a:extLst/>
            </p:spPr>
            <p:txBody>
              <a:bodyPr/>
              <a:lstStyle/>
              <a:p>
                <a:endParaRPr lang="de-DE" sz="1350"/>
              </a:p>
            </p:txBody>
          </p:sp>
          <p:sp>
            <p:nvSpPr>
              <p:cNvPr id="108" name="Freeform 293"/>
              <p:cNvSpPr>
                <a:spLocks/>
              </p:cNvSpPr>
              <p:nvPr/>
            </p:nvSpPr>
            <p:spPr bwMode="gray">
              <a:xfrm>
                <a:off x="9839864" y="850670"/>
                <a:ext cx="208220" cy="161282"/>
              </a:xfrm>
              <a:custGeom>
                <a:avLst/>
                <a:gdLst>
                  <a:gd name="T0" fmla="*/ 547 w 565"/>
                  <a:gd name="T1" fmla="*/ 165 h 438"/>
                  <a:gd name="T2" fmla="*/ 550 w 565"/>
                  <a:gd name="T3" fmla="*/ 145 h 438"/>
                  <a:gd name="T4" fmla="*/ 536 w 565"/>
                  <a:gd name="T5" fmla="*/ 145 h 438"/>
                  <a:gd name="T6" fmla="*/ 543 w 565"/>
                  <a:gd name="T7" fmla="*/ 124 h 438"/>
                  <a:gd name="T8" fmla="*/ 537 w 565"/>
                  <a:gd name="T9" fmla="*/ 113 h 438"/>
                  <a:gd name="T10" fmla="*/ 540 w 565"/>
                  <a:gd name="T11" fmla="*/ 68 h 438"/>
                  <a:gd name="T12" fmla="*/ 532 w 565"/>
                  <a:gd name="T13" fmla="*/ 68 h 438"/>
                  <a:gd name="T14" fmla="*/ 536 w 565"/>
                  <a:gd name="T15" fmla="*/ 56 h 438"/>
                  <a:gd name="T16" fmla="*/ 521 w 565"/>
                  <a:gd name="T17" fmla="*/ 39 h 438"/>
                  <a:gd name="T18" fmla="*/ 487 w 565"/>
                  <a:gd name="T19" fmla="*/ 26 h 438"/>
                  <a:gd name="T20" fmla="*/ 470 w 565"/>
                  <a:gd name="T21" fmla="*/ 34 h 438"/>
                  <a:gd name="T22" fmla="*/ 439 w 565"/>
                  <a:gd name="T23" fmla="*/ 29 h 438"/>
                  <a:gd name="T24" fmla="*/ 408 w 565"/>
                  <a:gd name="T25" fmla="*/ 33 h 438"/>
                  <a:gd name="T26" fmla="*/ 374 w 565"/>
                  <a:gd name="T27" fmla="*/ 2 h 438"/>
                  <a:gd name="T28" fmla="*/ 354 w 565"/>
                  <a:gd name="T29" fmla="*/ 0 h 438"/>
                  <a:gd name="T30" fmla="*/ 337 w 565"/>
                  <a:gd name="T31" fmla="*/ 48 h 438"/>
                  <a:gd name="T32" fmla="*/ 300 w 565"/>
                  <a:gd name="T33" fmla="*/ 107 h 438"/>
                  <a:gd name="T34" fmla="*/ 267 w 565"/>
                  <a:gd name="T35" fmla="*/ 116 h 438"/>
                  <a:gd name="T36" fmla="*/ 251 w 565"/>
                  <a:gd name="T37" fmla="*/ 131 h 438"/>
                  <a:gd name="T38" fmla="*/ 239 w 565"/>
                  <a:gd name="T39" fmla="*/ 128 h 438"/>
                  <a:gd name="T40" fmla="*/ 222 w 565"/>
                  <a:gd name="T41" fmla="*/ 137 h 438"/>
                  <a:gd name="T42" fmla="*/ 211 w 565"/>
                  <a:gd name="T43" fmla="*/ 158 h 438"/>
                  <a:gd name="T44" fmla="*/ 191 w 565"/>
                  <a:gd name="T45" fmla="*/ 174 h 438"/>
                  <a:gd name="T46" fmla="*/ 188 w 565"/>
                  <a:gd name="T47" fmla="*/ 199 h 438"/>
                  <a:gd name="T48" fmla="*/ 165 w 565"/>
                  <a:gd name="T49" fmla="*/ 244 h 438"/>
                  <a:gd name="T50" fmla="*/ 166 w 565"/>
                  <a:gd name="T51" fmla="*/ 269 h 438"/>
                  <a:gd name="T52" fmla="*/ 158 w 565"/>
                  <a:gd name="T53" fmla="*/ 276 h 438"/>
                  <a:gd name="T54" fmla="*/ 170 w 565"/>
                  <a:gd name="T55" fmla="*/ 292 h 438"/>
                  <a:gd name="T56" fmla="*/ 169 w 565"/>
                  <a:gd name="T57" fmla="*/ 316 h 438"/>
                  <a:gd name="T58" fmla="*/ 154 w 565"/>
                  <a:gd name="T59" fmla="*/ 321 h 438"/>
                  <a:gd name="T60" fmla="*/ 130 w 565"/>
                  <a:gd name="T61" fmla="*/ 359 h 438"/>
                  <a:gd name="T62" fmla="*/ 101 w 565"/>
                  <a:gd name="T63" fmla="*/ 376 h 438"/>
                  <a:gd name="T64" fmla="*/ 80 w 565"/>
                  <a:gd name="T65" fmla="*/ 404 h 438"/>
                  <a:gd name="T66" fmla="*/ 32 w 565"/>
                  <a:gd name="T67" fmla="*/ 421 h 438"/>
                  <a:gd name="T68" fmla="*/ 9 w 565"/>
                  <a:gd name="T69" fmla="*/ 423 h 438"/>
                  <a:gd name="T70" fmla="*/ 0 w 565"/>
                  <a:gd name="T71" fmla="*/ 438 h 438"/>
                  <a:gd name="T72" fmla="*/ 207 w 565"/>
                  <a:gd name="T73" fmla="*/ 438 h 438"/>
                  <a:gd name="T74" fmla="*/ 209 w 565"/>
                  <a:gd name="T75" fmla="*/ 399 h 438"/>
                  <a:gd name="T76" fmla="*/ 212 w 565"/>
                  <a:gd name="T77" fmla="*/ 381 h 438"/>
                  <a:gd name="T78" fmla="*/ 232 w 565"/>
                  <a:gd name="T79" fmla="*/ 369 h 438"/>
                  <a:gd name="T80" fmla="*/ 253 w 565"/>
                  <a:gd name="T81" fmla="*/ 344 h 438"/>
                  <a:gd name="T82" fmla="*/ 265 w 565"/>
                  <a:gd name="T83" fmla="*/ 345 h 438"/>
                  <a:gd name="T84" fmla="*/ 283 w 565"/>
                  <a:gd name="T85" fmla="*/ 331 h 438"/>
                  <a:gd name="T86" fmla="*/ 302 w 565"/>
                  <a:gd name="T87" fmla="*/ 339 h 438"/>
                  <a:gd name="T88" fmla="*/ 308 w 565"/>
                  <a:gd name="T89" fmla="*/ 326 h 438"/>
                  <a:gd name="T90" fmla="*/ 326 w 565"/>
                  <a:gd name="T91" fmla="*/ 325 h 438"/>
                  <a:gd name="T92" fmla="*/ 327 w 565"/>
                  <a:gd name="T93" fmla="*/ 317 h 438"/>
                  <a:gd name="T94" fmla="*/ 361 w 565"/>
                  <a:gd name="T95" fmla="*/ 318 h 438"/>
                  <a:gd name="T96" fmla="*/ 384 w 565"/>
                  <a:gd name="T97" fmla="*/ 284 h 438"/>
                  <a:gd name="T98" fmla="*/ 414 w 565"/>
                  <a:gd name="T99" fmla="*/ 283 h 438"/>
                  <a:gd name="T100" fmla="*/ 432 w 565"/>
                  <a:gd name="T101" fmla="*/ 264 h 438"/>
                  <a:gd name="T102" fmla="*/ 449 w 565"/>
                  <a:gd name="T103" fmla="*/ 257 h 438"/>
                  <a:gd name="T104" fmla="*/ 439 w 565"/>
                  <a:gd name="T105" fmla="*/ 245 h 438"/>
                  <a:gd name="T106" fmla="*/ 438 w 565"/>
                  <a:gd name="T107" fmla="*/ 221 h 438"/>
                  <a:gd name="T108" fmla="*/ 475 w 565"/>
                  <a:gd name="T109" fmla="*/ 215 h 438"/>
                  <a:gd name="T110" fmla="*/ 480 w 565"/>
                  <a:gd name="T111" fmla="*/ 200 h 438"/>
                  <a:gd name="T112" fmla="*/ 493 w 565"/>
                  <a:gd name="T113" fmla="*/ 202 h 438"/>
                  <a:gd name="T114" fmla="*/ 501 w 565"/>
                  <a:gd name="T115" fmla="*/ 195 h 438"/>
                  <a:gd name="T116" fmla="*/ 515 w 565"/>
                  <a:gd name="T117" fmla="*/ 201 h 438"/>
                  <a:gd name="T118" fmla="*/ 553 w 565"/>
                  <a:gd name="T119" fmla="*/ 196 h 438"/>
                  <a:gd name="T120" fmla="*/ 554 w 565"/>
                  <a:gd name="T121" fmla="*/ 186 h 438"/>
                  <a:gd name="T122" fmla="*/ 565 w 565"/>
                  <a:gd name="T123" fmla="*/ 177 h 438"/>
                  <a:gd name="T124" fmla="*/ 547 w 565"/>
                  <a:gd name="T125" fmla="*/ 165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5" h="438">
                    <a:moveTo>
                      <a:pt x="547" y="165"/>
                    </a:moveTo>
                    <a:cubicBezTo>
                      <a:pt x="550" y="145"/>
                      <a:pt x="550" y="145"/>
                      <a:pt x="550" y="145"/>
                    </a:cubicBezTo>
                    <a:cubicBezTo>
                      <a:pt x="536" y="145"/>
                      <a:pt x="536" y="145"/>
                      <a:pt x="536" y="145"/>
                    </a:cubicBezTo>
                    <a:cubicBezTo>
                      <a:pt x="543" y="124"/>
                      <a:pt x="543" y="124"/>
                      <a:pt x="543" y="124"/>
                    </a:cubicBezTo>
                    <a:cubicBezTo>
                      <a:pt x="537" y="113"/>
                      <a:pt x="537" y="113"/>
                      <a:pt x="537" y="113"/>
                    </a:cubicBezTo>
                    <a:cubicBezTo>
                      <a:pt x="540" y="68"/>
                      <a:pt x="540" y="68"/>
                      <a:pt x="540" y="68"/>
                    </a:cubicBezTo>
                    <a:cubicBezTo>
                      <a:pt x="532" y="68"/>
                      <a:pt x="532" y="68"/>
                      <a:pt x="532" y="68"/>
                    </a:cubicBezTo>
                    <a:cubicBezTo>
                      <a:pt x="532" y="68"/>
                      <a:pt x="536" y="57"/>
                      <a:pt x="536" y="56"/>
                    </a:cubicBezTo>
                    <a:cubicBezTo>
                      <a:pt x="526" y="52"/>
                      <a:pt x="522" y="43"/>
                      <a:pt x="521" y="39"/>
                    </a:cubicBezTo>
                    <a:cubicBezTo>
                      <a:pt x="508" y="36"/>
                      <a:pt x="496" y="26"/>
                      <a:pt x="487" y="26"/>
                    </a:cubicBezTo>
                    <a:cubicBezTo>
                      <a:pt x="477" y="26"/>
                      <a:pt x="470" y="34"/>
                      <a:pt x="470" y="34"/>
                    </a:cubicBezTo>
                    <a:cubicBezTo>
                      <a:pt x="470" y="34"/>
                      <a:pt x="447" y="29"/>
                      <a:pt x="439" y="29"/>
                    </a:cubicBezTo>
                    <a:cubicBezTo>
                      <a:pt x="431" y="29"/>
                      <a:pt x="423" y="38"/>
                      <a:pt x="408" y="33"/>
                    </a:cubicBezTo>
                    <a:cubicBezTo>
                      <a:pt x="393" y="28"/>
                      <a:pt x="378" y="4"/>
                      <a:pt x="374" y="2"/>
                    </a:cubicBezTo>
                    <a:cubicBezTo>
                      <a:pt x="370" y="0"/>
                      <a:pt x="354" y="0"/>
                      <a:pt x="354" y="0"/>
                    </a:cubicBezTo>
                    <a:cubicBezTo>
                      <a:pt x="354" y="0"/>
                      <a:pt x="343" y="35"/>
                      <a:pt x="337" y="48"/>
                    </a:cubicBezTo>
                    <a:cubicBezTo>
                      <a:pt x="331" y="61"/>
                      <a:pt x="312" y="98"/>
                      <a:pt x="300" y="107"/>
                    </a:cubicBezTo>
                    <a:cubicBezTo>
                      <a:pt x="288" y="116"/>
                      <a:pt x="272" y="112"/>
                      <a:pt x="267" y="116"/>
                    </a:cubicBezTo>
                    <a:cubicBezTo>
                      <a:pt x="262" y="120"/>
                      <a:pt x="251" y="131"/>
                      <a:pt x="251" y="131"/>
                    </a:cubicBezTo>
                    <a:cubicBezTo>
                      <a:pt x="239" y="128"/>
                      <a:pt x="239" y="128"/>
                      <a:pt x="239" y="128"/>
                    </a:cubicBezTo>
                    <a:cubicBezTo>
                      <a:pt x="222" y="137"/>
                      <a:pt x="222" y="137"/>
                      <a:pt x="222" y="137"/>
                    </a:cubicBezTo>
                    <a:cubicBezTo>
                      <a:pt x="222" y="137"/>
                      <a:pt x="217" y="150"/>
                      <a:pt x="211" y="158"/>
                    </a:cubicBezTo>
                    <a:cubicBezTo>
                      <a:pt x="211" y="158"/>
                      <a:pt x="191" y="170"/>
                      <a:pt x="191" y="174"/>
                    </a:cubicBezTo>
                    <a:cubicBezTo>
                      <a:pt x="191" y="178"/>
                      <a:pt x="195" y="192"/>
                      <a:pt x="188" y="199"/>
                    </a:cubicBezTo>
                    <a:cubicBezTo>
                      <a:pt x="181" y="206"/>
                      <a:pt x="164" y="230"/>
                      <a:pt x="165" y="244"/>
                    </a:cubicBezTo>
                    <a:cubicBezTo>
                      <a:pt x="166" y="258"/>
                      <a:pt x="166" y="269"/>
                      <a:pt x="166" y="269"/>
                    </a:cubicBezTo>
                    <a:cubicBezTo>
                      <a:pt x="166" y="269"/>
                      <a:pt x="158" y="273"/>
                      <a:pt x="158" y="276"/>
                    </a:cubicBezTo>
                    <a:cubicBezTo>
                      <a:pt x="158" y="279"/>
                      <a:pt x="173" y="277"/>
                      <a:pt x="170" y="292"/>
                    </a:cubicBezTo>
                    <a:cubicBezTo>
                      <a:pt x="167" y="307"/>
                      <a:pt x="169" y="316"/>
                      <a:pt x="169" y="316"/>
                    </a:cubicBezTo>
                    <a:cubicBezTo>
                      <a:pt x="169" y="316"/>
                      <a:pt x="163" y="310"/>
                      <a:pt x="154" y="321"/>
                    </a:cubicBezTo>
                    <a:cubicBezTo>
                      <a:pt x="145" y="332"/>
                      <a:pt x="138" y="348"/>
                      <a:pt x="130" y="359"/>
                    </a:cubicBezTo>
                    <a:cubicBezTo>
                      <a:pt x="122" y="370"/>
                      <a:pt x="108" y="366"/>
                      <a:pt x="101" y="376"/>
                    </a:cubicBezTo>
                    <a:cubicBezTo>
                      <a:pt x="94" y="386"/>
                      <a:pt x="86" y="398"/>
                      <a:pt x="80" y="404"/>
                    </a:cubicBezTo>
                    <a:cubicBezTo>
                      <a:pt x="74" y="410"/>
                      <a:pt x="36" y="420"/>
                      <a:pt x="32" y="421"/>
                    </a:cubicBezTo>
                    <a:cubicBezTo>
                      <a:pt x="28" y="422"/>
                      <a:pt x="9" y="423"/>
                      <a:pt x="9" y="423"/>
                    </a:cubicBezTo>
                    <a:cubicBezTo>
                      <a:pt x="9" y="423"/>
                      <a:pt x="4" y="429"/>
                      <a:pt x="0" y="438"/>
                    </a:cubicBezTo>
                    <a:cubicBezTo>
                      <a:pt x="207" y="438"/>
                      <a:pt x="207" y="438"/>
                      <a:pt x="207" y="438"/>
                    </a:cubicBezTo>
                    <a:cubicBezTo>
                      <a:pt x="209" y="399"/>
                      <a:pt x="209" y="399"/>
                      <a:pt x="209" y="399"/>
                    </a:cubicBezTo>
                    <a:cubicBezTo>
                      <a:pt x="212" y="381"/>
                      <a:pt x="212" y="381"/>
                      <a:pt x="212" y="381"/>
                    </a:cubicBezTo>
                    <a:cubicBezTo>
                      <a:pt x="212" y="381"/>
                      <a:pt x="225" y="374"/>
                      <a:pt x="232" y="369"/>
                    </a:cubicBezTo>
                    <a:cubicBezTo>
                      <a:pt x="239" y="364"/>
                      <a:pt x="253" y="344"/>
                      <a:pt x="253" y="344"/>
                    </a:cubicBezTo>
                    <a:cubicBezTo>
                      <a:pt x="265" y="345"/>
                      <a:pt x="265" y="345"/>
                      <a:pt x="265" y="345"/>
                    </a:cubicBezTo>
                    <a:cubicBezTo>
                      <a:pt x="283" y="331"/>
                      <a:pt x="283" y="331"/>
                      <a:pt x="283" y="331"/>
                    </a:cubicBezTo>
                    <a:cubicBezTo>
                      <a:pt x="283" y="331"/>
                      <a:pt x="296" y="340"/>
                      <a:pt x="302" y="339"/>
                    </a:cubicBezTo>
                    <a:cubicBezTo>
                      <a:pt x="308" y="338"/>
                      <a:pt x="308" y="326"/>
                      <a:pt x="308" y="326"/>
                    </a:cubicBezTo>
                    <a:cubicBezTo>
                      <a:pt x="326" y="325"/>
                      <a:pt x="326" y="325"/>
                      <a:pt x="326" y="325"/>
                    </a:cubicBezTo>
                    <a:cubicBezTo>
                      <a:pt x="327" y="317"/>
                      <a:pt x="327" y="317"/>
                      <a:pt x="327" y="317"/>
                    </a:cubicBezTo>
                    <a:cubicBezTo>
                      <a:pt x="327" y="317"/>
                      <a:pt x="353" y="321"/>
                      <a:pt x="361" y="318"/>
                    </a:cubicBezTo>
                    <a:cubicBezTo>
                      <a:pt x="369" y="315"/>
                      <a:pt x="384" y="284"/>
                      <a:pt x="384" y="284"/>
                    </a:cubicBezTo>
                    <a:cubicBezTo>
                      <a:pt x="384" y="284"/>
                      <a:pt x="408" y="283"/>
                      <a:pt x="414" y="283"/>
                    </a:cubicBezTo>
                    <a:cubicBezTo>
                      <a:pt x="420" y="283"/>
                      <a:pt x="432" y="264"/>
                      <a:pt x="432" y="264"/>
                    </a:cubicBezTo>
                    <a:cubicBezTo>
                      <a:pt x="449" y="257"/>
                      <a:pt x="449" y="257"/>
                      <a:pt x="449" y="257"/>
                    </a:cubicBezTo>
                    <a:cubicBezTo>
                      <a:pt x="439" y="245"/>
                      <a:pt x="439" y="245"/>
                      <a:pt x="439" y="245"/>
                    </a:cubicBezTo>
                    <a:cubicBezTo>
                      <a:pt x="439" y="245"/>
                      <a:pt x="430" y="228"/>
                      <a:pt x="438" y="221"/>
                    </a:cubicBezTo>
                    <a:cubicBezTo>
                      <a:pt x="446" y="214"/>
                      <a:pt x="468" y="220"/>
                      <a:pt x="475" y="215"/>
                    </a:cubicBezTo>
                    <a:cubicBezTo>
                      <a:pt x="482" y="210"/>
                      <a:pt x="475" y="203"/>
                      <a:pt x="480" y="200"/>
                    </a:cubicBezTo>
                    <a:cubicBezTo>
                      <a:pt x="485" y="197"/>
                      <a:pt x="493" y="202"/>
                      <a:pt x="493" y="202"/>
                    </a:cubicBezTo>
                    <a:cubicBezTo>
                      <a:pt x="493" y="202"/>
                      <a:pt x="497" y="195"/>
                      <a:pt x="501" y="195"/>
                    </a:cubicBezTo>
                    <a:cubicBezTo>
                      <a:pt x="505" y="195"/>
                      <a:pt x="515" y="201"/>
                      <a:pt x="515" y="201"/>
                    </a:cubicBezTo>
                    <a:cubicBezTo>
                      <a:pt x="553" y="196"/>
                      <a:pt x="553" y="196"/>
                      <a:pt x="553" y="196"/>
                    </a:cubicBezTo>
                    <a:cubicBezTo>
                      <a:pt x="553" y="196"/>
                      <a:pt x="552" y="189"/>
                      <a:pt x="554" y="186"/>
                    </a:cubicBezTo>
                    <a:cubicBezTo>
                      <a:pt x="556" y="183"/>
                      <a:pt x="565" y="177"/>
                      <a:pt x="565" y="177"/>
                    </a:cubicBezTo>
                    <a:lnTo>
                      <a:pt x="547" y="165"/>
                    </a:lnTo>
                    <a:close/>
                  </a:path>
                </a:pathLst>
              </a:custGeom>
              <a:solidFill>
                <a:schemeClr val="bg1">
                  <a:lumMod val="8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109" name="Freeform 294"/>
              <p:cNvSpPr>
                <a:spLocks/>
              </p:cNvSpPr>
              <p:nvPr/>
            </p:nvSpPr>
            <p:spPr bwMode="gray">
              <a:xfrm>
                <a:off x="10191421" y="818538"/>
                <a:ext cx="68783" cy="142564"/>
              </a:xfrm>
              <a:custGeom>
                <a:avLst/>
                <a:gdLst>
                  <a:gd name="T0" fmla="*/ 25 w 187"/>
                  <a:gd name="T1" fmla="*/ 48 h 387"/>
                  <a:gd name="T2" fmla="*/ 38 w 187"/>
                  <a:gd name="T3" fmla="*/ 52 h 387"/>
                  <a:gd name="T4" fmla="*/ 33 w 187"/>
                  <a:gd name="T5" fmla="*/ 90 h 387"/>
                  <a:gd name="T6" fmla="*/ 38 w 187"/>
                  <a:gd name="T7" fmla="*/ 119 h 387"/>
                  <a:gd name="T8" fmla="*/ 30 w 187"/>
                  <a:gd name="T9" fmla="*/ 151 h 387"/>
                  <a:gd name="T10" fmla="*/ 16 w 187"/>
                  <a:gd name="T11" fmla="*/ 162 h 387"/>
                  <a:gd name="T12" fmla="*/ 0 w 187"/>
                  <a:gd name="T13" fmla="*/ 185 h 387"/>
                  <a:gd name="T14" fmla="*/ 0 w 187"/>
                  <a:gd name="T15" fmla="*/ 208 h 387"/>
                  <a:gd name="T16" fmla="*/ 7 w 187"/>
                  <a:gd name="T17" fmla="*/ 208 h 387"/>
                  <a:gd name="T18" fmla="*/ 7 w 187"/>
                  <a:gd name="T19" fmla="*/ 227 h 387"/>
                  <a:gd name="T20" fmla="*/ 34 w 187"/>
                  <a:gd name="T21" fmla="*/ 240 h 387"/>
                  <a:gd name="T22" fmla="*/ 35 w 187"/>
                  <a:gd name="T23" fmla="*/ 266 h 387"/>
                  <a:gd name="T24" fmla="*/ 67 w 187"/>
                  <a:gd name="T25" fmla="*/ 291 h 387"/>
                  <a:gd name="T26" fmla="*/ 88 w 187"/>
                  <a:gd name="T27" fmla="*/ 387 h 387"/>
                  <a:gd name="T28" fmla="*/ 104 w 187"/>
                  <a:gd name="T29" fmla="*/ 381 h 387"/>
                  <a:gd name="T30" fmla="*/ 123 w 187"/>
                  <a:gd name="T31" fmla="*/ 355 h 387"/>
                  <a:gd name="T32" fmla="*/ 114 w 187"/>
                  <a:gd name="T33" fmla="*/ 317 h 387"/>
                  <a:gd name="T34" fmla="*/ 129 w 187"/>
                  <a:gd name="T35" fmla="*/ 306 h 387"/>
                  <a:gd name="T36" fmla="*/ 148 w 187"/>
                  <a:gd name="T37" fmla="*/ 283 h 387"/>
                  <a:gd name="T38" fmla="*/ 183 w 187"/>
                  <a:gd name="T39" fmla="*/ 265 h 387"/>
                  <a:gd name="T40" fmla="*/ 172 w 187"/>
                  <a:gd name="T41" fmla="*/ 255 h 387"/>
                  <a:gd name="T42" fmla="*/ 175 w 187"/>
                  <a:gd name="T43" fmla="*/ 228 h 387"/>
                  <a:gd name="T44" fmla="*/ 167 w 187"/>
                  <a:gd name="T45" fmla="*/ 226 h 387"/>
                  <a:gd name="T46" fmla="*/ 160 w 187"/>
                  <a:gd name="T47" fmla="*/ 207 h 387"/>
                  <a:gd name="T48" fmla="*/ 150 w 187"/>
                  <a:gd name="T49" fmla="*/ 201 h 387"/>
                  <a:gd name="T50" fmla="*/ 148 w 187"/>
                  <a:gd name="T51" fmla="*/ 212 h 387"/>
                  <a:gd name="T52" fmla="*/ 142 w 187"/>
                  <a:gd name="T53" fmla="*/ 203 h 387"/>
                  <a:gd name="T54" fmla="*/ 111 w 187"/>
                  <a:gd name="T55" fmla="*/ 183 h 387"/>
                  <a:gd name="T56" fmla="*/ 132 w 187"/>
                  <a:gd name="T57" fmla="*/ 154 h 387"/>
                  <a:gd name="T58" fmla="*/ 156 w 187"/>
                  <a:gd name="T59" fmla="*/ 102 h 387"/>
                  <a:gd name="T60" fmla="*/ 132 w 187"/>
                  <a:gd name="T61" fmla="*/ 73 h 387"/>
                  <a:gd name="T62" fmla="*/ 145 w 187"/>
                  <a:gd name="T63" fmla="*/ 50 h 387"/>
                  <a:gd name="T64" fmla="*/ 156 w 187"/>
                  <a:gd name="T65" fmla="*/ 18 h 387"/>
                  <a:gd name="T66" fmla="*/ 125 w 187"/>
                  <a:gd name="T67" fmla="*/ 45 h 387"/>
                  <a:gd name="T68" fmla="*/ 108 w 187"/>
                  <a:gd name="T69" fmla="*/ 33 h 387"/>
                  <a:gd name="T70" fmla="*/ 110 w 187"/>
                  <a:gd name="T71" fmla="*/ 8 h 387"/>
                  <a:gd name="T72" fmla="*/ 60 w 187"/>
                  <a:gd name="T73" fmla="*/ 23 h 387"/>
                  <a:gd name="T74" fmla="*/ 53 w 187"/>
                  <a:gd name="T75" fmla="*/ 25 h 387"/>
                  <a:gd name="T76" fmla="*/ 53 w 187"/>
                  <a:gd name="T77" fmla="*/ 35 h 387"/>
                  <a:gd name="T78" fmla="*/ 25 w 187"/>
                  <a:gd name="T79" fmla="*/ 48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7" h="387">
                    <a:moveTo>
                      <a:pt x="25" y="48"/>
                    </a:moveTo>
                    <a:cubicBezTo>
                      <a:pt x="38" y="52"/>
                      <a:pt x="38" y="52"/>
                      <a:pt x="38" y="52"/>
                    </a:cubicBezTo>
                    <a:cubicBezTo>
                      <a:pt x="38" y="52"/>
                      <a:pt x="29" y="83"/>
                      <a:pt x="33" y="90"/>
                    </a:cubicBezTo>
                    <a:cubicBezTo>
                      <a:pt x="37" y="97"/>
                      <a:pt x="39" y="109"/>
                      <a:pt x="38" y="119"/>
                    </a:cubicBezTo>
                    <a:cubicBezTo>
                      <a:pt x="37" y="129"/>
                      <a:pt x="30" y="151"/>
                      <a:pt x="30" y="151"/>
                    </a:cubicBezTo>
                    <a:cubicBezTo>
                      <a:pt x="16" y="162"/>
                      <a:pt x="16" y="162"/>
                      <a:pt x="16" y="162"/>
                    </a:cubicBezTo>
                    <a:cubicBezTo>
                      <a:pt x="16" y="162"/>
                      <a:pt x="0" y="175"/>
                      <a:pt x="0" y="185"/>
                    </a:cubicBezTo>
                    <a:cubicBezTo>
                      <a:pt x="0" y="195"/>
                      <a:pt x="0" y="208"/>
                      <a:pt x="0" y="208"/>
                    </a:cubicBezTo>
                    <a:cubicBezTo>
                      <a:pt x="7" y="208"/>
                      <a:pt x="7" y="208"/>
                      <a:pt x="7" y="208"/>
                    </a:cubicBezTo>
                    <a:cubicBezTo>
                      <a:pt x="7" y="227"/>
                      <a:pt x="7" y="227"/>
                      <a:pt x="7" y="227"/>
                    </a:cubicBezTo>
                    <a:cubicBezTo>
                      <a:pt x="7" y="227"/>
                      <a:pt x="33" y="232"/>
                      <a:pt x="34" y="240"/>
                    </a:cubicBezTo>
                    <a:cubicBezTo>
                      <a:pt x="35" y="248"/>
                      <a:pt x="35" y="266"/>
                      <a:pt x="35" y="266"/>
                    </a:cubicBezTo>
                    <a:cubicBezTo>
                      <a:pt x="35" y="266"/>
                      <a:pt x="67" y="278"/>
                      <a:pt x="67" y="291"/>
                    </a:cubicBezTo>
                    <a:cubicBezTo>
                      <a:pt x="67" y="302"/>
                      <a:pt x="82" y="364"/>
                      <a:pt x="88" y="387"/>
                    </a:cubicBezTo>
                    <a:cubicBezTo>
                      <a:pt x="95" y="384"/>
                      <a:pt x="104" y="381"/>
                      <a:pt x="104" y="381"/>
                    </a:cubicBezTo>
                    <a:cubicBezTo>
                      <a:pt x="104" y="381"/>
                      <a:pt x="124" y="367"/>
                      <a:pt x="123" y="355"/>
                    </a:cubicBezTo>
                    <a:cubicBezTo>
                      <a:pt x="122" y="343"/>
                      <a:pt x="112" y="323"/>
                      <a:pt x="114" y="317"/>
                    </a:cubicBezTo>
                    <a:cubicBezTo>
                      <a:pt x="116" y="311"/>
                      <a:pt x="129" y="306"/>
                      <a:pt x="129" y="306"/>
                    </a:cubicBezTo>
                    <a:cubicBezTo>
                      <a:pt x="129" y="306"/>
                      <a:pt x="142" y="289"/>
                      <a:pt x="148" y="283"/>
                    </a:cubicBezTo>
                    <a:cubicBezTo>
                      <a:pt x="154" y="277"/>
                      <a:pt x="179" y="273"/>
                      <a:pt x="183" y="265"/>
                    </a:cubicBezTo>
                    <a:cubicBezTo>
                      <a:pt x="187" y="257"/>
                      <a:pt x="172" y="255"/>
                      <a:pt x="172" y="255"/>
                    </a:cubicBezTo>
                    <a:cubicBezTo>
                      <a:pt x="175" y="228"/>
                      <a:pt x="175" y="228"/>
                      <a:pt x="175" y="228"/>
                    </a:cubicBezTo>
                    <a:cubicBezTo>
                      <a:pt x="170" y="227"/>
                      <a:pt x="167" y="226"/>
                      <a:pt x="167" y="226"/>
                    </a:cubicBezTo>
                    <a:cubicBezTo>
                      <a:pt x="160" y="207"/>
                      <a:pt x="160" y="207"/>
                      <a:pt x="160" y="207"/>
                    </a:cubicBezTo>
                    <a:cubicBezTo>
                      <a:pt x="150" y="201"/>
                      <a:pt x="150" y="201"/>
                      <a:pt x="150" y="201"/>
                    </a:cubicBezTo>
                    <a:cubicBezTo>
                      <a:pt x="148" y="212"/>
                      <a:pt x="148" y="212"/>
                      <a:pt x="148" y="212"/>
                    </a:cubicBezTo>
                    <a:cubicBezTo>
                      <a:pt x="142" y="203"/>
                      <a:pt x="142" y="203"/>
                      <a:pt x="142" y="203"/>
                    </a:cubicBezTo>
                    <a:cubicBezTo>
                      <a:pt x="142" y="203"/>
                      <a:pt x="111" y="202"/>
                      <a:pt x="111" y="183"/>
                    </a:cubicBezTo>
                    <a:cubicBezTo>
                      <a:pt x="111" y="164"/>
                      <a:pt x="109" y="174"/>
                      <a:pt x="132" y="154"/>
                    </a:cubicBezTo>
                    <a:cubicBezTo>
                      <a:pt x="155" y="134"/>
                      <a:pt x="169" y="118"/>
                      <a:pt x="156" y="102"/>
                    </a:cubicBezTo>
                    <a:cubicBezTo>
                      <a:pt x="143" y="86"/>
                      <a:pt x="128" y="89"/>
                      <a:pt x="132" y="73"/>
                    </a:cubicBezTo>
                    <a:cubicBezTo>
                      <a:pt x="136" y="57"/>
                      <a:pt x="135" y="59"/>
                      <a:pt x="145" y="50"/>
                    </a:cubicBezTo>
                    <a:cubicBezTo>
                      <a:pt x="155" y="41"/>
                      <a:pt x="163" y="19"/>
                      <a:pt x="156" y="18"/>
                    </a:cubicBezTo>
                    <a:cubicBezTo>
                      <a:pt x="149" y="17"/>
                      <a:pt x="130" y="43"/>
                      <a:pt x="125" y="45"/>
                    </a:cubicBezTo>
                    <a:cubicBezTo>
                      <a:pt x="120" y="47"/>
                      <a:pt x="108" y="33"/>
                      <a:pt x="108" y="33"/>
                    </a:cubicBezTo>
                    <a:cubicBezTo>
                      <a:pt x="108" y="33"/>
                      <a:pt x="127" y="16"/>
                      <a:pt x="110" y="8"/>
                    </a:cubicBezTo>
                    <a:cubicBezTo>
                      <a:pt x="93" y="0"/>
                      <a:pt x="66" y="19"/>
                      <a:pt x="60" y="23"/>
                    </a:cubicBezTo>
                    <a:cubicBezTo>
                      <a:pt x="58" y="24"/>
                      <a:pt x="56" y="25"/>
                      <a:pt x="53" y="25"/>
                    </a:cubicBezTo>
                    <a:cubicBezTo>
                      <a:pt x="53" y="35"/>
                      <a:pt x="53" y="35"/>
                      <a:pt x="53" y="35"/>
                    </a:cubicBezTo>
                    <a:lnTo>
                      <a:pt x="25" y="48"/>
                    </a:ln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110" name="Freeform 295"/>
              <p:cNvSpPr>
                <a:spLocks/>
              </p:cNvSpPr>
              <p:nvPr/>
            </p:nvSpPr>
            <p:spPr bwMode="gray">
              <a:xfrm>
                <a:off x="9999733" y="1339507"/>
                <a:ext cx="78609" cy="128682"/>
              </a:xfrm>
              <a:custGeom>
                <a:avLst/>
                <a:gdLst>
                  <a:gd name="T0" fmla="*/ 185 w 213"/>
                  <a:gd name="T1" fmla="*/ 228 h 349"/>
                  <a:gd name="T2" fmla="*/ 190 w 213"/>
                  <a:gd name="T3" fmla="*/ 205 h 349"/>
                  <a:gd name="T4" fmla="*/ 182 w 213"/>
                  <a:gd name="T5" fmla="*/ 198 h 349"/>
                  <a:gd name="T6" fmla="*/ 185 w 213"/>
                  <a:gd name="T7" fmla="*/ 186 h 349"/>
                  <a:gd name="T8" fmla="*/ 187 w 213"/>
                  <a:gd name="T9" fmla="*/ 157 h 349"/>
                  <a:gd name="T10" fmla="*/ 191 w 213"/>
                  <a:gd name="T11" fmla="*/ 148 h 349"/>
                  <a:gd name="T12" fmla="*/ 173 w 213"/>
                  <a:gd name="T13" fmla="*/ 134 h 349"/>
                  <a:gd name="T14" fmla="*/ 185 w 213"/>
                  <a:gd name="T15" fmla="*/ 123 h 349"/>
                  <a:gd name="T16" fmla="*/ 178 w 213"/>
                  <a:gd name="T17" fmla="*/ 113 h 349"/>
                  <a:gd name="T18" fmla="*/ 182 w 213"/>
                  <a:gd name="T19" fmla="*/ 88 h 349"/>
                  <a:gd name="T20" fmla="*/ 166 w 213"/>
                  <a:gd name="T21" fmla="*/ 91 h 349"/>
                  <a:gd name="T22" fmla="*/ 174 w 213"/>
                  <a:gd name="T23" fmla="*/ 42 h 349"/>
                  <a:gd name="T24" fmla="*/ 152 w 213"/>
                  <a:gd name="T25" fmla="*/ 24 h 349"/>
                  <a:gd name="T26" fmla="*/ 159 w 213"/>
                  <a:gd name="T27" fmla="*/ 15 h 349"/>
                  <a:gd name="T28" fmla="*/ 159 w 213"/>
                  <a:gd name="T29" fmla="*/ 4 h 349"/>
                  <a:gd name="T30" fmla="*/ 145 w 213"/>
                  <a:gd name="T31" fmla="*/ 0 h 349"/>
                  <a:gd name="T32" fmla="*/ 129 w 213"/>
                  <a:gd name="T33" fmla="*/ 10 h 349"/>
                  <a:gd name="T34" fmla="*/ 109 w 213"/>
                  <a:gd name="T35" fmla="*/ 7 h 349"/>
                  <a:gd name="T36" fmla="*/ 98 w 213"/>
                  <a:gd name="T37" fmla="*/ 10 h 349"/>
                  <a:gd name="T38" fmla="*/ 86 w 213"/>
                  <a:gd name="T39" fmla="*/ 7 h 349"/>
                  <a:gd name="T40" fmla="*/ 81 w 213"/>
                  <a:gd name="T41" fmla="*/ 10 h 349"/>
                  <a:gd name="T42" fmla="*/ 26 w 213"/>
                  <a:gd name="T43" fmla="*/ 7 h 349"/>
                  <a:gd name="T44" fmla="*/ 18 w 213"/>
                  <a:gd name="T45" fmla="*/ 24 h 349"/>
                  <a:gd name="T46" fmla="*/ 24 w 213"/>
                  <a:gd name="T47" fmla="*/ 33 h 349"/>
                  <a:gd name="T48" fmla="*/ 25 w 213"/>
                  <a:gd name="T49" fmla="*/ 51 h 349"/>
                  <a:gd name="T50" fmla="*/ 26 w 213"/>
                  <a:gd name="T51" fmla="*/ 87 h 349"/>
                  <a:gd name="T52" fmla="*/ 30 w 213"/>
                  <a:gd name="T53" fmla="*/ 86 h 349"/>
                  <a:gd name="T54" fmla="*/ 34 w 213"/>
                  <a:gd name="T55" fmla="*/ 105 h 349"/>
                  <a:gd name="T56" fmla="*/ 26 w 213"/>
                  <a:gd name="T57" fmla="*/ 106 h 349"/>
                  <a:gd name="T58" fmla="*/ 38 w 213"/>
                  <a:gd name="T59" fmla="*/ 152 h 349"/>
                  <a:gd name="T60" fmla="*/ 21 w 213"/>
                  <a:gd name="T61" fmla="*/ 179 h 349"/>
                  <a:gd name="T62" fmla="*/ 20 w 213"/>
                  <a:gd name="T63" fmla="*/ 209 h 349"/>
                  <a:gd name="T64" fmla="*/ 0 w 213"/>
                  <a:gd name="T65" fmla="*/ 241 h 349"/>
                  <a:gd name="T66" fmla="*/ 13 w 213"/>
                  <a:gd name="T67" fmla="*/ 291 h 349"/>
                  <a:gd name="T68" fmla="*/ 31 w 213"/>
                  <a:gd name="T69" fmla="*/ 297 h 349"/>
                  <a:gd name="T70" fmla="*/ 32 w 213"/>
                  <a:gd name="T71" fmla="*/ 332 h 349"/>
                  <a:gd name="T72" fmla="*/ 47 w 213"/>
                  <a:gd name="T73" fmla="*/ 334 h 349"/>
                  <a:gd name="T74" fmla="*/ 61 w 213"/>
                  <a:gd name="T75" fmla="*/ 345 h 349"/>
                  <a:gd name="T76" fmla="*/ 99 w 213"/>
                  <a:gd name="T77" fmla="*/ 321 h 349"/>
                  <a:gd name="T78" fmla="*/ 117 w 213"/>
                  <a:gd name="T79" fmla="*/ 321 h 349"/>
                  <a:gd name="T80" fmla="*/ 141 w 213"/>
                  <a:gd name="T81" fmla="*/ 302 h 349"/>
                  <a:gd name="T82" fmla="*/ 159 w 213"/>
                  <a:gd name="T83" fmla="*/ 298 h 349"/>
                  <a:gd name="T84" fmla="*/ 173 w 213"/>
                  <a:gd name="T85" fmla="*/ 283 h 349"/>
                  <a:gd name="T86" fmla="*/ 196 w 213"/>
                  <a:gd name="T87" fmla="*/ 287 h 349"/>
                  <a:gd name="T88" fmla="*/ 213 w 213"/>
                  <a:gd name="T89" fmla="*/ 273 h 349"/>
                  <a:gd name="T90" fmla="*/ 193 w 213"/>
                  <a:gd name="T91" fmla="*/ 256 h 349"/>
                  <a:gd name="T92" fmla="*/ 185 w 213"/>
                  <a:gd name="T93" fmla="*/ 22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3" h="349">
                    <a:moveTo>
                      <a:pt x="185" y="228"/>
                    </a:moveTo>
                    <a:cubicBezTo>
                      <a:pt x="185" y="228"/>
                      <a:pt x="191" y="211"/>
                      <a:pt x="190" y="205"/>
                    </a:cubicBezTo>
                    <a:cubicBezTo>
                      <a:pt x="189" y="199"/>
                      <a:pt x="182" y="203"/>
                      <a:pt x="182" y="198"/>
                    </a:cubicBezTo>
                    <a:cubicBezTo>
                      <a:pt x="182" y="193"/>
                      <a:pt x="185" y="186"/>
                      <a:pt x="185" y="186"/>
                    </a:cubicBezTo>
                    <a:cubicBezTo>
                      <a:pt x="187" y="157"/>
                      <a:pt x="187" y="157"/>
                      <a:pt x="187" y="157"/>
                    </a:cubicBezTo>
                    <a:cubicBezTo>
                      <a:pt x="187" y="157"/>
                      <a:pt x="192" y="154"/>
                      <a:pt x="191" y="148"/>
                    </a:cubicBezTo>
                    <a:cubicBezTo>
                      <a:pt x="190" y="142"/>
                      <a:pt x="173" y="134"/>
                      <a:pt x="173" y="134"/>
                    </a:cubicBezTo>
                    <a:cubicBezTo>
                      <a:pt x="173" y="134"/>
                      <a:pt x="184" y="126"/>
                      <a:pt x="185" y="123"/>
                    </a:cubicBezTo>
                    <a:cubicBezTo>
                      <a:pt x="186" y="120"/>
                      <a:pt x="178" y="113"/>
                      <a:pt x="178" y="113"/>
                    </a:cubicBezTo>
                    <a:cubicBezTo>
                      <a:pt x="178" y="113"/>
                      <a:pt x="186" y="95"/>
                      <a:pt x="182" y="88"/>
                    </a:cubicBezTo>
                    <a:cubicBezTo>
                      <a:pt x="178" y="81"/>
                      <a:pt x="166" y="91"/>
                      <a:pt x="166" y="91"/>
                    </a:cubicBezTo>
                    <a:cubicBezTo>
                      <a:pt x="174" y="42"/>
                      <a:pt x="174" y="42"/>
                      <a:pt x="174" y="42"/>
                    </a:cubicBezTo>
                    <a:cubicBezTo>
                      <a:pt x="152" y="24"/>
                      <a:pt x="152" y="24"/>
                      <a:pt x="152" y="24"/>
                    </a:cubicBezTo>
                    <a:cubicBezTo>
                      <a:pt x="159" y="15"/>
                      <a:pt x="159" y="15"/>
                      <a:pt x="159" y="15"/>
                    </a:cubicBezTo>
                    <a:cubicBezTo>
                      <a:pt x="159" y="4"/>
                      <a:pt x="159" y="4"/>
                      <a:pt x="159" y="4"/>
                    </a:cubicBezTo>
                    <a:cubicBezTo>
                      <a:pt x="145" y="0"/>
                      <a:pt x="145" y="0"/>
                      <a:pt x="145" y="0"/>
                    </a:cubicBezTo>
                    <a:cubicBezTo>
                      <a:pt x="129" y="10"/>
                      <a:pt x="129" y="10"/>
                      <a:pt x="129" y="10"/>
                    </a:cubicBezTo>
                    <a:cubicBezTo>
                      <a:pt x="109" y="7"/>
                      <a:pt x="109" y="7"/>
                      <a:pt x="109" y="7"/>
                    </a:cubicBezTo>
                    <a:cubicBezTo>
                      <a:pt x="98" y="10"/>
                      <a:pt x="98" y="10"/>
                      <a:pt x="98" y="10"/>
                    </a:cubicBezTo>
                    <a:cubicBezTo>
                      <a:pt x="86" y="7"/>
                      <a:pt x="86" y="7"/>
                      <a:pt x="86" y="7"/>
                    </a:cubicBezTo>
                    <a:cubicBezTo>
                      <a:pt x="81" y="10"/>
                      <a:pt x="81" y="10"/>
                      <a:pt x="81" y="10"/>
                    </a:cubicBezTo>
                    <a:cubicBezTo>
                      <a:pt x="26" y="7"/>
                      <a:pt x="26" y="7"/>
                      <a:pt x="26" y="7"/>
                    </a:cubicBezTo>
                    <a:cubicBezTo>
                      <a:pt x="26" y="7"/>
                      <a:pt x="18" y="16"/>
                      <a:pt x="18" y="24"/>
                    </a:cubicBezTo>
                    <a:cubicBezTo>
                      <a:pt x="18" y="32"/>
                      <a:pt x="24" y="33"/>
                      <a:pt x="24" y="33"/>
                    </a:cubicBezTo>
                    <a:cubicBezTo>
                      <a:pt x="25" y="51"/>
                      <a:pt x="25" y="51"/>
                      <a:pt x="25" y="51"/>
                    </a:cubicBezTo>
                    <a:cubicBezTo>
                      <a:pt x="26" y="87"/>
                      <a:pt x="26" y="87"/>
                      <a:pt x="26" y="87"/>
                    </a:cubicBezTo>
                    <a:cubicBezTo>
                      <a:pt x="30" y="86"/>
                      <a:pt x="30" y="86"/>
                      <a:pt x="30" y="86"/>
                    </a:cubicBezTo>
                    <a:cubicBezTo>
                      <a:pt x="34" y="105"/>
                      <a:pt x="34" y="105"/>
                      <a:pt x="34" y="105"/>
                    </a:cubicBezTo>
                    <a:cubicBezTo>
                      <a:pt x="26" y="106"/>
                      <a:pt x="26" y="106"/>
                      <a:pt x="26" y="106"/>
                    </a:cubicBezTo>
                    <a:cubicBezTo>
                      <a:pt x="26" y="106"/>
                      <a:pt x="38" y="140"/>
                      <a:pt x="38" y="152"/>
                    </a:cubicBezTo>
                    <a:cubicBezTo>
                      <a:pt x="38" y="164"/>
                      <a:pt x="21" y="171"/>
                      <a:pt x="21" y="179"/>
                    </a:cubicBezTo>
                    <a:cubicBezTo>
                      <a:pt x="21" y="187"/>
                      <a:pt x="20" y="209"/>
                      <a:pt x="20" y="209"/>
                    </a:cubicBezTo>
                    <a:cubicBezTo>
                      <a:pt x="20" y="209"/>
                      <a:pt x="0" y="227"/>
                      <a:pt x="0" y="241"/>
                    </a:cubicBezTo>
                    <a:cubicBezTo>
                      <a:pt x="0" y="255"/>
                      <a:pt x="13" y="291"/>
                      <a:pt x="13" y="291"/>
                    </a:cubicBezTo>
                    <a:cubicBezTo>
                      <a:pt x="31" y="297"/>
                      <a:pt x="31" y="297"/>
                      <a:pt x="31" y="297"/>
                    </a:cubicBezTo>
                    <a:cubicBezTo>
                      <a:pt x="32" y="332"/>
                      <a:pt x="32" y="332"/>
                      <a:pt x="32" y="332"/>
                    </a:cubicBezTo>
                    <a:cubicBezTo>
                      <a:pt x="41" y="334"/>
                      <a:pt x="47" y="334"/>
                      <a:pt x="47" y="334"/>
                    </a:cubicBezTo>
                    <a:cubicBezTo>
                      <a:pt x="47" y="334"/>
                      <a:pt x="51" y="349"/>
                      <a:pt x="61" y="345"/>
                    </a:cubicBezTo>
                    <a:cubicBezTo>
                      <a:pt x="71" y="341"/>
                      <a:pt x="92" y="323"/>
                      <a:pt x="99" y="321"/>
                    </a:cubicBezTo>
                    <a:cubicBezTo>
                      <a:pt x="106" y="319"/>
                      <a:pt x="117" y="321"/>
                      <a:pt x="117" y="321"/>
                    </a:cubicBezTo>
                    <a:cubicBezTo>
                      <a:pt x="117" y="321"/>
                      <a:pt x="138" y="303"/>
                      <a:pt x="141" y="302"/>
                    </a:cubicBezTo>
                    <a:cubicBezTo>
                      <a:pt x="144" y="301"/>
                      <a:pt x="159" y="298"/>
                      <a:pt x="159" y="298"/>
                    </a:cubicBezTo>
                    <a:cubicBezTo>
                      <a:pt x="159" y="298"/>
                      <a:pt x="165" y="282"/>
                      <a:pt x="173" y="283"/>
                    </a:cubicBezTo>
                    <a:cubicBezTo>
                      <a:pt x="181" y="284"/>
                      <a:pt x="187" y="292"/>
                      <a:pt x="196" y="287"/>
                    </a:cubicBezTo>
                    <a:cubicBezTo>
                      <a:pt x="201" y="284"/>
                      <a:pt x="207" y="278"/>
                      <a:pt x="213" y="273"/>
                    </a:cubicBezTo>
                    <a:cubicBezTo>
                      <a:pt x="193" y="256"/>
                      <a:pt x="193" y="256"/>
                      <a:pt x="193" y="256"/>
                    </a:cubicBezTo>
                    <a:lnTo>
                      <a:pt x="185" y="228"/>
                    </a:lnTo>
                    <a:close/>
                  </a:path>
                </a:pathLst>
              </a:custGeom>
              <a:solidFill>
                <a:schemeClr val="bg1">
                  <a:lumMod val="85000"/>
                </a:schemeClr>
              </a:solidFill>
              <a:ln w="3175" cap="flat" cmpd="sng">
                <a:solidFill>
                  <a:schemeClr val="bg1">
                    <a:lumMod val="85000"/>
                  </a:schemeClr>
                </a:solidFill>
                <a:prstDash val="solid"/>
                <a:miter lim="800000"/>
                <a:headEnd type="none" w="med" len="med"/>
                <a:tailEnd type="none" w="med" len="med"/>
              </a:ln>
              <a:effectLst/>
              <a:extLst/>
            </p:spPr>
            <p:txBody>
              <a:bodyPr/>
              <a:lstStyle/>
              <a:p>
                <a:endParaRPr lang="de-DE" sz="1350"/>
              </a:p>
            </p:txBody>
          </p:sp>
          <p:sp>
            <p:nvSpPr>
              <p:cNvPr id="111" name="Freeform 296"/>
              <p:cNvSpPr>
                <a:spLocks/>
              </p:cNvSpPr>
              <p:nvPr/>
            </p:nvSpPr>
            <p:spPr bwMode="gray">
              <a:xfrm>
                <a:off x="10055726" y="1340599"/>
                <a:ext cx="33534" cy="99514"/>
              </a:xfrm>
              <a:custGeom>
                <a:avLst/>
                <a:gdLst>
                  <a:gd name="T0" fmla="*/ 82 w 91"/>
                  <a:gd name="T1" fmla="*/ 239 h 270"/>
                  <a:gd name="T2" fmla="*/ 80 w 91"/>
                  <a:gd name="T3" fmla="*/ 195 h 270"/>
                  <a:gd name="T4" fmla="*/ 85 w 91"/>
                  <a:gd name="T5" fmla="*/ 188 h 270"/>
                  <a:gd name="T6" fmla="*/ 79 w 91"/>
                  <a:gd name="T7" fmla="*/ 182 h 270"/>
                  <a:gd name="T8" fmla="*/ 80 w 91"/>
                  <a:gd name="T9" fmla="*/ 143 h 270"/>
                  <a:gd name="T10" fmla="*/ 85 w 91"/>
                  <a:gd name="T11" fmla="*/ 135 h 270"/>
                  <a:gd name="T12" fmla="*/ 81 w 91"/>
                  <a:gd name="T13" fmla="*/ 108 h 270"/>
                  <a:gd name="T14" fmla="*/ 69 w 91"/>
                  <a:gd name="T15" fmla="*/ 91 h 270"/>
                  <a:gd name="T16" fmla="*/ 69 w 91"/>
                  <a:gd name="T17" fmla="*/ 60 h 270"/>
                  <a:gd name="T18" fmla="*/ 42 w 91"/>
                  <a:gd name="T19" fmla="*/ 37 h 270"/>
                  <a:gd name="T20" fmla="*/ 41 w 91"/>
                  <a:gd name="T21" fmla="*/ 18 h 270"/>
                  <a:gd name="T22" fmla="*/ 47 w 91"/>
                  <a:gd name="T23" fmla="*/ 6 h 270"/>
                  <a:gd name="T24" fmla="*/ 33 w 91"/>
                  <a:gd name="T25" fmla="*/ 7 h 270"/>
                  <a:gd name="T26" fmla="*/ 18 w 91"/>
                  <a:gd name="T27" fmla="*/ 0 h 270"/>
                  <a:gd name="T28" fmla="*/ 7 w 91"/>
                  <a:gd name="T29" fmla="*/ 1 h 270"/>
                  <a:gd name="T30" fmla="*/ 7 w 91"/>
                  <a:gd name="T31" fmla="*/ 12 h 270"/>
                  <a:gd name="T32" fmla="*/ 0 w 91"/>
                  <a:gd name="T33" fmla="*/ 21 h 270"/>
                  <a:gd name="T34" fmla="*/ 22 w 91"/>
                  <a:gd name="T35" fmla="*/ 39 h 270"/>
                  <a:gd name="T36" fmla="*/ 14 w 91"/>
                  <a:gd name="T37" fmla="*/ 88 h 270"/>
                  <a:gd name="T38" fmla="*/ 30 w 91"/>
                  <a:gd name="T39" fmla="*/ 85 h 270"/>
                  <a:gd name="T40" fmla="*/ 26 w 91"/>
                  <a:gd name="T41" fmla="*/ 110 h 270"/>
                  <a:gd name="T42" fmla="*/ 33 w 91"/>
                  <a:gd name="T43" fmla="*/ 120 h 270"/>
                  <a:gd name="T44" fmla="*/ 21 w 91"/>
                  <a:gd name="T45" fmla="*/ 131 h 270"/>
                  <a:gd name="T46" fmla="*/ 39 w 91"/>
                  <a:gd name="T47" fmla="*/ 145 h 270"/>
                  <a:gd name="T48" fmla="*/ 35 w 91"/>
                  <a:gd name="T49" fmla="*/ 154 h 270"/>
                  <a:gd name="T50" fmla="*/ 33 w 91"/>
                  <a:gd name="T51" fmla="*/ 183 h 270"/>
                  <a:gd name="T52" fmla="*/ 30 w 91"/>
                  <a:gd name="T53" fmla="*/ 195 h 270"/>
                  <a:gd name="T54" fmla="*/ 38 w 91"/>
                  <a:gd name="T55" fmla="*/ 202 h 270"/>
                  <a:gd name="T56" fmla="*/ 33 w 91"/>
                  <a:gd name="T57" fmla="*/ 225 h 270"/>
                  <a:gd name="T58" fmla="*/ 41 w 91"/>
                  <a:gd name="T59" fmla="*/ 253 h 270"/>
                  <a:gd name="T60" fmla="*/ 61 w 91"/>
                  <a:gd name="T61" fmla="*/ 270 h 270"/>
                  <a:gd name="T62" fmla="*/ 78 w 91"/>
                  <a:gd name="T63" fmla="*/ 259 h 270"/>
                  <a:gd name="T64" fmla="*/ 91 w 91"/>
                  <a:gd name="T65" fmla="*/ 258 h 270"/>
                  <a:gd name="T66" fmla="*/ 82 w 91"/>
                  <a:gd name="T67" fmla="*/ 239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270">
                    <a:moveTo>
                      <a:pt x="82" y="239"/>
                    </a:moveTo>
                    <a:cubicBezTo>
                      <a:pt x="80" y="195"/>
                      <a:pt x="80" y="195"/>
                      <a:pt x="80" y="195"/>
                    </a:cubicBezTo>
                    <a:cubicBezTo>
                      <a:pt x="85" y="188"/>
                      <a:pt x="85" y="188"/>
                      <a:pt x="85" y="188"/>
                    </a:cubicBezTo>
                    <a:cubicBezTo>
                      <a:pt x="79" y="182"/>
                      <a:pt x="79" y="182"/>
                      <a:pt x="79" y="182"/>
                    </a:cubicBezTo>
                    <a:cubicBezTo>
                      <a:pt x="80" y="143"/>
                      <a:pt x="80" y="143"/>
                      <a:pt x="80" y="143"/>
                    </a:cubicBezTo>
                    <a:cubicBezTo>
                      <a:pt x="85" y="135"/>
                      <a:pt x="85" y="135"/>
                      <a:pt x="85" y="135"/>
                    </a:cubicBezTo>
                    <a:cubicBezTo>
                      <a:pt x="85" y="135"/>
                      <a:pt x="80" y="116"/>
                      <a:pt x="81" y="108"/>
                    </a:cubicBezTo>
                    <a:cubicBezTo>
                      <a:pt x="82" y="100"/>
                      <a:pt x="69" y="91"/>
                      <a:pt x="69" y="91"/>
                    </a:cubicBezTo>
                    <a:cubicBezTo>
                      <a:pt x="69" y="91"/>
                      <a:pt x="71" y="68"/>
                      <a:pt x="69" y="60"/>
                    </a:cubicBezTo>
                    <a:cubicBezTo>
                      <a:pt x="67" y="52"/>
                      <a:pt x="42" y="37"/>
                      <a:pt x="42" y="37"/>
                    </a:cubicBezTo>
                    <a:cubicBezTo>
                      <a:pt x="41" y="18"/>
                      <a:pt x="41" y="18"/>
                      <a:pt x="41" y="18"/>
                    </a:cubicBezTo>
                    <a:cubicBezTo>
                      <a:pt x="47" y="6"/>
                      <a:pt x="47" y="6"/>
                      <a:pt x="47" y="6"/>
                    </a:cubicBezTo>
                    <a:cubicBezTo>
                      <a:pt x="33" y="7"/>
                      <a:pt x="33" y="7"/>
                      <a:pt x="33" y="7"/>
                    </a:cubicBezTo>
                    <a:cubicBezTo>
                      <a:pt x="18" y="0"/>
                      <a:pt x="18" y="0"/>
                      <a:pt x="18" y="0"/>
                    </a:cubicBezTo>
                    <a:cubicBezTo>
                      <a:pt x="7" y="1"/>
                      <a:pt x="7" y="1"/>
                      <a:pt x="7" y="1"/>
                    </a:cubicBezTo>
                    <a:cubicBezTo>
                      <a:pt x="7" y="12"/>
                      <a:pt x="7" y="12"/>
                      <a:pt x="7" y="12"/>
                    </a:cubicBezTo>
                    <a:cubicBezTo>
                      <a:pt x="0" y="21"/>
                      <a:pt x="0" y="21"/>
                      <a:pt x="0" y="21"/>
                    </a:cubicBezTo>
                    <a:cubicBezTo>
                      <a:pt x="22" y="39"/>
                      <a:pt x="22" y="39"/>
                      <a:pt x="22" y="39"/>
                    </a:cubicBezTo>
                    <a:cubicBezTo>
                      <a:pt x="14" y="88"/>
                      <a:pt x="14" y="88"/>
                      <a:pt x="14" y="88"/>
                    </a:cubicBezTo>
                    <a:cubicBezTo>
                      <a:pt x="14" y="88"/>
                      <a:pt x="26" y="78"/>
                      <a:pt x="30" y="85"/>
                    </a:cubicBezTo>
                    <a:cubicBezTo>
                      <a:pt x="34" y="92"/>
                      <a:pt x="26" y="110"/>
                      <a:pt x="26" y="110"/>
                    </a:cubicBezTo>
                    <a:cubicBezTo>
                      <a:pt x="26" y="110"/>
                      <a:pt x="34" y="117"/>
                      <a:pt x="33" y="120"/>
                    </a:cubicBezTo>
                    <a:cubicBezTo>
                      <a:pt x="32" y="123"/>
                      <a:pt x="21" y="131"/>
                      <a:pt x="21" y="131"/>
                    </a:cubicBezTo>
                    <a:cubicBezTo>
                      <a:pt x="21" y="131"/>
                      <a:pt x="38" y="139"/>
                      <a:pt x="39" y="145"/>
                    </a:cubicBezTo>
                    <a:cubicBezTo>
                      <a:pt x="40" y="151"/>
                      <a:pt x="35" y="154"/>
                      <a:pt x="35" y="154"/>
                    </a:cubicBezTo>
                    <a:cubicBezTo>
                      <a:pt x="33" y="183"/>
                      <a:pt x="33" y="183"/>
                      <a:pt x="33" y="183"/>
                    </a:cubicBezTo>
                    <a:cubicBezTo>
                      <a:pt x="33" y="183"/>
                      <a:pt x="30" y="190"/>
                      <a:pt x="30" y="195"/>
                    </a:cubicBezTo>
                    <a:cubicBezTo>
                      <a:pt x="30" y="200"/>
                      <a:pt x="37" y="196"/>
                      <a:pt x="38" y="202"/>
                    </a:cubicBezTo>
                    <a:cubicBezTo>
                      <a:pt x="39" y="208"/>
                      <a:pt x="33" y="225"/>
                      <a:pt x="33" y="225"/>
                    </a:cubicBezTo>
                    <a:cubicBezTo>
                      <a:pt x="41" y="253"/>
                      <a:pt x="41" y="253"/>
                      <a:pt x="41" y="253"/>
                    </a:cubicBezTo>
                    <a:cubicBezTo>
                      <a:pt x="61" y="270"/>
                      <a:pt x="61" y="270"/>
                      <a:pt x="61" y="270"/>
                    </a:cubicBezTo>
                    <a:cubicBezTo>
                      <a:pt x="66" y="264"/>
                      <a:pt x="72" y="260"/>
                      <a:pt x="78" y="259"/>
                    </a:cubicBezTo>
                    <a:cubicBezTo>
                      <a:pt x="82" y="258"/>
                      <a:pt x="86" y="258"/>
                      <a:pt x="91" y="258"/>
                    </a:cubicBezTo>
                    <a:cubicBezTo>
                      <a:pt x="91" y="248"/>
                      <a:pt x="82" y="239"/>
                      <a:pt x="82" y="239"/>
                    </a:cubicBezTo>
                    <a:close/>
                  </a:path>
                </a:pathLst>
              </a:custGeom>
              <a:solidFill>
                <a:schemeClr val="bg1">
                  <a:lumMod val="85000"/>
                </a:schemeClr>
              </a:solidFill>
              <a:ln w="3175" cap="flat" cmpd="sng">
                <a:solidFill>
                  <a:schemeClr val="bg1">
                    <a:lumMod val="85000"/>
                  </a:schemeClr>
                </a:solidFill>
                <a:prstDash val="solid"/>
                <a:miter lim="800000"/>
                <a:headEnd type="none" w="med" len="med"/>
                <a:tailEnd type="none" w="med" len="med"/>
              </a:ln>
              <a:effectLst/>
              <a:extLst/>
            </p:spPr>
            <p:txBody>
              <a:bodyPr/>
              <a:lstStyle/>
              <a:p>
                <a:endParaRPr lang="de-DE" sz="1350"/>
              </a:p>
            </p:txBody>
          </p:sp>
          <p:sp>
            <p:nvSpPr>
              <p:cNvPr id="112" name="Freeform 297"/>
              <p:cNvSpPr>
                <a:spLocks/>
              </p:cNvSpPr>
              <p:nvPr/>
            </p:nvSpPr>
            <p:spPr bwMode="gray">
              <a:xfrm>
                <a:off x="10070856" y="1314550"/>
                <a:ext cx="55369" cy="122287"/>
              </a:xfrm>
              <a:custGeom>
                <a:avLst/>
                <a:gdLst>
                  <a:gd name="T0" fmla="*/ 94 w 150"/>
                  <a:gd name="T1" fmla="*/ 247 h 332"/>
                  <a:gd name="T2" fmla="*/ 97 w 150"/>
                  <a:gd name="T3" fmla="*/ 228 h 332"/>
                  <a:gd name="T4" fmla="*/ 94 w 150"/>
                  <a:gd name="T5" fmla="*/ 206 h 332"/>
                  <a:gd name="T6" fmla="*/ 96 w 150"/>
                  <a:gd name="T7" fmla="*/ 183 h 332"/>
                  <a:gd name="T8" fmla="*/ 112 w 150"/>
                  <a:gd name="T9" fmla="*/ 177 h 332"/>
                  <a:gd name="T10" fmla="*/ 118 w 150"/>
                  <a:gd name="T11" fmla="*/ 148 h 332"/>
                  <a:gd name="T12" fmla="*/ 133 w 150"/>
                  <a:gd name="T13" fmla="*/ 132 h 332"/>
                  <a:gd name="T14" fmla="*/ 135 w 150"/>
                  <a:gd name="T15" fmla="*/ 105 h 332"/>
                  <a:gd name="T16" fmla="*/ 148 w 150"/>
                  <a:gd name="T17" fmla="*/ 95 h 332"/>
                  <a:gd name="T18" fmla="*/ 144 w 150"/>
                  <a:gd name="T19" fmla="*/ 85 h 332"/>
                  <a:gd name="T20" fmla="*/ 145 w 150"/>
                  <a:gd name="T21" fmla="*/ 76 h 332"/>
                  <a:gd name="T22" fmla="*/ 131 w 150"/>
                  <a:gd name="T23" fmla="*/ 51 h 332"/>
                  <a:gd name="T24" fmla="*/ 139 w 150"/>
                  <a:gd name="T25" fmla="*/ 31 h 332"/>
                  <a:gd name="T26" fmla="*/ 118 w 150"/>
                  <a:gd name="T27" fmla="*/ 22 h 332"/>
                  <a:gd name="T28" fmla="*/ 96 w 150"/>
                  <a:gd name="T29" fmla="*/ 0 h 332"/>
                  <a:gd name="T30" fmla="*/ 79 w 150"/>
                  <a:gd name="T31" fmla="*/ 7 h 332"/>
                  <a:gd name="T32" fmla="*/ 76 w 150"/>
                  <a:gd name="T33" fmla="*/ 23 h 332"/>
                  <a:gd name="T34" fmla="*/ 83 w 150"/>
                  <a:gd name="T35" fmla="*/ 26 h 332"/>
                  <a:gd name="T36" fmla="*/ 77 w 150"/>
                  <a:gd name="T37" fmla="*/ 28 h 332"/>
                  <a:gd name="T38" fmla="*/ 74 w 150"/>
                  <a:gd name="T39" fmla="*/ 39 h 332"/>
                  <a:gd name="T40" fmla="*/ 63 w 150"/>
                  <a:gd name="T41" fmla="*/ 43 h 332"/>
                  <a:gd name="T42" fmla="*/ 58 w 150"/>
                  <a:gd name="T43" fmla="*/ 53 h 332"/>
                  <a:gd name="T44" fmla="*/ 32 w 150"/>
                  <a:gd name="T45" fmla="*/ 51 h 332"/>
                  <a:gd name="T46" fmla="*/ 19 w 150"/>
                  <a:gd name="T47" fmla="*/ 70 h 332"/>
                  <a:gd name="T48" fmla="*/ 11 w 150"/>
                  <a:gd name="T49" fmla="*/ 70 h 332"/>
                  <a:gd name="T50" fmla="*/ 6 w 150"/>
                  <a:gd name="T51" fmla="*/ 77 h 332"/>
                  <a:gd name="T52" fmla="*/ 0 w 150"/>
                  <a:gd name="T53" fmla="*/ 89 h 332"/>
                  <a:gd name="T54" fmla="*/ 1 w 150"/>
                  <a:gd name="T55" fmla="*/ 108 h 332"/>
                  <a:gd name="T56" fmla="*/ 28 w 150"/>
                  <a:gd name="T57" fmla="*/ 131 h 332"/>
                  <a:gd name="T58" fmla="*/ 28 w 150"/>
                  <a:gd name="T59" fmla="*/ 162 h 332"/>
                  <a:gd name="T60" fmla="*/ 40 w 150"/>
                  <a:gd name="T61" fmla="*/ 179 h 332"/>
                  <a:gd name="T62" fmla="*/ 44 w 150"/>
                  <a:gd name="T63" fmla="*/ 206 h 332"/>
                  <a:gd name="T64" fmla="*/ 39 w 150"/>
                  <a:gd name="T65" fmla="*/ 214 h 332"/>
                  <a:gd name="T66" fmla="*/ 38 w 150"/>
                  <a:gd name="T67" fmla="*/ 253 h 332"/>
                  <a:gd name="T68" fmla="*/ 44 w 150"/>
                  <a:gd name="T69" fmla="*/ 259 h 332"/>
                  <a:gd name="T70" fmla="*/ 39 w 150"/>
                  <a:gd name="T71" fmla="*/ 266 h 332"/>
                  <a:gd name="T72" fmla="*/ 41 w 150"/>
                  <a:gd name="T73" fmla="*/ 310 h 332"/>
                  <a:gd name="T74" fmla="*/ 50 w 150"/>
                  <a:gd name="T75" fmla="*/ 329 h 332"/>
                  <a:gd name="T76" fmla="*/ 50 w 150"/>
                  <a:gd name="T77" fmla="*/ 329 h 332"/>
                  <a:gd name="T78" fmla="*/ 73 w 150"/>
                  <a:gd name="T79" fmla="*/ 332 h 332"/>
                  <a:gd name="T80" fmla="*/ 81 w 150"/>
                  <a:gd name="T81" fmla="*/ 318 h 332"/>
                  <a:gd name="T82" fmla="*/ 91 w 150"/>
                  <a:gd name="T83" fmla="*/ 323 h 332"/>
                  <a:gd name="T84" fmla="*/ 95 w 150"/>
                  <a:gd name="T85" fmla="*/ 306 h 332"/>
                  <a:gd name="T86" fmla="*/ 94 w 150"/>
                  <a:gd name="T87" fmla="*/ 247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0" h="332">
                    <a:moveTo>
                      <a:pt x="94" y="247"/>
                    </a:moveTo>
                    <a:cubicBezTo>
                      <a:pt x="97" y="228"/>
                      <a:pt x="97" y="228"/>
                      <a:pt x="97" y="228"/>
                    </a:cubicBezTo>
                    <a:cubicBezTo>
                      <a:pt x="94" y="206"/>
                      <a:pt x="94" y="206"/>
                      <a:pt x="94" y="206"/>
                    </a:cubicBezTo>
                    <a:cubicBezTo>
                      <a:pt x="96" y="183"/>
                      <a:pt x="96" y="183"/>
                      <a:pt x="96" y="183"/>
                    </a:cubicBezTo>
                    <a:cubicBezTo>
                      <a:pt x="96" y="183"/>
                      <a:pt x="104" y="187"/>
                      <a:pt x="112" y="177"/>
                    </a:cubicBezTo>
                    <a:cubicBezTo>
                      <a:pt x="120" y="167"/>
                      <a:pt x="115" y="155"/>
                      <a:pt x="118" y="148"/>
                    </a:cubicBezTo>
                    <a:cubicBezTo>
                      <a:pt x="121" y="141"/>
                      <a:pt x="133" y="132"/>
                      <a:pt x="133" y="132"/>
                    </a:cubicBezTo>
                    <a:cubicBezTo>
                      <a:pt x="135" y="105"/>
                      <a:pt x="135" y="105"/>
                      <a:pt x="135" y="105"/>
                    </a:cubicBezTo>
                    <a:cubicBezTo>
                      <a:pt x="135" y="105"/>
                      <a:pt x="146" y="102"/>
                      <a:pt x="148" y="95"/>
                    </a:cubicBezTo>
                    <a:cubicBezTo>
                      <a:pt x="150" y="88"/>
                      <a:pt x="144" y="85"/>
                      <a:pt x="144" y="85"/>
                    </a:cubicBezTo>
                    <a:cubicBezTo>
                      <a:pt x="144" y="85"/>
                      <a:pt x="145" y="82"/>
                      <a:pt x="145" y="76"/>
                    </a:cubicBezTo>
                    <a:cubicBezTo>
                      <a:pt x="145" y="70"/>
                      <a:pt x="130" y="58"/>
                      <a:pt x="131" y="51"/>
                    </a:cubicBezTo>
                    <a:cubicBezTo>
                      <a:pt x="132" y="44"/>
                      <a:pt x="139" y="31"/>
                      <a:pt x="139" y="31"/>
                    </a:cubicBezTo>
                    <a:cubicBezTo>
                      <a:pt x="139" y="31"/>
                      <a:pt x="123" y="25"/>
                      <a:pt x="118" y="22"/>
                    </a:cubicBezTo>
                    <a:cubicBezTo>
                      <a:pt x="113" y="19"/>
                      <a:pt x="96" y="0"/>
                      <a:pt x="96" y="0"/>
                    </a:cubicBezTo>
                    <a:cubicBezTo>
                      <a:pt x="79" y="7"/>
                      <a:pt x="79" y="7"/>
                      <a:pt x="79" y="7"/>
                    </a:cubicBezTo>
                    <a:cubicBezTo>
                      <a:pt x="76" y="23"/>
                      <a:pt x="76" y="23"/>
                      <a:pt x="76" y="23"/>
                    </a:cubicBezTo>
                    <a:cubicBezTo>
                      <a:pt x="83" y="26"/>
                      <a:pt x="83" y="26"/>
                      <a:pt x="83" y="26"/>
                    </a:cubicBezTo>
                    <a:cubicBezTo>
                      <a:pt x="77" y="28"/>
                      <a:pt x="77" y="28"/>
                      <a:pt x="77" y="28"/>
                    </a:cubicBezTo>
                    <a:cubicBezTo>
                      <a:pt x="74" y="39"/>
                      <a:pt x="74" y="39"/>
                      <a:pt x="74" y="39"/>
                    </a:cubicBezTo>
                    <a:cubicBezTo>
                      <a:pt x="74" y="39"/>
                      <a:pt x="67" y="40"/>
                      <a:pt x="63" y="43"/>
                    </a:cubicBezTo>
                    <a:cubicBezTo>
                      <a:pt x="59" y="46"/>
                      <a:pt x="58" y="53"/>
                      <a:pt x="58" y="53"/>
                    </a:cubicBezTo>
                    <a:cubicBezTo>
                      <a:pt x="58" y="53"/>
                      <a:pt x="32" y="52"/>
                      <a:pt x="32" y="51"/>
                    </a:cubicBezTo>
                    <a:cubicBezTo>
                      <a:pt x="21" y="56"/>
                      <a:pt x="19" y="70"/>
                      <a:pt x="19" y="70"/>
                    </a:cubicBezTo>
                    <a:cubicBezTo>
                      <a:pt x="11" y="70"/>
                      <a:pt x="11" y="70"/>
                      <a:pt x="11" y="70"/>
                    </a:cubicBezTo>
                    <a:cubicBezTo>
                      <a:pt x="6" y="77"/>
                      <a:pt x="6" y="77"/>
                      <a:pt x="6" y="77"/>
                    </a:cubicBezTo>
                    <a:cubicBezTo>
                      <a:pt x="0" y="89"/>
                      <a:pt x="0" y="89"/>
                      <a:pt x="0" y="89"/>
                    </a:cubicBezTo>
                    <a:cubicBezTo>
                      <a:pt x="1" y="108"/>
                      <a:pt x="1" y="108"/>
                      <a:pt x="1" y="108"/>
                    </a:cubicBezTo>
                    <a:cubicBezTo>
                      <a:pt x="1" y="108"/>
                      <a:pt x="26" y="123"/>
                      <a:pt x="28" y="131"/>
                    </a:cubicBezTo>
                    <a:cubicBezTo>
                      <a:pt x="30" y="139"/>
                      <a:pt x="28" y="162"/>
                      <a:pt x="28" y="162"/>
                    </a:cubicBezTo>
                    <a:cubicBezTo>
                      <a:pt x="28" y="162"/>
                      <a:pt x="41" y="171"/>
                      <a:pt x="40" y="179"/>
                    </a:cubicBezTo>
                    <a:cubicBezTo>
                      <a:pt x="39" y="187"/>
                      <a:pt x="44" y="206"/>
                      <a:pt x="44" y="206"/>
                    </a:cubicBezTo>
                    <a:cubicBezTo>
                      <a:pt x="39" y="214"/>
                      <a:pt x="39" y="214"/>
                      <a:pt x="39" y="214"/>
                    </a:cubicBezTo>
                    <a:cubicBezTo>
                      <a:pt x="38" y="253"/>
                      <a:pt x="38" y="253"/>
                      <a:pt x="38" y="253"/>
                    </a:cubicBezTo>
                    <a:cubicBezTo>
                      <a:pt x="44" y="259"/>
                      <a:pt x="44" y="259"/>
                      <a:pt x="44" y="259"/>
                    </a:cubicBezTo>
                    <a:cubicBezTo>
                      <a:pt x="39" y="266"/>
                      <a:pt x="39" y="266"/>
                      <a:pt x="39" y="266"/>
                    </a:cubicBezTo>
                    <a:cubicBezTo>
                      <a:pt x="41" y="310"/>
                      <a:pt x="41" y="310"/>
                      <a:pt x="41" y="310"/>
                    </a:cubicBezTo>
                    <a:cubicBezTo>
                      <a:pt x="41" y="310"/>
                      <a:pt x="50" y="319"/>
                      <a:pt x="50" y="329"/>
                    </a:cubicBezTo>
                    <a:cubicBezTo>
                      <a:pt x="50" y="329"/>
                      <a:pt x="50" y="329"/>
                      <a:pt x="50" y="329"/>
                    </a:cubicBezTo>
                    <a:cubicBezTo>
                      <a:pt x="61" y="330"/>
                      <a:pt x="73" y="332"/>
                      <a:pt x="73" y="332"/>
                    </a:cubicBezTo>
                    <a:cubicBezTo>
                      <a:pt x="81" y="318"/>
                      <a:pt x="81" y="318"/>
                      <a:pt x="81" y="318"/>
                    </a:cubicBezTo>
                    <a:cubicBezTo>
                      <a:pt x="81" y="318"/>
                      <a:pt x="85" y="320"/>
                      <a:pt x="91" y="323"/>
                    </a:cubicBezTo>
                    <a:cubicBezTo>
                      <a:pt x="95" y="306"/>
                      <a:pt x="95" y="306"/>
                      <a:pt x="95" y="306"/>
                    </a:cubicBezTo>
                    <a:lnTo>
                      <a:pt x="94" y="247"/>
                    </a:lnTo>
                    <a:close/>
                  </a:path>
                </a:pathLst>
              </a:custGeom>
              <a:solidFill>
                <a:schemeClr val="bg1">
                  <a:lumMod val="85000"/>
                </a:schemeClr>
              </a:solidFill>
              <a:ln w="3175" cap="flat" cmpd="sng">
                <a:solidFill>
                  <a:schemeClr val="bg1">
                    <a:lumMod val="85000"/>
                  </a:schemeClr>
                </a:solidFill>
                <a:prstDash val="solid"/>
                <a:miter lim="800000"/>
                <a:headEnd type="none" w="med" len="med"/>
                <a:tailEnd type="none" w="med" len="med"/>
              </a:ln>
              <a:effectLst/>
              <a:extLst/>
            </p:spPr>
            <p:txBody>
              <a:bodyPr/>
              <a:lstStyle/>
              <a:p>
                <a:endParaRPr lang="de-DE" sz="1350"/>
              </a:p>
            </p:txBody>
          </p:sp>
          <p:sp>
            <p:nvSpPr>
              <p:cNvPr id="113" name="Freeform 298"/>
              <p:cNvSpPr>
                <a:spLocks/>
              </p:cNvSpPr>
              <p:nvPr/>
            </p:nvSpPr>
            <p:spPr bwMode="gray">
              <a:xfrm>
                <a:off x="10104389" y="1285382"/>
                <a:ext cx="209000" cy="188266"/>
              </a:xfrm>
              <a:custGeom>
                <a:avLst/>
                <a:gdLst>
                  <a:gd name="T0" fmla="*/ 290 w 567"/>
                  <a:gd name="T1" fmla="*/ 469 h 511"/>
                  <a:gd name="T2" fmla="*/ 333 w 567"/>
                  <a:gd name="T3" fmla="*/ 394 h 511"/>
                  <a:gd name="T4" fmla="*/ 372 w 567"/>
                  <a:gd name="T5" fmla="*/ 375 h 511"/>
                  <a:gd name="T6" fmla="*/ 396 w 567"/>
                  <a:gd name="T7" fmla="*/ 383 h 511"/>
                  <a:gd name="T8" fmla="*/ 417 w 567"/>
                  <a:gd name="T9" fmla="*/ 378 h 511"/>
                  <a:gd name="T10" fmla="*/ 434 w 567"/>
                  <a:gd name="T11" fmla="*/ 343 h 511"/>
                  <a:gd name="T12" fmla="*/ 458 w 567"/>
                  <a:gd name="T13" fmla="*/ 291 h 511"/>
                  <a:gd name="T14" fmla="*/ 484 w 567"/>
                  <a:gd name="T15" fmla="*/ 239 h 511"/>
                  <a:gd name="T16" fmla="*/ 504 w 567"/>
                  <a:gd name="T17" fmla="*/ 200 h 511"/>
                  <a:gd name="T18" fmla="*/ 513 w 567"/>
                  <a:gd name="T19" fmla="*/ 177 h 511"/>
                  <a:gd name="T20" fmla="*/ 533 w 567"/>
                  <a:gd name="T21" fmla="*/ 141 h 511"/>
                  <a:gd name="T22" fmla="*/ 559 w 567"/>
                  <a:gd name="T23" fmla="*/ 111 h 511"/>
                  <a:gd name="T24" fmla="*/ 540 w 567"/>
                  <a:gd name="T25" fmla="*/ 84 h 511"/>
                  <a:gd name="T26" fmla="*/ 517 w 567"/>
                  <a:gd name="T27" fmla="*/ 8 h 511"/>
                  <a:gd name="T28" fmla="*/ 499 w 567"/>
                  <a:gd name="T29" fmla="*/ 22 h 511"/>
                  <a:gd name="T30" fmla="*/ 458 w 567"/>
                  <a:gd name="T31" fmla="*/ 40 h 511"/>
                  <a:gd name="T32" fmla="*/ 382 w 567"/>
                  <a:gd name="T33" fmla="*/ 25 h 511"/>
                  <a:gd name="T34" fmla="*/ 293 w 567"/>
                  <a:gd name="T35" fmla="*/ 55 h 511"/>
                  <a:gd name="T36" fmla="*/ 205 w 567"/>
                  <a:gd name="T37" fmla="*/ 47 h 511"/>
                  <a:gd name="T38" fmla="*/ 174 w 567"/>
                  <a:gd name="T39" fmla="*/ 12 h 511"/>
                  <a:gd name="T40" fmla="*/ 135 w 567"/>
                  <a:gd name="T41" fmla="*/ 1 h 511"/>
                  <a:gd name="T42" fmla="*/ 88 w 567"/>
                  <a:gd name="T43" fmla="*/ 7 h 511"/>
                  <a:gd name="T44" fmla="*/ 68 w 567"/>
                  <a:gd name="T45" fmla="*/ 50 h 511"/>
                  <a:gd name="T46" fmla="*/ 48 w 567"/>
                  <a:gd name="T47" fmla="*/ 110 h 511"/>
                  <a:gd name="T48" fmla="*/ 54 w 567"/>
                  <a:gd name="T49" fmla="*/ 155 h 511"/>
                  <a:gd name="T50" fmla="*/ 57 w 567"/>
                  <a:gd name="T51" fmla="*/ 174 h 511"/>
                  <a:gd name="T52" fmla="*/ 42 w 567"/>
                  <a:gd name="T53" fmla="*/ 211 h 511"/>
                  <a:gd name="T54" fmla="*/ 21 w 567"/>
                  <a:gd name="T55" fmla="*/ 256 h 511"/>
                  <a:gd name="T56" fmla="*/ 3 w 567"/>
                  <a:gd name="T57" fmla="*/ 285 h 511"/>
                  <a:gd name="T58" fmla="*/ 3 w 567"/>
                  <a:gd name="T59" fmla="*/ 326 h 511"/>
                  <a:gd name="T60" fmla="*/ 0 w 567"/>
                  <a:gd name="T61" fmla="*/ 402 h 511"/>
                  <a:gd name="T62" fmla="*/ 44 w 567"/>
                  <a:gd name="T63" fmla="*/ 394 h 511"/>
                  <a:gd name="T64" fmla="*/ 96 w 567"/>
                  <a:gd name="T65" fmla="*/ 413 h 511"/>
                  <a:gd name="T66" fmla="*/ 127 w 567"/>
                  <a:gd name="T67" fmla="*/ 440 h 511"/>
                  <a:gd name="T68" fmla="*/ 133 w 567"/>
                  <a:gd name="T69" fmla="*/ 453 h 511"/>
                  <a:gd name="T70" fmla="*/ 157 w 567"/>
                  <a:gd name="T71" fmla="*/ 510 h 511"/>
                  <a:gd name="T72" fmla="*/ 194 w 567"/>
                  <a:gd name="T73" fmla="*/ 491 h 511"/>
                  <a:gd name="T74" fmla="*/ 228 w 567"/>
                  <a:gd name="T75" fmla="*/ 496 h 511"/>
                  <a:gd name="T76" fmla="*/ 265 w 567"/>
                  <a:gd name="T77" fmla="*/ 504 h 511"/>
                  <a:gd name="T78" fmla="*/ 282 w 567"/>
                  <a:gd name="T79" fmla="*/ 48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7" h="511">
                    <a:moveTo>
                      <a:pt x="281" y="490"/>
                    </a:moveTo>
                    <a:cubicBezTo>
                      <a:pt x="281" y="490"/>
                      <a:pt x="288" y="475"/>
                      <a:pt x="290" y="469"/>
                    </a:cubicBezTo>
                    <a:cubicBezTo>
                      <a:pt x="292" y="463"/>
                      <a:pt x="290" y="431"/>
                      <a:pt x="290" y="431"/>
                    </a:cubicBezTo>
                    <a:cubicBezTo>
                      <a:pt x="333" y="394"/>
                      <a:pt x="333" y="394"/>
                      <a:pt x="333" y="394"/>
                    </a:cubicBezTo>
                    <a:cubicBezTo>
                      <a:pt x="333" y="394"/>
                      <a:pt x="343" y="374"/>
                      <a:pt x="349" y="369"/>
                    </a:cubicBezTo>
                    <a:cubicBezTo>
                      <a:pt x="355" y="364"/>
                      <a:pt x="363" y="377"/>
                      <a:pt x="372" y="375"/>
                    </a:cubicBezTo>
                    <a:cubicBezTo>
                      <a:pt x="381" y="373"/>
                      <a:pt x="368" y="359"/>
                      <a:pt x="375" y="359"/>
                    </a:cubicBezTo>
                    <a:cubicBezTo>
                      <a:pt x="382" y="359"/>
                      <a:pt x="396" y="383"/>
                      <a:pt x="396" y="383"/>
                    </a:cubicBezTo>
                    <a:cubicBezTo>
                      <a:pt x="396" y="383"/>
                      <a:pt x="393" y="399"/>
                      <a:pt x="405" y="399"/>
                    </a:cubicBezTo>
                    <a:cubicBezTo>
                      <a:pt x="417" y="399"/>
                      <a:pt x="417" y="378"/>
                      <a:pt x="417" y="378"/>
                    </a:cubicBezTo>
                    <a:cubicBezTo>
                      <a:pt x="417" y="378"/>
                      <a:pt x="428" y="369"/>
                      <a:pt x="433" y="363"/>
                    </a:cubicBezTo>
                    <a:cubicBezTo>
                      <a:pt x="438" y="357"/>
                      <a:pt x="434" y="343"/>
                      <a:pt x="434" y="343"/>
                    </a:cubicBezTo>
                    <a:cubicBezTo>
                      <a:pt x="450" y="323"/>
                      <a:pt x="450" y="323"/>
                      <a:pt x="450" y="323"/>
                    </a:cubicBezTo>
                    <a:cubicBezTo>
                      <a:pt x="458" y="291"/>
                      <a:pt x="458" y="291"/>
                      <a:pt x="458" y="291"/>
                    </a:cubicBezTo>
                    <a:cubicBezTo>
                      <a:pt x="458" y="291"/>
                      <a:pt x="477" y="284"/>
                      <a:pt x="482" y="274"/>
                    </a:cubicBezTo>
                    <a:cubicBezTo>
                      <a:pt x="487" y="264"/>
                      <a:pt x="482" y="246"/>
                      <a:pt x="484" y="239"/>
                    </a:cubicBezTo>
                    <a:cubicBezTo>
                      <a:pt x="486" y="232"/>
                      <a:pt x="496" y="239"/>
                      <a:pt x="501" y="230"/>
                    </a:cubicBezTo>
                    <a:cubicBezTo>
                      <a:pt x="506" y="221"/>
                      <a:pt x="504" y="200"/>
                      <a:pt x="504" y="200"/>
                    </a:cubicBezTo>
                    <a:cubicBezTo>
                      <a:pt x="511" y="196"/>
                      <a:pt x="511" y="196"/>
                      <a:pt x="511" y="196"/>
                    </a:cubicBezTo>
                    <a:cubicBezTo>
                      <a:pt x="513" y="177"/>
                      <a:pt x="513" y="177"/>
                      <a:pt x="513" y="177"/>
                    </a:cubicBezTo>
                    <a:cubicBezTo>
                      <a:pt x="513" y="177"/>
                      <a:pt x="523" y="164"/>
                      <a:pt x="524" y="161"/>
                    </a:cubicBezTo>
                    <a:cubicBezTo>
                      <a:pt x="525" y="158"/>
                      <a:pt x="533" y="141"/>
                      <a:pt x="533" y="141"/>
                    </a:cubicBezTo>
                    <a:cubicBezTo>
                      <a:pt x="533" y="141"/>
                      <a:pt x="547" y="138"/>
                      <a:pt x="557" y="129"/>
                    </a:cubicBezTo>
                    <a:cubicBezTo>
                      <a:pt x="567" y="120"/>
                      <a:pt x="559" y="111"/>
                      <a:pt x="559" y="111"/>
                    </a:cubicBezTo>
                    <a:cubicBezTo>
                      <a:pt x="559" y="111"/>
                      <a:pt x="563" y="98"/>
                      <a:pt x="562" y="87"/>
                    </a:cubicBezTo>
                    <a:cubicBezTo>
                      <a:pt x="561" y="76"/>
                      <a:pt x="542" y="87"/>
                      <a:pt x="540" y="84"/>
                    </a:cubicBezTo>
                    <a:cubicBezTo>
                      <a:pt x="538" y="81"/>
                      <a:pt x="536" y="40"/>
                      <a:pt x="536" y="40"/>
                    </a:cubicBezTo>
                    <a:cubicBezTo>
                      <a:pt x="517" y="8"/>
                      <a:pt x="517" y="8"/>
                      <a:pt x="517" y="8"/>
                    </a:cubicBezTo>
                    <a:cubicBezTo>
                      <a:pt x="517" y="8"/>
                      <a:pt x="511" y="8"/>
                      <a:pt x="507" y="8"/>
                    </a:cubicBezTo>
                    <a:cubicBezTo>
                      <a:pt x="503" y="8"/>
                      <a:pt x="499" y="22"/>
                      <a:pt x="499" y="22"/>
                    </a:cubicBezTo>
                    <a:cubicBezTo>
                      <a:pt x="499" y="22"/>
                      <a:pt x="490" y="19"/>
                      <a:pt x="483" y="23"/>
                    </a:cubicBezTo>
                    <a:cubicBezTo>
                      <a:pt x="476" y="27"/>
                      <a:pt x="458" y="40"/>
                      <a:pt x="458" y="40"/>
                    </a:cubicBezTo>
                    <a:cubicBezTo>
                      <a:pt x="440" y="39"/>
                      <a:pt x="440" y="39"/>
                      <a:pt x="440" y="39"/>
                    </a:cubicBezTo>
                    <a:cubicBezTo>
                      <a:pt x="440" y="39"/>
                      <a:pt x="424" y="25"/>
                      <a:pt x="382" y="25"/>
                    </a:cubicBezTo>
                    <a:cubicBezTo>
                      <a:pt x="340" y="25"/>
                      <a:pt x="328" y="60"/>
                      <a:pt x="328" y="60"/>
                    </a:cubicBezTo>
                    <a:cubicBezTo>
                      <a:pt x="328" y="60"/>
                      <a:pt x="312" y="56"/>
                      <a:pt x="293" y="55"/>
                    </a:cubicBezTo>
                    <a:cubicBezTo>
                      <a:pt x="274" y="54"/>
                      <a:pt x="262" y="26"/>
                      <a:pt x="250" y="26"/>
                    </a:cubicBezTo>
                    <a:cubicBezTo>
                      <a:pt x="238" y="26"/>
                      <a:pt x="214" y="46"/>
                      <a:pt x="205" y="47"/>
                    </a:cubicBezTo>
                    <a:cubicBezTo>
                      <a:pt x="196" y="48"/>
                      <a:pt x="191" y="26"/>
                      <a:pt x="191" y="26"/>
                    </a:cubicBezTo>
                    <a:cubicBezTo>
                      <a:pt x="174" y="12"/>
                      <a:pt x="174" y="12"/>
                      <a:pt x="174" y="12"/>
                    </a:cubicBezTo>
                    <a:cubicBezTo>
                      <a:pt x="174" y="12"/>
                      <a:pt x="162" y="12"/>
                      <a:pt x="155" y="11"/>
                    </a:cubicBezTo>
                    <a:cubicBezTo>
                      <a:pt x="148" y="10"/>
                      <a:pt x="149" y="0"/>
                      <a:pt x="135" y="1"/>
                    </a:cubicBezTo>
                    <a:cubicBezTo>
                      <a:pt x="121" y="2"/>
                      <a:pt x="122" y="8"/>
                      <a:pt x="122" y="8"/>
                    </a:cubicBezTo>
                    <a:cubicBezTo>
                      <a:pt x="88" y="7"/>
                      <a:pt x="88" y="7"/>
                      <a:pt x="88" y="7"/>
                    </a:cubicBezTo>
                    <a:cubicBezTo>
                      <a:pt x="69" y="24"/>
                      <a:pt x="69" y="24"/>
                      <a:pt x="69" y="24"/>
                    </a:cubicBezTo>
                    <a:cubicBezTo>
                      <a:pt x="69" y="24"/>
                      <a:pt x="69" y="35"/>
                      <a:pt x="68" y="50"/>
                    </a:cubicBezTo>
                    <a:cubicBezTo>
                      <a:pt x="67" y="65"/>
                      <a:pt x="45" y="76"/>
                      <a:pt x="45" y="76"/>
                    </a:cubicBezTo>
                    <a:cubicBezTo>
                      <a:pt x="48" y="110"/>
                      <a:pt x="48" y="110"/>
                      <a:pt x="48" y="110"/>
                    </a:cubicBezTo>
                    <a:cubicBezTo>
                      <a:pt x="48" y="110"/>
                      <a:pt x="41" y="123"/>
                      <a:pt x="40" y="130"/>
                    </a:cubicBezTo>
                    <a:cubicBezTo>
                      <a:pt x="39" y="137"/>
                      <a:pt x="54" y="149"/>
                      <a:pt x="54" y="155"/>
                    </a:cubicBezTo>
                    <a:cubicBezTo>
                      <a:pt x="54" y="161"/>
                      <a:pt x="53" y="164"/>
                      <a:pt x="53" y="164"/>
                    </a:cubicBezTo>
                    <a:cubicBezTo>
                      <a:pt x="53" y="164"/>
                      <a:pt x="59" y="167"/>
                      <a:pt x="57" y="174"/>
                    </a:cubicBezTo>
                    <a:cubicBezTo>
                      <a:pt x="55" y="181"/>
                      <a:pt x="44" y="184"/>
                      <a:pt x="44" y="184"/>
                    </a:cubicBezTo>
                    <a:cubicBezTo>
                      <a:pt x="42" y="211"/>
                      <a:pt x="42" y="211"/>
                      <a:pt x="42" y="211"/>
                    </a:cubicBezTo>
                    <a:cubicBezTo>
                      <a:pt x="42" y="211"/>
                      <a:pt x="30" y="220"/>
                      <a:pt x="27" y="227"/>
                    </a:cubicBezTo>
                    <a:cubicBezTo>
                      <a:pt x="24" y="234"/>
                      <a:pt x="29" y="246"/>
                      <a:pt x="21" y="256"/>
                    </a:cubicBezTo>
                    <a:cubicBezTo>
                      <a:pt x="13" y="266"/>
                      <a:pt x="5" y="262"/>
                      <a:pt x="5" y="262"/>
                    </a:cubicBezTo>
                    <a:cubicBezTo>
                      <a:pt x="3" y="285"/>
                      <a:pt x="3" y="285"/>
                      <a:pt x="3" y="285"/>
                    </a:cubicBezTo>
                    <a:cubicBezTo>
                      <a:pt x="6" y="307"/>
                      <a:pt x="6" y="307"/>
                      <a:pt x="6" y="307"/>
                    </a:cubicBezTo>
                    <a:cubicBezTo>
                      <a:pt x="3" y="326"/>
                      <a:pt x="3" y="326"/>
                      <a:pt x="3" y="326"/>
                    </a:cubicBezTo>
                    <a:cubicBezTo>
                      <a:pt x="4" y="385"/>
                      <a:pt x="4" y="385"/>
                      <a:pt x="4" y="385"/>
                    </a:cubicBezTo>
                    <a:cubicBezTo>
                      <a:pt x="0" y="402"/>
                      <a:pt x="0" y="402"/>
                      <a:pt x="0" y="402"/>
                    </a:cubicBezTo>
                    <a:cubicBezTo>
                      <a:pt x="7" y="405"/>
                      <a:pt x="17" y="408"/>
                      <a:pt x="23" y="406"/>
                    </a:cubicBezTo>
                    <a:cubicBezTo>
                      <a:pt x="34" y="402"/>
                      <a:pt x="44" y="394"/>
                      <a:pt x="44" y="394"/>
                    </a:cubicBezTo>
                    <a:cubicBezTo>
                      <a:pt x="47" y="401"/>
                      <a:pt x="47" y="401"/>
                      <a:pt x="47" y="401"/>
                    </a:cubicBezTo>
                    <a:cubicBezTo>
                      <a:pt x="47" y="401"/>
                      <a:pt x="80" y="394"/>
                      <a:pt x="96" y="413"/>
                    </a:cubicBezTo>
                    <a:cubicBezTo>
                      <a:pt x="112" y="432"/>
                      <a:pt x="113" y="441"/>
                      <a:pt x="113" y="441"/>
                    </a:cubicBezTo>
                    <a:cubicBezTo>
                      <a:pt x="127" y="440"/>
                      <a:pt x="127" y="440"/>
                      <a:pt x="127" y="440"/>
                    </a:cubicBezTo>
                    <a:cubicBezTo>
                      <a:pt x="127" y="440"/>
                      <a:pt x="117" y="455"/>
                      <a:pt x="120" y="456"/>
                    </a:cubicBezTo>
                    <a:cubicBezTo>
                      <a:pt x="123" y="457"/>
                      <a:pt x="133" y="450"/>
                      <a:pt x="133" y="453"/>
                    </a:cubicBezTo>
                    <a:cubicBezTo>
                      <a:pt x="133" y="456"/>
                      <a:pt x="128" y="464"/>
                      <a:pt x="128" y="472"/>
                    </a:cubicBezTo>
                    <a:cubicBezTo>
                      <a:pt x="128" y="480"/>
                      <a:pt x="136" y="509"/>
                      <a:pt x="157" y="510"/>
                    </a:cubicBezTo>
                    <a:cubicBezTo>
                      <a:pt x="178" y="511"/>
                      <a:pt x="191" y="509"/>
                      <a:pt x="191" y="509"/>
                    </a:cubicBezTo>
                    <a:cubicBezTo>
                      <a:pt x="194" y="491"/>
                      <a:pt x="194" y="491"/>
                      <a:pt x="194" y="491"/>
                    </a:cubicBezTo>
                    <a:cubicBezTo>
                      <a:pt x="212" y="501"/>
                      <a:pt x="212" y="501"/>
                      <a:pt x="212" y="501"/>
                    </a:cubicBezTo>
                    <a:cubicBezTo>
                      <a:pt x="228" y="496"/>
                      <a:pt x="228" y="496"/>
                      <a:pt x="228" y="496"/>
                    </a:cubicBezTo>
                    <a:cubicBezTo>
                      <a:pt x="237" y="505"/>
                      <a:pt x="237" y="505"/>
                      <a:pt x="237" y="505"/>
                    </a:cubicBezTo>
                    <a:cubicBezTo>
                      <a:pt x="265" y="504"/>
                      <a:pt x="265" y="504"/>
                      <a:pt x="265" y="504"/>
                    </a:cubicBezTo>
                    <a:cubicBezTo>
                      <a:pt x="265" y="488"/>
                      <a:pt x="265" y="488"/>
                      <a:pt x="265" y="488"/>
                    </a:cubicBezTo>
                    <a:cubicBezTo>
                      <a:pt x="282" y="487"/>
                      <a:pt x="282" y="487"/>
                      <a:pt x="282" y="487"/>
                    </a:cubicBezTo>
                    <a:cubicBezTo>
                      <a:pt x="281" y="490"/>
                      <a:pt x="281" y="490"/>
                      <a:pt x="281" y="490"/>
                    </a:cubicBezTo>
                    <a:close/>
                  </a:path>
                </a:pathLst>
              </a:custGeom>
              <a:solidFill>
                <a:schemeClr val="bg1">
                  <a:lumMod val="85000"/>
                </a:schemeClr>
              </a:solidFill>
              <a:ln w="3175" cap="flat" cmpd="sng">
                <a:solidFill>
                  <a:schemeClr val="bg1">
                    <a:lumMod val="85000"/>
                  </a:schemeClr>
                </a:solidFill>
                <a:prstDash val="solid"/>
                <a:miter lim="800000"/>
                <a:headEnd type="none" w="med" len="med"/>
                <a:tailEnd type="none" w="med" len="med"/>
              </a:ln>
              <a:effectLst/>
              <a:extLst/>
            </p:spPr>
            <p:txBody>
              <a:bodyPr/>
              <a:lstStyle/>
              <a:p>
                <a:endParaRPr lang="de-DE" sz="1350"/>
              </a:p>
            </p:txBody>
          </p:sp>
          <p:sp>
            <p:nvSpPr>
              <p:cNvPr id="114" name="Freeform 299"/>
              <p:cNvSpPr>
                <a:spLocks/>
              </p:cNvSpPr>
              <p:nvPr/>
            </p:nvSpPr>
            <p:spPr bwMode="gray">
              <a:xfrm>
                <a:off x="10291242" y="1094464"/>
                <a:ext cx="182797" cy="319132"/>
              </a:xfrm>
              <a:custGeom>
                <a:avLst/>
                <a:gdLst>
                  <a:gd name="T0" fmla="*/ 496 w 496"/>
                  <a:gd name="T1" fmla="*/ 420 h 866"/>
                  <a:gd name="T2" fmla="*/ 119 w 496"/>
                  <a:gd name="T3" fmla="*/ 0 h 866"/>
                  <a:gd name="T4" fmla="*/ 83 w 496"/>
                  <a:gd name="T5" fmla="*/ 72 h 866"/>
                  <a:gd name="T6" fmla="*/ 95 w 496"/>
                  <a:gd name="T7" fmla="*/ 129 h 866"/>
                  <a:gd name="T8" fmla="*/ 120 w 496"/>
                  <a:gd name="T9" fmla="*/ 169 h 866"/>
                  <a:gd name="T10" fmla="*/ 96 w 496"/>
                  <a:gd name="T11" fmla="*/ 356 h 866"/>
                  <a:gd name="T12" fmla="*/ 13 w 496"/>
                  <a:gd name="T13" fmla="*/ 479 h 866"/>
                  <a:gd name="T14" fmla="*/ 3 w 496"/>
                  <a:gd name="T15" fmla="*/ 526 h 866"/>
                  <a:gd name="T16" fmla="*/ 29 w 496"/>
                  <a:gd name="T17" fmla="*/ 558 h 866"/>
                  <a:gd name="T18" fmla="*/ 29 w 496"/>
                  <a:gd name="T19" fmla="*/ 561 h 866"/>
                  <a:gd name="T20" fmla="*/ 50 w 496"/>
                  <a:gd name="T21" fmla="*/ 576 h 866"/>
                  <a:gd name="T22" fmla="*/ 66 w 496"/>
                  <a:gd name="T23" fmla="*/ 611 h 866"/>
                  <a:gd name="T24" fmla="*/ 74 w 496"/>
                  <a:gd name="T25" fmla="*/ 650 h 866"/>
                  <a:gd name="T26" fmla="*/ 106 w 496"/>
                  <a:gd name="T27" fmla="*/ 724 h 866"/>
                  <a:gd name="T28" fmla="*/ 31 w 496"/>
                  <a:gd name="T29" fmla="*/ 733 h 866"/>
                  <a:gd name="T30" fmla="*/ 87 w 496"/>
                  <a:gd name="T31" fmla="*/ 802 h 866"/>
                  <a:gd name="T32" fmla="*/ 123 w 496"/>
                  <a:gd name="T33" fmla="*/ 860 h 866"/>
                  <a:gd name="T34" fmla="*/ 165 w 496"/>
                  <a:gd name="T35" fmla="*/ 858 h 866"/>
                  <a:gd name="T36" fmla="*/ 248 w 496"/>
                  <a:gd name="T37" fmla="*/ 833 h 866"/>
                  <a:gd name="T38" fmla="*/ 253 w 496"/>
                  <a:gd name="T39" fmla="*/ 788 h 866"/>
                  <a:gd name="T40" fmla="*/ 338 w 496"/>
                  <a:gd name="T41" fmla="*/ 765 h 866"/>
                  <a:gd name="T42" fmla="*/ 378 w 496"/>
                  <a:gd name="T43" fmla="*/ 723 h 866"/>
                  <a:gd name="T44" fmla="*/ 393 w 496"/>
                  <a:gd name="T45" fmla="*/ 691 h 866"/>
                  <a:gd name="T46" fmla="*/ 446 w 496"/>
                  <a:gd name="T47" fmla="*/ 674 h 866"/>
                  <a:gd name="T48" fmla="*/ 451 w 496"/>
                  <a:gd name="T49" fmla="*/ 656 h 866"/>
                  <a:gd name="T50" fmla="*/ 426 w 496"/>
                  <a:gd name="T51" fmla="*/ 625 h 866"/>
                  <a:gd name="T52" fmla="*/ 428 w 496"/>
                  <a:gd name="T53" fmla="*/ 612 h 866"/>
                  <a:gd name="T54" fmla="*/ 406 w 496"/>
                  <a:gd name="T55" fmla="*/ 587 h 866"/>
                  <a:gd name="T56" fmla="*/ 417 w 496"/>
                  <a:gd name="T57" fmla="*/ 549 h 866"/>
                  <a:gd name="T58" fmla="*/ 419 w 496"/>
                  <a:gd name="T59" fmla="*/ 508 h 866"/>
                  <a:gd name="T60" fmla="*/ 425 w 496"/>
                  <a:gd name="T61" fmla="*/ 490 h 866"/>
                  <a:gd name="T62" fmla="*/ 432 w 496"/>
                  <a:gd name="T63" fmla="*/ 474 h 866"/>
                  <a:gd name="T64" fmla="*/ 449 w 496"/>
                  <a:gd name="T65" fmla="*/ 442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6" h="866">
                    <a:moveTo>
                      <a:pt x="451" y="419"/>
                    </a:moveTo>
                    <a:cubicBezTo>
                      <a:pt x="464" y="415"/>
                      <a:pt x="496" y="420"/>
                      <a:pt x="496" y="420"/>
                    </a:cubicBezTo>
                    <a:cubicBezTo>
                      <a:pt x="492" y="216"/>
                      <a:pt x="492" y="216"/>
                      <a:pt x="492" y="216"/>
                    </a:cubicBezTo>
                    <a:cubicBezTo>
                      <a:pt x="119" y="0"/>
                      <a:pt x="119" y="0"/>
                      <a:pt x="119" y="0"/>
                    </a:cubicBezTo>
                    <a:cubicBezTo>
                      <a:pt x="119" y="0"/>
                      <a:pt x="94" y="15"/>
                      <a:pt x="71" y="28"/>
                    </a:cubicBezTo>
                    <a:cubicBezTo>
                      <a:pt x="83" y="72"/>
                      <a:pt x="83" y="72"/>
                      <a:pt x="83" y="72"/>
                    </a:cubicBezTo>
                    <a:cubicBezTo>
                      <a:pt x="76" y="105"/>
                      <a:pt x="76" y="105"/>
                      <a:pt x="76" y="105"/>
                    </a:cubicBezTo>
                    <a:cubicBezTo>
                      <a:pt x="95" y="129"/>
                      <a:pt x="95" y="129"/>
                      <a:pt x="95" y="129"/>
                    </a:cubicBezTo>
                    <a:cubicBezTo>
                      <a:pt x="100" y="145"/>
                      <a:pt x="100" y="145"/>
                      <a:pt x="100" y="145"/>
                    </a:cubicBezTo>
                    <a:cubicBezTo>
                      <a:pt x="120" y="169"/>
                      <a:pt x="120" y="169"/>
                      <a:pt x="120" y="169"/>
                    </a:cubicBezTo>
                    <a:cubicBezTo>
                      <a:pt x="106" y="194"/>
                      <a:pt x="106" y="194"/>
                      <a:pt x="106" y="194"/>
                    </a:cubicBezTo>
                    <a:cubicBezTo>
                      <a:pt x="96" y="356"/>
                      <a:pt x="96" y="356"/>
                      <a:pt x="96" y="356"/>
                    </a:cubicBezTo>
                    <a:cubicBezTo>
                      <a:pt x="96" y="356"/>
                      <a:pt x="46" y="409"/>
                      <a:pt x="35" y="426"/>
                    </a:cubicBezTo>
                    <a:cubicBezTo>
                      <a:pt x="23" y="442"/>
                      <a:pt x="13" y="479"/>
                      <a:pt x="13" y="479"/>
                    </a:cubicBezTo>
                    <a:cubicBezTo>
                      <a:pt x="0" y="484"/>
                      <a:pt x="0" y="484"/>
                      <a:pt x="0" y="484"/>
                    </a:cubicBezTo>
                    <a:cubicBezTo>
                      <a:pt x="3" y="526"/>
                      <a:pt x="3" y="526"/>
                      <a:pt x="3" y="526"/>
                    </a:cubicBezTo>
                    <a:cubicBezTo>
                      <a:pt x="7" y="526"/>
                      <a:pt x="10" y="526"/>
                      <a:pt x="10" y="526"/>
                    </a:cubicBezTo>
                    <a:cubicBezTo>
                      <a:pt x="29" y="558"/>
                      <a:pt x="29" y="558"/>
                      <a:pt x="29" y="558"/>
                    </a:cubicBezTo>
                    <a:cubicBezTo>
                      <a:pt x="29" y="558"/>
                      <a:pt x="29" y="560"/>
                      <a:pt x="29" y="563"/>
                    </a:cubicBezTo>
                    <a:cubicBezTo>
                      <a:pt x="29" y="562"/>
                      <a:pt x="29" y="561"/>
                      <a:pt x="29" y="561"/>
                    </a:cubicBezTo>
                    <a:cubicBezTo>
                      <a:pt x="45" y="559"/>
                      <a:pt x="45" y="559"/>
                      <a:pt x="45" y="559"/>
                    </a:cubicBezTo>
                    <a:cubicBezTo>
                      <a:pt x="45" y="559"/>
                      <a:pt x="46" y="571"/>
                      <a:pt x="50" y="576"/>
                    </a:cubicBezTo>
                    <a:cubicBezTo>
                      <a:pt x="54" y="581"/>
                      <a:pt x="70" y="584"/>
                      <a:pt x="70" y="584"/>
                    </a:cubicBezTo>
                    <a:cubicBezTo>
                      <a:pt x="66" y="611"/>
                      <a:pt x="66" y="611"/>
                      <a:pt x="66" y="611"/>
                    </a:cubicBezTo>
                    <a:cubicBezTo>
                      <a:pt x="66" y="611"/>
                      <a:pt x="80" y="618"/>
                      <a:pt x="80" y="629"/>
                    </a:cubicBezTo>
                    <a:cubicBezTo>
                      <a:pt x="80" y="640"/>
                      <a:pt x="74" y="650"/>
                      <a:pt x="74" y="650"/>
                    </a:cubicBezTo>
                    <a:cubicBezTo>
                      <a:pt x="74" y="650"/>
                      <a:pt x="75" y="678"/>
                      <a:pt x="80" y="692"/>
                    </a:cubicBezTo>
                    <a:cubicBezTo>
                      <a:pt x="85" y="706"/>
                      <a:pt x="106" y="724"/>
                      <a:pt x="106" y="724"/>
                    </a:cubicBezTo>
                    <a:cubicBezTo>
                      <a:pt x="106" y="724"/>
                      <a:pt x="92" y="725"/>
                      <a:pt x="84" y="726"/>
                    </a:cubicBezTo>
                    <a:cubicBezTo>
                      <a:pt x="76" y="727"/>
                      <a:pt x="36" y="720"/>
                      <a:pt x="31" y="733"/>
                    </a:cubicBezTo>
                    <a:cubicBezTo>
                      <a:pt x="26" y="746"/>
                      <a:pt x="41" y="767"/>
                      <a:pt x="49" y="775"/>
                    </a:cubicBezTo>
                    <a:cubicBezTo>
                      <a:pt x="57" y="783"/>
                      <a:pt x="78" y="792"/>
                      <a:pt x="87" y="802"/>
                    </a:cubicBezTo>
                    <a:cubicBezTo>
                      <a:pt x="96" y="812"/>
                      <a:pt x="101" y="859"/>
                      <a:pt x="101" y="859"/>
                    </a:cubicBezTo>
                    <a:cubicBezTo>
                      <a:pt x="101" y="859"/>
                      <a:pt x="113" y="866"/>
                      <a:pt x="123" y="860"/>
                    </a:cubicBezTo>
                    <a:cubicBezTo>
                      <a:pt x="133" y="853"/>
                      <a:pt x="153" y="838"/>
                      <a:pt x="153" y="838"/>
                    </a:cubicBezTo>
                    <a:cubicBezTo>
                      <a:pt x="153" y="838"/>
                      <a:pt x="146" y="863"/>
                      <a:pt x="165" y="858"/>
                    </a:cubicBezTo>
                    <a:cubicBezTo>
                      <a:pt x="183" y="853"/>
                      <a:pt x="178" y="833"/>
                      <a:pt x="196" y="833"/>
                    </a:cubicBezTo>
                    <a:cubicBezTo>
                      <a:pt x="215" y="833"/>
                      <a:pt x="248" y="833"/>
                      <a:pt x="248" y="833"/>
                    </a:cubicBezTo>
                    <a:cubicBezTo>
                      <a:pt x="248" y="833"/>
                      <a:pt x="263" y="811"/>
                      <a:pt x="268" y="805"/>
                    </a:cubicBezTo>
                    <a:cubicBezTo>
                      <a:pt x="273" y="798"/>
                      <a:pt x="253" y="788"/>
                      <a:pt x="253" y="788"/>
                    </a:cubicBezTo>
                    <a:cubicBezTo>
                      <a:pt x="267" y="780"/>
                      <a:pt x="267" y="780"/>
                      <a:pt x="267" y="780"/>
                    </a:cubicBezTo>
                    <a:cubicBezTo>
                      <a:pt x="267" y="780"/>
                      <a:pt x="307" y="780"/>
                      <a:pt x="338" y="765"/>
                    </a:cubicBezTo>
                    <a:cubicBezTo>
                      <a:pt x="370" y="750"/>
                      <a:pt x="365" y="728"/>
                      <a:pt x="365" y="728"/>
                    </a:cubicBezTo>
                    <a:cubicBezTo>
                      <a:pt x="378" y="723"/>
                      <a:pt x="378" y="723"/>
                      <a:pt x="378" y="723"/>
                    </a:cubicBezTo>
                    <a:cubicBezTo>
                      <a:pt x="390" y="711"/>
                      <a:pt x="390" y="711"/>
                      <a:pt x="390" y="711"/>
                    </a:cubicBezTo>
                    <a:cubicBezTo>
                      <a:pt x="393" y="691"/>
                      <a:pt x="393" y="691"/>
                      <a:pt x="393" y="691"/>
                    </a:cubicBezTo>
                    <a:cubicBezTo>
                      <a:pt x="430" y="673"/>
                      <a:pt x="430" y="673"/>
                      <a:pt x="430" y="673"/>
                    </a:cubicBezTo>
                    <a:cubicBezTo>
                      <a:pt x="446" y="674"/>
                      <a:pt x="446" y="674"/>
                      <a:pt x="446" y="674"/>
                    </a:cubicBezTo>
                    <a:cubicBezTo>
                      <a:pt x="445" y="665"/>
                      <a:pt x="445" y="665"/>
                      <a:pt x="445" y="665"/>
                    </a:cubicBezTo>
                    <a:cubicBezTo>
                      <a:pt x="445" y="665"/>
                      <a:pt x="463" y="669"/>
                      <a:pt x="451" y="656"/>
                    </a:cubicBezTo>
                    <a:cubicBezTo>
                      <a:pt x="439" y="643"/>
                      <a:pt x="430" y="642"/>
                      <a:pt x="430" y="642"/>
                    </a:cubicBezTo>
                    <a:cubicBezTo>
                      <a:pt x="426" y="625"/>
                      <a:pt x="426" y="625"/>
                      <a:pt x="426" y="625"/>
                    </a:cubicBezTo>
                    <a:cubicBezTo>
                      <a:pt x="437" y="620"/>
                      <a:pt x="437" y="620"/>
                      <a:pt x="437" y="620"/>
                    </a:cubicBezTo>
                    <a:cubicBezTo>
                      <a:pt x="428" y="612"/>
                      <a:pt x="428" y="612"/>
                      <a:pt x="428" y="612"/>
                    </a:cubicBezTo>
                    <a:cubicBezTo>
                      <a:pt x="428" y="612"/>
                      <a:pt x="430" y="585"/>
                      <a:pt x="423" y="582"/>
                    </a:cubicBezTo>
                    <a:cubicBezTo>
                      <a:pt x="416" y="579"/>
                      <a:pt x="411" y="589"/>
                      <a:pt x="406" y="587"/>
                    </a:cubicBezTo>
                    <a:cubicBezTo>
                      <a:pt x="401" y="585"/>
                      <a:pt x="395" y="580"/>
                      <a:pt x="398" y="569"/>
                    </a:cubicBezTo>
                    <a:cubicBezTo>
                      <a:pt x="401" y="558"/>
                      <a:pt x="415" y="558"/>
                      <a:pt x="417" y="549"/>
                    </a:cubicBezTo>
                    <a:cubicBezTo>
                      <a:pt x="419" y="540"/>
                      <a:pt x="416" y="536"/>
                      <a:pt x="410" y="526"/>
                    </a:cubicBezTo>
                    <a:cubicBezTo>
                      <a:pt x="404" y="516"/>
                      <a:pt x="419" y="508"/>
                      <a:pt x="419" y="508"/>
                    </a:cubicBezTo>
                    <a:cubicBezTo>
                      <a:pt x="430" y="501"/>
                      <a:pt x="430" y="501"/>
                      <a:pt x="430" y="501"/>
                    </a:cubicBezTo>
                    <a:cubicBezTo>
                      <a:pt x="425" y="490"/>
                      <a:pt x="425" y="490"/>
                      <a:pt x="425" y="490"/>
                    </a:cubicBezTo>
                    <a:cubicBezTo>
                      <a:pt x="422" y="474"/>
                      <a:pt x="422" y="474"/>
                      <a:pt x="422" y="474"/>
                    </a:cubicBezTo>
                    <a:cubicBezTo>
                      <a:pt x="432" y="474"/>
                      <a:pt x="432" y="474"/>
                      <a:pt x="432" y="474"/>
                    </a:cubicBezTo>
                    <a:cubicBezTo>
                      <a:pt x="432" y="474"/>
                      <a:pt x="430" y="462"/>
                      <a:pt x="436" y="456"/>
                    </a:cubicBezTo>
                    <a:cubicBezTo>
                      <a:pt x="442" y="450"/>
                      <a:pt x="451" y="450"/>
                      <a:pt x="449" y="442"/>
                    </a:cubicBezTo>
                    <a:cubicBezTo>
                      <a:pt x="447" y="434"/>
                      <a:pt x="438" y="423"/>
                      <a:pt x="451" y="419"/>
                    </a:cubicBezTo>
                    <a:close/>
                  </a:path>
                </a:pathLst>
              </a:custGeom>
              <a:solidFill>
                <a:schemeClr val="bg1">
                  <a:lumMod val="85000"/>
                </a:schemeClr>
              </a:solidFill>
              <a:ln w="3175" cap="flat" cmpd="sng">
                <a:solidFill>
                  <a:schemeClr val="bg1">
                    <a:lumMod val="85000"/>
                  </a:schemeClr>
                </a:solidFill>
                <a:prstDash val="solid"/>
                <a:miter lim="800000"/>
                <a:headEnd type="none" w="med" len="med"/>
                <a:tailEnd type="none" w="med" len="med"/>
              </a:ln>
              <a:effectLst/>
              <a:extLst/>
            </p:spPr>
            <p:txBody>
              <a:bodyPr/>
              <a:lstStyle/>
              <a:p>
                <a:endParaRPr lang="de-DE" sz="1350"/>
              </a:p>
            </p:txBody>
          </p:sp>
          <p:sp>
            <p:nvSpPr>
              <p:cNvPr id="115" name="Freeform 301"/>
              <p:cNvSpPr>
                <a:spLocks/>
              </p:cNvSpPr>
              <p:nvPr/>
            </p:nvSpPr>
            <p:spPr bwMode="gray">
              <a:xfrm>
                <a:off x="9757667" y="1227982"/>
                <a:ext cx="101693" cy="90624"/>
              </a:xfrm>
              <a:custGeom>
                <a:avLst/>
                <a:gdLst>
                  <a:gd name="T0" fmla="*/ 269 w 276"/>
                  <a:gd name="T1" fmla="*/ 181 h 246"/>
                  <a:gd name="T2" fmla="*/ 253 w 276"/>
                  <a:gd name="T3" fmla="*/ 179 h 246"/>
                  <a:gd name="T4" fmla="*/ 255 w 276"/>
                  <a:gd name="T5" fmla="*/ 160 h 246"/>
                  <a:gd name="T6" fmla="*/ 248 w 276"/>
                  <a:gd name="T7" fmla="*/ 134 h 246"/>
                  <a:gd name="T8" fmla="*/ 240 w 276"/>
                  <a:gd name="T9" fmla="*/ 124 h 246"/>
                  <a:gd name="T10" fmla="*/ 239 w 276"/>
                  <a:gd name="T11" fmla="*/ 106 h 246"/>
                  <a:gd name="T12" fmla="*/ 230 w 276"/>
                  <a:gd name="T13" fmla="*/ 92 h 246"/>
                  <a:gd name="T14" fmla="*/ 213 w 276"/>
                  <a:gd name="T15" fmla="*/ 86 h 246"/>
                  <a:gd name="T16" fmla="*/ 210 w 276"/>
                  <a:gd name="T17" fmla="*/ 70 h 246"/>
                  <a:gd name="T18" fmla="*/ 196 w 276"/>
                  <a:gd name="T19" fmla="*/ 68 h 246"/>
                  <a:gd name="T20" fmla="*/ 188 w 276"/>
                  <a:gd name="T21" fmla="*/ 31 h 246"/>
                  <a:gd name="T22" fmla="*/ 167 w 276"/>
                  <a:gd name="T23" fmla="*/ 34 h 246"/>
                  <a:gd name="T24" fmla="*/ 146 w 276"/>
                  <a:gd name="T25" fmla="*/ 10 h 246"/>
                  <a:gd name="T26" fmla="*/ 122 w 276"/>
                  <a:gd name="T27" fmla="*/ 7 h 246"/>
                  <a:gd name="T28" fmla="*/ 109 w 276"/>
                  <a:gd name="T29" fmla="*/ 0 h 246"/>
                  <a:gd name="T30" fmla="*/ 109 w 276"/>
                  <a:gd name="T31" fmla="*/ 10 h 246"/>
                  <a:gd name="T32" fmla="*/ 86 w 276"/>
                  <a:gd name="T33" fmla="*/ 9 h 246"/>
                  <a:gd name="T34" fmla="*/ 78 w 276"/>
                  <a:gd name="T35" fmla="*/ 13 h 246"/>
                  <a:gd name="T36" fmla="*/ 59 w 276"/>
                  <a:gd name="T37" fmla="*/ 11 h 246"/>
                  <a:gd name="T38" fmla="*/ 41 w 276"/>
                  <a:gd name="T39" fmla="*/ 43 h 246"/>
                  <a:gd name="T40" fmla="*/ 40 w 276"/>
                  <a:gd name="T41" fmla="*/ 57 h 246"/>
                  <a:gd name="T42" fmla="*/ 22 w 276"/>
                  <a:gd name="T43" fmla="*/ 80 h 246"/>
                  <a:gd name="T44" fmla="*/ 0 w 276"/>
                  <a:gd name="T45" fmla="*/ 106 h 246"/>
                  <a:gd name="T46" fmla="*/ 2 w 276"/>
                  <a:gd name="T47" fmla="*/ 113 h 246"/>
                  <a:gd name="T48" fmla="*/ 8 w 276"/>
                  <a:gd name="T49" fmla="*/ 112 h 246"/>
                  <a:gd name="T50" fmla="*/ 17 w 276"/>
                  <a:gd name="T51" fmla="*/ 128 h 246"/>
                  <a:gd name="T52" fmla="*/ 20 w 276"/>
                  <a:gd name="T53" fmla="*/ 141 h 246"/>
                  <a:gd name="T54" fmla="*/ 29 w 276"/>
                  <a:gd name="T55" fmla="*/ 149 h 246"/>
                  <a:gd name="T56" fmla="*/ 28 w 276"/>
                  <a:gd name="T57" fmla="*/ 157 h 246"/>
                  <a:gd name="T58" fmla="*/ 34 w 276"/>
                  <a:gd name="T59" fmla="*/ 169 h 246"/>
                  <a:gd name="T60" fmla="*/ 84 w 276"/>
                  <a:gd name="T61" fmla="*/ 169 h 246"/>
                  <a:gd name="T62" fmla="*/ 84 w 276"/>
                  <a:gd name="T63" fmla="*/ 159 h 246"/>
                  <a:gd name="T64" fmla="*/ 109 w 276"/>
                  <a:gd name="T65" fmla="*/ 158 h 246"/>
                  <a:gd name="T66" fmla="*/ 120 w 276"/>
                  <a:gd name="T67" fmla="*/ 166 h 246"/>
                  <a:gd name="T68" fmla="*/ 128 w 276"/>
                  <a:gd name="T69" fmla="*/ 164 h 246"/>
                  <a:gd name="T70" fmla="*/ 141 w 276"/>
                  <a:gd name="T71" fmla="*/ 176 h 246"/>
                  <a:gd name="T72" fmla="*/ 162 w 276"/>
                  <a:gd name="T73" fmla="*/ 171 h 246"/>
                  <a:gd name="T74" fmla="*/ 143 w 276"/>
                  <a:gd name="T75" fmla="*/ 190 h 246"/>
                  <a:gd name="T76" fmla="*/ 109 w 276"/>
                  <a:gd name="T77" fmla="*/ 171 h 246"/>
                  <a:gd name="T78" fmla="*/ 97 w 276"/>
                  <a:gd name="T79" fmla="*/ 183 h 246"/>
                  <a:gd name="T80" fmla="*/ 72 w 276"/>
                  <a:gd name="T81" fmla="*/ 186 h 246"/>
                  <a:gd name="T82" fmla="*/ 68 w 276"/>
                  <a:gd name="T83" fmla="*/ 195 h 246"/>
                  <a:gd name="T84" fmla="*/ 25 w 276"/>
                  <a:gd name="T85" fmla="*/ 195 h 246"/>
                  <a:gd name="T86" fmla="*/ 24 w 276"/>
                  <a:gd name="T87" fmla="*/ 212 h 246"/>
                  <a:gd name="T88" fmla="*/ 18 w 276"/>
                  <a:gd name="T89" fmla="*/ 215 h 246"/>
                  <a:gd name="T90" fmla="*/ 31 w 276"/>
                  <a:gd name="T91" fmla="*/ 241 h 246"/>
                  <a:gd name="T92" fmla="*/ 50 w 276"/>
                  <a:gd name="T93" fmla="*/ 241 h 246"/>
                  <a:gd name="T94" fmla="*/ 58 w 276"/>
                  <a:gd name="T95" fmla="*/ 231 h 246"/>
                  <a:gd name="T96" fmla="*/ 85 w 276"/>
                  <a:gd name="T97" fmla="*/ 231 h 246"/>
                  <a:gd name="T98" fmla="*/ 102 w 276"/>
                  <a:gd name="T99" fmla="*/ 216 h 246"/>
                  <a:gd name="T100" fmla="*/ 196 w 276"/>
                  <a:gd name="T101" fmla="*/ 219 h 246"/>
                  <a:gd name="T102" fmla="*/ 204 w 276"/>
                  <a:gd name="T103" fmla="*/ 232 h 246"/>
                  <a:gd name="T104" fmla="*/ 215 w 276"/>
                  <a:gd name="T105" fmla="*/ 226 h 246"/>
                  <a:gd name="T106" fmla="*/ 231 w 276"/>
                  <a:gd name="T107" fmla="*/ 242 h 246"/>
                  <a:gd name="T108" fmla="*/ 247 w 276"/>
                  <a:gd name="T109" fmla="*/ 235 h 246"/>
                  <a:gd name="T110" fmla="*/ 275 w 276"/>
                  <a:gd name="T111" fmla="*/ 234 h 246"/>
                  <a:gd name="T112" fmla="*/ 276 w 276"/>
                  <a:gd name="T113" fmla="*/ 200 h 246"/>
                  <a:gd name="T114" fmla="*/ 269 w 276"/>
                  <a:gd name="T115" fmla="*/ 18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6" h="246">
                    <a:moveTo>
                      <a:pt x="269" y="181"/>
                    </a:moveTo>
                    <a:cubicBezTo>
                      <a:pt x="264" y="178"/>
                      <a:pt x="260" y="190"/>
                      <a:pt x="253" y="179"/>
                    </a:cubicBezTo>
                    <a:cubicBezTo>
                      <a:pt x="246" y="168"/>
                      <a:pt x="250" y="164"/>
                      <a:pt x="255" y="160"/>
                    </a:cubicBezTo>
                    <a:cubicBezTo>
                      <a:pt x="260" y="156"/>
                      <a:pt x="248" y="134"/>
                      <a:pt x="248" y="134"/>
                    </a:cubicBezTo>
                    <a:cubicBezTo>
                      <a:pt x="240" y="124"/>
                      <a:pt x="240" y="124"/>
                      <a:pt x="240" y="124"/>
                    </a:cubicBezTo>
                    <a:cubicBezTo>
                      <a:pt x="239" y="106"/>
                      <a:pt x="239" y="106"/>
                      <a:pt x="239" y="106"/>
                    </a:cubicBezTo>
                    <a:cubicBezTo>
                      <a:pt x="230" y="92"/>
                      <a:pt x="230" y="92"/>
                      <a:pt x="230" y="92"/>
                    </a:cubicBezTo>
                    <a:cubicBezTo>
                      <a:pt x="213" y="86"/>
                      <a:pt x="213" y="86"/>
                      <a:pt x="213" y="86"/>
                    </a:cubicBezTo>
                    <a:cubicBezTo>
                      <a:pt x="213" y="86"/>
                      <a:pt x="213" y="71"/>
                      <a:pt x="210" y="70"/>
                    </a:cubicBezTo>
                    <a:cubicBezTo>
                      <a:pt x="207" y="69"/>
                      <a:pt x="196" y="68"/>
                      <a:pt x="196" y="68"/>
                    </a:cubicBezTo>
                    <a:cubicBezTo>
                      <a:pt x="196" y="68"/>
                      <a:pt x="195" y="32"/>
                      <a:pt x="188" y="31"/>
                    </a:cubicBezTo>
                    <a:cubicBezTo>
                      <a:pt x="181" y="30"/>
                      <a:pt x="167" y="34"/>
                      <a:pt x="167" y="34"/>
                    </a:cubicBezTo>
                    <a:cubicBezTo>
                      <a:pt x="167" y="34"/>
                      <a:pt x="156" y="12"/>
                      <a:pt x="146" y="10"/>
                    </a:cubicBezTo>
                    <a:cubicBezTo>
                      <a:pt x="136" y="8"/>
                      <a:pt x="122" y="7"/>
                      <a:pt x="122" y="7"/>
                    </a:cubicBezTo>
                    <a:cubicBezTo>
                      <a:pt x="109" y="0"/>
                      <a:pt x="109" y="0"/>
                      <a:pt x="109" y="0"/>
                    </a:cubicBezTo>
                    <a:cubicBezTo>
                      <a:pt x="109" y="10"/>
                      <a:pt x="109" y="10"/>
                      <a:pt x="109" y="10"/>
                    </a:cubicBezTo>
                    <a:cubicBezTo>
                      <a:pt x="86" y="9"/>
                      <a:pt x="86" y="9"/>
                      <a:pt x="86" y="9"/>
                    </a:cubicBezTo>
                    <a:cubicBezTo>
                      <a:pt x="78" y="13"/>
                      <a:pt x="78" y="13"/>
                      <a:pt x="78" y="13"/>
                    </a:cubicBezTo>
                    <a:cubicBezTo>
                      <a:pt x="78" y="13"/>
                      <a:pt x="68" y="5"/>
                      <a:pt x="59" y="11"/>
                    </a:cubicBezTo>
                    <a:cubicBezTo>
                      <a:pt x="50" y="17"/>
                      <a:pt x="53" y="41"/>
                      <a:pt x="41" y="43"/>
                    </a:cubicBezTo>
                    <a:cubicBezTo>
                      <a:pt x="40" y="50"/>
                      <a:pt x="40" y="56"/>
                      <a:pt x="40" y="57"/>
                    </a:cubicBezTo>
                    <a:cubicBezTo>
                      <a:pt x="39" y="60"/>
                      <a:pt x="29" y="67"/>
                      <a:pt x="22" y="80"/>
                    </a:cubicBezTo>
                    <a:cubicBezTo>
                      <a:pt x="15" y="93"/>
                      <a:pt x="0" y="106"/>
                      <a:pt x="0" y="106"/>
                    </a:cubicBezTo>
                    <a:cubicBezTo>
                      <a:pt x="2" y="113"/>
                      <a:pt x="2" y="113"/>
                      <a:pt x="2" y="113"/>
                    </a:cubicBezTo>
                    <a:cubicBezTo>
                      <a:pt x="8" y="112"/>
                      <a:pt x="8" y="112"/>
                      <a:pt x="8" y="112"/>
                    </a:cubicBezTo>
                    <a:cubicBezTo>
                      <a:pt x="8" y="112"/>
                      <a:pt x="17" y="121"/>
                      <a:pt x="17" y="128"/>
                    </a:cubicBezTo>
                    <a:cubicBezTo>
                      <a:pt x="17" y="135"/>
                      <a:pt x="20" y="141"/>
                      <a:pt x="20" y="141"/>
                    </a:cubicBezTo>
                    <a:cubicBezTo>
                      <a:pt x="29" y="149"/>
                      <a:pt x="29" y="149"/>
                      <a:pt x="29" y="149"/>
                    </a:cubicBezTo>
                    <a:cubicBezTo>
                      <a:pt x="29" y="149"/>
                      <a:pt x="28" y="150"/>
                      <a:pt x="28" y="157"/>
                    </a:cubicBezTo>
                    <a:cubicBezTo>
                      <a:pt x="28" y="162"/>
                      <a:pt x="32" y="166"/>
                      <a:pt x="34" y="169"/>
                    </a:cubicBezTo>
                    <a:cubicBezTo>
                      <a:pt x="84" y="169"/>
                      <a:pt x="84" y="169"/>
                      <a:pt x="84" y="169"/>
                    </a:cubicBezTo>
                    <a:cubicBezTo>
                      <a:pt x="84" y="159"/>
                      <a:pt x="84" y="159"/>
                      <a:pt x="84" y="159"/>
                    </a:cubicBezTo>
                    <a:cubicBezTo>
                      <a:pt x="84" y="159"/>
                      <a:pt x="96" y="160"/>
                      <a:pt x="109" y="158"/>
                    </a:cubicBezTo>
                    <a:cubicBezTo>
                      <a:pt x="122" y="156"/>
                      <a:pt x="120" y="166"/>
                      <a:pt x="120" y="166"/>
                    </a:cubicBezTo>
                    <a:cubicBezTo>
                      <a:pt x="128" y="164"/>
                      <a:pt x="128" y="164"/>
                      <a:pt x="128" y="164"/>
                    </a:cubicBezTo>
                    <a:cubicBezTo>
                      <a:pt x="128" y="164"/>
                      <a:pt x="136" y="175"/>
                      <a:pt x="141" y="176"/>
                    </a:cubicBezTo>
                    <a:cubicBezTo>
                      <a:pt x="146" y="177"/>
                      <a:pt x="145" y="167"/>
                      <a:pt x="162" y="171"/>
                    </a:cubicBezTo>
                    <a:cubicBezTo>
                      <a:pt x="179" y="175"/>
                      <a:pt x="161" y="190"/>
                      <a:pt x="143" y="190"/>
                    </a:cubicBezTo>
                    <a:cubicBezTo>
                      <a:pt x="125" y="190"/>
                      <a:pt x="109" y="171"/>
                      <a:pt x="109" y="171"/>
                    </a:cubicBezTo>
                    <a:cubicBezTo>
                      <a:pt x="109" y="171"/>
                      <a:pt x="103" y="182"/>
                      <a:pt x="97" y="183"/>
                    </a:cubicBezTo>
                    <a:cubicBezTo>
                      <a:pt x="91" y="184"/>
                      <a:pt x="72" y="186"/>
                      <a:pt x="72" y="186"/>
                    </a:cubicBezTo>
                    <a:cubicBezTo>
                      <a:pt x="72" y="186"/>
                      <a:pt x="71" y="195"/>
                      <a:pt x="68" y="195"/>
                    </a:cubicBezTo>
                    <a:cubicBezTo>
                      <a:pt x="66" y="195"/>
                      <a:pt x="36" y="195"/>
                      <a:pt x="25" y="195"/>
                    </a:cubicBezTo>
                    <a:cubicBezTo>
                      <a:pt x="24" y="202"/>
                      <a:pt x="24" y="212"/>
                      <a:pt x="24" y="212"/>
                    </a:cubicBezTo>
                    <a:cubicBezTo>
                      <a:pt x="18" y="215"/>
                      <a:pt x="18" y="215"/>
                      <a:pt x="18" y="215"/>
                    </a:cubicBezTo>
                    <a:cubicBezTo>
                      <a:pt x="18" y="215"/>
                      <a:pt x="22" y="236"/>
                      <a:pt x="31" y="241"/>
                    </a:cubicBezTo>
                    <a:cubicBezTo>
                      <a:pt x="40" y="246"/>
                      <a:pt x="50" y="241"/>
                      <a:pt x="50" y="241"/>
                    </a:cubicBezTo>
                    <a:cubicBezTo>
                      <a:pt x="58" y="231"/>
                      <a:pt x="58" y="231"/>
                      <a:pt x="58" y="231"/>
                    </a:cubicBezTo>
                    <a:cubicBezTo>
                      <a:pt x="85" y="231"/>
                      <a:pt x="85" y="231"/>
                      <a:pt x="85" y="231"/>
                    </a:cubicBezTo>
                    <a:cubicBezTo>
                      <a:pt x="102" y="216"/>
                      <a:pt x="102" y="216"/>
                      <a:pt x="102" y="216"/>
                    </a:cubicBezTo>
                    <a:cubicBezTo>
                      <a:pt x="196" y="219"/>
                      <a:pt x="196" y="219"/>
                      <a:pt x="196" y="219"/>
                    </a:cubicBezTo>
                    <a:cubicBezTo>
                      <a:pt x="196" y="219"/>
                      <a:pt x="196" y="230"/>
                      <a:pt x="204" y="232"/>
                    </a:cubicBezTo>
                    <a:cubicBezTo>
                      <a:pt x="212" y="234"/>
                      <a:pt x="215" y="226"/>
                      <a:pt x="215" y="226"/>
                    </a:cubicBezTo>
                    <a:cubicBezTo>
                      <a:pt x="215" y="226"/>
                      <a:pt x="224" y="242"/>
                      <a:pt x="231" y="242"/>
                    </a:cubicBezTo>
                    <a:cubicBezTo>
                      <a:pt x="238" y="242"/>
                      <a:pt x="247" y="235"/>
                      <a:pt x="247" y="235"/>
                    </a:cubicBezTo>
                    <a:cubicBezTo>
                      <a:pt x="275" y="234"/>
                      <a:pt x="275" y="234"/>
                      <a:pt x="275" y="234"/>
                    </a:cubicBezTo>
                    <a:cubicBezTo>
                      <a:pt x="276" y="200"/>
                      <a:pt x="276" y="200"/>
                      <a:pt x="276" y="200"/>
                    </a:cubicBezTo>
                    <a:cubicBezTo>
                      <a:pt x="276" y="200"/>
                      <a:pt x="274" y="184"/>
                      <a:pt x="269" y="181"/>
                    </a:cubicBezTo>
                    <a:close/>
                  </a:path>
                </a:pathLst>
              </a:custGeom>
              <a:solidFill>
                <a:schemeClr val="bg1">
                  <a:lumMod val="85000"/>
                </a:schemeClr>
              </a:solidFill>
              <a:ln w="3175" cap="flat" cmpd="sng">
                <a:solidFill>
                  <a:schemeClr val="bg1">
                    <a:lumMod val="85000"/>
                  </a:schemeClr>
                </a:solidFill>
                <a:prstDash val="solid"/>
                <a:miter lim="800000"/>
                <a:headEnd type="none" w="med" len="med"/>
                <a:tailEnd type="none" w="med" len="med"/>
              </a:ln>
              <a:effectLst/>
              <a:extLst/>
            </p:spPr>
            <p:txBody>
              <a:bodyPr/>
              <a:lstStyle/>
              <a:p>
                <a:endParaRPr lang="de-DE" sz="1350"/>
              </a:p>
            </p:txBody>
          </p:sp>
          <p:sp>
            <p:nvSpPr>
              <p:cNvPr id="116" name="Freeform 302"/>
              <p:cNvSpPr>
                <a:spLocks/>
              </p:cNvSpPr>
              <p:nvPr/>
            </p:nvSpPr>
            <p:spPr bwMode="gray">
              <a:xfrm>
                <a:off x="9797908" y="1308311"/>
                <a:ext cx="127116" cy="109029"/>
              </a:xfrm>
              <a:custGeom>
                <a:avLst/>
                <a:gdLst>
                  <a:gd name="T0" fmla="*/ 61 w 345"/>
                  <a:gd name="T1" fmla="*/ 17 h 296"/>
                  <a:gd name="T2" fmla="*/ 61 w 345"/>
                  <a:gd name="T3" fmla="*/ 47 h 296"/>
                  <a:gd name="T4" fmla="*/ 22 w 345"/>
                  <a:gd name="T5" fmla="*/ 65 h 296"/>
                  <a:gd name="T6" fmla="*/ 0 w 345"/>
                  <a:gd name="T7" fmla="*/ 86 h 296"/>
                  <a:gd name="T8" fmla="*/ 19 w 345"/>
                  <a:gd name="T9" fmla="*/ 103 h 296"/>
                  <a:gd name="T10" fmla="*/ 45 w 345"/>
                  <a:gd name="T11" fmla="*/ 138 h 296"/>
                  <a:gd name="T12" fmla="*/ 59 w 345"/>
                  <a:gd name="T13" fmla="*/ 149 h 296"/>
                  <a:gd name="T14" fmla="*/ 86 w 345"/>
                  <a:gd name="T15" fmla="*/ 194 h 296"/>
                  <a:gd name="T16" fmla="*/ 142 w 345"/>
                  <a:gd name="T17" fmla="*/ 152 h 296"/>
                  <a:gd name="T18" fmla="*/ 172 w 345"/>
                  <a:gd name="T19" fmla="*/ 140 h 296"/>
                  <a:gd name="T20" fmla="*/ 197 w 345"/>
                  <a:gd name="T21" fmla="*/ 190 h 296"/>
                  <a:gd name="T22" fmla="*/ 197 w 345"/>
                  <a:gd name="T23" fmla="*/ 226 h 296"/>
                  <a:gd name="T24" fmla="*/ 215 w 345"/>
                  <a:gd name="T25" fmla="*/ 228 h 296"/>
                  <a:gd name="T26" fmla="*/ 247 w 345"/>
                  <a:gd name="T27" fmla="*/ 227 h 296"/>
                  <a:gd name="T28" fmla="*/ 265 w 345"/>
                  <a:gd name="T29" fmla="*/ 286 h 296"/>
                  <a:gd name="T30" fmla="*/ 293 w 345"/>
                  <a:gd name="T31" fmla="*/ 270 h 296"/>
                  <a:gd name="T32" fmla="*/ 320 w 345"/>
                  <a:gd name="T33" fmla="*/ 255 h 296"/>
                  <a:gd name="T34" fmla="*/ 314 w 345"/>
                  <a:gd name="T35" fmla="*/ 229 h 296"/>
                  <a:gd name="T36" fmla="*/ 345 w 345"/>
                  <a:gd name="T37" fmla="*/ 220 h 296"/>
                  <a:gd name="T38" fmla="*/ 338 w 345"/>
                  <a:gd name="T39" fmla="*/ 193 h 296"/>
                  <a:gd name="T40" fmla="*/ 335 w 345"/>
                  <a:gd name="T41" fmla="*/ 176 h 296"/>
                  <a:gd name="T42" fmla="*/ 318 w 345"/>
                  <a:gd name="T43" fmla="*/ 148 h 296"/>
                  <a:gd name="T44" fmla="*/ 312 w 345"/>
                  <a:gd name="T45" fmla="*/ 115 h 296"/>
                  <a:gd name="T46" fmla="*/ 293 w 345"/>
                  <a:gd name="T47" fmla="*/ 91 h 296"/>
                  <a:gd name="T48" fmla="*/ 287 w 345"/>
                  <a:gd name="T49" fmla="*/ 52 h 296"/>
                  <a:gd name="T50" fmla="*/ 284 w 345"/>
                  <a:gd name="T51" fmla="*/ 26 h 296"/>
                  <a:gd name="T52" fmla="*/ 261 w 345"/>
                  <a:gd name="T53" fmla="*/ 27 h 296"/>
                  <a:gd name="T54" fmla="*/ 222 w 345"/>
                  <a:gd name="T55" fmla="*/ 23 h 296"/>
                  <a:gd name="T56" fmla="*/ 191 w 345"/>
                  <a:gd name="T57" fmla="*/ 23 h 296"/>
                  <a:gd name="T58" fmla="*/ 166 w 345"/>
                  <a:gd name="T59" fmla="*/ 16 h 296"/>
                  <a:gd name="T60" fmla="*/ 122 w 345"/>
                  <a:gd name="T61" fmla="*/ 24 h 296"/>
                  <a:gd name="T62" fmla="*/ 95 w 345"/>
                  <a:gd name="T63" fmla="*/ 14 h 296"/>
                  <a:gd name="T64" fmla="*/ 60 w 345"/>
                  <a:gd name="T6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5" h="296">
                    <a:moveTo>
                      <a:pt x="60" y="0"/>
                    </a:moveTo>
                    <a:cubicBezTo>
                      <a:pt x="61" y="17"/>
                      <a:pt x="61" y="17"/>
                      <a:pt x="61" y="17"/>
                    </a:cubicBezTo>
                    <a:cubicBezTo>
                      <a:pt x="61" y="17"/>
                      <a:pt x="45" y="15"/>
                      <a:pt x="45" y="26"/>
                    </a:cubicBezTo>
                    <a:cubicBezTo>
                      <a:pt x="45" y="37"/>
                      <a:pt x="62" y="32"/>
                      <a:pt x="61" y="47"/>
                    </a:cubicBezTo>
                    <a:cubicBezTo>
                      <a:pt x="60" y="62"/>
                      <a:pt x="49" y="58"/>
                      <a:pt x="39" y="58"/>
                    </a:cubicBezTo>
                    <a:cubicBezTo>
                      <a:pt x="29" y="58"/>
                      <a:pt x="22" y="65"/>
                      <a:pt x="22" y="65"/>
                    </a:cubicBezTo>
                    <a:cubicBezTo>
                      <a:pt x="9" y="66"/>
                      <a:pt x="9" y="66"/>
                      <a:pt x="9" y="66"/>
                    </a:cubicBezTo>
                    <a:cubicBezTo>
                      <a:pt x="0" y="86"/>
                      <a:pt x="0" y="86"/>
                      <a:pt x="0" y="86"/>
                    </a:cubicBezTo>
                    <a:cubicBezTo>
                      <a:pt x="0" y="86"/>
                      <a:pt x="4" y="100"/>
                      <a:pt x="9" y="102"/>
                    </a:cubicBezTo>
                    <a:cubicBezTo>
                      <a:pt x="14" y="104"/>
                      <a:pt x="19" y="103"/>
                      <a:pt x="19" y="103"/>
                    </a:cubicBezTo>
                    <a:cubicBezTo>
                      <a:pt x="19" y="103"/>
                      <a:pt x="10" y="127"/>
                      <a:pt x="25" y="134"/>
                    </a:cubicBezTo>
                    <a:cubicBezTo>
                      <a:pt x="40" y="141"/>
                      <a:pt x="45" y="138"/>
                      <a:pt x="45" y="138"/>
                    </a:cubicBezTo>
                    <a:cubicBezTo>
                      <a:pt x="45" y="138"/>
                      <a:pt x="42" y="150"/>
                      <a:pt x="46" y="154"/>
                    </a:cubicBezTo>
                    <a:cubicBezTo>
                      <a:pt x="50" y="158"/>
                      <a:pt x="59" y="149"/>
                      <a:pt x="59" y="149"/>
                    </a:cubicBezTo>
                    <a:cubicBezTo>
                      <a:pt x="59" y="149"/>
                      <a:pt x="63" y="169"/>
                      <a:pt x="67" y="176"/>
                    </a:cubicBezTo>
                    <a:cubicBezTo>
                      <a:pt x="71" y="183"/>
                      <a:pt x="86" y="194"/>
                      <a:pt x="86" y="194"/>
                    </a:cubicBezTo>
                    <a:cubicBezTo>
                      <a:pt x="98" y="194"/>
                      <a:pt x="117" y="152"/>
                      <a:pt x="117" y="152"/>
                    </a:cubicBezTo>
                    <a:cubicBezTo>
                      <a:pt x="142" y="152"/>
                      <a:pt x="142" y="152"/>
                      <a:pt x="142" y="152"/>
                    </a:cubicBezTo>
                    <a:cubicBezTo>
                      <a:pt x="146" y="140"/>
                      <a:pt x="146" y="140"/>
                      <a:pt x="146" y="140"/>
                    </a:cubicBezTo>
                    <a:cubicBezTo>
                      <a:pt x="172" y="140"/>
                      <a:pt x="172" y="140"/>
                      <a:pt x="172" y="140"/>
                    </a:cubicBezTo>
                    <a:cubicBezTo>
                      <a:pt x="200" y="181"/>
                      <a:pt x="200" y="181"/>
                      <a:pt x="200" y="181"/>
                    </a:cubicBezTo>
                    <a:cubicBezTo>
                      <a:pt x="197" y="190"/>
                      <a:pt x="197" y="190"/>
                      <a:pt x="197" y="190"/>
                    </a:cubicBezTo>
                    <a:cubicBezTo>
                      <a:pt x="197" y="190"/>
                      <a:pt x="208" y="202"/>
                      <a:pt x="208" y="210"/>
                    </a:cubicBezTo>
                    <a:cubicBezTo>
                      <a:pt x="208" y="218"/>
                      <a:pt x="197" y="226"/>
                      <a:pt x="197" y="226"/>
                    </a:cubicBezTo>
                    <a:cubicBezTo>
                      <a:pt x="196" y="239"/>
                      <a:pt x="196" y="239"/>
                      <a:pt x="196" y="239"/>
                    </a:cubicBezTo>
                    <a:cubicBezTo>
                      <a:pt x="215" y="228"/>
                      <a:pt x="215" y="228"/>
                      <a:pt x="215" y="228"/>
                    </a:cubicBezTo>
                    <a:cubicBezTo>
                      <a:pt x="231" y="232"/>
                      <a:pt x="231" y="232"/>
                      <a:pt x="231" y="232"/>
                    </a:cubicBezTo>
                    <a:cubicBezTo>
                      <a:pt x="231" y="232"/>
                      <a:pt x="228" y="214"/>
                      <a:pt x="247" y="227"/>
                    </a:cubicBezTo>
                    <a:cubicBezTo>
                      <a:pt x="266" y="240"/>
                      <a:pt x="257" y="286"/>
                      <a:pt x="257" y="286"/>
                    </a:cubicBezTo>
                    <a:cubicBezTo>
                      <a:pt x="265" y="286"/>
                      <a:pt x="265" y="286"/>
                      <a:pt x="265" y="286"/>
                    </a:cubicBezTo>
                    <a:cubicBezTo>
                      <a:pt x="265" y="286"/>
                      <a:pt x="266" y="296"/>
                      <a:pt x="277" y="296"/>
                    </a:cubicBezTo>
                    <a:cubicBezTo>
                      <a:pt x="288" y="296"/>
                      <a:pt x="288" y="274"/>
                      <a:pt x="293" y="270"/>
                    </a:cubicBezTo>
                    <a:cubicBezTo>
                      <a:pt x="298" y="266"/>
                      <a:pt x="313" y="279"/>
                      <a:pt x="320" y="276"/>
                    </a:cubicBezTo>
                    <a:cubicBezTo>
                      <a:pt x="327" y="273"/>
                      <a:pt x="320" y="255"/>
                      <a:pt x="320" y="255"/>
                    </a:cubicBezTo>
                    <a:cubicBezTo>
                      <a:pt x="332" y="252"/>
                      <a:pt x="332" y="252"/>
                      <a:pt x="332" y="252"/>
                    </a:cubicBezTo>
                    <a:cubicBezTo>
                      <a:pt x="332" y="252"/>
                      <a:pt x="314" y="239"/>
                      <a:pt x="314" y="229"/>
                    </a:cubicBezTo>
                    <a:cubicBezTo>
                      <a:pt x="314" y="219"/>
                      <a:pt x="344" y="233"/>
                      <a:pt x="344" y="233"/>
                    </a:cubicBezTo>
                    <a:cubicBezTo>
                      <a:pt x="344" y="233"/>
                      <a:pt x="345" y="227"/>
                      <a:pt x="345" y="220"/>
                    </a:cubicBezTo>
                    <a:cubicBezTo>
                      <a:pt x="345" y="213"/>
                      <a:pt x="330" y="218"/>
                      <a:pt x="329" y="210"/>
                    </a:cubicBezTo>
                    <a:cubicBezTo>
                      <a:pt x="328" y="202"/>
                      <a:pt x="338" y="193"/>
                      <a:pt x="338" y="193"/>
                    </a:cubicBezTo>
                    <a:cubicBezTo>
                      <a:pt x="328" y="189"/>
                      <a:pt x="328" y="189"/>
                      <a:pt x="328" y="189"/>
                    </a:cubicBezTo>
                    <a:cubicBezTo>
                      <a:pt x="335" y="176"/>
                      <a:pt x="335" y="176"/>
                      <a:pt x="335" y="176"/>
                    </a:cubicBezTo>
                    <a:cubicBezTo>
                      <a:pt x="323" y="175"/>
                      <a:pt x="323" y="175"/>
                      <a:pt x="323" y="175"/>
                    </a:cubicBezTo>
                    <a:cubicBezTo>
                      <a:pt x="318" y="148"/>
                      <a:pt x="318" y="148"/>
                      <a:pt x="318" y="148"/>
                    </a:cubicBezTo>
                    <a:cubicBezTo>
                      <a:pt x="331" y="134"/>
                      <a:pt x="331" y="134"/>
                      <a:pt x="331" y="134"/>
                    </a:cubicBezTo>
                    <a:cubicBezTo>
                      <a:pt x="312" y="115"/>
                      <a:pt x="312" y="115"/>
                      <a:pt x="312" y="115"/>
                    </a:cubicBezTo>
                    <a:cubicBezTo>
                      <a:pt x="312" y="90"/>
                      <a:pt x="312" y="90"/>
                      <a:pt x="312" y="90"/>
                    </a:cubicBezTo>
                    <a:cubicBezTo>
                      <a:pt x="293" y="91"/>
                      <a:pt x="293" y="91"/>
                      <a:pt x="293" y="91"/>
                    </a:cubicBezTo>
                    <a:cubicBezTo>
                      <a:pt x="310" y="68"/>
                      <a:pt x="310" y="68"/>
                      <a:pt x="310" y="68"/>
                    </a:cubicBezTo>
                    <a:cubicBezTo>
                      <a:pt x="287" y="52"/>
                      <a:pt x="287" y="52"/>
                      <a:pt x="287" y="52"/>
                    </a:cubicBezTo>
                    <a:cubicBezTo>
                      <a:pt x="293" y="35"/>
                      <a:pt x="293" y="35"/>
                      <a:pt x="293" y="35"/>
                    </a:cubicBezTo>
                    <a:cubicBezTo>
                      <a:pt x="284" y="26"/>
                      <a:pt x="284" y="26"/>
                      <a:pt x="284" y="26"/>
                    </a:cubicBezTo>
                    <a:cubicBezTo>
                      <a:pt x="284" y="26"/>
                      <a:pt x="291" y="19"/>
                      <a:pt x="275" y="11"/>
                    </a:cubicBezTo>
                    <a:cubicBezTo>
                      <a:pt x="259" y="3"/>
                      <a:pt x="261" y="27"/>
                      <a:pt x="261" y="27"/>
                    </a:cubicBezTo>
                    <a:cubicBezTo>
                      <a:pt x="249" y="36"/>
                      <a:pt x="249" y="36"/>
                      <a:pt x="249" y="36"/>
                    </a:cubicBezTo>
                    <a:cubicBezTo>
                      <a:pt x="249" y="36"/>
                      <a:pt x="227" y="25"/>
                      <a:pt x="222" y="23"/>
                    </a:cubicBezTo>
                    <a:cubicBezTo>
                      <a:pt x="217" y="21"/>
                      <a:pt x="203" y="44"/>
                      <a:pt x="203" y="44"/>
                    </a:cubicBezTo>
                    <a:cubicBezTo>
                      <a:pt x="203" y="44"/>
                      <a:pt x="200" y="23"/>
                      <a:pt x="191" y="23"/>
                    </a:cubicBezTo>
                    <a:cubicBezTo>
                      <a:pt x="182" y="23"/>
                      <a:pt x="178" y="39"/>
                      <a:pt x="174" y="41"/>
                    </a:cubicBezTo>
                    <a:cubicBezTo>
                      <a:pt x="170" y="43"/>
                      <a:pt x="166" y="16"/>
                      <a:pt x="166" y="16"/>
                    </a:cubicBezTo>
                    <a:cubicBezTo>
                      <a:pt x="138" y="17"/>
                      <a:pt x="138" y="17"/>
                      <a:pt x="138" y="17"/>
                    </a:cubicBezTo>
                    <a:cubicBezTo>
                      <a:pt x="138" y="17"/>
                      <a:pt x="129" y="24"/>
                      <a:pt x="122" y="24"/>
                    </a:cubicBezTo>
                    <a:cubicBezTo>
                      <a:pt x="115" y="24"/>
                      <a:pt x="106" y="8"/>
                      <a:pt x="106" y="8"/>
                    </a:cubicBezTo>
                    <a:cubicBezTo>
                      <a:pt x="106" y="8"/>
                      <a:pt x="103" y="16"/>
                      <a:pt x="95" y="14"/>
                    </a:cubicBezTo>
                    <a:cubicBezTo>
                      <a:pt x="87" y="12"/>
                      <a:pt x="87" y="1"/>
                      <a:pt x="87" y="1"/>
                    </a:cubicBezTo>
                    <a:lnTo>
                      <a:pt x="60" y="0"/>
                    </a:lnTo>
                    <a:close/>
                  </a:path>
                </a:pathLst>
              </a:custGeom>
              <a:solidFill>
                <a:schemeClr val="bg1">
                  <a:lumMod val="85000"/>
                </a:schemeClr>
              </a:solidFill>
              <a:ln w="3175" cap="flat" cmpd="sng">
                <a:solidFill>
                  <a:schemeClr val="bg1">
                    <a:lumMod val="85000"/>
                  </a:schemeClr>
                </a:solidFill>
                <a:prstDash val="solid"/>
                <a:miter lim="800000"/>
                <a:headEnd type="none" w="med" len="med"/>
                <a:tailEnd type="none" w="med" len="med"/>
              </a:ln>
              <a:effectLst/>
              <a:extLst/>
            </p:spPr>
            <p:txBody>
              <a:bodyPr/>
              <a:lstStyle/>
              <a:p>
                <a:endParaRPr lang="de-DE" sz="1350"/>
              </a:p>
            </p:txBody>
          </p:sp>
          <p:sp>
            <p:nvSpPr>
              <p:cNvPr id="117" name="Freeform 303"/>
              <p:cNvSpPr>
                <a:spLocks/>
              </p:cNvSpPr>
              <p:nvPr/>
            </p:nvSpPr>
            <p:spPr bwMode="gray">
              <a:xfrm>
                <a:off x="9769209" y="1020842"/>
                <a:ext cx="210716" cy="246914"/>
              </a:xfrm>
              <a:custGeom>
                <a:avLst/>
                <a:gdLst>
                  <a:gd name="T0" fmla="*/ 0 w 572"/>
                  <a:gd name="T1" fmla="*/ 332 h 670"/>
                  <a:gd name="T2" fmla="*/ 11 w 572"/>
                  <a:gd name="T3" fmla="*/ 336 h 670"/>
                  <a:gd name="T4" fmla="*/ 15 w 572"/>
                  <a:gd name="T5" fmla="*/ 357 h 670"/>
                  <a:gd name="T6" fmla="*/ 24 w 572"/>
                  <a:gd name="T7" fmla="*/ 349 h 670"/>
                  <a:gd name="T8" fmla="*/ 32 w 572"/>
                  <a:gd name="T9" fmla="*/ 372 h 670"/>
                  <a:gd name="T10" fmla="*/ 30 w 572"/>
                  <a:gd name="T11" fmla="*/ 403 h 670"/>
                  <a:gd name="T12" fmla="*/ 21 w 572"/>
                  <a:gd name="T13" fmla="*/ 403 h 670"/>
                  <a:gd name="T14" fmla="*/ 24 w 572"/>
                  <a:gd name="T15" fmla="*/ 417 h 670"/>
                  <a:gd name="T16" fmla="*/ 16 w 572"/>
                  <a:gd name="T17" fmla="*/ 423 h 670"/>
                  <a:gd name="T18" fmla="*/ 39 w 572"/>
                  <a:gd name="T19" fmla="*/ 470 h 670"/>
                  <a:gd name="T20" fmla="*/ 33 w 572"/>
                  <a:gd name="T21" fmla="*/ 509 h 670"/>
                  <a:gd name="T22" fmla="*/ 31 w 572"/>
                  <a:gd name="T23" fmla="*/ 538 h 670"/>
                  <a:gd name="T24" fmla="*/ 12 w 572"/>
                  <a:gd name="T25" fmla="*/ 570 h 670"/>
                  <a:gd name="T26" fmla="*/ 10 w 572"/>
                  <a:gd name="T27" fmla="*/ 605 h 670"/>
                  <a:gd name="T28" fmla="*/ 28 w 572"/>
                  <a:gd name="T29" fmla="*/ 573 h 670"/>
                  <a:gd name="T30" fmla="*/ 47 w 572"/>
                  <a:gd name="T31" fmla="*/ 575 h 670"/>
                  <a:gd name="T32" fmla="*/ 55 w 572"/>
                  <a:gd name="T33" fmla="*/ 571 h 670"/>
                  <a:gd name="T34" fmla="*/ 78 w 572"/>
                  <a:gd name="T35" fmla="*/ 572 h 670"/>
                  <a:gd name="T36" fmla="*/ 78 w 572"/>
                  <a:gd name="T37" fmla="*/ 562 h 670"/>
                  <a:gd name="T38" fmla="*/ 91 w 572"/>
                  <a:gd name="T39" fmla="*/ 569 h 670"/>
                  <a:gd name="T40" fmla="*/ 115 w 572"/>
                  <a:gd name="T41" fmla="*/ 572 h 670"/>
                  <a:gd name="T42" fmla="*/ 136 w 572"/>
                  <a:gd name="T43" fmla="*/ 596 h 670"/>
                  <a:gd name="T44" fmla="*/ 157 w 572"/>
                  <a:gd name="T45" fmla="*/ 593 h 670"/>
                  <a:gd name="T46" fmla="*/ 165 w 572"/>
                  <a:gd name="T47" fmla="*/ 630 h 670"/>
                  <a:gd name="T48" fmla="*/ 179 w 572"/>
                  <a:gd name="T49" fmla="*/ 632 h 670"/>
                  <a:gd name="T50" fmla="*/ 182 w 572"/>
                  <a:gd name="T51" fmla="*/ 648 h 670"/>
                  <a:gd name="T52" fmla="*/ 199 w 572"/>
                  <a:gd name="T53" fmla="*/ 654 h 670"/>
                  <a:gd name="T54" fmla="*/ 208 w 572"/>
                  <a:gd name="T55" fmla="*/ 668 h 670"/>
                  <a:gd name="T56" fmla="*/ 228 w 572"/>
                  <a:gd name="T57" fmla="*/ 667 h 670"/>
                  <a:gd name="T58" fmla="*/ 232 w 572"/>
                  <a:gd name="T59" fmla="*/ 653 h 670"/>
                  <a:gd name="T60" fmla="*/ 247 w 572"/>
                  <a:gd name="T61" fmla="*/ 625 h 670"/>
                  <a:gd name="T62" fmla="*/ 272 w 572"/>
                  <a:gd name="T63" fmla="*/ 650 h 670"/>
                  <a:gd name="T64" fmla="*/ 282 w 572"/>
                  <a:gd name="T65" fmla="*/ 633 h 670"/>
                  <a:gd name="T66" fmla="*/ 304 w 572"/>
                  <a:gd name="T67" fmla="*/ 633 h 670"/>
                  <a:gd name="T68" fmla="*/ 310 w 572"/>
                  <a:gd name="T69" fmla="*/ 639 h 670"/>
                  <a:gd name="T70" fmla="*/ 335 w 572"/>
                  <a:gd name="T71" fmla="*/ 635 h 670"/>
                  <a:gd name="T72" fmla="*/ 345 w 572"/>
                  <a:gd name="T73" fmla="*/ 621 h 670"/>
                  <a:gd name="T74" fmla="*/ 349 w 572"/>
                  <a:gd name="T75" fmla="*/ 631 h 670"/>
                  <a:gd name="T76" fmla="*/ 526 w 572"/>
                  <a:gd name="T77" fmla="*/ 628 h 670"/>
                  <a:gd name="T78" fmla="*/ 531 w 572"/>
                  <a:gd name="T79" fmla="*/ 601 h 670"/>
                  <a:gd name="T80" fmla="*/ 536 w 572"/>
                  <a:gd name="T81" fmla="*/ 590 h 670"/>
                  <a:gd name="T82" fmla="*/ 522 w 572"/>
                  <a:gd name="T83" fmla="*/ 577 h 670"/>
                  <a:gd name="T84" fmla="*/ 491 w 572"/>
                  <a:gd name="T85" fmla="*/ 118 h 670"/>
                  <a:gd name="T86" fmla="*/ 572 w 572"/>
                  <a:gd name="T87" fmla="*/ 121 h 670"/>
                  <a:gd name="T88" fmla="*/ 399 w 572"/>
                  <a:gd name="T89" fmla="*/ 0 h 670"/>
                  <a:gd name="T90" fmla="*/ 397 w 572"/>
                  <a:gd name="T91" fmla="*/ 34 h 670"/>
                  <a:gd name="T92" fmla="*/ 392 w 572"/>
                  <a:gd name="T93" fmla="*/ 38 h 670"/>
                  <a:gd name="T94" fmla="*/ 391 w 572"/>
                  <a:gd name="T95" fmla="*/ 63 h 670"/>
                  <a:gd name="T96" fmla="*/ 243 w 572"/>
                  <a:gd name="T97" fmla="*/ 64 h 670"/>
                  <a:gd name="T98" fmla="*/ 243 w 572"/>
                  <a:gd name="T99" fmla="*/ 74 h 670"/>
                  <a:gd name="T100" fmla="*/ 238 w 572"/>
                  <a:gd name="T101" fmla="*/ 77 h 670"/>
                  <a:gd name="T102" fmla="*/ 235 w 572"/>
                  <a:gd name="T103" fmla="*/ 207 h 670"/>
                  <a:gd name="T104" fmla="*/ 208 w 572"/>
                  <a:gd name="T105" fmla="*/ 212 h 670"/>
                  <a:gd name="T106" fmla="*/ 189 w 572"/>
                  <a:gd name="T107" fmla="*/ 223 h 670"/>
                  <a:gd name="T108" fmla="*/ 187 w 572"/>
                  <a:gd name="T109" fmla="*/ 248 h 670"/>
                  <a:gd name="T110" fmla="*/ 186 w 572"/>
                  <a:gd name="T111" fmla="*/ 317 h 670"/>
                  <a:gd name="T112" fmla="*/ 0 w 572"/>
                  <a:gd name="T113" fmla="*/ 319 h 670"/>
                  <a:gd name="T114" fmla="*/ 0 w 572"/>
                  <a:gd name="T115" fmla="*/ 319 h 670"/>
                  <a:gd name="T116" fmla="*/ 0 w 572"/>
                  <a:gd name="T117" fmla="*/ 332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2" h="670">
                    <a:moveTo>
                      <a:pt x="0" y="332"/>
                    </a:moveTo>
                    <a:cubicBezTo>
                      <a:pt x="0" y="332"/>
                      <a:pt x="11" y="331"/>
                      <a:pt x="11" y="336"/>
                    </a:cubicBezTo>
                    <a:cubicBezTo>
                      <a:pt x="11" y="341"/>
                      <a:pt x="11" y="354"/>
                      <a:pt x="15" y="357"/>
                    </a:cubicBezTo>
                    <a:cubicBezTo>
                      <a:pt x="19" y="360"/>
                      <a:pt x="24" y="349"/>
                      <a:pt x="24" y="349"/>
                    </a:cubicBezTo>
                    <a:cubicBezTo>
                      <a:pt x="32" y="372"/>
                      <a:pt x="32" y="372"/>
                      <a:pt x="32" y="372"/>
                    </a:cubicBezTo>
                    <a:cubicBezTo>
                      <a:pt x="30" y="403"/>
                      <a:pt x="30" y="403"/>
                      <a:pt x="30" y="403"/>
                    </a:cubicBezTo>
                    <a:cubicBezTo>
                      <a:pt x="21" y="403"/>
                      <a:pt x="21" y="403"/>
                      <a:pt x="21" y="403"/>
                    </a:cubicBezTo>
                    <a:cubicBezTo>
                      <a:pt x="24" y="417"/>
                      <a:pt x="24" y="417"/>
                      <a:pt x="24" y="417"/>
                    </a:cubicBezTo>
                    <a:cubicBezTo>
                      <a:pt x="16" y="423"/>
                      <a:pt x="16" y="423"/>
                      <a:pt x="16" y="423"/>
                    </a:cubicBezTo>
                    <a:cubicBezTo>
                      <a:pt x="16" y="423"/>
                      <a:pt x="39" y="452"/>
                      <a:pt x="39" y="470"/>
                    </a:cubicBezTo>
                    <a:cubicBezTo>
                      <a:pt x="39" y="488"/>
                      <a:pt x="33" y="509"/>
                      <a:pt x="33" y="509"/>
                    </a:cubicBezTo>
                    <a:cubicBezTo>
                      <a:pt x="31" y="538"/>
                      <a:pt x="31" y="538"/>
                      <a:pt x="31" y="538"/>
                    </a:cubicBezTo>
                    <a:cubicBezTo>
                      <a:pt x="31" y="538"/>
                      <a:pt x="15" y="555"/>
                      <a:pt x="12" y="570"/>
                    </a:cubicBezTo>
                    <a:cubicBezTo>
                      <a:pt x="10" y="579"/>
                      <a:pt x="10" y="594"/>
                      <a:pt x="10" y="605"/>
                    </a:cubicBezTo>
                    <a:cubicBezTo>
                      <a:pt x="22" y="603"/>
                      <a:pt x="19" y="579"/>
                      <a:pt x="28" y="573"/>
                    </a:cubicBezTo>
                    <a:cubicBezTo>
                      <a:pt x="37" y="567"/>
                      <a:pt x="47" y="575"/>
                      <a:pt x="47" y="575"/>
                    </a:cubicBezTo>
                    <a:cubicBezTo>
                      <a:pt x="55" y="571"/>
                      <a:pt x="55" y="571"/>
                      <a:pt x="55" y="571"/>
                    </a:cubicBezTo>
                    <a:cubicBezTo>
                      <a:pt x="78" y="572"/>
                      <a:pt x="78" y="572"/>
                      <a:pt x="78" y="572"/>
                    </a:cubicBezTo>
                    <a:cubicBezTo>
                      <a:pt x="78" y="562"/>
                      <a:pt x="78" y="562"/>
                      <a:pt x="78" y="562"/>
                    </a:cubicBezTo>
                    <a:cubicBezTo>
                      <a:pt x="91" y="569"/>
                      <a:pt x="91" y="569"/>
                      <a:pt x="91" y="569"/>
                    </a:cubicBezTo>
                    <a:cubicBezTo>
                      <a:pt x="91" y="569"/>
                      <a:pt x="105" y="570"/>
                      <a:pt x="115" y="572"/>
                    </a:cubicBezTo>
                    <a:cubicBezTo>
                      <a:pt x="125" y="574"/>
                      <a:pt x="136" y="596"/>
                      <a:pt x="136" y="596"/>
                    </a:cubicBezTo>
                    <a:cubicBezTo>
                      <a:pt x="136" y="596"/>
                      <a:pt x="150" y="592"/>
                      <a:pt x="157" y="593"/>
                    </a:cubicBezTo>
                    <a:cubicBezTo>
                      <a:pt x="164" y="594"/>
                      <a:pt x="165" y="630"/>
                      <a:pt x="165" y="630"/>
                    </a:cubicBezTo>
                    <a:cubicBezTo>
                      <a:pt x="165" y="630"/>
                      <a:pt x="176" y="631"/>
                      <a:pt x="179" y="632"/>
                    </a:cubicBezTo>
                    <a:cubicBezTo>
                      <a:pt x="182" y="633"/>
                      <a:pt x="182" y="648"/>
                      <a:pt x="182" y="648"/>
                    </a:cubicBezTo>
                    <a:cubicBezTo>
                      <a:pt x="199" y="654"/>
                      <a:pt x="199" y="654"/>
                      <a:pt x="199" y="654"/>
                    </a:cubicBezTo>
                    <a:cubicBezTo>
                      <a:pt x="208" y="668"/>
                      <a:pt x="208" y="668"/>
                      <a:pt x="208" y="668"/>
                    </a:cubicBezTo>
                    <a:cubicBezTo>
                      <a:pt x="208" y="668"/>
                      <a:pt x="220" y="670"/>
                      <a:pt x="228" y="667"/>
                    </a:cubicBezTo>
                    <a:cubicBezTo>
                      <a:pt x="236" y="664"/>
                      <a:pt x="233" y="654"/>
                      <a:pt x="232" y="653"/>
                    </a:cubicBezTo>
                    <a:cubicBezTo>
                      <a:pt x="232" y="634"/>
                      <a:pt x="234" y="625"/>
                      <a:pt x="247" y="625"/>
                    </a:cubicBezTo>
                    <a:cubicBezTo>
                      <a:pt x="260" y="625"/>
                      <a:pt x="272" y="650"/>
                      <a:pt x="272" y="650"/>
                    </a:cubicBezTo>
                    <a:cubicBezTo>
                      <a:pt x="282" y="633"/>
                      <a:pt x="282" y="633"/>
                      <a:pt x="282" y="633"/>
                    </a:cubicBezTo>
                    <a:cubicBezTo>
                      <a:pt x="304" y="633"/>
                      <a:pt x="304" y="633"/>
                      <a:pt x="304" y="633"/>
                    </a:cubicBezTo>
                    <a:cubicBezTo>
                      <a:pt x="310" y="639"/>
                      <a:pt x="310" y="639"/>
                      <a:pt x="310" y="639"/>
                    </a:cubicBezTo>
                    <a:cubicBezTo>
                      <a:pt x="310" y="639"/>
                      <a:pt x="327" y="636"/>
                      <a:pt x="335" y="635"/>
                    </a:cubicBezTo>
                    <a:cubicBezTo>
                      <a:pt x="343" y="634"/>
                      <a:pt x="341" y="622"/>
                      <a:pt x="345" y="621"/>
                    </a:cubicBezTo>
                    <a:cubicBezTo>
                      <a:pt x="349" y="620"/>
                      <a:pt x="349" y="631"/>
                      <a:pt x="349" y="631"/>
                    </a:cubicBezTo>
                    <a:cubicBezTo>
                      <a:pt x="526" y="628"/>
                      <a:pt x="526" y="628"/>
                      <a:pt x="526" y="628"/>
                    </a:cubicBezTo>
                    <a:cubicBezTo>
                      <a:pt x="531" y="601"/>
                      <a:pt x="531" y="601"/>
                      <a:pt x="531" y="601"/>
                    </a:cubicBezTo>
                    <a:cubicBezTo>
                      <a:pt x="531" y="601"/>
                      <a:pt x="537" y="597"/>
                      <a:pt x="536" y="590"/>
                    </a:cubicBezTo>
                    <a:cubicBezTo>
                      <a:pt x="535" y="583"/>
                      <a:pt x="522" y="577"/>
                      <a:pt x="522" y="577"/>
                    </a:cubicBezTo>
                    <a:cubicBezTo>
                      <a:pt x="491" y="118"/>
                      <a:pt x="491" y="118"/>
                      <a:pt x="491" y="118"/>
                    </a:cubicBezTo>
                    <a:cubicBezTo>
                      <a:pt x="572" y="121"/>
                      <a:pt x="572" y="121"/>
                      <a:pt x="572" y="121"/>
                    </a:cubicBezTo>
                    <a:cubicBezTo>
                      <a:pt x="399" y="0"/>
                      <a:pt x="399" y="0"/>
                      <a:pt x="399" y="0"/>
                    </a:cubicBezTo>
                    <a:cubicBezTo>
                      <a:pt x="397" y="34"/>
                      <a:pt x="397" y="34"/>
                      <a:pt x="397" y="34"/>
                    </a:cubicBezTo>
                    <a:cubicBezTo>
                      <a:pt x="392" y="38"/>
                      <a:pt x="392" y="38"/>
                      <a:pt x="392" y="38"/>
                    </a:cubicBezTo>
                    <a:cubicBezTo>
                      <a:pt x="391" y="63"/>
                      <a:pt x="391" y="63"/>
                      <a:pt x="391" y="63"/>
                    </a:cubicBezTo>
                    <a:cubicBezTo>
                      <a:pt x="243" y="64"/>
                      <a:pt x="243" y="64"/>
                      <a:pt x="243" y="64"/>
                    </a:cubicBezTo>
                    <a:cubicBezTo>
                      <a:pt x="243" y="74"/>
                      <a:pt x="243" y="74"/>
                      <a:pt x="243" y="74"/>
                    </a:cubicBezTo>
                    <a:cubicBezTo>
                      <a:pt x="238" y="77"/>
                      <a:pt x="238" y="77"/>
                      <a:pt x="238" y="77"/>
                    </a:cubicBezTo>
                    <a:cubicBezTo>
                      <a:pt x="238" y="77"/>
                      <a:pt x="237" y="201"/>
                      <a:pt x="235" y="207"/>
                    </a:cubicBezTo>
                    <a:cubicBezTo>
                      <a:pt x="233" y="213"/>
                      <a:pt x="208" y="212"/>
                      <a:pt x="208" y="212"/>
                    </a:cubicBezTo>
                    <a:cubicBezTo>
                      <a:pt x="208" y="212"/>
                      <a:pt x="200" y="213"/>
                      <a:pt x="189" y="223"/>
                    </a:cubicBezTo>
                    <a:cubicBezTo>
                      <a:pt x="178" y="233"/>
                      <a:pt x="187" y="248"/>
                      <a:pt x="187" y="248"/>
                    </a:cubicBezTo>
                    <a:cubicBezTo>
                      <a:pt x="186" y="317"/>
                      <a:pt x="186" y="317"/>
                      <a:pt x="186" y="317"/>
                    </a:cubicBezTo>
                    <a:cubicBezTo>
                      <a:pt x="0" y="319"/>
                      <a:pt x="0" y="319"/>
                      <a:pt x="0" y="319"/>
                    </a:cubicBezTo>
                    <a:cubicBezTo>
                      <a:pt x="0" y="319"/>
                      <a:pt x="0" y="319"/>
                      <a:pt x="0" y="319"/>
                    </a:cubicBezTo>
                    <a:cubicBezTo>
                      <a:pt x="0" y="326"/>
                      <a:pt x="0" y="332"/>
                      <a:pt x="0" y="332"/>
                    </a:cubicBezTo>
                    <a:close/>
                  </a:path>
                </a:pathLst>
              </a:custGeom>
              <a:solidFill>
                <a:schemeClr val="bg1">
                  <a:lumMod val="85000"/>
                </a:schemeClr>
              </a:solidFill>
              <a:ln w="3175" cap="flat" cmpd="sng">
                <a:solidFill>
                  <a:schemeClr val="bg1">
                    <a:lumMod val="85000"/>
                  </a:schemeClr>
                </a:solidFill>
                <a:prstDash val="solid"/>
                <a:miter lim="800000"/>
                <a:headEnd type="none" w="med" len="med"/>
                <a:tailEnd type="none" w="med" len="med"/>
              </a:ln>
              <a:effectLst/>
              <a:extLst/>
            </p:spPr>
            <p:txBody>
              <a:bodyPr/>
              <a:lstStyle/>
              <a:p>
                <a:endParaRPr lang="de-DE" sz="1350"/>
              </a:p>
            </p:txBody>
          </p:sp>
          <p:sp>
            <p:nvSpPr>
              <p:cNvPr id="118" name="Freeform 304"/>
              <p:cNvSpPr>
                <a:spLocks/>
              </p:cNvSpPr>
              <p:nvPr/>
            </p:nvSpPr>
            <p:spPr bwMode="gray">
              <a:xfrm>
                <a:off x="9960741" y="1261361"/>
                <a:ext cx="140685" cy="110589"/>
              </a:xfrm>
              <a:custGeom>
                <a:avLst/>
                <a:gdLst>
                  <a:gd name="T0" fmla="*/ 3 w 382"/>
                  <a:gd name="T1" fmla="*/ 246 h 300"/>
                  <a:gd name="T2" fmla="*/ 19 w 382"/>
                  <a:gd name="T3" fmla="*/ 256 h 300"/>
                  <a:gd name="T4" fmla="*/ 59 w 382"/>
                  <a:gd name="T5" fmla="*/ 293 h 300"/>
                  <a:gd name="T6" fmla="*/ 124 w 382"/>
                  <a:gd name="T7" fmla="*/ 300 h 300"/>
                  <a:gd name="T8" fmla="*/ 132 w 382"/>
                  <a:gd name="T9" fmla="*/ 299 h 300"/>
                  <a:gd name="T10" fmla="*/ 130 w 382"/>
                  <a:gd name="T11" fmla="*/ 245 h 300"/>
                  <a:gd name="T12" fmla="*/ 132 w 382"/>
                  <a:gd name="T13" fmla="*/ 219 h 300"/>
                  <a:gd name="T14" fmla="*/ 192 w 382"/>
                  <a:gd name="T15" fmla="*/ 219 h 300"/>
                  <a:gd name="T16" fmla="*/ 215 w 382"/>
                  <a:gd name="T17" fmla="*/ 219 h 300"/>
                  <a:gd name="T18" fmla="*/ 251 w 382"/>
                  <a:gd name="T19" fmla="*/ 212 h 300"/>
                  <a:gd name="T20" fmla="*/ 276 w 382"/>
                  <a:gd name="T21" fmla="*/ 215 h 300"/>
                  <a:gd name="T22" fmla="*/ 305 w 382"/>
                  <a:gd name="T23" fmla="*/ 221 h 300"/>
                  <a:gd name="T24" fmla="*/ 318 w 382"/>
                  <a:gd name="T25" fmla="*/ 214 h 300"/>
                  <a:gd name="T26" fmla="*/ 357 w 382"/>
                  <a:gd name="T27" fmla="*/ 197 h 300"/>
                  <a:gd name="T28" fmla="*/ 373 w 382"/>
                  <a:gd name="T29" fmla="*/ 183 h 300"/>
                  <a:gd name="T30" fmla="*/ 382 w 382"/>
                  <a:gd name="T31" fmla="*/ 170 h 300"/>
                  <a:gd name="T32" fmla="*/ 360 w 382"/>
                  <a:gd name="T33" fmla="*/ 145 h 300"/>
                  <a:gd name="T34" fmla="*/ 364 w 382"/>
                  <a:gd name="T35" fmla="*/ 126 h 300"/>
                  <a:gd name="T36" fmla="*/ 310 w 382"/>
                  <a:gd name="T37" fmla="*/ 104 h 300"/>
                  <a:gd name="T38" fmla="*/ 312 w 382"/>
                  <a:gd name="T39" fmla="*/ 87 h 300"/>
                  <a:gd name="T40" fmla="*/ 289 w 382"/>
                  <a:gd name="T41" fmla="*/ 72 h 300"/>
                  <a:gd name="T42" fmla="*/ 277 w 382"/>
                  <a:gd name="T43" fmla="*/ 32 h 300"/>
                  <a:gd name="T44" fmla="*/ 260 w 382"/>
                  <a:gd name="T45" fmla="*/ 2 h 300"/>
                  <a:gd name="T46" fmla="*/ 215 w 382"/>
                  <a:gd name="T47" fmla="*/ 12 h 300"/>
                  <a:gd name="T48" fmla="*/ 190 w 382"/>
                  <a:gd name="T49" fmla="*/ 28 h 300"/>
                  <a:gd name="T50" fmla="*/ 169 w 382"/>
                  <a:gd name="T51" fmla="*/ 50 h 300"/>
                  <a:gd name="T52" fmla="*/ 125 w 382"/>
                  <a:gd name="T53" fmla="*/ 72 h 300"/>
                  <a:gd name="T54" fmla="*/ 112 w 382"/>
                  <a:gd name="T55" fmla="*/ 96 h 300"/>
                  <a:gd name="T56" fmla="*/ 76 w 382"/>
                  <a:gd name="T57" fmla="*/ 82 h 300"/>
                  <a:gd name="T58" fmla="*/ 69 w 382"/>
                  <a:gd name="T59" fmla="*/ 121 h 300"/>
                  <a:gd name="T60" fmla="*/ 57 w 382"/>
                  <a:gd name="T61" fmla="*/ 145 h 300"/>
                  <a:gd name="T62" fmla="*/ 48 w 382"/>
                  <a:gd name="T63" fmla="*/ 161 h 300"/>
                  <a:gd name="T64" fmla="*/ 8 w 382"/>
                  <a:gd name="T65" fmla="*/ 173 h 300"/>
                  <a:gd name="T66" fmla="*/ 15 w 382"/>
                  <a:gd name="T67" fmla="*/ 20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2" h="300">
                    <a:moveTo>
                      <a:pt x="0" y="209"/>
                    </a:moveTo>
                    <a:cubicBezTo>
                      <a:pt x="3" y="246"/>
                      <a:pt x="3" y="246"/>
                      <a:pt x="3" y="246"/>
                    </a:cubicBezTo>
                    <a:cubicBezTo>
                      <a:pt x="6" y="260"/>
                      <a:pt x="6" y="260"/>
                      <a:pt x="6" y="260"/>
                    </a:cubicBezTo>
                    <a:cubicBezTo>
                      <a:pt x="19" y="256"/>
                      <a:pt x="19" y="256"/>
                      <a:pt x="19" y="256"/>
                    </a:cubicBezTo>
                    <a:cubicBezTo>
                      <a:pt x="19" y="256"/>
                      <a:pt x="29" y="287"/>
                      <a:pt x="39" y="288"/>
                    </a:cubicBezTo>
                    <a:cubicBezTo>
                      <a:pt x="49" y="289"/>
                      <a:pt x="59" y="293"/>
                      <a:pt x="59" y="293"/>
                    </a:cubicBezTo>
                    <a:cubicBezTo>
                      <a:pt x="59" y="293"/>
                      <a:pt x="70" y="271"/>
                      <a:pt x="100" y="275"/>
                    </a:cubicBezTo>
                    <a:cubicBezTo>
                      <a:pt x="130" y="279"/>
                      <a:pt x="124" y="300"/>
                      <a:pt x="124" y="300"/>
                    </a:cubicBezTo>
                    <a:cubicBezTo>
                      <a:pt x="136" y="298"/>
                      <a:pt x="136" y="298"/>
                      <a:pt x="136" y="298"/>
                    </a:cubicBezTo>
                    <a:cubicBezTo>
                      <a:pt x="132" y="299"/>
                      <a:pt x="132" y="299"/>
                      <a:pt x="132" y="299"/>
                    </a:cubicBezTo>
                    <a:cubicBezTo>
                      <a:pt x="131" y="263"/>
                      <a:pt x="131" y="263"/>
                      <a:pt x="131" y="263"/>
                    </a:cubicBezTo>
                    <a:cubicBezTo>
                      <a:pt x="130" y="245"/>
                      <a:pt x="130" y="245"/>
                      <a:pt x="130" y="245"/>
                    </a:cubicBezTo>
                    <a:cubicBezTo>
                      <a:pt x="130" y="245"/>
                      <a:pt x="124" y="244"/>
                      <a:pt x="124" y="236"/>
                    </a:cubicBezTo>
                    <a:cubicBezTo>
                      <a:pt x="124" y="228"/>
                      <a:pt x="132" y="219"/>
                      <a:pt x="132" y="219"/>
                    </a:cubicBezTo>
                    <a:cubicBezTo>
                      <a:pt x="187" y="222"/>
                      <a:pt x="187" y="222"/>
                      <a:pt x="187" y="222"/>
                    </a:cubicBezTo>
                    <a:cubicBezTo>
                      <a:pt x="192" y="219"/>
                      <a:pt x="192" y="219"/>
                      <a:pt x="192" y="219"/>
                    </a:cubicBezTo>
                    <a:cubicBezTo>
                      <a:pt x="204" y="222"/>
                      <a:pt x="204" y="222"/>
                      <a:pt x="204" y="222"/>
                    </a:cubicBezTo>
                    <a:cubicBezTo>
                      <a:pt x="215" y="219"/>
                      <a:pt x="215" y="219"/>
                      <a:pt x="215" y="219"/>
                    </a:cubicBezTo>
                    <a:cubicBezTo>
                      <a:pt x="235" y="222"/>
                      <a:pt x="235" y="222"/>
                      <a:pt x="235" y="222"/>
                    </a:cubicBezTo>
                    <a:cubicBezTo>
                      <a:pt x="251" y="212"/>
                      <a:pt x="251" y="212"/>
                      <a:pt x="251" y="212"/>
                    </a:cubicBezTo>
                    <a:cubicBezTo>
                      <a:pt x="265" y="216"/>
                      <a:pt x="265" y="216"/>
                      <a:pt x="265" y="216"/>
                    </a:cubicBezTo>
                    <a:cubicBezTo>
                      <a:pt x="276" y="215"/>
                      <a:pt x="276" y="215"/>
                      <a:pt x="276" y="215"/>
                    </a:cubicBezTo>
                    <a:cubicBezTo>
                      <a:pt x="291" y="222"/>
                      <a:pt x="291" y="222"/>
                      <a:pt x="291" y="222"/>
                    </a:cubicBezTo>
                    <a:cubicBezTo>
                      <a:pt x="305" y="221"/>
                      <a:pt x="305" y="221"/>
                      <a:pt x="305" y="221"/>
                    </a:cubicBezTo>
                    <a:cubicBezTo>
                      <a:pt x="310" y="214"/>
                      <a:pt x="310" y="214"/>
                      <a:pt x="310" y="214"/>
                    </a:cubicBezTo>
                    <a:cubicBezTo>
                      <a:pt x="318" y="214"/>
                      <a:pt x="318" y="214"/>
                      <a:pt x="318" y="214"/>
                    </a:cubicBezTo>
                    <a:cubicBezTo>
                      <a:pt x="318" y="214"/>
                      <a:pt x="320" y="200"/>
                      <a:pt x="331" y="195"/>
                    </a:cubicBezTo>
                    <a:cubicBezTo>
                      <a:pt x="331" y="196"/>
                      <a:pt x="357" y="197"/>
                      <a:pt x="357" y="197"/>
                    </a:cubicBezTo>
                    <a:cubicBezTo>
                      <a:pt x="357" y="197"/>
                      <a:pt x="358" y="190"/>
                      <a:pt x="362" y="187"/>
                    </a:cubicBezTo>
                    <a:cubicBezTo>
                      <a:pt x="366" y="184"/>
                      <a:pt x="373" y="183"/>
                      <a:pt x="373" y="183"/>
                    </a:cubicBezTo>
                    <a:cubicBezTo>
                      <a:pt x="376" y="172"/>
                      <a:pt x="376" y="172"/>
                      <a:pt x="376" y="172"/>
                    </a:cubicBezTo>
                    <a:cubicBezTo>
                      <a:pt x="382" y="170"/>
                      <a:pt x="382" y="170"/>
                      <a:pt x="382" y="170"/>
                    </a:cubicBezTo>
                    <a:cubicBezTo>
                      <a:pt x="375" y="167"/>
                      <a:pt x="375" y="167"/>
                      <a:pt x="375" y="167"/>
                    </a:cubicBezTo>
                    <a:cubicBezTo>
                      <a:pt x="360" y="145"/>
                      <a:pt x="360" y="145"/>
                      <a:pt x="360" y="145"/>
                    </a:cubicBezTo>
                    <a:cubicBezTo>
                      <a:pt x="375" y="140"/>
                      <a:pt x="375" y="140"/>
                      <a:pt x="375" y="140"/>
                    </a:cubicBezTo>
                    <a:cubicBezTo>
                      <a:pt x="375" y="140"/>
                      <a:pt x="373" y="130"/>
                      <a:pt x="364" y="126"/>
                    </a:cubicBezTo>
                    <a:cubicBezTo>
                      <a:pt x="355" y="122"/>
                      <a:pt x="356" y="131"/>
                      <a:pt x="344" y="131"/>
                    </a:cubicBezTo>
                    <a:cubicBezTo>
                      <a:pt x="332" y="131"/>
                      <a:pt x="313" y="109"/>
                      <a:pt x="310" y="104"/>
                    </a:cubicBezTo>
                    <a:cubicBezTo>
                      <a:pt x="307" y="99"/>
                      <a:pt x="322" y="88"/>
                      <a:pt x="322" y="88"/>
                    </a:cubicBezTo>
                    <a:cubicBezTo>
                      <a:pt x="312" y="87"/>
                      <a:pt x="312" y="87"/>
                      <a:pt x="312" y="87"/>
                    </a:cubicBezTo>
                    <a:cubicBezTo>
                      <a:pt x="311" y="78"/>
                      <a:pt x="311" y="78"/>
                      <a:pt x="311" y="78"/>
                    </a:cubicBezTo>
                    <a:cubicBezTo>
                      <a:pt x="311" y="78"/>
                      <a:pt x="299" y="79"/>
                      <a:pt x="289" y="72"/>
                    </a:cubicBezTo>
                    <a:cubicBezTo>
                      <a:pt x="279" y="65"/>
                      <a:pt x="280" y="41"/>
                      <a:pt x="280" y="41"/>
                    </a:cubicBezTo>
                    <a:cubicBezTo>
                      <a:pt x="277" y="32"/>
                      <a:pt x="277" y="32"/>
                      <a:pt x="277" y="32"/>
                    </a:cubicBezTo>
                    <a:cubicBezTo>
                      <a:pt x="276" y="9"/>
                      <a:pt x="276" y="9"/>
                      <a:pt x="276" y="9"/>
                    </a:cubicBezTo>
                    <a:cubicBezTo>
                      <a:pt x="260" y="2"/>
                      <a:pt x="260" y="2"/>
                      <a:pt x="260" y="2"/>
                    </a:cubicBezTo>
                    <a:cubicBezTo>
                      <a:pt x="227" y="0"/>
                      <a:pt x="227" y="0"/>
                      <a:pt x="227" y="0"/>
                    </a:cubicBezTo>
                    <a:cubicBezTo>
                      <a:pt x="227" y="0"/>
                      <a:pt x="225" y="8"/>
                      <a:pt x="215" y="12"/>
                    </a:cubicBezTo>
                    <a:cubicBezTo>
                      <a:pt x="205" y="16"/>
                      <a:pt x="201" y="14"/>
                      <a:pt x="201" y="14"/>
                    </a:cubicBezTo>
                    <a:cubicBezTo>
                      <a:pt x="190" y="28"/>
                      <a:pt x="190" y="28"/>
                      <a:pt x="190" y="28"/>
                    </a:cubicBezTo>
                    <a:cubicBezTo>
                      <a:pt x="173" y="28"/>
                      <a:pt x="173" y="28"/>
                      <a:pt x="173" y="28"/>
                    </a:cubicBezTo>
                    <a:cubicBezTo>
                      <a:pt x="173" y="28"/>
                      <a:pt x="172" y="49"/>
                      <a:pt x="169" y="50"/>
                    </a:cubicBezTo>
                    <a:cubicBezTo>
                      <a:pt x="166" y="51"/>
                      <a:pt x="154" y="39"/>
                      <a:pt x="148" y="41"/>
                    </a:cubicBezTo>
                    <a:cubicBezTo>
                      <a:pt x="142" y="43"/>
                      <a:pt x="125" y="72"/>
                      <a:pt x="125" y="72"/>
                    </a:cubicBezTo>
                    <a:cubicBezTo>
                      <a:pt x="112" y="72"/>
                      <a:pt x="112" y="72"/>
                      <a:pt x="112" y="72"/>
                    </a:cubicBezTo>
                    <a:cubicBezTo>
                      <a:pt x="112" y="96"/>
                      <a:pt x="112" y="96"/>
                      <a:pt x="112" y="96"/>
                    </a:cubicBezTo>
                    <a:cubicBezTo>
                      <a:pt x="97" y="101"/>
                      <a:pt x="97" y="101"/>
                      <a:pt x="97" y="101"/>
                    </a:cubicBezTo>
                    <a:cubicBezTo>
                      <a:pt x="76" y="82"/>
                      <a:pt x="76" y="82"/>
                      <a:pt x="76" y="82"/>
                    </a:cubicBezTo>
                    <a:cubicBezTo>
                      <a:pt x="63" y="102"/>
                      <a:pt x="63" y="102"/>
                      <a:pt x="63" y="102"/>
                    </a:cubicBezTo>
                    <a:cubicBezTo>
                      <a:pt x="63" y="102"/>
                      <a:pt x="71" y="116"/>
                      <a:pt x="69" y="121"/>
                    </a:cubicBezTo>
                    <a:cubicBezTo>
                      <a:pt x="67" y="126"/>
                      <a:pt x="55" y="124"/>
                      <a:pt x="55" y="124"/>
                    </a:cubicBezTo>
                    <a:cubicBezTo>
                      <a:pt x="55" y="124"/>
                      <a:pt x="60" y="141"/>
                      <a:pt x="57" y="145"/>
                    </a:cubicBezTo>
                    <a:cubicBezTo>
                      <a:pt x="54" y="149"/>
                      <a:pt x="47" y="150"/>
                      <a:pt x="47" y="150"/>
                    </a:cubicBezTo>
                    <a:cubicBezTo>
                      <a:pt x="47" y="150"/>
                      <a:pt x="60" y="160"/>
                      <a:pt x="48" y="161"/>
                    </a:cubicBezTo>
                    <a:cubicBezTo>
                      <a:pt x="36" y="162"/>
                      <a:pt x="21" y="165"/>
                      <a:pt x="21" y="165"/>
                    </a:cubicBezTo>
                    <a:cubicBezTo>
                      <a:pt x="8" y="173"/>
                      <a:pt x="8" y="173"/>
                      <a:pt x="8" y="173"/>
                    </a:cubicBezTo>
                    <a:cubicBezTo>
                      <a:pt x="23" y="194"/>
                      <a:pt x="23" y="194"/>
                      <a:pt x="23" y="194"/>
                    </a:cubicBezTo>
                    <a:cubicBezTo>
                      <a:pt x="15" y="209"/>
                      <a:pt x="15" y="209"/>
                      <a:pt x="15" y="209"/>
                    </a:cubicBezTo>
                    <a:lnTo>
                      <a:pt x="0" y="209"/>
                    </a:lnTo>
                    <a:close/>
                  </a:path>
                </a:pathLst>
              </a:custGeom>
              <a:solidFill>
                <a:schemeClr val="bg1">
                  <a:lumMod val="85000"/>
                </a:schemeClr>
              </a:solidFill>
              <a:ln w="3175" cap="flat" cmpd="sng">
                <a:solidFill>
                  <a:schemeClr val="bg1">
                    <a:lumMod val="85000"/>
                  </a:schemeClr>
                </a:solidFill>
                <a:prstDash val="solid"/>
                <a:miter lim="800000"/>
                <a:headEnd type="none" w="med" len="med"/>
                <a:tailEnd type="none" w="med" len="med"/>
              </a:ln>
              <a:effectLst/>
              <a:extLst/>
            </p:spPr>
            <p:txBody>
              <a:bodyPr/>
              <a:lstStyle/>
              <a:p>
                <a:endParaRPr lang="de-DE" sz="1350"/>
              </a:p>
            </p:txBody>
          </p:sp>
          <p:sp>
            <p:nvSpPr>
              <p:cNvPr id="119" name="Freeform 305"/>
              <p:cNvSpPr>
                <a:spLocks/>
              </p:cNvSpPr>
              <p:nvPr/>
            </p:nvSpPr>
            <p:spPr bwMode="gray">
              <a:xfrm>
                <a:off x="9906619" y="1347618"/>
                <a:ext cx="107152" cy="126499"/>
              </a:xfrm>
              <a:custGeom>
                <a:avLst/>
                <a:gdLst>
                  <a:gd name="T0" fmla="*/ 266 w 291"/>
                  <a:gd name="T1" fmla="*/ 269 h 343"/>
                  <a:gd name="T2" fmla="*/ 253 w 291"/>
                  <a:gd name="T3" fmla="*/ 219 h 343"/>
                  <a:gd name="T4" fmla="*/ 273 w 291"/>
                  <a:gd name="T5" fmla="*/ 187 h 343"/>
                  <a:gd name="T6" fmla="*/ 274 w 291"/>
                  <a:gd name="T7" fmla="*/ 157 h 343"/>
                  <a:gd name="T8" fmla="*/ 291 w 291"/>
                  <a:gd name="T9" fmla="*/ 130 h 343"/>
                  <a:gd name="T10" fmla="*/ 279 w 291"/>
                  <a:gd name="T11" fmla="*/ 84 h 343"/>
                  <a:gd name="T12" fmla="*/ 287 w 291"/>
                  <a:gd name="T13" fmla="*/ 83 h 343"/>
                  <a:gd name="T14" fmla="*/ 283 w 291"/>
                  <a:gd name="T15" fmla="*/ 64 h 343"/>
                  <a:gd name="T16" fmla="*/ 271 w 291"/>
                  <a:gd name="T17" fmla="*/ 66 h 343"/>
                  <a:gd name="T18" fmla="*/ 247 w 291"/>
                  <a:gd name="T19" fmla="*/ 41 h 343"/>
                  <a:gd name="T20" fmla="*/ 206 w 291"/>
                  <a:gd name="T21" fmla="*/ 59 h 343"/>
                  <a:gd name="T22" fmla="*/ 186 w 291"/>
                  <a:gd name="T23" fmla="*/ 54 h 343"/>
                  <a:gd name="T24" fmla="*/ 166 w 291"/>
                  <a:gd name="T25" fmla="*/ 22 h 343"/>
                  <a:gd name="T26" fmla="*/ 153 w 291"/>
                  <a:gd name="T27" fmla="*/ 26 h 343"/>
                  <a:gd name="T28" fmla="*/ 150 w 291"/>
                  <a:gd name="T29" fmla="*/ 12 h 343"/>
                  <a:gd name="T30" fmla="*/ 131 w 291"/>
                  <a:gd name="T31" fmla="*/ 26 h 343"/>
                  <a:gd name="T32" fmla="*/ 116 w 291"/>
                  <a:gd name="T33" fmla="*/ 24 h 343"/>
                  <a:gd name="T34" fmla="*/ 116 w 291"/>
                  <a:gd name="T35" fmla="*/ 0 h 343"/>
                  <a:gd name="T36" fmla="*/ 108 w 291"/>
                  <a:gd name="T37" fmla="*/ 13 h 343"/>
                  <a:gd name="T38" fmla="*/ 99 w 291"/>
                  <a:gd name="T39" fmla="*/ 1 h 343"/>
                  <a:gd name="T40" fmla="*/ 95 w 291"/>
                  <a:gd name="T41" fmla="*/ 19 h 343"/>
                  <a:gd name="T42" fmla="*/ 85 w 291"/>
                  <a:gd name="T43" fmla="*/ 19 h 343"/>
                  <a:gd name="T44" fmla="*/ 81 w 291"/>
                  <a:gd name="T45" fmla="*/ 31 h 343"/>
                  <a:gd name="T46" fmla="*/ 55 w 291"/>
                  <a:gd name="T47" fmla="*/ 15 h 343"/>
                  <a:gd name="T48" fmla="*/ 42 w 291"/>
                  <a:gd name="T49" fmla="*/ 30 h 343"/>
                  <a:gd name="T50" fmla="*/ 36 w 291"/>
                  <a:gd name="T51" fmla="*/ 27 h 343"/>
                  <a:gd name="T52" fmla="*/ 23 w 291"/>
                  <a:gd name="T53" fmla="*/ 41 h 343"/>
                  <a:gd name="T54" fmla="*/ 28 w 291"/>
                  <a:gd name="T55" fmla="*/ 68 h 343"/>
                  <a:gd name="T56" fmla="*/ 40 w 291"/>
                  <a:gd name="T57" fmla="*/ 69 h 343"/>
                  <a:gd name="T58" fmla="*/ 33 w 291"/>
                  <a:gd name="T59" fmla="*/ 82 h 343"/>
                  <a:gd name="T60" fmla="*/ 43 w 291"/>
                  <a:gd name="T61" fmla="*/ 86 h 343"/>
                  <a:gd name="T62" fmla="*/ 34 w 291"/>
                  <a:gd name="T63" fmla="*/ 103 h 343"/>
                  <a:gd name="T64" fmla="*/ 50 w 291"/>
                  <a:gd name="T65" fmla="*/ 113 h 343"/>
                  <a:gd name="T66" fmla="*/ 49 w 291"/>
                  <a:gd name="T67" fmla="*/ 126 h 343"/>
                  <a:gd name="T68" fmla="*/ 19 w 291"/>
                  <a:gd name="T69" fmla="*/ 122 h 343"/>
                  <a:gd name="T70" fmla="*/ 37 w 291"/>
                  <a:gd name="T71" fmla="*/ 145 h 343"/>
                  <a:gd name="T72" fmla="*/ 25 w 291"/>
                  <a:gd name="T73" fmla="*/ 148 h 343"/>
                  <a:gd name="T74" fmla="*/ 25 w 291"/>
                  <a:gd name="T75" fmla="*/ 169 h 343"/>
                  <a:gd name="T76" fmla="*/ 2 w 291"/>
                  <a:gd name="T77" fmla="*/ 162 h 343"/>
                  <a:gd name="T78" fmla="*/ 15 w 291"/>
                  <a:gd name="T79" fmla="*/ 196 h 343"/>
                  <a:gd name="T80" fmla="*/ 1 w 291"/>
                  <a:gd name="T81" fmla="*/ 228 h 343"/>
                  <a:gd name="T82" fmla="*/ 14 w 291"/>
                  <a:gd name="T83" fmla="*/ 230 h 343"/>
                  <a:gd name="T84" fmla="*/ 14 w 291"/>
                  <a:gd name="T85" fmla="*/ 240 h 343"/>
                  <a:gd name="T86" fmla="*/ 38 w 291"/>
                  <a:gd name="T87" fmla="*/ 236 h 343"/>
                  <a:gd name="T88" fmla="*/ 39 w 291"/>
                  <a:gd name="T89" fmla="*/ 253 h 343"/>
                  <a:gd name="T90" fmla="*/ 60 w 291"/>
                  <a:gd name="T91" fmla="*/ 282 h 343"/>
                  <a:gd name="T92" fmla="*/ 50 w 291"/>
                  <a:gd name="T93" fmla="*/ 316 h 343"/>
                  <a:gd name="T94" fmla="*/ 51 w 291"/>
                  <a:gd name="T95" fmla="*/ 343 h 343"/>
                  <a:gd name="T96" fmla="*/ 66 w 291"/>
                  <a:gd name="T97" fmla="*/ 331 h 343"/>
                  <a:gd name="T98" fmla="*/ 75 w 291"/>
                  <a:gd name="T99" fmla="*/ 331 h 343"/>
                  <a:gd name="T100" fmla="*/ 85 w 291"/>
                  <a:gd name="T101" fmla="*/ 323 h 343"/>
                  <a:gd name="T102" fmla="*/ 151 w 291"/>
                  <a:gd name="T103" fmla="*/ 300 h 343"/>
                  <a:gd name="T104" fmla="*/ 178 w 291"/>
                  <a:gd name="T105" fmla="*/ 296 h 343"/>
                  <a:gd name="T106" fmla="*/ 218 w 291"/>
                  <a:gd name="T107" fmla="*/ 290 h 343"/>
                  <a:gd name="T108" fmla="*/ 236 w 291"/>
                  <a:gd name="T109" fmla="*/ 299 h 343"/>
                  <a:gd name="T110" fmla="*/ 256 w 291"/>
                  <a:gd name="T111" fmla="*/ 289 h 343"/>
                  <a:gd name="T112" fmla="*/ 273 w 291"/>
                  <a:gd name="T113" fmla="*/ 306 h 343"/>
                  <a:gd name="T114" fmla="*/ 285 w 291"/>
                  <a:gd name="T115" fmla="*/ 310 h 343"/>
                  <a:gd name="T116" fmla="*/ 284 w 291"/>
                  <a:gd name="T117" fmla="*/ 275 h 343"/>
                  <a:gd name="T118" fmla="*/ 266 w 291"/>
                  <a:gd name="T119" fmla="*/ 26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1" h="343">
                    <a:moveTo>
                      <a:pt x="266" y="269"/>
                    </a:moveTo>
                    <a:cubicBezTo>
                      <a:pt x="266" y="269"/>
                      <a:pt x="253" y="233"/>
                      <a:pt x="253" y="219"/>
                    </a:cubicBezTo>
                    <a:cubicBezTo>
                      <a:pt x="253" y="205"/>
                      <a:pt x="273" y="187"/>
                      <a:pt x="273" y="187"/>
                    </a:cubicBezTo>
                    <a:cubicBezTo>
                      <a:pt x="273" y="187"/>
                      <a:pt x="274" y="165"/>
                      <a:pt x="274" y="157"/>
                    </a:cubicBezTo>
                    <a:cubicBezTo>
                      <a:pt x="274" y="149"/>
                      <a:pt x="291" y="142"/>
                      <a:pt x="291" y="130"/>
                    </a:cubicBezTo>
                    <a:cubicBezTo>
                      <a:pt x="291" y="118"/>
                      <a:pt x="279" y="84"/>
                      <a:pt x="279" y="84"/>
                    </a:cubicBezTo>
                    <a:cubicBezTo>
                      <a:pt x="287" y="83"/>
                      <a:pt x="287" y="83"/>
                      <a:pt x="287" y="83"/>
                    </a:cubicBezTo>
                    <a:cubicBezTo>
                      <a:pt x="283" y="64"/>
                      <a:pt x="283" y="64"/>
                      <a:pt x="283" y="64"/>
                    </a:cubicBezTo>
                    <a:cubicBezTo>
                      <a:pt x="271" y="66"/>
                      <a:pt x="271" y="66"/>
                      <a:pt x="271" y="66"/>
                    </a:cubicBezTo>
                    <a:cubicBezTo>
                      <a:pt x="271" y="66"/>
                      <a:pt x="277" y="45"/>
                      <a:pt x="247" y="41"/>
                    </a:cubicBezTo>
                    <a:cubicBezTo>
                      <a:pt x="217" y="37"/>
                      <a:pt x="206" y="59"/>
                      <a:pt x="206" y="59"/>
                    </a:cubicBezTo>
                    <a:cubicBezTo>
                      <a:pt x="206" y="59"/>
                      <a:pt x="196" y="55"/>
                      <a:pt x="186" y="54"/>
                    </a:cubicBezTo>
                    <a:cubicBezTo>
                      <a:pt x="176" y="53"/>
                      <a:pt x="166" y="22"/>
                      <a:pt x="166" y="22"/>
                    </a:cubicBezTo>
                    <a:cubicBezTo>
                      <a:pt x="153" y="26"/>
                      <a:pt x="153" y="26"/>
                      <a:pt x="153" y="26"/>
                    </a:cubicBezTo>
                    <a:cubicBezTo>
                      <a:pt x="150" y="12"/>
                      <a:pt x="150" y="12"/>
                      <a:pt x="150" y="12"/>
                    </a:cubicBezTo>
                    <a:cubicBezTo>
                      <a:pt x="135" y="12"/>
                      <a:pt x="131" y="26"/>
                      <a:pt x="131" y="26"/>
                    </a:cubicBezTo>
                    <a:cubicBezTo>
                      <a:pt x="116" y="24"/>
                      <a:pt x="116" y="24"/>
                      <a:pt x="116" y="24"/>
                    </a:cubicBezTo>
                    <a:cubicBezTo>
                      <a:pt x="116" y="0"/>
                      <a:pt x="116" y="0"/>
                      <a:pt x="116" y="0"/>
                    </a:cubicBezTo>
                    <a:cubicBezTo>
                      <a:pt x="108" y="13"/>
                      <a:pt x="108" y="13"/>
                      <a:pt x="108" y="13"/>
                    </a:cubicBezTo>
                    <a:cubicBezTo>
                      <a:pt x="99" y="1"/>
                      <a:pt x="99" y="1"/>
                      <a:pt x="99" y="1"/>
                    </a:cubicBezTo>
                    <a:cubicBezTo>
                      <a:pt x="95" y="19"/>
                      <a:pt x="95" y="19"/>
                      <a:pt x="95" y="19"/>
                    </a:cubicBezTo>
                    <a:cubicBezTo>
                      <a:pt x="85" y="19"/>
                      <a:pt x="85" y="19"/>
                      <a:pt x="85" y="19"/>
                    </a:cubicBezTo>
                    <a:cubicBezTo>
                      <a:pt x="81" y="31"/>
                      <a:pt x="81" y="31"/>
                      <a:pt x="81" y="31"/>
                    </a:cubicBezTo>
                    <a:cubicBezTo>
                      <a:pt x="81" y="31"/>
                      <a:pt x="71" y="17"/>
                      <a:pt x="55" y="15"/>
                    </a:cubicBezTo>
                    <a:cubicBezTo>
                      <a:pt x="39" y="13"/>
                      <a:pt x="42" y="30"/>
                      <a:pt x="42" y="30"/>
                    </a:cubicBezTo>
                    <a:cubicBezTo>
                      <a:pt x="36" y="27"/>
                      <a:pt x="36" y="27"/>
                      <a:pt x="36" y="27"/>
                    </a:cubicBezTo>
                    <a:cubicBezTo>
                      <a:pt x="23" y="41"/>
                      <a:pt x="23" y="41"/>
                      <a:pt x="23" y="41"/>
                    </a:cubicBezTo>
                    <a:cubicBezTo>
                      <a:pt x="28" y="68"/>
                      <a:pt x="28" y="68"/>
                      <a:pt x="28" y="68"/>
                    </a:cubicBezTo>
                    <a:cubicBezTo>
                      <a:pt x="40" y="69"/>
                      <a:pt x="40" y="69"/>
                      <a:pt x="40" y="69"/>
                    </a:cubicBezTo>
                    <a:cubicBezTo>
                      <a:pt x="33" y="82"/>
                      <a:pt x="33" y="82"/>
                      <a:pt x="33" y="82"/>
                    </a:cubicBezTo>
                    <a:cubicBezTo>
                      <a:pt x="43" y="86"/>
                      <a:pt x="43" y="86"/>
                      <a:pt x="43" y="86"/>
                    </a:cubicBezTo>
                    <a:cubicBezTo>
                      <a:pt x="43" y="86"/>
                      <a:pt x="33" y="95"/>
                      <a:pt x="34" y="103"/>
                    </a:cubicBezTo>
                    <a:cubicBezTo>
                      <a:pt x="35" y="111"/>
                      <a:pt x="50" y="106"/>
                      <a:pt x="50" y="113"/>
                    </a:cubicBezTo>
                    <a:cubicBezTo>
                      <a:pt x="50" y="120"/>
                      <a:pt x="49" y="126"/>
                      <a:pt x="49" y="126"/>
                    </a:cubicBezTo>
                    <a:cubicBezTo>
                      <a:pt x="49" y="126"/>
                      <a:pt x="19" y="112"/>
                      <a:pt x="19" y="122"/>
                    </a:cubicBezTo>
                    <a:cubicBezTo>
                      <a:pt x="19" y="132"/>
                      <a:pt x="37" y="145"/>
                      <a:pt x="37" y="145"/>
                    </a:cubicBezTo>
                    <a:cubicBezTo>
                      <a:pt x="25" y="148"/>
                      <a:pt x="25" y="148"/>
                      <a:pt x="25" y="148"/>
                    </a:cubicBezTo>
                    <a:cubicBezTo>
                      <a:pt x="25" y="148"/>
                      <a:pt x="32" y="166"/>
                      <a:pt x="25" y="169"/>
                    </a:cubicBezTo>
                    <a:cubicBezTo>
                      <a:pt x="19" y="171"/>
                      <a:pt x="9" y="164"/>
                      <a:pt x="2" y="162"/>
                    </a:cubicBezTo>
                    <a:cubicBezTo>
                      <a:pt x="7" y="172"/>
                      <a:pt x="15" y="186"/>
                      <a:pt x="15" y="196"/>
                    </a:cubicBezTo>
                    <a:cubicBezTo>
                      <a:pt x="15" y="211"/>
                      <a:pt x="0" y="225"/>
                      <a:pt x="1" y="228"/>
                    </a:cubicBezTo>
                    <a:cubicBezTo>
                      <a:pt x="2" y="231"/>
                      <a:pt x="14" y="230"/>
                      <a:pt x="14" y="230"/>
                    </a:cubicBezTo>
                    <a:cubicBezTo>
                      <a:pt x="14" y="240"/>
                      <a:pt x="14" y="240"/>
                      <a:pt x="14" y="240"/>
                    </a:cubicBezTo>
                    <a:cubicBezTo>
                      <a:pt x="38" y="236"/>
                      <a:pt x="38" y="236"/>
                      <a:pt x="38" y="236"/>
                    </a:cubicBezTo>
                    <a:cubicBezTo>
                      <a:pt x="39" y="253"/>
                      <a:pt x="39" y="253"/>
                      <a:pt x="39" y="253"/>
                    </a:cubicBezTo>
                    <a:cubicBezTo>
                      <a:pt x="39" y="253"/>
                      <a:pt x="60" y="269"/>
                      <a:pt x="60" y="282"/>
                    </a:cubicBezTo>
                    <a:cubicBezTo>
                      <a:pt x="60" y="295"/>
                      <a:pt x="50" y="316"/>
                      <a:pt x="50" y="316"/>
                    </a:cubicBezTo>
                    <a:cubicBezTo>
                      <a:pt x="51" y="343"/>
                      <a:pt x="51" y="343"/>
                      <a:pt x="51" y="343"/>
                    </a:cubicBezTo>
                    <a:cubicBezTo>
                      <a:pt x="63" y="341"/>
                      <a:pt x="66" y="331"/>
                      <a:pt x="66" y="331"/>
                    </a:cubicBezTo>
                    <a:cubicBezTo>
                      <a:pt x="75" y="331"/>
                      <a:pt x="75" y="331"/>
                      <a:pt x="75" y="331"/>
                    </a:cubicBezTo>
                    <a:cubicBezTo>
                      <a:pt x="85" y="323"/>
                      <a:pt x="85" y="323"/>
                      <a:pt x="85" y="323"/>
                    </a:cubicBezTo>
                    <a:cubicBezTo>
                      <a:pt x="85" y="323"/>
                      <a:pt x="131" y="298"/>
                      <a:pt x="151" y="300"/>
                    </a:cubicBezTo>
                    <a:cubicBezTo>
                      <a:pt x="171" y="302"/>
                      <a:pt x="178" y="296"/>
                      <a:pt x="178" y="296"/>
                    </a:cubicBezTo>
                    <a:cubicBezTo>
                      <a:pt x="178" y="296"/>
                      <a:pt x="209" y="285"/>
                      <a:pt x="218" y="290"/>
                    </a:cubicBezTo>
                    <a:cubicBezTo>
                      <a:pt x="227" y="295"/>
                      <a:pt x="229" y="300"/>
                      <a:pt x="236" y="299"/>
                    </a:cubicBezTo>
                    <a:cubicBezTo>
                      <a:pt x="243" y="298"/>
                      <a:pt x="256" y="289"/>
                      <a:pt x="256" y="289"/>
                    </a:cubicBezTo>
                    <a:cubicBezTo>
                      <a:pt x="256" y="289"/>
                      <a:pt x="257" y="299"/>
                      <a:pt x="273" y="306"/>
                    </a:cubicBezTo>
                    <a:cubicBezTo>
                      <a:pt x="277" y="308"/>
                      <a:pt x="281" y="309"/>
                      <a:pt x="285" y="310"/>
                    </a:cubicBezTo>
                    <a:cubicBezTo>
                      <a:pt x="284" y="275"/>
                      <a:pt x="284" y="275"/>
                      <a:pt x="284" y="275"/>
                    </a:cubicBezTo>
                    <a:lnTo>
                      <a:pt x="266" y="269"/>
                    </a:lnTo>
                    <a:close/>
                  </a:path>
                </a:pathLst>
              </a:custGeom>
              <a:solidFill>
                <a:schemeClr val="bg1">
                  <a:lumMod val="85000"/>
                </a:schemeClr>
              </a:solidFill>
              <a:ln w="3175" cap="flat" cmpd="sng">
                <a:solidFill>
                  <a:schemeClr val="bg1">
                    <a:lumMod val="85000"/>
                  </a:schemeClr>
                </a:solidFill>
                <a:prstDash val="solid"/>
                <a:miter lim="800000"/>
                <a:headEnd type="none" w="med" len="med"/>
                <a:tailEnd type="none" w="med" len="med"/>
              </a:ln>
              <a:effectLst/>
              <a:extLst/>
            </p:spPr>
            <p:txBody>
              <a:bodyPr/>
              <a:lstStyle/>
              <a:p>
                <a:endParaRPr lang="de-DE" sz="1350"/>
              </a:p>
            </p:txBody>
          </p:sp>
          <p:sp>
            <p:nvSpPr>
              <p:cNvPr id="120" name="Freeform 306"/>
              <p:cNvSpPr>
                <a:spLocks/>
              </p:cNvSpPr>
              <p:nvPr/>
            </p:nvSpPr>
            <p:spPr bwMode="gray">
              <a:xfrm>
                <a:off x="10062433" y="1094464"/>
                <a:ext cx="272948" cy="231472"/>
              </a:xfrm>
              <a:custGeom>
                <a:avLst/>
                <a:gdLst>
                  <a:gd name="T0" fmla="*/ 36 w 741"/>
                  <a:gd name="T1" fmla="*/ 540 h 628"/>
                  <a:gd name="T2" fmla="*/ 34 w 741"/>
                  <a:gd name="T3" fmla="*/ 557 h 628"/>
                  <a:gd name="T4" fmla="*/ 88 w 741"/>
                  <a:gd name="T5" fmla="*/ 579 h 628"/>
                  <a:gd name="T6" fmla="*/ 84 w 741"/>
                  <a:gd name="T7" fmla="*/ 598 h 628"/>
                  <a:gd name="T8" fmla="*/ 102 w 741"/>
                  <a:gd name="T9" fmla="*/ 604 h 628"/>
                  <a:gd name="T10" fmla="*/ 141 w 741"/>
                  <a:gd name="T11" fmla="*/ 619 h 628"/>
                  <a:gd name="T12" fmla="*/ 159 w 741"/>
                  <a:gd name="T13" fmla="*/ 594 h 628"/>
                  <a:gd name="T14" fmla="*/ 183 w 741"/>
                  <a:gd name="T15" fmla="*/ 542 h 628"/>
                  <a:gd name="T16" fmla="*/ 236 w 741"/>
                  <a:gd name="T17" fmla="*/ 526 h 628"/>
                  <a:gd name="T18" fmla="*/ 269 w 741"/>
                  <a:gd name="T19" fmla="*/ 529 h 628"/>
                  <a:gd name="T20" fmla="*/ 305 w 741"/>
                  <a:gd name="T21" fmla="*/ 544 h 628"/>
                  <a:gd name="T22" fmla="*/ 364 w 741"/>
                  <a:gd name="T23" fmla="*/ 544 h 628"/>
                  <a:gd name="T24" fmla="*/ 442 w 741"/>
                  <a:gd name="T25" fmla="*/ 578 h 628"/>
                  <a:gd name="T26" fmla="*/ 554 w 741"/>
                  <a:gd name="T27" fmla="*/ 557 h 628"/>
                  <a:gd name="T28" fmla="*/ 597 w 741"/>
                  <a:gd name="T29" fmla="*/ 541 h 628"/>
                  <a:gd name="T30" fmla="*/ 621 w 741"/>
                  <a:gd name="T31" fmla="*/ 526 h 628"/>
                  <a:gd name="T32" fmla="*/ 621 w 741"/>
                  <a:gd name="T33" fmla="*/ 484 h 628"/>
                  <a:gd name="T34" fmla="*/ 656 w 741"/>
                  <a:gd name="T35" fmla="*/ 426 h 628"/>
                  <a:gd name="T36" fmla="*/ 727 w 741"/>
                  <a:gd name="T37" fmla="*/ 194 h 628"/>
                  <a:gd name="T38" fmla="*/ 721 w 741"/>
                  <a:gd name="T39" fmla="*/ 145 h 628"/>
                  <a:gd name="T40" fmla="*/ 697 w 741"/>
                  <a:gd name="T41" fmla="*/ 105 h 628"/>
                  <a:gd name="T42" fmla="*/ 692 w 741"/>
                  <a:gd name="T43" fmla="*/ 28 h 628"/>
                  <a:gd name="T44" fmla="*/ 623 w 741"/>
                  <a:gd name="T45" fmla="*/ 16 h 628"/>
                  <a:gd name="T46" fmla="*/ 551 w 741"/>
                  <a:gd name="T47" fmla="*/ 0 h 628"/>
                  <a:gd name="T48" fmla="*/ 261 w 741"/>
                  <a:gd name="T49" fmla="*/ 221 h 628"/>
                  <a:gd name="T50" fmla="*/ 190 w 741"/>
                  <a:gd name="T51" fmla="*/ 372 h 628"/>
                  <a:gd name="T52" fmla="*/ 160 w 741"/>
                  <a:gd name="T53" fmla="*/ 427 h 628"/>
                  <a:gd name="T54" fmla="*/ 124 w 741"/>
                  <a:gd name="T55" fmla="*/ 437 h 628"/>
                  <a:gd name="T56" fmla="*/ 92 w 741"/>
                  <a:gd name="T57" fmla="*/ 444 h 628"/>
                  <a:gd name="T58" fmla="*/ 32 w 741"/>
                  <a:gd name="T59" fmla="*/ 455 h 628"/>
                  <a:gd name="T60" fmla="*/ 1 w 741"/>
                  <a:gd name="T61" fmla="*/ 485 h 628"/>
                  <a:gd name="T62" fmla="*/ 13 w 741"/>
                  <a:gd name="T63" fmla="*/ 525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1" h="628">
                    <a:moveTo>
                      <a:pt x="35" y="531"/>
                    </a:moveTo>
                    <a:cubicBezTo>
                      <a:pt x="36" y="540"/>
                      <a:pt x="36" y="540"/>
                      <a:pt x="36" y="540"/>
                    </a:cubicBezTo>
                    <a:cubicBezTo>
                      <a:pt x="46" y="541"/>
                      <a:pt x="46" y="541"/>
                      <a:pt x="46" y="541"/>
                    </a:cubicBezTo>
                    <a:cubicBezTo>
                      <a:pt x="46" y="541"/>
                      <a:pt x="31" y="552"/>
                      <a:pt x="34" y="557"/>
                    </a:cubicBezTo>
                    <a:cubicBezTo>
                      <a:pt x="37" y="562"/>
                      <a:pt x="56" y="584"/>
                      <a:pt x="68" y="584"/>
                    </a:cubicBezTo>
                    <a:cubicBezTo>
                      <a:pt x="80" y="584"/>
                      <a:pt x="79" y="575"/>
                      <a:pt x="88" y="579"/>
                    </a:cubicBezTo>
                    <a:cubicBezTo>
                      <a:pt x="97" y="583"/>
                      <a:pt x="99" y="593"/>
                      <a:pt x="99" y="593"/>
                    </a:cubicBezTo>
                    <a:cubicBezTo>
                      <a:pt x="84" y="598"/>
                      <a:pt x="84" y="598"/>
                      <a:pt x="84" y="598"/>
                    </a:cubicBezTo>
                    <a:cubicBezTo>
                      <a:pt x="99" y="620"/>
                      <a:pt x="99" y="620"/>
                      <a:pt x="99" y="620"/>
                    </a:cubicBezTo>
                    <a:cubicBezTo>
                      <a:pt x="102" y="604"/>
                      <a:pt x="102" y="604"/>
                      <a:pt x="102" y="604"/>
                    </a:cubicBezTo>
                    <a:cubicBezTo>
                      <a:pt x="119" y="597"/>
                      <a:pt x="119" y="597"/>
                      <a:pt x="119" y="597"/>
                    </a:cubicBezTo>
                    <a:cubicBezTo>
                      <a:pt x="119" y="597"/>
                      <a:pt x="136" y="616"/>
                      <a:pt x="141" y="619"/>
                    </a:cubicBezTo>
                    <a:cubicBezTo>
                      <a:pt x="146" y="622"/>
                      <a:pt x="162" y="628"/>
                      <a:pt x="162" y="628"/>
                    </a:cubicBezTo>
                    <a:cubicBezTo>
                      <a:pt x="159" y="594"/>
                      <a:pt x="159" y="594"/>
                      <a:pt x="159" y="594"/>
                    </a:cubicBezTo>
                    <a:cubicBezTo>
                      <a:pt x="159" y="594"/>
                      <a:pt x="181" y="583"/>
                      <a:pt x="182" y="568"/>
                    </a:cubicBezTo>
                    <a:cubicBezTo>
                      <a:pt x="183" y="553"/>
                      <a:pt x="183" y="542"/>
                      <a:pt x="183" y="542"/>
                    </a:cubicBezTo>
                    <a:cubicBezTo>
                      <a:pt x="202" y="525"/>
                      <a:pt x="202" y="525"/>
                      <a:pt x="202" y="525"/>
                    </a:cubicBezTo>
                    <a:cubicBezTo>
                      <a:pt x="236" y="526"/>
                      <a:pt x="236" y="526"/>
                      <a:pt x="236" y="526"/>
                    </a:cubicBezTo>
                    <a:cubicBezTo>
                      <a:pt x="236" y="526"/>
                      <a:pt x="235" y="520"/>
                      <a:pt x="249" y="519"/>
                    </a:cubicBezTo>
                    <a:cubicBezTo>
                      <a:pt x="263" y="518"/>
                      <a:pt x="262" y="528"/>
                      <a:pt x="269" y="529"/>
                    </a:cubicBezTo>
                    <a:cubicBezTo>
                      <a:pt x="276" y="530"/>
                      <a:pt x="288" y="530"/>
                      <a:pt x="288" y="530"/>
                    </a:cubicBezTo>
                    <a:cubicBezTo>
                      <a:pt x="305" y="544"/>
                      <a:pt x="305" y="544"/>
                      <a:pt x="305" y="544"/>
                    </a:cubicBezTo>
                    <a:cubicBezTo>
                      <a:pt x="305" y="544"/>
                      <a:pt x="310" y="566"/>
                      <a:pt x="319" y="565"/>
                    </a:cubicBezTo>
                    <a:cubicBezTo>
                      <a:pt x="328" y="564"/>
                      <a:pt x="352" y="544"/>
                      <a:pt x="364" y="544"/>
                    </a:cubicBezTo>
                    <a:cubicBezTo>
                      <a:pt x="376" y="544"/>
                      <a:pt x="388" y="572"/>
                      <a:pt x="407" y="573"/>
                    </a:cubicBezTo>
                    <a:cubicBezTo>
                      <a:pt x="426" y="574"/>
                      <a:pt x="442" y="578"/>
                      <a:pt x="442" y="578"/>
                    </a:cubicBezTo>
                    <a:cubicBezTo>
                      <a:pt x="442" y="578"/>
                      <a:pt x="454" y="543"/>
                      <a:pt x="496" y="543"/>
                    </a:cubicBezTo>
                    <a:cubicBezTo>
                      <a:pt x="538" y="543"/>
                      <a:pt x="554" y="557"/>
                      <a:pt x="554" y="557"/>
                    </a:cubicBezTo>
                    <a:cubicBezTo>
                      <a:pt x="572" y="558"/>
                      <a:pt x="572" y="558"/>
                      <a:pt x="572" y="558"/>
                    </a:cubicBezTo>
                    <a:cubicBezTo>
                      <a:pt x="572" y="558"/>
                      <a:pt x="590" y="545"/>
                      <a:pt x="597" y="541"/>
                    </a:cubicBezTo>
                    <a:cubicBezTo>
                      <a:pt x="604" y="537"/>
                      <a:pt x="613" y="540"/>
                      <a:pt x="613" y="540"/>
                    </a:cubicBezTo>
                    <a:cubicBezTo>
                      <a:pt x="613" y="540"/>
                      <a:pt x="617" y="526"/>
                      <a:pt x="621" y="526"/>
                    </a:cubicBezTo>
                    <a:cubicBezTo>
                      <a:pt x="622" y="526"/>
                      <a:pt x="623" y="526"/>
                      <a:pt x="624" y="526"/>
                    </a:cubicBezTo>
                    <a:cubicBezTo>
                      <a:pt x="621" y="484"/>
                      <a:pt x="621" y="484"/>
                      <a:pt x="621" y="484"/>
                    </a:cubicBezTo>
                    <a:cubicBezTo>
                      <a:pt x="634" y="479"/>
                      <a:pt x="634" y="479"/>
                      <a:pt x="634" y="479"/>
                    </a:cubicBezTo>
                    <a:cubicBezTo>
                      <a:pt x="634" y="479"/>
                      <a:pt x="644" y="442"/>
                      <a:pt x="656" y="426"/>
                    </a:cubicBezTo>
                    <a:cubicBezTo>
                      <a:pt x="667" y="409"/>
                      <a:pt x="717" y="356"/>
                      <a:pt x="717" y="356"/>
                    </a:cubicBezTo>
                    <a:cubicBezTo>
                      <a:pt x="727" y="194"/>
                      <a:pt x="727" y="194"/>
                      <a:pt x="727" y="194"/>
                    </a:cubicBezTo>
                    <a:cubicBezTo>
                      <a:pt x="741" y="169"/>
                      <a:pt x="741" y="169"/>
                      <a:pt x="741" y="169"/>
                    </a:cubicBezTo>
                    <a:cubicBezTo>
                      <a:pt x="721" y="145"/>
                      <a:pt x="721" y="145"/>
                      <a:pt x="721" y="145"/>
                    </a:cubicBezTo>
                    <a:cubicBezTo>
                      <a:pt x="716" y="129"/>
                      <a:pt x="716" y="129"/>
                      <a:pt x="716" y="129"/>
                    </a:cubicBezTo>
                    <a:cubicBezTo>
                      <a:pt x="697" y="105"/>
                      <a:pt x="697" y="105"/>
                      <a:pt x="697" y="105"/>
                    </a:cubicBezTo>
                    <a:cubicBezTo>
                      <a:pt x="704" y="72"/>
                      <a:pt x="704" y="72"/>
                      <a:pt x="704" y="72"/>
                    </a:cubicBezTo>
                    <a:cubicBezTo>
                      <a:pt x="692" y="28"/>
                      <a:pt x="692" y="28"/>
                      <a:pt x="692" y="28"/>
                    </a:cubicBezTo>
                    <a:cubicBezTo>
                      <a:pt x="676" y="37"/>
                      <a:pt x="662" y="44"/>
                      <a:pt x="657" y="45"/>
                    </a:cubicBezTo>
                    <a:cubicBezTo>
                      <a:pt x="646" y="46"/>
                      <a:pt x="630" y="18"/>
                      <a:pt x="623" y="16"/>
                    </a:cubicBezTo>
                    <a:cubicBezTo>
                      <a:pt x="616" y="14"/>
                      <a:pt x="576" y="6"/>
                      <a:pt x="576" y="6"/>
                    </a:cubicBezTo>
                    <a:cubicBezTo>
                      <a:pt x="551" y="0"/>
                      <a:pt x="551" y="0"/>
                      <a:pt x="551" y="0"/>
                    </a:cubicBezTo>
                    <a:cubicBezTo>
                      <a:pt x="551" y="0"/>
                      <a:pt x="364" y="136"/>
                      <a:pt x="342" y="151"/>
                    </a:cubicBezTo>
                    <a:cubicBezTo>
                      <a:pt x="320" y="166"/>
                      <a:pt x="275" y="219"/>
                      <a:pt x="261" y="221"/>
                    </a:cubicBezTo>
                    <a:cubicBezTo>
                      <a:pt x="251" y="222"/>
                      <a:pt x="210" y="231"/>
                      <a:pt x="190" y="235"/>
                    </a:cubicBezTo>
                    <a:cubicBezTo>
                      <a:pt x="190" y="372"/>
                      <a:pt x="190" y="372"/>
                      <a:pt x="190" y="372"/>
                    </a:cubicBezTo>
                    <a:cubicBezTo>
                      <a:pt x="175" y="387"/>
                      <a:pt x="175" y="387"/>
                      <a:pt x="175" y="387"/>
                    </a:cubicBezTo>
                    <a:cubicBezTo>
                      <a:pt x="175" y="387"/>
                      <a:pt x="175" y="420"/>
                      <a:pt x="160" y="427"/>
                    </a:cubicBezTo>
                    <a:cubicBezTo>
                      <a:pt x="138" y="438"/>
                      <a:pt x="131" y="432"/>
                      <a:pt x="131" y="432"/>
                    </a:cubicBezTo>
                    <a:cubicBezTo>
                      <a:pt x="124" y="437"/>
                      <a:pt x="124" y="437"/>
                      <a:pt x="124" y="437"/>
                    </a:cubicBezTo>
                    <a:cubicBezTo>
                      <a:pt x="93" y="435"/>
                      <a:pt x="93" y="435"/>
                      <a:pt x="93" y="435"/>
                    </a:cubicBezTo>
                    <a:cubicBezTo>
                      <a:pt x="92" y="444"/>
                      <a:pt x="92" y="444"/>
                      <a:pt x="92" y="444"/>
                    </a:cubicBezTo>
                    <a:cubicBezTo>
                      <a:pt x="50" y="443"/>
                      <a:pt x="50" y="443"/>
                      <a:pt x="50" y="443"/>
                    </a:cubicBezTo>
                    <a:cubicBezTo>
                      <a:pt x="32" y="455"/>
                      <a:pt x="32" y="455"/>
                      <a:pt x="32" y="455"/>
                    </a:cubicBezTo>
                    <a:cubicBezTo>
                      <a:pt x="0" y="462"/>
                      <a:pt x="0" y="462"/>
                      <a:pt x="0" y="462"/>
                    </a:cubicBezTo>
                    <a:cubicBezTo>
                      <a:pt x="1" y="485"/>
                      <a:pt x="1" y="485"/>
                      <a:pt x="1" y="485"/>
                    </a:cubicBezTo>
                    <a:cubicBezTo>
                      <a:pt x="4" y="494"/>
                      <a:pt x="4" y="494"/>
                      <a:pt x="4" y="494"/>
                    </a:cubicBezTo>
                    <a:cubicBezTo>
                      <a:pt x="4" y="494"/>
                      <a:pt x="3" y="518"/>
                      <a:pt x="13" y="525"/>
                    </a:cubicBezTo>
                    <a:cubicBezTo>
                      <a:pt x="23" y="532"/>
                      <a:pt x="35" y="531"/>
                      <a:pt x="35" y="531"/>
                    </a:cubicBezTo>
                    <a:close/>
                  </a:path>
                </a:pathLst>
              </a:custGeom>
              <a:solidFill>
                <a:schemeClr val="bg1">
                  <a:lumMod val="85000"/>
                </a:schemeClr>
              </a:solidFill>
              <a:ln w="3175" cap="flat" cmpd="sng">
                <a:solidFill>
                  <a:schemeClr val="bg1">
                    <a:lumMod val="85000"/>
                  </a:schemeClr>
                </a:solidFill>
                <a:prstDash val="solid"/>
                <a:miter lim="800000"/>
                <a:headEnd type="none" w="med" len="med"/>
                <a:tailEnd type="none" w="med" len="med"/>
              </a:ln>
              <a:effectLst/>
              <a:extLst/>
            </p:spPr>
            <p:txBody>
              <a:bodyPr/>
              <a:lstStyle/>
              <a:p>
                <a:endParaRPr lang="de-DE" sz="1350"/>
              </a:p>
            </p:txBody>
          </p:sp>
          <p:sp>
            <p:nvSpPr>
              <p:cNvPr id="121" name="Freeform 307"/>
              <p:cNvSpPr>
                <a:spLocks/>
              </p:cNvSpPr>
              <p:nvPr/>
            </p:nvSpPr>
            <p:spPr bwMode="gray">
              <a:xfrm>
                <a:off x="9903187" y="823685"/>
                <a:ext cx="362319" cy="361559"/>
              </a:xfrm>
              <a:custGeom>
                <a:avLst/>
                <a:gdLst>
                  <a:gd name="T0" fmla="*/ 212 w 983"/>
                  <a:gd name="T1" fmla="*/ 357 h 981"/>
                  <a:gd name="T2" fmla="*/ 155 w 983"/>
                  <a:gd name="T3" fmla="*/ 390 h 981"/>
                  <a:gd name="T4" fmla="*/ 136 w 983"/>
                  <a:gd name="T5" fmla="*/ 399 h 981"/>
                  <a:gd name="T6" fmla="*/ 111 w 983"/>
                  <a:gd name="T7" fmla="*/ 404 h 981"/>
                  <a:gd name="T8" fmla="*/ 81 w 983"/>
                  <a:gd name="T9" fmla="*/ 417 h 981"/>
                  <a:gd name="T10" fmla="*/ 40 w 983"/>
                  <a:gd name="T11" fmla="*/ 454 h 981"/>
                  <a:gd name="T12" fmla="*/ 35 w 983"/>
                  <a:gd name="T13" fmla="*/ 511 h 981"/>
                  <a:gd name="T14" fmla="*/ 37 w 983"/>
                  <a:gd name="T15" fmla="*/ 513 h 981"/>
                  <a:gd name="T16" fmla="*/ 208 w 983"/>
                  <a:gd name="T17" fmla="*/ 656 h 981"/>
                  <a:gd name="T18" fmla="*/ 481 w 983"/>
                  <a:gd name="T19" fmla="*/ 882 h 981"/>
                  <a:gd name="T20" fmla="*/ 510 w 983"/>
                  <a:gd name="T21" fmla="*/ 904 h 981"/>
                  <a:gd name="T22" fmla="*/ 538 w 983"/>
                  <a:gd name="T23" fmla="*/ 923 h 981"/>
                  <a:gd name="T24" fmla="*/ 582 w 983"/>
                  <a:gd name="T25" fmla="*/ 953 h 981"/>
                  <a:gd name="T26" fmla="*/ 610 w 983"/>
                  <a:gd name="T27" fmla="*/ 973 h 981"/>
                  <a:gd name="T28" fmla="*/ 774 w 983"/>
                  <a:gd name="T29" fmla="*/ 886 h 981"/>
                  <a:gd name="T30" fmla="*/ 963 w 983"/>
                  <a:gd name="T31" fmla="*/ 691 h 981"/>
                  <a:gd name="T32" fmla="*/ 909 w 983"/>
                  <a:gd name="T33" fmla="*/ 684 h 981"/>
                  <a:gd name="T34" fmla="*/ 893 w 983"/>
                  <a:gd name="T35" fmla="*/ 639 h 981"/>
                  <a:gd name="T36" fmla="*/ 889 w 983"/>
                  <a:gd name="T37" fmla="*/ 569 h 981"/>
                  <a:gd name="T38" fmla="*/ 880 w 983"/>
                  <a:gd name="T39" fmla="*/ 515 h 981"/>
                  <a:gd name="T40" fmla="*/ 883 w 983"/>
                  <a:gd name="T41" fmla="*/ 488 h 981"/>
                  <a:gd name="T42" fmla="*/ 862 w 983"/>
                  <a:gd name="T43" fmla="*/ 381 h 981"/>
                  <a:gd name="T44" fmla="*/ 870 w 983"/>
                  <a:gd name="T45" fmla="*/ 373 h 981"/>
                  <a:gd name="T46" fmla="*/ 817 w 983"/>
                  <a:gd name="T47" fmla="*/ 252 h 981"/>
                  <a:gd name="T48" fmla="*/ 789 w 983"/>
                  <a:gd name="T49" fmla="*/ 213 h 981"/>
                  <a:gd name="T50" fmla="*/ 782 w 983"/>
                  <a:gd name="T51" fmla="*/ 194 h 981"/>
                  <a:gd name="T52" fmla="*/ 798 w 983"/>
                  <a:gd name="T53" fmla="*/ 148 h 981"/>
                  <a:gd name="T54" fmla="*/ 820 w 983"/>
                  <a:gd name="T55" fmla="*/ 105 h 981"/>
                  <a:gd name="T56" fmla="*/ 820 w 983"/>
                  <a:gd name="T57" fmla="*/ 38 h 981"/>
                  <a:gd name="T58" fmla="*/ 835 w 983"/>
                  <a:gd name="T59" fmla="*/ 21 h 981"/>
                  <a:gd name="T60" fmla="*/ 815 w 983"/>
                  <a:gd name="T61" fmla="*/ 10 h 981"/>
                  <a:gd name="T62" fmla="*/ 779 w 983"/>
                  <a:gd name="T63" fmla="*/ 3 h 981"/>
                  <a:gd name="T64" fmla="*/ 769 w 983"/>
                  <a:gd name="T65" fmla="*/ 14 h 981"/>
                  <a:gd name="T66" fmla="*/ 728 w 983"/>
                  <a:gd name="T67" fmla="*/ 0 h 981"/>
                  <a:gd name="T68" fmla="*/ 704 w 983"/>
                  <a:gd name="T69" fmla="*/ 14 h 981"/>
                  <a:gd name="T70" fmla="*/ 631 w 983"/>
                  <a:gd name="T71" fmla="*/ 18 h 981"/>
                  <a:gd name="T72" fmla="*/ 545 w 983"/>
                  <a:gd name="T73" fmla="*/ 27 h 981"/>
                  <a:gd name="T74" fmla="*/ 503 w 983"/>
                  <a:gd name="T75" fmla="*/ 33 h 981"/>
                  <a:gd name="T76" fmla="*/ 446 w 983"/>
                  <a:gd name="T77" fmla="*/ 72 h 981"/>
                  <a:gd name="T78" fmla="*/ 355 w 983"/>
                  <a:gd name="T79" fmla="*/ 113 h 981"/>
                  <a:gd name="T80" fmla="*/ 349 w 983"/>
                  <a:gd name="T81" fmla="*/ 112 h 981"/>
                  <a:gd name="T82" fmla="*/ 360 w 983"/>
                  <a:gd name="T83" fmla="*/ 141 h 981"/>
                  <a:gd name="T84" fmla="*/ 365 w 983"/>
                  <a:gd name="T85" fmla="*/ 186 h 981"/>
                  <a:gd name="T86" fmla="*/ 364 w 983"/>
                  <a:gd name="T87" fmla="*/ 218 h 981"/>
                  <a:gd name="T88" fmla="*/ 375 w 983"/>
                  <a:gd name="T89" fmla="*/ 238 h 981"/>
                  <a:gd name="T90" fmla="*/ 382 w 983"/>
                  <a:gd name="T91" fmla="*/ 259 h 981"/>
                  <a:gd name="T92" fmla="*/ 343 w 983"/>
                  <a:gd name="T93" fmla="*/ 274 h 981"/>
                  <a:gd name="T94" fmla="*/ 321 w 983"/>
                  <a:gd name="T95" fmla="*/ 275 h 981"/>
                  <a:gd name="T96" fmla="*/ 303 w 983"/>
                  <a:gd name="T97" fmla="*/ 288 h 981"/>
                  <a:gd name="T98" fmla="*/ 267 w 983"/>
                  <a:gd name="T99" fmla="*/ 318 h 981"/>
                  <a:gd name="T100" fmla="*/ 260 w 983"/>
                  <a:gd name="T101" fmla="*/ 337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83" h="981">
                    <a:moveTo>
                      <a:pt x="242" y="356"/>
                    </a:moveTo>
                    <a:cubicBezTo>
                      <a:pt x="236" y="356"/>
                      <a:pt x="212" y="357"/>
                      <a:pt x="212" y="357"/>
                    </a:cubicBezTo>
                    <a:cubicBezTo>
                      <a:pt x="212" y="357"/>
                      <a:pt x="197" y="388"/>
                      <a:pt x="189" y="391"/>
                    </a:cubicBezTo>
                    <a:cubicBezTo>
                      <a:pt x="181" y="394"/>
                      <a:pt x="155" y="390"/>
                      <a:pt x="155" y="390"/>
                    </a:cubicBezTo>
                    <a:cubicBezTo>
                      <a:pt x="154" y="398"/>
                      <a:pt x="154" y="398"/>
                      <a:pt x="154" y="398"/>
                    </a:cubicBezTo>
                    <a:cubicBezTo>
                      <a:pt x="136" y="399"/>
                      <a:pt x="136" y="399"/>
                      <a:pt x="136" y="399"/>
                    </a:cubicBezTo>
                    <a:cubicBezTo>
                      <a:pt x="136" y="399"/>
                      <a:pt x="136" y="411"/>
                      <a:pt x="130" y="412"/>
                    </a:cubicBezTo>
                    <a:cubicBezTo>
                      <a:pt x="124" y="413"/>
                      <a:pt x="111" y="404"/>
                      <a:pt x="111" y="404"/>
                    </a:cubicBezTo>
                    <a:cubicBezTo>
                      <a:pt x="93" y="418"/>
                      <a:pt x="93" y="418"/>
                      <a:pt x="93" y="418"/>
                    </a:cubicBezTo>
                    <a:cubicBezTo>
                      <a:pt x="81" y="417"/>
                      <a:pt x="81" y="417"/>
                      <a:pt x="81" y="417"/>
                    </a:cubicBezTo>
                    <a:cubicBezTo>
                      <a:pt x="81" y="417"/>
                      <a:pt x="67" y="437"/>
                      <a:pt x="60" y="442"/>
                    </a:cubicBezTo>
                    <a:cubicBezTo>
                      <a:pt x="53" y="447"/>
                      <a:pt x="40" y="454"/>
                      <a:pt x="40" y="454"/>
                    </a:cubicBezTo>
                    <a:cubicBezTo>
                      <a:pt x="37" y="472"/>
                      <a:pt x="37" y="472"/>
                      <a:pt x="37" y="472"/>
                    </a:cubicBezTo>
                    <a:cubicBezTo>
                      <a:pt x="35" y="511"/>
                      <a:pt x="35" y="511"/>
                      <a:pt x="35" y="511"/>
                    </a:cubicBezTo>
                    <a:cubicBezTo>
                      <a:pt x="0" y="511"/>
                      <a:pt x="0" y="511"/>
                      <a:pt x="0" y="511"/>
                    </a:cubicBezTo>
                    <a:cubicBezTo>
                      <a:pt x="37" y="513"/>
                      <a:pt x="37" y="513"/>
                      <a:pt x="37" y="513"/>
                    </a:cubicBezTo>
                    <a:cubicBezTo>
                      <a:pt x="35" y="535"/>
                      <a:pt x="35" y="535"/>
                      <a:pt x="35" y="535"/>
                    </a:cubicBezTo>
                    <a:cubicBezTo>
                      <a:pt x="208" y="656"/>
                      <a:pt x="208" y="656"/>
                      <a:pt x="208" y="656"/>
                    </a:cubicBezTo>
                    <a:cubicBezTo>
                      <a:pt x="482" y="865"/>
                      <a:pt x="482" y="865"/>
                      <a:pt x="482" y="865"/>
                    </a:cubicBezTo>
                    <a:cubicBezTo>
                      <a:pt x="481" y="882"/>
                      <a:pt x="481" y="882"/>
                      <a:pt x="481" y="882"/>
                    </a:cubicBezTo>
                    <a:cubicBezTo>
                      <a:pt x="481" y="882"/>
                      <a:pt x="498" y="878"/>
                      <a:pt x="500" y="886"/>
                    </a:cubicBezTo>
                    <a:cubicBezTo>
                      <a:pt x="502" y="894"/>
                      <a:pt x="500" y="901"/>
                      <a:pt x="510" y="904"/>
                    </a:cubicBezTo>
                    <a:cubicBezTo>
                      <a:pt x="520" y="907"/>
                      <a:pt x="533" y="905"/>
                      <a:pt x="533" y="905"/>
                    </a:cubicBezTo>
                    <a:cubicBezTo>
                      <a:pt x="538" y="923"/>
                      <a:pt x="538" y="923"/>
                      <a:pt x="538" y="923"/>
                    </a:cubicBezTo>
                    <a:cubicBezTo>
                      <a:pt x="538" y="923"/>
                      <a:pt x="561" y="917"/>
                      <a:pt x="571" y="925"/>
                    </a:cubicBezTo>
                    <a:cubicBezTo>
                      <a:pt x="581" y="933"/>
                      <a:pt x="582" y="953"/>
                      <a:pt x="582" y="953"/>
                    </a:cubicBezTo>
                    <a:cubicBezTo>
                      <a:pt x="582" y="953"/>
                      <a:pt x="558" y="967"/>
                      <a:pt x="573" y="974"/>
                    </a:cubicBezTo>
                    <a:cubicBezTo>
                      <a:pt x="588" y="981"/>
                      <a:pt x="610" y="973"/>
                      <a:pt x="610" y="973"/>
                    </a:cubicBezTo>
                    <a:cubicBezTo>
                      <a:pt x="610" y="973"/>
                      <a:pt x="679" y="958"/>
                      <a:pt x="693" y="956"/>
                    </a:cubicBezTo>
                    <a:cubicBezTo>
                      <a:pt x="707" y="954"/>
                      <a:pt x="752" y="901"/>
                      <a:pt x="774" y="886"/>
                    </a:cubicBezTo>
                    <a:cubicBezTo>
                      <a:pt x="796" y="871"/>
                      <a:pt x="983" y="735"/>
                      <a:pt x="983" y="735"/>
                    </a:cubicBezTo>
                    <a:cubicBezTo>
                      <a:pt x="983" y="735"/>
                      <a:pt x="968" y="694"/>
                      <a:pt x="963" y="691"/>
                    </a:cubicBezTo>
                    <a:cubicBezTo>
                      <a:pt x="958" y="688"/>
                      <a:pt x="930" y="675"/>
                      <a:pt x="924" y="678"/>
                    </a:cubicBezTo>
                    <a:cubicBezTo>
                      <a:pt x="918" y="681"/>
                      <a:pt x="913" y="686"/>
                      <a:pt x="909" y="684"/>
                    </a:cubicBezTo>
                    <a:cubicBezTo>
                      <a:pt x="905" y="682"/>
                      <a:pt x="893" y="671"/>
                      <a:pt x="893" y="664"/>
                    </a:cubicBezTo>
                    <a:cubicBezTo>
                      <a:pt x="893" y="657"/>
                      <a:pt x="898" y="647"/>
                      <a:pt x="893" y="639"/>
                    </a:cubicBezTo>
                    <a:cubicBezTo>
                      <a:pt x="888" y="631"/>
                      <a:pt x="861" y="595"/>
                      <a:pt x="862" y="589"/>
                    </a:cubicBezTo>
                    <a:cubicBezTo>
                      <a:pt x="863" y="583"/>
                      <a:pt x="889" y="581"/>
                      <a:pt x="889" y="569"/>
                    </a:cubicBezTo>
                    <a:cubicBezTo>
                      <a:pt x="889" y="557"/>
                      <a:pt x="885" y="551"/>
                      <a:pt x="885" y="551"/>
                    </a:cubicBezTo>
                    <a:cubicBezTo>
                      <a:pt x="880" y="515"/>
                      <a:pt x="880" y="515"/>
                      <a:pt x="880" y="515"/>
                    </a:cubicBezTo>
                    <a:cubicBezTo>
                      <a:pt x="889" y="502"/>
                      <a:pt x="889" y="502"/>
                      <a:pt x="889" y="502"/>
                    </a:cubicBezTo>
                    <a:cubicBezTo>
                      <a:pt x="883" y="488"/>
                      <a:pt x="883" y="488"/>
                      <a:pt x="883" y="488"/>
                    </a:cubicBezTo>
                    <a:cubicBezTo>
                      <a:pt x="883" y="488"/>
                      <a:pt x="892" y="458"/>
                      <a:pt x="891" y="448"/>
                    </a:cubicBezTo>
                    <a:cubicBezTo>
                      <a:pt x="890" y="438"/>
                      <a:pt x="863" y="387"/>
                      <a:pt x="862" y="381"/>
                    </a:cubicBezTo>
                    <a:cubicBezTo>
                      <a:pt x="862" y="378"/>
                      <a:pt x="866" y="376"/>
                      <a:pt x="870" y="373"/>
                    </a:cubicBezTo>
                    <a:cubicBezTo>
                      <a:pt x="870" y="373"/>
                      <a:pt x="870" y="373"/>
                      <a:pt x="870" y="373"/>
                    </a:cubicBezTo>
                    <a:cubicBezTo>
                      <a:pt x="864" y="350"/>
                      <a:pt x="849" y="288"/>
                      <a:pt x="849" y="277"/>
                    </a:cubicBezTo>
                    <a:cubicBezTo>
                      <a:pt x="849" y="264"/>
                      <a:pt x="817" y="252"/>
                      <a:pt x="817" y="252"/>
                    </a:cubicBezTo>
                    <a:cubicBezTo>
                      <a:pt x="817" y="252"/>
                      <a:pt x="817" y="234"/>
                      <a:pt x="816" y="226"/>
                    </a:cubicBezTo>
                    <a:cubicBezTo>
                      <a:pt x="815" y="218"/>
                      <a:pt x="789" y="213"/>
                      <a:pt x="789" y="213"/>
                    </a:cubicBezTo>
                    <a:cubicBezTo>
                      <a:pt x="789" y="194"/>
                      <a:pt x="789" y="194"/>
                      <a:pt x="789" y="194"/>
                    </a:cubicBezTo>
                    <a:cubicBezTo>
                      <a:pt x="782" y="194"/>
                      <a:pt x="782" y="194"/>
                      <a:pt x="782" y="194"/>
                    </a:cubicBezTo>
                    <a:cubicBezTo>
                      <a:pt x="782" y="194"/>
                      <a:pt x="782" y="181"/>
                      <a:pt x="782" y="171"/>
                    </a:cubicBezTo>
                    <a:cubicBezTo>
                      <a:pt x="782" y="161"/>
                      <a:pt x="798" y="148"/>
                      <a:pt x="798" y="148"/>
                    </a:cubicBezTo>
                    <a:cubicBezTo>
                      <a:pt x="812" y="137"/>
                      <a:pt x="812" y="137"/>
                      <a:pt x="812" y="137"/>
                    </a:cubicBezTo>
                    <a:cubicBezTo>
                      <a:pt x="812" y="137"/>
                      <a:pt x="819" y="115"/>
                      <a:pt x="820" y="105"/>
                    </a:cubicBezTo>
                    <a:cubicBezTo>
                      <a:pt x="821" y="95"/>
                      <a:pt x="819" y="83"/>
                      <a:pt x="815" y="76"/>
                    </a:cubicBezTo>
                    <a:cubicBezTo>
                      <a:pt x="811" y="69"/>
                      <a:pt x="820" y="38"/>
                      <a:pt x="820" y="38"/>
                    </a:cubicBezTo>
                    <a:cubicBezTo>
                      <a:pt x="807" y="34"/>
                      <a:pt x="807" y="34"/>
                      <a:pt x="807" y="34"/>
                    </a:cubicBezTo>
                    <a:cubicBezTo>
                      <a:pt x="835" y="21"/>
                      <a:pt x="835" y="21"/>
                      <a:pt x="835" y="21"/>
                    </a:cubicBezTo>
                    <a:cubicBezTo>
                      <a:pt x="835" y="11"/>
                      <a:pt x="835" y="11"/>
                      <a:pt x="835" y="11"/>
                    </a:cubicBezTo>
                    <a:cubicBezTo>
                      <a:pt x="826" y="11"/>
                      <a:pt x="815" y="10"/>
                      <a:pt x="815" y="10"/>
                    </a:cubicBezTo>
                    <a:cubicBezTo>
                      <a:pt x="806" y="15"/>
                      <a:pt x="806" y="15"/>
                      <a:pt x="806" y="15"/>
                    </a:cubicBezTo>
                    <a:cubicBezTo>
                      <a:pt x="779" y="3"/>
                      <a:pt x="779" y="3"/>
                      <a:pt x="779" y="3"/>
                    </a:cubicBezTo>
                    <a:cubicBezTo>
                      <a:pt x="769" y="5"/>
                      <a:pt x="769" y="5"/>
                      <a:pt x="769" y="5"/>
                    </a:cubicBezTo>
                    <a:cubicBezTo>
                      <a:pt x="769" y="14"/>
                      <a:pt x="769" y="14"/>
                      <a:pt x="769" y="14"/>
                    </a:cubicBezTo>
                    <a:cubicBezTo>
                      <a:pt x="744" y="12"/>
                      <a:pt x="744" y="12"/>
                      <a:pt x="744" y="12"/>
                    </a:cubicBezTo>
                    <a:cubicBezTo>
                      <a:pt x="728" y="0"/>
                      <a:pt x="728" y="0"/>
                      <a:pt x="728" y="0"/>
                    </a:cubicBezTo>
                    <a:cubicBezTo>
                      <a:pt x="724" y="19"/>
                      <a:pt x="724" y="19"/>
                      <a:pt x="724" y="19"/>
                    </a:cubicBezTo>
                    <a:cubicBezTo>
                      <a:pt x="704" y="14"/>
                      <a:pt x="704" y="14"/>
                      <a:pt x="704" y="14"/>
                    </a:cubicBezTo>
                    <a:cubicBezTo>
                      <a:pt x="686" y="29"/>
                      <a:pt x="686" y="29"/>
                      <a:pt x="686" y="29"/>
                    </a:cubicBezTo>
                    <a:cubicBezTo>
                      <a:pt x="686" y="29"/>
                      <a:pt x="662" y="17"/>
                      <a:pt x="631" y="18"/>
                    </a:cubicBezTo>
                    <a:cubicBezTo>
                      <a:pt x="600" y="19"/>
                      <a:pt x="599" y="26"/>
                      <a:pt x="585" y="27"/>
                    </a:cubicBezTo>
                    <a:cubicBezTo>
                      <a:pt x="571" y="28"/>
                      <a:pt x="545" y="27"/>
                      <a:pt x="545" y="27"/>
                    </a:cubicBezTo>
                    <a:cubicBezTo>
                      <a:pt x="542" y="34"/>
                      <a:pt x="542" y="34"/>
                      <a:pt x="542" y="34"/>
                    </a:cubicBezTo>
                    <a:cubicBezTo>
                      <a:pt x="503" y="33"/>
                      <a:pt x="503" y="33"/>
                      <a:pt x="503" y="33"/>
                    </a:cubicBezTo>
                    <a:cubicBezTo>
                      <a:pt x="503" y="33"/>
                      <a:pt x="456" y="43"/>
                      <a:pt x="455" y="51"/>
                    </a:cubicBezTo>
                    <a:cubicBezTo>
                      <a:pt x="454" y="59"/>
                      <a:pt x="446" y="72"/>
                      <a:pt x="446" y="72"/>
                    </a:cubicBezTo>
                    <a:cubicBezTo>
                      <a:pt x="446" y="72"/>
                      <a:pt x="396" y="74"/>
                      <a:pt x="394" y="83"/>
                    </a:cubicBezTo>
                    <a:cubicBezTo>
                      <a:pt x="392" y="92"/>
                      <a:pt x="370" y="113"/>
                      <a:pt x="355" y="113"/>
                    </a:cubicBezTo>
                    <a:cubicBezTo>
                      <a:pt x="353" y="113"/>
                      <a:pt x="351" y="113"/>
                      <a:pt x="349" y="112"/>
                    </a:cubicBezTo>
                    <a:cubicBezTo>
                      <a:pt x="349" y="112"/>
                      <a:pt x="349" y="112"/>
                      <a:pt x="349" y="112"/>
                    </a:cubicBezTo>
                    <a:cubicBezTo>
                      <a:pt x="350" y="116"/>
                      <a:pt x="354" y="125"/>
                      <a:pt x="364" y="129"/>
                    </a:cubicBezTo>
                    <a:cubicBezTo>
                      <a:pt x="364" y="130"/>
                      <a:pt x="360" y="141"/>
                      <a:pt x="360" y="141"/>
                    </a:cubicBezTo>
                    <a:cubicBezTo>
                      <a:pt x="368" y="141"/>
                      <a:pt x="368" y="141"/>
                      <a:pt x="368" y="141"/>
                    </a:cubicBezTo>
                    <a:cubicBezTo>
                      <a:pt x="365" y="186"/>
                      <a:pt x="365" y="186"/>
                      <a:pt x="365" y="186"/>
                    </a:cubicBezTo>
                    <a:cubicBezTo>
                      <a:pt x="371" y="197"/>
                      <a:pt x="371" y="197"/>
                      <a:pt x="371" y="197"/>
                    </a:cubicBezTo>
                    <a:cubicBezTo>
                      <a:pt x="364" y="218"/>
                      <a:pt x="364" y="218"/>
                      <a:pt x="364" y="218"/>
                    </a:cubicBezTo>
                    <a:cubicBezTo>
                      <a:pt x="378" y="218"/>
                      <a:pt x="378" y="218"/>
                      <a:pt x="378" y="218"/>
                    </a:cubicBezTo>
                    <a:cubicBezTo>
                      <a:pt x="375" y="238"/>
                      <a:pt x="375" y="238"/>
                      <a:pt x="375" y="238"/>
                    </a:cubicBezTo>
                    <a:cubicBezTo>
                      <a:pt x="393" y="250"/>
                      <a:pt x="393" y="250"/>
                      <a:pt x="393" y="250"/>
                    </a:cubicBezTo>
                    <a:cubicBezTo>
                      <a:pt x="393" y="250"/>
                      <a:pt x="384" y="256"/>
                      <a:pt x="382" y="259"/>
                    </a:cubicBezTo>
                    <a:cubicBezTo>
                      <a:pt x="380" y="262"/>
                      <a:pt x="381" y="269"/>
                      <a:pt x="381" y="269"/>
                    </a:cubicBezTo>
                    <a:cubicBezTo>
                      <a:pt x="343" y="274"/>
                      <a:pt x="343" y="274"/>
                      <a:pt x="343" y="274"/>
                    </a:cubicBezTo>
                    <a:cubicBezTo>
                      <a:pt x="343" y="274"/>
                      <a:pt x="333" y="268"/>
                      <a:pt x="329" y="268"/>
                    </a:cubicBezTo>
                    <a:cubicBezTo>
                      <a:pt x="325" y="268"/>
                      <a:pt x="321" y="275"/>
                      <a:pt x="321" y="275"/>
                    </a:cubicBezTo>
                    <a:cubicBezTo>
                      <a:pt x="321" y="275"/>
                      <a:pt x="313" y="270"/>
                      <a:pt x="308" y="273"/>
                    </a:cubicBezTo>
                    <a:cubicBezTo>
                      <a:pt x="303" y="276"/>
                      <a:pt x="310" y="283"/>
                      <a:pt x="303" y="288"/>
                    </a:cubicBezTo>
                    <a:cubicBezTo>
                      <a:pt x="296" y="293"/>
                      <a:pt x="274" y="287"/>
                      <a:pt x="266" y="294"/>
                    </a:cubicBezTo>
                    <a:cubicBezTo>
                      <a:pt x="258" y="301"/>
                      <a:pt x="267" y="318"/>
                      <a:pt x="267" y="318"/>
                    </a:cubicBezTo>
                    <a:cubicBezTo>
                      <a:pt x="277" y="330"/>
                      <a:pt x="277" y="330"/>
                      <a:pt x="277" y="330"/>
                    </a:cubicBezTo>
                    <a:cubicBezTo>
                      <a:pt x="260" y="337"/>
                      <a:pt x="260" y="337"/>
                      <a:pt x="260" y="337"/>
                    </a:cubicBezTo>
                    <a:cubicBezTo>
                      <a:pt x="260" y="337"/>
                      <a:pt x="248" y="356"/>
                      <a:pt x="242" y="356"/>
                    </a:cubicBezTo>
                    <a:close/>
                  </a:path>
                </a:pathLst>
              </a:custGeom>
              <a:solidFill>
                <a:schemeClr val="bg1">
                  <a:lumMod val="85000"/>
                </a:schemeClr>
              </a:solidFill>
              <a:ln w="3175" cap="flat" cmpd="sng">
                <a:solidFill>
                  <a:schemeClr val="bg1">
                    <a:lumMod val="85000"/>
                  </a:schemeClr>
                </a:solidFill>
                <a:prstDash val="solid"/>
                <a:miter lim="800000"/>
                <a:headEnd type="none" w="med" len="med"/>
                <a:tailEnd type="none" w="med" len="med"/>
              </a:ln>
              <a:effectLst/>
              <a:extLst/>
            </p:spPr>
            <p:txBody>
              <a:bodyPr/>
              <a:lstStyle/>
              <a:p>
                <a:endParaRPr lang="de-DE" sz="1350"/>
              </a:p>
            </p:txBody>
          </p:sp>
          <p:sp>
            <p:nvSpPr>
              <p:cNvPr id="122" name="Freeform 308"/>
              <p:cNvSpPr>
                <a:spLocks/>
              </p:cNvSpPr>
              <p:nvPr/>
            </p:nvSpPr>
            <p:spPr bwMode="gray">
              <a:xfrm>
                <a:off x="10220431" y="902611"/>
                <a:ext cx="269361" cy="271559"/>
              </a:xfrm>
              <a:custGeom>
                <a:avLst/>
                <a:gdLst>
                  <a:gd name="T0" fmla="*/ 104 w 731"/>
                  <a:gd name="T1" fmla="*/ 37 h 737"/>
                  <a:gd name="T2" fmla="*/ 69 w 731"/>
                  <a:gd name="T3" fmla="*/ 55 h 737"/>
                  <a:gd name="T4" fmla="*/ 50 w 731"/>
                  <a:gd name="T5" fmla="*/ 78 h 737"/>
                  <a:gd name="T6" fmla="*/ 35 w 731"/>
                  <a:gd name="T7" fmla="*/ 89 h 737"/>
                  <a:gd name="T8" fmla="*/ 44 w 731"/>
                  <a:gd name="T9" fmla="*/ 127 h 737"/>
                  <a:gd name="T10" fmla="*/ 25 w 731"/>
                  <a:gd name="T11" fmla="*/ 153 h 737"/>
                  <a:gd name="T12" fmla="*/ 1 w 731"/>
                  <a:gd name="T13" fmla="*/ 167 h 737"/>
                  <a:gd name="T14" fmla="*/ 30 w 731"/>
                  <a:gd name="T15" fmla="*/ 234 h 737"/>
                  <a:gd name="T16" fmla="*/ 22 w 731"/>
                  <a:gd name="T17" fmla="*/ 274 h 737"/>
                  <a:gd name="T18" fmla="*/ 28 w 731"/>
                  <a:gd name="T19" fmla="*/ 288 h 737"/>
                  <a:gd name="T20" fmla="*/ 19 w 731"/>
                  <a:gd name="T21" fmla="*/ 301 h 737"/>
                  <a:gd name="T22" fmla="*/ 24 w 731"/>
                  <a:gd name="T23" fmla="*/ 337 h 737"/>
                  <a:gd name="T24" fmla="*/ 28 w 731"/>
                  <a:gd name="T25" fmla="*/ 355 h 737"/>
                  <a:gd name="T26" fmla="*/ 1 w 731"/>
                  <a:gd name="T27" fmla="*/ 375 h 737"/>
                  <a:gd name="T28" fmla="*/ 32 w 731"/>
                  <a:gd name="T29" fmla="*/ 425 h 737"/>
                  <a:gd name="T30" fmla="*/ 32 w 731"/>
                  <a:gd name="T31" fmla="*/ 450 h 737"/>
                  <a:gd name="T32" fmla="*/ 48 w 731"/>
                  <a:gd name="T33" fmla="*/ 470 h 737"/>
                  <a:gd name="T34" fmla="*/ 63 w 731"/>
                  <a:gd name="T35" fmla="*/ 464 h 737"/>
                  <a:gd name="T36" fmla="*/ 102 w 731"/>
                  <a:gd name="T37" fmla="*/ 477 h 737"/>
                  <a:gd name="T38" fmla="*/ 122 w 731"/>
                  <a:gd name="T39" fmla="*/ 521 h 737"/>
                  <a:gd name="T40" fmla="*/ 147 w 731"/>
                  <a:gd name="T41" fmla="*/ 527 h 737"/>
                  <a:gd name="T42" fmla="*/ 194 w 731"/>
                  <a:gd name="T43" fmla="*/ 537 h 737"/>
                  <a:gd name="T44" fmla="*/ 228 w 731"/>
                  <a:gd name="T45" fmla="*/ 566 h 737"/>
                  <a:gd name="T46" fmla="*/ 311 w 731"/>
                  <a:gd name="T47" fmla="*/ 521 h 737"/>
                  <a:gd name="T48" fmla="*/ 684 w 731"/>
                  <a:gd name="T49" fmla="*/ 737 h 737"/>
                  <a:gd name="T50" fmla="*/ 683 w 731"/>
                  <a:gd name="T51" fmla="*/ 708 h 737"/>
                  <a:gd name="T52" fmla="*/ 731 w 731"/>
                  <a:gd name="T53" fmla="*/ 707 h 737"/>
                  <a:gd name="T54" fmla="*/ 730 w 731"/>
                  <a:gd name="T55" fmla="*/ 599 h 737"/>
                  <a:gd name="T56" fmla="*/ 717 w 731"/>
                  <a:gd name="T57" fmla="*/ 201 h 737"/>
                  <a:gd name="T58" fmla="*/ 699 w 731"/>
                  <a:gd name="T59" fmla="*/ 163 h 737"/>
                  <a:gd name="T60" fmla="*/ 713 w 731"/>
                  <a:gd name="T61" fmla="*/ 135 h 737"/>
                  <a:gd name="T62" fmla="*/ 703 w 731"/>
                  <a:gd name="T63" fmla="*/ 115 h 737"/>
                  <a:gd name="T64" fmla="*/ 707 w 731"/>
                  <a:gd name="T65" fmla="*/ 94 h 737"/>
                  <a:gd name="T66" fmla="*/ 720 w 731"/>
                  <a:gd name="T67" fmla="*/ 81 h 737"/>
                  <a:gd name="T68" fmla="*/ 716 w 731"/>
                  <a:gd name="T69" fmla="*/ 63 h 737"/>
                  <a:gd name="T70" fmla="*/ 701 w 731"/>
                  <a:gd name="T71" fmla="*/ 68 h 737"/>
                  <a:gd name="T72" fmla="*/ 694 w 731"/>
                  <a:gd name="T73" fmla="*/ 59 h 737"/>
                  <a:gd name="T74" fmla="*/ 682 w 731"/>
                  <a:gd name="T75" fmla="*/ 67 h 737"/>
                  <a:gd name="T76" fmla="*/ 658 w 731"/>
                  <a:gd name="T77" fmla="*/ 50 h 737"/>
                  <a:gd name="T78" fmla="*/ 628 w 731"/>
                  <a:gd name="T79" fmla="*/ 49 h 737"/>
                  <a:gd name="T80" fmla="*/ 617 w 731"/>
                  <a:gd name="T81" fmla="*/ 28 h 737"/>
                  <a:gd name="T82" fmla="*/ 590 w 731"/>
                  <a:gd name="T83" fmla="*/ 23 h 737"/>
                  <a:gd name="T84" fmla="*/ 561 w 731"/>
                  <a:gd name="T85" fmla="*/ 15 h 737"/>
                  <a:gd name="T86" fmla="*/ 553 w 731"/>
                  <a:gd name="T87" fmla="*/ 23 h 737"/>
                  <a:gd name="T88" fmla="*/ 510 w 731"/>
                  <a:gd name="T89" fmla="*/ 31 h 737"/>
                  <a:gd name="T90" fmla="*/ 480 w 731"/>
                  <a:gd name="T91" fmla="*/ 70 h 737"/>
                  <a:gd name="T92" fmla="*/ 496 w 731"/>
                  <a:gd name="T93" fmla="*/ 114 h 737"/>
                  <a:gd name="T94" fmla="*/ 463 w 731"/>
                  <a:gd name="T95" fmla="*/ 154 h 737"/>
                  <a:gd name="T96" fmla="*/ 419 w 731"/>
                  <a:gd name="T97" fmla="*/ 144 h 737"/>
                  <a:gd name="T98" fmla="*/ 351 w 731"/>
                  <a:gd name="T99" fmla="*/ 105 h 737"/>
                  <a:gd name="T100" fmla="*/ 289 w 731"/>
                  <a:gd name="T101" fmla="*/ 97 h 737"/>
                  <a:gd name="T102" fmla="*/ 271 w 731"/>
                  <a:gd name="T103" fmla="*/ 53 h 737"/>
                  <a:gd name="T104" fmla="*/ 244 w 731"/>
                  <a:gd name="T105" fmla="*/ 40 h 737"/>
                  <a:gd name="T106" fmla="*/ 212 w 731"/>
                  <a:gd name="T107" fmla="*/ 21 h 737"/>
                  <a:gd name="T108" fmla="*/ 173 w 731"/>
                  <a:gd name="T109" fmla="*/ 20 h 737"/>
                  <a:gd name="T110" fmla="*/ 143 w 731"/>
                  <a:gd name="T111" fmla="*/ 24 h 737"/>
                  <a:gd name="T112" fmla="*/ 107 w 731"/>
                  <a:gd name="T113" fmla="*/ 3 h 737"/>
                  <a:gd name="T114" fmla="*/ 96 w 731"/>
                  <a:gd name="T115" fmla="*/ 0 h 737"/>
                  <a:gd name="T116" fmla="*/ 93 w 731"/>
                  <a:gd name="T117" fmla="*/ 27 h 737"/>
                  <a:gd name="T118" fmla="*/ 104 w 731"/>
                  <a:gd name="T119" fmla="*/ 37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1" h="737">
                    <a:moveTo>
                      <a:pt x="104" y="37"/>
                    </a:moveTo>
                    <a:cubicBezTo>
                      <a:pt x="100" y="45"/>
                      <a:pt x="75" y="49"/>
                      <a:pt x="69" y="55"/>
                    </a:cubicBezTo>
                    <a:cubicBezTo>
                      <a:pt x="63" y="61"/>
                      <a:pt x="50" y="78"/>
                      <a:pt x="50" y="78"/>
                    </a:cubicBezTo>
                    <a:cubicBezTo>
                      <a:pt x="50" y="78"/>
                      <a:pt x="37" y="83"/>
                      <a:pt x="35" y="89"/>
                    </a:cubicBezTo>
                    <a:cubicBezTo>
                      <a:pt x="33" y="95"/>
                      <a:pt x="43" y="115"/>
                      <a:pt x="44" y="127"/>
                    </a:cubicBezTo>
                    <a:cubicBezTo>
                      <a:pt x="45" y="139"/>
                      <a:pt x="25" y="153"/>
                      <a:pt x="25" y="153"/>
                    </a:cubicBezTo>
                    <a:cubicBezTo>
                      <a:pt x="25" y="153"/>
                      <a:pt x="0" y="161"/>
                      <a:pt x="1" y="167"/>
                    </a:cubicBezTo>
                    <a:cubicBezTo>
                      <a:pt x="2" y="173"/>
                      <a:pt x="29" y="224"/>
                      <a:pt x="30" y="234"/>
                    </a:cubicBezTo>
                    <a:cubicBezTo>
                      <a:pt x="31" y="244"/>
                      <a:pt x="22" y="274"/>
                      <a:pt x="22" y="274"/>
                    </a:cubicBezTo>
                    <a:cubicBezTo>
                      <a:pt x="28" y="288"/>
                      <a:pt x="28" y="288"/>
                      <a:pt x="28" y="288"/>
                    </a:cubicBezTo>
                    <a:cubicBezTo>
                      <a:pt x="19" y="301"/>
                      <a:pt x="19" y="301"/>
                      <a:pt x="19" y="301"/>
                    </a:cubicBezTo>
                    <a:cubicBezTo>
                      <a:pt x="24" y="337"/>
                      <a:pt x="24" y="337"/>
                      <a:pt x="24" y="337"/>
                    </a:cubicBezTo>
                    <a:cubicBezTo>
                      <a:pt x="24" y="337"/>
                      <a:pt x="28" y="343"/>
                      <a:pt x="28" y="355"/>
                    </a:cubicBezTo>
                    <a:cubicBezTo>
                      <a:pt x="28" y="367"/>
                      <a:pt x="2" y="369"/>
                      <a:pt x="1" y="375"/>
                    </a:cubicBezTo>
                    <a:cubicBezTo>
                      <a:pt x="0" y="381"/>
                      <a:pt x="27" y="417"/>
                      <a:pt x="32" y="425"/>
                    </a:cubicBezTo>
                    <a:cubicBezTo>
                      <a:pt x="37" y="433"/>
                      <a:pt x="32" y="443"/>
                      <a:pt x="32" y="450"/>
                    </a:cubicBezTo>
                    <a:cubicBezTo>
                      <a:pt x="32" y="457"/>
                      <a:pt x="44" y="468"/>
                      <a:pt x="48" y="470"/>
                    </a:cubicBezTo>
                    <a:cubicBezTo>
                      <a:pt x="52" y="472"/>
                      <a:pt x="57" y="467"/>
                      <a:pt x="63" y="464"/>
                    </a:cubicBezTo>
                    <a:cubicBezTo>
                      <a:pt x="69" y="461"/>
                      <a:pt x="97" y="474"/>
                      <a:pt x="102" y="477"/>
                    </a:cubicBezTo>
                    <a:cubicBezTo>
                      <a:pt x="107" y="480"/>
                      <a:pt x="122" y="521"/>
                      <a:pt x="122" y="521"/>
                    </a:cubicBezTo>
                    <a:cubicBezTo>
                      <a:pt x="147" y="527"/>
                      <a:pt x="147" y="527"/>
                      <a:pt x="147" y="527"/>
                    </a:cubicBezTo>
                    <a:cubicBezTo>
                      <a:pt x="147" y="527"/>
                      <a:pt x="187" y="535"/>
                      <a:pt x="194" y="537"/>
                    </a:cubicBezTo>
                    <a:cubicBezTo>
                      <a:pt x="201" y="539"/>
                      <a:pt x="217" y="567"/>
                      <a:pt x="228" y="566"/>
                    </a:cubicBezTo>
                    <a:cubicBezTo>
                      <a:pt x="239" y="565"/>
                      <a:pt x="311" y="521"/>
                      <a:pt x="311" y="521"/>
                    </a:cubicBezTo>
                    <a:cubicBezTo>
                      <a:pt x="684" y="737"/>
                      <a:pt x="684" y="737"/>
                      <a:pt x="684" y="737"/>
                    </a:cubicBezTo>
                    <a:cubicBezTo>
                      <a:pt x="683" y="708"/>
                      <a:pt x="683" y="708"/>
                      <a:pt x="683" y="708"/>
                    </a:cubicBezTo>
                    <a:cubicBezTo>
                      <a:pt x="731" y="707"/>
                      <a:pt x="731" y="707"/>
                      <a:pt x="731" y="707"/>
                    </a:cubicBezTo>
                    <a:cubicBezTo>
                      <a:pt x="730" y="599"/>
                      <a:pt x="730" y="599"/>
                      <a:pt x="730" y="599"/>
                    </a:cubicBezTo>
                    <a:cubicBezTo>
                      <a:pt x="730" y="599"/>
                      <a:pt x="717" y="214"/>
                      <a:pt x="717" y="201"/>
                    </a:cubicBezTo>
                    <a:cubicBezTo>
                      <a:pt x="717" y="188"/>
                      <a:pt x="702" y="170"/>
                      <a:pt x="699" y="163"/>
                    </a:cubicBezTo>
                    <a:cubicBezTo>
                      <a:pt x="696" y="156"/>
                      <a:pt x="710" y="144"/>
                      <a:pt x="713" y="135"/>
                    </a:cubicBezTo>
                    <a:cubicBezTo>
                      <a:pt x="716" y="126"/>
                      <a:pt x="704" y="119"/>
                      <a:pt x="703" y="115"/>
                    </a:cubicBezTo>
                    <a:cubicBezTo>
                      <a:pt x="702" y="111"/>
                      <a:pt x="702" y="97"/>
                      <a:pt x="707" y="94"/>
                    </a:cubicBezTo>
                    <a:cubicBezTo>
                      <a:pt x="711" y="92"/>
                      <a:pt x="717" y="85"/>
                      <a:pt x="720" y="81"/>
                    </a:cubicBezTo>
                    <a:cubicBezTo>
                      <a:pt x="714" y="72"/>
                      <a:pt x="716" y="63"/>
                      <a:pt x="716" y="63"/>
                    </a:cubicBezTo>
                    <a:cubicBezTo>
                      <a:pt x="701" y="68"/>
                      <a:pt x="701" y="68"/>
                      <a:pt x="701" y="68"/>
                    </a:cubicBezTo>
                    <a:cubicBezTo>
                      <a:pt x="694" y="59"/>
                      <a:pt x="694" y="59"/>
                      <a:pt x="694" y="59"/>
                    </a:cubicBezTo>
                    <a:cubicBezTo>
                      <a:pt x="694" y="59"/>
                      <a:pt x="689" y="67"/>
                      <a:pt x="682" y="67"/>
                    </a:cubicBezTo>
                    <a:cubicBezTo>
                      <a:pt x="675" y="67"/>
                      <a:pt x="667" y="50"/>
                      <a:pt x="658" y="50"/>
                    </a:cubicBezTo>
                    <a:cubicBezTo>
                      <a:pt x="649" y="50"/>
                      <a:pt x="639" y="57"/>
                      <a:pt x="628" y="49"/>
                    </a:cubicBezTo>
                    <a:cubicBezTo>
                      <a:pt x="617" y="41"/>
                      <a:pt x="626" y="32"/>
                      <a:pt x="617" y="28"/>
                    </a:cubicBezTo>
                    <a:cubicBezTo>
                      <a:pt x="608" y="24"/>
                      <a:pt x="590" y="23"/>
                      <a:pt x="590" y="23"/>
                    </a:cubicBezTo>
                    <a:cubicBezTo>
                      <a:pt x="590" y="23"/>
                      <a:pt x="569" y="15"/>
                      <a:pt x="561" y="15"/>
                    </a:cubicBezTo>
                    <a:cubicBezTo>
                      <a:pt x="553" y="15"/>
                      <a:pt x="553" y="23"/>
                      <a:pt x="553" y="23"/>
                    </a:cubicBezTo>
                    <a:cubicBezTo>
                      <a:pt x="553" y="23"/>
                      <a:pt x="523" y="21"/>
                      <a:pt x="510" y="31"/>
                    </a:cubicBezTo>
                    <a:cubicBezTo>
                      <a:pt x="497" y="41"/>
                      <a:pt x="480" y="54"/>
                      <a:pt x="480" y="70"/>
                    </a:cubicBezTo>
                    <a:cubicBezTo>
                      <a:pt x="480" y="86"/>
                      <a:pt x="496" y="105"/>
                      <a:pt x="496" y="114"/>
                    </a:cubicBezTo>
                    <a:cubicBezTo>
                      <a:pt x="496" y="123"/>
                      <a:pt x="475" y="152"/>
                      <a:pt x="463" y="154"/>
                    </a:cubicBezTo>
                    <a:cubicBezTo>
                      <a:pt x="451" y="156"/>
                      <a:pt x="433" y="159"/>
                      <a:pt x="419" y="144"/>
                    </a:cubicBezTo>
                    <a:cubicBezTo>
                      <a:pt x="405" y="129"/>
                      <a:pt x="366" y="106"/>
                      <a:pt x="351" y="105"/>
                    </a:cubicBezTo>
                    <a:cubicBezTo>
                      <a:pt x="336" y="104"/>
                      <a:pt x="302" y="113"/>
                      <a:pt x="289" y="97"/>
                    </a:cubicBezTo>
                    <a:cubicBezTo>
                      <a:pt x="276" y="81"/>
                      <a:pt x="280" y="69"/>
                      <a:pt x="271" y="53"/>
                    </a:cubicBezTo>
                    <a:cubicBezTo>
                      <a:pt x="262" y="37"/>
                      <a:pt x="244" y="40"/>
                      <a:pt x="244" y="40"/>
                    </a:cubicBezTo>
                    <a:cubicBezTo>
                      <a:pt x="244" y="40"/>
                      <a:pt x="220" y="22"/>
                      <a:pt x="212" y="21"/>
                    </a:cubicBezTo>
                    <a:cubicBezTo>
                      <a:pt x="204" y="20"/>
                      <a:pt x="180" y="19"/>
                      <a:pt x="173" y="20"/>
                    </a:cubicBezTo>
                    <a:cubicBezTo>
                      <a:pt x="166" y="21"/>
                      <a:pt x="154" y="28"/>
                      <a:pt x="143" y="24"/>
                    </a:cubicBezTo>
                    <a:cubicBezTo>
                      <a:pt x="132" y="20"/>
                      <a:pt x="112" y="4"/>
                      <a:pt x="107" y="3"/>
                    </a:cubicBezTo>
                    <a:cubicBezTo>
                      <a:pt x="104" y="2"/>
                      <a:pt x="100" y="1"/>
                      <a:pt x="96" y="0"/>
                    </a:cubicBezTo>
                    <a:cubicBezTo>
                      <a:pt x="93" y="27"/>
                      <a:pt x="93" y="27"/>
                      <a:pt x="93" y="27"/>
                    </a:cubicBezTo>
                    <a:cubicBezTo>
                      <a:pt x="93" y="27"/>
                      <a:pt x="108" y="29"/>
                      <a:pt x="104" y="37"/>
                    </a:cubicBezTo>
                    <a:close/>
                  </a:path>
                </a:pathLst>
              </a:custGeom>
              <a:solidFill>
                <a:schemeClr val="bg1">
                  <a:lumMod val="85000"/>
                </a:schemeClr>
              </a:solidFill>
              <a:ln w="3175" cap="flat" cmpd="sng">
                <a:solidFill>
                  <a:schemeClr val="bg1">
                    <a:lumMod val="85000"/>
                  </a:schemeClr>
                </a:solidFill>
                <a:prstDash val="solid"/>
                <a:miter lim="800000"/>
                <a:headEnd type="none" w="med" len="med"/>
                <a:tailEnd type="none" w="med" len="med"/>
              </a:ln>
              <a:effectLst/>
              <a:extLst/>
            </p:spPr>
            <p:txBody>
              <a:bodyPr/>
              <a:lstStyle/>
              <a:p>
                <a:endParaRPr lang="de-DE" sz="1350"/>
              </a:p>
            </p:txBody>
          </p:sp>
          <p:sp>
            <p:nvSpPr>
              <p:cNvPr id="123" name="Freeform 309"/>
              <p:cNvSpPr>
                <a:spLocks noEditPoints="1"/>
              </p:cNvSpPr>
              <p:nvPr/>
            </p:nvSpPr>
            <p:spPr bwMode="gray">
              <a:xfrm>
                <a:off x="10259580" y="1645069"/>
                <a:ext cx="219918" cy="270779"/>
              </a:xfrm>
              <a:custGeom>
                <a:avLst/>
                <a:gdLst>
                  <a:gd name="T0" fmla="*/ 32 w 597"/>
                  <a:gd name="T1" fmla="*/ 79 h 735"/>
                  <a:gd name="T2" fmla="*/ 41 w 597"/>
                  <a:gd name="T3" fmla="*/ 42 h 735"/>
                  <a:gd name="T4" fmla="*/ 68 w 597"/>
                  <a:gd name="T5" fmla="*/ 17 h 735"/>
                  <a:gd name="T6" fmla="*/ 38 w 597"/>
                  <a:gd name="T7" fmla="*/ 15 h 735"/>
                  <a:gd name="T8" fmla="*/ 27 w 597"/>
                  <a:gd name="T9" fmla="*/ 29 h 735"/>
                  <a:gd name="T10" fmla="*/ 26 w 597"/>
                  <a:gd name="T11" fmla="*/ 39 h 735"/>
                  <a:gd name="T12" fmla="*/ 583 w 597"/>
                  <a:gd name="T13" fmla="*/ 362 h 735"/>
                  <a:gd name="T14" fmla="*/ 558 w 597"/>
                  <a:gd name="T15" fmla="*/ 357 h 735"/>
                  <a:gd name="T16" fmla="*/ 535 w 597"/>
                  <a:gd name="T17" fmla="*/ 367 h 735"/>
                  <a:gd name="T18" fmla="*/ 511 w 597"/>
                  <a:gd name="T19" fmla="*/ 375 h 735"/>
                  <a:gd name="T20" fmla="*/ 503 w 597"/>
                  <a:gd name="T21" fmla="*/ 346 h 735"/>
                  <a:gd name="T22" fmla="*/ 496 w 597"/>
                  <a:gd name="T23" fmla="*/ 299 h 735"/>
                  <a:gd name="T24" fmla="*/ 488 w 597"/>
                  <a:gd name="T25" fmla="*/ 256 h 735"/>
                  <a:gd name="T26" fmla="*/ 493 w 597"/>
                  <a:gd name="T27" fmla="*/ 224 h 735"/>
                  <a:gd name="T28" fmla="*/ 477 w 597"/>
                  <a:gd name="T29" fmla="*/ 190 h 735"/>
                  <a:gd name="T30" fmla="*/ 484 w 597"/>
                  <a:gd name="T31" fmla="*/ 162 h 735"/>
                  <a:gd name="T32" fmla="*/ 423 w 597"/>
                  <a:gd name="T33" fmla="*/ 155 h 735"/>
                  <a:gd name="T34" fmla="*/ 409 w 597"/>
                  <a:gd name="T35" fmla="*/ 148 h 735"/>
                  <a:gd name="T36" fmla="*/ 381 w 597"/>
                  <a:gd name="T37" fmla="*/ 170 h 735"/>
                  <a:gd name="T38" fmla="*/ 369 w 597"/>
                  <a:gd name="T39" fmla="*/ 197 h 735"/>
                  <a:gd name="T40" fmla="*/ 335 w 597"/>
                  <a:gd name="T41" fmla="*/ 195 h 735"/>
                  <a:gd name="T42" fmla="*/ 313 w 597"/>
                  <a:gd name="T43" fmla="*/ 201 h 735"/>
                  <a:gd name="T44" fmla="*/ 302 w 597"/>
                  <a:gd name="T45" fmla="*/ 203 h 735"/>
                  <a:gd name="T46" fmla="*/ 278 w 597"/>
                  <a:gd name="T47" fmla="*/ 194 h 735"/>
                  <a:gd name="T48" fmla="*/ 265 w 597"/>
                  <a:gd name="T49" fmla="*/ 172 h 735"/>
                  <a:gd name="T50" fmla="*/ 255 w 597"/>
                  <a:gd name="T51" fmla="*/ 141 h 735"/>
                  <a:gd name="T52" fmla="*/ 243 w 597"/>
                  <a:gd name="T53" fmla="*/ 98 h 735"/>
                  <a:gd name="T54" fmla="*/ 209 w 597"/>
                  <a:gd name="T55" fmla="*/ 84 h 735"/>
                  <a:gd name="T56" fmla="*/ 185 w 597"/>
                  <a:gd name="T57" fmla="*/ 86 h 735"/>
                  <a:gd name="T58" fmla="*/ 155 w 597"/>
                  <a:gd name="T59" fmla="*/ 84 h 735"/>
                  <a:gd name="T60" fmla="*/ 112 w 597"/>
                  <a:gd name="T61" fmla="*/ 82 h 735"/>
                  <a:gd name="T62" fmla="*/ 89 w 597"/>
                  <a:gd name="T63" fmla="*/ 84 h 735"/>
                  <a:gd name="T64" fmla="*/ 67 w 597"/>
                  <a:gd name="T65" fmla="*/ 84 h 735"/>
                  <a:gd name="T66" fmla="*/ 43 w 597"/>
                  <a:gd name="T67" fmla="*/ 97 h 735"/>
                  <a:gd name="T68" fmla="*/ 48 w 597"/>
                  <a:gd name="T69" fmla="*/ 128 h 735"/>
                  <a:gd name="T70" fmla="*/ 56 w 597"/>
                  <a:gd name="T71" fmla="*/ 157 h 735"/>
                  <a:gd name="T72" fmla="*/ 69 w 597"/>
                  <a:gd name="T73" fmla="*/ 254 h 735"/>
                  <a:gd name="T74" fmla="*/ 75 w 597"/>
                  <a:gd name="T75" fmla="*/ 270 h 735"/>
                  <a:gd name="T76" fmla="*/ 108 w 597"/>
                  <a:gd name="T77" fmla="*/ 388 h 735"/>
                  <a:gd name="T78" fmla="*/ 93 w 597"/>
                  <a:gd name="T79" fmla="*/ 442 h 735"/>
                  <a:gd name="T80" fmla="*/ 66 w 597"/>
                  <a:gd name="T81" fmla="*/ 460 h 735"/>
                  <a:gd name="T82" fmla="*/ 44 w 597"/>
                  <a:gd name="T83" fmla="*/ 484 h 735"/>
                  <a:gd name="T84" fmla="*/ 34 w 597"/>
                  <a:gd name="T85" fmla="*/ 524 h 735"/>
                  <a:gd name="T86" fmla="*/ 21 w 597"/>
                  <a:gd name="T87" fmla="*/ 579 h 735"/>
                  <a:gd name="T88" fmla="*/ 6 w 597"/>
                  <a:gd name="T89" fmla="*/ 618 h 735"/>
                  <a:gd name="T90" fmla="*/ 13 w 597"/>
                  <a:gd name="T91" fmla="*/ 654 h 735"/>
                  <a:gd name="T92" fmla="*/ 3 w 597"/>
                  <a:gd name="T93" fmla="*/ 696 h 735"/>
                  <a:gd name="T94" fmla="*/ 24 w 597"/>
                  <a:gd name="T95" fmla="*/ 691 h 735"/>
                  <a:gd name="T96" fmla="*/ 50 w 597"/>
                  <a:gd name="T97" fmla="*/ 695 h 735"/>
                  <a:gd name="T98" fmla="*/ 81 w 597"/>
                  <a:gd name="T99" fmla="*/ 681 h 735"/>
                  <a:gd name="T100" fmla="*/ 322 w 597"/>
                  <a:gd name="T101" fmla="*/ 703 h 735"/>
                  <a:gd name="T102" fmla="*/ 361 w 597"/>
                  <a:gd name="T103" fmla="*/ 724 h 735"/>
                  <a:gd name="T104" fmla="*/ 411 w 597"/>
                  <a:gd name="T105" fmla="*/ 729 h 735"/>
                  <a:gd name="T106" fmla="*/ 463 w 597"/>
                  <a:gd name="T107" fmla="*/ 735 h 735"/>
                  <a:gd name="T108" fmla="*/ 493 w 597"/>
                  <a:gd name="T109" fmla="*/ 657 h 735"/>
                  <a:gd name="T110" fmla="*/ 487 w 597"/>
                  <a:gd name="T111" fmla="*/ 635 h 735"/>
                  <a:gd name="T112" fmla="*/ 571 w 597"/>
                  <a:gd name="T113" fmla="*/ 470 h 735"/>
                  <a:gd name="T114" fmla="*/ 580 w 597"/>
                  <a:gd name="T115" fmla="*/ 440 h 735"/>
                  <a:gd name="T116" fmla="*/ 585 w 597"/>
                  <a:gd name="T117" fmla="*/ 426 h 735"/>
                  <a:gd name="T118" fmla="*/ 594 w 597"/>
                  <a:gd name="T119" fmla="*/ 386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7" h="735">
                    <a:moveTo>
                      <a:pt x="30" y="77"/>
                    </a:moveTo>
                    <a:cubicBezTo>
                      <a:pt x="30" y="77"/>
                      <a:pt x="31" y="78"/>
                      <a:pt x="32" y="79"/>
                    </a:cubicBezTo>
                    <a:cubicBezTo>
                      <a:pt x="37" y="76"/>
                      <a:pt x="42" y="74"/>
                      <a:pt x="45" y="72"/>
                    </a:cubicBezTo>
                    <a:cubicBezTo>
                      <a:pt x="53" y="68"/>
                      <a:pt x="41" y="42"/>
                      <a:pt x="41" y="42"/>
                    </a:cubicBezTo>
                    <a:cubicBezTo>
                      <a:pt x="65" y="25"/>
                      <a:pt x="65" y="25"/>
                      <a:pt x="65" y="25"/>
                    </a:cubicBezTo>
                    <a:cubicBezTo>
                      <a:pt x="68" y="17"/>
                      <a:pt x="68" y="17"/>
                      <a:pt x="68" y="17"/>
                    </a:cubicBezTo>
                    <a:cubicBezTo>
                      <a:pt x="68" y="17"/>
                      <a:pt x="66" y="0"/>
                      <a:pt x="59" y="1"/>
                    </a:cubicBezTo>
                    <a:cubicBezTo>
                      <a:pt x="52" y="2"/>
                      <a:pt x="38" y="15"/>
                      <a:pt x="38" y="15"/>
                    </a:cubicBezTo>
                    <a:cubicBezTo>
                      <a:pt x="38" y="29"/>
                      <a:pt x="38" y="29"/>
                      <a:pt x="38" y="29"/>
                    </a:cubicBezTo>
                    <a:cubicBezTo>
                      <a:pt x="27" y="29"/>
                      <a:pt x="27" y="29"/>
                      <a:pt x="27" y="29"/>
                    </a:cubicBezTo>
                    <a:cubicBezTo>
                      <a:pt x="23" y="35"/>
                      <a:pt x="23" y="35"/>
                      <a:pt x="23" y="35"/>
                    </a:cubicBezTo>
                    <a:cubicBezTo>
                      <a:pt x="26" y="39"/>
                      <a:pt x="26" y="39"/>
                      <a:pt x="26" y="39"/>
                    </a:cubicBezTo>
                    <a:lnTo>
                      <a:pt x="30" y="77"/>
                    </a:lnTo>
                    <a:close/>
                    <a:moveTo>
                      <a:pt x="583" y="362"/>
                    </a:moveTo>
                    <a:cubicBezTo>
                      <a:pt x="569" y="364"/>
                      <a:pt x="569" y="364"/>
                      <a:pt x="569" y="364"/>
                    </a:cubicBezTo>
                    <a:cubicBezTo>
                      <a:pt x="569" y="364"/>
                      <a:pt x="565" y="357"/>
                      <a:pt x="558" y="357"/>
                    </a:cubicBezTo>
                    <a:cubicBezTo>
                      <a:pt x="551" y="357"/>
                      <a:pt x="551" y="362"/>
                      <a:pt x="551" y="362"/>
                    </a:cubicBezTo>
                    <a:cubicBezTo>
                      <a:pt x="535" y="367"/>
                      <a:pt x="535" y="367"/>
                      <a:pt x="535" y="367"/>
                    </a:cubicBezTo>
                    <a:cubicBezTo>
                      <a:pt x="517" y="363"/>
                      <a:pt x="517" y="363"/>
                      <a:pt x="517" y="363"/>
                    </a:cubicBezTo>
                    <a:cubicBezTo>
                      <a:pt x="511" y="375"/>
                      <a:pt x="511" y="375"/>
                      <a:pt x="511" y="375"/>
                    </a:cubicBezTo>
                    <a:cubicBezTo>
                      <a:pt x="511" y="375"/>
                      <a:pt x="503" y="373"/>
                      <a:pt x="500" y="369"/>
                    </a:cubicBezTo>
                    <a:cubicBezTo>
                      <a:pt x="497" y="365"/>
                      <a:pt x="500" y="353"/>
                      <a:pt x="503" y="346"/>
                    </a:cubicBezTo>
                    <a:cubicBezTo>
                      <a:pt x="506" y="339"/>
                      <a:pt x="507" y="324"/>
                      <a:pt x="507" y="324"/>
                    </a:cubicBezTo>
                    <a:cubicBezTo>
                      <a:pt x="507" y="324"/>
                      <a:pt x="503" y="306"/>
                      <a:pt x="496" y="299"/>
                    </a:cubicBezTo>
                    <a:cubicBezTo>
                      <a:pt x="489" y="292"/>
                      <a:pt x="483" y="284"/>
                      <a:pt x="483" y="276"/>
                    </a:cubicBezTo>
                    <a:cubicBezTo>
                      <a:pt x="483" y="268"/>
                      <a:pt x="488" y="256"/>
                      <a:pt x="488" y="256"/>
                    </a:cubicBezTo>
                    <a:cubicBezTo>
                      <a:pt x="485" y="240"/>
                      <a:pt x="485" y="240"/>
                      <a:pt x="485" y="240"/>
                    </a:cubicBezTo>
                    <a:cubicBezTo>
                      <a:pt x="485" y="240"/>
                      <a:pt x="493" y="231"/>
                      <a:pt x="493" y="224"/>
                    </a:cubicBezTo>
                    <a:cubicBezTo>
                      <a:pt x="493" y="217"/>
                      <a:pt x="480" y="204"/>
                      <a:pt x="480" y="204"/>
                    </a:cubicBezTo>
                    <a:cubicBezTo>
                      <a:pt x="477" y="190"/>
                      <a:pt x="477" y="190"/>
                      <a:pt x="477" y="190"/>
                    </a:cubicBezTo>
                    <a:cubicBezTo>
                      <a:pt x="484" y="180"/>
                      <a:pt x="484" y="180"/>
                      <a:pt x="484" y="180"/>
                    </a:cubicBezTo>
                    <a:cubicBezTo>
                      <a:pt x="484" y="162"/>
                      <a:pt x="484" y="162"/>
                      <a:pt x="484" y="162"/>
                    </a:cubicBezTo>
                    <a:cubicBezTo>
                      <a:pt x="424" y="163"/>
                      <a:pt x="424" y="163"/>
                      <a:pt x="424" y="163"/>
                    </a:cubicBezTo>
                    <a:cubicBezTo>
                      <a:pt x="423" y="155"/>
                      <a:pt x="423" y="155"/>
                      <a:pt x="423" y="155"/>
                    </a:cubicBezTo>
                    <a:cubicBezTo>
                      <a:pt x="423" y="155"/>
                      <a:pt x="427" y="146"/>
                      <a:pt x="418" y="143"/>
                    </a:cubicBezTo>
                    <a:cubicBezTo>
                      <a:pt x="409" y="140"/>
                      <a:pt x="409" y="148"/>
                      <a:pt x="409" y="148"/>
                    </a:cubicBezTo>
                    <a:cubicBezTo>
                      <a:pt x="409" y="148"/>
                      <a:pt x="380" y="145"/>
                      <a:pt x="375" y="149"/>
                    </a:cubicBezTo>
                    <a:cubicBezTo>
                      <a:pt x="370" y="153"/>
                      <a:pt x="381" y="165"/>
                      <a:pt x="381" y="170"/>
                    </a:cubicBezTo>
                    <a:cubicBezTo>
                      <a:pt x="381" y="175"/>
                      <a:pt x="374" y="175"/>
                      <a:pt x="371" y="179"/>
                    </a:cubicBezTo>
                    <a:cubicBezTo>
                      <a:pt x="368" y="183"/>
                      <a:pt x="369" y="197"/>
                      <a:pt x="369" y="197"/>
                    </a:cubicBezTo>
                    <a:cubicBezTo>
                      <a:pt x="339" y="200"/>
                      <a:pt x="339" y="200"/>
                      <a:pt x="339" y="200"/>
                    </a:cubicBezTo>
                    <a:cubicBezTo>
                      <a:pt x="335" y="195"/>
                      <a:pt x="335" y="195"/>
                      <a:pt x="335" y="195"/>
                    </a:cubicBezTo>
                    <a:cubicBezTo>
                      <a:pt x="328" y="201"/>
                      <a:pt x="328" y="201"/>
                      <a:pt x="328" y="201"/>
                    </a:cubicBezTo>
                    <a:cubicBezTo>
                      <a:pt x="313" y="201"/>
                      <a:pt x="313" y="201"/>
                      <a:pt x="313" y="201"/>
                    </a:cubicBezTo>
                    <a:cubicBezTo>
                      <a:pt x="309" y="208"/>
                      <a:pt x="309" y="208"/>
                      <a:pt x="309" y="208"/>
                    </a:cubicBezTo>
                    <a:cubicBezTo>
                      <a:pt x="302" y="203"/>
                      <a:pt x="302" y="203"/>
                      <a:pt x="302" y="203"/>
                    </a:cubicBezTo>
                    <a:cubicBezTo>
                      <a:pt x="281" y="204"/>
                      <a:pt x="281" y="204"/>
                      <a:pt x="281" y="204"/>
                    </a:cubicBezTo>
                    <a:cubicBezTo>
                      <a:pt x="278" y="194"/>
                      <a:pt x="278" y="194"/>
                      <a:pt x="278" y="194"/>
                    </a:cubicBezTo>
                    <a:cubicBezTo>
                      <a:pt x="272" y="186"/>
                      <a:pt x="272" y="186"/>
                      <a:pt x="272" y="186"/>
                    </a:cubicBezTo>
                    <a:cubicBezTo>
                      <a:pt x="272" y="186"/>
                      <a:pt x="270" y="178"/>
                      <a:pt x="265" y="172"/>
                    </a:cubicBezTo>
                    <a:cubicBezTo>
                      <a:pt x="260" y="166"/>
                      <a:pt x="254" y="163"/>
                      <a:pt x="254" y="163"/>
                    </a:cubicBezTo>
                    <a:cubicBezTo>
                      <a:pt x="254" y="163"/>
                      <a:pt x="256" y="147"/>
                      <a:pt x="255" y="141"/>
                    </a:cubicBezTo>
                    <a:cubicBezTo>
                      <a:pt x="254" y="135"/>
                      <a:pt x="244" y="128"/>
                      <a:pt x="244" y="128"/>
                    </a:cubicBezTo>
                    <a:cubicBezTo>
                      <a:pt x="243" y="98"/>
                      <a:pt x="243" y="98"/>
                      <a:pt x="243" y="98"/>
                    </a:cubicBezTo>
                    <a:cubicBezTo>
                      <a:pt x="243" y="98"/>
                      <a:pt x="237" y="94"/>
                      <a:pt x="232" y="85"/>
                    </a:cubicBezTo>
                    <a:cubicBezTo>
                      <a:pt x="227" y="76"/>
                      <a:pt x="209" y="84"/>
                      <a:pt x="209" y="84"/>
                    </a:cubicBezTo>
                    <a:cubicBezTo>
                      <a:pt x="195" y="83"/>
                      <a:pt x="195" y="83"/>
                      <a:pt x="195" y="83"/>
                    </a:cubicBezTo>
                    <a:cubicBezTo>
                      <a:pt x="185" y="86"/>
                      <a:pt x="185" y="86"/>
                      <a:pt x="185" y="86"/>
                    </a:cubicBezTo>
                    <a:cubicBezTo>
                      <a:pt x="185" y="86"/>
                      <a:pt x="178" y="86"/>
                      <a:pt x="173" y="86"/>
                    </a:cubicBezTo>
                    <a:cubicBezTo>
                      <a:pt x="168" y="86"/>
                      <a:pt x="155" y="84"/>
                      <a:pt x="155" y="84"/>
                    </a:cubicBezTo>
                    <a:cubicBezTo>
                      <a:pt x="155" y="84"/>
                      <a:pt x="137" y="87"/>
                      <a:pt x="130" y="88"/>
                    </a:cubicBezTo>
                    <a:cubicBezTo>
                      <a:pt x="123" y="89"/>
                      <a:pt x="112" y="82"/>
                      <a:pt x="112" y="82"/>
                    </a:cubicBezTo>
                    <a:cubicBezTo>
                      <a:pt x="97" y="86"/>
                      <a:pt x="97" y="86"/>
                      <a:pt x="97" y="86"/>
                    </a:cubicBezTo>
                    <a:cubicBezTo>
                      <a:pt x="89" y="84"/>
                      <a:pt x="89" y="84"/>
                      <a:pt x="89" y="84"/>
                    </a:cubicBezTo>
                    <a:cubicBezTo>
                      <a:pt x="84" y="86"/>
                      <a:pt x="84" y="86"/>
                      <a:pt x="84" y="86"/>
                    </a:cubicBezTo>
                    <a:cubicBezTo>
                      <a:pt x="67" y="84"/>
                      <a:pt x="67" y="84"/>
                      <a:pt x="67" y="84"/>
                    </a:cubicBezTo>
                    <a:cubicBezTo>
                      <a:pt x="44" y="94"/>
                      <a:pt x="44" y="94"/>
                      <a:pt x="44" y="94"/>
                    </a:cubicBezTo>
                    <a:cubicBezTo>
                      <a:pt x="44" y="95"/>
                      <a:pt x="44" y="96"/>
                      <a:pt x="43" y="97"/>
                    </a:cubicBezTo>
                    <a:cubicBezTo>
                      <a:pt x="37" y="101"/>
                      <a:pt x="32" y="102"/>
                      <a:pt x="32" y="102"/>
                    </a:cubicBezTo>
                    <a:cubicBezTo>
                      <a:pt x="32" y="102"/>
                      <a:pt x="45" y="121"/>
                      <a:pt x="48" y="128"/>
                    </a:cubicBezTo>
                    <a:cubicBezTo>
                      <a:pt x="51" y="135"/>
                      <a:pt x="60" y="138"/>
                      <a:pt x="60" y="138"/>
                    </a:cubicBezTo>
                    <a:cubicBezTo>
                      <a:pt x="56" y="157"/>
                      <a:pt x="56" y="157"/>
                      <a:pt x="56" y="157"/>
                    </a:cubicBezTo>
                    <a:cubicBezTo>
                      <a:pt x="56" y="157"/>
                      <a:pt x="88" y="194"/>
                      <a:pt x="85" y="221"/>
                    </a:cubicBezTo>
                    <a:cubicBezTo>
                      <a:pt x="82" y="248"/>
                      <a:pt x="69" y="254"/>
                      <a:pt x="69" y="254"/>
                    </a:cubicBezTo>
                    <a:cubicBezTo>
                      <a:pt x="68" y="271"/>
                      <a:pt x="68" y="271"/>
                      <a:pt x="68" y="271"/>
                    </a:cubicBezTo>
                    <a:cubicBezTo>
                      <a:pt x="75" y="270"/>
                      <a:pt x="75" y="270"/>
                      <a:pt x="75" y="270"/>
                    </a:cubicBezTo>
                    <a:cubicBezTo>
                      <a:pt x="75" y="270"/>
                      <a:pt x="71" y="293"/>
                      <a:pt x="85" y="314"/>
                    </a:cubicBezTo>
                    <a:cubicBezTo>
                      <a:pt x="99" y="335"/>
                      <a:pt x="111" y="373"/>
                      <a:pt x="108" y="388"/>
                    </a:cubicBezTo>
                    <a:cubicBezTo>
                      <a:pt x="105" y="403"/>
                      <a:pt x="94" y="420"/>
                      <a:pt x="94" y="420"/>
                    </a:cubicBezTo>
                    <a:cubicBezTo>
                      <a:pt x="94" y="420"/>
                      <a:pt x="101" y="436"/>
                      <a:pt x="93" y="442"/>
                    </a:cubicBezTo>
                    <a:cubicBezTo>
                      <a:pt x="85" y="448"/>
                      <a:pt x="72" y="446"/>
                      <a:pt x="72" y="446"/>
                    </a:cubicBezTo>
                    <a:cubicBezTo>
                      <a:pt x="66" y="460"/>
                      <a:pt x="66" y="460"/>
                      <a:pt x="66" y="460"/>
                    </a:cubicBezTo>
                    <a:cubicBezTo>
                      <a:pt x="68" y="475"/>
                      <a:pt x="68" y="475"/>
                      <a:pt x="68" y="475"/>
                    </a:cubicBezTo>
                    <a:cubicBezTo>
                      <a:pt x="68" y="475"/>
                      <a:pt x="43" y="472"/>
                      <a:pt x="44" y="484"/>
                    </a:cubicBezTo>
                    <a:cubicBezTo>
                      <a:pt x="45" y="496"/>
                      <a:pt x="41" y="514"/>
                      <a:pt x="41" y="514"/>
                    </a:cubicBezTo>
                    <a:cubicBezTo>
                      <a:pt x="34" y="524"/>
                      <a:pt x="34" y="524"/>
                      <a:pt x="34" y="524"/>
                    </a:cubicBezTo>
                    <a:cubicBezTo>
                      <a:pt x="34" y="524"/>
                      <a:pt x="38" y="556"/>
                      <a:pt x="35" y="566"/>
                    </a:cubicBezTo>
                    <a:cubicBezTo>
                      <a:pt x="32" y="576"/>
                      <a:pt x="21" y="579"/>
                      <a:pt x="21" y="579"/>
                    </a:cubicBezTo>
                    <a:cubicBezTo>
                      <a:pt x="21" y="606"/>
                      <a:pt x="21" y="606"/>
                      <a:pt x="21" y="606"/>
                    </a:cubicBezTo>
                    <a:cubicBezTo>
                      <a:pt x="6" y="618"/>
                      <a:pt x="6" y="618"/>
                      <a:pt x="6" y="618"/>
                    </a:cubicBezTo>
                    <a:cubicBezTo>
                      <a:pt x="6" y="645"/>
                      <a:pt x="6" y="645"/>
                      <a:pt x="6" y="645"/>
                    </a:cubicBezTo>
                    <a:cubicBezTo>
                      <a:pt x="13" y="654"/>
                      <a:pt x="13" y="654"/>
                      <a:pt x="13" y="654"/>
                    </a:cubicBezTo>
                    <a:cubicBezTo>
                      <a:pt x="0" y="669"/>
                      <a:pt x="0" y="669"/>
                      <a:pt x="0" y="669"/>
                    </a:cubicBezTo>
                    <a:cubicBezTo>
                      <a:pt x="3" y="696"/>
                      <a:pt x="3" y="696"/>
                      <a:pt x="3" y="696"/>
                    </a:cubicBezTo>
                    <a:cubicBezTo>
                      <a:pt x="13" y="695"/>
                      <a:pt x="13" y="695"/>
                      <a:pt x="13" y="695"/>
                    </a:cubicBezTo>
                    <a:cubicBezTo>
                      <a:pt x="24" y="691"/>
                      <a:pt x="24" y="691"/>
                      <a:pt x="24" y="691"/>
                    </a:cubicBezTo>
                    <a:cubicBezTo>
                      <a:pt x="31" y="696"/>
                      <a:pt x="31" y="696"/>
                      <a:pt x="31" y="696"/>
                    </a:cubicBezTo>
                    <a:cubicBezTo>
                      <a:pt x="31" y="696"/>
                      <a:pt x="43" y="696"/>
                      <a:pt x="50" y="695"/>
                    </a:cubicBezTo>
                    <a:cubicBezTo>
                      <a:pt x="57" y="694"/>
                      <a:pt x="61" y="680"/>
                      <a:pt x="61" y="680"/>
                    </a:cubicBezTo>
                    <a:cubicBezTo>
                      <a:pt x="61" y="680"/>
                      <a:pt x="82" y="682"/>
                      <a:pt x="81" y="681"/>
                    </a:cubicBezTo>
                    <a:cubicBezTo>
                      <a:pt x="85" y="692"/>
                      <a:pt x="119" y="705"/>
                      <a:pt x="119" y="705"/>
                    </a:cubicBezTo>
                    <a:cubicBezTo>
                      <a:pt x="322" y="703"/>
                      <a:pt x="322" y="703"/>
                      <a:pt x="322" y="703"/>
                    </a:cubicBezTo>
                    <a:cubicBezTo>
                      <a:pt x="322" y="703"/>
                      <a:pt x="331" y="722"/>
                      <a:pt x="338" y="724"/>
                    </a:cubicBezTo>
                    <a:cubicBezTo>
                      <a:pt x="345" y="726"/>
                      <a:pt x="361" y="724"/>
                      <a:pt x="361" y="724"/>
                    </a:cubicBezTo>
                    <a:cubicBezTo>
                      <a:pt x="365" y="730"/>
                      <a:pt x="365" y="730"/>
                      <a:pt x="365" y="730"/>
                    </a:cubicBezTo>
                    <a:cubicBezTo>
                      <a:pt x="411" y="729"/>
                      <a:pt x="411" y="729"/>
                      <a:pt x="411" y="729"/>
                    </a:cubicBezTo>
                    <a:cubicBezTo>
                      <a:pt x="417" y="735"/>
                      <a:pt x="417" y="735"/>
                      <a:pt x="417" y="735"/>
                    </a:cubicBezTo>
                    <a:cubicBezTo>
                      <a:pt x="417" y="735"/>
                      <a:pt x="435" y="735"/>
                      <a:pt x="463" y="735"/>
                    </a:cubicBezTo>
                    <a:cubicBezTo>
                      <a:pt x="491" y="735"/>
                      <a:pt x="551" y="715"/>
                      <a:pt x="551" y="715"/>
                    </a:cubicBezTo>
                    <a:cubicBezTo>
                      <a:pt x="493" y="657"/>
                      <a:pt x="493" y="657"/>
                      <a:pt x="493" y="657"/>
                    </a:cubicBezTo>
                    <a:cubicBezTo>
                      <a:pt x="493" y="645"/>
                      <a:pt x="493" y="645"/>
                      <a:pt x="493" y="645"/>
                    </a:cubicBezTo>
                    <a:cubicBezTo>
                      <a:pt x="487" y="635"/>
                      <a:pt x="487" y="635"/>
                      <a:pt x="487" y="635"/>
                    </a:cubicBezTo>
                    <a:cubicBezTo>
                      <a:pt x="488" y="468"/>
                      <a:pt x="488" y="468"/>
                      <a:pt x="488" y="468"/>
                    </a:cubicBezTo>
                    <a:cubicBezTo>
                      <a:pt x="571" y="470"/>
                      <a:pt x="571" y="470"/>
                      <a:pt x="571" y="470"/>
                    </a:cubicBezTo>
                    <a:cubicBezTo>
                      <a:pt x="571" y="470"/>
                      <a:pt x="582" y="470"/>
                      <a:pt x="584" y="463"/>
                    </a:cubicBezTo>
                    <a:cubicBezTo>
                      <a:pt x="586" y="456"/>
                      <a:pt x="580" y="440"/>
                      <a:pt x="580" y="440"/>
                    </a:cubicBezTo>
                    <a:cubicBezTo>
                      <a:pt x="593" y="437"/>
                      <a:pt x="593" y="437"/>
                      <a:pt x="593" y="437"/>
                    </a:cubicBezTo>
                    <a:cubicBezTo>
                      <a:pt x="585" y="426"/>
                      <a:pt x="585" y="426"/>
                      <a:pt x="585" y="426"/>
                    </a:cubicBezTo>
                    <a:cubicBezTo>
                      <a:pt x="583" y="391"/>
                      <a:pt x="583" y="391"/>
                      <a:pt x="583" y="391"/>
                    </a:cubicBezTo>
                    <a:cubicBezTo>
                      <a:pt x="583" y="391"/>
                      <a:pt x="591" y="389"/>
                      <a:pt x="594" y="386"/>
                    </a:cubicBezTo>
                    <a:cubicBezTo>
                      <a:pt x="597" y="383"/>
                      <a:pt x="583" y="362"/>
                      <a:pt x="583" y="362"/>
                    </a:cubicBezTo>
                    <a:close/>
                  </a:path>
                </a:pathLst>
              </a:custGeom>
              <a:solidFill>
                <a:schemeClr val="bg1">
                  <a:lumMod val="85000"/>
                </a:schemeClr>
              </a:solidFill>
              <a:ln w="3175" cap="flat" cmpd="sng">
                <a:solidFill>
                  <a:schemeClr val="bg1">
                    <a:lumMod val="85000"/>
                  </a:schemeClr>
                </a:solidFill>
                <a:prstDash val="solid"/>
                <a:miter lim="800000"/>
                <a:headEnd type="none" w="med" len="med"/>
                <a:tailEnd type="none" w="med" len="med"/>
              </a:ln>
              <a:effectLst/>
              <a:extLst/>
            </p:spPr>
            <p:txBody>
              <a:bodyPr/>
              <a:lstStyle/>
              <a:p>
                <a:endParaRPr lang="de-DE" sz="1350"/>
              </a:p>
            </p:txBody>
          </p:sp>
          <p:sp>
            <p:nvSpPr>
              <p:cNvPr id="124" name="Freeform 310"/>
              <p:cNvSpPr>
                <a:spLocks/>
              </p:cNvSpPr>
              <p:nvPr/>
            </p:nvSpPr>
            <p:spPr bwMode="gray">
              <a:xfrm>
                <a:off x="10559510" y="1580494"/>
                <a:ext cx="38213" cy="36187"/>
              </a:xfrm>
              <a:custGeom>
                <a:avLst/>
                <a:gdLst>
                  <a:gd name="T0" fmla="*/ 35 w 104"/>
                  <a:gd name="T1" fmla="*/ 98 h 98"/>
                  <a:gd name="T2" fmla="*/ 52 w 104"/>
                  <a:gd name="T3" fmla="*/ 91 h 98"/>
                  <a:gd name="T4" fmla="*/ 57 w 104"/>
                  <a:gd name="T5" fmla="*/ 74 h 98"/>
                  <a:gd name="T6" fmla="*/ 87 w 104"/>
                  <a:gd name="T7" fmla="*/ 74 h 98"/>
                  <a:gd name="T8" fmla="*/ 90 w 104"/>
                  <a:gd name="T9" fmla="*/ 74 h 98"/>
                  <a:gd name="T10" fmla="*/ 104 w 104"/>
                  <a:gd name="T11" fmla="*/ 64 h 98"/>
                  <a:gd name="T12" fmla="*/ 98 w 104"/>
                  <a:gd name="T13" fmla="*/ 44 h 98"/>
                  <a:gd name="T14" fmla="*/ 100 w 104"/>
                  <a:gd name="T15" fmla="*/ 31 h 98"/>
                  <a:gd name="T16" fmla="*/ 86 w 104"/>
                  <a:gd name="T17" fmla="*/ 13 h 98"/>
                  <a:gd name="T18" fmla="*/ 91 w 104"/>
                  <a:gd name="T19" fmla="*/ 0 h 98"/>
                  <a:gd name="T20" fmla="*/ 75 w 104"/>
                  <a:gd name="T21" fmla="*/ 1 h 98"/>
                  <a:gd name="T22" fmla="*/ 64 w 104"/>
                  <a:gd name="T23" fmla="*/ 25 h 98"/>
                  <a:gd name="T24" fmla="*/ 52 w 104"/>
                  <a:gd name="T25" fmla="*/ 17 h 98"/>
                  <a:gd name="T26" fmla="*/ 42 w 104"/>
                  <a:gd name="T27" fmla="*/ 17 h 98"/>
                  <a:gd name="T28" fmla="*/ 17 w 104"/>
                  <a:gd name="T29" fmla="*/ 36 h 98"/>
                  <a:gd name="T30" fmla="*/ 24 w 104"/>
                  <a:gd name="T31" fmla="*/ 58 h 98"/>
                  <a:gd name="T32" fmla="*/ 4 w 104"/>
                  <a:gd name="T33" fmla="*/ 80 h 98"/>
                  <a:gd name="T34" fmla="*/ 22 w 104"/>
                  <a:gd name="T35" fmla="*/ 85 h 98"/>
                  <a:gd name="T36" fmla="*/ 35 w 104"/>
                  <a:gd name="T37"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98">
                    <a:moveTo>
                      <a:pt x="35" y="98"/>
                    </a:moveTo>
                    <a:cubicBezTo>
                      <a:pt x="39" y="98"/>
                      <a:pt x="52" y="91"/>
                      <a:pt x="52" y="91"/>
                    </a:cubicBezTo>
                    <a:cubicBezTo>
                      <a:pt x="57" y="74"/>
                      <a:pt x="57" y="74"/>
                      <a:pt x="57" y="74"/>
                    </a:cubicBezTo>
                    <a:cubicBezTo>
                      <a:pt x="87" y="74"/>
                      <a:pt x="87" y="74"/>
                      <a:pt x="87" y="74"/>
                    </a:cubicBezTo>
                    <a:cubicBezTo>
                      <a:pt x="90" y="74"/>
                      <a:pt x="90" y="74"/>
                      <a:pt x="90" y="74"/>
                    </a:cubicBezTo>
                    <a:cubicBezTo>
                      <a:pt x="96" y="73"/>
                      <a:pt x="104" y="71"/>
                      <a:pt x="104" y="64"/>
                    </a:cubicBezTo>
                    <a:cubicBezTo>
                      <a:pt x="104" y="52"/>
                      <a:pt x="98" y="44"/>
                      <a:pt x="98" y="44"/>
                    </a:cubicBezTo>
                    <a:cubicBezTo>
                      <a:pt x="98" y="44"/>
                      <a:pt x="104" y="39"/>
                      <a:pt x="100" y="31"/>
                    </a:cubicBezTo>
                    <a:cubicBezTo>
                      <a:pt x="96" y="23"/>
                      <a:pt x="86" y="13"/>
                      <a:pt x="86" y="13"/>
                    </a:cubicBezTo>
                    <a:cubicBezTo>
                      <a:pt x="91" y="0"/>
                      <a:pt x="91" y="0"/>
                      <a:pt x="91" y="0"/>
                    </a:cubicBezTo>
                    <a:cubicBezTo>
                      <a:pt x="75" y="1"/>
                      <a:pt x="75" y="1"/>
                      <a:pt x="75" y="1"/>
                    </a:cubicBezTo>
                    <a:cubicBezTo>
                      <a:pt x="75" y="1"/>
                      <a:pt x="71" y="17"/>
                      <a:pt x="64" y="25"/>
                    </a:cubicBezTo>
                    <a:cubicBezTo>
                      <a:pt x="58" y="32"/>
                      <a:pt x="52" y="17"/>
                      <a:pt x="52" y="17"/>
                    </a:cubicBezTo>
                    <a:cubicBezTo>
                      <a:pt x="42" y="17"/>
                      <a:pt x="42" y="17"/>
                      <a:pt x="42" y="17"/>
                    </a:cubicBezTo>
                    <a:cubicBezTo>
                      <a:pt x="42" y="17"/>
                      <a:pt x="18" y="28"/>
                      <a:pt x="17" y="36"/>
                    </a:cubicBezTo>
                    <a:cubicBezTo>
                      <a:pt x="15" y="44"/>
                      <a:pt x="25" y="55"/>
                      <a:pt x="24" y="58"/>
                    </a:cubicBezTo>
                    <a:cubicBezTo>
                      <a:pt x="22" y="62"/>
                      <a:pt x="0" y="72"/>
                      <a:pt x="4" y="80"/>
                    </a:cubicBezTo>
                    <a:cubicBezTo>
                      <a:pt x="8" y="88"/>
                      <a:pt x="22" y="85"/>
                      <a:pt x="22" y="85"/>
                    </a:cubicBezTo>
                    <a:cubicBezTo>
                      <a:pt x="22" y="85"/>
                      <a:pt x="31" y="98"/>
                      <a:pt x="35" y="98"/>
                    </a:cubicBezTo>
                    <a:close/>
                  </a:path>
                </a:pathLst>
              </a:custGeom>
              <a:solidFill>
                <a:schemeClr val="bg1">
                  <a:lumMod val="85000"/>
                </a:schemeClr>
              </a:solidFill>
              <a:ln w="3175" cap="flat" cmpd="sng">
                <a:solidFill>
                  <a:schemeClr val="bg1">
                    <a:lumMod val="85000"/>
                  </a:schemeClr>
                </a:solidFill>
                <a:prstDash val="solid"/>
                <a:miter lim="800000"/>
                <a:headEnd type="none" w="med" len="med"/>
                <a:tailEnd type="none" w="med" len="med"/>
              </a:ln>
              <a:effectLst/>
              <a:extLst/>
            </p:spPr>
            <p:txBody>
              <a:bodyPr/>
              <a:lstStyle/>
              <a:p>
                <a:endParaRPr lang="de-DE" sz="1350"/>
              </a:p>
            </p:txBody>
          </p:sp>
          <p:sp>
            <p:nvSpPr>
              <p:cNvPr id="125" name="Freeform 311"/>
              <p:cNvSpPr>
                <a:spLocks/>
              </p:cNvSpPr>
              <p:nvPr/>
            </p:nvSpPr>
            <p:spPr bwMode="gray">
              <a:xfrm>
                <a:off x="10307774" y="1342470"/>
                <a:ext cx="226313" cy="172044"/>
              </a:xfrm>
              <a:custGeom>
                <a:avLst/>
                <a:gdLst>
                  <a:gd name="T0" fmla="*/ 589 w 614"/>
                  <a:gd name="T1" fmla="*/ 267 h 467"/>
                  <a:gd name="T2" fmla="*/ 575 w 614"/>
                  <a:gd name="T3" fmla="*/ 253 h 467"/>
                  <a:gd name="T4" fmla="*/ 573 w 614"/>
                  <a:gd name="T5" fmla="*/ 236 h 467"/>
                  <a:gd name="T6" fmla="*/ 542 w 614"/>
                  <a:gd name="T7" fmla="*/ 203 h 467"/>
                  <a:gd name="T8" fmla="*/ 521 w 614"/>
                  <a:gd name="T9" fmla="*/ 175 h 467"/>
                  <a:gd name="T10" fmla="*/ 502 w 614"/>
                  <a:gd name="T11" fmla="*/ 152 h 467"/>
                  <a:gd name="T12" fmla="*/ 467 w 614"/>
                  <a:gd name="T13" fmla="*/ 130 h 467"/>
                  <a:gd name="T14" fmla="*/ 433 w 614"/>
                  <a:gd name="T15" fmla="*/ 120 h 467"/>
                  <a:gd name="T16" fmla="*/ 431 w 614"/>
                  <a:gd name="T17" fmla="*/ 102 h 467"/>
                  <a:gd name="T18" fmla="*/ 402 w 614"/>
                  <a:gd name="T19" fmla="*/ 8 h 467"/>
                  <a:gd name="T20" fmla="*/ 385 w 614"/>
                  <a:gd name="T21" fmla="*/ 0 h 467"/>
                  <a:gd name="T22" fmla="*/ 345 w 614"/>
                  <a:gd name="T23" fmla="*/ 38 h 467"/>
                  <a:gd name="T24" fmla="*/ 320 w 614"/>
                  <a:gd name="T25" fmla="*/ 55 h 467"/>
                  <a:gd name="T26" fmla="*/ 222 w 614"/>
                  <a:gd name="T27" fmla="*/ 107 h 467"/>
                  <a:gd name="T28" fmla="*/ 223 w 614"/>
                  <a:gd name="T29" fmla="*/ 132 h 467"/>
                  <a:gd name="T30" fmla="*/ 151 w 614"/>
                  <a:gd name="T31" fmla="*/ 160 h 467"/>
                  <a:gd name="T32" fmla="*/ 108 w 614"/>
                  <a:gd name="T33" fmla="*/ 165 h 467"/>
                  <a:gd name="T34" fmla="*/ 56 w 614"/>
                  <a:gd name="T35" fmla="*/ 186 h 467"/>
                  <a:gd name="T36" fmla="*/ 35 w 614"/>
                  <a:gd name="T37" fmla="*/ 224 h 467"/>
                  <a:gd name="T38" fmla="*/ 24 w 614"/>
                  <a:gd name="T39" fmla="*/ 249 h 467"/>
                  <a:gd name="T40" fmla="*/ 15 w 614"/>
                  <a:gd name="T41" fmla="*/ 273 h 467"/>
                  <a:gd name="T42" fmla="*/ 7 w 614"/>
                  <a:gd name="T43" fmla="*/ 306 h 467"/>
                  <a:gd name="T44" fmla="*/ 19 w 614"/>
                  <a:gd name="T45" fmla="*/ 344 h 467"/>
                  <a:gd name="T46" fmla="*/ 36 w 614"/>
                  <a:gd name="T47" fmla="*/ 381 h 467"/>
                  <a:gd name="T48" fmla="*/ 79 w 614"/>
                  <a:gd name="T49" fmla="*/ 428 h 467"/>
                  <a:gd name="T50" fmla="*/ 83 w 614"/>
                  <a:gd name="T51" fmla="*/ 461 h 467"/>
                  <a:gd name="T52" fmla="*/ 106 w 614"/>
                  <a:gd name="T53" fmla="*/ 441 h 467"/>
                  <a:gd name="T54" fmla="*/ 108 w 614"/>
                  <a:gd name="T55" fmla="*/ 400 h 467"/>
                  <a:gd name="T56" fmla="*/ 147 w 614"/>
                  <a:gd name="T57" fmla="*/ 390 h 467"/>
                  <a:gd name="T58" fmla="*/ 193 w 614"/>
                  <a:gd name="T59" fmla="*/ 394 h 467"/>
                  <a:gd name="T60" fmla="*/ 203 w 614"/>
                  <a:gd name="T61" fmla="*/ 370 h 467"/>
                  <a:gd name="T62" fmla="*/ 218 w 614"/>
                  <a:gd name="T63" fmla="*/ 344 h 467"/>
                  <a:gd name="T64" fmla="*/ 273 w 614"/>
                  <a:gd name="T65" fmla="*/ 330 h 467"/>
                  <a:gd name="T66" fmla="*/ 295 w 614"/>
                  <a:gd name="T67" fmla="*/ 351 h 467"/>
                  <a:gd name="T68" fmla="*/ 335 w 614"/>
                  <a:gd name="T69" fmla="*/ 362 h 467"/>
                  <a:gd name="T70" fmla="*/ 385 w 614"/>
                  <a:gd name="T71" fmla="*/ 368 h 467"/>
                  <a:gd name="T72" fmla="*/ 410 w 614"/>
                  <a:gd name="T73" fmla="*/ 328 h 467"/>
                  <a:gd name="T74" fmla="*/ 449 w 614"/>
                  <a:gd name="T75" fmla="*/ 330 h 467"/>
                  <a:gd name="T76" fmla="*/ 477 w 614"/>
                  <a:gd name="T77" fmla="*/ 316 h 467"/>
                  <a:gd name="T78" fmla="*/ 512 w 614"/>
                  <a:gd name="T79" fmla="*/ 321 h 467"/>
                  <a:gd name="T80" fmla="*/ 539 w 614"/>
                  <a:gd name="T81" fmla="*/ 311 h 467"/>
                  <a:gd name="T82" fmla="*/ 586 w 614"/>
                  <a:gd name="T83" fmla="*/ 319 h 467"/>
                  <a:gd name="T84" fmla="*/ 606 w 614"/>
                  <a:gd name="T85" fmla="*/ 281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4" h="467">
                    <a:moveTo>
                      <a:pt x="606" y="281"/>
                    </a:moveTo>
                    <a:cubicBezTo>
                      <a:pt x="598" y="273"/>
                      <a:pt x="589" y="267"/>
                      <a:pt x="589" y="267"/>
                    </a:cubicBezTo>
                    <a:cubicBezTo>
                      <a:pt x="574" y="266"/>
                      <a:pt x="574" y="266"/>
                      <a:pt x="574" y="266"/>
                    </a:cubicBezTo>
                    <a:cubicBezTo>
                      <a:pt x="575" y="253"/>
                      <a:pt x="575" y="253"/>
                      <a:pt x="575" y="253"/>
                    </a:cubicBezTo>
                    <a:cubicBezTo>
                      <a:pt x="575" y="253"/>
                      <a:pt x="568" y="250"/>
                      <a:pt x="567" y="244"/>
                    </a:cubicBezTo>
                    <a:cubicBezTo>
                      <a:pt x="566" y="238"/>
                      <a:pt x="573" y="244"/>
                      <a:pt x="573" y="236"/>
                    </a:cubicBezTo>
                    <a:cubicBezTo>
                      <a:pt x="573" y="228"/>
                      <a:pt x="558" y="227"/>
                      <a:pt x="558" y="227"/>
                    </a:cubicBezTo>
                    <a:cubicBezTo>
                      <a:pt x="558" y="227"/>
                      <a:pt x="549" y="204"/>
                      <a:pt x="542" y="203"/>
                    </a:cubicBezTo>
                    <a:cubicBezTo>
                      <a:pt x="535" y="202"/>
                      <a:pt x="521" y="200"/>
                      <a:pt x="515" y="190"/>
                    </a:cubicBezTo>
                    <a:cubicBezTo>
                      <a:pt x="509" y="180"/>
                      <a:pt x="524" y="186"/>
                      <a:pt x="521" y="175"/>
                    </a:cubicBezTo>
                    <a:cubicBezTo>
                      <a:pt x="518" y="164"/>
                      <a:pt x="502" y="165"/>
                      <a:pt x="502" y="165"/>
                    </a:cubicBezTo>
                    <a:cubicBezTo>
                      <a:pt x="502" y="152"/>
                      <a:pt x="502" y="152"/>
                      <a:pt x="502" y="152"/>
                    </a:cubicBezTo>
                    <a:cubicBezTo>
                      <a:pt x="502" y="152"/>
                      <a:pt x="472" y="154"/>
                      <a:pt x="466" y="146"/>
                    </a:cubicBezTo>
                    <a:cubicBezTo>
                      <a:pt x="460" y="138"/>
                      <a:pt x="467" y="130"/>
                      <a:pt x="467" y="130"/>
                    </a:cubicBezTo>
                    <a:cubicBezTo>
                      <a:pt x="467" y="123"/>
                      <a:pt x="467" y="123"/>
                      <a:pt x="467" y="123"/>
                    </a:cubicBezTo>
                    <a:cubicBezTo>
                      <a:pt x="433" y="120"/>
                      <a:pt x="433" y="120"/>
                      <a:pt x="433" y="120"/>
                    </a:cubicBezTo>
                    <a:cubicBezTo>
                      <a:pt x="439" y="109"/>
                      <a:pt x="439" y="109"/>
                      <a:pt x="439" y="109"/>
                    </a:cubicBezTo>
                    <a:cubicBezTo>
                      <a:pt x="439" y="109"/>
                      <a:pt x="430" y="112"/>
                      <a:pt x="431" y="102"/>
                    </a:cubicBezTo>
                    <a:cubicBezTo>
                      <a:pt x="432" y="92"/>
                      <a:pt x="447" y="85"/>
                      <a:pt x="443" y="63"/>
                    </a:cubicBezTo>
                    <a:cubicBezTo>
                      <a:pt x="439" y="41"/>
                      <a:pt x="402" y="8"/>
                      <a:pt x="402" y="8"/>
                    </a:cubicBezTo>
                    <a:cubicBezTo>
                      <a:pt x="401" y="1"/>
                      <a:pt x="401" y="1"/>
                      <a:pt x="401" y="1"/>
                    </a:cubicBezTo>
                    <a:cubicBezTo>
                      <a:pt x="385" y="0"/>
                      <a:pt x="385" y="0"/>
                      <a:pt x="385" y="0"/>
                    </a:cubicBezTo>
                    <a:cubicBezTo>
                      <a:pt x="348" y="18"/>
                      <a:pt x="348" y="18"/>
                      <a:pt x="348" y="18"/>
                    </a:cubicBezTo>
                    <a:cubicBezTo>
                      <a:pt x="345" y="38"/>
                      <a:pt x="345" y="38"/>
                      <a:pt x="345" y="38"/>
                    </a:cubicBezTo>
                    <a:cubicBezTo>
                      <a:pt x="333" y="50"/>
                      <a:pt x="333" y="50"/>
                      <a:pt x="333" y="50"/>
                    </a:cubicBezTo>
                    <a:cubicBezTo>
                      <a:pt x="320" y="55"/>
                      <a:pt x="320" y="55"/>
                      <a:pt x="320" y="55"/>
                    </a:cubicBezTo>
                    <a:cubicBezTo>
                      <a:pt x="320" y="55"/>
                      <a:pt x="325" y="77"/>
                      <a:pt x="293" y="92"/>
                    </a:cubicBezTo>
                    <a:cubicBezTo>
                      <a:pt x="262" y="107"/>
                      <a:pt x="222" y="107"/>
                      <a:pt x="222" y="107"/>
                    </a:cubicBezTo>
                    <a:cubicBezTo>
                      <a:pt x="208" y="115"/>
                      <a:pt x="208" y="115"/>
                      <a:pt x="208" y="115"/>
                    </a:cubicBezTo>
                    <a:cubicBezTo>
                      <a:pt x="208" y="115"/>
                      <a:pt x="228" y="125"/>
                      <a:pt x="223" y="132"/>
                    </a:cubicBezTo>
                    <a:cubicBezTo>
                      <a:pt x="218" y="138"/>
                      <a:pt x="203" y="160"/>
                      <a:pt x="203" y="160"/>
                    </a:cubicBezTo>
                    <a:cubicBezTo>
                      <a:pt x="203" y="160"/>
                      <a:pt x="170" y="160"/>
                      <a:pt x="151" y="160"/>
                    </a:cubicBezTo>
                    <a:cubicBezTo>
                      <a:pt x="133" y="160"/>
                      <a:pt x="138" y="180"/>
                      <a:pt x="120" y="185"/>
                    </a:cubicBezTo>
                    <a:cubicBezTo>
                      <a:pt x="101" y="190"/>
                      <a:pt x="108" y="165"/>
                      <a:pt x="108" y="165"/>
                    </a:cubicBezTo>
                    <a:cubicBezTo>
                      <a:pt x="108" y="165"/>
                      <a:pt x="88" y="180"/>
                      <a:pt x="78" y="187"/>
                    </a:cubicBezTo>
                    <a:cubicBezTo>
                      <a:pt x="68" y="193"/>
                      <a:pt x="56" y="186"/>
                      <a:pt x="56" y="186"/>
                    </a:cubicBezTo>
                    <a:cubicBezTo>
                      <a:pt x="56" y="186"/>
                      <a:pt x="38" y="196"/>
                      <a:pt x="37" y="204"/>
                    </a:cubicBezTo>
                    <a:cubicBezTo>
                      <a:pt x="36" y="212"/>
                      <a:pt x="35" y="224"/>
                      <a:pt x="35" y="224"/>
                    </a:cubicBezTo>
                    <a:cubicBezTo>
                      <a:pt x="29" y="224"/>
                      <a:pt x="29" y="224"/>
                      <a:pt x="29" y="224"/>
                    </a:cubicBezTo>
                    <a:cubicBezTo>
                      <a:pt x="24" y="249"/>
                      <a:pt x="24" y="249"/>
                      <a:pt x="24" y="249"/>
                    </a:cubicBezTo>
                    <a:cubicBezTo>
                      <a:pt x="24" y="249"/>
                      <a:pt x="2" y="256"/>
                      <a:pt x="1" y="264"/>
                    </a:cubicBezTo>
                    <a:cubicBezTo>
                      <a:pt x="0" y="272"/>
                      <a:pt x="15" y="273"/>
                      <a:pt x="15" y="273"/>
                    </a:cubicBezTo>
                    <a:cubicBezTo>
                      <a:pt x="14" y="298"/>
                      <a:pt x="14" y="298"/>
                      <a:pt x="14" y="298"/>
                    </a:cubicBezTo>
                    <a:cubicBezTo>
                      <a:pt x="7" y="306"/>
                      <a:pt x="7" y="306"/>
                      <a:pt x="7" y="306"/>
                    </a:cubicBezTo>
                    <a:cubicBezTo>
                      <a:pt x="19" y="313"/>
                      <a:pt x="19" y="313"/>
                      <a:pt x="19" y="313"/>
                    </a:cubicBezTo>
                    <a:cubicBezTo>
                      <a:pt x="19" y="344"/>
                      <a:pt x="19" y="344"/>
                      <a:pt x="19" y="344"/>
                    </a:cubicBezTo>
                    <a:cubicBezTo>
                      <a:pt x="19" y="344"/>
                      <a:pt x="36" y="355"/>
                      <a:pt x="38" y="358"/>
                    </a:cubicBezTo>
                    <a:cubicBezTo>
                      <a:pt x="40" y="361"/>
                      <a:pt x="36" y="381"/>
                      <a:pt x="36" y="381"/>
                    </a:cubicBezTo>
                    <a:cubicBezTo>
                      <a:pt x="36" y="381"/>
                      <a:pt x="47" y="404"/>
                      <a:pt x="57" y="412"/>
                    </a:cubicBezTo>
                    <a:cubicBezTo>
                      <a:pt x="67" y="420"/>
                      <a:pt x="79" y="428"/>
                      <a:pt x="79" y="428"/>
                    </a:cubicBezTo>
                    <a:cubicBezTo>
                      <a:pt x="83" y="442"/>
                      <a:pt x="83" y="442"/>
                      <a:pt x="83" y="442"/>
                    </a:cubicBezTo>
                    <a:cubicBezTo>
                      <a:pt x="83" y="461"/>
                      <a:pt x="83" y="461"/>
                      <a:pt x="83" y="461"/>
                    </a:cubicBezTo>
                    <a:cubicBezTo>
                      <a:pt x="88" y="467"/>
                      <a:pt x="88" y="467"/>
                      <a:pt x="88" y="467"/>
                    </a:cubicBezTo>
                    <a:cubicBezTo>
                      <a:pt x="88" y="467"/>
                      <a:pt x="104" y="448"/>
                      <a:pt x="106" y="441"/>
                    </a:cubicBezTo>
                    <a:cubicBezTo>
                      <a:pt x="108" y="434"/>
                      <a:pt x="98" y="421"/>
                      <a:pt x="98" y="421"/>
                    </a:cubicBezTo>
                    <a:cubicBezTo>
                      <a:pt x="108" y="400"/>
                      <a:pt x="108" y="400"/>
                      <a:pt x="108" y="400"/>
                    </a:cubicBezTo>
                    <a:cubicBezTo>
                      <a:pt x="128" y="401"/>
                      <a:pt x="128" y="401"/>
                      <a:pt x="128" y="401"/>
                    </a:cubicBezTo>
                    <a:cubicBezTo>
                      <a:pt x="128" y="401"/>
                      <a:pt x="141" y="390"/>
                      <a:pt x="147" y="390"/>
                    </a:cubicBezTo>
                    <a:cubicBezTo>
                      <a:pt x="153" y="390"/>
                      <a:pt x="167" y="398"/>
                      <a:pt x="178" y="399"/>
                    </a:cubicBezTo>
                    <a:cubicBezTo>
                      <a:pt x="189" y="400"/>
                      <a:pt x="193" y="394"/>
                      <a:pt x="193" y="394"/>
                    </a:cubicBezTo>
                    <a:cubicBezTo>
                      <a:pt x="203" y="380"/>
                      <a:pt x="203" y="380"/>
                      <a:pt x="203" y="380"/>
                    </a:cubicBezTo>
                    <a:cubicBezTo>
                      <a:pt x="203" y="370"/>
                      <a:pt x="203" y="370"/>
                      <a:pt x="203" y="370"/>
                    </a:cubicBezTo>
                    <a:cubicBezTo>
                      <a:pt x="203" y="370"/>
                      <a:pt x="193" y="367"/>
                      <a:pt x="201" y="357"/>
                    </a:cubicBezTo>
                    <a:cubicBezTo>
                      <a:pt x="209" y="347"/>
                      <a:pt x="208" y="358"/>
                      <a:pt x="218" y="344"/>
                    </a:cubicBezTo>
                    <a:cubicBezTo>
                      <a:pt x="228" y="330"/>
                      <a:pt x="218" y="311"/>
                      <a:pt x="247" y="313"/>
                    </a:cubicBezTo>
                    <a:cubicBezTo>
                      <a:pt x="276" y="315"/>
                      <a:pt x="273" y="330"/>
                      <a:pt x="273" y="330"/>
                    </a:cubicBezTo>
                    <a:cubicBezTo>
                      <a:pt x="273" y="330"/>
                      <a:pt x="286" y="328"/>
                      <a:pt x="289" y="332"/>
                    </a:cubicBezTo>
                    <a:cubicBezTo>
                      <a:pt x="292" y="336"/>
                      <a:pt x="280" y="351"/>
                      <a:pt x="295" y="351"/>
                    </a:cubicBezTo>
                    <a:cubicBezTo>
                      <a:pt x="310" y="351"/>
                      <a:pt x="319" y="351"/>
                      <a:pt x="319" y="351"/>
                    </a:cubicBezTo>
                    <a:cubicBezTo>
                      <a:pt x="319" y="351"/>
                      <a:pt x="325" y="363"/>
                      <a:pt x="335" y="362"/>
                    </a:cubicBezTo>
                    <a:cubicBezTo>
                      <a:pt x="345" y="361"/>
                      <a:pt x="363" y="361"/>
                      <a:pt x="363" y="361"/>
                    </a:cubicBezTo>
                    <a:cubicBezTo>
                      <a:pt x="363" y="361"/>
                      <a:pt x="376" y="375"/>
                      <a:pt x="385" y="368"/>
                    </a:cubicBezTo>
                    <a:cubicBezTo>
                      <a:pt x="394" y="361"/>
                      <a:pt x="389" y="347"/>
                      <a:pt x="396" y="344"/>
                    </a:cubicBezTo>
                    <a:cubicBezTo>
                      <a:pt x="403" y="341"/>
                      <a:pt x="410" y="328"/>
                      <a:pt x="410" y="328"/>
                    </a:cubicBezTo>
                    <a:cubicBezTo>
                      <a:pt x="410" y="328"/>
                      <a:pt x="424" y="349"/>
                      <a:pt x="430" y="344"/>
                    </a:cubicBezTo>
                    <a:cubicBezTo>
                      <a:pt x="436" y="339"/>
                      <a:pt x="449" y="330"/>
                      <a:pt x="449" y="330"/>
                    </a:cubicBezTo>
                    <a:cubicBezTo>
                      <a:pt x="461" y="330"/>
                      <a:pt x="461" y="330"/>
                      <a:pt x="461" y="330"/>
                    </a:cubicBezTo>
                    <a:cubicBezTo>
                      <a:pt x="477" y="316"/>
                      <a:pt x="477" y="316"/>
                      <a:pt x="477" y="316"/>
                    </a:cubicBezTo>
                    <a:cubicBezTo>
                      <a:pt x="477" y="316"/>
                      <a:pt x="486" y="326"/>
                      <a:pt x="490" y="326"/>
                    </a:cubicBezTo>
                    <a:cubicBezTo>
                      <a:pt x="494" y="326"/>
                      <a:pt x="512" y="321"/>
                      <a:pt x="512" y="321"/>
                    </a:cubicBezTo>
                    <a:cubicBezTo>
                      <a:pt x="512" y="321"/>
                      <a:pt x="517" y="300"/>
                      <a:pt x="524" y="299"/>
                    </a:cubicBezTo>
                    <a:cubicBezTo>
                      <a:pt x="531" y="298"/>
                      <a:pt x="539" y="311"/>
                      <a:pt x="539" y="311"/>
                    </a:cubicBezTo>
                    <a:cubicBezTo>
                      <a:pt x="560" y="308"/>
                      <a:pt x="560" y="308"/>
                      <a:pt x="560" y="308"/>
                    </a:cubicBezTo>
                    <a:cubicBezTo>
                      <a:pt x="560" y="308"/>
                      <a:pt x="566" y="324"/>
                      <a:pt x="586" y="319"/>
                    </a:cubicBezTo>
                    <a:cubicBezTo>
                      <a:pt x="606" y="314"/>
                      <a:pt x="610" y="303"/>
                      <a:pt x="610" y="303"/>
                    </a:cubicBezTo>
                    <a:cubicBezTo>
                      <a:pt x="610" y="303"/>
                      <a:pt x="614" y="289"/>
                      <a:pt x="606" y="281"/>
                    </a:cubicBezTo>
                    <a:close/>
                  </a:path>
                </a:pathLst>
              </a:custGeom>
              <a:solidFill>
                <a:schemeClr val="bg1">
                  <a:lumMod val="85000"/>
                </a:schemeClr>
              </a:solidFill>
              <a:ln w="3175" cap="flat" cmpd="sng">
                <a:solidFill>
                  <a:schemeClr val="bg1">
                    <a:lumMod val="85000"/>
                  </a:schemeClr>
                </a:solidFill>
                <a:prstDash val="solid"/>
                <a:miter lim="800000"/>
                <a:headEnd type="none" w="med" len="med"/>
                <a:tailEnd type="none" w="med" len="med"/>
              </a:ln>
              <a:effectLst/>
              <a:extLst/>
            </p:spPr>
            <p:txBody>
              <a:bodyPr/>
              <a:lstStyle/>
              <a:p>
                <a:endParaRPr lang="de-DE" sz="1350"/>
              </a:p>
            </p:txBody>
          </p:sp>
          <p:sp>
            <p:nvSpPr>
              <p:cNvPr id="126" name="Freeform 312"/>
              <p:cNvSpPr>
                <a:spLocks/>
              </p:cNvSpPr>
              <p:nvPr/>
            </p:nvSpPr>
            <p:spPr bwMode="gray">
              <a:xfrm>
                <a:off x="10251001" y="1486127"/>
                <a:ext cx="131171" cy="171732"/>
              </a:xfrm>
              <a:custGeom>
                <a:avLst/>
                <a:gdLst>
                  <a:gd name="T0" fmla="*/ 238 w 356"/>
                  <a:gd name="T1" fmla="*/ 83 h 466"/>
                  <a:gd name="T2" fmla="*/ 219 w 356"/>
                  <a:gd name="T3" fmla="*/ 95 h 466"/>
                  <a:gd name="T4" fmla="*/ 166 w 356"/>
                  <a:gd name="T5" fmla="*/ 83 h 466"/>
                  <a:gd name="T6" fmla="*/ 96 w 356"/>
                  <a:gd name="T7" fmla="*/ 108 h 466"/>
                  <a:gd name="T8" fmla="*/ 115 w 356"/>
                  <a:gd name="T9" fmla="*/ 134 h 466"/>
                  <a:gd name="T10" fmla="*/ 149 w 356"/>
                  <a:gd name="T11" fmla="*/ 128 h 466"/>
                  <a:gd name="T12" fmla="*/ 159 w 356"/>
                  <a:gd name="T13" fmla="*/ 146 h 466"/>
                  <a:gd name="T14" fmla="*/ 140 w 356"/>
                  <a:gd name="T15" fmla="*/ 172 h 466"/>
                  <a:gd name="T16" fmla="*/ 130 w 356"/>
                  <a:gd name="T17" fmla="*/ 212 h 466"/>
                  <a:gd name="T18" fmla="*/ 147 w 356"/>
                  <a:gd name="T19" fmla="*/ 225 h 466"/>
                  <a:gd name="T20" fmla="*/ 158 w 356"/>
                  <a:gd name="T21" fmla="*/ 243 h 466"/>
                  <a:gd name="T22" fmla="*/ 155 w 356"/>
                  <a:gd name="T23" fmla="*/ 284 h 466"/>
                  <a:gd name="T24" fmla="*/ 146 w 356"/>
                  <a:gd name="T25" fmla="*/ 316 h 466"/>
                  <a:gd name="T26" fmla="*/ 127 w 356"/>
                  <a:gd name="T27" fmla="*/ 311 h 466"/>
                  <a:gd name="T28" fmla="*/ 90 w 356"/>
                  <a:gd name="T29" fmla="*/ 327 h 466"/>
                  <a:gd name="T30" fmla="*/ 64 w 356"/>
                  <a:gd name="T31" fmla="*/ 297 h 466"/>
                  <a:gd name="T32" fmla="*/ 58 w 356"/>
                  <a:gd name="T33" fmla="*/ 329 h 466"/>
                  <a:gd name="T34" fmla="*/ 25 w 356"/>
                  <a:gd name="T35" fmla="*/ 346 h 466"/>
                  <a:gd name="T36" fmla="*/ 35 w 356"/>
                  <a:gd name="T37" fmla="*/ 359 h 466"/>
                  <a:gd name="T38" fmla="*/ 38 w 356"/>
                  <a:gd name="T39" fmla="*/ 376 h 466"/>
                  <a:gd name="T40" fmla="*/ 19 w 356"/>
                  <a:gd name="T41" fmla="*/ 389 h 466"/>
                  <a:gd name="T42" fmla="*/ 0 w 356"/>
                  <a:gd name="T43" fmla="*/ 411 h 466"/>
                  <a:gd name="T44" fmla="*/ 37 w 356"/>
                  <a:gd name="T45" fmla="*/ 454 h 466"/>
                  <a:gd name="T46" fmla="*/ 50 w 356"/>
                  <a:gd name="T47" fmla="*/ 460 h 466"/>
                  <a:gd name="T48" fmla="*/ 61 w 356"/>
                  <a:gd name="T49" fmla="*/ 446 h 466"/>
                  <a:gd name="T50" fmla="*/ 91 w 356"/>
                  <a:gd name="T51" fmla="*/ 448 h 466"/>
                  <a:gd name="T52" fmla="*/ 114 w 356"/>
                  <a:gd name="T53" fmla="*/ 461 h 466"/>
                  <a:gd name="T54" fmla="*/ 138 w 356"/>
                  <a:gd name="T55" fmla="*/ 441 h 466"/>
                  <a:gd name="T56" fmla="*/ 159 w 356"/>
                  <a:gd name="T57" fmla="*/ 462 h 466"/>
                  <a:gd name="T58" fmla="*/ 209 w 356"/>
                  <a:gd name="T59" fmla="*/ 418 h 466"/>
                  <a:gd name="T60" fmla="*/ 242 w 356"/>
                  <a:gd name="T61" fmla="*/ 385 h 466"/>
                  <a:gd name="T62" fmla="*/ 260 w 356"/>
                  <a:gd name="T63" fmla="*/ 302 h 466"/>
                  <a:gd name="T64" fmla="*/ 298 w 356"/>
                  <a:gd name="T65" fmla="*/ 251 h 466"/>
                  <a:gd name="T66" fmla="*/ 317 w 356"/>
                  <a:gd name="T67" fmla="*/ 197 h 466"/>
                  <a:gd name="T68" fmla="*/ 320 w 356"/>
                  <a:gd name="T69" fmla="*/ 152 h 466"/>
                  <a:gd name="T70" fmla="*/ 332 w 356"/>
                  <a:gd name="T71" fmla="*/ 77 h 466"/>
                  <a:gd name="T72" fmla="*/ 356 w 356"/>
                  <a:gd name="T73" fmla="*/ 11 h 466"/>
                  <a:gd name="T74" fmla="*/ 332 w 356"/>
                  <a:gd name="T75" fmla="*/ 9 h 466"/>
                  <a:gd name="T76" fmla="*/ 282 w 356"/>
                  <a:gd name="T77" fmla="*/ 11 h 466"/>
                  <a:gd name="T78" fmla="*/ 252 w 356"/>
                  <a:gd name="T79" fmla="*/ 31 h 466"/>
                  <a:gd name="T80" fmla="*/ 242 w 356"/>
                  <a:gd name="T81" fmla="*/ 77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6" h="466">
                    <a:moveTo>
                      <a:pt x="242" y="77"/>
                    </a:moveTo>
                    <a:cubicBezTo>
                      <a:pt x="238" y="83"/>
                      <a:pt x="238" y="83"/>
                      <a:pt x="238" y="83"/>
                    </a:cubicBezTo>
                    <a:cubicBezTo>
                      <a:pt x="237" y="110"/>
                      <a:pt x="237" y="110"/>
                      <a:pt x="237" y="110"/>
                    </a:cubicBezTo>
                    <a:cubicBezTo>
                      <a:pt x="219" y="95"/>
                      <a:pt x="219" y="95"/>
                      <a:pt x="219" y="95"/>
                    </a:cubicBezTo>
                    <a:cubicBezTo>
                      <a:pt x="199" y="96"/>
                      <a:pt x="199" y="96"/>
                      <a:pt x="199" y="96"/>
                    </a:cubicBezTo>
                    <a:cubicBezTo>
                      <a:pt x="199" y="96"/>
                      <a:pt x="171" y="83"/>
                      <a:pt x="166" y="83"/>
                    </a:cubicBezTo>
                    <a:cubicBezTo>
                      <a:pt x="161" y="83"/>
                      <a:pt x="106" y="86"/>
                      <a:pt x="106" y="86"/>
                    </a:cubicBezTo>
                    <a:cubicBezTo>
                      <a:pt x="96" y="108"/>
                      <a:pt x="96" y="108"/>
                      <a:pt x="96" y="108"/>
                    </a:cubicBezTo>
                    <a:cubicBezTo>
                      <a:pt x="98" y="129"/>
                      <a:pt x="98" y="129"/>
                      <a:pt x="98" y="129"/>
                    </a:cubicBezTo>
                    <a:cubicBezTo>
                      <a:pt x="98" y="129"/>
                      <a:pt x="106" y="134"/>
                      <a:pt x="115" y="134"/>
                    </a:cubicBezTo>
                    <a:cubicBezTo>
                      <a:pt x="124" y="134"/>
                      <a:pt x="124" y="119"/>
                      <a:pt x="129" y="119"/>
                    </a:cubicBezTo>
                    <a:cubicBezTo>
                      <a:pt x="134" y="119"/>
                      <a:pt x="146" y="124"/>
                      <a:pt x="149" y="128"/>
                    </a:cubicBezTo>
                    <a:cubicBezTo>
                      <a:pt x="152" y="132"/>
                      <a:pt x="153" y="142"/>
                      <a:pt x="153" y="142"/>
                    </a:cubicBezTo>
                    <a:cubicBezTo>
                      <a:pt x="159" y="146"/>
                      <a:pt x="159" y="146"/>
                      <a:pt x="159" y="146"/>
                    </a:cubicBezTo>
                    <a:cubicBezTo>
                      <a:pt x="159" y="146"/>
                      <a:pt x="159" y="159"/>
                      <a:pt x="153" y="166"/>
                    </a:cubicBezTo>
                    <a:cubicBezTo>
                      <a:pt x="147" y="173"/>
                      <a:pt x="140" y="172"/>
                      <a:pt x="140" y="172"/>
                    </a:cubicBezTo>
                    <a:cubicBezTo>
                      <a:pt x="131" y="188"/>
                      <a:pt x="131" y="188"/>
                      <a:pt x="131" y="188"/>
                    </a:cubicBezTo>
                    <a:cubicBezTo>
                      <a:pt x="130" y="212"/>
                      <a:pt x="130" y="212"/>
                      <a:pt x="130" y="212"/>
                    </a:cubicBezTo>
                    <a:cubicBezTo>
                      <a:pt x="142" y="213"/>
                      <a:pt x="142" y="213"/>
                      <a:pt x="142" y="213"/>
                    </a:cubicBezTo>
                    <a:cubicBezTo>
                      <a:pt x="147" y="225"/>
                      <a:pt x="147" y="225"/>
                      <a:pt x="147" y="225"/>
                    </a:cubicBezTo>
                    <a:cubicBezTo>
                      <a:pt x="147" y="225"/>
                      <a:pt x="163" y="226"/>
                      <a:pt x="165" y="232"/>
                    </a:cubicBezTo>
                    <a:cubicBezTo>
                      <a:pt x="167" y="238"/>
                      <a:pt x="158" y="243"/>
                      <a:pt x="158" y="243"/>
                    </a:cubicBezTo>
                    <a:cubicBezTo>
                      <a:pt x="159" y="273"/>
                      <a:pt x="159" y="273"/>
                      <a:pt x="159" y="273"/>
                    </a:cubicBezTo>
                    <a:cubicBezTo>
                      <a:pt x="155" y="284"/>
                      <a:pt x="155" y="284"/>
                      <a:pt x="155" y="284"/>
                    </a:cubicBezTo>
                    <a:cubicBezTo>
                      <a:pt x="159" y="298"/>
                      <a:pt x="159" y="298"/>
                      <a:pt x="159" y="298"/>
                    </a:cubicBezTo>
                    <a:cubicBezTo>
                      <a:pt x="159" y="298"/>
                      <a:pt x="146" y="302"/>
                      <a:pt x="146" y="316"/>
                    </a:cubicBezTo>
                    <a:cubicBezTo>
                      <a:pt x="146" y="330"/>
                      <a:pt x="144" y="336"/>
                      <a:pt x="134" y="336"/>
                    </a:cubicBezTo>
                    <a:cubicBezTo>
                      <a:pt x="124" y="336"/>
                      <a:pt x="131" y="314"/>
                      <a:pt x="127" y="311"/>
                    </a:cubicBezTo>
                    <a:cubicBezTo>
                      <a:pt x="123" y="308"/>
                      <a:pt x="120" y="324"/>
                      <a:pt x="112" y="326"/>
                    </a:cubicBezTo>
                    <a:cubicBezTo>
                      <a:pt x="104" y="328"/>
                      <a:pt x="90" y="327"/>
                      <a:pt x="90" y="327"/>
                    </a:cubicBezTo>
                    <a:cubicBezTo>
                      <a:pt x="81" y="298"/>
                      <a:pt x="81" y="298"/>
                      <a:pt x="81" y="298"/>
                    </a:cubicBezTo>
                    <a:cubicBezTo>
                      <a:pt x="81" y="298"/>
                      <a:pt x="70" y="296"/>
                      <a:pt x="64" y="297"/>
                    </a:cubicBezTo>
                    <a:cubicBezTo>
                      <a:pt x="58" y="298"/>
                      <a:pt x="71" y="316"/>
                      <a:pt x="71" y="316"/>
                    </a:cubicBezTo>
                    <a:cubicBezTo>
                      <a:pt x="71" y="316"/>
                      <a:pt x="62" y="324"/>
                      <a:pt x="58" y="329"/>
                    </a:cubicBezTo>
                    <a:cubicBezTo>
                      <a:pt x="54" y="334"/>
                      <a:pt x="30" y="325"/>
                      <a:pt x="24" y="323"/>
                    </a:cubicBezTo>
                    <a:cubicBezTo>
                      <a:pt x="18" y="321"/>
                      <a:pt x="25" y="346"/>
                      <a:pt x="25" y="346"/>
                    </a:cubicBezTo>
                    <a:cubicBezTo>
                      <a:pt x="18" y="346"/>
                      <a:pt x="18" y="346"/>
                      <a:pt x="18" y="346"/>
                    </a:cubicBezTo>
                    <a:cubicBezTo>
                      <a:pt x="35" y="359"/>
                      <a:pt x="35" y="359"/>
                      <a:pt x="35" y="359"/>
                    </a:cubicBezTo>
                    <a:cubicBezTo>
                      <a:pt x="26" y="368"/>
                      <a:pt x="26" y="368"/>
                      <a:pt x="26" y="368"/>
                    </a:cubicBezTo>
                    <a:cubicBezTo>
                      <a:pt x="38" y="376"/>
                      <a:pt x="38" y="376"/>
                      <a:pt x="38" y="376"/>
                    </a:cubicBezTo>
                    <a:cubicBezTo>
                      <a:pt x="38" y="376"/>
                      <a:pt x="42" y="389"/>
                      <a:pt x="38" y="398"/>
                    </a:cubicBezTo>
                    <a:cubicBezTo>
                      <a:pt x="34" y="407"/>
                      <a:pt x="19" y="389"/>
                      <a:pt x="19" y="389"/>
                    </a:cubicBezTo>
                    <a:cubicBezTo>
                      <a:pt x="5" y="398"/>
                      <a:pt x="5" y="398"/>
                      <a:pt x="5" y="398"/>
                    </a:cubicBezTo>
                    <a:cubicBezTo>
                      <a:pt x="0" y="411"/>
                      <a:pt x="0" y="411"/>
                      <a:pt x="0" y="411"/>
                    </a:cubicBezTo>
                    <a:cubicBezTo>
                      <a:pt x="36" y="442"/>
                      <a:pt x="36" y="442"/>
                      <a:pt x="36" y="442"/>
                    </a:cubicBezTo>
                    <a:cubicBezTo>
                      <a:pt x="37" y="454"/>
                      <a:pt x="37" y="454"/>
                      <a:pt x="37" y="454"/>
                    </a:cubicBezTo>
                    <a:cubicBezTo>
                      <a:pt x="46" y="466"/>
                      <a:pt x="46" y="466"/>
                      <a:pt x="46" y="466"/>
                    </a:cubicBezTo>
                    <a:cubicBezTo>
                      <a:pt x="50" y="460"/>
                      <a:pt x="50" y="460"/>
                      <a:pt x="50" y="460"/>
                    </a:cubicBezTo>
                    <a:cubicBezTo>
                      <a:pt x="61" y="460"/>
                      <a:pt x="61" y="460"/>
                      <a:pt x="61" y="460"/>
                    </a:cubicBezTo>
                    <a:cubicBezTo>
                      <a:pt x="61" y="446"/>
                      <a:pt x="61" y="446"/>
                      <a:pt x="61" y="446"/>
                    </a:cubicBezTo>
                    <a:cubicBezTo>
                      <a:pt x="61" y="446"/>
                      <a:pt x="75" y="433"/>
                      <a:pt x="82" y="432"/>
                    </a:cubicBezTo>
                    <a:cubicBezTo>
                      <a:pt x="89" y="431"/>
                      <a:pt x="91" y="448"/>
                      <a:pt x="91" y="448"/>
                    </a:cubicBezTo>
                    <a:cubicBezTo>
                      <a:pt x="98" y="445"/>
                      <a:pt x="98" y="445"/>
                      <a:pt x="98" y="445"/>
                    </a:cubicBezTo>
                    <a:cubicBezTo>
                      <a:pt x="98" y="445"/>
                      <a:pt x="102" y="466"/>
                      <a:pt x="114" y="461"/>
                    </a:cubicBezTo>
                    <a:cubicBezTo>
                      <a:pt x="126" y="456"/>
                      <a:pt x="125" y="440"/>
                      <a:pt x="125" y="440"/>
                    </a:cubicBezTo>
                    <a:cubicBezTo>
                      <a:pt x="138" y="441"/>
                      <a:pt x="138" y="441"/>
                      <a:pt x="138" y="441"/>
                    </a:cubicBezTo>
                    <a:cubicBezTo>
                      <a:pt x="138" y="441"/>
                      <a:pt x="148" y="425"/>
                      <a:pt x="155" y="432"/>
                    </a:cubicBezTo>
                    <a:cubicBezTo>
                      <a:pt x="162" y="439"/>
                      <a:pt x="144" y="462"/>
                      <a:pt x="159" y="462"/>
                    </a:cubicBezTo>
                    <a:cubicBezTo>
                      <a:pt x="174" y="462"/>
                      <a:pt x="177" y="457"/>
                      <a:pt x="184" y="448"/>
                    </a:cubicBezTo>
                    <a:cubicBezTo>
                      <a:pt x="191" y="439"/>
                      <a:pt x="203" y="418"/>
                      <a:pt x="209" y="418"/>
                    </a:cubicBezTo>
                    <a:cubicBezTo>
                      <a:pt x="215" y="418"/>
                      <a:pt x="225" y="415"/>
                      <a:pt x="225" y="415"/>
                    </a:cubicBezTo>
                    <a:cubicBezTo>
                      <a:pt x="242" y="385"/>
                      <a:pt x="242" y="385"/>
                      <a:pt x="242" y="385"/>
                    </a:cubicBezTo>
                    <a:cubicBezTo>
                      <a:pt x="241" y="318"/>
                      <a:pt x="241" y="318"/>
                      <a:pt x="241" y="318"/>
                    </a:cubicBezTo>
                    <a:cubicBezTo>
                      <a:pt x="241" y="318"/>
                      <a:pt x="259" y="311"/>
                      <a:pt x="260" y="302"/>
                    </a:cubicBezTo>
                    <a:cubicBezTo>
                      <a:pt x="261" y="293"/>
                      <a:pt x="261" y="270"/>
                      <a:pt x="268" y="267"/>
                    </a:cubicBezTo>
                    <a:cubicBezTo>
                      <a:pt x="275" y="264"/>
                      <a:pt x="288" y="258"/>
                      <a:pt x="298" y="251"/>
                    </a:cubicBezTo>
                    <a:cubicBezTo>
                      <a:pt x="308" y="244"/>
                      <a:pt x="314" y="229"/>
                      <a:pt x="314" y="229"/>
                    </a:cubicBezTo>
                    <a:cubicBezTo>
                      <a:pt x="317" y="197"/>
                      <a:pt x="317" y="197"/>
                      <a:pt x="317" y="197"/>
                    </a:cubicBezTo>
                    <a:cubicBezTo>
                      <a:pt x="317" y="197"/>
                      <a:pt x="327" y="189"/>
                      <a:pt x="327" y="178"/>
                    </a:cubicBezTo>
                    <a:cubicBezTo>
                      <a:pt x="327" y="167"/>
                      <a:pt x="318" y="160"/>
                      <a:pt x="320" y="152"/>
                    </a:cubicBezTo>
                    <a:cubicBezTo>
                      <a:pt x="322" y="144"/>
                      <a:pt x="332" y="136"/>
                      <a:pt x="331" y="125"/>
                    </a:cubicBezTo>
                    <a:cubicBezTo>
                      <a:pt x="330" y="114"/>
                      <a:pt x="323" y="87"/>
                      <a:pt x="332" y="77"/>
                    </a:cubicBezTo>
                    <a:cubicBezTo>
                      <a:pt x="341" y="67"/>
                      <a:pt x="356" y="38"/>
                      <a:pt x="356" y="30"/>
                    </a:cubicBezTo>
                    <a:cubicBezTo>
                      <a:pt x="356" y="22"/>
                      <a:pt x="356" y="11"/>
                      <a:pt x="356" y="11"/>
                    </a:cubicBezTo>
                    <a:cubicBezTo>
                      <a:pt x="347" y="4"/>
                      <a:pt x="347" y="4"/>
                      <a:pt x="347" y="4"/>
                    </a:cubicBezTo>
                    <a:cubicBezTo>
                      <a:pt x="347" y="4"/>
                      <a:pt x="343" y="10"/>
                      <a:pt x="332" y="9"/>
                    </a:cubicBezTo>
                    <a:cubicBezTo>
                      <a:pt x="321" y="8"/>
                      <a:pt x="307" y="0"/>
                      <a:pt x="301" y="0"/>
                    </a:cubicBezTo>
                    <a:cubicBezTo>
                      <a:pt x="295" y="0"/>
                      <a:pt x="282" y="11"/>
                      <a:pt x="282" y="11"/>
                    </a:cubicBezTo>
                    <a:cubicBezTo>
                      <a:pt x="262" y="10"/>
                      <a:pt x="262" y="10"/>
                      <a:pt x="262" y="10"/>
                    </a:cubicBezTo>
                    <a:cubicBezTo>
                      <a:pt x="252" y="31"/>
                      <a:pt x="252" y="31"/>
                      <a:pt x="252" y="31"/>
                    </a:cubicBezTo>
                    <a:cubicBezTo>
                      <a:pt x="252" y="31"/>
                      <a:pt x="262" y="44"/>
                      <a:pt x="260" y="51"/>
                    </a:cubicBezTo>
                    <a:cubicBezTo>
                      <a:pt x="258" y="58"/>
                      <a:pt x="242" y="77"/>
                      <a:pt x="242" y="77"/>
                    </a:cubicBezTo>
                    <a:close/>
                  </a:path>
                </a:pathLst>
              </a:custGeom>
              <a:solidFill>
                <a:schemeClr val="bg1">
                  <a:lumMod val="85000"/>
                </a:schemeClr>
              </a:solidFill>
              <a:ln w="3175" cap="flat" cmpd="sng">
                <a:solidFill>
                  <a:schemeClr val="bg1">
                    <a:lumMod val="85000"/>
                  </a:schemeClr>
                </a:solidFill>
                <a:prstDash val="solid"/>
                <a:miter lim="800000"/>
                <a:headEnd type="none" w="med" len="med"/>
                <a:tailEnd type="none" w="med" len="med"/>
              </a:ln>
              <a:effectLst/>
              <a:extLst/>
            </p:spPr>
            <p:txBody>
              <a:bodyPr/>
              <a:lstStyle/>
              <a:p>
                <a:endParaRPr lang="de-DE" sz="1350"/>
              </a:p>
            </p:txBody>
          </p:sp>
          <p:sp>
            <p:nvSpPr>
              <p:cNvPr id="127" name="Freeform 313"/>
              <p:cNvSpPr>
                <a:spLocks/>
              </p:cNvSpPr>
              <p:nvPr/>
            </p:nvSpPr>
            <p:spPr bwMode="gray">
              <a:xfrm>
                <a:off x="10436762" y="1102575"/>
                <a:ext cx="287765" cy="388387"/>
              </a:xfrm>
              <a:custGeom>
                <a:avLst/>
                <a:gdLst>
                  <a:gd name="T0" fmla="*/ 569 w 781"/>
                  <a:gd name="T1" fmla="*/ 46 h 1054"/>
                  <a:gd name="T2" fmla="*/ 443 w 781"/>
                  <a:gd name="T3" fmla="*/ 56 h 1054"/>
                  <a:gd name="T4" fmla="*/ 143 w 781"/>
                  <a:gd name="T5" fmla="*/ 56 h 1054"/>
                  <a:gd name="T6" fmla="*/ 101 w 781"/>
                  <a:gd name="T7" fmla="*/ 398 h 1054"/>
                  <a:gd name="T8" fmla="*/ 41 w 781"/>
                  <a:gd name="T9" fmla="*/ 434 h 1054"/>
                  <a:gd name="T10" fmla="*/ 30 w 781"/>
                  <a:gd name="T11" fmla="*/ 468 h 1054"/>
                  <a:gd name="T12" fmla="*/ 15 w 781"/>
                  <a:gd name="T13" fmla="*/ 504 h 1054"/>
                  <a:gd name="T14" fmla="*/ 11 w 781"/>
                  <a:gd name="T15" fmla="*/ 565 h 1054"/>
                  <a:gd name="T16" fmla="*/ 42 w 781"/>
                  <a:gd name="T17" fmla="*/ 598 h 1054"/>
                  <a:gd name="T18" fmla="*/ 56 w 781"/>
                  <a:gd name="T19" fmla="*/ 634 h 1054"/>
                  <a:gd name="T20" fmla="*/ 93 w 781"/>
                  <a:gd name="T21" fmla="*/ 714 h 1054"/>
                  <a:gd name="T22" fmla="*/ 83 w 781"/>
                  <a:gd name="T23" fmla="*/ 771 h 1054"/>
                  <a:gd name="T24" fmla="*/ 116 w 781"/>
                  <a:gd name="T25" fmla="*/ 797 h 1054"/>
                  <a:gd name="T26" fmla="*/ 171 w 781"/>
                  <a:gd name="T27" fmla="*/ 826 h 1054"/>
                  <a:gd name="T28" fmla="*/ 208 w 781"/>
                  <a:gd name="T29" fmla="*/ 878 h 1054"/>
                  <a:gd name="T30" fmla="*/ 225 w 781"/>
                  <a:gd name="T31" fmla="*/ 904 h 1054"/>
                  <a:gd name="T32" fmla="*/ 256 w 781"/>
                  <a:gd name="T33" fmla="*/ 932 h 1054"/>
                  <a:gd name="T34" fmla="*/ 285 w 781"/>
                  <a:gd name="T35" fmla="*/ 981 h 1054"/>
                  <a:gd name="T36" fmla="*/ 333 w 781"/>
                  <a:gd name="T37" fmla="*/ 994 h 1054"/>
                  <a:gd name="T38" fmla="*/ 390 w 781"/>
                  <a:gd name="T39" fmla="*/ 1017 h 1054"/>
                  <a:gd name="T40" fmla="*/ 431 w 781"/>
                  <a:gd name="T41" fmla="*/ 1049 h 1054"/>
                  <a:gd name="T42" fmla="*/ 474 w 781"/>
                  <a:gd name="T43" fmla="*/ 1037 h 1054"/>
                  <a:gd name="T44" fmla="*/ 508 w 781"/>
                  <a:gd name="T45" fmla="*/ 1039 h 1054"/>
                  <a:gd name="T46" fmla="*/ 553 w 781"/>
                  <a:gd name="T47" fmla="*/ 1040 h 1054"/>
                  <a:gd name="T48" fmla="*/ 597 w 781"/>
                  <a:gd name="T49" fmla="*/ 995 h 1054"/>
                  <a:gd name="T50" fmla="*/ 669 w 781"/>
                  <a:gd name="T51" fmla="*/ 976 h 1054"/>
                  <a:gd name="T52" fmla="*/ 628 w 781"/>
                  <a:gd name="T53" fmla="*/ 912 h 1054"/>
                  <a:gd name="T54" fmla="*/ 610 w 781"/>
                  <a:gd name="T55" fmla="*/ 882 h 1054"/>
                  <a:gd name="T56" fmla="*/ 587 w 781"/>
                  <a:gd name="T57" fmla="*/ 846 h 1054"/>
                  <a:gd name="T58" fmla="*/ 542 w 781"/>
                  <a:gd name="T59" fmla="*/ 802 h 1054"/>
                  <a:gd name="T60" fmla="*/ 568 w 781"/>
                  <a:gd name="T61" fmla="*/ 792 h 1054"/>
                  <a:gd name="T62" fmla="*/ 580 w 781"/>
                  <a:gd name="T63" fmla="*/ 719 h 1054"/>
                  <a:gd name="T64" fmla="*/ 603 w 781"/>
                  <a:gd name="T65" fmla="*/ 656 h 1054"/>
                  <a:gd name="T66" fmla="*/ 621 w 781"/>
                  <a:gd name="T67" fmla="*/ 631 h 1054"/>
                  <a:gd name="T68" fmla="*/ 642 w 781"/>
                  <a:gd name="T69" fmla="*/ 596 h 1054"/>
                  <a:gd name="T70" fmla="*/ 677 w 781"/>
                  <a:gd name="T71" fmla="*/ 555 h 1054"/>
                  <a:gd name="T72" fmla="*/ 691 w 781"/>
                  <a:gd name="T73" fmla="*/ 471 h 1054"/>
                  <a:gd name="T74" fmla="*/ 696 w 781"/>
                  <a:gd name="T75" fmla="*/ 414 h 1054"/>
                  <a:gd name="T76" fmla="*/ 703 w 781"/>
                  <a:gd name="T77" fmla="*/ 346 h 1054"/>
                  <a:gd name="T78" fmla="*/ 733 w 781"/>
                  <a:gd name="T79" fmla="*/ 321 h 1054"/>
                  <a:gd name="T80" fmla="*/ 781 w 781"/>
                  <a:gd name="T81" fmla="*/ 271 h 1054"/>
                  <a:gd name="T82" fmla="*/ 722 w 781"/>
                  <a:gd name="T83" fmla="*/ 228 h 1054"/>
                  <a:gd name="T84" fmla="*/ 708 w 781"/>
                  <a:gd name="T85" fmla="*/ 127 h 1054"/>
                  <a:gd name="T86" fmla="*/ 696 w 781"/>
                  <a:gd name="T87" fmla="*/ 84 h 1054"/>
                  <a:gd name="T88" fmla="*/ 661 w 781"/>
                  <a:gd name="T89" fmla="*/ 23 h 1054"/>
                  <a:gd name="T90" fmla="*/ 618 w 781"/>
                  <a:gd name="T91" fmla="*/ 15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81" h="1054">
                    <a:moveTo>
                      <a:pt x="601" y="16"/>
                    </a:moveTo>
                    <a:cubicBezTo>
                      <a:pt x="601" y="16"/>
                      <a:pt x="601" y="39"/>
                      <a:pt x="591" y="43"/>
                    </a:cubicBezTo>
                    <a:cubicBezTo>
                      <a:pt x="581" y="47"/>
                      <a:pt x="579" y="43"/>
                      <a:pt x="569" y="46"/>
                    </a:cubicBezTo>
                    <a:cubicBezTo>
                      <a:pt x="559" y="49"/>
                      <a:pt x="560" y="70"/>
                      <a:pt x="547" y="77"/>
                    </a:cubicBezTo>
                    <a:cubicBezTo>
                      <a:pt x="534" y="84"/>
                      <a:pt x="522" y="59"/>
                      <a:pt x="522" y="59"/>
                    </a:cubicBezTo>
                    <a:cubicBezTo>
                      <a:pt x="443" y="56"/>
                      <a:pt x="443" y="56"/>
                      <a:pt x="443" y="56"/>
                    </a:cubicBezTo>
                    <a:cubicBezTo>
                      <a:pt x="443" y="56"/>
                      <a:pt x="445" y="46"/>
                      <a:pt x="438" y="48"/>
                    </a:cubicBezTo>
                    <a:cubicBezTo>
                      <a:pt x="431" y="50"/>
                      <a:pt x="429" y="60"/>
                      <a:pt x="429" y="60"/>
                    </a:cubicBezTo>
                    <a:cubicBezTo>
                      <a:pt x="143" y="56"/>
                      <a:pt x="143" y="56"/>
                      <a:pt x="143" y="56"/>
                    </a:cubicBezTo>
                    <a:cubicBezTo>
                      <a:pt x="144" y="164"/>
                      <a:pt x="144" y="164"/>
                      <a:pt x="144" y="164"/>
                    </a:cubicBezTo>
                    <a:cubicBezTo>
                      <a:pt x="96" y="165"/>
                      <a:pt x="96" y="165"/>
                      <a:pt x="96" y="165"/>
                    </a:cubicBezTo>
                    <a:cubicBezTo>
                      <a:pt x="101" y="398"/>
                      <a:pt x="101" y="398"/>
                      <a:pt x="101" y="398"/>
                    </a:cubicBezTo>
                    <a:cubicBezTo>
                      <a:pt x="101" y="398"/>
                      <a:pt x="69" y="393"/>
                      <a:pt x="56" y="397"/>
                    </a:cubicBezTo>
                    <a:cubicBezTo>
                      <a:pt x="43" y="401"/>
                      <a:pt x="52" y="412"/>
                      <a:pt x="54" y="420"/>
                    </a:cubicBezTo>
                    <a:cubicBezTo>
                      <a:pt x="56" y="428"/>
                      <a:pt x="47" y="428"/>
                      <a:pt x="41" y="434"/>
                    </a:cubicBezTo>
                    <a:cubicBezTo>
                      <a:pt x="35" y="440"/>
                      <a:pt x="37" y="452"/>
                      <a:pt x="37" y="452"/>
                    </a:cubicBezTo>
                    <a:cubicBezTo>
                      <a:pt x="27" y="452"/>
                      <a:pt x="27" y="452"/>
                      <a:pt x="27" y="452"/>
                    </a:cubicBezTo>
                    <a:cubicBezTo>
                      <a:pt x="30" y="468"/>
                      <a:pt x="30" y="468"/>
                      <a:pt x="30" y="468"/>
                    </a:cubicBezTo>
                    <a:cubicBezTo>
                      <a:pt x="35" y="479"/>
                      <a:pt x="35" y="479"/>
                      <a:pt x="35" y="479"/>
                    </a:cubicBezTo>
                    <a:cubicBezTo>
                      <a:pt x="24" y="486"/>
                      <a:pt x="24" y="486"/>
                      <a:pt x="24" y="486"/>
                    </a:cubicBezTo>
                    <a:cubicBezTo>
                      <a:pt x="24" y="486"/>
                      <a:pt x="9" y="494"/>
                      <a:pt x="15" y="504"/>
                    </a:cubicBezTo>
                    <a:cubicBezTo>
                      <a:pt x="21" y="514"/>
                      <a:pt x="24" y="518"/>
                      <a:pt x="22" y="527"/>
                    </a:cubicBezTo>
                    <a:cubicBezTo>
                      <a:pt x="20" y="536"/>
                      <a:pt x="6" y="536"/>
                      <a:pt x="3" y="547"/>
                    </a:cubicBezTo>
                    <a:cubicBezTo>
                      <a:pt x="0" y="558"/>
                      <a:pt x="6" y="563"/>
                      <a:pt x="11" y="565"/>
                    </a:cubicBezTo>
                    <a:cubicBezTo>
                      <a:pt x="16" y="567"/>
                      <a:pt x="21" y="557"/>
                      <a:pt x="28" y="560"/>
                    </a:cubicBezTo>
                    <a:cubicBezTo>
                      <a:pt x="35" y="563"/>
                      <a:pt x="33" y="590"/>
                      <a:pt x="33" y="590"/>
                    </a:cubicBezTo>
                    <a:cubicBezTo>
                      <a:pt x="42" y="598"/>
                      <a:pt x="42" y="598"/>
                      <a:pt x="42" y="598"/>
                    </a:cubicBezTo>
                    <a:cubicBezTo>
                      <a:pt x="31" y="603"/>
                      <a:pt x="31" y="603"/>
                      <a:pt x="31" y="603"/>
                    </a:cubicBezTo>
                    <a:cubicBezTo>
                      <a:pt x="35" y="620"/>
                      <a:pt x="35" y="620"/>
                      <a:pt x="35" y="620"/>
                    </a:cubicBezTo>
                    <a:cubicBezTo>
                      <a:pt x="35" y="620"/>
                      <a:pt x="44" y="621"/>
                      <a:pt x="56" y="634"/>
                    </a:cubicBezTo>
                    <a:cubicBezTo>
                      <a:pt x="68" y="647"/>
                      <a:pt x="50" y="643"/>
                      <a:pt x="50" y="643"/>
                    </a:cubicBezTo>
                    <a:cubicBezTo>
                      <a:pt x="52" y="659"/>
                      <a:pt x="52" y="659"/>
                      <a:pt x="52" y="659"/>
                    </a:cubicBezTo>
                    <a:cubicBezTo>
                      <a:pt x="52" y="659"/>
                      <a:pt x="89" y="692"/>
                      <a:pt x="93" y="714"/>
                    </a:cubicBezTo>
                    <a:cubicBezTo>
                      <a:pt x="97" y="736"/>
                      <a:pt x="82" y="743"/>
                      <a:pt x="81" y="753"/>
                    </a:cubicBezTo>
                    <a:cubicBezTo>
                      <a:pt x="80" y="763"/>
                      <a:pt x="89" y="760"/>
                      <a:pt x="89" y="760"/>
                    </a:cubicBezTo>
                    <a:cubicBezTo>
                      <a:pt x="83" y="771"/>
                      <a:pt x="83" y="771"/>
                      <a:pt x="83" y="771"/>
                    </a:cubicBezTo>
                    <a:cubicBezTo>
                      <a:pt x="117" y="774"/>
                      <a:pt x="117" y="774"/>
                      <a:pt x="117" y="774"/>
                    </a:cubicBezTo>
                    <a:cubicBezTo>
                      <a:pt x="117" y="781"/>
                      <a:pt x="117" y="781"/>
                      <a:pt x="117" y="781"/>
                    </a:cubicBezTo>
                    <a:cubicBezTo>
                      <a:pt x="117" y="781"/>
                      <a:pt x="110" y="789"/>
                      <a:pt x="116" y="797"/>
                    </a:cubicBezTo>
                    <a:cubicBezTo>
                      <a:pt x="122" y="805"/>
                      <a:pt x="152" y="803"/>
                      <a:pt x="152" y="803"/>
                    </a:cubicBezTo>
                    <a:cubicBezTo>
                      <a:pt x="152" y="816"/>
                      <a:pt x="152" y="816"/>
                      <a:pt x="152" y="816"/>
                    </a:cubicBezTo>
                    <a:cubicBezTo>
                      <a:pt x="152" y="816"/>
                      <a:pt x="168" y="815"/>
                      <a:pt x="171" y="826"/>
                    </a:cubicBezTo>
                    <a:cubicBezTo>
                      <a:pt x="174" y="837"/>
                      <a:pt x="159" y="831"/>
                      <a:pt x="165" y="841"/>
                    </a:cubicBezTo>
                    <a:cubicBezTo>
                      <a:pt x="171" y="851"/>
                      <a:pt x="185" y="853"/>
                      <a:pt x="192" y="854"/>
                    </a:cubicBezTo>
                    <a:cubicBezTo>
                      <a:pt x="199" y="855"/>
                      <a:pt x="208" y="878"/>
                      <a:pt x="208" y="878"/>
                    </a:cubicBezTo>
                    <a:cubicBezTo>
                      <a:pt x="208" y="878"/>
                      <a:pt x="223" y="879"/>
                      <a:pt x="223" y="887"/>
                    </a:cubicBezTo>
                    <a:cubicBezTo>
                      <a:pt x="223" y="895"/>
                      <a:pt x="216" y="889"/>
                      <a:pt x="217" y="895"/>
                    </a:cubicBezTo>
                    <a:cubicBezTo>
                      <a:pt x="218" y="901"/>
                      <a:pt x="225" y="904"/>
                      <a:pt x="225" y="904"/>
                    </a:cubicBezTo>
                    <a:cubicBezTo>
                      <a:pt x="224" y="917"/>
                      <a:pt x="224" y="917"/>
                      <a:pt x="224" y="917"/>
                    </a:cubicBezTo>
                    <a:cubicBezTo>
                      <a:pt x="239" y="918"/>
                      <a:pt x="239" y="918"/>
                      <a:pt x="239" y="918"/>
                    </a:cubicBezTo>
                    <a:cubicBezTo>
                      <a:pt x="239" y="918"/>
                      <a:pt x="248" y="924"/>
                      <a:pt x="256" y="932"/>
                    </a:cubicBezTo>
                    <a:cubicBezTo>
                      <a:pt x="264" y="940"/>
                      <a:pt x="260" y="954"/>
                      <a:pt x="260" y="954"/>
                    </a:cubicBezTo>
                    <a:cubicBezTo>
                      <a:pt x="264" y="962"/>
                      <a:pt x="264" y="962"/>
                      <a:pt x="264" y="962"/>
                    </a:cubicBezTo>
                    <a:cubicBezTo>
                      <a:pt x="285" y="981"/>
                      <a:pt x="285" y="981"/>
                      <a:pt x="285" y="981"/>
                    </a:cubicBezTo>
                    <a:cubicBezTo>
                      <a:pt x="285" y="995"/>
                      <a:pt x="285" y="995"/>
                      <a:pt x="285" y="995"/>
                    </a:cubicBezTo>
                    <a:cubicBezTo>
                      <a:pt x="316" y="1010"/>
                      <a:pt x="316" y="1010"/>
                      <a:pt x="316" y="1010"/>
                    </a:cubicBezTo>
                    <a:cubicBezTo>
                      <a:pt x="316" y="1010"/>
                      <a:pt x="324" y="994"/>
                      <a:pt x="333" y="994"/>
                    </a:cubicBezTo>
                    <a:cubicBezTo>
                      <a:pt x="342" y="994"/>
                      <a:pt x="343" y="1006"/>
                      <a:pt x="354" y="1006"/>
                    </a:cubicBezTo>
                    <a:cubicBezTo>
                      <a:pt x="365" y="1006"/>
                      <a:pt x="364" y="988"/>
                      <a:pt x="371" y="988"/>
                    </a:cubicBezTo>
                    <a:cubicBezTo>
                      <a:pt x="378" y="988"/>
                      <a:pt x="382" y="1005"/>
                      <a:pt x="390" y="1017"/>
                    </a:cubicBezTo>
                    <a:cubicBezTo>
                      <a:pt x="398" y="1029"/>
                      <a:pt x="417" y="1033"/>
                      <a:pt x="417" y="1033"/>
                    </a:cubicBezTo>
                    <a:cubicBezTo>
                      <a:pt x="420" y="1047"/>
                      <a:pt x="420" y="1047"/>
                      <a:pt x="420" y="1047"/>
                    </a:cubicBezTo>
                    <a:cubicBezTo>
                      <a:pt x="431" y="1049"/>
                      <a:pt x="431" y="1049"/>
                      <a:pt x="431" y="1049"/>
                    </a:cubicBezTo>
                    <a:cubicBezTo>
                      <a:pt x="431" y="1049"/>
                      <a:pt x="442" y="1036"/>
                      <a:pt x="447" y="1036"/>
                    </a:cubicBezTo>
                    <a:cubicBezTo>
                      <a:pt x="452" y="1036"/>
                      <a:pt x="461" y="1043"/>
                      <a:pt x="467" y="1044"/>
                    </a:cubicBezTo>
                    <a:cubicBezTo>
                      <a:pt x="473" y="1045"/>
                      <a:pt x="474" y="1037"/>
                      <a:pt x="474" y="1037"/>
                    </a:cubicBezTo>
                    <a:cubicBezTo>
                      <a:pt x="481" y="1036"/>
                      <a:pt x="481" y="1036"/>
                      <a:pt x="481" y="1036"/>
                    </a:cubicBezTo>
                    <a:cubicBezTo>
                      <a:pt x="495" y="1054"/>
                      <a:pt x="495" y="1054"/>
                      <a:pt x="495" y="1054"/>
                    </a:cubicBezTo>
                    <a:cubicBezTo>
                      <a:pt x="508" y="1039"/>
                      <a:pt x="508" y="1039"/>
                      <a:pt x="508" y="1039"/>
                    </a:cubicBezTo>
                    <a:cubicBezTo>
                      <a:pt x="524" y="1040"/>
                      <a:pt x="524" y="1040"/>
                      <a:pt x="524" y="1040"/>
                    </a:cubicBezTo>
                    <a:cubicBezTo>
                      <a:pt x="524" y="1040"/>
                      <a:pt x="531" y="1032"/>
                      <a:pt x="536" y="1032"/>
                    </a:cubicBezTo>
                    <a:cubicBezTo>
                      <a:pt x="541" y="1032"/>
                      <a:pt x="540" y="1038"/>
                      <a:pt x="553" y="1040"/>
                    </a:cubicBezTo>
                    <a:cubicBezTo>
                      <a:pt x="566" y="1042"/>
                      <a:pt x="575" y="1015"/>
                      <a:pt x="575" y="1015"/>
                    </a:cubicBezTo>
                    <a:cubicBezTo>
                      <a:pt x="583" y="1015"/>
                      <a:pt x="583" y="1015"/>
                      <a:pt x="583" y="1015"/>
                    </a:cubicBezTo>
                    <a:cubicBezTo>
                      <a:pt x="597" y="995"/>
                      <a:pt x="597" y="995"/>
                      <a:pt x="597" y="995"/>
                    </a:cubicBezTo>
                    <a:cubicBezTo>
                      <a:pt x="657" y="994"/>
                      <a:pt x="657" y="994"/>
                      <a:pt x="657" y="994"/>
                    </a:cubicBezTo>
                    <a:cubicBezTo>
                      <a:pt x="670" y="986"/>
                      <a:pt x="670" y="986"/>
                      <a:pt x="670" y="986"/>
                    </a:cubicBezTo>
                    <a:cubicBezTo>
                      <a:pt x="669" y="976"/>
                      <a:pt x="669" y="976"/>
                      <a:pt x="669" y="976"/>
                    </a:cubicBezTo>
                    <a:cubicBezTo>
                      <a:pt x="669" y="976"/>
                      <a:pt x="670" y="962"/>
                      <a:pt x="665" y="954"/>
                    </a:cubicBezTo>
                    <a:cubicBezTo>
                      <a:pt x="660" y="946"/>
                      <a:pt x="650" y="955"/>
                      <a:pt x="640" y="947"/>
                    </a:cubicBezTo>
                    <a:cubicBezTo>
                      <a:pt x="630" y="939"/>
                      <a:pt x="628" y="912"/>
                      <a:pt x="628" y="912"/>
                    </a:cubicBezTo>
                    <a:cubicBezTo>
                      <a:pt x="621" y="908"/>
                      <a:pt x="621" y="908"/>
                      <a:pt x="621" y="908"/>
                    </a:cubicBezTo>
                    <a:cubicBezTo>
                      <a:pt x="619" y="883"/>
                      <a:pt x="619" y="883"/>
                      <a:pt x="619" y="883"/>
                    </a:cubicBezTo>
                    <a:cubicBezTo>
                      <a:pt x="610" y="882"/>
                      <a:pt x="610" y="882"/>
                      <a:pt x="610" y="882"/>
                    </a:cubicBezTo>
                    <a:cubicBezTo>
                      <a:pt x="607" y="869"/>
                      <a:pt x="607" y="869"/>
                      <a:pt x="607" y="869"/>
                    </a:cubicBezTo>
                    <a:cubicBezTo>
                      <a:pt x="607" y="869"/>
                      <a:pt x="596" y="871"/>
                      <a:pt x="592" y="866"/>
                    </a:cubicBezTo>
                    <a:cubicBezTo>
                      <a:pt x="588" y="861"/>
                      <a:pt x="587" y="846"/>
                      <a:pt x="587" y="846"/>
                    </a:cubicBezTo>
                    <a:cubicBezTo>
                      <a:pt x="587" y="846"/>
                      <a:pt x="570" y="831"/>
                      <a:pt x="562" y="827"/>
                    </a:cubicBezTo>
                    <a:cubicBezTo>
                      <a:pt x="554" y="823"/>
                      <a:pt x="538" y="829"/>
                      <a:pt x="535" y="824"/>
                    </a:cubicBezTo>
                    <a:cubicBezTo>
                      <a:pt x="532" y="819"/>
                      <a:pt x="542" y="802"/>
                      <a:pt x="542" y="802"/>
                    </a:cubicBezTo>
                    <a:cubicBezTo>
                      <a:pt x="540" y="786"/>
                      <a:pt x="540" y="786"/>
                      <a:pt x="540" y="786"/>
                    </a:cubicBezTo>
                    <a:cubicBezTo>
                      <a:pt x="563" y="787"/>
                      <a:pt x="563" y="787"/>
                      <a:pt x="563" y="787"/>
                    </a:cubicBezTo>
                    <a:cubicBezTo>
                      <a:pt x="568" y="792"/>
                      <a:pt x="568" y="792"/>
                      <a:pt x="568" y="792"/>
                    </a:cubicBezTo>
                    <a:cubicBezTo>
                      <a:pt x="568" y="792"/>
                      <a:pt x="575" y="787"/>
                      <a:pt x="582" y="782"/>
                    </a:cubicBezTo>
                    <a:cubicBezTo>
                      <a:pt x="589" y="777"/>
                      <a:pt x="586" y="746"/>
                      <a:pt x="586" y="746"/>
                    </a:cubicBezTo>
                    <a:cubicBezTo>
                      <a:pt x="586" y="746"/>
                      <a:pt x="579" y="727"/>
                      <a:pt x="580" y="719"/>
                    </a:cubicBezTo>
                    <a:cubicBezTo>
                      <a:pt x="581" y="711"/>
                      <a:pt x="596" y="700"/>
                      <a:pt x="597" y="697"/>
                    </a:cubicBezTo>
                    <a:cubicBezTo>
                      <a:pt x="598" y="694"/>
                      <a:pt x="592" y="683"/>
                      <a:pt x="592" y="676"/>
                    </a:cubicBezTo>
                    <a:cubicBezTo>
                      <a:pt x="592" y="669"/>
                      <a:pt x="598" y="656"/>
                      <a:pt x="603" y="656"/>
                    </a:cubicBezTo>
                    <a:cubicBezTo>
                      <a:pt x="608" y="656"/>
                      <a:pt x="610" y="667"/>
                      <a:pt x="610" y="667"/>
                    </a:cubicBezTo>
                    <a:cubicBezTo>
                      <a:pt x="610" y="667"/>
                      <a:pt x="616" y="670"/>
                      <a:pt x="622" y="662"/>
                    </a:cubicBezTo>
                    <a:cubicBezTo>
                      <a:pt x="628" y="654"/>
                      <a:pt x="621" y="631"/>
                      <a:pt x="621" y="631"/>
                    </a:cubicBezTo>
                    <a:cubicBezTo>
                      <a:pt x="628" y="620"/>
                      <a:pt x="628" y="620"/>
                      <a:pt x="628" y="620"/>
                    </a:cubicBezTo>
                    <a:cubicBezTo>
                      <a:pt x="626" y="605"/>
                      <a:pt x="626" y="605"/>
                      <a:pt x="626" y="605"/>
                    </a:cubicBezTo>
                    <a:cubicBezTo>
                      <a:pt x="626" y="605"/>
                      <a:pt x="637" y="601"/>
                      <a:pt x="642" y="596"/>
                    </a:cubicBezTo>
                    <a:cubicBezTo>
                      <a:pt x="647" y="591"/>
                      <a:pt x="642" y="581"/>
                      <a:pt x="643" y="576"/>
                    </a:cubicBezTo>
                    <a:cubicBezTo>
                      <a:pt x="644" y="571"/>
                      <a:pt x="655" y="557"/>
                      <a:pt x="655" y="557"/>
                    </a:cubicBezTo>
                    <a:cubicBezTo>
                      <a:pt x="677" y="555"/>
                      <a:pt x="677" y="555"/>
                      <a:pt x="677" y="555"/>
                    </a:cubicBezTo>
                    <a:cubicBezTo>
                      <a:pt x="677" y="555"/>
                      <a:pt x="675" y="537"/>
                      <a:pt x="675" y="529"/>
                    </a:cubicBezTo>
                    <a:cubicBezTo>
                      <a:pt x="675" y="521"/>
                      <a:pt x="691" y="501"/>
                      <a:pt x="691" y="501"/>
                    </a:cubicBezTo>
                    <a:cubicBezTo>
                      <a:pt x="691" y="471"/>
                      <a:pt x="691" y="471"/>
                      <a:pt x="691" y="471"/>
                    </a:cubicBezTo>
                    <a:cubicBezTo>
                      <a:pt x="689" y="438"/>
                      <a:pt x="689" y="438"/>
                      <a:pt x="689" y="438"/>
                    </a:cubicBezTo>
                    <a:cubicBezTo>
                      <a:pt x="689" y="438"/>
                      <a:pt x="683" y="436"/>
                      <a:pt x="684" y="428"/>
                    </a:cubicBezTo>
                    <a:cubicBezTo>
                      <a:pt x="685" y="420"/>
                      <a:pt x="696" y="421"/>
                      <a:pt x="696" y="414"/>
                    </a:cubicBezTo>
                    <a:cubicBezTo>
                      <a:pt x="696" y="407"/>
                      <a:pt x="697" y="397"/>
                      <a:pt x="697" y="397"/>
                    </a:cubicBezTo>
                    <a:cubicBezTo>
                      <a:pt x="697" y="397"/>
                      <a:pt x="709" y="395"/>
                      <a:pt x="709" y="377"/>
                    </a:cubicBezTo>
                    <a:cubicBezTo>
                      <a:pt x="709" y="359"/>
                      <a:pt x="703" y="349"/>
                      <a:pt x="703" y="346"/>
                    </a:cubicBezTo>
                    <a:cubicBezTo>
                      <a:pt x="703" y="343"/>
                      <a:pt x="714" y="338"/>
                      <a:pt x="714" y="338"/>
                    </a:cubicBezTo>
                    <a:cubicBezTo>
                      <a:pt x="714" y="328"/>
                      <a:pt x="714" y="328"/>
                      <a:pt x="714" y="328"/>
                    </a:cubicBezTo>
                    <a:cubicBezTo>
                      <a:pt x="714" y="328"/>
                      <a:pt x="732" y="328"/>
                      <a:pt x="733" y="321"/>
                    </a:cubicBezTo>
                    <a:cubicBezTo>
                      <a:pt x="734" y="314"/>
                      <a:pt x="734" y="306"/>
                      <a:pt x="734" y="306"/>
                    </a:cubicBezTo>
                    <a:cubicBezTo>
                      <a:pt x="734" y="306"/>
                      <a:pt x="761" y="304"/>
                      <a:pt x="770" y="296"/>
                    </a:cubicBezTo>
                    <a:cubicBezTo>
                      <a:pt x="775" y="292"/>
                      <a:pt x="779" y="280"/>
                      <a:pt x="781" y="271"/>
                    </a:cubicBezTo>
                    <a:cubicBezTo>
                      <a:pt x="756" y="256"/>
                      <a:pt x="756" y="256"/>
                      <a:pt x="756" y="256"/>
                    </a:cubicBezTo>
                    <a:cubicBezTo>
                      <a:pt x="756" y="256"/>
                      <a:pt x="753" y="240"/>
                      <a:pt x="747" y="236"/>
                    </a:cubicBezTo>
                    <a:cubicBezTo>
                      <a:pt x="741" y="232"/>
                      <a:pt x="726" y="242"/>
                      <a:pt x="722" y="228"/>
                    </a:cubicBezTo>
                    <a:cubicBezTo>
                      <a:pt x="718" y="214"/>
                      <a:pt x="717" y="176"/>
                      <a:pt x="717" y="176"/>
                    </a:cubicBezTo>
                    <a:cubicBezTo>
                      <a:pt x="710" y="174"/>
                      <a:pt x="710" y="174"/>
                      <a:pt x="710" y="174"/>
                    </a:cubicBezTo>
                    <a:cubicBezTo>
                      <a:pt x="710" y="174"/>
                      <a:pt x="708" y="132"/>
                      <a:pt x="708" y="127"/>
                    </a:cubicBezTo>
                    <a:cubicBezTo>
                      <a:pt x="708" y="122"/>
                      <a:pt x="703" y="111"/>
                      <a:pt x="703" y="111"/>
                    </a:cubicBezTo>
                    <a:cubicBezTo>
                      <a:pt x="715" y="108"/>
                      <a:pt x="715" y="108"/>
                      <a:pt x="715" y="108"/>
                    </a:cubicBezTo>
                    <a:cubicBezTo>
                      <a:pt x="715" y="108"/>
                      <a:pt x="697" y="93"/>
                      <a:pt x="696" y="84"/>
                    </a:cubicBezTo>
                    <a:cubicBezTo>
                      <a:pt x="695" y="75"/>
                      <a:pt x="701" y="59"/>
                      <a:pt x="693" y="53"/>
                    </a:cubicBezTo>
                    <a:cubicBezTo>
                      <a:pt x="685" y="47"/>
                      <a:pt x="674" y="39"/>
                      <a:pt x="674" y="39"/>
                    </a:cubicBezTo>
                    <a:cubicBezTo>
                      <a:pt x="674" y="39"/>
                      <a:pt x="665" y="27"/>
                      <a:pt x="661" y="23"/>
                    </a:cubicBezTo>
                    <a:cubicBezTo>
                      <a:pt x="657" y="19"/>
                      <a:pt x="656" y="26"/>
                      <a:pt x="650" y="22"/>
                    </a:cubicBezTo>
                    <a:cubicBezTo>
                      <a:pt x="646" y="19"/>
                      <a:pt x="639" y="10"/>
                      <a:pt x="634" y="0"/>
                    </a:cubicBezTo>
                    <a:cubicBezTo>
                      <a:pt x="618" y="15"/>
                      <a:pt x="618" y="15"/>
                      <a:pt x="618" y="15"/>
                    </a:cubicBezTo>
                    <a:lnTo>
                      <a:pt x="601" y="16"/>
                    </a:lnTo>
                    <a:close/>
                  </a:path>
                </a:pathLst>
              </a:custGeom>
              <a:solidFill>
                <a:schemeClr val="bg1">
                  <a:lumMod val="85000"/>
                </a:schemeClr>
              </a:solidFill>
              <a:ln w="3175" cap="flat" cmpd="sng">
                <a:solidFill>
                  <a:schemeClr val="bg1">
                    <a:lumMod val="85000"/>
                  </a:schemeClr>
                </a:solidFill>
                <a:prstDash val="solid"/>
                <a:miter lim="800000"/>
                <a:headEnd type="none" w="med" len="med"/>
                <a:tailEnd type="none" w="med" len="med"/>
              </a:ln>
              <a:effectLst/>
              <a:extLst/>
            </p:spPr>
            <p:txBody>
              <a:bodyPr/>
              <a:lstStyle/>
              <a:p>
                <a:endParaRPr lang="de-DE" sz="1350"/>
              </a:p>
            </p:txBody>
          </p:sp>
          <p:sp>
            <p:nvSpPr>
              <p:cNvPr id="128" name="Freeform 314"/>
              <p:cNvSpPr>
                <a:spLocks noEditPoints="1"/>
              </p:cNvSpPr>
              <p:nvPr/>
            </p:nvSpPr>
            <p:spPr bwMode="gray">
              <a:xfrm>
                <a:off x="12370325" y="401139"/>
                <a:ext cx="73306" cy="292460"/>
              </a:xfrm>
              <a:custGeom>
                <a:avLst/>
                <a:gdLst>
                  <a:gd name="T0" fmla="*/ 0 w 199"/>
                  <a:gd name="T1" fmla="*/ 794 h 794"/>
                  <a:gd name="T2" fmla="*/ 9 w 199"/>
                  <a:gd name="T3" fmla="*/ 791 h 794"/>
                  <a:gd name="T4" fmla="*/ 25 w 199"/>
                  <a:gd name="T5" fmla="*/ 764 h 794"/>
                  <a:gd name="T6" fmla="*/ 12 w 199"/>
                  <a:gd name="T7" fmla="*/ 755 h 794"/>
                  <a:gd name="T8" fmla="*/ 0 w 199"/>
                  <a:gd name="T9" fmla="*/ 794 h 794"/>
                  <a:gd name="T10" fmla="*/ 76 w 199"/>
                  <a:gd name="T11" fmla="*/ 712 h 794"/>
                  <a:gd name="T12" fmla="*/ 49 w 199"/>
                  <a:gd name="T13" fmla="*/ 708 h 794"/>
                  <a:gd name="T14" fmla="*/ 36 w 199"/>
                  <a:gd name="T15" fmla="*/ 755 h 794"/>
                  <a:gd name="T16" fmla="*/ 43 w 199"/>
                  <a:gd name="T17" fmla="*/ 757 h 794"/>
                  <a:gd name="T18" fmla="*/ 55 w 199"/>
                  <a:gd name="T19" fmla="*/ 733 h 794"/>
                  <a:gd name="T20" fmla="*/ 88 w 199"/>
                  <a:gd name="T21" fmla="*/ 715 h 794"/>
                  <a:gd name="T22" fmla="*/ 79 w 199"/>
                  <a:gd name="T23" fmla="*/ 699 h 794"/>
                  <a:gd name="T24" fmla="*/ 76 w 199"/>
                  <a:gd name="T25" fmla="*/ 712 h 794"/>
                  <a:gd name="T26" fmla="*/ 128 w 199"/>
                  <a:gd name="T27" fmla="*/ 672 h 794"/>
                  <a:gd name="T28" fmla="*/ 117 w 199"/>
                  <a:gd name="T29" fmla="*/ 697 h 794"/>
                  <a:gd name="T30" fmla="*/ 128 w 199"/>
                  <a:gd name="T31" fmla="*/ 672 h 794"/>
                  <a:gd name="T32" fmla="*/ 189 w 199"/>
                  <a:gd name="T33" fmla="*/ 423 h 794"/>
                  <a:gd name="T34" fmla="*/ 177 w 199"/>
                  <a:gd name="T35" fmla="*/ 434 h 794"/>
                  <a:gd name="T36" fmla="*/ 185 w 199"/>
                  <a:gd name="T37" fmla="*/ 449 h 794"/>
                  <a:gd name="T38" fmla="*/ 173 w 199"/>
                  <a:gd name="T39" fmla="*/ 449 h 794"/>
                  <a:gd name="T40" fmla="*/ 173 w 199"/>
                  <a:gd name="T41" fmla="*/ 469 h 794"/>
                  <a:gd name="T42" fmla="*/ 189 w 199"/>
                  <a:gd name="T43" fmla="*/ 467 h 794"/>
                  <a:gd name="T44" fmla="*/ 198 w 199"/>
                  <a:gd name="T45" fmla="*/ 456 h 794"/>
                  <a:gd name="T46" fmla="*/ 189 w 199"/>
                  <a:gd name="T47" fmla="*/ 437 h 794"/>
                  <a:gd name="T48" fmla="*/ 199 w 199"/>
                  <a:gd name="T49" fmla="*/ 435 h 794"/>
                  <a:gd name="T50" fmla="*/ 189 w 199"/>
                  <a:gd name="T51" fmla="*/ 423 h 794"/>
                  <a:gd name="T52" fmla="*/ 184 w 199"/>
                  <a:gd name="T53" fmla="*/ 513 h 794"/>
                  <a:gd name="T54" fmla="*/ 195 w 199"/>
                  <a:gd name="T55" fmla="*/ 499 h 794"/>
                  <a:gd name="T56" fmla="*/ 178 w 199"/>
                  <a:gd name="T57" fmla="*/ 485 h 794"/>
                  <a:gd name="T58" fmla="*/ 184 w 199"/>
                  <a:gd name="T59" fmla="*/ 513 h 794"/>
                  <a:gd name="T60" fmla="*/ 170 w 199"/>
                  <a:gd name="T61" fmla="*/ 636 h 794"/>
                  <a:gd name="T62" fmla="*/ 171 w 199"/>
                  <a:gd name="T63" fmla="*/ 615 h 794"/>
                  <a:gd name="T64" fmla="*/ 162 w 199"/>
                  <a:gd name="T65" fmla="*/ 632 h 794"/>
                  <a:gd name="T66" fmla="*/ 170 w 199"/>
                  <a:gd name="T67" fmla="*/ 636 h 794"/>
                  <a:gd name="T68" fmla="*/ 169 w 199"/>
                  <a:gd name="T69" fmla="*/ 573 h 794"/>
                  <a:gd name="T70" fmla="*/ 181 w 199"/>
                  <a:gd name="T71" fmla="*/ 571 h 794"/>
                  <a:gd name="T72" fmla="*/ 169 w 199"/>
                  <a:gd name="T73" fmla="*/ 559 h 794"/>
                  <a:gd name="T74" fmla="*/ 169 w 199"/>
                  <a:gd name="T75" fmla="*/ 573 h 794"/>
                  <a:gd name="T76" fmla="*/ 82 w 199"/>
                  <a:gd name="T77" fmla="*/ 14 h 794"/>
                  <a:gd name="T78" fmla="*/ 94 w 199"/>
                  <a:gd name="T79" fmla="*/ 38 h 794"/>
                  <a:gd name="T80" fmla="*/ 114 w 199"/>
                  <a:gd name="T81" fmla="*/ 14 h 794"/>
                  <a:gd name="T82" fmla="*/ 106 w 199"/>
                  <a:gd name="T83" fmla="*/ 0 h 794"/>
                  <a:gd name="T84" fmla="*/ 82 w 199"/>
                  <a:gd name="T85" fmla="*/ 1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9" h="794">
                    <a:moveTo>
                      <a:pt x="0" y="794"/>
                    </a:moveTo>
                    <a:cubicBezTo>
                      <a:pt x="9" y="791"/>
                      <a:pt x="9" y="791"/>
                      <a:pt x="9" y="791"/>
                    </a:cubicBezTo>
                    <a:cubicBezTo>
                      <a:pt x="25" y="764"/>
                      <a:pt x="25" y="764"/>
                      <a:pt x="25" y="764"/>
                    </a:cubicBezTo>
                    <a:cubicBezTo>
                      <a:pt x="12" y="755"/>
                      <a:pt x="12" y="755"/>
                      <a:pt x="12" y="755"/>
                    </a:cubicBezTo>
                    <a:lnTo>
                      <a:pt x="0" y="794"/>
                    </a:lnTo>
                    <a:close/>
                    <a:moveTo>
                      <a:pt x="76" y="712"/>
                    </a:moveTo>
                    <a:cubicBezTo>
                      <a:pt x="49" y="708"/>
                      <a:pt x="49" y="708"/>
                      <a:pt x="49" y="708"/>
                    </a:cubicBezTo>
                    <a:cubicBezTo>
                      <a:pt x="36" y="755"/>
                      <a:pt x="36" y="755"/>
                      <a:pt x="36" y="755"/>
                    </a:cubicBezTo>
                    <a:cubicBezTo>
                      <a:pt x="43" y="757"/>
                      <a:pt x="43" y="757"/>
                      <a:pt x="43" y="757"/>
                    </a:cubicBezTo>
                    <a:cubicBezTo>
                      <a:pt x="55" y="733"/>
                      <a:pt x="55" y="733"/>
                      <a:pt x="55" y="733"/>
                    </a:cubicBezTo>
                    <a:cubicBezTo>
                      <a:pt x="88" y="715"/>
                      <a:pt x="88" y="715"/>
                      <a:pt x="88" y="715"/>
                    </a:cubicBezTo>
                    <a:cubicBezTo>
                      <a:pt x="79" y="699"/>
                      <a:pt x="79" y="699"/>
                      <a:pt x="79" y="699"/>
                    </a:cubicBezTo>
                    <a:lnTo>
                      <a:pt x="76" y="712"/>
                    </a:lnTo>
                    <a:close/>
                    <a:moveTo>
                      <a:pt x="128" y="672"/>
                    </a:moveTo>
                    <a:cubicBezTo>
                      <a:pt x="119" y="670"/>
                      <a:pt x="109" y="694"/>
                      <a:pt x="117" y="697"/>
                    </a:cubicBezTo>
                    <a:cubicBezTo>
                      <a:pt x="128" y="701"/>
                      <a:pt x="138" y="675"/>
                      <a:pt x="128" y="672"/>
                    </a:cubicBezTo>
                    <a:close/>
                    <a:moveTo>
                      <a:pt x="189" y="423"/>
                    </a:moveTo>
                    <a:cubicBezTo>
                      <a:pt x="177" y="434"/>
                      <a:pt x="177" y="434"/>
                      <a:pt x="177" y="434"/>
                    </a:cubicBezTo>
                    <a:cubicBezTo>
                      <a:pt x="185" y="449"/>
                      <a:pt x="185" y="449"/>
                      <a:pt x="185" y="449"/>
                    </a:cubicBezTo>
                    <a:cubicBezTo>
                      <a:pt x="173" y="449"/>
                      <a:pt x="173" y="449"/>
                      <a:pt x="173" y="449"/>
                    </a:cubicBezTo>
                    <a:cubicBezTo>
                      <a:pt x="173" y="469"/>
                      <a:pt x="173" y="469"/>
                      <a:pt x="173" y="469"/>
                    </a:cubicBezTo>
                    <a:cubicBezTo>
                      <a:pt x="189" y="467"/>
                      <a:pt x="189" y="467"/>
                      <a:pt x="189" y="467"/>
                    </a:cubicBezTo>
                    <a:cubicBezTo>
                      <a:pt x="198" y="456"/>
                      <a:pt x="198" y="456"/>
                      <a:pt x="198" y="456"/>
                    </a:cubicBezTo>
                    <a:cubicBezTo>
                      <a:pt x="189" y="437"/>
                      <a:pt x="189" y="437"/>
                      <a:pt x="189" y="437"/>
                    </a:cubicBezTo>
                    <a:cubicBezTo>
                      <a:pt x="199" y="435"/>
                      <a:pt x="199" y="435"/>
                      <a:pt x="199" y="435"/>
                    </a:cubicBezTo>
                    <a:lnTo>
                      <a:pt x="189" y="423"/>
                    </a:lnTo>
                    <a:close/>
                    <a:moveTo>
                      <a:pt x="184" y="513"/>
                    </a:moveTo>
                    <a:cubicBezTo>
                      <a:pt x="195" y="499"/>
                      <a:pt x="195" y="499"/>
                      <a:pt x="195" y="499"/>
                    </a:cubicBezTo>
                    <a:cubicBezTo>
                      <a:pt x="178" y="485"/>
                      <a:pt x="178" y="485"/>
                      <a:pt x="178" y="485"/>
                    </a:cubicBezTo>
                    <a:lnTo>
                      <a:pt x="184" y="513"/>
                    </a:lnTo>
                    <a:close/>
                    <a:moveTo>
                      <a:pt x="170" y="636"/>
                    </a:moveTo>
                    <a:cubicBezTo>
                      <a:pt x="171" y="615"/>
                      <a:pt x="171" y="615"/>
                      <a:pt x="171" y="615"/>
                    </a:cubicBezTo>
                    <a:cubicBezTo>
                      <a:pt x="162" y="632"/>
                      <a:pt x="162" y="632"/>
                      <a:pt x="162" y="632"/>
                    </a:cubicBezTo>
                    <a:lnTo>
                      <a:pt x="170" y="636"/>
                    </a:lnTo>
                    <a:close/>
                    <a:moveTo>
                      <a:pt x="169" y="573"/>
                    </a:moveTo>
                    <a:cubicBezTo>
                      <a:pt x="181" y="571"/>
                      <a:pt x="181" y="571"/>
                      <a:pt x="181" y="571"/>
                    </a:cubicBezTo>
                    <a:cubicBezTo>
                      <a:pt x="169" y="559"/>
                      <a:pt x="169" y="559"/>
                      <a:pt x="169" y="559"/>
                    </a:cubicBezTo>
                    <a:lnTo>
                      <a:pt x="169" y="573"/>
                    </a:lnTo>
                    <a:close/>
                    <a:moveTo>
                      <a:pt x="82" y="14"/>
                    </a:moveTo>
                    <a:cubicBezTo>
                      <a:pt x="94" y="38"/>
                      <a:pt x="94" y="38"/>
                      <a:pt x="94" y="38"/>
                    </a:cubicBezTo>
                    <a:cubicBezTo>
                      <a:pt x="114" y="14"/>
                      <a:pt x="114" y="14"/>
                      <a:pt x="114" y="14"/>
                    </a:cubicBezTo>
                    <a:cubicBezTo>
                      <a:pt x="106" y="0"/>
                      <a:pt x="106" y="0"/>
                      <a:pt x="106" y="0"/>
                    </a:cubicBezTo>
                    <a:lnTo>
                      <a:pt x="82" y="14"/>
                    </a:ln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129" name="Freeform 315"/>
              <p:cNvSpPr>
                <a:spLocks noEditPoints="1"/>
              </p:cNvSpPr>
              <p:nvPr/>
            </p:nvSpPr>
            <p:spPr bwMode="gray">
              <a:xfrm>
                <a:off x="11977904" y="1215036"/>
                <a:ext cx="28075" cy="19185"/>
              </a:xfrm>
              <a:custGeom>
                <a:avLst/>
                <a:gdLst>
                  <a:gd name="T0" fmla="*/ 16 w 76"/>
                  <a:gd name="T1" fmla="*/ 34 h 52"/>
                  <a:gd name="T2" fmla="*/ 11 w 76"/>
                  <a:gd name="T3" fmla="*/ 52 h 52"/>
                  <a:gd name="T4" fmla="*/ 16 w 76"/>
                  <a:gd name="T5" fmla="*/ 34 h 52"/>
                  <a:gd name="T6" fmla="*/ 35 w 76"/>
                  <a:gd name="T7" fmla="*/ 8 h 52"/>
                  <a:gd name="T8" fmla="*/ 47 w 76"/>
                  <a:gd name="T9" fmla="*/ 26 h 52"/>
                  <a:gd name="T10" fmla="*/ 58 w 76"/>
                  <a:gd name="T11" fmla="*/ 21 h 52"/>
                  <a:gd name="T12" fmla="*/ 35 w 76"/>
                  <a:gd name="T13" fmla="*/ 8 h 52"/>
                  <a:gd name="T14" fmla="*/ 71 w 76"/>
                  <a:gd name="T15" fmla="*/ 32 h 52"/>
                  <a:gd name="T16" fmla="*/ 58 w 76"/>
                  <a:gd name="T17" fmla="*/ 42 h 52"/>
                  <a:gd name="T18" fmla="*/ 71 w 76"/>
                  <a:gd name="T19"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52">
                    <a:moveTo>
                      <a:pt x="16" y="34"/>
                    </a:moveTo>
                    <a:cubicBezTo>
                      <a:pt x="0" y="34"/>
                      <a:pt x="11" y="52"/>
                      <a:pt x="11" y="52"/>
                    </a:cubicBezTo>
                    <a:cubicBezTo>
                      <a:pt x="23" y="52"/>
                      <a:pt x="32" y="34"/>
                      <a:pt x="16" y="34"/>
                    </a:cubicBezTo>
                    <a:close/>
                    <a:moveTo>
                      <a:pt x="35" y="8"/>
                    </a:moveTo>
                    <a:cubicBezTo>
                      <a:pt x="28" y="16"/>
                      <a:pt x="47" y="26"/>
                      <a:pt x="47" y="26"/>
                    </a:cubicBezTo>
                    <a:cubicBezTo>
                      <a:pt x="58" y="21"/>
                      <a:pt x="58" y="21"/>
                      <a:pt x="58" y="21"/>
                    </a:cubicBezTo>
                    <a:cubicBezTo>
                      <a:pt x="58" y="21"/>
                      <a:pt x="41" y="0"/>
                      <a:pt x="35" y="8"/>
                    </a:cubicBezTo>
                    <a:close/>
                    <a:moveTo>
                      <a:pt x="71" y="32"/>
                    </a:moveTo>
                    <a:cubicBezTo>
                      <a:pt x="66" y="26"/>
                      <a:pt x="51" y="38"/>
                      <a:pt x="58" y="42"/>
                    </a:cubicBezTo>
                    <a:cubicBezTo>
                      <a:pt x="68" y="48"/>
                      <a:pt x="76" y="37"/>
                      <a:pt x="71" y="32"/>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130" name="Freeform 316"/>
              <p:cNvSpPr>
                <a:spLocks noEditPoints="1"/>
              </p:cNvSpPr>
              <p:nvPr/>
            </p:nvSpPr>
            <p:spPr bwMode="gray">
              <a:xfrm>
                <a:off x="12165848" y="656476"/>
                <a:ext cx="217734" cy="424730"/>
              </a:xfrm>
              <a:custGeom>
                <a:avLst/>
                <a:gdLst>
                  <a:gd name="T0" fmla="*/ 529 w 591"/>
                  <a:gd name="T1" fmla="*/ 401 h 1153"/>
                  <a:gd name="T2" fmla="*/ 547 w 591"/>
                  <a:gd name="T3" fmla="*/ 349 h 1153"/>
                  <a:gd name="T4" fmla="*/ 492 w 591"/>
                  <a:gd name="T5" fmla="*/ 276 h 1153"/>
                  <a:gd name="T6" fmla="*/ 448 w 591"/>
                  <a:gd name="T7" fmla="*/ 241 h 1153"/>
                  <a:gd name="T8" fmla="*/ 441 w 591"/>
                  <a:gd name="T9" fmla="*/ 258 h 1153"/>
                  <a:gd name="T10" fmla="*/ 418 w 591"/>
                  <a:gd name="T11" fmla="*/ 264 h 1153"/>
                  <a:gd name="T12" fmla="*/ 456 w 591"/>
                  <a:gd name="T13" fmla="*/ 373 h 1153"/>
                  <a:gd name="T14" fmla="*/ 443 w 591"/>
                  <a:gd name="T15" fmla="*/ 450 h 1153"/>
                  <a:gd name="T16" fmla="*/ 383 w 591"/>
                  <a:gd name="T17" fmla="*/ 448 h 1153"/>
                  <a:gd name="T18" fmla="*/ 367 w 591"/>
                  <a:gd name="T19" fmla="*/ 514 h 1153"/>
                  <a:gd name="T20" fmla="*/ 259 w 591"/>
                  <a:gd name="T21" fmla="*/ 546 h 1153"/>
                  <a:gd name="T22" fmla="*/ 179 w 591"/>
                  <a:gd name="T23" fmla="*/ 601 h 1153"/>
                  <a:gd name="T24" fmla="*/ 241 w 591"/>
                  <a:gd name="T25" fmla="*/ 607 h 1153"/>
                  <a:gd name="T26" fmla="*/ 331 w 591"/>
                  <a:gd name="T27" fmla="*/ 584 h 1153"/>
                  <a:gd name="T28" fmla="*/ 407 w 591"/>
                  <a:gd name="T29" fmla="*/ 654 h 1153"/>
                  <a:gd name="T30" fmla="*/ 415 w 591"/>
                  <a:gd name="T31" fmla="*/ 583 h 1153"/>
                  <a:gd name="T32" fmla="*/ 464 w 591"/>
                  <a:gd name="T33" fmla="*/ 585 h 1153"/>
                  <a:gd name="T34" fmla="*/ 528 w 591"/>
                  <a:gd name="T35" fmla="*/ 556 h 1153"/>
                  <a:gd name="T36" fmla="*/ 578 w 591"/>
                  <a:gd name="T37" fmla="*/ 538 h 1153"/>
                  <a:gd name="T38" fmla="*/ 299 w 591"/>
                  <a:gd name="T39" fmla="*/ 628 h 1153"/>
                  <a:gd name="T40" fmla="*/ 276 w 591"/>
                  <a:gd name="T41" fmla="*/ 674 h 1153"/>
                  <a:gd name="T42" fmla="*/ 358 w 591"/>
                  <a:gd name="T43" fmla="*/ 638 h 1153"/>
                  <a:gd name="T44" fmla="*/ 256 w 591"/>
                  <a:gd name="T45" fmla="*/ 689 h 1153"/>
                  <a:gd name="T46" fmla="*/ 184 w 591"/>
                  <a:gd name="T47" fmla="*/ 634 h 1153"/>
                  <a:gd name="T48" fmla="*/ 174 w 591"/>
                  <a:gd name="T49" fmla="*/ 687 h 1153"/>
                  <a:gd name="T50" fmla="*/ 182 w 591"/>
                  <a:gd name="T51" fmla="*/ 727 h 1153"/>
                  <a:gd name="T52" fmla="*/ 233 w 591"/>
                  <a:gd name="T53" fmla="*/ 780 h 1153"/>
                  <a:gd name="T54" fmla="*/ 172 w 591"/>
                  <a:gd name="T55" fmla="*/ 718 h 1153"/>
                  <a:gd name="T56" fmla="*/ 432 w 591"/>
                  <a:gd name="T57" fmla="*/ 423 h 1153"/>
                  <a:gd name="T58" fmla="*/ 411 w 591"/>
                  <a:gd name="T59" fmla="*/ 400 h 1153"/>
                  <a:gd name="T60" fmla="*/ 374 w 591"/>
                  <a:gd name="T61" fmla="*/ 72 h 1153"/>
                  <a:gd name="T62" fmla="*/ 354 w 591"/>
                  <a:gd name="T63" fmla="*/ 123 h 1153"/>
                  <a:gd name="T64" fmla="*/ 390 w 591"/>
                  <a:gd name="T65" fmla="*/ 198 h 1153"/>
                  <a:gd name="T66" fmla="*/ 437 w 591"/>
                  <a:gd name="T67" fmla="*/ 205 h 1153"/>
                  <a:gd name="T68" fmla="*/ 409 w 591"/>
                  <a:gd name="T69" fmla="*/ 179 h 1153"/>
                  <a:gd name="T70" fmla="*/ 557 w 591"/>
                  <a:gd name="T71" fmla="*/ 147 h 1153"/>
                  <a:gd name="T72" fmla="*/ 523 w 591"/>
                  <a:gd name="T73" fmla="*/ 96 h 1153"/>
                  <a:gd name="T74" fmla="*/ 194 w 591"/>
                  <a:gd name="T75" fmla="*/ 984 h 1153"/>
                  <a:gd name="T76" fmla="*/ 208 w 591"/>
                  <a:gd name="T77" fmla="*/ 933 h 1153"/>
                  <a:gd name="T78" fmla="*/ 208 w 591"/>
                  <a:gd name="T79" fmla="*/ 933 h 1153"/>
                  <a:gd name="T80" fmla="*/ 230 w 591"/>
                  <a:gd name="T81" fmla="*/ 810 h 1153"/>
                  <a:gd name="T82" fmla="*/ 252 w 591"/>
                  <a:gd name="T83" fmla="*/ 792 h 1153"/>
                  <a:gd name="T84" fmla="*/ 252 w 591"/>
                  <a:gd name="T85" fmla="*/ 792 h 1153"/>
                  <a:gd name="T86" fmla="*/ 32 w 591"/>
                  <a:gd name="T87" fmla="*/ 1144 h 1153"/>
                  <a:gd name="T88" fmla="*/ 90 w 591"/>
                  <a:gd name="T89" fmla="*/ 1125 h 1153"/>
                  <a:gd name="T90" fmla="*/ 16 w 591"/>
                  <a:gd name="T91" fmla="*/ 1134 h 1153"/>
                  <a:gd name="T92" fmla="*/ 184 w 591"/>
                  <a:gd name="T93" fmla="*/ 1008 h 1153"/>
                  <a:gd name="T94" fmla="*/ 198 w 591"/>
                  <a:gd name="T95" fmla="*/ 1014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1" h="1153">
                    <a:moveTo>
                      <a:pt x="591" y="531"/>
                    </a:moveTo>
                    <a:cubicBezTo>
                      <a:pt x="591" y="531"/>
                      <a:pt x="559" y="513"/>
                      <a:pt x="560" y="499"/>
                    </a:cubicBezTo>
                    <a:cubicBezTo>
                      <a:pt x="561" y="485"/>
                      <a:pt x="562" y="459"/>
                      <a:pt x="556" y="447"/>
                    </a:cubicBezTo>
                    <a:cubicBezTo>
                      <a:pt x="550" y="435"/>
                      <a:pt x="526" y="418"/>
                      <a:pt x="529" y="401"/>
                    </a:cubicBezTo>
                    <a:cubicBezTo>
                      <a:pt x="532" y="384"/>
                      <a:pt x="548" y="389"/>
                      <a:pt x="548" y="389"/>
                    </a:cubicBezTo>
                    <a:cubicBezTo>
                      <a:pt x="545" y="362"/>
                      <a:pt x="545" y="362"/>
                      <a:pt x="545" y="362"/>
                    </a:cubicBezTo>
                    <a:cubicBezTo>
                      <a:pt x="537" y="356"/>
                      <a:pt x="537" y="356"/>
                      <a:pt x="537" y="356"/>
                    </a:cubicBezTo>
                    <a:cubicBezTo>
                      <a:pt x="547" y="349"/>
                      <a:pt x="547" y="349"/>
                      <a:pt x="547" y="349"/>
                    </a:cubicBezTo>
                    <a:cubicBezTo>
                      <a:pt x="547" y="349"/>
                      <a:pt x="542" y="331"/>
                      <a:pt x="538" y="321"/>
                    </a:cubicBezTo>
                    <a:cubicBezTo>
                      <a:pt x="534" y="311"/>
                      <a:pt x="520" y="303"/>
                      <a:pt x="520" y="303"/>
                    </a:cubicBezTo>
                    <a:cubicBezTo>
                      <a:pt x="516" y="290"/>
                      <a:pt x="516" y="290"/>
                      <a:pt x="516" y="290"/>
                    </a:cubicBezTo>
                    <a:cubicBezTo>
                      <a:pt x="516" y="290"/>
                      <a:pt x="501" y="283"/>
                      <a:pt x="492" y="276"/>
                    </a:cubicBezTo>
                    <a:cubicBezTo>
                      <a:pt x="483" y="269"/>
                      <a:pt x="468" y="253"/>
                      <a:pt x="468" y="244"/>
                    </a:cubicBezTo>
                    <a:cubicBezTo>
                      <a:pt x="468" y="235"/>
                      <a:pt x="465" y="231"/>
                      <a:pt x="465" y="231"/>
                    </a:cubicBezTo>
                    <a:cubicBezTo>
                      <a:pt x="465" y="231"/>
                      <a:pt x="442" y="214"/>
                      <a:pt x="439" y="226"/>
                    </a:cubicBezTo>
                    <a:cubicBezTo>
                      <a:pt x="436" y="238"/>
                      <a:pt x="448" y="241"/>
                      <a:pt x="448" y="241"/>
                    </a:cubicBezTo>
                    <a:cubicBezTo>
                      <a:pt x="455" y="237"/>
                      <a:pt x="455" y="237"/>
                      <a:pt x="455" y="237"/>
                    </a:cubicBezTo>
                    <a:cubicBezTo>
                      <a:pt x="455" y="237"/>
                      <a:pt x="463" y="256"/>
                      <a:pt x="459" y="256"/>
                    </a:cubicBezTo>
                    <a:cubicBezTo>
                      <a:pt x="455" y="256"/>
                      <a:pt x="450" y="249"/>
                      <a:pt x="450" y="249"/>
                    </a:cubicBezTo>
                    <a:cubicBezTo>
                      <a:pt x="441" y="258"/>
                      <a:pt x="441" y="258"/>
                      <a:pt x="441" y="258"/>
                    </a:cubicBezTo>
                    <a:cubicBezTo>
                      <a:pt x="428" y="237"/>
                      <a:pt x="428" y="237"/>
                      <a:pt x="428" y="237"/>
                    </a:cubicBezTo>
                    <a:cubicBezTo>
                      <a:pt x="416" y="237"/>
                      <a:pt x="416" y="237"/>
                      <a:pt x="416" y="237"/>
                    </a:cubicBezTo>
                    <a:cubicBezTo>
                      <a:pt x="430" y="261"/>
                      <a:pt x="430" y="261"/>
                      <a:pt x="430" y="261"/>
                    </a:cubicBezTo>
                    <a:cubicBezTo>
                      <a:pt x="418" y="264"/>
                      <a:pt x="418" y="264"/>
                      <a:pt x="418" y="264"/>
                    </a:cubicBezTo>
                    <a:cubicBezTo>
                      <a:pt x="437" y="296"/>
                      <a:pt x="437" y="296"/>
                      <a:pt x="437" y="296"/>
                    </a:cubicBezTo>
                    <a:cubicBezTo>
                      <a:pt x="430" y="304"/>
                      <a:pt x="430" y="304"/>
                      <a:pt x="430" y="304"/>
                    </a:cubicBezTo>
                    <a:cubicBezTo>
                      <a:pt x="430" y="304"/>
                      <a:pt x="466" y="322"/>
                      <a:pt x="464" y="337"/>
                    </a:cubicBezTo>
                    <a:cubicBezTo>
                      <a:pt x="462" y="352"/>
                      <a:pt x="456" y="373"/>
                      <a:pt x="456" y="373"/>
                    </a:cubicBezTo>
                    <a:cubicBezTo>
                      <a:pt x="454" y="391"/>
                      <a:pt x="454" y="391"/>
                      <a:pt x="454" y="391"/>
                    </a:cubicBezTo>
                    <a:cubicBezTo>
                      <a:pt x="454" y="391"/>
                      <a:pt x="475" y="404"/>
                      <a:pt x="465" y="411"/>
                    </a:cubicBezTo>
                    <a:cubicBezTo>
                      <a:pt x="455" y="418"/>
                      <a:pt x="447" y="414"/>
                      <a:pt x="447" y="414"/>
                    </a:cubicBezTo>
                    <a:cubicBezTo>
                      <a:pt x="447" y="414"/>
                      <a:pt x="454" y="444"/>
                      <a:pt x="443" y="450"/>
                    </a:cubicBezTo>
                    <a:cubicBezTo>
                      <a:pt x="432" y="456"/>
                      <a:pt x="409" y="464"/>
                      <a:pt x="409" y="464"/>
                    </a:cubicBezTo>
                    <a:cubicBezTo>
                      <a:pt x="409" y="473"/>
                      <a:pt x="409" y="473"/>
                      <a:pt x="409" y="473"/>
                    </a:cubicBezTo>
                    <a:cubicBezTo>
                      <a:pt x="409" y="473"/>
                      <a:pt x="398" y="477"/>
                      <a:pt x="389" y="467"/>
                    </a:cubicBezTo>
                    <a:cubicBezTo>
                      <a:pt x="380" y="457"/>
                      <a:pt x="383" y="448"/>
                      <a:pt x="383" y="448"/>
                    </a:cubicBezTo>
                    <a:cubicBezTo>
                      <a:pt x="386" y="435"/>
                      <a:pt x="386" y="435"/>
                      <a:pt x="386" y="435"/>
                    </a:cubicBezTo>
                    <a:cubicBezTo>
                      <a:pt x="386" y="435"/>
                      <a:pt x="360" y="440"/>
                      <a:pt x="364" y="450"/>
                    </a:cubicBezTo>
                    <a:cubicBezTo>
                      <a:pt x="368" y="460"/>
                      <a:pt x="381" y="474"/>
                      <a:pt x="379" y="481"/>
                    </a:cubicBezTo>
                    <a:cubicBezTo>
                      <a:pt x="377" y="488"/>
                      <a:pt x="363" y="504"/>
                      <a:pt x="367" y="514"/>
                    </a:cubicBezTo>
                    <a:cubicBezTo>
                      <a:pt x="371" y="524"/>
                      <a:pt x="384" y="539"/>
                      <a:pt x="374" y="540"/>
                    </a:cubicBezTo>
                    <a:cubicBezTo>
                      <a:pt x="364" y="541"/>
                      <a:pt x="338" y="529"/>
                      <a:pt x="329" y="530"/>
                    </a:cubicBezTo>
                    <a:cubicBezTo>
                      <a:pt x="320" y="531"/>
                      <a:pt x="281" y="546"/>
                      <a:pt x="278" y="546"/>
                    </a:cubicBezTo>
                    <a:cubicBezTo>
                      <a:pt x="275" y="546"/>
                      <a:pt x="259" y="546"/>
                      <a:pt x="259" y="546"/>
                    </a:cubicBezTo>
                    <a:cubicBezTo>
                      <a:pt x="251" y="538"/>
                      <a:pt x="251" y="538"/>
                      <a:pt x="251" y="538"/>
                    </a:cubicBezTo>
                    <a:cubicBezTo>
                      <a:pt x="229" y="555"/>
                      <a:pt x="229" y="555"/>
                      <a:pt x="229" y="555"/>
                    </a:cubicBezTo>
                    <a:cubicBezTo>
                      <a:pt x="229" y="555"/>
                      <a:pt x="202" y="600"/>
                      <a:pt x="198" y="600"/>
                    </a:cubicBezTo>
                    <a:cubicBezTo>
                      <a:pt x="194" y="600"/>
                      <a:pt x="179" y="601"/>
                      <a:pt x="179" y="601"/>
                    </a:cubicBezTo>
                    <a:cubicBezTo>
                      <a:pt x="179" y="601"/>
                      <a:pt x="184" y="625"/>
                      <a:pt x="191" y="625"/>
                    </a:cubicBezTo>
                    <a:cubicBezTo>
                      <a:pt x="198" y="625"/>
                      <a:pt x="210" y="621"/>
                      <a:pt x="210" y="621"/>
                    </a:cubicBezTo>
                    <a:cubicBezTo>
                      <a:pt x="210" y="621"/>
                      <a:pt x="229" y="632"/>
                      <a:pt x="234" y="630"/>
                    </a:cubicBezTo>
                    <a:cubicBezTo>
                      <a:pt x="239" y="628"/>
                      <a:pt x="241" y="607"/>
                      <a:pt x="241" y="607"/>
                    </a:cubicBezTo>
                    <a:cubicBezTo>
                      <a:pt x="256" y="615"/>
                      <a:pt x="256" y="615"/>
                      <a:pt x="256" y="615"/>
                    </a:cubicBezTo>
                    <a:cubicBezTo>
                      <a:pt x="256" y="615"/>
                      <a:pt x="290" y="598"/>
                      <a:pt x="295" y="595"/>
                    </a:cubicBezTo>
                    <a:cubicBezTo>
                      <a:pt x="300" y="592"/>
                      <a:pt x="313" y="601"/>
                      <a:pt x="321" y="600"/>
                    </a:cubicBezTo>
                    <a:cubicBezTo>
                      <a:pt x="329" y="599"/>
                      <a:pt x="314" y="584"/>
                      <a:pt x="331" y="584"/>
                    </a:cubicBezTo>
                    <a:cubicBezTo>
                      <a:pt x="348" y="584"/>
                      <a:pt x="352" y="593"/>
                      <a:pt x="352" y="593"/>
                    </a:cubicBezTo>
                    <a:cubicBezTo>
                      <a:pt x="352" y="593"/>
                      <a:pt x="372" y="580"/>
                      <a:pt x="376" y="588"/>
                    </a:cubicBezTo>
                    <a:cubicBezTo>
                      <a:pt x="380" y="596"/>
                      <a:pt x="367" y="615"/>
                      <a:pt x="367" y="615"/>
                    </a:cubicBezTo>
                    <a:cubicBezTo>
                      <a:pt x="367" y="615"/>
                      <a:pt x="387" y="654"/>
                      <a:pt x="407" y="654"/>
                    </a:cubicBezTo>
                    <a:cubicBezTo>
                      <a:pt x="427" y="654"/>
                      <a:pt x="425" y="616"/>
                      <a:pt x="425" y="616"/>
                    </a:cubicBezTo>
                    <a:cubicBezTo>
                      <a:pt x="447" y="612"/>
                      <a:pt x="447" y="612"/>
                      <a:pt x="447" y="612"/>
                    </a:cubicBezTo>
                    <a:cubicBezTo>
                      <a:pt x="447" y="612"/>
                      <a:pt x="430" y="592"/>
                      <a:pt x="427" y="591"/>
                    </a:cubicBezTo>
                    <a:cubicBezTo>
                      <a:pt x="424" y="590"/>
                      <a:pt x="415" y="583"/>
                      <a:pt x="415" y="583"/>
                    </a:cubicBezTo>
                    <a:cubicBezTo>
                      <a:pt x="426" y="568"/>
                      <a:pt x="426" y="568"/>
                      <a:pt x="426" y="568"/>
                    </a:cubicBezTo>
                    <a:cubicBezTo>
                      <a:pt x="435" y="567"/>
                      <a:pt x="429" y="581"/>
                      <a:pt x="439" y="581"/>
                    </a:cubicBezTo>
                    <a:cubicBezTo>
                      <a:pt x="449" y="581"/>
                      <a:pt x="452" y="594"/>
                      <a:pt x="452" y="594"/>
                    </a:cubicBezTo>
                    <a:cubicBezTo>
                      <a:pt x="464" y="585"/>
                      <a:pt x="464" y="585"/>
                      <a:pt x="464" y="585"/>
                    </a:cubicBezTo>
                    <a:cubicBezTo>
                      <a:pt x="464" y="585"/>
                      <a:pt x="479" y="593"/>
                      <a:pt x="494" y="589"/>
                    </a:cubicBezTo>
                    <a:cubicBezTo>
                      <a:pt x="509" y="585"/>
                      <a:pt x="491" y="564"/>
                      <a:pt x="508" y="566"/>
                    </a:cubicBezTo>
                    <a:cubicBezTo>
                      <a:pt x="525" y="568"/>
                      <a:pt x="516" y="596"/>
                      <a:pt x="527" y="590"/>
                    </a:cubicBezTo>
                    <a:cubicBezTo>
                      <a:pt x="538" y="584"/>
                      <a:pt x="520" y="561"/>
                      <a:pt x="528" y="556"/>
                    </a:cubicBezTo>
                    <a:cubicBezTo>
                      <a:pt x="536" y="551"/>
                      <a:pt x="541" y="553"/>
                      <a:pt x="541" y="553"/>
                    </a:cubicBezTo>
                    <a:cubicBezTo>
                      <a:pt x="541" y="553"/>
                      <a:pt x="543" y="522"/>
                      <a:pt x="555" y="534"/>
                    </a:cubicBezTo>
                    <a:cubicBezTo>
                      <a:pt x="567" y="546"/>
                      <a:pt x="548" y="571"/>
                      <a:pt x="568" y="570"/>
                    </a:cubicBezTo>
                    <a:cubicBezTo>
                      <a:pt x="588" y="569"/>
                      <a:pt x="578" y="538"/>
                      <a:pt x="578" y="538"/>
                    </a:cubicBezTo>
                    <a:lnTo>
                      <a:pt x="591" y="531"/>
                    </a:lnTo>
                    <a:close/>
                    <a:moveTo>
                      <a:pt x="338" y="618"/>
                    </a:moveTo>
                    <a:cubicBezTo>
                      <a:pt x="338" y="618"/>
                      <a:pt x="321" y="605"/>
                      <a:pt x="312" y="606"/>
                    </a:cubicBezTo>
                    <a:cubicBezTo>
                      <a:pt x="292" y="608"/>
                      <a:pt x="299" y="628"/>
                      <a:pt x="299" y="628"/>
                    </a:cubicBezTo>
                    <a:cubicBezTo>
                      <a:pt x="299" y="628"/>
                      <a:pt x="282" y="622"/>
                      <a:pt x="272" y="624"/>
                    </a:cubicBezTo>
                    <a:cubicBezTo>
                      <a:pt x="262" y="626"/>
                      <a:pt x="269" y="648"/>
                      <a:pt x="269" y="648"/>
                    </a:cubicBezTo>
                    <a:cubicBezTo>
                      <a:pt x="257" y="659"/>
                      <a:pt x="257" y="659"/>
                      <a:pt x="257" y="659"/>
                    </a:cubicBezTo>
                    <a:cubicBezTo>
                      <a:pt x="257" y="659"/>
                      <a:pt x="270" y="667"/>
                      <a:pt x="276" y="674"/>
                    </a:cubicBezTo>
                    <a:cubicBezTo>
                      <a:pt x="282" y="681"/>
                      <a:pt x="305" y="695"/>
                      <a:pt x="305" y="695"/>
                    </a:cubicBezTo>
                    <a:cubicBezTo>
                      <a:pt x="305" y="695"/>
                      <a:pt x="299" y="664"/>
                      <a:pt x="314" y="654"/>
                    </a:cubicBezTo>
                    <a:cubicBezTo>
                      <a:pt x="329" y="644"/>
                      <a:pt x="351" y="672"/>
                      <a:pt x="351" y="672"/>
                    </a:cubicBezTo>
                    <a:cubicBezTo>
                      <a:pt x="351" y="672"/>
                      <a:pt x="356" y="650"/>
                      <a:pt x="358" y="638"/>
                    </a:cubicBezTo>
                    <a:cubicBezTo>
                      <a:pt x="360" y="626"/>
                      <a:pt x="351" y="615"/>
                      <a:pt x="351" y="615"/>
                    </a:cubicBezTo>
                    <a:lnTo>
                      <a:pt x="338" y="618"/>
                    </a:lnTo>
                    <a:close/>
                    <a:moveTo>
                      <a:pt x="241" y="709"/>
                    </a:moveTo>
                    <a:cubicBezTo>
                      <a:pt x="241" y="698"/>
                      <a:pt x="256" y="689"/>
                      <a:pt x="256" y="689"/>
                    </a:cubicBezTo>
                    <a:cubicBezTo>
                      <a:pt x="255" y="677"/>
                      <a:pt x="232" y="662"/>
                      <a:pt x="232" y="662"/>
                    </a:cubicBezTo>
                    <a:cubicBezTo>
                      <a:pt x="232" y="662"/>
                      <a:pt x="231" y="652"/>
                      <a:pt x="224" y="649"/>
                    </a:cubicBezTo>
                    <a:cubicBezTo>
                      <a:pt x="217" y="646"/>
                      <a:pt x="212" y="648"/>
                      <a:pt x="212" y="648"/>
                    </a:cubicBezTo>
                    <a:cubicBezTo>
                      <a:pt x="212" y="648"/>
                      <a:pt x="191" y="634"/>
                      <a:pt x="184" y="634"/>
                    </a:cubicBezTo>
                    <a:cubicBezTo>
                      <a:pt x="177" y="634"/>
                      <a:pt x="168" y="646"/>
                      <a:pt x="168" y="646"/>
                    </a:cubicBezTo>
                    <a:cubicBezTo>
                      <a:pt x="143" y="660"/>
                      <a:pt x="143" y="660"/>
                      <a:pt x="143" y="660"/>
                    </a:cubicBezTo>
                    <a:cubicBezTo>
                      <a:pt x="162" y="693"/>
                      <a:pt x="162" y="693"/>
                      <a:pt x="162" y="693"/>
                    </a:cubicBezTo>
                    <a:cubicBezTo>
                      <a:pt x="174" y="687"/>
                      <a:pt x="174" y="687"/>
                      <a:pt x="174" y="687"/>
                    </a:cubicBezTo>
                    <a:cubicBezTo>
                      <a:pt x="174" y="687"/>
                      <a:pt x="167" y="668"/>
                      <a:pt x="175" y="672"/>
                    </a:cubicBezTo>
                    <a:cubicBezTo>
                      <a:pt x="183" y="676"/>
                      <a:pt x="195" y="697"/>
                      <a:pt x="195" y="697"/>
                    </a:cubicBezTo>
                    <a:cubicBezTo>
                      <a:pt x="194" y="722"/>
                      <a:pt x="194" y="722"/>
                      <a:pt x="194" y="722"/>
                    </a:cubicBezTo>
                    <a:cubicBezTo>
                      <a:pt x="182" y="727"/>
                      <a:pt x="182" y="727"/>
                      <a:pt x="182" y="727"/>
                    </a:cubicBezTo>
                    <a:cubicBezTo>
                      <a:pt x="182" y="727"/>
                      <a:pt x="193" y="774"/>
                      <a:pt x="203" y="776"/>
                    </a:cubicBezTo>
                    <a:cubicBezTo>
                      <a:pt x="213" y="778"/>
                      <a:pt x="211" y="746"/>
                      <a:pt x="211" y="746"/>
                    </a:cubicBezTo>
                    <a:cubicBezTo>
                      <a:pt x="232" y="753"/>
                      <a:pt x="232" y="753"/>
                      <a:pt x="232" y="753"/>
                    </a:cubicBezTo>
                    <a:cubicBezTo>
                      <a:pt x="232" y="753"/>
                      <a:pt x="229" y="780"/>
                      <a:pt x="233" y="780"/>
                    </a:cubicBezTo>
                    <a:cubicBezTo>
                      <a:pt x="237" y="780"/>
                      <a:pt x="251" y="756"/>
                      <a:pt x="251" y="756"/>
                    </a:cubicBezTo>
                    <a:cubicBezTo>
                      <a:pt x="251" y="756"/>
                      <a:pt x="241" y="720"/>
                      <a:pt x="241" y="709"/>
                    </a:cubicBezTo>
                    <a:close/>
                    <a:moveTo>
                      <a:pt x="183" y="693"/>
                    </a:moveTo>
                    <a:cubicBezTo>
                      <a:pt x="172" y="718"/>
                      <a:pt x="172" y="718"/>
                      <a:pt x="172" y="718"/>
                    </a:cubicBezTo>
                    <a:cubicBezTo>
                      <a:pt x="184" y="715"/>
                      <a:pt x="184" y="715"/>
                      <a:pt x="184" y="715"/>
                    </a:cubicBezTo>
                    <a:lnTo>
                      <a:pt x="183" y="693"/>
                    </a:lnTo>
                    <a:close/>
                    <a:moveTo>
                      <a:pt x="424" y="424"/>
                    </a:moveTo>
                    <a:cubicBezTo>
                      <a:pt x="432" y="423"/>
                      <a:pt x="432" y="423"/>
                      <a:pt x="432" y="423"/>
                    </a:cubicBezTo>
                    <a:cubicBezTo>
                      <a:pt x="431" y="407"/>
                      <a:pt x="431" y="407"/>
                      <a:pt x="431" y="407"/>
                    </a:cubicBezTo>
                    <a:cubicBezTo>
                      <a:pt x="425" y="405"/>
                      <a:pt x="425" y="405"/>
                      <a:pt x="425" y="405"/>
                    </a:cubicBezTo>
                    <a:cubicBezTo>
                      <a:pt x="415" y="392"/>
                      <a:pt x="415" y="392"/>
                      <a:pt x="415" y="392"/>
                    </a:cubicBezTo>
                    <a:cubicBezTo>
                      <a:pt x="411" y="400"/>
                      <a:pt x="411" y="400"/>
                      <a:pt x="411" y="400"/>
                    </a:cubicBezTo>
                    <a:cubicBezTo>
                      <a:pt x="419" y="409"/>
                      <a:pt x="419" y="409"/>
                      <a:pt x="419" y="409"/>
                    </a:cubicBezTo>
                    <a:lnTo>
                      <a:pt x="424" y="424"/>
                    </a:lnTo>
                    <a:close/>
                    <a:moveTo>
                      <a:pt x="372" y="57"/>
                    </a:moveTo>
                    <a:cubicBezTo>
                      <a:pt x="374" y="72"/>
                      <a:pt x="374" y="72"/>
                      <a:pt x="374" y="72"/>
                    </a:cubicBezTo>
                    <a:cubicBezTo>
                      <a:pt x="374" y="72"/>
                      <a:pt x="391" y="83"/>
                      <a:pt x="391" y="90"/>
                    </a:cubicBezTo>
                    <a:cubicBezTo>
                      <a:pt x="391" y="97"/>
                      <a:pt x="384" y="110"/>
                      <a:pt x="384" y="110"/>
                    </a:cubicBezTo>
                    <a:cubicBezTo>
                      <a:pt x="384" y="110"/>
                      <a:pt x="402" y="132"/>
                      <a:pt x="397" y="133"/>
                    </a:cubicBezTo>
                    <a:cubicBezTo>
                      <a:pt x="391" y="134"/>
                      <a:pt x="359" y="125"/>
                      <a:pt x="354" y="123"/>
                    </a:cubicBezTo>
                    <a:cubicBezTo>
                      <a:pt x="348" y="122"/>
                      <a:pt x="369" y="143"/>
                      <a:pt x="369" y="143"/>
                    </a:cubicBezTo>
                    <a:cubicBezTo>
                      <a:pt x="352" y="161"/>
                      <a:pt x="352" y="161"/>
                      <a:pt x="352" y="161"/>
                    </a:cubicBezTo>
                    <a:cubicBezTo>
                      <a:pt x="352" y="161"/>
                      <a:pt x="358" y="173"/>
                      <a:pt x="361" y="179"/>
                    </a:cubicBezTo>
                    <a:cubicBezTo>
                      <a:pt x="363" y="184"/>
                      <a:pt x="390" y="198"/>
                      <a:pt x="390" y="198"/>
                    </a:cubicBezTo>
                    <a:cubicBezTo>
                      <a:pt x="390" y="198"/>
                      <a:pt x="381" y="231"/>
                      <a:pt x="404" y="230"/>
                    </a:cubicBezTo>
                    <a:cubicBezTo>
                      <a:pt x="414" y="229"/>
                      <a:pt x="398" y="211"/>
                      <a:pt x="410" y="211"/>
                    </a:cubicBezTo>
                    <a:cubicBezTo>
                      <a:pt x="423" y="211"/>
                      <a:pt x="433" y="211"/>
                      <a:pt x="433" y="211"/>
                    </a:cubicBezTo>
                    <a:cubicBezTo>
                      <a:pt x="437" y="205"/>
                      <a:pt x="437" y="205"/>
                      <a:pt x="437" y="205"/>
                    </a:cubicBezTo>
                    <a:cubicBezTo>
                      <a:pt x="412" y="189"/>
                      <a:pt x="412" y="189"/>
                      <a:pt x="412" y="189"/>
                    </a:cubicBezTo>
                    <a:cubicBezTo>
                      <a:pt x="399" y="189"/>
                      <a:pt x="399" y="189"/>
                      <a:pt x="399" y="189"/>
                    </a:cubicBezTo>
                    <a:cubicBezTo>
                      <a:pt x="399" y="189"/>
                      <a:pt x="365" y="176"/>
                      <a:pt x="381" y="169"/>
                    </a:cubicBezTo>
                    <a:cubicBezTo>
                      <a:pt x="398" y="162"/>
                      <a:pt x="409" y="179"/>
                      <a:pt x="409" y="179"/>
                    </a:cubicBezTo>
                    <a:cubicBezTo>
                      <a:pt x="409" y="179"/>
                      <a:pt x="423" y="168"/>
                      <a:pt x="433" y="166"/>
                    </a:cubicBezTo>
                    <a:cubicBezTo>
                      <a:pt x="442" y="165"/>
                      <a:pt x="513" y="202"/>
                      <a:pt x="519" y="198"/>
                    </a:cubicBezTo>
                    <a:cubicBezTo>
                      <a:pt x="524" y="194"/>
                      <a:pt x="505" y="155"/>
                      <a:pt x="523" y="148"/>
                    </a:cubicBezTo>
                    <a:cubicBezTo>
                      <a:pt x="541" y="141"/>
                      <a:pt x="539" y="157"/>
                      <a:pt x="557" y="147"/>
                    </a:cubicBezTo>
                    <a:cubicBezTo>
                      <a:pt x="575" y="137"/>
                      <a:pt x="578" y="130"/>
                      <a:pt x="578" y="130"/>
                    </a:cubicBezTo>
                    <a:cubicBezTo>
                      <a:pt x="542" y="107"/>
                      <a:pt x="542" y="107"/>
                      <a:pt x="542" y="107"/>
                    </a:cubicBezTo>
                    <a:cubicBezTo>
                      <a:pt x="542" y="107"/>
                      <a:pt x="542" y="83"/>
                      <a:pt x="535" y="78"/>
                    </a:cubicBezTo>
                    <a:cubicBezTo>
                      <a:pt x="528" y="72"/>
                      <a:pt x="523" y="96"/>
                      <a:pt x="523" y="96"/>
                    </a:cubicBezTo>
                    <a:cubicBezTo>
                      <a:pt x="523" y="96"/>
                      <a:pt x="455" y="80"/>
                      <a:pt x="440" y="69"/>
                    </a:cubicBezTo>
                    <a:cubicBezTo>
                      <a:pt x="424" y="58"/>
                      <a:pt x="350" y="0"/>
                      <a:pt x="340" y="11"/>
                    </a:cubicBezTo>
                    <a:cubicBezTo>
                      <a:pt x="330" y="22"/>
                      <a:pt x="372" y="57"/>
                      <a:pt x="372" y="57"/>
                    </a:cubicBezTo>
                    <a:close/>
                    <a:moveTo>
                      <a:pt x="194" y="984"/>
                    </a:moveTo>
                    <a:cubicBezTo>
                      <a:pt x="209" y="984"/>
                      <a:pt x="209" y="984"/>
                      <a:pt x="209" y="984"/>
                    </a:cubicBezTo>
                    <a:cubicBezTo>
                      <a:pt x="192" y="972"/>
                      <a:pt x="192" y="972"/>
                      <a:pt x="192" y="972"/>
                    </a:cubicBezTo>
                    <a:lnTo>
                      <a:pt x="194" y="984"/>
                    </a:lnTo>
                    <a:close/>
                    <a:moveTo>
                      <a:pt x="208" y="933"/>
                    </a:moveTo>
                    <a:cubicBezTo>
                      <a:pt x="210" y="942"/>
                      <a:pt x="214" y="942"/>
                      <a:pt x="214" y="942"/>
                    </a:cubicBezTo>
                    <a:cubicBezTo>
                      <a:pt x="224" y="944"/>
                      <a:pt x="225" y="934"/>
                      <a:pt x="225" y="934"/>
                    </a:cubicBezTo>
                    <a:cubicBezTo>
                      <a:pt x="225" y="934"/>
                      <a:pt x="240" y="933"/>
                      <a:pt x="233" y="922"/>
                    </a:cubicBezTo>
                    <a:cubicBezTo>
                      <a:pt x="226" y="912"/>
                      <a:pt x="205" y="924"/>
                      <a:pt x="208" y="933"/>
                    </a:cubicBezTo>
                    <a:close/>
                    <a:moveTo>
                      <a:pt x="214" y="956"/>
                    </a:moveTo>
                    <a:cubicBezTo>
                      <a:pt x="204" y="952"/>
                      <a:pt x="205" y="961"/>
                      <a:pt x="205" y="961"/>
                    </a:cubicBezTo>
                    <a:cubicBezTo>
                      <a:pt x="220" y="968"/>
                      <a:pt x="225" y="960"/>
                      <a:pt x="214" y="956"/>
                    </a:cubicBezTo>
                    <a:close/>
                    <a:moveTo>
                      <a:pt x="230" y="810"/>
                    </a:moveTo>
                    <a:cubicBezTo>
                      <a:pt x="230" y="814"/>
                      <a:pt x="217" y="820"/>
                      <a:pt x="217" y="820"/>
                    </a:cubicBezTo>
                    <a:cubicBezTo>
                      <a:pt x="234" y="829"/>
                      <a:pt x="234" y="829"/>
                      <a:pt x="234" y="829"/>
                    </a:cubicBezTo>
                    <a:cubicBezTo>
                      <a:pt x="234" y="829"/>
                      <a:pt x="230" y="806"/>
                      <a:pt x="230" y="810"/>
                    </a:cubicBezTo>
                    <a:close/>
                    <a:moveTo>
                      <a:pt x="252" y="792"/>
                    </a:moveTo>
                    <a:cubicBezTo>
                      <a:pt x="252" y="796"/>
                      <a:pt x="248" y="805"/>
                      <a:pt x="248" y="805"/>
                    </a:cubicBezTo>
                    <a:cubicBezTo>
                      <a:pt x="257" y="825"/>
                      <a:pt x="257" y="825"/>
                      <a:pt x="257" y="825"/>
                    </a:cubicBezTo>
                    <a:cubicBezTo>
                      <a:pt x="258" y="814"/>
                      <a:pt x="258" y="814"/>
                      <a:pt x="258" y="814"/>
                    </a:cubicBezTo>
                    <a:cubicBezTo>
                      <a:pt x="258" y="814"/>
                      <a:pt x="252" y="788"/>
                      <a:pt x="252" y="792"/>
                    </a:cubicBezTo>
                    <a:close/>
                    <a:moveTo>
                      <a:pt x="32" y="1144"/>
                    </a:moveTo>
                    <a:cubicBezTo>
                      <a:pt x="36" y="1144"/>
                      <a:pt x="54" y="1138"/>
                      <a:pt x="54" y="1138"/>
                    </a:cubicBezTo>
                    <a:cubicBezTo>
                      <a:pt x="36" y="1129"/>
                      <a:pt x="36" y="1129"/>
                      <a:pt x="36" y="1129"/>
                    </a:cubicBezTo>
                    <a:cubicBezTo>
                      <a:pt x="36" y="1129"/>
                      <a:pt x="28" y="1144"/>
                      <a:pt x="32" y="1144"/>
                    </a:cubicBezTo>
                    <a:close/>
                    <a:moveTo>
                      <a:pt x="81" y="1117"/>
                    </a:moveTo>
                    <a:cubicBezTo>
                      <a:pt x="72" y="1100"/>
                      <a:pt x="72" y="1100"/>
                      <a:pt x="72" y="1100"/>
                    </a:cubicBezTo>
                    <a:cubicBezTo>
                      <a:pt x="72" y="1110"/>
                      <a:pt x="72" y="1110"/>
                      <a:pt x="72" y="1110"/>
                    </a:cubicBezTo>
                    <a:cubicBezTo>
                      <a:pt x="70" y="1126"/>
                      <a:pt x="85" y="1133"/>
                      <a:pt x="90" y="1125"/>
                    </a:cubicBezTo>
                    <a:cubicBezTo>
                      <a:pt x="96" y="1117"/>
                      <a:pt x="81" y="1117"/>
                      <a:pt x="81" y="1117"/>
                    </a:cubicBezTo>
                    <a:close/>
                    <a:moveTo>
                      <a:pt x="16" y="1134"/>
                    </a:moveTo>
                    <a:cubicBezTo>
                      <a:pt x="0" y="1133"/>
                      <a:pt x="9" y="1150"/>
                      <a:pt x="9" y="1150"/>
                    </a:cubicBezTo>
                    <a:cubicBezTo>
                      <a:pt x="21" y="1153"/>
                      <a:pt x="32" y="1136"/>
                      <a:pt x="16" y="1134"/>
                    </a:cubicBezTo>
                    <a:close/>
                    <a:moveTo>
                      <a:pt x="118" y="1033"/>
                    </a:moveTo>
                    <a:cubicBezTo>
                      <a:pt x="118" y="1041"/>
                      <a:pt x="129" y="1041"/>
                      <a:pt x="129" y="1041"/>
                    </a:cubicBezTo>
                    <a:cubicBezTo>
                      <a:pt x="136" y="1029"/>
                      <a:pt x="118" y="1025"/>
                      <a:pt x="118" y="1033"/>
                    </a:cubicBezTo>
                    <a:close/>
                    <a:moveTo>
                      <a:pt x="184" y="1008"/>
                    </a:moveTo>
                    <a:cubicBezTo>
                      <a:pt x="174" y="1018"/>
                      <a:pt x="165" y="1050"/>
                      <a:pt x="165" y="1050"/>
                    </a:cubicBezTo>
                    <a:cubicBezTo>
                      <a:pt x="178" y="1053"/>
                      <a:pt x="178" y="1053"/>
                      <a:pt x="178" y="1053"/>
                    </a:cubicBezTo>
                    <a:cubicBezTo>
                      <a:pt x="178" y="1053"/>
                      <a:pt x="190" y="1032"/>
                      <a:pt x="186" y="1032"/>
                    </a:cubicBezTo>
                    <a:cubicBezTo>
                      <a:pt x="182" y="1032"/>
                      <a:pt x="198" y="1014"/>
                      <a:pt x="198" y="1014"/>
                    </a:cubicBezTo>
                    <a:cubicBezTo>
                      <a:pt x="198" y="1014"/>
                      <a:pt x="193" y="997"/>
                      <a:pt x="184" y="1008"/>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134" name="Freeform 320"/>
              <p:cNvSpPr>
                <a:spLocks/>
              </p:cNvSpPr>
              <p:nvPr/>
            </p:nvSpPr>
            <p:spPr bwMode="gray">
              <a:xfrm>
                <a:off x="10796273" y="1183996"/>
                <a:ext cx="179522" cy="121663"/>
              </a:xfrm>
              <a:custGeom>
                <a:avLst/>
                <a:gdLst>
                  <a:gd name="T0" fmla="*/ 311 w 487"/>
                  <a:gd name="T1" fmla="*/ 13 h 330"/>
                  <a:gd name="T2" fmla="*/ 247 w 487"/>
                  <a:gd name="T3" fmla="*/ 45 h 330"/>
                  <a:gd name="T4" fmla="*/ 222 w 487"/>
                  <a:gd name="T5" fmla="*/ 82 h 330"/>
                  <a:gd name="T6" fmla="*/ 222 w 487"/>
                  <a:gd name="T7" fmla="*/ 94 h 330"/>
                  <a:gd name="T8" fmla="*/ 210 w 487"/>
                  <a:gd name="T9" fmla="*/ 106 h 330"/>
                  <a:gd name="T10" fmla="*/ 187 w 487"/>
                  <a:gd name="T11" fmla="*/ 89 h 330"/>
                  <a:gd name="T12" fmla="*/ 143 w 487"/>
                  <a:gd name="T13" fmla="*/ 89 h 330"/>
                  <a:gd name="T14" fmla="*/ 116 w 487"/>
                  <a:gd name="T15" fmla="*/ 81 h 330"/>
                  <a:gd name="T16" fmla="*/ 76 w 487"/>
                  <a:gd name="T17" fmla="*/ 82 h 330"/>
                  <a:gd name="T18" fmla="*/ 64 w 487"/>
                  <a:gd name="T19" fmla="*/ 88 h 330"/>
                  <a:gd name="T20" fmla="*/ 46 w 487"/>
                  <a:gd name="T21" fmla="*/ 89 h 330"/>
                  <a:gd name="T22" fmla="*/ 31 w 487"/>
                  <a:gd name="T23" fmla="*/ 80 h 330"/>
                  <a:gd name="T24" fmla="*/ 22 w 487"/>
                  <a:gd name="T25" fmla="*/ 114 h 330"/>
                  <a:gd name="T26" fmla="*/ 21 w 487"/>
                  <a:gd name="T27" fmla="*/ 127 h 330"/>
                  <a:gd name="T28" fmla="*/ 8 w 487"/>
                  <a:gd name="T29" fmla="*/ 141 h 330"/>
                  <a:gd name="T30" fmla="*/ 2 w 487"/>
                  <a:gd name="T31" fmla="*/ 164 h 330"/>
                  <a:gd name="T32" fmla="*/ 24 w 487"/>
                  <a:gd name="T33" fmla="*/ 193 h 330"/>
                  <a:gd name="T34" fmla="*/ 15 w 487"/>
                  <a:gd name="T35" fmla="*/ 270 h 330"/>
                  <a:gd name="T36" fmla="*/ 36 w 487"/>
                  <a:gd name="T37" fmla="*/ 292 h 330"/>
                  <a:gd name="T38" fmla="*/ 60 w 487"/>
                  <a:gd name="T39" fmla="*/ 325 h 330"/>
                  <a:gd name="T40" fmla="*/ 106 w 487"/>
                  <a:gd name="T41" fmla="*/ 321 h 330"/>
                  <a:gd name="T42" fmla="*/ 133 w 487"/>
                  <a:gd name="T43" fmla="*/ 287 h 330"/>
                  <a:gd name="T44" fmla="*/ 182 w 487"/>
                  <a:gd name="T45" fmla="*/ 290 h 330"/>
                  <a:gd name="T46" fmla="*/ 243 w 487"/>
                  <a:gd name="T47" fmla="*/ 282 h 330"/>
                  <a:gd name="T48" fmla="*/ 292 w 487"/>
                  <a:gd name="T49" fmla="*/ 243 h 330"/>
                  <a:gd name="T50" fmla="*/ 334 w 487"/>
                  <a:gd name="T51" fmla="*/ 213 h 330"/>
                  <a:gd name="T52" fmla="*/ 397 w 487"/>
                  <a:gd name="T53" fmla="*/ 181 h 330"/>
                  <a:gd name="T54" fmla="*/ 446 w 487"/>
                  <a:gd name="T55" fmla="*/ 180 h 330"/>
                  <a:gd name="T56" fmla="*/ 479 w 487"/>
                  <a:gd name="T57" fmla="*/ 125 h 330"/>
                  <a:gd name="T58" fmla="*/ 487 w 487"/>
                  <a:gd name="T59" fmla="*/ 120 h 330"/>
                  <a:gd name="T60" fmla="*/ 433 w 487"/>
                  <a:gd name="T61" fmla="*/ 0 h 330"/>
                  <a:gd name="T62" fmla="*/ 311 w 487"/>
                  <a:gd name="T63" fmla="*/ 13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7" h="330">
                    <a:moveTo>
                      <a:pt x="311" y="13"/>
                    </a:moveTo>
                    <a:cubicBezTo>
                      <a:pt x="299" y="13"/>
                      <a:pt x="257" y="32"/>
                      <a:pt x="247" y="45"/>
                    </a:cubicBezTo>
                    <a:cubicBezTo>
                      <a:pt x="237" y="58"/>
                      <a:pt x="222" y="82"/>
                      <a:pt x="222" y="82"/>
                    </a:cubicBezTo>
                    <a:cubicBezTo>
                      <a:pt x="222" y="94"/>
                      <a:pt x="222" y="94"/>
                      <a:pt x="222" y="94"/>
                    </a:cubicBezTo>
                    <a:cubicBezTo>
                      <a:pt x="222" y="94"/>
                      <a:pt x="215" y="106"/>
                      <a:pt x="210" y="106"/>
                    </a:cubicBezTo>
                    <a:cubicBezTo>
                      <a:pt x="205" y="106"/>
                      <a:pt x="191" y="91"/>
                      <a:pt x="187" y="89"/>
                    </a:cubicBezTo>
                    <a:cubicBezTo>
                      <a:pt x="183" y="87"/>
                      <a:pt x="143" y="89"/>
                      <a:pt x="143" y="89"/>
                    </a:cubicBezTo>
                    <a:cubicBezTo>
                      <a:pt x="143" y="89"/>
                      <a:pt x="132" y="81"/>
                      <a:pt x="116" y="81"/>
                    </a:cubicBezTo>
                    <a:cubicBezTo>
                      <a:pt x="100" y="81"/>
                      <a:pt x="81" y="82"/>
                      <a:pt x="76" y="82"/>
                    </a:cubicBezTo>
                    <a:cubicBezTo>
                      <a:pt x="71" y="82"/>
                      <a:pt x="64" y="88"/>
                      <a:pt x="64" y="88"/>
                    </a:cubicBezTo>
                    <a:cubicBezTo>
                      <a:pt x="46" y="89"/>
                      <a:pt x="46" y="89"/>
                      <a:pt x="46" y="89"/>
                    </a:cubicBezTo>
                    <a:cubicBezTo>
                      <a:pt x="46" y="89"/>
                      <a:pt x="41" y="75"/>
                      <a:pt x="31" y="80"/>
                    </a:cubicBezTo>
                    <a:cubicBezTo>
                      <a:pt x="21" y="85"/>
                      <a:pt x="22" y="114"/>
                      <a:pt x="22" y="114"/>
                    </a:cubicBezTo>
                    <a:cubicBezTo>
                      <a:pt x="22" y="114"/>
                      <a:pt x="28" y="116"/>
                      <a:pt x="21" y="127"/>
                    </a:cubicBezTo>
                    <a:cubicBezTo>
                      <a:pt x="17" y="134"/>
                      <a:pt x="12" y="138"/>
                      <a:pt x="8" y="141"/>
                    </a:cubicBezTo>
                    <a:cubicBezTo>
                      <a:pt x="6" y="150"/>
                      <a:pt x="3" y="159"/>
                      <a:pt x="2" y="164"/>
                    </a:cubicBezTo>
                    <a:cubicBezTo>
                      <a:pt x="0" y="174"/>
                      <a:pt x="24" y="193"/>
                      <a:pt x="24" y="193"/>
                    </a:cubicBezTo>
                    <a:cubicBezTo>
                      <a:pt x="15" y="270"/>
                      <a:pt x="15" y="270"/>
                      <a:pt x="15" y="270"/>
                    </a:cubicBezTo>
                    <a:cubicBezTo>
                      <a:pt x="36" y="292"/>
                      <a:pt x="36" y="292"/>
                      <a:pt x="36" y="292"/>
                    </a:cubicBezTo>
                    <a:cubicBezTo>
                      <a:pt x="36" y="292"/>
                      <a:pt x="41" y="321"/>
                      <a:pt x="60" y="325"/>
                    </a:cubicBezTo>
                    <a:cubicBezTo>
                      <a:pt x="79" y="330"/>
                      <a:pt x="94" y="329"/>
                      <a:pt x="106" y="321"/>
                    </a:cubicBezTo>
                    <a:cubicBezTo>
                      <a:pt x="118" y="313"/>
                      <a:pt x="122" y="287"/>
                      <a:pt x="133" y="287"/>
                    </a:cubicBezTo>
                    <a:cubicBezTo>
                      <a:pt x="145" y="286"/>
                      <a:pt x="160" y="293"/>
                      <a:pt x="182" y="290"/>
                    </a:cubicBezTo>
                    <a:cubicBezTo>
                      <a:pt x="204" y="287"/>
                      <a:pt x="230" y="282"/>
                      <a:pt x="243" y="282"/>
                    </a:cubicBezTo>
                    <a:cubicBezTo>
                      <a:pt x="256" y="283"/>
                      <a:pt x="277" y="249"/>
                      <a:pt x="292" y="243"/>
                    </a:cubicBezTo>
                    <a:cubicBezTo>
                      <a:pt x="308" y="238"/>
                      <a:pt x="316" y="218"/>
                      <a:pt x="334" y="213"/>
                    </a:cubicBezTo>
                    <a:cubicBezTo>
                      <a:pt x="352" y="207"/>
                      <a:pt x="397" y="181"/>
                      <a:pt x="397" y="181"/>
                    </a:cubicBezTo>
                    <a:cubicBezTo>
                      <a:pt x="446" y="180"/>
                      <a:pt x="446" y="180"/>
                      <a:pt x="446" y="180"/>
                    </a:cubicBezTo>
                    <a:cubicBezTo>
                      <a:pt x="446" y="180"/>
                      <a:pt x="466" y="135"/>
                      <a:pt x="479" y="125"/>
                    </a:cubicBezTo>
                    <a:cubicBezTo>
                      <a:pt x="480" y="123"/>
                      <a:pt x="483" y="122"/>
                      <a:pt x="487" y="120"/>
                    </a:cubicBezTo>
                    <a:cubicBezTo>
                      <a:pt x="433" y="0"/>
                      <a:pt x="433" y="0"/>
                      <a:pt x="433" y="0"/>
                    </a:cubicBezTo>
                    <a:cubicBezTo>
                      <a:pt x="433" y="0"/>
                      <a:pt x="323" y="13"/>
                      <a:pt x="311" y="13"/>
                    </a:cubicBezTo>
                    <a:close/>
                  </a:path>
                </a:pathLst>
              </a:custGeom>
              <a:solidFill>
                <a:schemeClr val="bg1">
                  <a:lumMod val="85000"/>
                </a:schemeClr>
              </a:solidFill>
              <a:ln w="3175" cap="flat" cmpd="sng">
                <a:solidFill>
                  <a:schemeClr val="bg1">
                    <a:lumMod val="85000"/>
                  </a:schemeClr>
                </a:solidFill>
                <a:prstDash val="solid"/>
                <a:miter lim="800000"/>
                <a:headEnd type="none" w="med" len="med"/>
                <a:tailEnd type="none" w="med" len="med"/>
              </a:ln>
              <a:effectLst/>
              <a:extLst/>
            </p:spPr>
            <p:txBody>
              <a:bodyPr/>
              <a:lstStyle/>
              <a:p>
                <a:endParaRPr lang="de-DE" sz="1350"/>
              </a:p>
            </p:txBody>
          </p:sp>
          <p:sp>
            <p:nvSpPr>
              <p:cNvPr id="135" name="Freeform 321"/>
              <p:cNvSpPr>
                <a:spLocks/>
              </p:cNvSpPr>
              <p:nvPr/>
            </p:nvSpPr>
            <p:spPr bwMode="gray">
              <a:xfrm>
                <a:off x="10218247" y="1514203"/>
                <a:ext cx="37901" cy="26204"/>
              </a:xfrm>
              <a:custGeom>
                <a:avLst/>
                <a:gdLst>
                  <a:gd name="T0" fmla="*/ 97 w 103"/>
                  <a:gd name="T1" fmla="*/ 29 h 71"/>
                  <a:gd name="T2" fmla="*/ 100 w 103"/>
                  <a:gd name="T3" fmla="*/ 6 h 71"/>
                  <a:gd name="T4" fmla="*/ 36 w 103"/>
                  <a:gd name="T5" fmla="*/ 6 h 71"/>
                  <a:gd name="T6" fmla="*/ 30 w 103"/>
                  <a:gd name="T7" fmla="*/ 0 h 71"/>
                  <a:gd name="T8" fmla="*/ 24 w 103"/>
                  <a:gd name="T9" fmla="*/ 3 h 71"/>
                  <a:gd name="T10" fmla="*/ 23 w 103"/>
                  <a:gd name="T11" fmla="*/ 29 h 71"/>
                  <a:gd name="T12" fmla="*/ 4 w 103"/>
                  <a:gd name="T13" fmla="*/ 57 h 71"/>
                  <a:gd name="T14" fmla="*/ 21 w 103"/>
                  <a:gd name="T15" fmla="*/ 67 h 71"/>
                  <a:gd name="T16" fmla="*/ 29 w 103"/>
                  <a:gd name="T17" fmla="*/ 65 h 71"/>
                  <a:gd name="T18" fmla="*/ 31 w 103"/>
                  <a:gd name="T19" fmla="*/ 71 h 71"/>
                  <a:gd name="T20" fmla="*/ 98 w 103"/>
                  <a:gd name="T21" fmla="*/ 69 h 71"/>
                  <a:gd name="T22" fmla="*/ 103 w 103"/>
                  <a:gd name="T23" fmla="*/ 33 h 71"/>
                  <a:gd name="T24" fmla="*/ 97 w 103"/>
                  <a:gd name="T25"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71">
                    <a:moveTo>
                      <a:pt x="97" y="29"/>
                    </a:moveTo>
                    <a:cubicBezTo>
                      <a:pt x="100" y="6"/>
                      <a:pt x="100" y="6"/>
                      <a:pt x="100" y="6"/>
                    </a:cubicBezTo>
                    <a:cubicBezTo>
                      <a:pt x="36" y="6"/>
                      <a:pt x="36" y="6"/>
                      <a:pt x="36" y="6"/>
                    </a:cubicBezTo>
                    <a:cubicBezTo>
                      <a:pt x="30" y="0"/>
                      <a:pt x="30" y="0"/>
                      <a:pt x="30" y="0"/>
                    </a:cubicBezTo>
                    <a:cubicBezTo>
                      <a:pt x="24" y="3"/>
                      <a:pt x="24" y="3"/>
                      <a:pt x="24" y="3"/>
                    </a:cubicBezTo>
                    <a:cubicBezTo>
                      <a:pt x="24" y="3"/>
                      <a:pt x="28" y="21"/>
                      <a:pt x="23" y="29"/>
                    </a:cubicBezTo>
                    <a:cubicBezTo>
                      <a:pt x="18" y="37"/>
                      <a:pt x="0" y="50"/>
                      <a:pt x="4" y="57"/>
                    </a:cubicBezTo>
                    <a:cubicBezTo>
                      <a:pt x="7" y="63"/>
                      <a:pt x="17" y="66"/>
                      <a:pt x="21" y="67"/>
                    </a:cubicBezTo>
                    <a:cubicBezTo>
                      <a:pt x="29" y="65"/>
                      <a:pt x="29" y="65"/>
                      <a:pt x="29" y="65"/>
                    </a:cubicBezTo>
                    <a:cubicBezTo>
                      <a:pt x="31" y="71"/>
                      <a:pt x="31" y="71"/>
                      <a:pt x="31" y="71"/>
                    </a:cubicBezTo>
                    <a:cubicBezTo>
                      <a:pt x="31" y="71"/>
                      <a:pt x="93" y="70"/>
                      <a:pt x="98" y="69"/>
                    </a:cubicBezTo>
                    <a:cubicBezTo>
                      <a:pt x="103" y="68"/>
                      <a:pt x="103" y="33"/>
                      <a:pt x="103" y="33"/>
                    </a:cubicBezTo>
                    <a:lnTo>
                      <a:pt x="97" y="29"/>
                    </a:lnTo>
                    <a:close/>
                  </a:path>
                </a:pathLst>
              </a:custGeom>
              <a:solidFill>
                <a:schemeClr val="bg1">
                  <a:lumMod val="85000"/>
                </a:schemeClr>
              </a:solidFill>
              <a:ln w="3175" cap="flat" cmpd="sng">
                <a:solidFill>
                  <a:schemeClr val="bg1">
                    <a:lumMod val="85000"/>
                  </a:schemeClr>
                </a:solidFill>
                <a:prstDash val="solid"/>
                <a:miter lim="800000"/>
                <a:headEnd type="none" w="med" len="med"/>
                <a:tailEnd type="none" w="med" len="med"/>
              </a:ln>
              <a:effectLst/>
              <a:extLst/>
            </p:spPr>
            <p:txBody>
              <a:bodyPr/>
              <a:lstStyle/>
              <a:p>
                <a:endParaRPr lang="de-DE" sz="1350"/>
              </a:p>
            </p:txBody>
          </p:sp>
          <p:sp>
            <p:nvSpPr>
              <p:cNvPr id="136" name="Freeform 322"/>
              <p:cNvSpPr>
                <a:spLocks noEditPoints="1"/>
              </p:cNvSpPr>
              <p:nvPr/>
            </p:nvSpPr>
            <p:spPr bwMode="gray">
              <a:xfrm>
                <a:off x="9925335" y="694379"/>
                <a:ext cx="217734" cy="152235"/>
              </a:xfrm>
              <a:custGeom>
                <a:avLst/>
                <a:gdLst>
                  <a:gd name="T0" fmla="*/ 527 w 591"/>
                  <a:gd name="T1" fmla="*/ 205 h 413"/>
                  <a:gd name="T2" fmla="*/ 511 w 591"/>
                  <a:gd name="T3" fmla="*/ 226 h 413"/>
                  <a:gd name="T4" fmla="*/ 531 w 591"/>
                  <a:gd name="T5" fmla="*/ 237 h 413"/>
                  <a:gd name="T6" fmla="*/ 536 w 591"/>
                  <a:gd name="T7" fmla="*/ 212 h 413"/>
                  <a:gd name="T8" fmla="*/ 461 w 591"/>
                  <a:gd name="T9" fmla="*/ 249 h 413"/>
                  <a:gd name="T10" fmla="*/ 560 w 591"/>
                  <a:gd name="T11" fmla="*/ 198 h 413"/>
                  <a:gd name="T12" fmla="*/ 560 w 591"/>
                  <a:gd name="T13" fmla="*/ 198 h 413"/>
                  <a:gd name="T14" fmla="*/ 534 w 591"/>
                  <a:gd name="T15" fmla="*/ 86 h 413"/>
                  <a:gd name="T16" fmla="*/ 527 w 591"/>
                  <a:gd name="T17" fmla="*/ 67 h 413"/>
                  <a:gd name="T18" fmla="*/ 514 w 591"/>
                  <a:gd name="T19" fmla="*/ 77 h 413"/>
                  <a:gd name="T20" fmla="*/ 496 w 591"/>
                  <a:gd name="T21" fmla="*/ 70 h 413"/>
                  <a:gd name="T22" fmla="*/ 479 w 591"/>
                  <a:gd name="T23" fmla="*/ 68 h 413"/>
                  <a:gd name="T24" fmla="*/ 459 w 591"/>
                  <a:gd name="T25" fmla="*/ 56 h 413"/>
                  <a:gd name="T26" fmla="*/ 437 w 591"/>
                  <a:gd name="T27" fmla="*/ 48 h 413"/>
                  <a:gd name="T28" fmla="*/ 417 w 591"/>
                  <a:gd name="T29" fmla="*/ 63 h 413"/>
                  <a:gd name="T30" fmla="*/ 395 w 591"/>
                  <a:gd name="T31" fmla="*/ 54 h 413"/>
                  <a:gd name="T32" fmla="*/ 376 w 591"/>
                  <a:gd name="T33" fmla="*/ 51 h 413"/>
                  <a:gd name="T34" fmla="*/ 342 w 591"/>
                  <a:gd name="T35" fmla="*/ 38 h 413"/>
                  <a:gd name="T36" fmla="*/ 327 w 591"/>
                  <a:gd name="T37" fmla="*/ 29 h 413"/>
                  <a:gd name="T38" fmla="*/ 320 w 591"/>
                  <a:gd name="T39" fmla="*/ 23 h 413"/>
                  <a:gd name="T40" fmla="*/ 234 w 591"/>
                  <a:gd name="T41" fmla="*/ 22 h 413"/>
                  <a:gd name="T42" fmla="*/ 156 w 591"/>
                  <a:gd name="T43" fmla="*/ 7 h 413"/>
                  <a:gd name="T44" fmla="*/ 91 w 591"/>
                  <a:gd name="T45" fmla="*/ 8 h 413"/>
                  <a:gd name="T46" fmla="*/ 49 w 591"/>
                  <a:gd name="T47" fmla="*/ 18 h 413"/>
                  <a:gd name="T48" fmla="*/ 21 w 591"/>
                  <a:gd name="T49" fmla="*/ 67 h 413"/>
                  <a:gd name="T50" fmla="*/ 15 w 591"/>
                  <a:gd name="T51" fmla="*/ 101 h 413"/>
                  <a:gd name="T52" fmla="*/ 50 w 591"/>
                  <a:gd name="T53" fmla="*/ 94 h 413"/>
                  <a:gd name="T54" fmla="*/ 61 w 591"/>
                  <a:gd name="T55" fmla="*/ 99 h 413"/>
                  <a:gd name="T56" fmla="*/ 85 w 591"/>
                  <a:gd name="T57" fmla="*/ 96 h 413"/>
                  <a:gd name="T58" fmla="*/ 115 w 591"/>
                  <a:gd name="T59" fmla="*/ 108 h 413"/>
                  <a:gd name="T60" fmla="*/ 94 w 591"/>
                  <a:gd name="T61" fmla="*/ 144 h 413"/>
                  <a:gd name="T62" fmla="*/ 96 w 591"/>
                  <a:gd name="T63" fmla="*/ 181 h 413"/>
                  <a:gd name="T64" fmla="*/ 94 w 591"/>
                  <a:gd name="T65" fmla="*/ 205 h 413"/>
                  <a:gd name="T66" fmla="*/ 61 w 591"/>
                  <a:gd name="T67" fmla="*/ 217 h 413"/>
                  <a:gd name="T68" fmla="*/ 77 w 591"/>
                  <a:gd name="T69" fmla="*/ 240 h 413"/>
                  <a:gd name="T70" fmla="*/ 66 w 591"/>
                  <a:gd name="T71" fmla="*/ 276 h 413"/>
                  <a:gd name="T72" fmla="*/ 84 w 591"/>
                  <a:gd name="T73" fmla="*/ 301 h 413"/>
                  <a:gd name="T74" fmla="*/ 60 w 591"/>
                  <a:gd name="T75" fmla="*/ 325 h 413"/>
                  <a:gd name="T76" fmla="*/ 61 w 591"/>
                  <a:gd name="T77" fmla="*/ 351 h 413"/>
                  <a:gd name="T78" fmla="*/ 81 w 591"/>
                  <a:gd name="T79" fmla="*/ 350 h 413"/>
                  <a:gd name="T80" fmla="*/ 109 w 591"/>
                  <a:gd name="T81" fmla="*/ 365 h 413"/>
                  <a:gd name="T82" fmla="*/ 110 w 591"/>
                  <a:gd name="T83" fmla="*/ 383 h 413"/>
                  <a:gd name="T84" fmla="*/ 136 w 591"/>
                  <a:gd name="T85" fmla="*/ 413 h 413"/>
                  <a:gd name="T86" fmla="*/ 177 w 591"/>
                  <a:gd name="T87" fmla="*/ 389 h 413"/>
                  <a:gd name="T88" fmla="*/ 235 w 591"/>
                  <a:gd name="T89" fmla="*/ 377 h 413"/>
                  <a:gd name="T90" fmla="*/ 265 w 591"/>
                  <a:gd name="T91" fmla="*/ 378 h 413"/>
                  <a:gd name="T92" fmla="*/ 297 w 591"/>
                  <a:gd name="T93" fmla="*/ 374 h 413"/>
                  <a:gd name="T94" fmla="*/ 331 w 591"/>
                  <a:gd name="T95" fmla="*/ 329 h 413"/>
                  <a:gd name="T96" fmla="*/ 356 w 591"/>
                  <a:gd name="T97" fmla="*/ 315 h 413"/>
                  <a:gd name="T98" fmla="*/ 401 w 591"/>
                  <a:gd name="T99" fmla="*/ 270 h 413"/>
                  <a:gd name="T100" fmla="*/ 385 w 591"/>
                  <a:gd name="T101" fmla="*/ 215 h 413"/>
                  <a:gd name="T102" fmla="*/ 424 w 591"/>
                  <a:gd name="T103" fmla="*/ 172 h 413"/>
                  <a:gd name="T104" fmla="*/ 438 w 591"/>
                  <a:gd name="T105" fmla="*/ 146 h 413"/>
                  <a:gd name="T106" fmla="*/ 514 w 591"/>
                  <a:gd name="T107" fmla="*/ 113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1" h="413">
                    <a:moveTo>
                      <a:pt x="536" y="212"/>
                    </a:moveTo>
                    <a:cubicBezTo>
                      <a:pt x="536" y="212"/>
                      <a:pt x="533" y="205"/>
                      <a:pt x="527" y="205"/>
                    </a:cubicBezTo>
                    <a:cubicBezTo>
                      <a:pt x="521" y="205"/>
                      <a:pt x="498" y="218"/>
                      <a:pt x="501" y="223"/>
                    </a:cubicBezTo>
                    <a:cubicBezTo>
                      <a:pt x="504" y="228"/>
                      <a:pt x="511" y="226"/>
                      <a:pt x="511" y="226"/>
                    </a:cubicBezTo>
                    <a:cubicBezTo>
                      <a:pt x="511" y="226"/>
                      <a:pt x="515" y="235"/>
                      <a:pt x="519" y="236"/>
                    </a:cubicBezTo>
                    <a:cubicBezTo>
                      <a:pt x="523" y="237"/>
                      <a:pt x="531" y="237"/>
                      <a:pt x="531" y="237"/>
                    </a:cubicBezTo>
                    <a:cubicBezTo>
                      <a:pt x="537" y="235"/>
                      <a:pt x="547" y="225"/>
                      <a:pt x="546" y="218"/>
                    </a:cubicBezTo>
                    <a:cubicBezTo>
                      <a:pt x="545" y="211"/>
                      <a:pt x="536" y="212"/>
                      <a:pt x="536" y="212"/>
                    </a:cubicBezTo>
                    <a:close/>
                    <a:moveTo>
                      <a:pt x="447" y="261"/>
                    </a:moveTo>
                    <a:cubicBezTo>
                      <a:pt x="456" y="270"/>
                      <a:pt x="466" y="259"/>
                      <a:pt x="461" y="249"/>
                    </a:cubicBezTo>
                    <a:cubicBezTo>
                      <a:pt x="456" y="239"/>
                      <a:pt x="447" y="261"/>
                      <a:pt x="447" y="261"/>
                    </a:cubicBezTo>
                    <a:close/>
                    <a:moveTo>
                      <a:pt x="560" y="198"/>
                    </a:moveTo>
                    <a:cubicBezTo>
                      <a:pt x="560" y="198"/>
                      <a:pt x="573" y="218"/>
                      <a:pt x="582" y="213"/>
                    </a:cubicBezTo>
                    <a:cubicBezTo>
                      <a:pt x="591" y="208"/>
                      <a:pt x="570" y="191"/>
                      <a:pt x="560" y="198"/>
                    </a:cubicBezTo>
                    <a:close/>
                    <a:moveTo>
                      <a:pt x="535" y="101"/>
                    </a:moveTo>
                    <a:cubicBezTo>
                      <a:pt x="536" y="98"/>
                      <a:pt x="534" y="86"/>
                      <a:pt x="534" y="86"/>
                    </a:cubicBezTo>
                    <a:cubicBezTo>
                      <a:pt x="542" y="81"/>
                      <a:pt x="542" y="81"/>
                      <a:pt x="542" y="81"/>
                    </a:cubicBezTo>
                    <a:cubicBezTo>
                      <a:pt x="542" y="81"/>
                      <a:pt x="530" y="75"/>
                      <a:pt x="527" y="67"/>
                    </a:cubicBezTo>
                    <a:cubicBezTo>
                      <a:pt x="521" y="67"/>
                      <a:pt x="521" y="67"/>
                      <a:pt x="521" y="67"/>
                    </a:cubicBezTo>
                    <a:cubicBezTo>
                      <a:pt x="521" y="67"/>
                      <a:pt x="521" y="77"/>
                      <a:pt x="514" y="77"/>
                    </a:cubicBezTo>
                    <a:cubicBezTo>
                      <a:pt x="507" y="77"/>
                      <a:pt x="506" y="77"/>
                      <a:pt x="506" y="77"/>
                    </a:cubicBezTo>
                    <a:cubicBezTo>
                      <a:pt x="506" y="77"/>
                      <a:pt x="499" y="69"/>
                      <a:pt x="496" y="70"/>
                    </a:cubicBezTo>
                    <a:cubicBezTo>
                      <a:pt x="493" y="71"/>
                      <a:pt x="486" y="73"/>
                      <a:pt x="486" y="73"/>
                    </a:cubicBezTo>
                    <a:cubicBezTo>
                      <a:pt x="486" y="73"/>
                      <a:pt x="483" y="67"/>
                      <a:pt x="479" y="68"/>
                    </a:cubicBezTo>
                    <a:cubicBezTo>
                      <a:pt x="475" y="69"/>
                      <a:pt x="466" y="71"/>
                      <a:pt x="466" y="71"/>
                    </a:cubicBezTo>
                    <a:cubicBezTo>
                      <a:pt x="459" y="56"/>
                      <a:pt x="459" y="56"/>
                      <a:pt x="459" y="56"/>
                    </a:cubicBezTo>
                    <a:cubicBezTo>
                      <a:pt x="450" y="55"/>
                      <a:pt x="450" y="55"/>
                      <a:pt x="450" y="55"/>
                    </a:cubicBezTo>
                    <a:cubicBezTo>
                      <a:pt x="450" y="55"/>
                      <a:pt x="450" y="48"/>
                      <a:pt x="437" y="48"/>
                    </a:cubicBezTo>
                    <a:cubicBezTo>
                      <a:pt x="424" y="48"/>
                      <a:pt x="430" y="60"/>
                      <a:pt x="430" y="60"/>
                    </a:cubicBezTo>
                    <a:cubicBezTo>
                      <a:pt x="417" y="63"/>
                      <a:pt x="417" y="63"/>
                      <a:pt x="417" y="63"/>
                    </a:cubicBezTo>
                    <a:cubicBezTo>
                      <a:pt x="415" y="55"/>
                      <a:pt x="415" y="55"/>
                      <a:pt x="415" y="55"/>
                    </a:cubicBezTo>
                    <a:cubicBezTo>
                      <a:pt x="395" y="54"/>
                      <a:pt x="395" y="54"/>
                      <a:pt x="395" y="54"/>
                    </a:cubicBezTo>
                    <a:cubicBezTo>
                      <a:pt x="395" y="54"/>
                      <a:pt x="394" y="51"/>
                      <a:pt x="390" y="49"/>
                    </a:cubicBezTo>
                    <a:cubicBezTo>
                      <a:pt x="386" y="47"/>
                      <a:pt x="376" y="51"/>
                      <a:pt x="376" y="51"/>
                    </a:cubicBezTo>
                    <a:cubicBezTo>
                      <a:pt x="376" y="51"/>
                      <a:pt x="370" y="42"/>
                      <a:pt x="363" y="41"/>
                    </a:cubicBezTo>
                    <a:cubicBezTo>
                      <a:pt x="356" y="40"/>
                      <a:pt x="342" y="38"/>
                      <a:pt x="342" y="38"/>
                    </a:cubicBezTo>
                    <a:cubicBezTo>
                      <a:pt x="342" y="38"/>
                      <a:pt x="348" y="35"/>
                      <a:pt x="342" y="28"/>
                    </a:cubicBezTo>
                    <a:cubicBezTo>
                      <a:pt x="336" y="21"/>
                      <a:pt x="327" y="29"/>
                      <a:pt x="327" y="29"/>
                    </a:cubicBezTo>
                    <a:cubicBezTo>
                      <a:pt x="326" y="23"/>
                      <a:pt x="326" y="23"/>
                      <a:pt x="326" y="23"/>
                    </a:cubicBezTo>
                    <a:cubicBezTo>
                      <a:pt x="324" y="23"/>
                      <a:pt x="322" y="23"/>
                      <a:pt x="320" y="23"/>
                    </a:cubicBezTo>
                    <a:cubicBezTo>
                      <a:pt x="301" y="23"/>
                      <a:pt x="254" y="14"/>
                      <a:pt x="254" y="14"/>
                    </a:cubicBezTo>
                    <a:cubicBezTo>
                      <a:pt x="234" y="22"/>
                      <a:pt x="234" y="22"/>
                      <a:pt x="234" y="22"/>
                    </a:cubicBezTo>
                    <a:cubicBezTo>
                      <a:pt x="196" y="18"/>
                      <a:pt x="196" y="18"/>
                      <a:pt x="196" y="18"/>
                    </a:cubicBezTo>
                    <a:cubicBezTo>
                      <a:pt x="196" y="18"/>
                      <a:pt x="171" y="4"/>
                      <a:pt x="156" y="7"/>
                    </a:cubicBezTo>
                    <a:cubicBezTo>
                      <a:pt x="141" y="10"/>
                      <a:pt x="120" y="11"/>
                      <a:pt x="115" y="11"/>
                    </a:cubicBezTo>
                    <a:cubicBezTo>
                      <a:pt x="110" y="11"/>
                      <a:pt x="91" y="8"/>
                      <a:pt x="91" y="8"/>
                    </a:cubicBezTo>
                    <a:cubicBezTo>
                      <a:pt x="91" y="8"/>
                      <a:pt x="81" y="0"/>
                      <a:pt x="75" y="0"/>
                    </a:cubicBezTo>
                    <a:cubicBezTo>
                      <a:pt x="69" y="0"/>
                      <a:pt x="49" y="18"/>
                      <a:pt x="49" y="18"/>
                    </a:cubicBezTo>
                    <a:cubicBezTo>
                      <a:pt x="49" y="18"/>
                      <a:pt x="4" y="25"/>
                      <a:pt x="2" y="38"/>
                    </a:cubicBezTo>
                    <a:cubicBezTo>
                      <a:pt x="0" y="51"/>
                      <a:pt x="21" y="67"/>
                      <a:pt x="21" y="67"/>
                    </a:cubicBezTo>
                    <a:cubicBezTo>
                      <a:pt x="13" y="90"/>
                      <a:pt x="13" y="90"/>
                      <a:pt x="13" y="90"/>
                    </a:cubicBezTo>
                    <a:cubicBezTo>
                      <a:pt x="13" y="90"/>
                      <a:pt x="14" y="94"/>
                      <a:pt x="15" y="101"/>
                    </a:cubicBezTo>
                    <a:cubicBezTo>
                      <a:pt x="20" y="95"/>
                      <a:pt x="27" y="88"/>
                      <a:pt x="36" y="88"/>
                    </a:cubicBezTo>
                    <a:cubicBezTo>
                      <a:pt x="50" y="88"/>
                      <a:pt x="55" y="89"/>
                      <a:pt x="50" y="94"/>
                    </a:cubicBezTo>
                    <a:cubicBezTo>
                      <a:pt x="45" y="99"/>
                      <a:pt x="38" y="103"/>
                      <a:pt x="44" y="103"/>
                    </a:cubicBezTo>
                    <a:cubicBezTo>
                      <a:pt x="50" y="103"/>
                      <a:pt x="54" y="99"/>
                      <a:pt x="61" y="99"/>
                    </a:cubicBezTo>
                    <a:cubicBezTo>
                      <a:pt x="68" y="99"/>
                      <a:pt x="70" y="108"/>
                      <a:pt x="78" y="104"/>
                    </a:cubicBezTo>
                    <a:cubicBezTo>
                      <a:pt x="86" y="100"/>
                      <a:pt x="76" y="96"/>
                      <a:pt x="85" y="96"/>
                    </a:cubicBezTo>
                    <a:cubicBezTo>
                      <a:pt x="94" y="96"/>
                      <a:pt x="110" y="93"/>
                      <a:pt x="114" y="95"/>
                    </a:cubicBezTo>
                    <a:cubicBezTo>
                      <a:pt x="118" y="97"/>
                      <a:pt x="115" y="108"/>
                      <a:pt x="115" y="108"/>
                    </a:cubicBezTo>
                    <a:cubicBezTo>
                      <a:pt x="115" y="108"/>
                      <a:pt x="129" y="109"/>
                      <a:pt x="128" y="117"/>
                    </a:cubicBezTo>
                    <a:cubicBezTo>
                      <a:pt x="127" y="125"/>
                      <a:pt x="95" y="140"/>
                      <a:pt x="94" y="144"/>
                    </a:cubicBezTo>
                    <a:cubicBezTo>
                      <a:pt x="93" y="148"/>
                      <a:pt x="102" y="153"/>
                      <a:pt x="102" y="153"/>
                    </a:cubicBezTo>
                    <a:cubicBezTo>
                      <a:pt x="102" y="153"/>
                      <a:pt x="97" y="178"/>
                      <a:pt x="96" y="181"/>
                    </a:cubicBezTo>
                    <a:cubicBezTo>
                      <a:pt x="95" y="184"/>
                      <a:pt x="90" y="188"/>
                      <a:pt x="90" y="188"/>
                    </a:cubicBezTo>
                    <a:cubicBezTo>
                      <a:pt x="90" y="188"/>
                      <a:pt x="94" y="202"/>
                      <a:pt x="94" y="205"/>
                    </a:cubicBezTo>
                    <a:cubicBezTo>
                      <a:pt x="94" y="208"/>
                      <a:pt x="86" y="215"/>
                      <a:pt x="82" y="216"/>
                    </a:cubicBezTo>
                    <a:cubicBezTo>
                      <a:pt x="78" y="217"/>
                      <a:pt x="61" y="217"/>
                      <a:pt x="61" y="217"/>
                    </a:cubicBezTo>
                    <a:cubicBezTo>
                      <a:pt x="77" y="231"/>
                      <a:pt x="77" y="231"/>
                      <a:pt x="77" y="231"/>
                    </a:cubicBezTo>
                    <a:cubicBezTo>
                      <a:pt x="77" y="240"/>
                      <a:pt x="77" y="240"/>
                      <a:pt x="77" y="240"/>
                    </a:cubicBezTo>
                    <a:cubicBezTo>
                      <a:pt x="77" y="240"/>
                      <a:pt x="90" y="242"/>
                      <a:pt x="88" y="250"/>
                    </a:cubicBezTo>
                    <a:cubicBezTo>
                      <a:pt x="86" y="258"/>
                      <a:pt x="62" y="272"/>
                      <a:pt x="66" y="276"/>
                    </a:cubicBezTo>
                    <a:cubicBezTo>
                      <a:pt x="70" y="280"/>
                      <a:pt x="75" y="294"/>
                      <a:pt x="75" y="294"/>
                    </a:cubicBezTo>
                    <a:cubicBezTo>
                      <a:pt x="75" y="294"/>
                      <a:pt x="88" y="295"/>
                      <a:pt x="84" y="301"/>
                    </a:cubicBezTo>
                    <a:cubicBezTo>
                      <a:pt x="80" y="307"/>
                      <a:pt x="70" y="308"/>
                      <a:pt x="70" y="308"/>
                    </a:cubicBezTo>
                    <a:cubicBezTo>
                      <a:pt x="70" y="308"/>
                      <a:pt x="62" y="318"/>
                      <a:pt x="60" y="325"/>
                    </a:cubicBezTo>
                    <a:cubicBezTo>
                      <a:pt x="58" y="332"/>
                      <a:pt x="59" y="340"/>
                      <a:pt x="59" y="340"/>
                    </a:cubicBezTo>
                    <a:cubicBezTo>
                      <a:pt x="61" y="351"/>
                      <a:pt x="61" y="351"/>
                      <a:pt x="61" y="351"/>
                    </a:cubicBezTo>
                    <a:cubicBezTo>
                      <a:pt x="62" y="351"/>
                      <a:pt x="62" y="351"/>
                      <a:pt x="62" y="351"/>
                    </a:cubicBezTo>
                    <a:cubicBezTo>
                      <a:pt x="81" y="350"/>
                      <a:pt x="81" y="350"/>
                      <a:pt x="81" y="350"/>
                    </a:cubicBezTo>
                    <a:cubicBezTo>
                      <a:pt x="97" y="365"/>
                      <a:pt x="97" y="365"/>
                      <a:pt x="97" y="365"/>
                    </a:cubicBezTo>
                    <a:cubicBezTo>
                      <a:pt x="109" y="365"/>
                      <a:pt x="109" y="365"/>
                      <a:pt x="109" y="365"/>
                    </a:cubicBezTo>
                    <a:cubicBezTo>
                      <a:pt x="103" y="382"/>
                      <a:pt x="103" y="382"/>
                      <a:pt x="103" y="382"/>
                    </a:cubicBezTo>
                    <a:cubicBezTo>
                      <a:pt x="110" y="383"/>
                      <a:pt x="110" y="383"/>
                      <a:pt x="110" y="383"/>
                    </a:cubicBezTo>
                    <a:cubicBezTo>
                      <a:pt x="110" y="383"/>
                      <a:pt x="110" y="403"/>
                      <a:pt x="117" y="406"/>
                    </a:cubicBezTo>
                    <a:cubicBezTo>
                      <a:pt x="124" y="409"/>
                      <a:pt x="136" y="413"/>
                      <a:pt x="136" y="413"/>
                    </a:cubicBezTo>
                    <a:cubicBezTo>
                      <a:pt x="136" y="413"/>
                      <a:pt x="153" y="401"/>
                      <a:pt x="156" y="395"/>
                    </a:cubicBezTo>
                    <a:cubicBezTo>
                      <a:pt x="159" y="389"/>
                      <a:pt x="177" y="389"/>
                      <a:pt x="177" y="389"/>
                    </a:cubicBezTo>
                    <a:cubicBezTo>
                      <a:pt x="196" y="377"/>
                      <a:pt x="196" y="377"/>
                      <a:pt x="196" y="377"/>
                    </a:cubicBezTo>
                    <a:cubicBezTo>
                      <a:pt x="196" y="377"/>
                      <a:pt x="229" y="379"/>
                      <a:pt x="235" y="377"/>
                    </a:cubicBezTo>
                    <a:cubicBezTo>
                      <a:pt x="241" y="375"/>
                      <a:pt x="251" y="371"/>
                      <a:pt x="251" y="371"/>
                    </a:cubicBezTo>
                    <a:cubicBezTo>
                      <a:pt x="251" y="371"/>
                      <a:pt x="259" y="379"/>
                      <a:pt x="265" y="378"/>
                    </a:cubicBezTo>
                    <a:cubicBezTo>
                      <a:pt x="271" y="377"/>
                      <a:pt x="287" y="370"/>
                      <a:pt x="287" y="370"/>
                    </a:cubicBezTo>
                    <a:cubicBezTo>
                      <a:pt x="287" y="370"/>
                      <a:pt x="286" y="382"/>
                      <a:pt x="297" y="374"/>
                    </a:cubicBezTo>
                    <a:cubicBezTo>
                      <a:pt x="308" y="366"/>
                      <a:pt x="310" y="347"/>
                      <a:pt x="310" y="347"/>
                    </a:cubicBezTo>
                    <a:cubicBezTo>
                      <a:pt x="331" y="329"/>
                      <a:pt x="331" y="329"/>
                      <a:pt x="331" y="329"/>
                    </a:cubicBezTo>
                    <a:cubicBezTo>
                      <a:pt x="354" y="328"/>
                      <a:pt x="354" y="328"/>
                      <a:pt x="354" y="328"/>
                    </a:cubicBezTo>
                    <a:cubicBezTo>
                      <a:pt x="356" y="315"/>
                      <a:pt x="356" y="315"/>
                      <a:pt x="356" y="315"/>
                    </a:cubicBezTo>
                    <a:cubicBezTo>
                      <a:pt x="356" y="315"/>
                      <a:pt x="367" y="286"/>
                      <a:pt x="370" y="284"/>
                    </a:cubicBezTo>
                    <a:cubicBezTo>
                      <a:pt x="373" y="282"/>
                      <a:pt x="400" y="279"/>
                      <a:pt x="401" y="270"/>
                    </a:cubicBezTo>
                    <a:cubicBezTo>
                      <a:pt x="402" y="261"/>
                      <a:pt x="379" y="249"/>
                      <a:pt x="379" y="249"/>
                    </a:cubicBezTo>
                    <a:cubicBezTo>
                      <a:pt x="379" y="249"/>
                      <a:pt x="377" y="226"/>
                      <a:pt x="385" y="215"/>
                    </a:cubicBezTo>
                    <a:cubicBezTo>
                      <a:pt x="393" y="204"/>
                      <a:pt x="404" y="191"/>
                      <a:pt x="404" y="191"/>
                    </a:cubicBezTo>
                    <a:cubicBezTo>
                      <a:pt x="404" y="191"/>
                      <a:pt x="421" y="173"/>
                      <a:pt x="424" y="172"/>
                    </a:cubicBezTo>
                    <a:cubicBezTo>
                      <a:pt x="427" y="171"/>
                      <a:pt x="439" y="163"/>
                      <a:pt x="436" y="161"/>
                    </a:cubicBezTo>
                    <a:cubicBezTo>
                      <a:pt x="433" y="159"/>
                      <a:pt x="428" y="151"/>
                      <a:pt x="438" y="146"/>
                    </a:cubicBezTo>
                    <a:cubicBezTo>
                      <a:pt x="448" y="141"/>
                      <a:pt x="472" y="136"/>
                      <a:pt x="485" y="131"/>
                    </a:cubicBezTo>
                    <a:cubicBezTo>
                      <a:pt x="498" y="126"/>
                      <a:pt x="514" y="113"/>
                      <a:pt x="514" y="113"/>
                    </a:cubicBezTo>
                    <a:cubicBezTo>
                      <a:pt x="514" y="113"/>
                      <a:pt x="534" y="104"/>
                      <a:pt x="535" y="101"/>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137" name="Freeform 323"/>
              <p:cNvSpPr>
                <a:spLocks/>
              </p:cNvSpPr>
              <p:nvPr/>
            </p:nvSpPr>
            <p:spPr bwMode="gray">
              <a:xfrm>
                <a:off x="9915821" y="726823"/>
                <a:ext cx="57085" cy="102010"/>
              </a:xfrm>
              <a:custGeom>
                <a:avLst/>
                <a:gdLst>
                  <a:gd name="T0" fmla="*/ 141 w 155"/>
                  <a:gd name="T1" fmla="*/ 20 h 277"/>
                  <a:gd name="T2" fmla="*/ 140 w 155"/>
                  <a:gd name="T3" fmla="*/ 7 h 277"/>
                  <a:gd name="T4" fmla="*/ 111 w 155"/>
                  <a:gd name="T5" fmla="*/ 8 h 277"/>
                  <a:gd name="T6" fmla="*/ 104 w 155"/>
                  <a:gd name="T7" fmla="*/ 16 h 277"/>
                  <a:gd name="T8" fmla="*/ 87 w 155"/>
                  <a:gd name="T9" fmla="*/ 11 h 277"/>
                  <a:gd name="T10" fmla="*/ 70 w 155"/>
                  <a:gd name="T11" fmla="*/ 15 h 277"/>
                  <a:gd name="T12" fmla="*/ 76 w 155"/>
                  <a:gd name="T13" fmla="*/ 6 h 277"/>
                  <a:gd name="T14" fmla="*/ 62 w 155"/>
                  <a:gd name="T15" fmla="*/ 0 h 277"/>
                  <a:gd name="T16" fmla="*/ 41 w 155"/>
                  <a:gd name="T17" fmla="*/ 13 h 277"/>
                  <a:gd name="T18" fmla="*/ 46 w 155"/>
                  <a:gd name="T19" fmla="*/ 53 h 277"/>
                  <a:gd name="T20" fmla="*/ 23 w 155"/>
                  <a:gd name="T21" fmla="*/ 114 h 277"/>
                  <a:gd name="T22" fmla="*/ 9 w 155"/>
                  <a:gd name="T23" fmla="*/ 146 h 277"/>
                  <a:gd name="T24" fmla="*/ 6 w 155"/>
                  <a:gd name="T25" fmla="*/ 180 h 277"/>
                  <a:gd name="T26" fmla="*/ 23 w 155"/>
                  <a:gd name="T27" fmla="*/ 191 h 277"/>
                  <a:gd name="T28" fmla="*/ 30 w 155"/>
                  <a:gd name="T29" fmla="*/ 228 h 277"/>
                  <a:gd name="T30" fmla="*/ 20 w 155"/>
                  <a:gd name="T31" fmla="*/ 271 h 277"/>
                  <a:gd name="T32" fmla="*/ 52 w 155"/>
                  <a:gd name="T33" fmla="*/ 268 h 277"/>
                  <a:gd name="T34" fmla="*/ 62 w 155"/>
                  <a:gd name="T35" fmla="*/ 276 h 277"/>
                  <a:gd name="T36" fmla="*/ 87 w 155"/>
                  <a:gd name="T37" fmla="*/ 263 h 277"/>
                  <a:gd name="T38" fmla="*/ 85 w 155"/>
                  <a:gd name="T39" fmla="*/ 252 h 277"/>
                  <a:gd name="T40" fmla="*/ 86 w 155"/>
                  <a:gd name="T41" fmla="*/ 237 h 277"/>
                  <a:gd name="T42" fmla="*/ 96 w 155"/>
                  <a:gd name="T43" fmla="*/ 220 h 277"/>
                  <a:gd name="T44" fmla="*/ 110 w 155"/>
                  <a:gd name="T45" fmla="*/ 213 h 277"/>
                  <a:gd name="T46" fmla="*/ 101 w 155"/>
                  <a:gd name="T47" fmla="*/ 206 h 277"/>
                  <a:gd name="T48" fmla="*/ 92 w 155"/>
                  <a:gd name="T49" fmla="*/ 188 h 277"/>
                  <a:gd name="T50" fmla="*/ 114 w 155"/>
                  <a:gd name="T51" fmla="*/ 162 h 277"/>
                  <a:gd name="T52" fmla="*/ 103 w 155"/>
                  <a:gd name="T53" fmla="*/ 152 h 277"/>
                  <a:gd name="T54" fmla="*/ 103 w 155"/>
                  <a:gd name="T55" fmla="*/ 143 h 277"/>
                  <a:gd name="T56" fmla="*/ 87 w 155"/>
                  <a:gd name="T57" fmla="*/ 129 h 277"/>
                  <a:gd name="T58" fmla="*/ 108 w 155"/>
                  <a:gd name="T59" fmla="*/ 128 h 277"/>
                  <a:gd name="T60" fmla="*/ 120 w 155"/>
                  <a:gd name="T61" fmla="*/ 117 h 277"/>
                  <a:gd name="T62" fmla="*/ 116 w 155"/>
                  <a:gd name="T63" fmla="*/ 100 h 277"/>
                  <a:gd name="T64" fmla="*/ 122 w 155"/>
                  <a:gd name="T65" fmla="*/ 93 h 277"/>
                  <a:gd name="T66" fmla="*/ 128 w 155"/>
                  <a:gd name="T67" fmla="*/ 65 h 277"/>
                  <a:gd name="T68" fmla="*/ 120 w 155"/>
                  <a:gd name="T69" fmla="*/ 56 h 277"/>
                  <a:gd name="T70" fmla="*/ 154 w 155"/>
                  <a:gd name="T71" fmla="*/ 29 h 277"/>
                  <a:gd name="T72" fmla="*/ 141 w 155"/>
                  <a:gd name="T73" fmla="*/ 2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5" h="277">
                    <a:moveTo>
                      <a:pt x="141" y="20"/>
                    </a:moveTo>
                    <a:cubicBezTo>
                      <a:pt x="141" y="20"/>
                      <a:pt x="144" y="9"/>
                      <a:pt x="140" y="7"/>
                    </a:cubicBezTo>
                    <a:cubicBezTo>
                      <a:pt x="136" y="5"/>
                      <a:pt x="120" y="8"/>
                      <a:pt x="111" y="8"/>
                    </a:cubicBezTo>
                    <a:cubicBezTo>
                      <a:pt x="102" y="8"/>
                      <a:pt x="112" y="12"/>
                      <a:pt x="104" y="16"/>
                    </a:cubicBezTo>
                    <a:cubicBezTo>
                      <a:pt x="96" y="20"/>
                      <a:pt x="94" y="11"/>
                      <a:pt x="87" y="11"/>
                    </a:cubicBezTo>
                    <a:cubicBezTo>
                      <a:pt x="80" y="11"/>
                      <a:pt x="76" y="15"/>
                      <a:pt x="70" y="15"/>
                    </a:cubicBezTo>
                    <a:cubicBezTo>
                      <a:pt x="64" y="15"/>
                      <a:pt x="71" y="11"/>
                      <a:pt x="76" y="6"/>
                    </a:cubicBezTo>
                    <a:cubicBezTo>
                      <a:pt x="81" y="1"/>
                      <a:pt x="76" y="0"/>
                      <a:pt x="62" y="0"/>
                    </a:cubicBezTo>
                    <a:cubicBezTo>
                      <a:pt x="53" y="0"/>
                      <a:pt x="46" y="7"/>
                      <a:pt x="41" y="13"/>
                    </a:cubicBezTo>
                    <a:cubicBezTo>
                      <a:pt x="44" y="23"/>
                      <a:pt x="47" y="40"/>
                      <a:pt x="46" y="53"/>
                    </a:cubicBezTo>
                    <a:cubicBezTo>
                      <a:pt x="45" y="74"/>
                      <a:pt x="23" y="114"/>
                      <a:pt x="23" y="114"/>
                    </a:cubicBezTo>
                    <a:cubicBezTo>
                      <a:pt x="9" y="146"/>
                      <a:pt x="9" y="146"/>
                      <a:pt x="9" y="146"/>
                    </a:cubicBezTo>
                    <a:cubicBezTo>
                      <a:pt x="9" y="146"/>
                      <a:pt x="0" y="173"/>
                      <a:pt x="6" y="180"/>
                    </a:cubicBezTo>
                    <a:cubicBezTo>
                      <a:pt x="12" y="187"/>
                      <a:pt x="23" y="191"/>
                      <a:pt x="23" y="191"/>
                    </a:cubicBezTo>
                    <a:cubicBezTo>
                      <a:pt x="30" y="228"/>
                      <a:pt x="30" y="228"/>
                      <a:pt x="30" y="228"/>
                    </a:cubicBezTo>
                    <a:cubicBezTo>
                      <a:pt x="30" y="228"/>
                      <a:pt x="14" y="270"/>
                      <a:pt x="20" y="271"/>
                    </a:cubicBezTo>
                    <a:cubicBezTo>
                      <a:pt x="26" y="272"/>
                      <a:pt x="52" y="268"/>
                      <a:pt x="52" y="268"/>
                    </a:cubicBezTo>
                    <a:cubicBezTo>
                      <a:pt x="52" y="268"/>
                      <a:pt x="56" y="277"/>
                      <a:pt x="62" y="276"/>
                    </a:cubicBezTo>
                    <a:cubicBezTo>
                      <a:pt x="67" y="275"/>
                      <a:pt x="84" y="265"/>
                      <a:pt x="87" y="263"/>
                    </a:cubicBezTo>
                    <a:cubicBezTo>
                      <a:pt x="85" y="252"/>
                      <a:pt x="85" y="252"/>
                      <a:pt x="85" y="252"/>
                    </a:cubicBezTo>
                    <a:cubicBezTo>
                      <a:pt x="85" y="252"/>
                      <a:pt x="84" y="244"/>
                      <a:pt x="86" y="237"/>
                    </a:cubicBezTo>
                    <a:cubicBezTo>
                      <a:pt x="88" y="230"/>
                      <a:pt x="96" y="220"/>
                      <a:pt x="96" y="220"/>
                    </a:cubicBezTo>
                    <a:cubicBezTo>
                      <a:pt x="96" y="220"/>
                      <a:pt x="106" y="219"/>
                      <a:pt x="110" y="213"/>
                    </a:cubicBezTo>
                    <a:cubicBezTo>
                      <a:pt x="114" y="207"/>
                      <a:pt x="101" y="206"/>
                      <a:pt x="101" y="206"/>
                    </a:cubicBezTo>
                    <a:cubicBezTo>
                      <a:pt x="101" y="206"/>
                      <a:pt x="96" y="192"/>
                      <a:pt x="92" y="188"/>
                    </a:cubicBezTo>
                    <a:cubicBezTo>
                      <a:pt x="88" y="184"/>
                      <a:pt x="112" y="170"/>
                      <a:pt x="114" y="162"/>
                    </a:cubicBezTo>
                    <a:cubicBezTo>
                      <a:pt x="116" y="154"/>
                      <a:pt x="103" y="152"/>
                      <a:pt x="103" y="152"/>
                    </a:cubicBezTo>
                    <a:cubicBezTo>
                      <a:pt x="103" y="143"/>
                      <a:pt x="103" y="143"/>
                      <a:pt x="103" y="143"/>
                    </a:cubicBezTo>
                    <a:cubicBezTo>
                      <a:pt x="87" y="129"/>
                      <a:pt x="87" y="129"/>
                      <a:pt x="87" y="129"/>
                    </a:cubicBezTo>
                    <a:cubicBezTo>
                      <a:pt x="87" y="129"/>
                      <a:pt x="104" y="129"/>
                      <a:pt x="108" y="128"/>
                    </a:cubicBezTo>
                    <a:cubicBezTo>
                      <a:pt x="112" y="127"/>
                      <a:pt x="120" y="120"/>
                      <a:pt x="120" y="117"/>
                    </a:cubicBezTo>
                    <a:cubicBezTo>
                      <a:pt x="120" y="114"/>
                      <a:pt x="116" y="100"/>
                      <a:pt x="116" y="100"/>
                    </a:cubicBezTo>
                    <a:cubicBezTo>
                      <a:pt x="116" y="100"/>
                      <a:pt x="121" y="96"/>
                      <a:pt x="122" y="93"/>
                    </a:cubicBezTo>
                    <a:cubicBezTo>
                      <a:pt x="123" y="90"/>
                      <a:pt x="128" y="65"/>
                      <a:pt x="128" y="65"/>
                    </a:cubicBezTo>
                    <a:cubicBezTo>
                      <a:pt x="128" y="65"/>
                      <a:pt x="119" y="60"/>
                      <a:pt x="120" y="56"/>
                    </a:cubicBezTo>
                    <a:cubicBezTo>
                      <a:pt x="121" y="52"/>
                      <a:pt x="153" y="37"/>
                      <a:pt x="154" y="29"/>
                    </a:cubicBezTo>
                    <a:cubicBezTo>
                      <a:pt x="155" y="21"/>
                      <a:pt x="141" y="20"/>
                      <a:pt x="141" y="20"/>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138" name="Freeform 324"/>
              <p:cNvSpPr>
                <a:spLocks noEditPoints="1"/>
              </p:cNvSpPr>
              <p:nvPr/>
            </p:nvSpPr>
            <p:spPr bwMode="gray">
              <a:xfrm>
                <a:off x="8766632" y="1454931"/>
                <a:ext cx="684553" cy="773342"/>
              </a:xfrm>
              <a:custGeom>
                <a:avLst/>
                <a:gdLst>
                  <a:gd name="T0" fmla="*/ 1096 w 1858"/>
                  <a:gd name="T1" fmla="*/ 350 h 2099"/>
                  <a:gd name="T2" fmla="*/ 1201 w 1858"/>
                  <a:gd name="T3" fmla="*/ 299 h 2099"/>
                  <a:gd name="T4" fmla="*/ 1144 w 1858"/>
                  <a:gd name="T5" fmla="*/ 291 h 2099"/>
                  <a:gd name="T6" fmla="*/ 1124 w 1858"/>
                  <a:gd name="T7" fmla="*/ 270 h 2099"/>
                  <a:gd name="T8" fmla="*/ 1087 w 1858"/>
                  <a:gd name="T9" fmla="*/ 283 h 2099"/>
                  <a:gd name="T10" fmla="*/ 1837 w 1858"/>
                  <a:gd name="T11" fmla="*/ 583 h 2099"/>
                  <a:gd name="T12" fmla="*/ 1713 w 1858"/>
                  <a:gd name="T13" fmla="*/ 532 h 2099"/>
                  <a:gd name="T14" fmla="*/ 1445 w 1858"/>
                  <a:gd name="T15" fmla="*/ 412 h 2099"/>
                  <a:gd name="T16" fmla="*/ 1377 w 1858"/>
                  <a:gd name="T17" fmla="*/ 411 h 2099"/>
                  <a:gd name="T18" fmla="*/ 1258 w 1858"/>
                  <a:gd name="T19" fmla="*/ 316 h 2099"/>
                  <a:gd name="T20" fmla="*/ 1154 w 1858"/>
                  <a:gd name="T21" fmla="*/ 423 h 2099"/>
                  <a:gd name="T22" fmla="*/ 1062 w 1858"/>
                  <a:gd name="T23" fmla="*/ 356 h 2099"/>
                  <a:gd name="T24" fmla="*/ 1095 w 1858"/>
                  <a:gd name="T25" fmla="*/ 270 h 2099"/>
                  <a:gd name="T26" fmla="*/ 1063 w 1858"/>
                  <a:gd name="T27" fmla="*/ 52 h 2099"/>
                  <a:gd name="T28" fmla="*/ 971 w 1858"/>
                  <a:gd name="T29" fmla="*/ 160 h 2099"/>
                  <a:gd name="T30" fmla="*/ 888 w 1858"/>
                  <a:gd name="T31" fmla="*/ 145 h 2099"/>
                  <a:gd name="T32" fmla="*/ 807 w 1858"/>
                  <a:gd name="T33" fmla="*/ 183 h 2099"/>
                  <a:gd name="T34" fmla="*/ 702 w 1858"/>
                  <a:gd name="T35" fmla="*/ 221 h 2099"/>
                  <a:gd name="T36" fmla="*/ 664 w 1858"/>
                  <a:gd name="T37" fmla="*/ 91 h 2099"/>
                  <a:gd name="T38" fmla="*/ 641 w 1858"/>
                  <a:gd name="T39" fmla="*/ 7 h 2099"/>
                  <a:gd name="T40" fmla="*/ 559 w 1858"/>
                  <a:gd name="T41" fmla="*/ 64 h 2099"/>
                  <a:gd name="T42" fmla="*/ 460 w 1858"/>
                  <a:gd name="T43" fmla="*/ 60 h 2099"/>
                  <a:gd name="T44" fmla="*/ 493 w 1858"/>
                  <a:gd name="T45" fmla="*/ 154 h 2099"/>
                  <a:gd name="T46" fmla="*/ 393 w 1858"/>
                  <a:gd name="T47" fmla="*/ 251 h 2099"/>
                  <a:gd name="T48" fmla="*/ 306 w 1858"/>
                  <a:gd name="T49" fmla="*/ 180 h 2099"/>
                  <a:gd name="T50" fmla="*/ 191 w 1858"/>
                  <a:gd name="T51" fmla="*/ 223 h 2099"/>
                  <a:gd name="T52" fmla="*/ 197 w 1858"/>
                  <a:gd name="T53" fmla="*/ 313 h 2099"/>
                  <a:gd name="T54" fmla="*/ 183 w 1858"/>
                  <a:gd name="T55" fmla="*/ 518 h 2099"/>
                  <a:gd name="T56" fmla="*/ 66 w 1858"/>
                  <a:gd name="T57" fmla="*/ 547 h 2099"/>
                  <a:gd name="T58" fmla="*/ 9 w 1858"/>
                  <a:gd name="T59" fmla="*/ 674 h 2099"/>
                  <a:gd name="T60" fmla="*/ 43 w 1858"/>
                  <a:gd name="T61" fmla="*/ 791 h 2099"/>
                  <a:gd name="T62" fmla="*/ 170 w 1858"/>
                  <a:gd name="T63" fmla="*/ 874 h 2099"/>
                  <a:gd name="T64" fmla="*/ 288 w 1858"/>
                  <a:gd name="T65" fmla="*/ 859 h 2099"/>
                  <a:gd name="T66" fmla="*/ 405 w 1858"/>
                  <a:gd name="T67" fmla="*/ 814 h 2099"/>
                  <a:gd name="T68" fmla="*/ 442 w 1858"/>
                  <a:gd name="T69" fmla="*/ 932 h 2099"/>
                  <a:gd name="T70" fmla="*/ 552 w 1858"/>
                  <a:gd name="T71" fmla="*/ 986 h 2099"/>
                  <a:gd name="T72" fmla="*/ 675 w 1858"/>
                  <a:gd name="T73" fmla="*/ 1092 h 2099"/>
                  <a:gd name="T74" fmla="*/ 816 w 1858"/>
                  <a:gd name="T75" fmla="*/ 1262 h 2099"/>
                  <a:gd name="T76" fmla="*/ 810 w 1858"/>
                  <a:gd name="T77" fmla="*/ 1406 h 2099"/>
                  <a:gd name="T78" fmla="*/ 987 w 1858"/>
                  <a:gd name="T79" fmla="*/ 1564 h 2099"/>
                  <a:gd name="T80" fmla="*/ 1043 w 1858"/>
                  <a:gd name="T81" fmla="*/ 1690 h 2099"/>
                  <a:gd name="T82" fmla="*/ 969 w 1858"/>
                  <a:gd name="T83" fmla="*/ 1810 h 2099"/>
                  <a:gd name="T84" fmla="*/ 915 w 1858"/>
                  <a:gd name="T85" fmla="*/ 1912 h 2099"/>
                  <a:gd name="T86" fmla="*/ 1049 w 1858"/>
                  <a:gd name="T87" fmla="*/ 1978 h 2099"/>
                  <a:gd name="T88" fmla="*/ 1118 w 1858"/>
                  <a:gd name="T89" fmla="*/ 2099 h 2099"/>
                  <a:gd name="T90" fmla="*/ 1165 w 1858"/>
                  <a:gd name="T91" fmla="*/ 1984 h 2099"/>
                  <a:gd name="T92" fmla="*/ 1208 w 1858"/>
                  <a:gd name="T93" fmla="*/ 1956 h 2099"/>
                  <a:gd name="T94" fmla="*/ 1200 w 1858"/>
                  <a:gd name="T95" fmla="*/ 1987 h 2099"/>
                  <a:gd name="T96" fmla="*/ 1294 w 1858"/>
                  <a:gd name="T97" fmla="*/ 1764 h 2099"/>
                  <a:gd name="T98" fmla="*/ 1279 w 1858"/>
                  <a:gd name="T99" fmla="*/ 1678 h 2099"/>
                  <a:gd name="T100" fmla="*/ 1311 w 1858"/>
                  <a:gd name="T101" fmla="*/ 1617 h 2099"/>
                  <a:gd name="T102" fmla="*/ 1412 w 1858"/>
                  <a:gd name="T103" fmla="*/ 1561 h 2099"/>
                  <a:gd name="T104" fmla="*/ 1459 w 1858"/>
                  <a:gd name="T105" fmla="*/ 1519 h 2099"/>
                  <a:gd name="T106" fmla="*/ 1571 w 1858"/>
                  <a:gd name="T107" fmla="*/ 1506 h 2099"/>
                  <a:gd name="T108" fmla="*/ 1629 w 1858"/>
                  <a:gd name="T109" fmla="*/ 1372 h 2099"/>
                  <a:gd name="T110" fmla="*/ 1671 w 1858"/>
                  <a:gd name="T111" fmla="*/ 1213 h 2099"/>
                  <a:gd name="T112" fmla="*/ 1674 w 1858"/>
                  <a:gd name="T113" fmla="*/ 972 h 2099"/>
                  <a:gd name="T114" fmla="*/ 1782 w 1858"/>
                  <a:gd name="T115" fmla="*/ 855 h 2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58" h="2099">
                    <a:moveTo>
                      <a:pt x="1146" y="299"/>
                    </a:moveTo>
                    <a:cubicBezTo>
                      <a:pt x="1140" y="298"/>
                      <a:pt x="1112" y="291"/>
                      <a:pt x="1102" y="293"/>
                    </a:cubicBezTo>
                    <a:cubicBezTo>
                      <a:pt x="1092" y="295"/>
                      <a:pt x="1103" y="318"/>
                      <a:pt x="1103" y="318"/>
                    </a:cubicBezTo>
                    <a:cubicBezTo>
                      <a:pt x="1092" y="320"/>
                      <a:pt x="1092" y="320"/>
                      <a:pt x="1092" y="320"/>
                    </a:cubicBezTo>
                    <a:cubicBezTo>
                      <a:pt x="1092" y="336"/>
                      <a:pt x="1092" y="336"/>
                      <a:pt x="1092" y="336"/>
                    </a:cubicBezTo>
                    <a:cubicBezTo>
                      <a:pt x="1106" y="342"/>
                      <a:pt x="1106" y="342"/>
                      <a:pt x="1106" y="342"/>
                    </a:cubicBezTo>
                    <a:cubicBezTo>
                      <a:pt x="1096" y="350"/>
                      <a:pt x="1096" y="350"/>
                      <a:pt x="1096" y="350"/>
                    </a:cubicBezTo>
                    <a:cubicBezTo>
                      <a:pt x="1096" y="350"/>
                      <a:pt x="1099" y="366"/>
                      <a:pt x="1105" y="376"/>
                    </a:cubicBezTo>
                    <a:cubicBezTo>
                      <a:pt x="1112" y="386"/>
                      <a:pt x="1132" y="380"/>
                      <a:pt x="1139" y="380"/>
                    </a:cubicBezTo>
                    <a:cubicBezTo>
                      <a:pt x="1145" y="380"/>
                      <a:pt x="1144" y="372"/>
                      <a:pt x="1144" y="372"/>
                    </a:cubicBezTo>
                    <a:cubicBezTo>
                      <a:pt x="1144" y="372"/>
                      <a:pt x="1157" y="368"/>
                      <a:pt x="1168" y="368"/>
                    </a:cubicBezTo>
                    <a:cubicBezTo>
                      <a:pt x="1179" y="368"/>
                      <a:pt x="1186" y="355"/>
                      <a:pt x="1186" y="355"/>
                    </a:cubicBezTo>
                    <a:cubicBezTo>
                      <a:pt x="1195" y="326"/>
                      <a:pt x="1195" y="326"/>
                      <a:pt x="1195" y="326"/>
                    </a:cubicBezTo>
                    <a:cubicBezTo>
                      <a:pt x="1195" y="326"/>
                      <a:pt x="1202" y="312"/>
                      <a:pt x="1201" y="299"/>
                    </a:cubicBezTo>
                    <a:cubicBezTo>
                      <a:pt x="1200" y="286"/>
                      <a:pt x="1180" y="291"/>
                      <a:pt x="1169" y="291"/>
                    </a:cubicBezTo>
                    <a:cubicBezTo>
                      <a:pt x="1169" y="291"/>
                      <a:pt x="1153" y="300"/>
                      <a:pt x="1146" y="299"/>
                    </a:cubicBezTo>
                    <a:close/>
                    <a:moveTo>
                      <a:pt x="1144" y="291"/>
                    </a:moveTo>
                    <a:cubicBezTo>
                      <a:pt x="1159" y="286"/>
                      <a:pt x="1159" y="286"/>
                      <a:pt x="1159" y="286"/>
                    </a:cubicBezTo>
                    <a:cubicBezTo>
                      <a:pt x="1147" y="275"/>
                      <a:pt x="1147" y="275"/>
                      <a:pt x="1147" y="275"/>
                    </a:cubicBezTo>
                    <a:cubicBezTo>
                      <a:pt x="1132" y="292"/>
                      <a:pt x="1132" y="292"/>
                      <a:pt x="1132" y="292"/>
                    </a:cubicBezTo>
                    <a:lnTo>
                      <a:pt x="1144" y="291"/>
                    </a:lnTo>
                    <a:close/>
                    <a:moveTo>
                      <a:pt x="1124" y="270"/>
                    </a:moveTo>
                    <a:cubicBezTo>
                      <a:pt x="1110" y="271"/>
                      <a:pt x="1110" y="271"/>
                      <a:pt x="1110" y="271"/>
                    </a:cubicBezTo>
                    <a:cubicBezTo>
                      <a:pt x="1109" y="282"/>
                      <a:pt x="1109" y="282"/>
                      <a:pt x="1109" y="282"/>
                    </a:cubicBezTo>
                    <a:cubicBezTo>
                      <a:pt x="1131" y="283"/>
                      <a:pt x="1131" y="283"/>
                      <a:pt x="1131" y="283"/>
                    </a:cubicBezTo>
                    <a:cubicBezTo>
                      <a:pt x="1143" y="266"/>
                      <a:pt x="1143" y="266"/>
                      <a:pt x="1143" y="266"/>
                    </a:cubicBezTo>
                    <a:cubicBezTo>
                      <a:pt x="1134" y="255"/>
                      <a:pt x="1134" y="255"/>
                      <a:pt x="1134" y="255"/>
                    </a:cubicBezTo>
                    <a:lnTo>
                      <a:pt x="1124" y="270"/>
                    </a:lnTo>
                    <a:close/>
                    <a:moveTo>
                      <a:pt x="1050" y="326"/>
                    </a:moveTo>
                    <a:cubicBezTo>
                      <a:pt x="1047" y="340"/>
                      <a:pt x="1047" y="340"/>
                      <a:pt x="1047" y="340"/>
                    </a:cubicBezTo>
                    <a:cubicBezTo>
                      <a:pt x="1037" y="363"/>
                      <a:pt x="1037" y="363"/>
                      <a:pt x="1037" y="363"/>
                    </a:cubicBezTo>
                    <a:cubicBezTo>
                      <a:pt x="1057" y="351"/>
                      <a:pt x="1057" y="351"/>
                      <a:pt x="1057" y="351"/>
                    </a:cubicBezTo>
                    <a:cubicBezTo>
                      <a:pt x="1057" y="351"/>
                      <a:pt x="1079" y="321"/>
                      <a:pt x="1071" y="316"/>
                    </a:cubicBezTo>
                    <a:cubicBezTo>
                      <a:pt x="1062" y="310"/>
                      <a:pt x="1050" y="326"/>
                      <a:pt x="1050" y="326"/>
                    </a:cubicBezTo>
                    <a:close/>
                    <a:moveTo>
                      <a:pt x="1087" y="283"/>
                    </a:moveTo>
                    <a:cubicBezTo>
                      <a:pt x="1074" y="299"/>
                      <a:pt x="1074" y="299"/>
                      <a:pt x="1074" y="299"/>
                    </a:cubicBezTo>
                    <a:cubicBezTo>
                      <a:pt x="1085" y="304"/>
                      <a:pt x="1085" y="304"/>
                      <a:pt x="1085" y="304"/>
                    </a:cubicBezTo>
                    <a:cubicBezTo>
                      <a:pt x="1096" y="287"/>
                      <a:pt x="1096" y="287"/>
                      <a:pt x="1096" y="287"/>
                    </a:cubicBezTo>
                    <a:lnTo>
                      <a:pt x="1087" y="283"/>
                    </a:lnTo>
                    <a:close/>
                    <a:moveTo>
                      <a:pt x="1855" y="667"/>
                    </a:moveTo>
                    <a:cubicBezTo>
                      <a:pt x="1855" y="650"/>
                      <a:pt x="1839" y="626"/>
                      <a:pt x="1838" y="615"/>
                    </a:cubicBezTo>
                    <a:cubicBezTo>
                      <a:pt x="1837" y="604"/>
                      <a:pt x="1837" y="592"/>
                      <a:pt x="1837" y="583"/>
                    </a:cubicBezTo>
                    <a:cubicBezTo>
                      <a:pt x="1837" y="574"/>
                      <a:pt x="1819" y="558"/>
                      <a:pt x="1819" y="558"/>
                    </a:cubicBezTo>
                    <a:cubicBezTo>
                      <a:pt x="1798" y="554"/>
                      <a:pt x="1798" y="554"/>
                      <a:pt x="1798" y="554"/>
                    </a:cubicBezTo>
                    <a:cubicBezTo>
                      <a:pt x="1764" y="559"/>
                      <a:pt x="1764" y="559"/>
                      <a:pt x="1764" y="559"/>
                    </a:cubicBezTo>
                    <a:cubicBezTo>
                      <a:pt x="1753" y="549"/>
                      <a:pt x="1753" y="549"/>
                      <a:pt x="1753" y="549"/>
                    </a:cubicBezTo>
                    <a:cubicBezTo>
                      <a:pt x="1740" y="548"/>
                      <a:pt x="1740" y="548"/>
                      <a:pt x="1740" y="548"/>
                    </a:cubicBezTo>
                    <a:cubicBezTo>
                      <a:pt x="1728" y="533"/>
                      <a:pt x="1728" y="533"/>
                      <a:pt x="1728" y="533"/>
                    </a:cubicBezTo>
                    <a:cubicBezTo>
                      <a:pt x="1713" y="532"/>
                      <a:pt x="1713" y="532"/>
                      <a:pt x="1713" y="532"/>
                    </a:cubicBezTo>
                    <a:cubicBezTo>
                      <a:pt x="1713" y="532"/>
                      <a:pt x="1695" y="512"/>
                      <a:pt x="1678" y="491"/>
                    </a:cubicBezTo>
                    <a:cubicBezTo>
                      <a:pt x="1661" y="470"/>
                      <a:pt x="1612" y="439"/>
                      <a:pt x="1596" y="438"/>
                    </a:cubicBezTo>
                    <a:cubicBezTo>
                      <a:pt x="1580" y="437"/>
                      <a:pt x="1547" y="439"/>
                      <a:pt x="1547" y="439"/>
                    </a:cubicBezTo>
                    <a:cubicBezTo>
                      <a:pt x="1547" y="449"/>
                      <a:pt x="1547" y="449"/>
                      <a:pt x="1547" y="449"/>
                    </a:cubicBezTo>
                    <a:cubicBezTo>
                      <a:pt x="1547" y="449"/>
                      <a:pt x="1532" y="439"/>
                      <a:pt x="1525" y="436"/>
                    </a:cubicBezTo>
                    <a:cubicBezTo>
                      <a:pt x="1518" y="433"/>
                      <a:pt x="1492" y="432"/>
                      <a:pt x="1492" y="432"/>
                    </a:cubicBezTo>
                    <a:cubicBezTo>
                      <a:pt x="1492" y="432"/>
                      <a:pt x="1464" y="415"/>
                      <a:pt x="1445" y="412"/>
                    </a:cubicBezTo>
                    <a:cubicBezTo>
                      <a:pt x="1426" y="409"/>
                      <a:pt x="1406" y="442"/>
                      <a:pt x="1406" y="442"/>
                    </a:cubicBezTo>
                    <a:cubicBezTo>
                      <a:pt x="1395" y="429"/>
                      <a:pt x="1395" y="429"/>
                      <a:pt x="1395" y="429"/>
                    </a:cubicBezTo>
                    <a:cubicBezTo>
                      <a:pt x="1395" y="451"/>
                      <a:pt x="1395" y="451"/>
                      <a:pt x="1395" y="451"/>
                    </a:cubicBezTo>
                    <a:cubicBezTo>
                      <a:pt x="1375" y="466"/>
                      <a:pt x="1375" y="466"/>
                      <a:pt x="1375" y="466"/>
                    </a:cubicBezTo>
                    <a:cubicBezTo>
                      <a:pt x="1386" y="422"/>
                      <a:pt x="1386" y="422"/>
                      <a:pt x="1386" y="422"/>
                    </a:cubicBezTo>
                    <a:cubicBezTo>
                      <a:pt x="1386" y="422"/>
                      <a:pt x="1404" y="412"/>
                      <a:pt x="1397" y="402"/>
                    </a:cubicBezTo>
                    <a:cubicBezTo>
                      <a:pt x="1390" y="392"/>
                      <a:pt x="1377" y="411"/>
                      <a:pt x="1377" y="411"/>
                    </a:cubicBezTo>
                    <a:cubicBezTo>
                      <a:pt x="1386" y="389"/>
                      <a:pt x="1386" y="389"/>
                      <a:pt x="1386" y="389"/>
                    </a:cubicBezTo>
                    <a:cubicBezTo>
                      <a:pt x="1386" y="389"/>
                      <a:pt x="1377" y="388"/>
                      <a:pt x="1378" y="381"/>
                    </a:cubicBezTo>
                    <a:cubicBezTo>
                      <a:pt x="1379" y="374"/>
                      <a:pt x="1358" y="365"/>
                      <a:pt x="1358" y="365"/>
                    </a:cubicBezTo>
                    <a:cubicBezTo>
                      <a:pt x="1350" y="377"/>
                      <a:pt x="1350" y="377"/>
                      <a:pt x="1350" y="377"/>
                    </a:cubicBezTo>
                    <a:cubicBezTo>
                      <a:pt x="1350" y="377"/>
                      <a:pt x="1337" y="360"/>
                      <a:pt x="1327" y="350"/>
                    </a:cubicBezTo>
                    <a:cubicBezTo>
                      <a:pt x="1317" y="340"/>
                      <a:pt x="1290" y="342"/>
                      <a:pt x="1286" y="338"/>
                    </a:cubicBezTo>
                    <a:cubicBezTo>
                      <a:pt x="1282" y="334"/>
                      <a:pt x="1258" y="316"/>
                      <a:pt x="1258" y="316"/>
                    </a:cubicBezTo>
                    <a:cubicBezTo>
                      <a:pt x="1252" y="324"/>
                      <a:pt x="1252" y="324"/>
                      <a:pt x="1252" y="324"/>
                    </a:cubicBezTo>
                    <a:cubicBezTo>
                      <a:pt x="1252" y="324"/>
                      <a:pt x="1231" y="323"/>
                      <a:pt x="1221" y="322"/>
                    </a:cubicBezTo>
                    <a:cubicBezTo>
                      <a:pt x="1211" y="321"/>
                      <a:pt x="1203" y="356"/>
                      <a:pt x="1203" y="356"/>
                    </a:cubicBezTo>
                    <a:cubicBezTo>
                      <a:pt x="1210" y="368"/>
                      <a:pt x="1210" y="368"/>
                      <a:pt x="1210" y="368"/>
                    </a:cubicBezTo>
                    <a:cubicBezTo>
                      <a:pt x="1210" y="368"/>
                      <a:pt x="1196" y="369"/>
                      <a:pt x="1188" y="369"/>
                    </a:cubicBezTo>
                    <a:cubicBezTo>
                      <a:pt x="1180" y="369"/>
                      <a:pt x="1168" y="391"/>
                      <a:pt x="1168" y="391"/>
                    </a:cubicBezTo>
                    <a:cubicBezTo>
                      <a:pt x="1168" y="391"/>
                      <a:pt x="1161" y="424"/>
                      <a:pt x="1154" y="423"/>
                    </a:cubicBezTo>
                    <a:cubicBezTo>
                      <a:pt x="1147" y="422"/>
                      <a:pt x="1163" y="397"/>
                      <a:pt x="1160" y="386"/>
                    </a:cubicBezTo>
                    <a:cubicBezTo>
                      <a:pt x="1157" y="375"/>
                      <a:pt x="1137" y="396"/>
                      <a:pt x="1137" y="396"/>
                    </a:cubicBezTo>
                    <a:cubicBezTo>
                      <a:pt x="1130" y="390"/>
                      <a:pt x="1130" y="390"/>
                      <a:pt x="1130" y="390"/>
                    </a:cubicBezTo>
                    <a:cubicBezTo>
                      <a:pt x="1130" y="390"/>
                      <a:pt x="1109" y="395"/>
                      <a:pt x="1098" y="388"/>
                    </a:cubicBezTo>
                    <a:cubicBezTo>
                      <a:pt x="1087" y="381"/>
                      <a:pt x="1089" y="371"/>
                      <a:pt x="1089" y="358"/>
                    </a:cubicBezTo>
                    <a:cubicBezTo>
                      <a:pt x="1089" y="345"/>
                      <a:pt x="1084" y="337"/>
                      <a:pt x="1084" y="337"/>
                    </a:cubicBezTo>
                    <a:cubicBezTo>
                      <a:pt x="1077" y="330"/>
                      <a:pt x="1062" y="356"/>
                      <a:pt x="1062" y="356"/>
                    </a:cubicBezTo>
                    <a:cubicBezTo>
                      <a:pt x="1062" y="356"/>
                      <a:pt x="1041" y="371"/>
                      <a:pt x="1029" y="373"/>
                    </a:cubicBezTo>
                    <a:cubicBezTo>
                      <a:pt x="1017" y="375"/>
                      <a:pt x="1003" y="368"/>
                      <a:pt x="1003" y="368"/>
                    </a:cubicBezTo>
                    <a:cubicBezTo>
                      <a:pt x="1029" y="360"/>
                      <a:pt x="1029" y="360"/>
                      <a:pt x="1029" y="360"/>
                    </a:cubicBezTo>
                    <a:cubicBezTo>
                      <a:pt x="1029" y="360"/>
                      <a:pt x="1039" y="348"/>
                      <a:pt x="1042" y="343"/>
                    </a:cubicBezTo>
                    <a:cubicBezTo>
                      <a:pt x="1045" y="338"/>
                      <a:pt x="1044" y="326"/>
                      <a:pt x="1044" y="326"/>
                    </a:cubicBezTo>
                    <a:cubicBezTo>
                      <a:pt x="1044" y="326"/>
                      <a:pt x="1053" y="320"/>
                      <a:pt x="1057" y="308"/>
                    </a:cubicBezTo>
                    <a:cubicBezTo>
                      <a:pt x="1061" y="296"/>
                      <a:pt x="1085" y="277"/>
                      <a:pt x="1095" y="270"/>
                    </a:cubicBezTo>
                    <a:cubicBezTo>
                      <a:pt x="1105" y="263"/>
                      <a:pt x="1107" y="254"/>
                      <a:pt x="1111" y="245"/>
                    </a:cubicBezTo>
                    <a:cubicBezTo>
                      <a:pt x="1115" y="236"/>
                      <a:pt x="1136" y="223"/>
                      <a:pt x="1136" y="223"/>
                    </a:cubicBezTo>
                    <a:cubicBezTo>
                      <a:pt x="1123" y="221"/>
                      <a:pt x="1123" y="221"/>
                      <a:pt x="1123" y="221"/>
                    </a:cubicBezTo>
                    <a:cubicBezTo>
                      <a:pt x="1123" y="221"/>
                      <a:pt x="1135" y="215"/>
                      <a:pt x="1135" y="199"/>
                    </a:cubicBezTo>
                    <a:cubicBezTo>
                      <a:pt x="1135" y="183"/>
                      <a:pt x="1108" y="192"/>
                      <a:pt x="1098" y="181"/>
                    </a:cubicBezTo>
                    <a:cubicBezTo>
                      <a:pt x="1088" y="170"/>
                      <a:pt x="1088" y="147"/>
                      <a:pt x="1084" y="110"/>
                    </a:cubicBezTo>
                    <a:cubicBezTo>
                      <a:pt x="1080" y="73"/>
                      <a:pt x="1072" y="55"/>
                      <a:pt x="1063" y="52"/>
                    </a:cubicBezTo>
                    <a:cubicBezTo>
                      <a:pt x="1054" y="49"/>
                      <a:pt x="1060" y="68"/>
                      <a:pt x="1060" y="72"/>
                    </a:cubicBezTo>
                    <a:cubicBezTo>
                      <a:pt x="1060" y="76"/>
                      <a:pt x="1050" y="71"/>
                      <a:pt x="1048" y="66"/>
                    </a:cubicBezTo>
                    <a:cubicBezTo>
                      <a:pt x="1048" y="66"/>
                      <a:pt x="1043" y="83"/>
                      <a:pt x="1036" y="89"/>
                    </a:cubicBezTo>
                    <a:cubicBezTo>
                      <a:pt x="1029" y="95"/>
                      <a:pt x="1020" y="110"/>
                      <a:pt x="1017" y="120"/>
                    </a:cubicBezTo>
                    <a:cubicBezTo>
                      <a:pt x="1014" y="130"/>
                      <a:pt x="1013" y="149"/>
                      <a:pt x="996" y="163"/>
                    </a:cubicBezTo>
                    <a:cubicBezTo>
                      <a:pt x="996" y="163"/>
                      <a:pt x="981" y="169"/>
                      <a:pt x="975" y="169"/>
                    </a:cubicBezTo>
                    <a:cubicBezTo>
                      <a:pt x="975" y="168"/>
                      <a:pt x="971" y="160"/>
                      <a:pt x="971" y="160"/>
                    </a:cubicBezTo>
                    <a:cubicBezTo>
                      <a:pt x="967" y="165"/>
                      <a:pt x="967" y="165"/>
                      <a:pt x="967" y="165"/>
                    </a:cubicBezTo>
                    <a:cubicBezTo>
                      <a:pt x="957" y="163"/>
                      <a:pt x="957" y="163"/>
                      <a:pt x="957" y="163"/>
                    </a:cubicBezTo>
                    <a:cubicBezTo>
                      <a:pt x="957" y="163"/>
                      <a:pt x="953" y="155"/>
                      <a:pt x="947" y="161"/>
                    </a:cubicBezTo>
                    <a:cubicBezTo>
                      <a:pt x="941" y="167"/>
                      <a:pt x="943" y="173"/>
                      <a:pt x="929" y="172"/>
                    </a:cubicBezTo>
                    <a:cubicBezTo>
                      <a:pt x="915" y="171"/>
                      <a:pt x="913" y="161"/>
                      <a:pt x="913" y="161"/>
                    </a:cubicBezTo>
                    <a:cubicBezTo>
                      <a:pt x="900" y="155"/>
                      <a:pt x="900" y="155"/>
                      <a:pt x="900" y="155"/>
                    </a:cubicBezTo>
                    <a:cubicBezTo>
                      <a:pt x="900" y="155"/>
                      <a:pt x="896" y="144"/>
                      <a:pt x="888" y="145"/>
                    </a:cubicBezTo>
                    <a:cubicBezTo>
                      <a:pt x="880" y="146"/>
                      <a:pt x="871" y="157"/>
                      <a:pt x="871" y="157"/>
                    </a:cubicBezTo>
                    <a:cubicBezTo>
                      <a:pt x="853" y="157"/>
                      <a:pt x="853" y="157"/>
                      <a:pt x="853" y="157"/>
                    </a:cubicBezTo>
                    <a:cubicBezTo>
                      <a:pt x="853" y="157"/>
                      <a:pt x="854" y="148"/>
                      <a:pt x="848" y="149"/>
                    </a:cubicBezTo>
                    <a:cubicBezTo>
                      <a:pt x="842" y="150"/>
                      <a:pt x="838" y="160"/>
                      <a:pt x="841" y="166"/>
                    </a:cubicBezTo>
                    <a:cubicBezTo>
                      <a:pt x="844" y="172"/>
                      <a:pt x="858" y="182"/>
                      <a:pt x="849" y="186"/>
                    </a:cubicBezTo>
                    <a:cubicBezTo>
                      <a:pt x="840" y="190"/>
                      <a:pt x="811" y="174"/>
                      <a:pt x="811" y="174"/>
                    </a:cubicBezTo>
                    <a:cubicBezTo>
                      <a:pt x="811" y="174"/>
                      <a:pt x="815" y="181"/>
                      <a:pt x="807" y="183"/>
                    </a:cubicBezTo>
                    <a:cubicBezTo>
                      <a:pt x="799" y="185"/>
                      <a:pt x="797" y="174"/>
                      <a:pt x="787" y="175"/>
                    </a:cubicBezTo>
                    <a:cubicBezTo>
                      <a:pt x="777" y="176"/>
                      <a:pt x="773" y="192"/>
                      <a:pt x="773" y="192"/>
                    </a:cubicBezTo>
                    <a:cubicBezTo>
                      <a:pt x="752" y="193"/>
                      <a:pt x="752" y="193"/>
                      <a:pt x="752" y="193"/>
                    </a:cubicBezTo>
                    <a:cubicBezTo>
                      <a:pt x="751" y="201"/>
                      <a:pt x="751" y="201"/>
                      <a:pt x="751" y="201"/>
                    </a:cubicBezTo>
                    <a:cubicBezTo>
                      <a:pt x="751" y="201"/>
                      <a:pt x="739" y="198"/>
                      <a:pt x="733" y="202"/>
                    </a:cubicBezTo>
                    <a:cubicBezTo>
                      <a:pt x="727" y="206"/>
                      <a:pt x="732" y="219"/>
                      <a:pt x="722" y="220"/>
                    </a:cubicBezTo>
                    <a:cubicBezTo>
                      <a:pt x="712" y="221"/>
                      <a:pt x="702" y="221"/>
                      <a:pt x="702" y="221"/>
                    </a:cubicBezTo>
                    <a:cubicBezTo>
                      <a:pt x="698" y="210"/>
                      <a:pt x="698" y="210"/>
                      <a:pt x="698" y="210"/>
                    </a:cubicBezTo>
                    <a:cubicBezTo>
                      <a:pt x="689" y="210"/>
                      <a:pt x="689" y="210"/>
                      <a:pt x="689" y="210"/>
                    </a:cubicBezTo>
                    <a:cubicBezTo>
                      <a:pt x="668" y="186"/>
                      <a:pt x="668" y="186"/>
                      <a:pt x="668" y="186"/>
                    </a:cubicBezTo>
                    <a:cubicBezTo>
                      <a:pt x="668" y="186"/>
                      <a:pt x="668" y="174"/>
                      <a:pt x="668" y="166"/>
                    </a:cubicBezTo>
                    <a:cubicBezTo>
                      <a:pt x="668" y="158"/>
                      <a:pt x="651" y="155"/>
                      <a:pt x="651" y="145"/>
                    </a:cubicBezTo>
                    <a:cubicBezTo>
                      <a:pt x="651" y="135"/>
                      <a:pt x="659" y="119"/>
                      <a:pt x="659" y="119"/>
                    </a:cubicBezTo>
                    <a:cubicBezTo>
                      <a:pt x="664" y="91"/>
                      <a:pt x="664" y="91"/>
                      <a:pt x="664" y="91"/>
                    </a:cubicBezTo>
                    <a:cubicBezTo>
                      <a:pt x="664" y="91"/>
                      <a:pt x="677" y="79"/>
                      <a:pt x="678" y="73"/>
                    </a:cubicBezTo>
                    <a:cubicBezTo>
                      <a:pt x="679" y="67"/>
                      <a:pt x="670" y="63"/>
                      <a:pt x="670" y="63"/>
                    </a:cubicBezTo>
                    <a:cubicBezTo>
                      <a:pt x="671" y="44"/>
                      <a:pt x="671" y="44"/>
                      <a:pt x="671" y="44"/>
                    </a:cubicBezTo>
                    <a:cubicBezTo>
                      <a:pt x="671" y="44"/>
                      <a:pt x="649" y="50"/>
                      <a:pt x="649" y="41"/>
                    </a:cubicBezTo>
                    <a:cubicBezTo>
                      <a:pt x="649" y="41"/>
                      <a:pt x="661" y="29"/>
                      <a:pt x="658" y="15"/>
                    </a:cubicBezTo>
                    <a:cubicBezTo>
                      <a:pt x="655" y="1"/>
                      <a:pt x="646" y="0"/>
                      <a:pt x="646" y="0"/>
                    </a:cubicBezTo>
                    <a:cubicBezTo>
                      <a:pt x="641" y="7"/>
                      <a:pt x="641" y="7"/>
                      <a:pt x="641" y="7"/>
                    </a:cubicBezTo>
                    <a:cubicBezTo>
                      <a:pt x="625" y="5"/>
                      <a:pt x="625" y="5"/>
                      <a:pt x="625" y="5"/>
                    </a:cubicBezTo>
                    <a:cubicBezTo>
                      <a:pt x="625" y="5"/>
                      <a:pt x="631" y="19"/>
                      <a:pt x="627" y="26"/>
                    </a:cubicBezTo>
                    <a:cubicBezTo>
                      <a:pt x="623" y="33"/>
                      <a:pt x="612" y="31"/>
                      <a:pt x="612" y="31"/>
                    </a:cubicBezTo>
                    <a:cubicBezTo>
                      <a:pt x="614" y="41"/>
                      <a:pt x="614" y="41"/>
                      <a:pt x="614" y="41"/>
                    </a:cubicBezTo>
                    <a:cubicBezTo>
                      <a:pt x="596" y="40"/>
                      <a:pt x="596" y="40"/>
                      <a:pt x="596" y="40"/>
                    </a:cubicBezTo>
                    <a:cubicBezTo>
                      <a:pt x="596" y="40"/>
                      <a:pt x="584" y="45"/>
                      <a:pt x="582" y="51"/>
                    </a:cubicBezTo>
                    <a:cubicBezTo>
                      <a:pt x="580" y="57"/>
                      <a:pt x="566" y="64"/>
                      <a:pt x="559" y="64"/>
                    </a:cubicBezTo>
                    <a:cubicBezTo>
                      <a:pt x="552" y="64"/>
                      <a:pt x="546" y="56"/>
                      <a:pt x="538" y="59"/>
                    </a:cubicBezTo>
                    <a:cubicBezTo>
                      <a:pt x="530" y="62"/>
                      <a:pt x="533" y="96"/>
                      <a:pt x="524" y="96"/>
                    </a:cubicBezTo>
                    <a:cubicBezTo>
                      <a:pt x="515" y="96"/>
                      <a:pt x="504" y="77"/>
                      <a:pt x="500" y="73"/>
                    </a:cubicBezTo>
                    <a:cubicBezTo>
                      <a:pt x="496" y="69"/>
                      <a:pt x="491" y="77"/>
                      <a:pt x="491" y="77"/>
                    </a:cubicBezTo>
                    <a:cubicBezTo>
                      <a:pt x="481" y="71"/>
                      <a:pt x="481" y="71"/>
                      <a:pt x="481" y="71"/>
                    </a:cubicBezTo>
                    <a:cubicBezTo>
                      <a:pt x="481" y="71"/>
                      <a:pt x="469" y="79"/>
                      <a:pt x="467" y="76"/>
                    </a:cubicBezTo>
                    <a:cubicBezTo>
                      <a:pt x="465" y="73"/>
                      <a:pt x="471" y="64"/>
                      <a:pt x="460" y="60"/>
                    </a:cubicBezTo>
                    <a:cubicBezTo>
                      <a:pt x="449" y="56"/>
                      <a:pt x="440" y="64"/>
                      <a:pt x="437" y="61"/>
                    </a:cubicBezTo>
                    <a:cubicBezTo>
                      <a:pt x="434" y="58"/>
                      <a:pt x="431" y="52"/>
                      <a:pt x="431" y="52"/>
                    </a:cubicBezTo>
                    <a:cubicBezTo>
                      <a:pt x="431" y="52"/>
                      <a:pt x="421" y="71"/>
                      <a:pt x="443" y="82"/>
                    </a:cubicBezTo>
                    <a:cubicBezTo>
                      <a:pt x="465" y="93"/>
                      <a:pt x="450" y="117"/>
                      <a:pt x="450" y="117"/>
                    </a:cubicBezTo>
                    <a:cubicBezTo>
                      <a:pt x="450" y="117"/>
                      <a:pt x="463" y="128"/>
                      <a:pt x="463" y="135"/>
                    </a:cubicBezTo>
                    <a:cubicBezTo>
                      <a:pt x="463" y="142"/>
                      <a:pt x="463" y="151"/>
                      <a:pt x="463" y="151"/>
                    </a:cubicBezTo>
                    <a:cubicBezTo>
                      <a:pt x="493" y="154"/>
                      <a:pt x="493" y="154"/>
                      <a:pt x="493" y="154"/>
                    </a:cubicBezTo>
                    <a:cubicBezTo>
                      <a:pt x="493" y="154"/>
                      <a:pt x="500" y="168"/>
                      <a:pt x="488" y="174"/>
                    </a:cubicBezTo>
                    <a:cubicBezTo>
                      <a:pt x="476" y="180"/>
                      <a:pt x="463" y="177"/>
                      <a:pt x="463" y="177"/>
                    </a:cubicBezTo>
                    <a:cubicBezTo>
                      <a:pt x="463" y="177"/>
                      <a:pt x="464" y="202"/>
                      <a:pt x="451" y="206"/>
                    </a:cubicBezTo>
                    <a:cubicBezTo>
                      <a:pt x="438" y="210"/>
                      <a:pt x="433" y="214"/>
                      <a:pt x="433" y="214"/>
                    </a:cubicBezTo>
                    <a:cubicBezTo>
                      <a:pt x="431" y="220"/>
                      <a:pt x="431" y="220"/>
                      <a:pt x="431" y="220"/>
                    </a:cubicBezTo>
                    <a:cubicBezTo>
                      <a:pt x="431" y="220"/>
                      <a:pt x="419" y="218"/>
                      <a:pt x="413" y="222"/>
                    </a:cubicBezTo>
                    <a:cubicBezTo>
                      <a:pt x="407" y="226"/>
                      <a:pt x="401" y="251"/>
                      <a:pt x="393" y="251"/>
                    </a:cubicBezTo>
                    <a:cubicBezTo>
                      <a:pt x="385" y="251"/>
                      <a:pt x="396" y="234"/>
                      <a:pt x="387" y="232"/>
                    </a:cubicBezTo>
                    <a:cubicBezTo>
                      <a:pt x="378" y="230"/>
                      <a:pt x="367" y="252"/>
                      <a:pt x="357" y="246"/>
                    </a:cubicBezTo>
                    <a:cubicBezTo>
                      <a:pt x="357" y="246"/>
                      <a:pt x="345" y="244"/>
                      <a:pt x="341" y="239"/>
                    </a:cubicBezTo>
                    <a:cubicBezTo>
                      <a:pt x="337" y="234"/>
                      <a:pt x="330" y="221"/>
                      <a:pt x="330" y="221"/>
                    </a:cubicBezTo>
                    <a:cubicBezTo>
                      <a:pt x="313" y="221"/>
                      <a:pt x="313" y="221"/>
                      <a:pt x="313" y="221"/>
                    </a:cubicBezTo>
                    <a:cubicBezTo>
                      <a:pt x="313" y="221"/>
                      <a:pt x="313" y="193"/>
                      <a:pt x="311" y="187"/>
                    </a:cubicBezTo>
                    <a:cubicBezTo>
                      <a:pt x="309" y="181"/>
                      <a:pt x="306" y="180"/>
                      <a:pt x="306" y="180"/>
                    </a:cubicBezTo>
                    <a:cubicBezTo>
                      <a:pt x="306" y="180"/>
                      <a:pt x="311" y="173"/>
                      <a:pt x="304" y="170"/>
                    </a:cubicBezTo>
                    <a:cubicBezTo>
                      <a:pt x="297" y="167"/>
                      <a:pt x="288" y="190"/>
                      <a:pt x="282" y="191"/>
                    </a:cubicBezTo>
                    <a:cubicBezTo>
                      <a:pt x="276" y="192"/>
                      <a:pt x="271" y="176"/>
                      <a:pt x="265" y="176"/>
                    </a:cubicBezTo>
                    <a:cubicBezTo>
                      <a:pt x="259" y="176"/>
                      <a:pt x="259" y="193"/>
                      <a:pt x="259" y="193"/>
                    </a:cubicBezTo>
                    <a:cubicBezTo>
                      <a:pt x="215" y="197"/>
                      <a:pt x="215" y="197"/>
                      <a:pt x="215" y="197"/>
                    </a:cubicBezTo>
                    <a:cubicBezTo>
                      <a:pt x="215" y="197"/>
                      <a:pt x="201" y="184"/>
                      <a:pt x="192" y="189"/>
                    </a:cubicBezTo>
                    <a:cubicBezTo>
                      <a:pt x="183" y="194"/>
                      <a:pt x="191" y="223"/>
                      <a:pt x="191" y="223"/>
                    </a:cubicBezTo>
                    <a:cubicBezTo>
                      <a:pt x="207" y="230"/>
                      <a:pt x="207" y="230"/>
                      <a:pt x="207" y="230"/>
                    </a:cubicBezTo>
                    <a:cubicBezTo>
                      <a:pt x="214" y="228"/>
                      <a:pt x="214" y="228"/>
                      <a:pt x="214" y="228"/>
                    </a:cubicBezTo>
                    <a:cubicBezTo>
                      <a:pt x="214" y="228"/>
                      <a:pt x="233" y="248"/>
                      <a:pt x="220" y="250"/>
                    </a:cubicBezTo>
                    <a:cubicBezTo>
                      <a:pt x="207" y="252"/>
                      <a:pt x="198" y="248"/>
                      <a:pt x="198" y="248"/>
                    </a:cubicBezTo>
                    <a:cubicBezTo>
                      <a:pt x="176" y="253"/>
                      <a:pt x="176" y="253"/>
                      <a:pt x="176" y="253"/>
                    </a:cubicBezTo>
                    <a:cubicBezTo>
                      <a:pt x="174" y="295"/>
                      <a:pt x="174" y="295"/>
                      <a:pt x="174" y="295"/>
                    </a:cubicBezTo>
                    <a:cubicBezTo>
                      <a:pt x="174" y="295"/>
                      <a:pt x="195" y="304"/>
                      <a:pt x="197" y="313"/>
                    </a:cubicBezTo>
                    <a:cubicBezTo>
                      <a:pt x="199" y="322"/>
                      <a:pt x="200" y="334"/>
                      <a:pt x="200" y="334"/>
                    </a:cubicBezTo>
                    <a:cubicBezTo>
                      <a:pt x="200" y="334"/>
                      <a:pt x="214" y="349"/>
                      <a:pt x="213" y="356"/>
                    </a:cubicBezTo>
                    <a:cubicBezTo>
                      <a:pt x="212" y="363"/>
                      <a:pt x="202" y="374"/>
                      <a:pt x="202" y="374"/>
                    </a:cubicBezTo>
                    <a:cubicBezTo>
                      <a:pt x="204" y="408"/>
                      <a:pt x="204" y="408"/>
                      <a:pt x="204" y="408"/>
                    </a:cubicBezTo>
                    <a:cubicBezTo>
                      <a:pt x="193" y="438"/>
                      <a:pt x="193" y="438"/>
                      <a:pt x="193" y="438"/>
                    </a:cubicBezTo>
                    <a:cubicBezTo>
                      <a:pt x="191" y="488"/>
                      <a:pt x="191" y="488"/>
                      <a:pt x="191" y="488"/>
                    </a:cubicBezTo>
                    <a:cubicBezTo>
                      <a:pt x="191" y="488"/>
                      <a:pt x="188" y="515"/>
                      <a:pt x="183" y="518"/>
                    </a:cubicBezTo>
                    <a:cubicBezTo>
                      <a:pt x="178" y="521"/>
                      <a:pt x="171" y="518"/>
                      <a:pt x="171" y="518"/>
                    </a:cubicBezTo>
                    <a:cubicBezTo>
                      <a:pt x="171" y="518"/>
                      <a:pt x="167" y="505"/>
                      <a:pt x="157" y="506"/>
                    </a:cubicBezTo>
                    <a:cubicBezTo>
                      <a:pt x="147" y="507"/>
                      <a:pt x="136" y="522"/>
                      <a:pt x="136" y="522"/>
                    </a:cubicBezTo>
                    <a:cubicBezTo>
                      <a:pt x="117" y="519"/>
                      <a:pt x="117" y="519"/>
                      <a:pt x="117" y="519"/>
                    </a:cubicBezTo>
                    <a:cubicBezTo>
                      <a:pt x="115" y="526"/>
                      <a:pt x="115" y="526"/>
                      <a:pt x="115" y="526"/>
                    </a:cubicBezTo>
                    <a:cubicBezTo>
                      <a:pt x="94" y="526"/>
                      <a:pt x="94" y="526"/>
                      <a:pt x="94" y="526"/>
                    </a:cubicBezTo>
                    <a:cubicBezTo>
                      <a:pt x="94" y="526"/>
                      <a:pt x="68" y="543"/>
                      <a:pt x="66" y="547"/>
                    </a:cubicBezTo>
                    <a:cubicBezTo>
                      <a:pt x="64" y="551"/>
                      <a:pt x="63" y="559"/>
                      <a:pt x="63" y="559"/>
                    </a:cubicBezTo>
                    <a:cubicBezTo>
                      <a:pt x="47" y="559"/>
                      <a:pt x="47" y="559"/>
                      <a:pt x="47" y="559"/>
                    </a:cubicBezTo>
                    <a:cubicBezTo>
                      <a:pt x="46" y="597"/>
                      <a:pt x="46" y="597"/>
                      <a:pt x="46" y="597"/>
                    </a:cubicBezTo>
                    <a:cubicBezTo>
                      <a:pt x="46" y="597"/>
                      <a:pt x="31" y="606"/>
                      <a:pt x="33" y="613"/>
                    </a:cubicBezTo>
                    <a:cubicBezTo>
                      <a:pt x="35" y="620"/>
                      <a:pt x="45" y="645"/>
                      <a:pt x="39" y="636"/>
                    </a:cubicBezTo>
                    <a:cubicBezTo>
                      <a:pt x="33" y="627"/>
                      <a:pt x="20" y="644"/>
                      <a:pt x="12" y="652"/>
                    </a:cubicBezTo>
                    <a:cubicBezTo>
                      <a:pt x="4" y="660"/>
                      <a:pt x="9" y="674"/>
                      <a:pt x="9" y="674"/>
                    </a:cubicBezTo>
                    <a:cubicBezTo>
                      <a:pt x="15" y="678"/>
                      <a:pt x="15" y="678"/>
                      <a:pt x="15" y="678"/>
                    </a:cubicBezTo>
                    <a:cubicBezTo>
                      <a:pt x="15" y="678"/>
                      <a:pt x="0" y="686"/>
                      <a:pt x="0" y="691"/>
                    </a:cubicBezTo>
                    <a:cubicBezTo>
                      <a:pt x="0" y="696"/>
                      <a:pt x="15" y="702"/>
                      <a:pt x="15" y="702"/>
                    </a:cubicBezTo>
                    <a:cubicBezTo>
                      <a:pt x="17" y="720"/>
                      <a:pt x="17" y="720"/>
                      <a:pt x="17" y="720"/>
                    </a:cubicBezTo>
                    <a:cubicBezTo>
                      <a:pt x="17" y="720"/>
                      <a:pt x="30" y="741"/>
                      <a:pt x="35" y="747"/>
                    </a:cubicBezTo>
                    <a:cubicBezTo>
                      <a:pt x="40" y="753"/>
                      <a:pt x="62" y="768"/>
                      <a:pt x="60" y="773"/>
                    </a:cubicBezTo>
                    <a:cubicBezTo>
                      <a:pt x="58" y="778"/>
                      <a:pt x="43" y="791"/>
                      <a:pt x="43" y="791"/>
                    </a:cubicBezTo>
                    <a:cubicBezTo>
                      <a:pt x="43" y="791"/>
                      <a:pt x="79" y="790"/>
                      <a:pt x="82" y="797"/>
                    </a:cubicBezTo>
                    <a:cubicBezTo>
                      <a:pt x="85" y="804"/>
                      <a:pt x="93" y="823"/>
                      <a:pt x="93" y="823"/>
                    </a:cubicBezTo>
                    <a:cubicBezTo>
                      <a:pt x="135" y="819"/>
                      <a:pt x="135" y="819"/>
                      <a:pt x="135" y="819"/>
                    </a:cubicBezTo>
                    <a:cubicBezTo>
                      <a:pt x="169" y="789"/>
                      <a:pt x="169" y="789"/>
                      <a:pt x="169" y="789"/>
                    </a:cubicBezTo>
                    <a:cubicBezTo>
                      <a:pt x="169" y="789"/>
                      <a:pt x="174" y="812"/>
                      <a:pt x="172" y="816"/>
                    </a:cubicBezTo>
                    <a:cubicBezTo>
                      <a:pt x="170" y="820"/>
                      <a:pt x="165" y="834"/>
                      <a:pt x="167" y="844"/>
                    </a:cubicBezTo>
                    <a:cubicBezTo>
                      <a:pt x="169" y="854"/>
                      <a:pt x="170" y="874"/>
                      <a:pt x="170" y="874"/>
                    </a:cubicBezTo>
                    <a:cubicBezTo>
                      <a:pt x="177" y="873"/>
                      <a:pt x="177" y="873"/>
                      <a:pt x="177" y="873"/>
                    </a:cubicBezTo>
                    <a:cubicBezTo>
                      <a:pt x="177" y="873"/>
                      <a:pt x="177" y="881"/>
                      <a:pt x="185" y="881"/>
                    </a:cubicBezTo>
                    <a:cubicBezTo>
                      <a:pt x="193" y="881"/>
                      <a:pt x="189" y="872"/>
                      <a:pt x="200" y="872"/>
                    </a:cubicBezTo>
                    <a:cubicBezTo>
                      <a:pt x="211" y="872"/>
                      <a:pt x="246" y="875"/>
                      <a:pt x="246" y="875"/>
                    </a:cubicBezTo>
                    <a:cubicBezTo>
                      <a:pt x="246" y="875"/>
                      <a:pt x="249" y="886"/>
                      <a:pt x="262" y="883"/>
                    </a:cubicBezTo>
                    <a:cubicBezTo>
                      <a:pt x="275" y="880"/>
                      <a:pt x="283" y="871"/>
                      <a:pt x="283" y="871"/>
                    </a:cubicBezTo>
                    <a:cubicBezTo>
                      <a:pt x="288" y="859"/>
                      <a:pt x="288" y="859"/>
                      <a:pt x="288" y="859"/>
                    </a:cubicBezTo>
                    <a:cubicBezTo>
                      <a:pt x="312" y="858"/>
                      <a:pt x="312" y="858"/>
                      <a:pt x="312" y="858"/>
                    </a:cubicBezTo>
                    <a:cubicBezTo>
                      <a:pt x="316" y="840"/>
                      <a:pt x="316" y="840"/>
                      <a:pt x="316" y="840"/>
                    </a:cubicBezTo>
                    <a:cubicBezTo>
                      <a:pt x="340" y="841"/>
                      <a:pt x="340" y="841"/>
                      <a:pt x="340" y="841"/>
                    </a:cubicBezTo>
                    <a:cubicBezTo>
                      <a:pt x="340" y="841"/>
                      <a:pt x="350" y="815"/>
                      <a:pt x="363" y="815"/>
                    </a:cubicBezTo>
                    <a:cubicBezTo>
                      <a:pt x="376" y="815"/>
                      <a:pt x="386" y="816"/>
                      <a:pt x="386" y="816"/>
                    </a:cubicBezTo>
                    <a:cubicBezTo>
                      <a:pt x="395" y="808"/>
                      <a:pt x="395" y="808"/>
                      <a:pt x="395" y="808"/>
                    </a:cubicBezTo>
                    <a:cubicBezTo>
                      <a:pt x="395" y="808"/>
                      <a:pt x="404" y="818"/>
                      <a:pt x="405" y="814"/>
                    </a:cubicBezTo>
                    <a:cubicBezTo>
                      <a:pt x="406" y="810"/>
                      <a:pt x="419" y="802"/>
                      <a:pt x="423" y="806"/>
                    </a:cubicBezTo>
                    <a:cubicBezTo>
                      <a:pt x="427" y="810"/>
                      <a:pt x="419" y="837"/>
                      <a:pt x="419" y="837"/>
                    </a:cubicBezTo>
                    <a:cubicBezTo>
                      <a:pt x="419" y="837"/>
                      <a:pt x="411" y="850"/>
                      <a:pt x="412" y="854"/>
                    </a:cubicBezTo>
                    <a:cubicBezTo>
                      <a:pt x="413" y="858"/>
                      <a:pt x="422" y="866"/>
                      <a:pt x="422" y="875"/>
                    </a:cubicBezTo>
                    <a:cubicBezTo>
                      <a:pt x="422" y="884"/>
                      <a:pt x="415" y="890"/>
                      <a:pt x="422" y="899"/>
                    </a:cubicBezTo>
                    <a:cubicBezTo>
                      <a:pt x="429" y="908"/>
                      <a:pt x="436" y="912"/>
                      <a:pt x="436" y="912"/>
                    </a:cubicBezTo>
                    <a:cubicBezTo>
                      <a:pt x="442" y="932"/>
                      <a:pt x="442" y="932"/>
                      <a:pt x="442" y="932"/>
                    </a:cubicBezTo>
                    <a:cubicBezTo>
                      <a:pt x="442" y="932"/>
                      <a:pt x="458" y="930"/>
                      <a:pt x="461" y="935"/>
                    </a:cubicBezTo>
                    <a:cubicBezTo>
                      <a:pt x="464" y="940"/>
                      <a:pt x="460" y="951"/>
                      <a:pt x="470" y="955"/>
                    </a:cubicBezTo>
                    <a:cubicBezTo>
                      <a:pt x="480" y="959"/>
                      <a:pt x="484" y="959"/>
                      <a:pt x="488" y="960"/>
                    </a:cubicBezTo>
                    <a:cubicBezTo>
                      <a:pt x="492" y="961"/>
                      <a:pt x="502" y="954"/>
                      <a:pt x="502" y="954"/>
                    </a:cubicBezTo>
                    <a:cubicBezTo>
                      <a:pt x="502" y="954"/>
                      <a:pt x="508" y="968"/>
                      <a:pt x="516" y="968"/>
                    </a:cubicBezTo>
                    <a:cubicBezTo>
                      <a:pt x="524" y="968"/>
                      <a:pt x="531" y="961"/>
                      <a:pt x="532" y="965"/>
                    </a:cubicBezTo>
                    <a:cubicBezTo>
                      <a:pt x="533" y="969"/>
                      <a:pt x="541" y="981"/>
                      <a:pt x="552" y="986"/>
                    </a:cubicBezTo>
                    <a:cubicBezTo>
                      <a:pt x="563" y="991"/>
                      <a:pt x="579" y="992"/>
                      <a:pt x="579" y="992"/>
                    </a:cubicBezTo>
                    <a:cubicBezTo>
                      <a:pt x="579" y="992"/>
                      <a:pt x="588" y="1012"/>
                      <a:pt x="598" y="1013"/>
                    </a:cubicBezTo>
                    <a:cubicBezTo>
                      <a:pt x="608" y="1014"/>
                      <a:pt x="619" y="1009"/>
                      <a:pt x="630" y="1011"/>
                    </a:cubicBezTo>
                    <a:cubicBezTo>
                      <a:pt x="641" y="1013"/>
                      <a:pt x="661" y="1022"/>
                      <a:pt x="662" y="1032"/>
                    </a:cubicBezTo>
                    <a:cubicBezTo>
                      <a:pt x="663" y="1042"/>
                      <a:pt x="658" y="1045"/>
                      <a:pt x="662" y="1052"/>
                    </a:cubicBezTo>
                    <a:cubicBezTo>
                      <a:pt x="666" y="1059"/>
                      <a:pt x="673" y="1071"/>
                      <a:pt x="673" y="1071"/>
                    </a:cubicBezTo>
                    <a:cubicBezTo>
                      <a:pt x="675" y="1092"/>
                      <a:pt x="675" y="1092"/>
                      <a:pt x="675" y="1092"/>
                    </a:cubicBezTo>
                    <a:cubicBezTo>
                      <a:pt x="675" y="1092"/>
                      <a:pt x="660" y="1090"/>
                      <a:pt x="662" y="1096"/>
                    </a:cubicBezTo>
                    <a:cubicBezTo>
                      <a:pt x="664" y="1102"/>
                      <a:pt x="680" y="1116"/>
                      <a:pt x="680" y="1116"/>
                    </a:cubicBezTo>
                    <a:cubicBezTo>
                      <a:pt x="680" y="1116"/>
                      <a:pt x="670" y="1147"/>
                      <a:pt x="683" y="1156"/>
                    </a:cubicBezTo>
                    <a:cubicBezTo>
                      <a:pt x="696" y="1165"/>
                      <a:pt x="773" y="1163"/>
                      <a:pt x="773" y="1163"/>
                    </a:cubicBezTo>
                    <a:cubicBezTo>
                      <a:pt x="773" y="1163"/>
                      <a:pt x="762" y="1197"/>
                      <a:pt x="769" y="1206"/>
                    </a:cubicBezTo>
                    <a:cubicBezTo>
                      <a:pt x="776" y="1215"/>
                      <a:pt x="785" y="1216"/>
                      <a:pt x="796" y="1223"/>
                    </a:cubicBezTo>
                    <a:cubicBezTo>
                      <a:pt x="807" y="1230"/>
                      <a:pt x="816" y="1248"/>
                      <a:pt x="816" y="1262"/>
                    </a:cubicBezTo>
                    <a:cubicBezTo>
                      <a:pt x="816" y="1276"/>
                      <a:pt x="811" y="1302"/>
                      <a:pt x="811" y="1302"/>
                    </a:cubicBezTo>
                    <a:cubicBezTo>
                      <a:pt x="815" y="1310"/>
                      <a:pt x="815" y="1310"/>
                      <a:pt x="815" y="1310"/>
                    </a:cubicBezTo>
                    <a:cubicBezTo>
                      <a:pt x="815" y="1310"/>
                      <a:pt x="798" y="1337"/>
                      <a:pt x="800" y="1342"/>
                    </a:cubicBezTo>
                    <a:cubicBezTo>
                      <a:pt x="802" y="1347"/>
                      <a:pt x="814" y="1357"/>
                      <a:pt x="814" y="1357"/>
                    </a:cubicBezTo>
                    <a:cubicBezTo>
                      <a:pt x="814" y="1357"/>
                      <a:pt x="799" y="1365"/>
                      <a:pt x="799" y="1371"/>
                    </a:cubicBezTo>
                    <a:cubicBezTo>
                      <a:pt x="799" y="1377"/>
                      <a:pt x="808" y="1379"/>
                      <a:pt x="810" y="1386"/>
                    </a:cubicBezTo>
                    <a:cubicBezTo>
                      <a:pt x="812" y="1393"/>
                      <a:pt x="806" y="1402"/>
                      <a:pt x="810" y="1406"/>
                    </a:cubicBezTo>
                    <a:cubicBezTo>
                      <a:pt x="814" y="1410"/>
                      <a:pt x="819" y="1405"/>
                      <a:pt x="819" y="1414"/>
                    </a:cubicBezTo>
                    <a:cubicBezTo>
                      <a:pt x="819" y="1423"/>
                      <a:pt x="804" y="1459"/>
                      <a:pt x="820" y="1468"/>
                    </a:cubicBezTo>
                    <a:cubicBezTo>
                      <a:pt x="836" y="1477"/>
                      <a:pt x="880" y="1484"/>
                      <a:pt x="895" y="1481"/>
                    </a:cubicBezTo>
                    <a:cubicBezTo>
                      <a:pt x="910" y="1478"/>
                      <a:pt x="928" y="1478"/>
                      <a:pt x="932" y="1486"/>
                    </a:cubicBezTo>
                    <a:cubicBezTo>
                      <a:pt x="936" y="1494"/>
                      <a:pt x="932" y="1511"/>
                      <a:pt x="937" y="1531"/>
                    </a:cubicBezTo>
                    <a:cubicBezTo>
                      <a:pt x="942" y="1551"/>
                      <a:pt x="946" y="1572"/>
                      <a:pt x="957" y="1574"/>
                    </a:cubicBezTo>
                    <a:cubicBezTo>
                      <a:pt x="968" y="1576"/>
                      <a:pt x="972" y="1560"/>
                      <a:pt x="987" y="1564"/>
                    </a:cubicBezTo>
                    <a:cubicBezTo>
                      <a:pt x="1002" y="1568"/>
                      <a:pt x="1006" y="1576"/>
                      <a:pt x="1004" y="1596"/>
                    </a:cubicBezTo>
                    <a:cubicBezTo>
                      <a:pt x="1002" y="1616"/>
                      <a:pt x="1000" y="1626"/>
                      <a:pt x="998" y="1631"/>
                    </a:cubicBezTo>
                    <a:cubicBezTo>
                      <a:pt x="996" y="1636"/>
                      <a:pt x="995" y="1651"/>
                      <a:pt x="995" y="1651"/>
                    </a:cubicBezTo>
                    <a:cubicBezTo>
                      <a:pt x="998" y="1664"/>
                      <a:pt x="998" y="1664"/>
                      <a:pt x="998" y="1664"/>
                    </a:cubicBezTo>
                    <a:cubicBezTo>
                      <a:pt x="998" y="1664"/>
                      <a:pt x="1014" y="1653"/>
                      <a:pt x="1021" y="1657"/>
                    </a:cubicBezTo>
                    <a:cubicBezTo>
                      <a:pt x="1028" y="1661"/>
                      <a:pt x="1032" y="1682"/>
                      <a:pt x="1032" y="1682"/>
                    </a:cubicBezTo>
                    <a:cubicBezTo>
                      <a:pt x="1032" y="1682"/>
                      <a:pt x="1043" y="1681"/>
                      <a:pt x="1043" y="1690"/>
                    </a:cubicBezTo>
                    <a:cubicBezTo>
                      <a:pt x="1043" y="1699"/>
                      <a:pt x="1051" y="1737"/>
                      <a:pt x="1045" y="1743"/>
                    </a:cubicBezTo>
                    <a:cubicBezTo>
                      <a:pt x="1039" y="1749"/>
                      <a:pt x="1022" y="1751"/>
                      <a:pt x="1011" y="1756"/>
                    </a:cubicBezTo>
                    <a:cubicBezTo>
                      <a:pt x="1000" y="1761"/>
                      <a:pt x="1000" y="1779"/>
                      <a:pt x="1000" y="1779"/>
                    </a:cubicBezTo>
                    <a:cubicBezTo>
                      <a:pt x="979" y="1781"/>
                      <a:pt x="979" y="1781"/>
                      <a:pt x="979" y="1781"/>
                    </a:cubicBezTo>
                    <a:cubicBezTo>
                      <a:pt x="978" y="1792"/>
                      <a:pt x="978" y="1792"/>
                      <a:pt x="978" y="1792"/>
                    </a:cubicBezTo>
                    <a:cubicBezTo>
                      <a:pt x="972" y="1794"/>
                      <a:pt x="972" y="1794"/>
                      <a:pt x="972" y="1794"/>
                    </a:cubicBezTo>
                    <a:cubicBezTo>
                      <a:pt x="969" y="1810"/>
                      <a:pt x="969" y="1810"/>
                      <a:pt x="969" y="1810"/>
                    </a:cubicBezTo>
                    <a:cubicBezTo>
                      <a:pt x="953" y="1814"/>
                      <a:pt x="953" y="1814"/>
                      <a:pt x="953" y="1814"/>
                    </a:cubicBezTo>
                    <a:cubicBezTo>
                      <a:pt x="953" y="1814"/>
                      <a:pt x="950" y="1837"/>
                      <a:pt x="945" y="1842"/>
                    </a:cubicBezTo>
                    <a:cubicBezTo>
                      <a:pt x="940" y="1847"/>
                      <a:pt x="931" y="1852"/>
                      <a:pt x="931" y="1855"/>
                    </a:cubicBezTo>
                    <a:cubicBezTo>
                      <a:pt x="931" y="1858"/>
                      <a:pt x="928" y="1873"/>
                      <a:pt x="923" y="1878"/>
                    </a:cubicBezTo>
                    <a:cubicBezTo>
                      <a:pt x="918" y="1883"/>
                      <a:pt x="903" y="1882"/>
                      <a:pt x="903" y="1888"/>
                    </a:cubicBezTo>
                    <a:cubicBezTo>
                      <a:pt x="903" y="1894"/>
                      <a:pt x="899" y="1911"/>
                      <a:pt x="899" y="1911"/>
                    </a:cubicBezTo>
                    <a:cubicBezTo>
                      <a:pt x="915" y="1912"/>
                      <a:pt x="915" y="1912"/>
                      <a:pt x="915" y="1912"/>
                    </a:cubicBezTo>
                    <a:cubicBezTo>
                      <a:pt x="915" y="1912"/>
                      <a:pt x="921" y="1902"/>
                      <a:pt x="933" y="1904"/>
                    </a:cubicBezTo>
                    <a:cubicBezTo>
                      <a:pt x="945" y="1906"/>
                      <a:pt x="970" y="1933"/>
                      <a:pt x="970" y="1933"/>
                    </a:cubicBezTo>
                    <a:cubicBezTo>
                      <a:pt x="970" y="1933"/>
                      <a:pt x="980" y="1956"/>
                      <a:pt x="986" y="1956"/>
                    </a:cubicBezTo>
                    <a:cubicBezTo>
                      <a:pt x="992" y="1956"/>
                      <a:pt x="991" y="1942"/>
                      <a:pt x="1001" y="1945"/>
                    </a:cubicBezTo>
                    <a:cubicBezTo>
                      <a:pt x="1011" y="1948"/>
                      <a:pt x="1020" y="1964"/>
                      <a:pt x="1025" y="1967"/>
                    </a:cubicBezTo>
                    <a:cubicBezTo>
                      <a:pt x="1030" y="1970"/>
                      <a:pt x="1037" y="1969"/>
                      <a:pt x="1037" y="1969"/>
                    </a:cubicBezTo>
                    <a:cubicBezTo>
                      <a:pt x="1037" y="1969"/>
                      <a:pt x="1045" y="1976"/>
                      <a:pt x="1049" y="1978"/>
                    </a:cubicBezTo>
                    <a:cubicBezTo>
                      <a:pt x="1053" y="1980"/>
                      <a:pt x="1055" y="1993"/>
                      <a:pt x="1067" y="1997"/>
                    </a:cubicBezTo>
                    <a:cubicBezTo>
                      <a:pt x="1079" y="2001"/>
                      <a:pt x="1086" y="2000"/>
                      <a:pt x="1086" y="2000"/>
                    </a:cubicBezTo>
                    <a:cubicBezTo>
                      <a:pt x="1086" y="2000"/>
                      <a:pt x="1096" y="2024"/>
                      <a:pt x="1104" y="2029"/>
                    </a:cubicBezTo>
                    <a:cubicBezTo>
                      <a:pt x="1112" y="2034"/>
                      <a:pt x="1131" y="2033"/>
                      <a:pt x="1126" y="2042"/>
                    </a:cubicBezTo>
                    <a:cubicBezTo>
                      <a:pt x="1121" y="2051"/>
                      <a:pt x="1111" y="2064"/>
                      <a:pt x="1112" y="2071"/>
                    </a:cubicBezTo>
                    <a:cubicBezTo>
                      <a:pt x="1113" y="2078"/>
                      <a:pt x="1119" y="2078"/>
                      <a:pt x="1119" y="2078"/>
                    </a:cubicBezTo>
                    <a:cubicBezTo>
                      <a:pt x="1118" y="2099"/>
                      <a:pt x="1118" y="2099"/>
                      <a:pt x="1118" y="2099"/>
                    </a:cubicBezTo>
                    <a:cubicBezTo>
                      <a:pt x="1128" y="2098"/>
                      <a:pt x="1128" y="2098"/>
                      <a:pt x="1128" y="2098"/>
                    </a:cubicBezTo>
                    <a:cubicBezTo>
                      <a:pt x="1128" y="2096"/>
                      <a:pt x="1128" y="2096"/>
                      <a:pt x="1128" y="2096"/>
                    </a:cubicBezTo>
                    <a:cubicBezTo>
                      <a:pt x="1128" y="2096"/>
                      <a:pt x="1151" y="2070"/>
                      <a:pt x="1156" y="2061"/>
                    </a:cubicBezTo>
                    <a:cubicBezTo>
                      <a:pt x="1161" y="2052"/>
                      <a:pt x="1153" y="2031"/>
                      <a:pt x="1153" y="2031"/>
                    </a:cubicBezTo>
                    <a:cubicBezTo>
                      <a:pt x="1165" y="2013"/>
                      <a:pt x="1165" y="2013"/>
                      <a:pt x="1165" y="2013"/>
                    </a:cubicBezTo>
                    <a:cubicBezTo>
                      <a:pt x="1165" y="2013"/>
                      <a:pt x="1155" y="2005"/>
                      <a:pt x="1155" y="1995"/>
                    </a:cubicBezTo>
                    <a:cubicBezTo>
                      <a:pt x="1155" y="1985"/>
                      <a:pt x="1165" y="1984"/>
                      <a:pt x="1165" y="1984"/>
                    </a:cubicBezTo>
                    <a:cubicBezTo>
                      <a:pt x="1167" y="1968"/>
                      <a:pt x="1167" y="1968"/>
                      <a:pt x="1167" y="1968"/>
                    </a:cubicBezTo>
                    <a:cubicBezTo>
                      <a:pt x="1167" y="1968"/>
                      <a:pt x="1179" y="1966"/>
                      <a:pt x="1183" y="1962"/>
                    </a:cubicBezTo>
                    <a:cubicBezTo>
                      <a:pt x="1187" y="1958"/>
                      <a:pt x="1186" y="1944"/>
                      <a:pt x="1186" y="1936"/>
                    </a:cubicBezTo>
                    <a:cubicBezTo>
                      <a:pt x="1186" y="1928"/>
                      <a:pt x="1204" y="1911"/>
                      <a:pt x="1213" y="1909"/>
                    </a:cubicBezTo>
                    <a:cubicBezTo>
                      <a:pt x="1222" y="1907"/>
                      <a:pt x="1219" y="1931"/>
                      <a:pt x="1219" y="1931"/>
                    </a:cubicBezTo>
                    <a:cubicBezTo>
                      <a:pt x="1219" y="1931"/>
                      <a:pt x="1213" y="1941"/>
                      <a:pt x="1210" y="1943"/>
                    </a:cubicBezTo>
                    <a:cubicBezTo>
                      <a:pt x="1207" y="1945"/>
                      <a:pt x="1208" y="1956"/>
                      <a:pt x="1208" y="1956"/>
                    </a:cubicBezTo>
                    <a:cubicBezTo>
                      <a:pt x="1201" y="1960"/>
                      <a:pt x="1201" y="1960"/>
                      <a:pt x="1201" y="1960"/>
                    </a:cubicBezTo>
                    <a:cubicBezTo>
                      <a:pt x="1201" y="1969"/>
                      <a:pt x="1201" y="1969"/>
                      <a:pt x="1201" y="1969"/>
                    </a:cubicBezTo>
                    <a:cubicBezTo>
                      <a:pt x="1184" y="1987"/>
                      <a:pt x="1184" y="1987"/>
                      <a:pt x="1184" y="1987"/>
                    </a:cubicBezTo>
                    <a:cubicBezTo>
                      <a:pt x="1163" y="2002"/>
                      <a:pt x="1163" y="2002"/>
                      <a:pt x="1163" y="2002"/>
                    </a:cubicBezTo>
                    <a:cubicBezTo>
                      <a:pt x="1163" y="2002"/>
                      <a:pt x="1170" y="2008"/>
                      <a:pt x="1177" y="2006"/>
                    </a:cubicBezTo>
                    <a:cubicBezTo>
                      <a:pt x="1182" y="2005"/>
                      <a:pt x="1182" y="1993"/>
                      <a:pt x="1187" y="1990"/>
                    </a:cubicBezTo>
                    <a:cubicBezTo>
                      <a:pt x="1191" y="1986"/>
                      <a:pt x="1198" y="1989"/>
                      <a:pt x="1200" y="1987"/>
                    </a:cubicBezTo>
                    <a:cubicBezTo>
                      <a:pt x="1206" y="1978"/>
                      <a:pt x="1228" y="1944"/>
                      <a:pt x="1233" y="1920"/>
                    </a:cubicBezTo>
                    <a:cubicBezTo>
                      <a:pt x="1238" y="1896"/>
                      <a:pt x="1248" y="1874"/>
                      <a:pt x="1252" y="1860"/>
                    </a:cubicBezTo>
                    <a:cubicBezTo>
                      <a:pt x="1256" y="1846"/>
                      <a:pt x="1284" y="1829"/>
                      <a:pt x="1286" y="1825"/>
                    </a:cubicBezTo>
                    <a:cubicBezTo>
                      <a:pt x="1288" y="1821"/>
                      <a:pt x="1281" y="1811"/>
                      <a:pt x="1281" y="1811"/>
                    </a:cubicBezTo>
                    <a:cubicBezTo>
                      <a:pt x="1294" y="1802"/>
                      <a:pt x="1294" y="1802"/>
                      <a:pt x="1294" y="1802"/>
                    </a:cubicBezTo>
                    <a:cubicBezTo>
                      <a:pt x="1290" y="1778"/>
                      <a:pt x="1290" y="1778"/>
                      <a:pt x="1290" y="1778"/>
                    </a:cubicBezTo>
                    <a:cubicBezTo>
                      <a:pt x="1294" y="1764"/>
                      <a:pt x="1294" y="1764"/>
                      <a:pt x="1294" y="1764"/>
                    </a:cubicBezTo>
                    <a:cubicBezTo>
                      <a:pt x="1285" y="1759"/>
                      <a:pt x="1285" y="1759"/>
                      <a:pt x="1285" y="1759"/>
                    </a:cubicBezTo>
                    <a:cubicBezTo>
                      <a:pt x="1285" y="1759"/>
                      <a:pt x="1292" y="1750"/>
                      <a:pt x="1292" y="1742"/>
                    </a:cubicBezTo>
                    <a:cubicBezTo>
                      <a:pt x="1292" y="1734"/>
                      <a:pt x="1277" y="1728"/>
                      <a:pt x="1277" y="1728"/>
                    </a:cubicBezTo>
                    <a:cubicBezTo>
                      <a:pt x="1276" y="1705"/>
                      <a:pt x="1276" y="1705"/>
                      <a:pt x="1276" y="1705"/>
                    </a:cubicBezTo>
                    <a:cubicBezTo>
                      <a:pt x="1266" y="1694"/>
                      <a:pt x="1266" y="1694"/>
                      <a:pt x="1266" y="1694"/>
                    </a:cubicBezTo>
                    <a:cubicBezTo>
                      <a:pt x="1280" y="1695"/>
                      <a:pt x="1280" y="1695"/>
                      <a:pt x="1280" y="1695"/>
                    </a:cubicBezTo>
                    <a:cubicBezTo>
                      <a:pt x="1279" y="1678"/>
                      <a:pt x="1279" y="1678"/>
                      <a:pt x="1279" y="1678"/>
                    </a:cubicBezTo>
                    <a:cubicBezTo>
                      <a:pt x="1270" y="1673"/>
                      <a:pt x="1270" y="1673"/>
                      <a:pt x="1270" y="1673"/>
                    </a:cubicBezTo>
                    <a:cubicBezTo>
                      <a:pt x="1270" y="1673"/>
                      <a:pt x="1282" y="1670"/>
                      <a:pt x="1282" y="1665"/>
                    </a:cubicBezTo>
                    <a:cubicBezTo>
                      <a:pt x="1282" y="1660"/>
                      <a:pt x="1266" y="1650"/>
                      <a:pt x="1266" y="1650"/>
                    </a:cubicBezTo>
                    <a:cubicBezTo>
                      <a:pt x="1282" y="1639"/>
                      <a:pt x="1282" y="1639"/>
                      <a:pt x="1282" y="1639"/>
                    </a:cubicBezTo>
                    <a:cubicBezTo>
                      <a:pt x="1282" y="1639"/>
                      <a:pt x="1295" y="1653"/>
                      <a:pt x="1301" y="1652"/>
                    </a:cubicBezTo>
                    <a:cubicBezTo>
                      <a:pt x="1307" y="1651"/>
                      <a:pt x="1303" y="1639"/>
                      <a:pt x="1303" y="1639"/>
                    </a:cubicBezTo>
                    <a:cubicBezTo>
                      <a:pt x="1303" y="1639"/>
                      <a:pt x="1303" y="1627"/>
                      <a:pt x="1311" y="1617"/>
                    </a:cubicBezTo>
                    <a:cubicBezTo>
                      <a:pt x="1319" y="1607"/>
                      <a:pt x="1331" y="1610"/>
                      <a:pt x="1337" y="1605"/>
                    </a:cubicBezTo>
                    <a:cubicBezTo>
                      <a:pt x="1343" y="1600"/>
                      <a:pt x="1340" y="1596"/>
                      <a:pt x="1343" y="1589"/>
                    </a:cubicBezTo>
                    <a:cubicBezTo>
                      <a:pt x="1346" y="1582"/>
                      <a:pt x="1364" y="1579"/>
                      <a:pt x="1364" y="1579"/>
                    </a:cubicBezTo>
                    <a:cubicBezTo>
                      <a:pt x="1366" y="1571"/>
                      <a:pt x="1366" y="1571"/>
                      <a:pt x="1366" y="1571"/>
                    </a:cubicBezTo>
                    <a:cubicBezTo>
                      <a:pt x="1366" y="1571"/>
                      <a:pt x="1372" y="1574"/>
                      <a:pt x="1377" y="1573"/>
                    </a:cubicBezTo>
                    <a:cubicBezTo>
                      <a:pt x="1382" y="1572"/>
                      <a:pt x="1381" y="1560"/>
                      <a:pt x="1387" y="1559"/>
                    </a:cubicBezTo>
                    <a:cubicBezTo>
                      <a:pt x="1393" y="1558"/>
                      <a:pt x="1412" y="1561"/>
                      <a:pt x="1412" y="1561"/>
                    </a:cubicBezTo>
                    <a:cubicBezTo>
                      <a:pt x="1416" y="1571"/>
                      <a:pt x="1416" y="1571"/>
                      <a:pt x="1416" y="1571"/>
                    </a:cubicBezTo>
                    <a:cubicBezTo>
                      <a:pt x="1427" y="1569"/>
                      <a:pt x="1427" y="1569"/>
                      <a:pt x="1427" y="1569"/>
                    </a:cubicBezTo>
                    <a:cubicBezTo>
                      <a:pt x="1414" y="1554"/>
                      <a:pt x="1414" y="1554"/>
                      <a:pt x="1414" y="1554"/>
                    </a:cubicBezTo>
                    <a:cubicBezTo>
                      <a:pt x="1414" y="1554"/>
                      <a:pt x="1423" y="1550"/>
                      <a:pt x="1427" y="1545"/>
                    </a:cubicBezTo>
                    <a:cubicBezTo>
                      <a:pt x="1431" y="1540"/>
                      <a:pt x="1453" y="1539"/>
                      <a:pt x="1453" y="1539"/>
                    </a:cubicBezTo>
                    <a:cubicBezTo>
                      <a:pt x="1442" y="1529"/>
                      <a:pt x="1442" y="1529"/>
                      <a:pt x="1442" y="1529"/>
                    </a:cubicBezTo>
                    <a:cubicBezTo>
                      <a:pt x="1442" y="1529"/>
                      <a:pt x="1454" y="1519"/>
                      <a:pt x="1459" y="1519"/>
                    </a:cubicBezTo>
                    <a:cubicBezTo>
                      <a:pt x="1464" y="1519"/>
                      <a:pt x="1460" y="1535"/>
                      <a:pt x="1463" y="1535"/>
                    </a:cubicBezTo>
                    <a:cubicBezTo>
                      <a:pt x="1466" y="1535"/>
                      <a:pt x="1472" y="1518"/>
                      <a:pt x="1472" y="1518"/>
                    </a:cubicBezTo>
                    <a:cubicBezTo>
                      <a:pt x="1497" y="1523"/>
                      <a:pt x="1497" y="1523"/>
                      <a:pt x="1497" y="1523"/>
                    </a:cubicBezTo>
                    <a:cubicBezTo>
                      <a:pt x="1497" y="1523"/>
                      <a:pt x="1502" y="1503"/>
                      <a:pt x="1513" y="1502"/>
                    </a:cubicBezTo>
                    <a:cubicBezTo>
                      <a:pt x="1524" y="1501"/>
                      <a:pt x="1521" y="1523"/>
                      <a:pt x="1521" y="1523"/>
                    </a:cubicBezTo>
                    <a:cubicBezTo>
                      <a:pt x="1566" y="1518"/>
                      <a:pt x="1566" y="1518"/>
                      <a:pt x="1566" y="1518"/>
                    </a:cubicBezTo>
                    <a:cubicBezTo>
                      <a:pt x="1571" y="1506"/>
                      <a:pt x="1571" y="1506"/>
                      <a:pt x="1571" y="1506"/>
                    </a:cubicBezTo>
                    <a:cubicBezTo>
                      <a:pt x="1565" y="1499"/>
                      <a:pt x="1565" y="1499"/>
                      <a:pt x="1565" y="1499"/>
                    </a:cubicBezTo>
                    <a:cubicBezTo>
                      <a:pt x="1565" y="1499"/>
                      <a:pt x="1571" y="1491"/>
                      <a:pt x="1577" y="1482"/>
                    </a:cubicBezTo>
                    <a:cubicBezTo>
                      <a:pt x="1583" y="1473"/>
                      <a:pt x="1613" y="1468"/>
                      <a:pt x="1613" y="1468"/>
                    </a:cubicBezTo>
                    <a:cubicBezTo>
                      <a:pt x="1613" y="1468"/>
                      <a:pt x="1610" y="1455"/>
                      <a:pt x="1610" y="1452"/>
                    </a:cubicBezTo>
                    <a:cubicBezTo>
                      <a:pt x="1610" y="1449"/>
                      <a:pt x="1611" y="1408"/>
                      <a:pt x="1611" y="1408"/>
                    </a:cubicBezTo>
                    <a:cubicBezTo>
                      <a:pt x="1629" y="1388"/>
                      <a:pt x="1629" y="1388"/>
                      <a:pt x="1629" y="1388"/>
                    </a:cubicBezTo>
                    <a:cubicBezTo>
                      <a:pt x="1629" y="1372"/>
                      <a:pt x="1629" y="1372"/>
                      <a:pt x="1629" y="1372"/>
                    </a:cubicBezTo>
                    <a:cubicBezTo>
                      <a:pt x="1642" y="1369"/>
                      <a:pt x="1642" y="1369"/>
                      <a:pt x="1642" y="1369"/>
                    </a:cubicBezTo>
                    <a:cubicBezTo>
                      <a:pt x="1642" y="1347"/>
                      <a:pt x="1642" y="1347"/>
                      <a:pt x="1642" y="1347"/>
                    </a:cubicBezTo>
                    <a:cubicBezTo>
                      <a:pt x="1642" y="1347"/>
                      <a:pt x="1651" y="1342"/>
                      <a:pt x="1655" y="1342"/>
                    </a:cubicBezTo>
                    <a:cubicBezTo>
                      <a:pt x="1659" y="1342"/>
                      <a:pt x="1659" y="1317"/>
                      <a:pt x="1659" y="1317"/>
                    </a:cubicBezTo>
                    <a:cubicBezTo>
                      <a:pt x="1659" y="1317"/>
                      <a:pt x="1653" y="1288"/>
                      <a:pt x="1651" y="1273"/>
                    </a:cubicBezTo>
                    <a:cubicBezTo>
                      <a:pt x="1649" y="1258"/>
                      <a:pt x="1667" y="1246"/>
                      <a:pt x="1674" y="1240"/>
                    </a:cubicBezTo>
                    <a:cubicBezTo>
                      <a:pt x="1681" y="1234"/>
                      <a:pt x="1671" y="1213"/>
                      <a:pt x="1671" y="1213"/>
                    </a:cubicBezTo>
                    <a:cubicBezTo>
                      <a:pt x="1675" y="1175"/>
                      <a:pt x="1675" y="1175"/>
                      <a:pt x="1675" y="1175"/>
                    </a:cubicBezTo>
                    <a:cubicBezTo>
                      <a:pt x="1675" y="1175"/>
                      <a:pt x="1683" y="1145"/>
                      <a:pt x="1682" y="1134"/>
                    </a:cubicBezTo>
                    <a:cubicBezTo>
                      <a:pt x="1681" y="1123"/>
                      <a:pt x="1669" y="1065"/>
                      <a:pt x="1669" y="1065"/>
                    </a:cubicBezTo>
                    <a:cubicBezTo>
                      <a:pt x="1674" y="1041"/>
                      <a:pt x="1674" y="1041"/>
                      <a:pt x="1674" y="1041"/>
                    </a:cubicBezTo>
                    <a:cubicBezTo>
                      <a:pt x="1674" y="1041"/>
                      <a:pt x="1665" y="1010"/>
                      <a:pt x="1668" y="1002"/>
                    </a:cubicBezTo>
                    <a:cubicBezTo>
                      <a:pt x="1671" y="994"/>
                      <a:pt x="1682" y="984"/>
                      <a:pt x="1682" y="984"/>
                    </a:cubicBezTo>
                    <a:cubicBezTo>
                      <a:pt x="1674" y="972"/>
                      <a:pt x="1674" y="972"/>
                      <a:pt x="1674" y="972"/>
                    </a:cubicBezTo>
                    <a:cubicBezTo>
                      <a:pt x="1674" y="972"/>
                      <a:pt x="1681" y="962"/>
                      <a:pt x="1685" y="962"/>
                    </a:cubicBezTo>
                    <a:cubicBezTo>
                      <a:pt x="1689" y="962"/>
                      <a:pt x="1698" y="981"/>
                      <a:pt x="1698" y="981"/>
                    </a:cubicBezTo>
                    <a:cubicBezTo>
                      <a:pt x="1698" y="981"/>
                      <a:pt x="1720" y="961"/>
                      <a:pt x="1727" y="951"/>
                    </a:cubicBezTo>
                    <a:cubicBezTo>
                      <a:pt x="1734" y="941"/>
                      <a:pt x="1739" y="897"/>
                      <a:pt x="1739" y="897"/>
                    </a:cubicBezTo>
                    <a:cubicBezTo>
                      <a:pt x="1739" y="897"/>
                      <a:pt x="1745" y="893"/>
                      <a:pt x="1751" y="889"/>
                    </a:cubicBezTo>
                    <a:cubicBezTo>
                      <a:pt x="1757" y="885"/>
                      <a:pt x="1762" y="863"/>
                      <a:pt x="1762" y="863"/>
                    </a:cubicBezTo>
                    <a:cubicBezTo>
                      <a:pt x="1762" y="863"/>
                      <a:pt x="1775" y="856"/>
                      <a:pt x="1782" y="855"/>
                    </a:cubicBezTo>
                    <a:cubicBezTo>
                      <a:pt x="1789" y="854"/>
                      <a:pt x="1789" y="834"/>
                      <a:pt x="1789" y="834"/>
                    </a:cubicBezTo>
                    <a:cubicBezTo>
                      <a:pt x="1789" y="834"/>
                      <a:pt x="1803" y="829"/>
                      <a:pt x="1816" y="811"/>
                    </a:cubicBezTo>
                    <a:cubicBezTo>
                      <a:pt x="1829" y="793"/>
                      <a:pt x="1844" y="746"/>
                      <a:pt x="1844" y="746"/>
                    </a:cubicBezTo>
                    <a:cubicBezTo>
                      <a:pt x="1844" y="746"/>
                      <a:pt x="1856" y="733"/>
                      <a:pt x="1857" y="727"/>
                    </a:cubicBezTo>
                    <a:cubicBezTo>
                      <a:pt x="1858" y="721"/>
                      <a:pt x="1852" y="705"/>
                      <a:pt x="1852" y="705"/>
                    </a:cubicBezTo>
                    <a:cubicBezTo>
                      <a:pt x="1852" y="705"/>
                      <a:pt x="1855" y="684"/>
                      <a:pt x="1855" y="667"/>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139" name="Freeform 325"/>
              <p:cNvSpPr>
                <a:spLocks noEditPoints="1"/>
              </p:cNvSpPr>
              <p:nvPr/>
            </p:nvSpPr>
            <p:spPr bwMode="gray">
              <a:xfrm>
                <a:off x="8846645" y="1907737"/>
                <a:ext cx="284022" cy="744954"/>
              </a:xfrm>
              <a:custGeom>
                <a:avLst/>
                <a:gdLst>
                  <a:gd name="T0" fmla="*/ 550 w 771"/>
                  <a:gd name="T1" fmla="*/ 1864 h 2022"/>
                  <a:gd name="T2" fmla="*/ 572 w 771"/>
                  <a:gd name="T3" fmla="*/ 1906 h 2022"/>
                  <a:gd name="T4" fmla="*/ 567 w 771"/>
                  <a:gd name="T5" fmla="*/ 1954 h 2022"/>
                  <a:gd name="T6" fmla="*/ 690 w 771"/>
                  <a:gd name="T7" fmla="*/ 1981 h 2022"/>
                  <a:gd name="T8" fmla="*/ 658 w 771"/>
                  <a:gd name="T9" fmla="*/ 1993 h 2022"/>
                  <a:gd name="T10" fmla="*/ 617 w 771"/>
                  <a:gd name="T11" fmla="*/ 1988 h 2022"/>
                  <a:gd name="T12" fmla="*/ 663 w 771"/>
                  <a:gd name="T13" fmla="*/ 2010 h 2022"/>
                  <a:gd name="T14" fmla="*/ 500 w 771"/>
                  <a:gd name="T15" fmla="*/ 1974 h 2022"/>
                  <a:gd name="T16" fmla="*/ 526 w 771"/>
                  <a:gd name="T17" fmla="*/ 1935 h 2022"/>
                  <a:gd name="T18" fmla="*/ 471 w 771"/>
                  <a:gd name="T19" fmla="*/ 1945 h 2022"/>
                  <a:gd name="T20" fmla="*/ 397 w 771"/>
                  <a:gd name="T21" fmla="*/ 1867 h 2022"/>
                  <a:gd name="T22" fmla="*/ 345 w 771"/>
                  <a:gd name="T23" fmla="*/ 1873 h 2022"/>
                  <a:gd name="T24" fmla="*/ 355 w 771"/>
                  <a:gd name="T25" fmla="*/ 1822 h 2022"/>
                  <a:gd name="T26" fmla="*/ 326 w 771"/>
                  <a:gd name="T27" fmla="*/ 1841 h 2022"/>
                  <a:gd name="T28" fmla="*/ 342 w 771"/>
                  <a:gd name="T29" fmla="*/ 1820 h 2022"/>
                  <a:gd name="T30" fmla="*/ 287 w 771"/>
                  <a:gd name="T31" fmla="*/ 1789 h 2022"/>
                  <a:gd name="T32" fmla="*/ 267 w 771"/>
                  <a:gd name="T33" fmla="*/ 1739 h 2022"/>
                  <a:gd name="T34" fmla="*/ 257 w 771"/>
                  <a:gd name="T35" fmla="*/ 1697 h 2022"/>
                  <a:gd name="T36" fmla="*/ 208 w 771"/>
                  <a:gd name="T37" fmla="*/ 1688 h 2022"/>
                  <a:gd name="T38" fmla="*/ 144 w 771"/>
                  <a:gd name="T39" fmla="*/ 1339 h 2022"/>
                  <a:gd name="T40" fmla="*/ 163 w 771"/>
                  <a:gd name="T41" fmla="*/ 1391 h 2022"/>
                  <a:gd name="T42" fmla="*/ 186 w 771"/>
                  <a:gd name="T43" fmla="*/ 1483 h 2022"/>
                  <a:gd name="T44" fmla="*/ 212 w 771"/>
                  <a:gd name="T45" fmla="*/ 1463 h 2022"/>
                  <a:gd name="T46" fmla="*/ 143 w 771"/>
                  <a:gd name="T47" fmla="*/ 1440 h 2022"/>
                  <a:gd name="T48" fmla="*/ 498 w 771"/>
                  <a:gd name="T49" fmla="*/ 1874 h 2022"/>
                  <a:gd name="T50" fmla="*/ 449 w 771"/>
                  <a:gd name="T51" fmla="*/ 1842 h 2022"/>
                  <a:gd name="T52" fmla="*/ 338 w 771"/>
                  <a:gd name="T53" fmla="*/ 1747 h 2022"/>
                  <a:gd name="T54" fmla="*/ 317 w 771"/>
                  <a:gd name="T55" fmla="*/ 1650 h 2022"/>
                  <a:gd name="T56" fmla="*/ 304 w 771"/>
                  <a:gd name="T57" fmla="*/ 1533 h 2022"/>
                  <a:gd name="T58" fmla="*/ 272 w 771"/>
                  <a:gd name="T59" fmla="*/ 1443 h 2022"/>
                  <a:gd name="T60" fmla="*/ 215 w 771"/>
                  <a:gd name="T61" fmla="*/ 1320 h 2022"/>
                  <a:gd name="T62" fmla="*/ 187 w 771"/>
                  <a:gd name="T63" fmla="*/ 1196 h 2022"/>
                  <a:gd name="T64" fmla="*/ 165 w 771"/>
                  <a:gd name="T65" fmla="*/ 1085 h 2022"/>
                  <a:gd name="T66" fmla="*/ 166 w 771"/>
                  <a:gd name="T67" fmla="*/ 954 h 2022"/>
                  <a:gd name="T68" fmla="*/ 142 w 771"/>
                  <a:gd name="T69" fmla="*/ 815 h 2022"/>
                  <a:gd name="T70" fmla="*/ 109 w 771"/>
                  <a:gd name="T71" fmla="*/ 685 h 2022"/>
                  <a:gd name="T72" fmla="*/ 162 w 771"/>
                  <a:gd name="T73" fmla="*/ 498 h 2022"/>
                  <a:gd name="T74" fmla="*/ 184 w 771"/>
                  <a:gd name="T75" fmla="*/ 293 h 2022"/>
                  <a:gd name="T76" fmla="*/ 97 w 771"/>
                  <a:gd name="T77" fmla="*/ 161 h 2022"/>
                  <a:gd name="T78" fmla="*/ 45 w 771"/>
                  <a:gd name="T79" fmla="*/ 22 h 2022"/>
                  <a:gd name="T80" fmla="*/ 24 w 771"/>
                  <a:gd name="T81" fmla="*/ 182 h 2022"/>
                  <a:gd name="T82" fmla="*/ 47 w 771"/>
                  <a:gd name="T83" fmla="*/ 417 h 2022"/>
                  <a:gd name="T84" fmla="*/ 34 w 771"/>
                  <a:gd name="T85" fmla="*/ 559 h 2022"/>
                  <a:gd name="T86" fmla="*/ 47 w 771"/>
                  <a:gd name="T87" fmla="*/ 720 h 2022"/>
                  <a:gd name="T88" fmla="*/ 82 w 771"/>
                  <a:gd name="T89" fmla="*/ 947 h 2022"/>
                  <a:gd name="T90" fmla="*/ 72 w 771"/>
                  <a:gd name="T91" fmla="*/ 1102 h 2022"/>
                  <a:gd name="T92" fmla="*/ 129 w 771"/>
                  <a:gd name="T93" fmla="*/ 1299 h 2022"/>
                  <a:gd name="T94" fmla="*/ 193 w 771"/>
                  <a:gd name="T95" fmla="*/ 1313 h 2022"/>
                  <a:gd name="T96" fmla="*/ 212 w 771"/>
                  <a:gd name="T97" fmla="*/ 1403 h 2022"/>
                  <a:gd name="T98" fmla="*/ 252 w 771"/>
                  <a:gd name="T99" fmla="*/ 1497 h 2022"/>
                  <a:gd name="T100" fmla="*/ 214 w 771"/>
                  <a:gd name="T101" fmla="*/ 1535 h 2022"/>
                  <a:gd name="T102" fmla="*/ 176 w 771"/>
                  <a:gd name="T103" fmla="*/ 1528 h 2022"/>
                  <a:gd name="T104" fmla="*/ 214 w 771"/>
                  <a:gd name="T105" fmla="*/ 1567 h 2022"/>
                  <a:gd name="T106" fmla="*/ 257 w 771"/>
                  <a:gd name="T107" fmla="*/ 1604 h 2022"/>
                  <a:gd name="T108" fmla="*/ 265 w 771"/>
                  <a:gd name="T109" fmla="*/ 1686 h 2022"/>
                  <a:gd name="T110" fmla="*/ 298 w 771"/>
                  <a:gd name="T111" fmla="*/ 1731 h 2022"/>
                  <a:gd name="T112" fmla="*/ 331 w 771"/>
                  <a:gd name="T113" fmla="*/ 1762 h 2022"/>
                  <a:gd name="T114" fmla="*/ 407 w 771"/>
                  <a:gd name="T115" fmla="*/ 1821 h 2022"/>
                  <a:gd name="T116" fmla="*/ 434 w 771"/>
                  <a:gd name="T117" fmla="*/ 1876 h 2022"/>
                  <a:gd name="T118" fmla="*/ 459 w 771"/>
                  <a:gd name="T119" fmla="*/ 1893 h 2022"/>
                  <a:gd name="T120" fmla="*/ 428 w 771"/>
                  <a:gd name="T121" fmla="*/ 1927 h 2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71" h="2022">
                    <a:moveTo>
                      <a:pt x="677" y="1942"/>
                    </a:moveTo>
                    <a:cubicBezTo>
                      <a:pt x="625" y="1916"/>
                      <a:pt x="625" y="1903"/>
                      <a:pt x="625" y="1903"/>
                    </a:cubicBezTo>
                    <a:cubicBezTo>
                      <a:pt x="602" y="1903"/>
                      <a:pt x="602" y="1903"/>
                      <a:pt x="602" y="1903"/>
                    </a:cubicBezTo>
                    <a:cubicBezTo>
                      <a:pt x="606" y="1892"/>
                      <a:pt x="606" y="1892"/>
                      <a:pt x="606" y="1892"/>
                    </a:cubicBezTo>
                    <a:cubicBezTo>
                      <a:pt x="580" y="1866"/>
                      <a:pt x="580" y="1866"/>
                      <a:pt x="580" y="1866"/>
                    </a:cubicBezTo>
                    <a:cubicBezTo>
                      <a:pt x="559" y="1872"/>
                      <a:pt x="559" y="1872"/>
                      <a:pt x="559" y="1872"/>
                    </a:cubicBezTo>
                    <a:cubicBezTo>
                      <a:pt x="550" y="1864"/>
                      <a:pt x="550" y="1864"/>
                      <a:pt x="550" y="1864"/>
                    </a:cubicBezTo>
                    <a:cubicBezTo>
                      <a:pt x="543" y="1876"/>
                      <a:pt x="543" y="1876"/>
                      <a:pt x="543" y="1876"/>
                    </a:cubicBezTo>
                    <a:cubicBezTo>
                      <a:pt x="530" y="1879"/>
                      <a:pt x="530" y="1879"/>
                      <a:pt x="530" y="1879"/>
                    </a:cubicBezTo>
                    <a:cubicBezTo>
                      <a:pt x="531" y="1890"/>
                      <a:pt x="531" y="1890"/>
                      <a:pt x="531" y="1890"/>
                    </a:cubicBezTo>
                    <a:cubicBezTo>
                      <a:pt x="520" y="1892"/>
                      <a:pt x="520" y="1892"/>
                      <a:pt x="520" y="1892"/>
                    </a:cubicBezTo>
                    <a:cubicBezTo>
                      <a:pt x="521" y="1910"/>
                      <a:pt x="521" y="1910"/>
                      <a:pt x="521" y="1910"/>
                    </a:cubicBezTo>
                    <a:cubicBezTo>
                      <a:pt x="534" y="1923"/>
                      <a:pt x="557" y="1900"/>
                      <a:pt x="557" y="1900"/>
                    </a:cubicBezTo>
                    <a:cubicBezTo>
                      <a:pt x="572" y="1906"/>
                      <a:pt x="572" y="1906"/>
                      <a:pt x="572" y="1906"/>
                    </a:cubicBezTo>
                    <a:cubicBezTo>
                      <a:pt x="572" y="1919"/>
                      <a:pt x="572" y="1919"/>
                      <a:pt x="572" y="1919"/>
                    </a:cubicBezTo>
                    <a:cubicBezTo>
                      <a:pt x="572" y="1919"/>
                      <a:pt x="541" y="1934"/>
                      <a:pt x="552" y="1938"/>
                    </a:cubicBezTo>
                    <a:cubicBezTo>
                      <a:pt x="562" y="1942"/>
                      <a:pt x="615" y="1960"/>
                      <a:pt x="615" y="1960"/>
                    </a:cubicBezTo>
                    <a:cubicBezTo>
                      <a:pt x="605" y="1974"/>
                      <a:pt x="605" y="1974"/>
                      <a:pt x="605" y="1974"/>
                    </a:cubicBezTo>
                    <a:cubicBezTo>
                      <a:pt x="605" y="1974"/>
                      <a:pt x="602" y="1961"/>
                      <a:pt x="592" y="1961"/>
                    </a:cubicBezTo>
                    <a:cubicBezTo>
                      <a:pt x="582" y="1961"/>
                      <a:pt x="579" y="1968"/>
                      <a:pt x="579" y="1968"/>
                    </a:cubicBezTo>
                    <a:cubicBezTo>
                      <a:pt x="567" y="1954"/>
                      <a:pt x="567" y="1954"/>
                      <a:pt x="567" y="1954"/>
                    </a:cubicBezTo>
                    <a:cubicBezTo>
                      <a:pt x="556" y="1958"/>
                      <a:pt x="556" y="1958"/>
                      <a:pt x="556" y="1958"/>
                    </a:cubicBezTo>
                    <a:cubicBezTo>
                      <a:pt x="565" y="1965"/>
                      <a:pt x="565" y="1965"/>
                      <a:pt x="565" y="1965"/>
                    </a:cubicBezTo>
                    <a:cubicBezTo>
                      <a:pt x="544" y="1962"/>
                      <a:pt x="544" y="1962"/>
                      <a:pt x="544" y="1962"/>
                    </a:cubicBezTo>
                    <a:cubicBezTo>
                      <a:pt x="544" y="1962"/>
                      <a:pt x="550" y="1978"/>
                      <a:pt x="566" y="1978"/>
                    </a:cubicBezTo>
                    <a:cubicBezTo>
                      <a:pt x="582" y="1978"/>
                      <a:pt x="595" y="1978"/>
                      <a:pt x="595" y="1978"/>
                    </a:cubicBezTo>
                    <a:cubicBezTo>
                      <a:pt x="595" y="1978"/>
                      <a:pt x="611" y="1984"/>
                      <a:pt x="621" y="1983"/>
                    </a:cubicBezTo>
                    <a:cubicBezTo>
                      <a:pt x="631" y="1981"/>
                      <a:pt x="676" y="1981"/>
                      <a:pt x="690" y="1981"/>
                    </a:cubicBezTo>
                    <a:cubicBezTo>
                      <a:pt x="705" y="1981"/>
                      <a:pt x="725" y="1994"/>
                      <a:pt x="725" y="1994"/>
                    </a:cubicBezTo>
                    <a:cubicBezTo>
                      <a:pt x="746" y="1983"/>
                      <a:pt x="746" y="1983"/>
                      <a:pt x="746" y="1983"/>
                    </a:cubicBezTo>
                    <a:cubicBezTo>
                      <a:pt x="758" y="1987"/>
                      <a:pt x="758" y="1987"/>
                      <a:pt x="758" y="1987"/>
                    </a:cubicBezTo>
                    <a:cubicBezTo>
                      <a:pt x="770" y="1986"/>
                      <a:pt x="770" y="1986"/>
                      <a:pt x="770" y="1986"/>
                    </a:cubicBezTo>
                    <a:cubicBezTo>
                      <a:pt x="771" y="1970"/>
                      <a:pt x="771" y="1970"/>
                      <a:pt x="771" y="1970"/>
                    </a:cubicBezTo>
                    <a:cubicBezTo>
                      <a:pt x="771" y="1970"/>
                      <a:pt x="729" y="1968"/>
                      <a:pt x="677" y="1942"/>
                    </a:cubicBezTo>
                    <a:close/>
                    <a:moveTo>
                      <a:pt x="658" y="1993"/>
                    </a:moveTo>
                    <a:cubicBezTo>
                      <a:pt x="676" y="2003"/>
                      <a:pt x="676" y="2003"/>
                      <a:pt x="676" y="2003"/>
                    </a:cubicBezTo>
                    <a:cubicBezTo>
                      <a:pt x="712" y="2006"/>
                      <a:pt x="712" y="2006"/>
                      <a:pt x="712" y="2006"/>
                    </a:cubicBezTo>
                    <a:cubicBezTo>
                      <a:pt x="693" y="1988"/>
                      <a:pt x="693" y="1988"/>
                      <a:pt x="693" y="1988"/>
                    </a:cubicBezTo>
                    <a:lnTo>
                      <a:pt x="658" y="1993"/>
                    </a:lnTo>
                    <a:close/>
                    <a:moveTo>
                      <a:pt x="638" y="1997"/>
                    </a:moveTo>
                    <a:cubicBezTo>
                      <a:pt x="644" y="1991"/>
                      <a:pt x="644" y="1991"/>
                      <a:pt x="644" y="1991"/>
                    </a:cubicBezTo>
                    <a:cubicBezTo>
                      <a:pt x="617" y="1988"/>
                      <a:pt x="617" y="1988"/>
                      <a:pt x="617" y="1988"/>
                    </a:cubicBezTo>
                    <a:cubicBezTo>
                      <a:pt x="593" y="1988"/>
                      <a:pt x="593" y="1988"/>
                      <a:pt x="593" y="1988"/>
                    </a:cubicBezTo>
                    <a:cubicBezTo>
                      <a:pt x="602" y="2012"/>
                      <a:pt x="602" y="2012"/>
                      <a:pt x="602" y="2012"/>
                    </a:cubicBezTo>
                    <a:cubicBezTo>
                      <a:pt x="625" y="2014"/>
                      <a:pt x="625" y="2014"/>
                      <a:pt x="625" y="2014"/>
                    </a:cubicBezTo>
                    <a:cubicBezTo>
                      <a:pt x="619" y="2004"/>
                      <a:pt x="619" y="2004"/>
                      <a:pt x="619" y="2004"/>
                    </a:cubicBezTo>
                    <a:cubicBezTo>
                      <a:pt x="625" y="2000"/>
                      <a:pt x="625" y="2000"/>
                      <a:pt x="625" y="2000"/>
                    </a:cubicBezTo>
                    <a:cubicBezTo>
                      <a:pt x="632" y="2010"/>
                      <a:pt x="632" y="2010"/>
                      <a:pt x="632" y="2010"/>
                    </a:cubicBezTo>
                    <a:cubicBezTo>
                      <a:pt x="663" y="2010"/>
                      <a:pt x="663" y="2010"/>
                      <a:pt x="663" y="2010"/>
                    </a:cubicBezTo>
                    <a:cubicBezTo>
                      <a:pt x="673" y="2022"/>
                      <a:pt x="673" y="2022"/>
                      <a:pt x="673" y="2022"/>
                    </a:cubicBezTo>
                    <a:cubicBezTo>
                      <a:pt x="686" y="2022"/>
                      <a:pt x="686" y="2022"/>
                      <a:pt x="686" y="2022"/>
                    </a:cubicBezTo>
                    <a:cubicBezTo>
                      <a:pt x="666" y="2001"/>
                      <a:pt x="666" y="2001"/>
                      <a:pt x="666" y="2001"/>
                    </a:cubicBezTo>
                    <a:lnTo>
                      <a:pt x="638" y="1997"/>
                    </a:lnTo>
                    <a:close/>
                    <a:moveTo>
                      <a:pt x="537" y="1967"/>
                    </a:moveTo>
                    <a:cubicBezTo>
                      <a:pt x="495" y="1962"/>
                      <a:pt x="495" y="1962"/>
                      <a:pt x="495" y="1962"/>
                    </a:cubicBezTo>
                    <a:cubicBezTo>
                      <a:pt x="500" y="1974"/>
                      <a:pt x="500" y="1974"/>
                      <a:pt x="500" y="1974"/>
                    </a:cubicBezTo>
                    <a:cubicBezTo>
                      <a:pt x="527" y="1973"/>
                      <a:pt x="527" y="1973"/>
                      <a:pt x="527" y="1973"/>
                    </a:cubicBezTo>
                    <a:cubicBezTo>
                      <a:pt x="537" y="1987"/>
                      <a:pt x="537" y="1987"/>
                      <a:pt x="537" y="1987"/>
                    </a:cubicBezTo>
                    <a:cubicBezTo>
                      <a:pt x="575" y="2003"/>
                      <a:pt x="575" y="2003"/>
                      <a:pt x="575" y="2003"/>
                    </a:cubicBezTo>
                    <a:cubicBezTo>
                      <a:pt x="552" y="1983"/>
                      <a:pt x="552" y="1983"/>
                      <a:pt x="552" y="1983"/>
                    </a:cubicBezTo>
                    <a:lnTo>
                      <a:pt x="537" y="1967"/>
                    </a:lnTo>
                    <a:close/>
                    <a:moveTo>
                      <a:pt x="534" y="1924"/>
                    </a:moveTo>
                    <a:cubicBezTo>
                      <a:pt x="526" y="1935"/>
                      <a:pt x="526" y="1935"/>
                      <a:pt x="526" y="1935"/>
                    </a:cubicBezTo>
                    <a:cubicBezTo>
                      <a:pt x="530" y="1955"/>
                      <a:pt x="530" y="1955"/>
                      <a:pt x="530" y="1955"/>
                    </a:cubicBezTo>
                    <a:cubicBezTo>
                      <a:pt x="546" y="1949"/>
                      <a:pt x="546" y="1949"/>
                      <a:pt x="546" y="1949"/>
                    </a:cubicBezTo>
                    <a:lnTo>
                      <a:pt x="534" y="1924"/>
                    </a:lnTo>
                    <a:close/>
                    <a:moveTo>
                      <a:pt x="515" y="1954"/>
                    </a:moveTo>
                    <a:cubicBezTo>
                      <a:pt x="513" y="1942"/>
                      <a:pt x="513" y="1942"/>
                      <a:pt x="513" y="1942"/>
                    </a:cubicBezTo>
                    <a:cubicBezTo>
                      <a:pt x="479" y="1934"/>
                      <a:pt x="479" y="1934"/>
                      <a:pt x="479" y="1934"/>
                    </a:cubicBezTo>
                    <a:cubicBezTo>
                      <a:pt x="471" y="1945"/>
                      <a:pt x="471" y="1945"/>
                      <a:pt x="471" y="1945"/>
                    </a:cubicBezTo>
                    <a:cubicBezTo>
                      <a:pt x="472" y="1958"/>
                      <a:pt x="472" y="1958"/>
                      <a:pt x="472" y="1958"/>
                    </a:cubicBezTo>
                    <a:cubicBezTo>
                      <a:pt x="495" y="1949"/>
                      <a:pt x="495" y="1949"/>
                      <a:pt x="495" y="1949"/>
                    </a:cubicBezTo>
                    <a:lnTo>
                      <a:pt x="515" y="1954"/>
                    </a:lnTo>
                    <a:close/>
                    <a:moveTo>
                      <a:pt x="407" y="1848"/>
                    </a:moveTo>
                    <a:cubicBezTo>
                      <a:pt x="407" y="1848"/>
                      <a:pt x="381" y="1835"/>
                      <a:pt x="378" y="1847"/>
                    </a:cubicBezTo>
                    <a:cubicBezTo>
                      <a:pt x="375" y="1859"/>
                      <a:pt x="371" y="1874"/>
                      <a:pt x="375" y="1874"/>
                    </a:cubicBezTo>
                    <a:cubicBezTo>
                      <a:pt x="380" y="1874"/>
                      <a:pt x="397" y="1867"/>
                      <a:pt x="397" y="1867"/>
                    </a:cubicBezTo>
                    <a:cubicBezTo>
                      <a:pt x="399" y="1883"/>
                      <a:pt x="399" y="1883"/>
                      <a:pt x="399" y="1883"/>
                    </a:cubicBezTo>
                    <a:cubicBezTo>
                      <a:pt x="420" y="1873"/>
                      <a:pt x="420" y="1873"/>
                      <a:pt x="420" y="1873"/>
                    </a:cubicBezTo>
                    <a:cubicBezTo>
                      <a:pt x="409" y="1863"/>
                      <a:pt x="409" y="1863"/>
                      <a:pt x="409" y="1863"/>
                    </a:cubicBezTo>
                    <a:cubicBezTo>
                      <a:pt x="413" y="1851"/>
                      <a:pt x="413" y="1851"/>
                      <a:pt x="413" y="1851"/>
                    </a:cubicBezTo>
                    <a:lnTo>
                      <a:pt x="407" y="1848"/>
                    </a:lnTo>
                    <a:close/>
                    <a:moveTo>
                      <a:pt x="368" y="1886"/>
                    </a:moveTo>
                    <a:cubicBezTo>
                      <a:pt x="345" y="1873"/>
                      <a:pt x="345" y="1873"/>
                      <a:pt x="345" y="1873"/>
                    </a:cubicBezTo>
                    <a:cubicBezTo>
                      <a:pt x="362" y="1892"/>
                      <a:pt x="362" y="1892"/>
                      <a:pt x="362" y="1892"/>
                    </a:cubicBezTo>
                    <a:cubicBezTo>
                      <a:pt x="393" y="1896"/>
                      <a:pt x="393" y="1896"/>
                      <a:pt x="393" y="1896"/>
                    </a:cubicBezTo>
                    <a:cubicBezTo>
                      <a:pt x="404" y="1903"/>
                      <a:pt x="404" y="1903"/>
                      <a:pt x="404" y="1903"/>
                    </a:cubicBezTo>
                    <a:cubicBezTo>
                      <a:pt x="393" y="1889"/>
                      <a:pt x="393" y="1889"/>
                      <a:pt x="393" y="1889"/>
                    </a:cubicBezTo>
                    <a:lnTo>
                      <a:pt x="368" y="1886"/>
                    </a:lnTo>
                    <a:close/>
                    <a:moveTo>
                      <a:pt x="368" y="1835"/>
                    </a:moveTo>
                    <a:cubicBezTo>
                      <a:pt x="355" y="1822"/>
                      <a:pt x="355" y="1822"/>
                      <a:pt x="355" y="1822"/>
                    </a:cubicBezTo>
                    <a:cubicBezTo>
                      <a:pt x="351" y="1844"/>
                      <a:pt x="351" y="1844"/>
                      <a:pt x="351" y="1844"/>
                    </a:cubicBezTo>
                    <a:cubicBezTo>
                      <a:pt x="336" y="1848"/>
                      <a:pt x="336" y="1848"/>
                      <a:pt x="336" y="1848"/>
                    </a:cubicBezTo>
                    <a:cubicBezTo>
                      <a:pt x="365" y="1860"/>
                      <a:pt x="365" y="1860"/>
                      <a:pt x="365" y="1860"/>
                    </a:cubicBezTo>
                    <a:lnTo>
                      <a:pt x="368" y="1835"/>
                    </a:lnTo>
                    <a:close/>
                    <a:moveTo>
                      <a:pt x="296" y="1827"/>
                    </a:moveTo>
                    <a:cubicBezTo>
                      <a:pt x="319" y="1848"/>
                      <a:pt x="319" y="1848"/>
                      <a:pt x="319" y="1848"/>
                    </a:cubicBezTo>
                    <a:cubicBezTo>
                      <a:pt x="326" y="1841"/>
                      <a:pt x="326" y="1841"/>
                      <a:pt x="326" y="1841"/>
                    </a:cubicBezTo>
                    <a:cubicBezTo>
                      <a:pt x="306" y="1818"/>
                      <a:pt x="306" y="1818"/>
                      <a:pt x="306" y="1818"/>
                    </a:cubicBezTo>
                    <a:lnTo>
                      <a:pt x="296" y="1827"/>
                    </a:lnTo>
                    <a:close/>
                    <a:moveTo>
                      <a:pt x="342" y="1820"/>
                    </a:moveTo>
                    <a:cubicBezTo>
                      <a:pt x="335" y="1814"/>
                      <a:pt x="335" y="1814"/>
                      <a:pt x="335" y="1814"/>
                    </a:cubicBezTo>
                    <a:cubicBezTo>
                      <a:pt x="329" y="1824"/>
                      <a:pt x="329" y="1824"/>
                      <a:pt x="329" y="1824"/>
                    </a:cubicBezTo>
                    <a:cubicBezTo>
                      <a:pt x="336" y="1833"/>
                      <a:pt x="336" y="1833"/>
                      <a:pt x="336" y="1833"/>
                    </a:cubicBezTo>
                    <a:lnTo>
                      <a:pt x="342" y="1820"/>
                    </a:lnTo>
                    <a:close/>
                    <a:moveTo>
                      <a:pt x="303" y="1805"/>
                    </a:moveTo>
                    <a:cubicBezTo>
                      <a:pt x="306" y="1788"/>
                      <a:pt x="306" y="1788"/>
                      <a:pt x="306" y="1788"/>
                    </a:cubicBezTo>
                    <a:cubicBezTo>
                      <a:pt x="303" y="1763"/>
                      <a:pt x="303" y="1763"/>
                      <a:pt x="303" y="1763"/>
                    </a:cubicBezTo>
                    <a:cubicBezTo>
                      <a:pt x="292" y="1759"/>
                      <a:pt x="292" y="1759"/>
                      <a:pt x="292" y="1759"/>
                    </a:cubicBezTo>
                    <a:cubicBezTo>
                      <a:pt x="292" y="1770"/>
                      <a:pt x="292" y="1770"/>
                      <a:pt x="292" y="1770"/>
                    </a:cubicBezTo>
                    <a:cubicBezTo>
                      <a:pt x="270" y="1766"/>
                      <a:pt x="270" y="1766"/>
                      <a:pt x="270" y="1766"/>
                    </a:cubicBezTo>
                    <a:cubicBezTo>
                      <a:pt x="287" y="1789"/>
                      <a:pt x="287" y="1789"/>
                      <a:pt x="287" y="1789"/>
                    </a:cubicBezTo>
                    <a:cubicBezTo>
                      <a:pt x="283" y="1818"/>
                      <a:pt x="283" y="1818"/>
                      <a:pt x="283" y="1818"/>
                    </a:cubicBezTo>
                    <a:lnTo>
                      <a:pt x="303" y="1805"/>
                    </a:lnTo>
                    <a:close/>
                    <a:moveTo>
                      <a:pt x="243" y="1752"/>
                    </a:moveTo>
                    <a:cubicBezTo>
                      <a:pt x="254" y="1753"/>
                      <a:pt x="254" y="1753"/>
                      <a:pt x="254" y="1753"/>
                    </a:cubicBezTo>
                    <a:cubicBezTo>
                      <a:pt x="261" y="1775"/>
                      <a:pt x="261" y="1775"/>
                      <a:pt x="261" y="1775"/>
                    </a:cubicBezTo>
                    <a:cubicBezTo>
                      <a:pt x="266" y="1755"/>
                      <a:pt x="266" y="1755"/>
                      <a:pt x="266" y="1755"/>
                    </a:cubicBezTo>
                    <a:cubicBezTo>
                      <a:pt x="267" y="1739"/>
                      <a:pt x="267" y="1739"/>
                      <a:pt x="267" y="1739"/>
                    </a:cubicBezTo>
                    <a:cubicBezTo>
                      <a:pt x="250" y="1734"/>
                      <a:pt x="250" y="1734"/>
                      <a:pt x="250" y="1734"/>
                    </a:cubicBezTo>
                    <a:lnTo>
                      <a:pt x="243" y="1752"/>
                    </a:lnTo>
                    <a:close/>
                    <a:moveTo>
                      <a:pt x="248" y="1727"/>
                    </a:moveTo>
                    <a:cubicBezTo>
                      <a:pt x="253" y="1726"/>
                      <a:pt x="256" y="1717"/>
                      <a:pt x="256" y="1717"/>
                    </a:cubicBezTo>
                    <a:cubicBezTo>
                      <a:pt x="276" y="1734"/>
                      <a:pt x="276" y="1734"/>
                      <a:pt x="276" y="1734"/>
                    </a:cubicBezTo>
                    <a:cubicBezTo>
                      <a:pt x="277" y="1718"/>
                      <a:pt x="277" y="1718"/>
                      <a:pt x="277" y="1718"/>
                    </a:cubicBezTo>
                    <a:cubicBezTo>
                      <a:pt x="257" y="1697"/>
                      <a:pt x="257" y="1697"/>
                      <a:pt x="257" y="1697"/>
                    </a:cubicBezTo>
                    <a:cubicBezTo>
                      <a:pt x="257" y="1697"/>
                      <a:pt x="241" y="1674"/>
                      <a:pt x="241" y="1662"/>
                    </a:cubicBezTo>
                    <a:cubicBezTo>
                      <a:pt x="241" y="1651"/>
                      <a:pt x="230" y="1639"/>
                      <a:pt x="219" y="1633"/>
                    </a:cubicBezTo>
                    <a:cubicBezTo>
                      <a:pt x="209" y="1628"/>
                      <a:pt x="209" y="1639"/>
                      <a:pt x="209" y="1639"/>
                    </a:cubicBezTo>
                    <a:cubicBezTo>
                      <a:pt x="195" y="1635"/>
                      <a:pt x="195" y="1635"/>
                      <a:pt x="195" y="1635"/>
                    </a:cubicBezTo>
                    <a:cubicBezTo>
                      <a:pt x="195" y="1635"/>
                      <a:pt x="180" y="1662"/>
                      <a:pt x="191" y="1662"/>
                    </a:cubicBezTo>
                    <a:cubicBezTo>
                      <a:pt x="201" y="1662"/>
                      <a:pt x="221" y="1662"/>
                      <a:pt x="221" y="1662"/>
                    </a:cubicBezTo>
                    <a:cubicBezTo>
                      <a:pt x="208" y="1688"/>
                      <a:pt x="208" y="1688"/>
                      <a:pt x="208" y="1688"/>
                    </a:cubicBezTo>
                    <a:cubicBezTo>
                      <a:pt x="217" y="1688"/>
                      <a:pt x="217" y="1688"/>
                      <a:pt x="217" y="1688"/>
                    </a:cubicBezTo>
                    <a:cubicBezTo>
                      <a:pt x="231" y="1675"/>
                      <a:pt x="231" y="1675"/>
                      <a:pt x="231" y="1675"/>
                    </a:cubicBezTo>
                    <a:cubicBezTo>
                      <a:pt x="230" y="1691"/>
                      <a:pt x="230" y="1691"/>
                      <a:pt x="230" y="1691"/>
                    </a:cubicBezTo>
                    <a:cubicBezTo>
                      <a:pt x="230" y="1691"/>
                      <a:pt x="244" y="1729"/>
                      <a:pt x="248" y="1727"/>
                    </a:cubicBezTo>
                    <a:close/>
                    <a:moveTo>
                      <a:pt x="163" y="1391"/>
                    </a:moveTo>
                    <a:cubicBezTo>
                      <a:pt x="165" y="1359"/>
                      <a:pt x="165" y="1359"/>
                      <a:pt x="165" y="1359"/>
                    </a:cubicBezTo>
                    <a:cubicBezTo>
                      <a:pt x="144" y="1339"/>
                      <a:pt x="144" y="1339"/>
                      <a:pt x="144" y="1339"/>
                    </a:cubicBezTo>
                    <a:cubicBezTo>
                      <a:pt x="154" y="1329"/>
                      <a:pt x="154" y="1329"/>
                      <a:pt x="154" y="1329"/>
                    </a:cubicBezTo>
                    <a:cubicBezTo>
                      <a:pt x="140" y="1313"/>
                      <a:pt x="140" y="1313"/>
                      <a:pt x="140" y="1313"/>
                    </a:cubicBezTo>
                    <a:cubicBezTo>
                      <a:pt x="117" y="1304"/>
                      <a:pt x="117" y="1304"/>
                      <a:pt x="117" y="1304"/>
                    </a:cubicBezTo>
                    <a:cubicBezTo>
                      <a:pt x="117" y="1304"/>
                      <a:pt x="114" y="1340"/>
                      <a:pt x="123" y="1343"/>
                    </a:cubicBezTo>
                    <a:cubicBezTo>
                      <a:pt x="131" y="1346"/>
                      <a:pt x="137" y="1366"/>
                      <a:pt x="137" y="1366"/>
                    </a:cubicBezTo>
                    <a:cubicBezTo>
                      <a:pt x="133" y="1379"/>
                      <a:pt x="133" y="1379"/>
                      <a:pt x="133" y="1379"/>
                    </a:cubicBezTo>
                    <a:lnTo>
                      <a:pt x="163" y="1391"/>
                    </a:lnTo>
                    <a:close/>
                    <a:moveTo>
                      <a:pt x="163" y="1453"/>
                    </a:moveTo>
                    <a:cubicBezTo>
                      <a:pt x="170" y="1461"/>
                      <a:pt x="170" y="1461"/>
                      <a:pt x="170" y="1461"/>
                    </a:cubicBezTo>
                    <a:cubicBezTo>
                      <a:pt x="188" y="1461"/>
                      <a:pt x="188" y="1461"/>
                      <a:pt x="188" y="1461"/>
                    </a:cubicBezTo>
                    <a:cubicBezTo>
                      <a:pt x="195" y="1448"/>
                      <a:pt x="195" y="1448"/>
                      <a:pt x="195" y="1448"/>
                    </a:cubicBezTo>
                    <a:cubicBezTo>
                      <a:pt x="176" y="1453"/>
                      <a:pt x="176" y="1453"/>
                      <a:pt x="176" y="1453"/>
                    </a:cubicBezTo>
                    <a:lnTo>
                      <a:pt x="163" y="1453"/>
                    </a:lnTo>
                    <a:close/>
                    <a:moveTo>
                      <a:pt x="186" y="1483"/>
                    </a:moveTo>
                    <a:cubicBezTo>
                      <a:pt x="188" y="1495"/>
                      <a:pt x="188" y="1495"/>
                      <a:pt x="188" y="1495"/>
                    </a:cubicBezTo>
                    <a:cubicBezTo>
                      <a:pt x="204" y="1505"/>
                      <a:pt x="204" y="1505"/>
                      <a:pt x="204" y="1505"/>
                    </a:cubicBezTo>
                    <a:cubicBezTo>
                      <a:pt x="204" y="1489"/>
                      <a:pt x="204" y="1489"/>
                      <a:pt x="204" y="1489"/>
                    </a:cubicBezTo>
                    <a:cubicBezTo>
                      <a:pt x="195" y="1473"/>
                      <a:pt x="195" y="1473"/>
                      <a:pt x="195" y="1473"/>
                    </a:cubicBezTo>
                    <a:cubicBezTo>
                      <a:pt x="173" y="1474"/>
                      <a:pt x="173" y="1474"/>
                      <a:pt x="173" y="1474"/>
                    </a:cubicBezTo>
                    <a:lnTo>
                      <a:pt x="186" y="1483"/>
                    </a:lnTo>
                    <a:close/>
                    <a:moveTo>
                      <a:pt x="212" y="1463"/>
                    </a:moveTo>
                    <a:cubicBezTo>
                      <a:pt x="212" y="1463"/>
                      <a:pt x="244" y="1444"/>
                      <a:pt x="222" y="1440"/>
                    </a:cubicBezTo>
                    <a:cubicBezTo>
                      <a:pt x="201" y="1435"/>
                      <a:pt x="199" y="1463"/>
                      <a:pt x="212" y="1463"/>
                    </a:cubicBezTo>
                    <a:close/>
                    <a:moveTo>
                      <a:pt x="166" y="1409"/>
                    </a:moveTo>
                    <a:cubicBezTo>
                      <a:pt x="152" y="1420"/>
                      <a:pt x="159" y="1430"/>
                      <a:pt x="169" y="1427"/>
                    </a:cubicBezTo>
                    <a:cubicBezTo>
                      <a:pt x="181" y="1423"/>
                      <a:pt x="180" y="1399"/>
                      <a:pt x="166" y="1409"/>
                    </a:cubicBezTo>
                    <a:close/>
                    <a:moveTo>
                      <a:pt x="156" y="1437"/>
                    </a:moveTo>
                    <a:cubicBezTo>
                      <a:pt x="143" y="1440"/>
                      <a:pt x="143" y="1440"/>
                      <a:pt x="143" y="1440"/>
                    </a:cubicBezTo>
                    <a:cubicBezTo>
                      <a:pt x="150" y="1453"/>
                      <a:pt x="150" y="1453"/>
                      <a:pt x="150" y="1453"/>
                    </a:cubicBezTo>
                    <a:lnTo>
                      <a:pt x="156" y="1437"/>
                    </a:lnTo>
                    <a:close/>
                    <a:moveTo>
                      <a:pt x="476" y="1919"/>
                    </a:moveTo>
                    <a:cubicBezTo>
                      <a:pt x="485" y="1915"/>
                      <a:pt x="484" y="1925"/>
                      <a:pt x="484" y="1925"/>
                    </a:cubicBezTo>
                    <a:cubicBezTo>
                      <a:pt x="484" y="1925"/>
                      <a:pt x="499" y="1928"/>
                      <a:pt x="514" y="1925"/>
                    </a:cubicBezTo>
                    <a:cubicBezTo>
                      <a:pt x="528" y="1921"/>
                      <a:pt x="498" y="1899"/>
                      <a:pt x="498" y="1899"/>
                    </a:cubicBezTo>
                    <a:cubicBezTo>
                      <a:pt x="498" y="1874"/>
                      <a:pt x="498" y="1874"/>
                      <a:pt x="498" y="1874"/>
                    </a:cubicBezTo>
                    <a:cubicBezTo>
                      <a:pt x="523" y="1872"/>
                      <a:pt x="523" y="1872"/>
                      <a:pt x="523" y="1872"/>
                    </a:cubicBezTo>
                    <a:cubicBezTo>
                      <a:pt x="521" y="1860"/>
                      <a:pt x="521" y="1860"/>
                      <a:pt x="521" y="1860"/>
                    </a:cubicBezTo>
                    <a:cubicBezTo>
                      <a:pt x="537" y="1862"/>
                      <a:pt x="537" y="1862"/>
                      <a:pt x="537" y="1862"/>
                    </a:cubicBezTo>
                    <a:cubicBezTo>
                      <a:pt x="542" y="1850"/>
                      <a:pt x="542" y="1850"/>
                      <a:pt x="542" y="1850"/>
                    </a:cubicBezTo>
                    <a:cubicBezTo>
                      <a:pt x="527" y="1838"/>
                      <a:pt x="527" y="1838"/>
                      <a:pt x="527" y="1838"/>
                    </a:cubicBezTo>
                    <a:cubicBezTo>
                      <a:pt x="527" y="1838"/>
                      <a:pt x="507" y="1839"/>
                      <a:pt x="491" y="1837"/>
                    </a:cubicBezTo>
                    <a:cubicBezTo>
                      <a:pt x="475" y="1835"/>
                      <a:pt x="449" y="1842"/>
                      <a:pt x="449" y="1842"/>
                    </a:cubicBezTo>
                    <a:cubicBezTo>
                      <a:pt x="437" y="1830"/>
                      <a:pt x="437" y="1830"/>
                      <a:pt x="437" y="1830"/>
                    </a:cubicBezTo>
                    <a:cubicBezTo>
                      <a:pt x="413" y="1819"/>
                      <a:pt x="413" y="1819"/>
                      <a:pt x="413" y="1819"/>
                    </a:cubicBezTo>
                    <a:cubicBezTo>
                      <a:pt x="406" y="1808"/>
                      <a:pt x="406" y="1808"/>
                      <a:pt x="406" y="1808"/>
                    </a:cubicBezTo>
                    <a:cubicBezTo>
                      <a:pt x="392" y="1792"/>
                      <a:pt x="392" y="1792"/>
                      <a:pt x="392" y="1792"/>
                    </a:cubicBezTo>
                    <a:cubicBezTo>
                      <a:pt x="392" y="1792"/>
                      <a:pt x="398" y="1780"/>
                      <a:pt x="383" y="1767"/>
                    </a:cubicBezTo>
                    <a:cubicBezTo>
                      <a:pt x="368" y="1754"/>
                      <a:pt x="362" y="1772"/>
                      <a:pt x="352" y="1772"/>
                    </a:cubicBezTo>
                    <a:cubicBezTo>
                      <a:pt x="342" y="1772"/>
                      <a:pt x="338" y="1747"/>
                      <a:pt x="338" y="1747"/>
                    </a:cubicBezTo>
                    <a:cubicBezTo>
                      <a:pt x="318" y="1743"/>
                      <a:pt x="318" y="1743"/>
                      <a:pt x="318" y="1743"/>
                    </a:cubicBezTo>
                    <a:cubicBezTo>
                      <a:pt x="318" y="1743"/>
                      <a:pt x="320" y="1723"/>
                      <a:pt x="315" y="1718"/>
                    </a:cubicBezTo>
                    <a:cubicBezTo>
                      <a:pt x="310" y="1713"/>
                      <a:pt x="308" y="1697"/>
                      <a:pt x="308" y="1697"/>
                    </a:cubicBezTo>
                    <a:cubicBezTo>
                      <a:pt x="315" y="1693"/>
                      <a:pt x="315" y="1693"/>
                      <a:pt x="315" y="1693"/>
                    </a:cubicBezTo>
                    <a:cubicBezTo>
                      <a:pt x="316" y="1680"/>
                      <a:pt x="316" y="1680"/>
                      <a:pt x="316" y="1680"/>
                    </a:cubicBezTo>
                    <a:cubicBezTo>
                      <a:pt x="316" y="1680"/>
                      <a:pt x="331" y="1675"/>
                      <a:pt x="334" y="1670"/>
                    </a:cubicBezTo>
                    <a:cubicBezTo>
                      <a:pt x="337" y="1665"/>
                      <a:pt x="317" y="1650"/>
                      <a:pt x="317" y="1650"/>
                    </a:cubicBezTo>
                    <a:cubicBezTo>
                      <a:pt x="317" y="1650"/>
                      <a:pt x="333" y="1641"/>
                      <a:pt x="332" y="1638"/>
                    </a:cubicBezTo>
                    <a:cubicBezTo>
                      <a:pt x="331" y="1635"/>
                      <a:pt x="312" y="1624"/>
                      <a:pt x="312" y="1624"/>
                    </a:cubicBezTo>
                    <a:cubicBezTo>
                      <a:pt x="315" y="1594"/>
                      <a:pt x="315" y="1594"/>
                      <a:pt x="315" y="1594"/>
                    </a:cubicBezTo>
                    <a:cubicBezTo>
                      <a:pt x="326" y="1590"/>
                      <a:pt x="326" y="1590"/>
                      <a:pt x="326" y="1590"/>
                    </a:cubicBezTo>
                    <a:cubicBezTo>
                      <a:pt x="316" y="1573"/>
                      <a:pt x="316" y="1573"/>
                      <a:pt x="316" y="1573"/>
                    </a:cubicBezTo>
                    <a:cubicBezTo>
                      <a:pt x="319" y="1551"/>
                      <a:pt x="319" y="1551"/>
                      <a:pt x="319" y="1551"/>
                    </a:cubicBezTo>
                    <a:cubicBezTo>
                      <a:pt x="304" y="1533"/>
                      <a:pt x="304" y="1533"/>
                      <a:pt x="304" y="1533"/>
                    </a:cubicBezTo>
                    <a:cubicBezTo>
                      <a:pt x="307" y="1518"/>
                      <a:pt x="307" y="1518"/>
                      <a:pt x="307" y="1518"/>
                    </a:cubicBezTo>
                    <a:cubicBezTo>
                      <a:pt x="291" y="1506"/>
                      <a:pt x="291" y="1506"/>
                      <a:pt x="291" y="1506"/>
                    </a:cubicBezTo>
                    <a:cubicBezTo>
                      <a:pt x="291" y="1506"/>
                      <a:pt x="304" y="1495"/>
                      <a:pt x="307" y="1487"/>
                    </a:cubicBezTo>
                    <a:cubicBezTo>
                      <a:pt x="310" y="1479"/>
                      <a:pt x="287" y="1470"/>
                      <a:pt x="287" y="1470"/>
                    </a:cubicBezTo>
                    <a:cubicBezTo>
                      <a:pt x="287" y="1470"/>
                      <a:pt x="264" y="1463"/>
                      <a:pt x="263" y="1460"/>
                    </a:cubicBezTo>
                    <a:cubicBezTo>
                      <a:pt x="262" y="1457"/>
                      <a:pt x="294" y="1460"/>
                      <a:pt x="296" y="1449"/>
                    </a:cubicBezTo>
                    <a:cubicBezTo>
                      <a:pt x="298" y="1438"/>
                      <a:pt x="279" y="1443"/>
                      <a:pt x="272" y="1443"/>
                    </a:cubicBezTo>
                    <a:cubicBezTo>
                      <a:pt x="265" y="1443"/>
                      <a:pt x="260" y="1433"/>
                      <a:pt x="260" y="1433"/>
                    </a:cubicBezTo>
                    <a:cubicBezTo>
                      <a:pt x="260" y="1433"/>
                      <a:pt x="259" y="1416"/>
                      <a:pt x="258" y="1405"/>
                    </a:cubicBezTo>
                    <a:cubicBezTo>
                      <a:pt x="257" y="1394"/>
                      <a:pt x="241" y="1393"/>
                      <a:pt x="241" y="1393"/>
                    </a:cubicBezTo>
                    <a:cubicBezTo>
                      <a:pt x="245" y="1375"/>
                      <a:pt x="245" y="1375"/>
                      <a:pt x="245" y="1375"/>
                    </a:cubicBezTo>
                    <a:cubicBezTo>
                      <a:pt x="235" y="1370"/>
                      <a:pt x="235" y="1370"/>
                      <a:pt x="235" y="1370"/>
                    </a:cubicBezTo>
                    <a:cubicBezTo>
                      <a:pt x="235" y="1370"/>
                      <a:pt x="226" y="1366"/>
                      <a:pt x="223" y="1358"/>
                    </a:cubicBezTo>
                    <a:cubicBezTo>
                      <a:pt x="220" y="1350"/>
                      <a:pt x="215" y="1320"/>
                      <a:pt x="215" y="1320"/>
                    </a:cubicBezTo>
                    <a:cubicBezTo>
                      <a:pt x="215" y="1320"/>
                      <a:pt x="226" y="1311"/>
                      <a:pt x="231" y="1312"/>
                    </a:cubicBezTo>
                    <a:cubicBezTo>
                      <a:pt x="236" y="1313"/>
                      <a:pt x="207" y="1292"/>
                      <a:pt x="204" y="1286"/>
                    </a:cubicBezTo>
                    <a:cubicBezTo>
                      <a:pt x="201" y="1280"/>
                      <a:pt x="201" y="1261"/>
                      <a:pt x="201" y="1261"/>
                    </a:cubicBezTo>
                    <a:cubicBezTo>
                      <a:pt x="201" y="1261"/>
                      <a:pt x="194" y="1250"/>
                      <a:pt x="193" y="1244"/>
                    </a:cubicBezTo>
                    <a:cubicBezTo>
                      <a:pt x="192" y="1238"/>
                      <a:pt x="197" y="1220"/>
                      <a:pt x="197" y="1220"/>
                    </a:cubicBezTo>
                    <a:cubicBezTo>
                      <a:pt x="183" y="1212"/>
                      <a:pt x="183" y="1212"/>
                      <a:pt x="183" y="1212"/>
                    </a:cubicBezTo>
                    <a:cubicBezTo>
                      <a:pt x="183" y="1212"/>
                      <a:pt x="188" y="1204"/>
                      <a:pt x="187" y="1196"/>
                    </a:cubicBezTo>
                    <a:cubicBezTo>
                      <a:pt x="186" y="1188"/>
                      <a:pt x="176" y="1183"/>
                      <a:pt x="176" y="1183"/>
                    </a:cubicBezTo>
                    <a:cubicBezTo>
                      <a:pt x="189" y="1174"/>
                      <a:pt x="189" y="1174"/>
                      <a:pt x="189" y="1174"/>
                    </a:cubicBezTo>
                    <a:cubicBezTo>
                      <a:pt x="181" y="1146"/>
                      <a:pt x="181" y="1146"/>
                      <a:pt x="181" y="1146"/>
                    </a:cubicBezTo>
                    <a:cubicBezTo>
                      <a:pt x="181" y="1146"/>
                      <a:pt x="195" y="1141"/>
                      <a:pt x="200" y="1132"/>
                    </a:cubicBezTo>
                    <a:cubicBezTo>
                      <a:pt x="205" y="1123"/>
                      <a:pt x="186" y="1114"/>
                      <a:pt x="186" y="1114"/>
                    </a:cubicBezTo>
                    <a:cubicBezTo>
                      <a:pt x="185" y="1102"/>
                      <a:pt x="185" y="1102"/>
                      <a:pt x="185" y="1102"/>
                    </a:cubicBezTo>
                    <a:cubicBezTo>
                      <a:pt x="165" y="1085"/>
                      <a:pt x="165" y="1085"/>
                      <a:pt x="165" y="1085"/>
                    </a:cubicBezTo>
                    <a:cubicBezTo>
                      <a:pt x="165" y="1085"/>
                      <a:pt x="165" y="1064"/>
                      <a:pt x="165" y="1057"/>
                    </a:cubicBezTo>
                    <a:cubicBezTo>
                      <a:pt x="165" y="1050"/>
                      <a:pt x="153" y="1017"/>
                      <a:pt x="153" y="1017"/>
                    </a:cubicBezTo>
                    <a:cubicBezTo>
                      <a:pt x="170" y="1016"/>
                      <a:pt x="170" y="1016"/>
                      <a:pt x="170" y="1016"/>
                    </a:cubicBezTo>
                    <a:cubicBezTo>
                      <a:pt x="172" y="1004"/>
                      <a:pt x="172" y="1004"/>
                      <a:pt x="172" y="1004"/>
                    </a:cubicBezTo>
                    <a:cubicBezTo>
                      <a:pt x="172" y="1004"/>
                      <a:pt x="176" y="993"/>
                      <a:pt x="175" y="983"/>
                    </a:cubicBezTo>
                    <a:cubicBezTo>
                      <a:pt x="174" y="973"/>
                      <a:pt x="157" y="955"/>
                      <a:pt x="157" y="955"/>
                    </a:cubicBezTo>
                    <a:cubicBezTo>
                      <a:pt x="166" y="954"/>
                      <a:pt x="166" y="954"/>
                      <a:pt x="166" y="954"/>
                    </a:cubicBezTo>
                    <a:cubicBezTo>
                      <a:pt x="166" y="954"/>
                      <a:pt x="167" y="915"/>
                      <a:pt x="167" y="911"/>
                    </a:cubicBezTo>
                    <a:cubicBezTo>
                      <a:pt x="167" y="907"/>
                      <a:pt x="176" y="900"/>
                      <a:pt x="179" y="894"/>
                    </a:cubicBezTo>
                    <a:cubicBezTo>
                      <a:pt x="182" y="888"/>
                      <a:pt x="167" y="869"/>
                      <a:pt x="167" y="869"/>
                    </a:cubicBezTo>
                    <a:cubicBezTo>
                      <a:pt x="165" y="844"/>
                      <a:pt x="165" y="844"/>
                      <a:pt x="165" y="844"/>
                    </a:cubicBezTo>
                    <a:cubicBezTo>
                      <a:pt x="165" y="844"/>
                      <a:pt x="161" y="846"/>
                      <a:pt x="149" y="843"/>
                    </a:cubicBezTo>
                    <a:cubicBezTo>
                      <a:pt x="137" y="840"/>
                      <a:pt x="145" y="821"/>
                      <a:pt x="145" y="821"/>
                    </a:cubicBezTo>
                    <a:cubicBezTo>
                      <a:pt x="142" y="815"/>
                      <a:pt x="142" y="815"/>
                      <a:pt x="142" y="815"/>
                    </a:cubicBezTo>
                    <a:cubicBezTo>
                      <a:pt x="134" y="794"/>
                      <a:pt x="134" y="794"/>
                      <a:pt x="134" y="794"/>
                    </a:cubicBezTo>
                    <a:cubicBezTo>
                      <a:pt x="121" y="784"/>
                      <a:pt x="121" y="784"/>
                      <a:pt x="121" y="784"/>
                    </a:cubicBezTo>
                    <a:cubicBezTo>
                      <a:pt x="121" y="784"/>
                      <a:pt x="123" y="775"/>
                      <a:pt x="125" y="771"/>
                    </a:cubicBezTo>
                    <a:cubicBezTo>
                      <a:pt x="127" y="767"/>
                      <a:pt x="104" y="752"/>
                      <a:pt x="104" y="752"/>
                    </a:cubicBezTo>
                    <a:cubicBezTo>
                      <a:pt x="104" y="752"/>
                      <a:pt x="102" y="735"/>
                      <a:pt x="102" y="730"/>
                    </a:cubicBezTo>
                    <a:cubicBezTo>
                      <a:pt x="102" y="725"/>
                      <a:pt x="112" y="724"/>
                      <a:pt x="112" y="724"/>
                    </a:cubicBezTo>
                    <a:cubicBezTo>
                      <a:pt x="109" y="685"/>
                      <a:pt x="109" y="685"/>
                      <a:pt x="109" y="685"/>
                    </a:cubicBezTo>
                    <a:cubicBezTo>
                      <a:pt x="109" y="685"/>
                      <a:pt x="118" y="690"/>
                      <a:pt x="123" y="685"/>
                    </a:cubicBezTo>
                    <a:cubicBezTo>
                      <a:pt x="128" y="680"/>
                      <a:pt x="105" y="635"/>
                      <a:pt x="104" y="631"/>
                    </a:cubicBezTo>
                    <a:cubicBezTo>
                      <a:pt x="103" y="627"/>
                      <a:pt x="112" y="619"/>
                      <a:pt x="114" y="615"/>
                    </a:cubicBezTo>
                    <a:cubicBezTo>
                      <a:pt x="116" y="611"/>
                      <a:pt x="111" y="586"/>
                      <a:pt x="111" y="576"/>
                    </a:cubicBezTo>
                    <a:cubicBezTo>
                      <a:pt x="111" y="566"/>
                      <a:pt x="129" y="558"/>
                      <a:pt x="130" y="553"/>
                    </a:cubicBezTo>
                    <a:cubicBezTo>
                      <a:pt x="131" y="548"/>
                      <a:pt x="137" y="510"/>
                      <a:pt x="137" y="510"/>
                    </a:cubicBezTo>
                    <a:cubicBezTo>
                      <a:pt x="137" y="510"/>
                      <a:pt x="159" y="509"/>
                      <a:pt x="162" y="498"/>
                    </a:cubicBezTo>
                    <a:cubicBezTo>
                      <a:pt x="165" y="487"/>
                      <a:pt x="134" y="476"/>
                      <a:pt x="134" y="476"/>
                    </a:cubicBezTo>
                    <a:cubicBezTo>
                      <a:pt x="134" y="476"/>
                      <a:pt x="151" y="464"/>
                      <a:pt x="152" y="454"/>
                    </a:cubicBezTo>
                    <a:cubicBezTo>
                      <a:pt x="153" y="444"/>
                      <a:pt x="134" y="436"/>
                      <a:pt x="129" y="429"/>
                    </a:cubicBezTo>
                    <a:cubicBezTo>
                      <a:pt x="124" y="422"/>
                      <a:pt x="134" y="413"/>
                      <a:pt x="143" y="404"/>
                    </a:cubicBezTo>
                    <a:cubicBezTo>
                      <a:pt x="152" y="395"/>
                      <a:pt x="125" y="401"/>
                      <a:pt x="124" y="387"/>
                    </a:cubicBezTo>
                    <a:cubicBezTo>
                      <a:pt x="123" y="373"/>
                      <a:pt x="178" y="349"/>
                      <a:pt x="178" y="349"/>
                    </a:cubicBezTo>
                    <a:cubicBezTo>
                      <a:pt x="184" y="293"/>
                      <a:pt x="184" y="293"/>
                      <a:pt x="184" y="293"/>
                    </a:cubicBezTo>
                    <a:cubicBezTo>
                      <a:pt x="177" y="282"/>
                      <a:pt x="177" y="282"/>
                      <a:pt x="177" y="282"/>
                    </a:cubicBezTo>
                    <a:cubicBezTo>
                      <a:pt x="170" y="284"/>
                      <a:pt x="161" y="285"/>
                      <a:pt x="153" y="284"/>
                    </a:cubicBezTo>
                    <a:cubicBezTo>
                      <a:pt x="141" y="283"/>
                      <a:pt x="142" y="257"/>
                      <a:pt x="142" y="257"/>
                    </a:cubicBezTo>
                    <a:cubicBezTo>
                      <a:pt x="129" y="241"/>
                      <a:pt x="129" y="241"/>
                      <a:pt x="129" y="241"/>
                    </a:cubicBezTo>
                    <a:cubicBezTo>
                      <a:pt x="129" y="241"/>
                      <a:pt x="131" y="211"/>
                      <a:pt x="129" y="200"/>
                    </a:cubicBezTo>
                    <a:cubicBezTo>
                      <a:pt x="126" y="189"/>
                      <a:pt x="97" y="178"/>
                      <a:pt x="97" y="178"/>
                    </a:cubicBezTo>
                    <a:cubicBezTo>
                      <a:pt x="97" y="161"/>
                      <a:pt x="97" y="161"/>
                      <a:pt x="97" y="161"/>
                    </a:cubicBezTo>
                    <a:cubicBezTo>
                      <a:pt x="97" y="161"/>
                      <a:pt x="92" y="158"/>
                      <a:pt x="88" y="148"/>
                    </a:cubicBezTo>
                    <a:cubicBezTo>
                      <a:pt x="84" y="139"/>
                      <a:pt x="99" y="127"/>
                      <a:pt x="99" y="127"/>
                    </a:cubicBezTo>
                    <a:cubicBezTo>
                      <a:pt x="88" y="116"/>
                      <a:pt x="88" y="116"/>
                      <a:pt x="88" y="116"/>
                    </a:cubicBezTo>
                    <a:cubicBezTo>
                      <a:pt x="88" y="116"/>
                      <a:pt x="96" y="110"/>
                      <a:pt x="100" y="98"/>
                    </a:cubicBezTo>
                    <a:cubicBezTo>
                      <a:pt x="104" y="86"/>
                      <a:pt x="68" y="74"/>
                      <a:pt x="68" y="74"/>
                    </a:cubicBezTo>
                    <a:cubicBezTo>
                      <a:pt x="59" y="22"/>
                      <a:pt x="59" y="22"/>
                      <a:pt x="59" y="22"/>
                    </a:cubicBezTo>
                    <a:cubicBezTo>
                      <a:pt x="45" y="22"/>
                      <a:pt x="45" y="22"/>
                      <a:pt x="45" y="22"/>
                    </a:cubicBezTo>
                    <a:cubicBezTo>
                      <a:pt x="34" y="0"/>
                      <a:pt x="34" y="0"/>
                      <a:pt x="34" y="0"/>
                    </a:cubicBezTo>
                    <a:cubicBezTo>
                      <a:pt x="23" y="7"/>
                      <a:pt x="23" y="7"/>
                      <a:pt x="23" y="7"/>
                    </a:cubicBezTo>
                    <a:cubicBezTo>
                      <a:pt x="23" y="7"/>
                      <a:pt x="35" y="21"/>
                      <a:pt x="23" y="30"/>
                    </a:cubicBezTo>
                    <a:cubicBezTo>
                      <a:pt x="16" y="36"/>
                      <a:pt x="7" y="42"/>
                      <a:pt x="1" y="46"/>
                    </a:cubicBezTo>
                    <a:cubicBezTo>
                      <a:pt x="0" y="72"/>
                      <a:pt x="0" y="72"/>
                      <a:pt x="0" y="72"/>
                    </a:cubicBezTo>
                    <a:cubicBezTo>
                      <a:pt x="0" y="72"/>
                      <a:pt x="13" y="99"/>
                      <a:pt x="19" y="119"/>
                    </a:cubicBezTo>
                    <a:cubicBezTo>
                      <a:pt x="25" y="139"/>
                      <a:pt x="24" y="169"/>
                      <a:pt x="24" y="182"/>
                    </a:cubicBezTo>
                    <a:cubicBezTo>
                      <a:pt x="24" y="195"/>
                      <a:pt x="32" y="206"/>
                      <a:pt x="33" y="229"/>
                    </a:cubicBezTo>
                    <a:cubicBezTo>
                      <a:pt x="34" y="253"/>
                      <a:pt x="34" y="290"/>
                      <a:pt x="34" y="290"/>
                    </a:cubicBezTo>
                    <a:cubicBezTo>
                      <a:pt x="20" y="298"/>
                      <a:pt x="20" y="298"/>
                      <a:pt x="20" y="298"/>
                    </a:cubicBezTo>
                    <a:cubicBezTo>
                      <a:pt x="23" y="318"/>
                      <a:pt x="23" y="318"/>
                      <a:pt x="23" y="318"/>
                    </a:cubicBezTo>
                    <a:cubicBezTo>
                      <a:pt x="38" y="327"/>
                      <a:pt x="38" y="327"/>
                      <a:pt x="38" y="327"/>
                    </a:cubicBezTo>
                    <a:cubicBezTo>
                      <a:pt x="32" y="389"/>
                      <a:pt x="32" y="389"/>
                      <a:pt x="32" y="389"/>
                    </a:cubicBezTo>
                    <a:cubicBezTo>
                      <a:pt x="47" y="417"/>
                      <a:pt x="47" y="417"/>
                      <a:pt x="47" y="417"/>
                    </a:cubicBezTo>
                    <a:cubicBezTo>
                      <a:pt x="36" y="430"/>
                      <a:pt x="36" y="430"/>
                      <a:pt x="36" y="430"/>
                    </a:cubicBezTo>
                    <a:cubicBezTo>
                      <a:pt x="42" y="472"/>
                      <a:pt x="42" y="472"/>
                      <a:pt x="42" y="472"/>
                    </a:cubicBezTo>
                    <a:cubicBezTo>
                      <a:pt x="42" y="472"/>
                      <a:pt x="49" y="475"/>
                      <a:pt x="51" y="492"/>
                    </a:cubicBezTo>
                    <a:cubicBezTo>
                      <a:pt x="53" y="508"/>
                      <a:pt x="42" y="509"/>
                      <a:pt x="42" y="509"/>
                    </a:cubicBezTo>
                    <a:cubicBezTo>
                      <a:pt x="40" y="531"/>
                      <a:pt x="40" y="531"/>
                      <a:pt x="40" y="531"/>
                    </a:cubicBezTo>
                    <a:cubicBezTo>
                      <a:pt x="47" y="540"/>
                      <a:pt x="47" y="540"/>
                      <a:pt x="47" y="540"/>
                    </a:cubicBezTo>
                    <a:cubicBezTo>
                      <a:pt x="47" y="540"/>
                      <a:pt x="40" y="545"/>
                      <a:pt x="34" y="559"/>
                    </a:cubicBezTo>
                    <a:cubicBezTo>
                      <a:pt x="28" y="573"/>
                      <a:pt x="40" y="571"/>
                      <a:pt x="40" y="571"/>
                    </a:cubicBezTo>
                    <a:cubicBezTo>
                      <a:pt x="40" y="571"/>
                      <a:pt x="44" y="580"/>
                      <a:pt x="44" y="591"/>
                    </a:cubicBezTo>
                    <a:cubicBezTo>
                      <a:pt x="44" y="602"/>
                      <a:pt x="33" y="599"/>
                      <a:pt x="33" y="619"/>
                    </a:cubicBezTo>
                    <a:cubicBezTo>
                      <a:pt x="33" y="640"/>
                      <a:pt x="49" y="638"/>
                      <a:pt x="52" y="648"/>
                    </a:cubicBezTo>
                    <a:cubicBezTo>
                      <a:pt x="56" y="657"/>
                      <a:pt x="52" y="681"/>
                      <a:pt x="52" y="681"/>
                    </a:cubicBezTo>
                    <a:cubicBezTo>
                      <a:pt x="52" y="681"/>
                      <a:pt x="45" y="679"/>
                      <a:pt x="40" y="681"/>
                    </a:cubicBezTo>
                    <a:cubicBezTo>
                      <a:pt x="36" y="683"/>
                      <a:pt x="40" y="700"/>
                      <a:pt x="47" y="720"/>
                    </a:cubicBezTo>
                    <a:cubicBezTo>
                      <a:pt x="55" y="740"/>
                      <a:pt x="66" y="770"/>
                      <a:pt x="66" y="770"/>
                    </a:cubicBezTo>
                    <a:cubicBezTo>
                      <a:pt x="66" y="770"/>
                      <a:pt x="69" y="784"/>
                      <a:pt x="76" y="790"/>
                    </a:cubicBezTo>
                    <a:cubicBezTo>
                      <a:pt x="83" y="796"/>
                      <a:pt x="79" y="826"/>
                      <a:pt x="79" y="826"/>
                    </a:cubicBezTo>
                    <a:cubicBezTo>
                      <a:pt x="76" y="845"/>
                      <a:pt x="76" y="845"/>
                      <a:pt x="76" y="845"/>
                    </a:cubicBezTo>
                    <a:cubicBezTo>
                      <a:pt x="92" y="862"/>
                      <a:pt x="92" y="862"/>
                      <a:pt x="92" y="862"/>
                    </a:cubicBezTo>
                    <a:cubicBezTo>
                      <a:pt x="92" y="862"/>
                      <a:pt x="82" y="889"/>
                      <a:pt x="82" y="903"/>
                    </a:cubicBezTo>
                    <a:cubicBezTo>
                      <a:pt x="82" y="917"/>
                      <a:pt x="82" y="947"/>
                      <a:pt x="82" y="947"/>
                    </a:cubicBezTo>
                    <a:cubicBezTo>
                      <a:pt x="66" y="972"/>
                      <a:pt x="66" y="972"/>
                      <a:pt x="66" y="972"/>
                    </a:cubicBezTo>
                    <a:cubicBezTo>
                      <a:pt x="76" y="979"/>
                      <a:pt x="76" y="979"/>
                      <a:pt x="76" y="979"/>
                    </a:cubicBezTo>
                    <a:cubicBezTo>
                      <a:pt x="76" y="979"/>
                      <a:pt x="72" y="995"/>
                      <a:pt x="72" y="1004"/>
                    </a:cubicBezTo>
                    <a:cubicBezTo>
                      <a:pt x="72" y="1012"/>
                      <a:pt x="66" y="1056"/>
                      <a:pt x="66" y="1056"/>
                    </a:cubicBezTo>
                    <a:cubicBezTo>
                      <a:pt x="56" y="1058"/>
                      <a:pt x="56" y="1058"/>
                      <a:pt x="56" y="1058"/>
                    </a:cubicBezTo>
                    <a:cubicBezTo>
                      <a:pt x="56" y="1072"/>
                      <a:pt x="56" y="1072"/>
                      <a:pt x="56" y="1072"/>
                    </a:cubicBezTo>
                    <a:cubicBezTo>
                      <a:pt x="72" y="1102"/>
                      <a:pt x="72" y="1102"/>
                      <a:pt x="72" y="1102"/>
                    </a:cubicBezTo>
                    <a:cubicBezTo>
                      <a:pt x="72" y="1102"/>
                      <a:pt x="72" y="1121"/>
                      <a:pt x="72" y="1131"/>
                    </a:cubicBezTo>
                    <a:cubicBezTo>
                      <a:pt x="72" y="1142"/>
                      <a:pt x="95" y="1149"/>
                      <a:pt x="101" y="1165"/>
                    </a:cubicBezTo>
                    <a:cubicBezTo>
                      <a:pt x="107" y="1180"/>
                      <a:pt x="98" y="1218"/>
                      <a:pt x="98" y="1218"/>
                    </a:cubicBezTo>
                    <a:cubicBezTo>
                      <a:pt x="107" y="1225"/>
                      <a:pt x="107" y="1225"/>
                      <a:pt x="107" y="1225"/>
                    </a:cubicBezTo>
                    <a:cubicBezTo>
                      <a:pt x="107" y="1225"/>
                      <a:pt x="107" y="1254"/>
                      <a:pt x="107" y="1266"/>
                    </a:cubicBezTo>
                    <a:cubicBezTo>
                      <a:pt x="107" y="1278"/>
                      <a:pt x="134" y="1286"/>
                      <a:pt x="134" y="1286"/>
                    </a:cubicBezTo>
                    <a:cubicBezTo>
                      <a:pt x="129" y="1299"/>
                      <a:pt x="129" y="1299"/>
                      <a:pt x="129" y="1299"/>
                    </a:cubicBezTo>
                    <a:cubicBezTo>
                      <a:pt x="156" y="1299"/>
                      <a:pt x="156" y="1299"/>
                      <a:pt x="156" y="1299"/>
                    </a:cubicBezTo>
                    <a:cubicBezTo>
                      <a:pt x="156" y="1279"/>
                      <a:pt x="156" y="1279"/>
                      <a:pt x="156" y="1279"/>
                    </a:cubicBezTo>
                    <a:cubicBezTo>
                      <a:pt x="156" y="1279"/>
                      <a:pt x="169" y="1289"/>
                      <a:pt x="177" y="1290"/>
                    </a:cubicBezTo>
                    <a:cubicBezTo>
                      <a:pt x="186" y="1291"/>
                      <a:pt x="186" y="1277"/>
                      <a:pt x="186" y="1277"/>
                    </a:cubicBezTo>
                    <a:cubicBezTo>
                      <a:pt x="192" y="1290"/>
                      <a:pt x="192" y="1290"/>
                      <a:pt x="192" y="1290"/>
                    </a:cubicBezTo>
                    <a:cubicBezTo>
                      <a:pt x="192" y="1290"/>
                      <a:pt x="175" y="1300"/>
                      <a:pt x="173" y="1311"/>
                    </a:cubicBezTo>
                    <a:cubicBezTo>
                      <a:pt x="170" y="1322"/>
                      <a:pt x="186" y="1310"/>
                      <a:pt x="193" y="1313"/>
                    </a:cubicBezTo>
                    <a:cubicBezTo>
                      <a:pt x="200" y="1317"/>
                      <a:pt x="198" y="1330"/>
                      <a:pt x="198" y="1330"/>
                    </a:cubicBezTo>
                    <a:cubicBezTo>
                      <a:pt x="179" y="1328"/>
                      <a:pt x="179" y="1328"/>
                      <a:pt x="179" y="1328"/>
                    </a:cubicBezTo>
                    <a:cubicBezTo>
                      <a:pt x="190" y="1341"/>
                      <a:pt x="190" y="1341"/>
                      <a:pt x="190" y="1341"/>
                    </a:cubicBezTo>
                    <a:cubicBezTo>
                      <a:pt x="183" y="1349"/>
                      <a:pt x="183" y="1349"/>
                      <a:pt x="183" y="1349"/>
                    </a:cubicBezTo>
                    <a:cubicBezTo>
                      <a:pt x="195" y="1367"/>
                      <a:pt x="195" y="1367"/>
                      <a:pt x="195" y="1367"/>
                    </a:cubicBezTo>
                    <a:cubicBezTo>
                      <a:pt x="195" y="1367"/>
                      <a:pt x="188" y="1375"/>
                      <a:pt x="181" y="1384"/>
                    </a:cubicBezTo>
                    <a:cubicBezTo>
                      <a:pt x="174" y="1394"/>
                      <a:pt x="212" y="1403"/>
                      <a:pt x="212" y="1403"/>
                    </a:cubicBezTo>
                    <a:cubicBezTo>
                      <a:pt x="212" y="1403"/>
                      <a:pt x="205" y="1409"/>
                      <a:pt x="200" y="1413"/>
                    </a:cubicBezTo>
                    <a:cubicBezTo>
                      <a:pt x="195" y="1416"/>
                      <a:pt x="202" y="1427"/>
                      <a:pt x="212" y="1432"/>
                    </a:cubicBezTo>
                    <a:cubicBezTo>
                      <a:pt x="221" y="1436"/>
                      <a:pt x="234" y="1433"/>
                      <a:pt x="234" y="1433"/>
                    </a:cubicBezTo>
                    <a:cubicBezTo>
                      <a:pt x="239" y="1457"/>
                      <a:pt x="239" y="1457"/>
                      <a:pt x="239" y="1457"/>
                    </a:cubicBezTo>
                    <a:cubicBezTo>
                      <a:pt x="239" y="1457"/>
                      <a:pt x="219" y="1470"/>
                      <a:pt x="214" y="1477"/>
                    </a:cubicBezTo>
                    <a:cubicBezTo>
                      <a:pt x="209" y="1484"/>
                      <a:pt x="228" y="1485"/>
                      <a:pt x="228" y="1485"/>
                    </a:cubicBezTo>
                    <a:cubicBezTo>
                      <a:pt x="228" y="1485"/>
                      <a:pt x="252" y="1490"/>
                      <a:pt x="252" y="1497"/>
                    </a:cubicBezTo>
                    <a:cubicBezTo>
                      <a:pt x="252" y="1504"/>
                      <a:pt x="237" y="1498"/>
                      <a:pt x="227" y="1493"/>
                    </a:cubicBezTo>
                    <a:cubicBezTo>
                      <a:pt x="218" y="1488"/>
                      <a:pt x="216" y="1503"/>
                      <a:pt x="216" y="1503"/>
                    </a:cubicBezTo>
                    <a:cubicBezTo>
                      <a:pt x="235" y="1507"/>
                      <a:pt x="235" y="1507"/>
                      <a:pt x="235" y="1507"/>
                    </a:cubicBezTo>
                    <a:cubicBezTo>
                      <a:pt x="221" y="1514"/>
                      <a:pt x="221" y="1514"/>
                      <a:pt x="221" y="1514"/>
                    </a:cubicBezTo>
                    <a:cubicBezTo>
                      <a:pt x="222" y="1531"/>
                      <a:pt x="222" y="1531"/>
                      <a:pt x="222" y="1531"/>
                    </a:cubicBezTo>
                    <a:cubicBezTo>
                      <a:pt x="222" y="1531"/>
                      <a:pt x="238" y="1523"/>
                      <a:pt x="231" y="1544"/>
                    </a:cubicBezTo>
                    <a:cubicBezTo>
                      <a:pt x="224" y="1565"/>
                      <a:pt x="214" y="1535"/>
                      <a:pt x="214" y="1535"/>
                    </a:cubicBezTo>
                    <a:cubicBezTo>
                      <a:pt x="190" y="1536"/>
                      <a:pt x="190" y="1536"/>
                      <a:pt x="190" y="1536"/>
                    </a:cubicBezTo>
                    <a:cubicBezTo>
                      <a:pt x="206" y="1529"/>
                      <a:pt x="206" y="1529"/>
                      <a:pt x="206" y="1529"/>
                    </a:cubicBezTo>
                    <a:cubicBezTo>
                      <a:pt x="206" y="1529"/>
                      <a:pt x="189" y="1511"/>
                      <a:pt x="186" y="1512"/>
                    </a:cubicBezTo>
                    <a:cubicBezTo>
                      <a:pt x="182" y="1513"/>
                      <a:pt x="185" y="1522"/>
                      <a:pt x="185" y="1522"/>
                    </a:cubicBezTo>
                    <a:cubicBezTo>
                      <a:pt x="179" y="1516"/>
                      <a:pt x="179" y="1516"/>
                      <a:pt x="179" y="1516"/>
                    </a:cubicBezTo>
                    <a:cubicBezTo>
                      <a:pt x="154" y="1523"/>
                      <a:pt x="154" y="1523"/>
                      <a:pt x="154" y="1523"/>
                    </a:cubicBezTo>
                    <a:cubicBezTo>
                      <a:pt x="176" y="1528"/>
                      <a:pt x="176" y="1528"/>
                      <a:pt x="176" y="1528"/>
                    </a:cubicBezTo>
                    <a:cubicBezTo>
                      <a:pt x="176" y="1528"/>
                      <a:pt x="172" y="1531"/>
                      <a:pt x="168" y="1537"/>
                    </a:cubicBezTo>
                    <a:cubicBezTo>
                      <a:pt x="164" y="1543"/>
                      <a:pt x="148" y="1549"/>
                      <a:pt x="147" y="1558"/>
                    </a:cubicBezTo>
                    <a:cubicBezTo>
                      <a:pt x="146" y="1568"/>
                      <a:pt x="166" y="1572"/>
                      <a:pt x="169" y="1570"/>
                    </a:cubicBezTo>
                    <a:cubicBezTo>
                      <a:pt x="173" y="1568"/>
                      <a:pt x="161" y="1559"/>
                      <a:pt x="161" y="1559"/>
                    </a:cubicBezTo>
                    <a:cubicBezTo>
                      <a:pt x="176" y="1556"/>
                      <a:pt x="176" y="1556"/>
                      <a:pt x="176" y="1556"/>
                    </a:cubicBezTo>
                    <a:cubicBezTo>
                      <a:pt x="176" y="1556"/>
                      <a:pt x="183" y="1561"/>
                      <a:pt x="187" y="1565"/>
                    </a:cubicBezTo>
                    <a:cubicBezTo>
                      <a:pt x="190" y="1570"/>
                      <a:pt x="214" y="1567"/>
                      <a:pt x="214" y="1567"/>
                    </a:cubicBezTo>
                    <a:cubicBezTo>
                      <a:pt x="214" y="1567"/>
                      <a:pt x="229" y="1574"/>
                      <a:pt x="235" y="1582"/>
                    </a:cubicBezTo>
                    <a:cubicBezTo>
                      <a:pt x="241" y="1590"/>
                      <a:pt x="222" y="1598"/>
                      <a:pt x="222" y="1598"/>
                    </a:cubicBezTo>
                    <a:cubicBezTo>
                      <a:pt x="228" y="1608"/>
                      <a:pt x="228" y="1608"/>
                      <a:pt x="228" y="1608"/>
                    </a:cubicBezTo>
                    <a:cubicBezTo>
                      <a:pt x="240" y="1604"/>
                      <a:pt x="240" y="1604"/>
                      <a:pt x="240" y="1604"/>
                    </a:cubicBezTo>
                    <a:cubicBezTo>
                      <a:pt x="240" y="1615"/>
                      <a:pt x="240" y="1615"/>
                      <a:pt x="240" y="1615"/>
                    </a:cubicBezTo>
                    <a:cubicBezTo>
                      <a:pt x="252" y="1620"/>
                      <a:pt x="252" y="1620"/>
                      <a:pt x="252" y="1620"/>
                    </a:cubicBezTo>
                    <a:cubicBezTo>
                      <a:pt x="257" y="1604"/>
                      <a:pt x="257" y="1604"/>
                      <a:pt x="257" y="1604"/>
                    </a:cubicBezTo>
                    <a:cubicBezTo>
                      <a:pt x="266" y="1620"/>
                      <a:pt x="266" y="1620"/>
                      <a:pt x="266" y="1620"/>
                    </a:cubicBezTo>
                    <a:cubicBezTo>
                      <a:pt x="266" y="1620"/>
                      <a:pt x="285" y="1620"/>
                      <a:pt x="283" y="1634"/>
                    </a:cubicBezTo>
                    <a:cubicBezTo>
                      <a:pt x="280" y="1648"/>
                      <a:pt x="258" y="1632"/>
                      <a:pt x="250" y="1630"/>
                    </a:cubicBezTo>
                    <a:cubicBezTo>
                      <a:pt x="241" y="1629"/>
                      <a:pt x="248" y="1643"/>
                      <a:pt x="248" y="1643"/>
                    </a:cubicBezTo>
                    <a:cubicBezTo>
                      <a:pt x="248" y="1643"/>
                      <a:pt x="269" y="1650"/>
                      <a:pt x="270" y="1665"/>
                    </a:cubicBezTo>
                    <a:cubicBezTo>
                      <a:pt x="271" y="1679"/>
                      <a:pt x="256" y="1674"/>
                      <a:pt x="256" y="1674"/>
                    </a:cubicBezTo>
                    <a:cubicBezTo>
                      <a:pt x="265" y="1686"/>
                      <a:pt x="265" y="1686"/>
                      <a:pt x="265" y="1686"/>
                    </a:cubicBezTo>
                    <a:cubicBezTo>
                      <a:pt x="274" y="1710"/>
                      <a:pt x="274" y="1710"/>
                      <a:pt x="274" y="1710"/>
                    </a:cubicBezTo>
                    <a:cubicBezTo>
                      <a:pt x="283" y="1681"/>
                      <a:pt x="283" y="1681"/>
                      <a:pt x="283" y="1681"/>
                    </a:cubicBezTo>
                    <a:cubicBezTo>
                      <a:pt x="283" y="1701"/>
                      <a:pt x="283" y="1701"/>
                      <a:pt x="283" y="1701"/>
                    </a:cubicBezTo>
                    <a:cubicBezTo>
                      <a:pt x="296" y="1717"/>
                      <a:pt x="296" y="1717"/>
                      <a:pt x="296" y="1717"/>
                    </a:cubicBezTo>
                    <a:cubicBezTo>
                      <a:pt x="280" y="1717"/>
                      <a:pt x="280" y="1717"/>
                      <a:pt x="280" y="1717"/>
                    </a:cubicBezTo>
                    <a:cubicBezTo>
                      <a:pt x="283" y="1730"/>
                      <a:pt x="283" y="1730"/>
                      <a:pt x="283" y="1730"/>
                    </a:cubicBezTo>
                    <a:cubicBezTo>
                      <a:pt x="298" y="1731"/>
                      <a:pt x="298" y="1731"/>
                      <a:pt x="298" y="1731"/>
                    </a:cubicBezTo>
                    <a:cubicBezTo>
                      <a:pt x="289" y="1739"/>
                      <a:pt x="289" y="1739"/>
                      <a:pt x="289" y="1739"/>
                    </a:cubicBezTo>
                    <a:cubicBezTo>
                      <a:pt x="309" y="1745"/>
                      <a:pt x="309" y="1745"/>
                      <a:pt x="309" y="1745"/>
                    </a:cubicBezTo>
                    <a:cubicBezTo>
                      <a:pt x="296" y="1753"/>
                      <a:pt x="296" y="1753"/>
                      <a:pt x="296" y="1753"/>
                    </a:cubicBezTo>
                    <a:cubicBezTo>
                      <a:pt x="315" y="1760"/>
                      <a:pt x="315" y="1760"/>
                      <a:pt x="315" y="1760"/>
                    </a:cubicBezTo>
                    <a:cubicBezTo>
                      <a:pt x="310" y="1770"/>
                      <a:pt x="310" y="1770"/>
                      <a:pt x="310" y="1770"/>
                    </a:cubicBezTo>
                    <a:cubicBezTo>
                      <a:pt x="322" y="1773"/>
                      <a:pt x="322" y="1773"/>
                      <a:pt x="322" y="1773"/>
                    </a:cubicBezTo>
                    <a:cubicBezTo>
                      <a:pt x="322" y="1773"/>
                      <a:pt x="324" y="1750"/>
                      <a:pt x="331" y="1762"/>
                    </a:cubicBezTo>
                    <a:cubicBezTo>
                      <a:pt x="338" y="1773"/>
                      <a:pt x="329" y="1779"/>
                      <a:pt x="323" y="1783"/>
                    </a:cubicBezTo>
                    <a:cubicBezTo>
                      <a:pt x="317" y="1786"/>
                      <a:pt x="323" y="1794"/>
                      <a:pt x="323" y="1794"/>
                    </a:cubicBezTo>
                    <a:cubicBezTo>
                      <a:pt x="343" y="1795"/>
                      <a:pt x="343" y="1795"/>
                      <a:pt x="343" y="1795"/>
                    </a:cubicBezTo>
                    <a:cubicBezTo>
                      <a:pt x="343" y="1795"/>
                      <a:pt x="344" y="1805"/>
                      <a:pt x="350" y="1810"/>
                    </a:cubicBezTo>
                    <a:cubicBezTo>
                      <a:pt x="356" y="1815"/>
                      <a:pt x="373" y="1824"/>
                      <a:pt x="373" y="1824"/>
                    </a:cubicBezTo>
                    <a:cubicBezTo>
                      <a:pt x="370" y="1802"/>
                      <a:pt x="370" y="1802"/>
                      <a:pt x="370" y="1802"/>
                    </a:cubicBezTo>
                    <a:cubicBezTo>
                      <a:pt x="370" y="1802"/>
                      <a:pt x="391" y="1810"/>
                      <a:pt x="407" y="1821"/>
                    </a:cubicBezTo>
                    <a:cubicBezTo>
                      <a:pt x="422" y="1831"/>
                      <a:pt x="409" y="1841"/>
                      <a:pt x="409" y="1841"/>
                    </a:cubicBezTo>
                    <a:cubicBezTo>
                      <a:pt x="420" y="1848"/>
                      <a:pt x="420" y="1848"/>
                      <a:pt x="420" y="1848"/>
                    </a:cubicBezTo>
                    <a:cubicBezTo>
                      <a:pt x="419" y="1861"/>
                      <a:pt x="419" y="1861"/>
                      <a:pt x="419" y="1861"/>
                    </a:cubicBezTo>
                    <a:cubicBezTo>
                      <a:pt x="458" y="1861"/>
                      <a:pt x="458" y="1861"/>
                      <a:pt x="458" y="1861"/>
                    </a:cubicBezTo>
                    <a:cubicBezTo>
                      <a:pt x="462" y="1868"/>
                      <a:pt x="462" y="1868"/>
                      <a:pt x="462" y="1868"/>
                    </a:cubicBezTo>
                    <a:cubicBezTo>
                      <a:pt x="442" y="1868"/>
                      <a:pt x="442" y="1868"/>
                      <a:pt x="442" y="1868"/>
                    </a:cubicBezTo>
                    <a:cubicBezTo>
                      <a:pt x="434" y="1876"/>
                      <a:pt x="434" y="1876"/>
                      <a:pt x="434" y="1876"/>
                    </a:cubicBezTo>
                    <a:cubicBezTo>
                      <a:pt x="421" y="1877"/>
                      <a:pt x="421" y="1877"/>
                      <a:pt x="421" y="1877"/>
                    </a:cubicBezTo>
                    <a:cubicBezTo>
                      <a:pt x="410" y="1889"/>
                      <a:pt x="410" y="1889"/>
                      <a:pt x="410" y="1889"/>
                    </a:cubicBezTo>
                    <a:cubicBezTo>
                      <a:pt x="430" y="1892"/>
                      <a:pt x="430" y="1892"/>
                      <a:pt x="430" y="1892"/>
                    </a:cubicBezTo>
                    <a:cubicBezTo>
                      <a:pt x="426" y="1902"/>
                      <a:pt x="426" y="1902"/>
                      <a:pt x="426" y="1902"/>
                    </a:cubicBezTo>
                    <a:cubicBezTo>
                      <a:pt x="442" y="1900"/>
                      <a:pt x="442" y="1900"/>
                      <a:pt x="442" y="1900"/>
                    </a:cubicBezTo>
                    <a:cubicBezTo>
                      <a:pt x="444" y="1887"/>
                      <a:pt x="444" y="1887"/>
                      <a:pt x="444" y="1887"/>
                    </a:cubicBezTo>
                    <a:cubicBezTo>
                      <a:pt x="459" y="1893"/>
                      <a:pt x="459" y="1893"/>
                      <a:pt x="459" y="1893"/>
                    </a:cubicBezTo>
                    <a:cubicBezTo>
                      <a:pt x="459" y="1893"/>
                      <a:pt x="477" y="1868"/>
                      <a:pt x="486" y="1875"/>
                    </a:cubicBezTo>
                    <a:cubicBezTo>
                      <a:pt x="496" y="1882"/>
                      <a:pt x="467" y="1907"/>
                      <a:pt x="467" y="1907"/>
                    </a:cubicBezTo>
                    <a:cubicBezTo>
                      <a:pt x="467" y="1907"/>
                      <a:pt x="464" y="1900"/>
                      <a:pt x="455" y="1901"/>
                    </a:cubicBezTo>
                    <a:cubicBezTo>
                      <a:pt x="447" y="1902"/>
                      <a:pt x="452" y="1913"/>
                      <a:pt x="452" y="1913"/>
                    </a:cubicBezTo>
                    <a:cubicBezTo>
                      <a:pt x="440" y="1913"/>
                      <a:pt x="440" y="1913"/>
                      <a:pt x="440" y="1913"/>
                    </a:cubicBezTo>
                    <a:cubicBezTo>
                      <a:pt x="431" y="1910"/>
                      <a:pt x="419" y="1921"/>
                      <a:pt x="419" y="1921"/>
                    </a:cubicBezTo>
                    <a:cubicBezTo>
                      <a:pt x="428" y="1927"/>
                      <a:pt x="428" y="1927"/>
                      <a:pt x="428" y="1927"/>
                    </a:cubicBezTo>
                    <a:cubicBezTo>
                      <a:pt x="430" y="1945"/>
                      <a:pt x="430" y="1945"/>
                      <a:pt x="430" y="1945"/>
                    </a:cubicBezTo>
                    <a:cubicBezTo>
                      <a:pt x="450" y="1935"/>
                      <a:pt x="450" y="1935"/>
                      <a:pt x="450" y="1935"/>
                    </a:cubicBezTo>
                    <a:cubicBezTo>
                      <a:pt x="450" y="1935"/>
                      <a:pt x="455" y="1946"/>
                      <a:pt x="461" y="1945"/>
                    </a:cubicBezTo>
                    <a:cubicBezTo>
                      <a:pt x="466" y="1944"/>
                      <a:pt x="467" y="1924"/>
                      <a:pt x="476" y="1919"/>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140" name="Freeform 326"/>
              <p:cNvSpPr>
                <a:spLocks/>
              </p:cNvSpPr>
              <p:nvPr/>
            </p:nvSpPr>
            <p:spPr bwMode="gray">
              <a:xfrm>
                <a:off x="8819350" y="1166058"/>
                <a:ext cx="63324" cy="40866"/>
              </a:xfrm>
              <a:custGeom>
                <a:avLst/>
                <a:gdLst>
                  <a:gd name="T0" fmla="*/ 165 w 172"/>
                  <a:gd name="T1" fmla="*/ 68 h 111"/>
                  <a:gd name="T2" fmla="*/ 128 w 172"/>
                  <a:gd name="T3" fmla="*/ 43 h 111"/>
                  <a:gd name="T4" fmla="*/ 97 w 172"/>
                  <a:gd name="T5" fmla="*/ 32 h 111"/>
                  <a:gd name="T6" fmla="*/ 75 w 172"/>
                  <a:gd name="T7" fmla="*/ 5 h 111"/>
                  <a:gd name="T8" fmla="*/ 29 w 172"/>
                  <a:gd name="T9" fmla="*/ 0 h 111"/>
                  <a:gd name="T10" fmla="*/ 15 w 172"/>
                  <a:gd name="T11" fmla="*/ 4 h 111"/>
                  <a:gd name="T12" fmla="*/ 21 w 172"/>
                  <a:gd name="T13" fmla="*/ 26 h 111"/>
                  <a:gd name="T14" fmla="*/ 14 w 172"/>
                  <a:gd name="T15" fmla="*/ 48 h 111"/>
                  <a:gd name="T16" fmla="*/ 3 w 172"/>
                  <a:gd name="T17" fmla="*/ 73 h 111"/>
                  <a:gd name="T18" fmla="*/ 10 w 172"/>
                  <a:gd name="T19" fmla="*/ 97 h 111"/>
                  <a:gd name="T20" fmla="*/ 0 w 172"/>
                  <a:gd name="T21" fmla="*/ 84 h 111"/>
                  <a:gd name="T22" fmla="*/ 23 w 172"/>
                  <a:gd name="T23" fmla="*/ 111 h 111"/>
                  <a:gd name="T24" fmla="*/ 56 w 172"/>
                  <a:gd name="T25" fmla="*/ 87 h 111"/>
                  <a:gd name="T26" fmla="*/ 118 w 172"/>
                  <a:gd name="T27" fmla="*/ 89 h 111"/>
                  <a:gd name="T28" fmla="*/ 161 w 172"/>
                  <a:gd name="T29" fmla="*/ 89 h 111"/>
                  <a:gd name="T30" fmla="*/ 165 w 172"/>
                  <a:gd name="T31" fmla="*/ 6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 h="111">
                    <a:moveTo>
                      <a:pt x="165" y="68"/>
                    </a:moveTo>
                    <a:cubicBezTo>
                      <a:pt x="165" y="68"/>
                      <a:pt x="143" y="49"/>
                      <a:pt x="128" y="43"/>
                    </a:cubicBezTo>
                    <a:cubicBezTo>
                      <a:pt x="114" y="38"/>
                      <a:pt x="108" y="36"/>
                      <a:pt x="97" y="32"/>
                    </a:cubicBezTo>
                    <a:cubicBezTo>
                      <a:pt x="87" y="28"/>
                      <a:pt x="81" y="9"/>
                      <a:pt x="75" y="5"/>
                    </a:cubicBezTo>
                    <a:cubicBezTo>
                      <a:pt x="69" y="2"/>
                      <a:pt x="46" y="0"/>
                      <a:pt x="29" y="0"/>
                    </a:cubicBezTo>
                    <a:cubicBezTo>
                      <a:pt x="22" y="0"/>
                      <a:pt x="18" y="2"/>
                      <a:pt x="15" y="4"/>
                    </a:cubicBezTo>
                    <a:cubicBezTo>
                      <a:pt x="17" y="10"/>
                      <a:pt x="21" y="20"/>
                      <a:pt x="21" y="26"/>
                    </a:cubicBezTo>
                    <a:cubicBezTo>
                      <a:pt x="20" y="36"/>
                      <a:pt x="16" y="39"/>
                      <a:pt x="14" y="48"/>
                    </a:cubicBezTo>
                    <a:cubicBezTo>
                      <a:pt x="11" y="57"/>
                      <a:pt x="3" y="73"/>
                      <a:pt x="3" y="73"/>
                    </a:cubicBezTo>
                    <a:cubicBezTo>
                      <a:pt x="10" y="97"/>
                      <a:pt x="10" y="97"/>
                      <a:pt x="10" y="97"/>
                    </a:cubicBezTo>
                    <a:cubicBezTo>
                      <a:pt x="0" y="84"/>
                      <a:pt x="0" y="84"/>
                      <a:pt x="0" y="84"/>
                    </a:cubicBezTo>
                    <a:cubicBezTo>
                      <a:pt x="23" y="111"/>
                      <a:pt x="23" y="111"/>
                      <a:pt x="23" y="111"/>
                    </a:cubicBezTo>
                    <a:cubicBezTo>
                      <a:pt x="56" y="87"/>
                      <a:pt x="56" y="87"/>
                      <a:pt x="56" y="87"/>
                    </a:cubicBezTo>
                    <a:cubicBezTo>
                      <a:pt x="56" y="87"/>
                      <a:pt x="85" y="87"/>
                      <a:pt x="118" y="89"/>
                    </a:cubicBezTo>
                    <a:cubicBezTo>
                      <a:pt x="131" y="90"/>
                      <a:pt x="153" y="93"/>
                      <a:pt x="161" y="89"/>
                    </a:cubicBezTo>
                    <a:cubicBezTo>
                      <a:pt x="172" y="83"/>
                      <a:pt x="165" y="68"/>
                      <a:pt x="165" y="68"/>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141" name="Freeform 327"/>
              <p:cNvSpPr>
                <a:spLocks/>
              </p:cNvSpPr>
              <p:nvPr/>
            </p:nvSpPr>
            <p:spPr bwMode="gray">
              <a:xfrm>
                <a:off x="8778486" y="1165591"/>
                <a:ext cx="48507" cy="39151"/>
              </a:xfrm>
              <a:custGeom>
                <a:avLst/>
                <a:gdLst>
                  <a:gd name="T0" fmla="*/ 114 w 132"/>
                  <a:gd name="T1" fmla="*/ 74 h 106"/>
                  <a:gd name="T2" fmla="*/ 125 w 132"/>
                  <a:gd name="T3" fmla="*/ 49 h 106"/>
                  <a:gd name="T4" fmla="*/ 132 w 132"/>
                  <a:gd name="T5" fmla="*/ 27 h 106"/>
                  <a:gd name="T6" fmla="*/ 126 w 132"/>
                  <a:gd name="T7" fmla="*/ 5 h 106"/>
                  <a:gd name="T8" fmla="*/ 120 w 132"/>
                  <a:gd name="T9" fmla="*/ 12 h 106"/>
                  <a:gd name="T10" fmla="*/ 70 w 132"/>
                  <a:gd name="T11" fmla="*/ 0 h 106"/>
                  <a:gd name="T12" fmla="*/ 43 w 132"/>
                  <a:gd name="T13" fmla="*/ 10 h 106"/>
                  <a:gd name="T14" fmla="*/ 68 w 132"/>
                  <a:gd name="T15" fmla="*/ 17 h 106"/>
                  <a:gd name="T16" fmla="*/ 87 w 132"/>
                  <a:gd name="T17" fmla="*/ 31 h 106"/>
                  <a:gd name="T18" fmla="*/ 74 w 132"/>
                  <a:gd name="T19" fmla="*/ 49 h 106"/>
                  <a:gd name="T20" fmla="*/ 72 w 132"/>
                  <a:gd name="T21" fmla="*/ 70 h 106"/>
                  <a:gd name="T22" fmla="*/ 31 w 132"/>
                  <a:gd name="T23" fmla="*/ 64 h 106"/>
                  <a:gd name="T24" fmla="*/ 0 w 132"/>
                  <a:gd name="T25" fmla="*/ 72 h 106"/>
                  <a:gd name="T26" fmla="*/ 26 w 132"/>
                  <a:gd name="T27" fmla="*/ 102 h 106"/>
                  <a:gd name="T28" fmla="*/ 43 w 132"/>
                  <a:gd name="T29" fmla="*/ 87 h 106"/>
                  <a:gd name="T30" fmla="*/ 74 w 132"/>
                  <a:gd name="T31" fmla="*/ 89 h 106"/>
                  <a:gd name="T32" fmla="*/ 111 w 132"/>
                  <a:gd name="T33" fmla="*/ 85 h 106"/>
                  <a:gd name="T34" fmla="*/ 121 w 132"/>
                  <a:gd name="T35" fmla="*/ 98 h 106"/>
                  <a:gd name="T36" fmla="*/ 114 w 132"/>
                  <a:gd name="T37" fmla="*/ 7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2" h="106">
                    <a:moveTo>
                      <a:pt x="114" y="74"/>
                    </a:moveTo>
                    <a:cubicBezTo>
                      <a:pt x="114" y="74"/>
                      <a:pt x="122" y="58"/>
                      <a:pt x="125" y="49"/>
                    </a:cubicBezTo>
                    <a:cubicBezTo>
                      <a:pt x="127" y="40"/>
                      <a:pt x="131" y="37"/>
                      <a:pt x="132" y="27"/>
                    </a:cubicBezTo>
                    <a:cubicBezTo>
                      <a:pt x="132" y="21"/>
                      <a:pt x="128" y="11"/>
                      <a:pt x="126" y="5"/>
                    </a:cubicBezTo>
                    <a:cubicBezTo>
                      <a:pt x="121" y="8"/>
                      <a:pt x="120" y="12"/>
                      <a:pt x="120" y="12"/>
                    </a:cubicBezTo>
                    <a:cubicBezTo>
                      <a:pt x="120" y="12"/>
                      <a:pt x="85" y="0"/>
                      <a:pt x="70" y="0"/>
                    </a:cubicBezTo>
                    <a:cubicBezTo>
                      <a:pt x="56" y="0"/>
                      <a:pt x="49" y="2"/>
                      <a:pt x="43" y="10"/>
                    </a:cubicBezTo>
                    <a:cubicBezTo>
                      <a:pt x="37" y="17"/>
                      <a:pt x="62" y="17"/>
                      <a:pt x="68" y="17"/>
                    </a:cubicBezTo>
                    <a:cubicBezTo>
                      <a:pt x="74" y="17"/>
                      <a:pt x="87" y="31"/>
                      <a:pt x="87" y="31"/>
                    </a:cubicBezTo>
                    <a:cubicBezTo>
                      <a:pt x="87" y="31"/>
                      <a:pt x="72" y="34"/>
                      <a:pt x="74" y="49"/>
                    </a:cubicBezTo>
                    <a:cubicBezTo>
                      <a:pt x="76" y="65"/>
                      <a:pt x="84" y="70"/>
                      <a:pt x="72" y="70"/>
                    </a:cubicBezTo>
                    <a:cubicBezTo>
                      <a:pt x="59" y="70"/>
                      <a:pt x="39" y="63"/>
                      <a:pt x="31" y="64"/>
                    </a:cubicBezTo>
                    <a:cubicBezTo>
                      <a:pt x="22" y="66"/>
                      <a:pt x="6" y="62"/>
                      <a:pt x="0" y="72"/>
                    </a:cubicBezTo>
                    <a:cubicBezTo>
                      <a:pt x="0" y="72"/>
                      <a:pt x="18" y="98"/>
                      <a:pt x="26" y="102"/>
                    </a:cubicBezTo>
                    <a:cubicBezTo>
                      <a:pt x="35" y="106"/>
                      <a:pt x="43" y="87"/>
                      <a:pt x="43" y="87"/>
                    </a:cubicBezTo>
                    <a:cubicBezTo>
                      <a:pt x="43" y="87"/>
                      <a:pt x="57" y="89"/>
                      <a:pt x="74" y="89"/>
                    </a:cubicBezTo>
                    <a:cubicBezTo>
                      <a:pt x="90" y="89"/>
                      <a:pt x="111" y="85"/>
                      <a:pt x="111" y="85"/>
                    </a:cubicBezTo>
                    <a:cubicBezTo>
                      <a:pt x="121" y="98"/>
                      <a:pt x="121" y="98"/>
                      <a:pt x="121" y="98"/>
                    </a:cubicBezTo>
                    <a:lnTo>
                      <a:pt x="114" y="74"/>
                    </a:ln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142" name="Freeform 328"/>
              <p:cNvSpPr>
                <a:spLocks noEditPoints="1"/>
              </p:cNvSpPr>
              <p:nvPr/>
            </p:nvSpPr>
            <p:spPr bwMode="gray">
              <a:xfrm>
                <a:off x="9101500" y="552126"/>
                <a:ext cx="1123766" cy="966444"/>
              </a:xfrm>
              <a:custGeom>
                <a:avLst/>
                <a:gdLst>
                  <a:gd name="T0" fmla="*/ 3045 w 3050"/>
                  <a:gd name="T1" fmla="*/ 429 h 2623"/>
                  <a:gd name="T2" fmla="*/ 3017 w 3050"/>
                  <a:gd name="T3" fmla="*/ 487 h 2623"/>
                  <a:gd name="T4" fmla="*/ 3043 w 3050"/>
                  <a:gd name="T5" fmla="*/ 495 h 2623"/>
                  <a:gd name="T6" fmla="*/ 3048 w 3050"/>
                  <a:gd name="T7" fmla="*/ 446 h 2623"/>
                  <a:gd name="T8" fmla="*/ 2944 w 3050"/>
                  <a:gd name="T9" fmla="*/ 106 h 2623"/>
                  <a:gd name="T10" fmla="*/ 2924 w 3050"/>
                  <a:gd name="T11" fmla="*/ 87 h 2623"/>
                  <a:gd name="T12" fmla="*/ 2899 w 3050"/>
                  <a:gd name="T13" fmla="*/ 85 h 2623"/>
                  <a:gd name="T14" fmla="*/ 2877 w 3050"/>
                  <a:gd name="T15" fmla="*/ 77 h 2623"/>
                  <a:gd name="T16" fmla="*/ 2843 w 3050"/>
                  <a:gd name="T17" fmla="*/ 61 h 2623"/>
                  <a:gd name="T18" fmla="*/ 2800 w 3050"/>
                  <a:gd name="T19" fmla="*/ 37 h 2623"/>
                  <a:gd name="T20" fmla="*/ 2771 w 3050"/>
                  <a:gd name="T21" fmla="*/ 12 h 2623"/>
                  <a:gd name="T22" fmla="*/ 2715 w 3050"/>
                  <a:gd name="T23" fmla="*/ 12 h 2623"/>
                  <a:gd name="T24" fmla="*/ 2686 w 3050"/>
                  <a:gd name="T25" fmla="*/ 60 h 2623"/>
                  <a:gd name="T26" fmla="*/ 2635 w 3050"/>
                  <a:gd name="T27" fmla="*/ 97 h 2623"/>
                  <a:gd name="T28" fmla="*/ 2580 w 3050"/>
                  <a:gd name="T29" fmla="*/ 75 h 2623"/>
                  <a:gd name="T30" fmla="*/ 2550 w 3050"/>
                  <a:gd name="T31" fmla="*/ 125 h 2623"/>
                  <a:gd name="T32" fmla="*/ 2495 w 3050"/>
                  <a:gd name="T33" fmla="*/ 124 h 2623"/>
                  <a:gd name="T34" fmla="*/ 2450 w 3050"/>
                  <a:gd name="T35" fmla="*/ 161 h 2623"/>
                  <a:gd name="T36" fmla="*/ 2514 w 3050"/>
                  <a:gd name="T37" fmla="*/ 184 h 2623"/>
                  <a:gd name="T38" fmla="*/ 2572 w 3050"/>
                  <a:gd name="T39" fmla="*/ 199 h 2623"/>
                  <a:gd name="T40" fmla="*/ 2597 w 3050"/>
                  <a:gd name="T41" fmla="*/ 248 h 2623"/>
                  <a:gd name="T42" fmla="*/ 2617 w 3050"/>
                  <a:gd name="T43" fmla="*/ 320 h 2623"/>
                  <a:gd name="T44" fmla="*/ 2576 w 3050"/>
                  <a:gd name="T45" fmla="*/ 391 h 2623"/>
                  <a:gd name="T46" fmla="*/ 2578 w 3050"/>
                  <a:gd name="T47" fmla="*/ 414 h 2623"/>
                  <a:gd name="T48" fmla="*/ 2612 w 3050"/>
                  <a:gd name="T49" fmla="*/ 437 h 2623"/>
                  <a:gd name="T50" fmla="*/ 2651 w 3050"/>
                  <a:gd name="T51" fmla="*/ 441 h 2623"/>
                  <a:gd name="T52" fmla="*/ 2673 w 3050"/>
                  <a:gd name="T53" fmla="*/ 434 h 2623"/>
                  <a:gd name="T54" fmla="*/ 2697 w 3050"/>
                  <a:gd name="T55" fmla="*/ 446 h 2623"/>
                  <a:gd name="T56" fmla="*/ 2717 w 3050"/>
                  <a:gd name="T57" fmla="*/ 454 h 2623"/>
                  <a:gd name="T58" fmla="*/ 2742 w 3050"/>
                  <a:gd name="T59" fmla="*/ 463 h 2623"/>
                  <a:gd name="T60" fmla="*/ 2763 w 3050"/>
                  <a:gd name="T61" fmla="*/ 453 h 2623"/>
                  <a:gd name="T62" fmla="*/ 2822 w 3050"/>
                  <a:gd name="T63" fmla="*/ 397 h 2623"/>
                  <a:gd name="T64" fmla="*/ 2882 w 3050"/>
                  <a:gd name="T65" fmla="*/ 421 h 2623"/>
                  <a:gd name="T66" fmla="*/ 2957 w 3050"/>
                  <a:gd name="T67" fmla="*/ 388 h 2623"/>
                  <a:gd name="T68" fmla="*/ 2950 w 3050"/>
                  <a:gd name="T69" fmla="*/ 367 h 2623"/>
                  <a:gd name="T70" fmla="*/ 2940 w 3050"/>
                  <a:gd name="T71" fmla="*/ 335 h 2623"/>
                  <a:gd name="T72" fmla="*/ 2922 w 3050"/>
                  <a:gd name="T73" fmla="*/ 314 h 2623"/>
                  <a:gd name="T74" fmla="*/ 2939 w 3050"/>
                  <a:gd name="T75" fmla="*/ 289 h 2623"/>
                  <a:gd name="T76" fmla="*/ 2934 w 3050"/>
                  <a:gd name="T77" fmla="*/ 263 h 2623"/>
                  <a:gd name="T78" fmla="*/ 2902 w 3050"/>
                  <a:gd name="T79" fmla="*/ 259 h 2623"/>
                  <a:gd name="T80" fmla="*/ 2918 w 3050"/>
                  <a:gd name="T81" fmla="*/ 226 h 2623"/>
                  <a:gd name="T82" fmla="*/ 2943 w 3050"/>
                  <a:gd name="T83" fmla="*/ 198 h 2623"/>
                  <a:gd name="T84" fmla="*/ 2966 w 3050"/>
                  <a:gd name="T85" fmla="*/ 186 h 2623"/>
                  <a:gd name="T86" fmla="*/ 2976 w 3050"/>
                  <a:gd name="T87" fmla="*/ 128 h 2623"/>
                  <a:gd name="T88" fmla="*/ 2982 w 3050"/>
                  <a:gd name="T89" fmla="*/ 106 h 2623"/>
                  <a:gd name="T90" fmla="*/ 90 w 3050"/>
                  <a:gd name="T91" fmla="*/ 2439 h 2623"/>
                  <a:gd name="T92" fmla="*/ 32 w 3050"/>
                  <a:gd name="T93" fmla="*/ 2444 h 2623"/>
                  <a:gd name="T94" fmla="*/ 32 w 3050"/>
                  <a:gd name="T95" fmla="*/ 2544 h 2623"/>
                  <a:gd name="T96" fmla="*/ 11 w 3050"/>
                  <a:gd name="T97" fmla="*/ 2594 h 2623"/>
                  <a:gd name="T98" fmla="*/ 38 w 3050"/>
                  <a:gd name="T99" fmla="*/ 2611 h 2623"/>
                  <a:gd name="T100" fmla="*/ 62 w 3050"/>
                  <a:gd name="T101" fmla="*/ 2610 h 2623"/>
                  <a:gd name="T102" fmla="*/ 108 w 3050"/>
                  <a:gd name="T103" fmla="*/ 2570 h 2623"/>
                  <a:gd name="T104" fmla="*/ 125 w 3050"/>
                  <a:gd name="T105" fmla="*/ 2479 h 2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50" h="2623">
                    <a:moveTo>
                      <a:pt x="3048" y="446"/>
                    </a:moveTo>
                    <a:cubicBezTo>
                      <a:pt x="3043" y="444"/>
                      <a:pt x="3043" y="444"/>
                      <a:pt x="3043" y="444"/>
                    </a:cubicBezTo>
                    <a:cubicBezTo>
                      <a:pt x="3043" y="444"/>
                      <a:pt x="3049" y="436"/>
                      <a:pt x="3045" y="429"/>
                    </a:cubicBezTo>
                    <a:cubicBezTo>
                      <a:pt x="3041" y="422"/>
                      <a:pt x="3033" y="440"/>
                      <a:pt x="3033" y="440"/>
                    </a:cubicBezTo>
                    <a:cubicBezTo>
                      <a:pt x="3033" y="440"/>
                      <a:pt x="3004" y="453"/>
                      <a:pt x="3007" y="467"/>
                    </a:cubicBezTo>
                    <a:cubicBezTo>
                      <a:pt x="3010" y="481"/>
                      <a:pt x="3017" y="487"/>
                      <a:pt x="3017" y="487"/>
                    </a:cubicBezTo>
                    <a:cubicBezTo>
                      <a:pt x="3017" y="487"/>
                      <a:pt x="3008" y="498"/>
                      <a:pt x="3016" y="505"/>
                    </a:cubicBezTo>
                    <a:cubicBezTo>
                      <a:pt x="3024" y="512"/>
                      <a:pt x="3033" y="513"/>
                      <a:pt x="3033" y="513"/>
                    </a:cubicBezTo>
                    <a:cubicBezTo>
                      <a:pt x="3033" y="513"/>
                      <a:pt x="3043" y="506"/>
                      <a:pt x="3043" y="495"/>
                    </a:cubicBezTo>
                    <a:cubicBezTo>
                      <a:pt x="3043" y="484"/>
                      <a:pt x="3042" y="481"/>
                      <a:pt x="3042" y="481"/>
                    </a:cubicBezTo>
                    <a:cubicBezTo>
                      <a:pt x="3050" y="477"/>
                      <a:pt x="3050" y="477"/>
                      <a:pt x="3050" y="477"/>
                    </a:cubicBezTo>
                    <a:lnTo>
                      <a:pt x="3048" y="446"/>
                    </a:lnTo>
                    <a:close/>
                    <a:moveTo>
                      <a:pt x="2964" y="107"/>
                    </a:moveTo>
                    <a:cubicBezTo>
                      <a:pt x="2964" y="103"/>
                      <a:pt x="2964" y="103"/>
                      <a:pt x="2964" y="103"/>
                    </a:cubicBezTo>
                    <a:cubicBezTo>
                      <a:pt x="2964" y="103"/>
                      <a:pt x="2950" y="107"/>
                      <a:pt x="2944" y="106"/>
                    </a:cubicBezTo>
                    <a:cubicBezTo>
                      <a:pt x="2938" y="105"/>
                      <a:pt x="2940" y="100"/>
                      <a:pt x="2940" y="100"/>
                    </a:cubicBezTo>
                    <a:cubicBezTo>
                      <a:pt x="2923" y="100"/>
                      <a:pt x="2923" y="100"/>
                      <a:pt x="2923" y="100"/>
                    </a:cubicBezTo>
                    <a:cubicBezTo>
                      <a:pt x="2923" y="100"/>
                      <a:pt x="2927" y="90"/>
                      <a:pt x="2924" y="87"/>
                    </a:cubicBezTo>
                    <a:cubicBezTo>
                      <a:pt x="2921" y="84"/>
                      <a:pt x="2919" y="80"/>
                      <a:pt x="2919" y="80"/>
                    </a:cubicBezTo>
                    <a:cubicBezTo>
                      <a:pt x="2908" y="78"/>
                      <a:pt x="2908" y="78"/>
                      <a:pt x="2908" y="78"/>
                    </a:cubicBezTo>
                    <a:cubicBezTo>
                      <a:pt x="2899" y="85"/>
                      <a:pt x="2899" y="85"/>
                      <a:pt x="2899" y="85"/>
                    </a:cubicBezTo>
                    <a:cubicBezTo>
                      <a:pt x="2894" y="81"/>
                      <a:pt x="2894" y="81"/>
                      <a:pt x="2894" y="81"/>
                    </a:cubicBezTo>
                    <a:cubicBezTo>
                      <a:pt x="2880" y="81"/>
                      <a:pt x="2880" y="81"/>
                      <a:pt x="2880" y="81"/>
                    </a:cubicBezTo>
                    <a:cubicBezTo>
                      <a:pt x="2880" y="81"/>
                      <a:pt x="2879" y="80"/>
                      <a:pt x="2877" y="77"/>
                    </a:cubicBezTo>
                    <a:cubicBezTo>
                      <a:pt x="2875" y="74"/>
                      <a:pt x="2853" y="70"/>
                      <a:pt x="2853" y="70"/>
                    </a:cubicBezTo>
                    <a:cubicBezTo>
                      <a:pt x="2853" y="54"/>
                      <a:pt x="2853" y="54"/>
                      <a:pt x="2853" y="54"/>
                    </a:cubicBezTo>
                    <a:cubicBezTo>
                      <a:pt x="2843" y="61"/>
                      <a:pt x="2843" y="61"/>
                      <a:pt x="2843" y="61"/>
                    </a:cubicBezTo>
                    <a:cubicBezTo>
                      <a:pt x="2828" y="61"/>
                      <a:pt x="2828" y="61"/>
                      <a:pt x="2828" y="61"/>
                    </a:cubicBezTo>
                    <a:cubicBezTo>
                      <a:pt x="2828" y="61"/>
                      <a:pt x="2828" y="45"/>
                      <a:pt x="2823" y="42"/>
                    </a:cubicBezTo>
                    <a:cubicBezTo>
                      <a:pt x="2818" y="39"/>
                      <a:pt x="2800" y="37"/>
                      <a:pt x="2800" y="37"/>
                    </a:cubicBezTo>
                    <a:cubicBezTo>
                      <a:pt x="2793" y="30"/>
                      <a:pt x="2793" y="30"/>
                      <a:pt x="2793" y="30"/>
                    </a:cubicBezTo>
                    <a:cubicBezTo>
                      <a:pt x="2777" y="26"/>
                      <a:pt x="2777" y="26"/>
                      <a:pt x="2777" y="26"/>
                    </a:cubicBezTo>
                    <a:cubicBezTo>
                      <a:pt x="2771" y="12"/>
                      <a:pt x="2771" y="12"/>
                      <a:pt x="2771" y="12"/>
                    </a:cubicBezTo>
                    <a:cubicBezTo>
                      <a:pt x="2772" y="3"/>
                      <a:pt x="2772" y="3"/>
                      <a:pt x="2772" y="3"/>
                    </a:cubicBezTo>
                    <a:cubicBezTo>
                      <a:pt x="2772" y="3"/>
                      <a:pt x="2756" y="0"/>
                      <a:pt x="2746" y="4"/>
                    </a:cubicBezTo>
                    <a:cubicBezTo>
                      <a:pt x="2736" y="8"/>
                      <a:pt x="2711" y="4"/>
                      <a:pt x="2715" y="12"/>
                    </a:cubicBezTo>
                    <a:cubicBezTo>
                      <a:pt x="2719" y="20"/>
                      <a:pt x="2722" y="27"/>
                      <a:pt x="2722" y="27"/>
                    </a:cubicBezTo>
                    <a:cubicBezTo>
                      <a:pt x="2722" y="27"/>
                      <a:pt x="2730" y="44"/>
                      <a:pt x="2719" y="52"/>
                    </a:cubicBezTo>
                    <a:cubicBezTo>
                      <a:pt x="2708" y="60"/>
                      <a:pt x="2686" y="60"/>
                      <a:pt x="2686" y="60"/>
                    </a:cubicBezTo>
                    <a:cubicBezTo>
                      <a:pt x="2661" y="80"/>
                      <a:pt x="2661" y="80"/>
                      <a:pt x="2661" y="80"/>
                    </a:cubicBezTo>
                    <a:cubicBezTo>
                      <a:pt x="2670" y="86"/>
                      <a:pt x="2670" y="86"/>
                      <a:pt x="2670" y="86"/>
                    </a:cubicBezTo>
                    <a:cubicBezTo>
                      <a:pt x="2670" y="86"/>
                      <a:pt x="2650" y="98"/>
                      <a:pt x="2635" y="97"/>
                    </a:cubicBezTo>
                    <a:cubicBezTo>
                      <a:pt x="2620" y="96"/>
                      <a:pt x="2611" y="91"/>
                      <a:pt x="2611" y="91"/>
                    </a:cubicBezTo>
                    <a:cubicBezTo>
                      <a:pt x="2600" y="76"/>
                      <a:pt x="2600" y="76"/>
                      <a:pt x="2600" y="76"/>
                    </a:cubicBezTo>
                    <a:cubicBezTo>
                      <a:pt x="2600" y="76"/>
                      <a:pt x="2579" y="68"/>
                      <a:pt x="2580" y="75"/>
                    </a:cubicBezTo>
                    <a:cubicBezTo>
                      <a:pt x="2581" y="82"/>
                      <a:pt x="2592" y="96"/>
                      <a:pt x="2592" y="96"/>
                    </a:cubicBezTo>
                    <a:cubicBezTo>
                      <a:pt x="2592" y="96"/>
                      <a:pt x="2605" y="120"/>
                      <a:pt x="2587" y="123"/>
                    </a:cubicBezTo>
                    <a:cubicBezTo>
                      <a:pt x="2569" y="126"/>
                      <a:pt x="2550" y="125"/>
                      <a:pt x="2550" y="125"/>
                    </a:cubicBezTo>
                    <a:cubicBezTo>
                      <a:pt x="2543" y="136"/>
                      <a:pt x="2543" y="136"/>
                      <a:pt x="2543" y="136"/>
                    </a:cubicBezTo>
                    <a:cubicBezTo>
                      <a:pt x="2543" y="136"/>
                      <a:pt x="2527" y="116"/>
                      <a:pt x="2521" y="117"/>
                    </a:cubicBezTo>
                    <a:cubicBezTo>
                      <a:pt x="2515" y="118"/>
                      <a:pt x="2495" y="124"/>
                      <a:pt x="2495" y="124"/>
                    </a:cubicBezTo>
                    <a:cubicBezTo>
                      <a:pt x="2495" y="124"/>
                      <a:pt x="2459" y="129"/>
                      <a:pt x="2456" y="136"/>
                    </a:cubicBezTo>
                    <a:cubicBezTo>
                      <a:pt x="2453" y="143"/>
                      <a:pt x="2475" y="149"/>
                      <a:pt x="2474" y="152"/>
                    </a:cubicBezTo>
                    <a:cubicBezTo>
                      <a:pt x="2473" y="155"/>
                      <a:pt x="2444" y="153"/>
                      <a:pt x="2450" y="161"/>
                    </a:cubicBezTo>
                    <a:cubicBezTo>
                      <a:pt x="2456" y="169"/>
                      <a:pt x="2475" y="170"/>
                      <a:pt x="2475" y="170"/>
                    </a:cubicBezTo>
                    <a:cubicBezTo>
                      <a:pt x="2482" y="166"/>
                      <a:pt x="2482" y="166"/>
                      <a:pt x="2482" y="166"/>
                    </a:cubicBezTo>
                    <a:cubicBezTo>
                      <a:pt x="2514" y="184"/>
                      <a:pt x="2514" y="184"/>
                      <a:pt x="2514" y="184"/>
                    </a:cubicBezTo>
                    <a:cubicBezTo>
                      <a:pt x="2534" y="184"/>
                      <a:pt x="2534" y="184"/>
                      <a:pt x="2534" y="184"/>
                    </a:cubicBezTo>
                    <a:cubicBezTo>
                      <a:pt x="2546" y="196"/>
                      <a:pt x="2546" y="196"/>
                      <a:pt x="2546" y="196"/>
                    </a:cubicBezTo>
                    <a:cubicBezTo>
                      <a:pt x="2572" y="199"/>
                      <a:pt x="2572" y="199"/>
                      <a:pt x="2572" y="199"/>
                    </a:cubicBezTo>
                    <a:cubicBezTo>
                      <a:pt x="2553" y="209"/>
                      <a:pt x="2553" y="209"/>
                      <a:pt x="2553" y="209"/>
                    </a:cubicBezTo>
                    <a:cubicBezTo>
                      <a:pt x="2553" y="209"/>
                      <a:pt x="2572" y="240"/>
                      <a:pt x="2576" y="244"/>
                    </a:cubicBezTo>
                    <a:cubicBezTo>
                      <a:pt x="2580" y="248"/>
                      <a:pt x="2597" y="248"/>
                      <a:pt x="2597" y="248"/>
                    </a:cubicBezTo>
                    <a:cubicBezTo>
                      <a:pt x="2595" y="277"/>
                      <a:pt x="2595" y="277"/>
                      <a:pt x="2595" y="277"/>
                    </a:cubicBezTo>
                    <a:cubicBezTo>
                      <a:pt x="2608" y="297"/>
                      <a:pt x="2608" y="297"/>
                      <a:pt x="2608" y="297"/>
                    </a:cubicBezTo>
                    <a:cubicBezTo>
                      <a:pt x="2617" y="320"/>
                      <a:pt x="2617" y="320"/>
                      <a:pt x="2617" y="320"/>
                    </a:cubicBezTo>
                    <a:cubicBezTo>
                      <a:pt x="2596" y="294"/>
                      <a:pt x="2596" y="294"/>
                      <a:pt x="2596" y="294"/>
                    </a:cubicBezTo>
                    <a:cubicBezTo>
                      <a:pt x="2596" y="294"/>
                      <a:pt x="2594" y="323"/>
                      <a:pt x="2593" y="333"/>
                    </a:cubicBezTo>
                    <a:cubicBezTo>
                      <a:pt x="2592" y="343"/>
                      <a:pt x="2581" y="383"/>
                      <a:pt x="2576" y="391"/>
                    </a:cubicBezTo>
                    <a:cubicBezTo>
                      <a:pt x="2572" y="398"/>
                      <a:pt x="2574" y="407"/>
                      <a:pt x="2562" y="409"/>
                    </a:cubicBezTo>
                    <a:cubicBezTo>
                      <a:pt x="2563" y="415"/>
                      <a:pt x="2563" y="415"/>
                      <a:pt x="2563" y="415"/>
                    </a:cubicBezTo>
                    <a:cubicBezTo>
                      <a:pt x="2563" y="415"/>
                      <a:pt x="2572" y="407"/>
                      <a:pt x="2578" y="414"/>
                    </a:cubicBezTo>
                    <a:cubicBezTo>
                      <a:pt x="2584" y="421"/>
                      <a:pt x="2578" y="424"/>
                      <a:pt x="2578" y="424"/>
                    </a:cubicBezTo>
                    <a:cubicBezTo>
                      <a:pt x="2578" y="424"/>
                      <a:pt x="2592" y="426"/>
                      <a:pt x="2599" y="427"/>
                    </a:cubicBezTo>
                    <a:cubicBezTo>
                      <a:pt x="2606" y="428"/>
                      <a:pt x="2612" y="437"/>
                      <a:pt x="2612" y="437"/>
                    </a:cubicBezTo>
                    <a:cubicBezTo>
                      <a:pt x="2612" y="437"/>
                      <a:pt x="2622" y="433"/>
                      <a:pt x="2626" y="435"/>
                    </a:cubicBezTo>
                    <a:cubicBezTo>
                      <a:pt x="2630" y="437"/>
                      <a:pt x="2631" y="440"/>
                      <a:pt x="2631" y="440"/>
                    </a:cubicBezTo>
                    <a:cubicBezTo>
                      <a:pt x="2651" y="441"/>
                      <a:pt x="2651" y="441"/>
                      <a:pt x="2651" y="441"/>
                    </a:cubicBezTo>
                    <a:cubicBezTo>
                      <a:pt x="2653" y="449"/>
                      <a:pt x="2653" y="449"/>
                      <a:pt x="2653" y="449"/>
                    </a:cubicBezTo>
                    <a:cubicBezTo>
                      <a:pt x="2666" y="446"/>
                      <a:pt x="2666" y="446"/>
                      <a:pt x="2666" y="446"/>
                    </a:cubicBezTo>
                    <a:cubicBezTo>
                      <a:pt x="2666" y="446"/>
                      <a:pt x="2660" y="434"/>
                      <a:pt x="2673" y="434"/>
                    </a:cubicBezTo>
                    <a:cubicBezTo>
                      <a:pt x="2686" y="434"/>
                      <a:pt x="2686" y="441"/>
                      <a:pt x="2686" y="441"/>
                    </a:cubicBezTo>
                    <a:cubicBezTo>
                      <a:pt x="2695" y="442"/>
                      <a:pt x="2695" y="442"/>
                      <a:pt x="2695" y="442"/>
                    </a:cubicBezTo>
                    <a:cubicBezTo>
                      <a:pt x="2697" y="446"/>
                      <a:pt x="2697" y="446"/>
                      <a:pt x="2697" y="446"/>
                    </a:cubicBezTo>
                    <a:cubicBezTo>
                      <a:pt x="2698" y="445"/>
                      <a:pt x="2700" y="445"/>
                      <a:pt x="2702" y="445"/>
                    </a:cubicBezTo>
                    <a:cubicBezTo>
                      <a:pt x="2712" y="444"/>
                      <a:pt x="2716" y="445"/>
                      <a:pt x="2716" y="445"/>
                    </a:cubicBezTo>
                    <a:cubicBezTo>
                      <a:pt x="2717" y="454"/>
                      <a:pt x="2717" y="454"/>
                      <a:pt x="2717" y="454"/>
                    </a:cubicBezTo>
                    <a:cubicBezTo>
                      <a:pt x="2720" y="455"/>
                      <a:pt x="2722" y="459"/>
                      <a:pt x="2722" y="459"/>
                    </a:cubicBezTo>
                    <a:cubicBezTo>
                      <a:pt x="2722" y="459"/>
                      <a:pt x="2729" y="457"/>
                      <a:pt x="2732" y="456"/>
                    </a:cubicBezTo>
                    <a:cubicBezTo>
                      <a:pt x="2735" y="455"/>
                      <a:pt x="2742" y="463"/>
                      <a:pt x="2742" y="463"/>
                    </a:cubicBezTo>
                    <a:cubicBezTo>
                      <a:pt x="2742" y="463"/>
                      <a:pt x="2743" y="463"/>
                      <a:pt x="2750" y="463"/>
                    </a:cubicBezTo>
                    <a:cubicBezTo>
                      <a:pt x="2757" y="463"/>
                      <a:pt x="2757" y="453"/>
                      <a:pt x="2757" y="453"/>
                    </a:cubicBezTo>
                    <a:cubicBezTo>
                      <a:pt x="2763" y="453"/>
                      <a:pt x="2763" y="453"/>
                      <a:pt x="2763" y="453"/>
                    </a:cubicBezTo>
                    <a:cubicBezTo>
                      <a:pt x="2763" y="452"/>
                      <a:pt x="2763" y="451"/>
                      <a:pt x="2763" y="450"/>
                    </a:cubicBezTo>
                    <a:cubicBezTo>
                      <a:pt x="2763" y="440"/>
                      <a:pt x="2778" y="417"/>
                      <a:pt x="2785" y="413"/>
                    </a:cubicBezTo>
                    <a:cubicBezTo>
                      <a:pt x="2792" y="409"/>
                      <a:pt x="2813" y="392"/>
                      <a:pt x="2822" y="397"/>
                    </a:cubicBezTo>
                    <a:cubicBezTo>
                      <a:pt x="2831" y="402"/>
                      <a:pt x="2839" y="407"/>
                      <a:pt x="2839" y="407"/>
                    </a:cubicBezTo>
                    <a:cubicBezTo>
                      <a:pt x="2839" y="407"/>
                      <a:pt x="2862" y="401"/>
                      <a:pt x="2867" y="406"/>
                    </a:cubicBezTo>
                    <a:cubicBezTo>
                      <a:pt x="2872" y="411"/>
                      <a:pt x="2879" y="419"/>
                      <a:pt x="2882" y="421"/>
                    </a:cubicBezTo>
                    <a:cubicBezTo>
                      <a:pt x="2882" y="421"/>
                      <a:pt x="2907" y="431"/>
                      <a:pt x="2920" y="421"/>
                    </a:cubicBezTo>
                    <a:cubicBezTo>
                      <a:pt x="2933" y="411"/>
                      <a:pt x="2937" y="392"/>
                      <a:pt x="2943" y="390"/>
                    </a:cubicBezTo>
                    <a:cubicBezTo>
                      <a:pt x="2945" y="389"/>
                      <a:pt x="2951" y="389"/>
                      <a:pt x="2957" y="388"/>
                    </a:cubicBezTo>
                    <a:cubicBezTo>
                      <a:pt x="2957" y="385"/>
                      <a:pt x="2958" y="383"/>
                      <a:pt x="2960" y="383"/>
                    </a:cubicBezTo>
                    <a:cubicBezTo>
                      <a:pt x="2964" y="383"/>
                      <a:pt x="2970" y="373"/>
                      <a:pt x="2967" y="369"/>
                    </a:cubicBezTo>
                    <a:cubicBezTo>
                      <a:pt x="2964" y="365"/>
                      <a:pt x="2950" y="367"/>
                      <a:pt x="2950" y="367"/>
                    </a:cubicBezTo>
                    <a:cubicBezTo>
                      <a:pt x="2947" y="361"/>
                      <a:pt x="2947" y="361"/>
                      <a:pt x="2947" y="361"/>
                    </a:cubicBezTo>
                    <a:cubicBezTo>
                      <a:pt x="2947" y="361"/>
                      <a:pt x="2933" y="360"/>
                      <a:pt x="2934" y="350"/>
                    </a:cubicBezTo>
                    <a:cubicBezTo>
                      <a:pt x="2935" y="340"/>
                      <a:pt x="2941" y="340"/>
                      <a:pt x="2940" y="335"/>
                    </a:cubicBezTo>
                    <a:cubicBezTo>
                      <a:pt x="2939" y="330"/>
                      <a:pt x="2935" y="327"/>
                      <a:pt x="2935" y="327"/>
                    </a:cubicBezTo>
                    <a:cubicBezTo>
                      <a:pt x="2928" y="327"/>
                      <a:pt x="2928" y="327"/>
                      <a:pt x="2928" y="327"/>
                    </a:cubicBezTo>
                    <a:cubicBezTo>
                      <a:pt x="2922" y="314"/>
                      <a:pt x="2922" y="314"/>
                      <a:pt x="2922" y="314"/>
                    </a:cubicBezTo>
                    <a:cubicBezTo>
                      <a:pt x="2931" y="312"/>
                      <a:pt x="2931" y="312"/>
                      <a:pt x="2931" y="312"/>
                    </a:cubicBezTo>
                    <a:cubicBezTo>
                      <a:pt x="2931" y="312"/>
                      <a:pt x="2950" y="311"/>
                      <a:pt x="2950" y="302"/>
                    </a:cubicBezTo>
                    <a:cubicBezTo>
                      <a:pt x="2950" y="293"/>
                      <a:pt x="2939" y="289"/>
                      <a:pt x="2939" y="289"/>
                    </a:cubicBezTo>
                    <a:cubicBezTo>
                      <a:pt x="2931" y="281"/>
                      <a:pt x="2931" y="281"/>
                      <a:pt x="2931" y="281"/>
                    </a:cubicBezTo>
                    <a:cubicBezTo>
                      <a:pt x="2931" y="281"/>
                      <a:pt x="2941" y="277"/>
                      <a:pt x="2941" y="273"/>
                    </a:cubicBezTo>
                    <a:cubicBezTo>
                      <a:pt x="2941" y="269"/>
                      <a:pt x="2934" y="263"/>
                      <a:pt x="2934" y="263"/>
                    </a:cubicBezTo>
                    <a:cubicBezTo>
                      <a:pt x="2935" y="245"/>
                      <a:pt x="2935" y="245"/>
                      <a:pt x="2935" y="245"/>
                    </a:cubicBezTo>
                    <a:cubicBezTo>
                      <a:pt x="2935" y="245"/>
                      <a:pt x="2927" y="239"/>
                      <a:pt x="2920" y="243"/>
                    </a:cubicBezTo>
                    <a:cubicBezTo>
                      <a:pt x="2913" y="247"/>
                      <a:pt x="2908" y="260"/>
                      <a:pt x="2902" y="259"/>
                    </a:cubicBezTo>
                    <a:cubicBezTo>
                      <a:pt x="2896" y="258"/>
                      <a:pt x="2906" y="250"/>
                      <a:pt x="2906" y="250"/>
                    </a:cubicBezTo>
                    <a:cubicBezTo>
                      <a:pt x="2900" y="242"/>
                      <a:pt x="2900" y="242"/>
                      <a:pt x="2900" y="242"/>
                    </a:cubicBezTo>
                    <a:cubicBezTo>
                      <a:pt x="2900" y="242"/>
                      <a:pt x="2912" y="233"/>
                      <a:pt x="2918" y="226"/>
                    </a:cubicBezTo>
                    <a:cubicBezTo>
                      <a:pt x="2924" y="219"/>
                      <a:pt x="2921" y="213"/>
                      <a:pt x="2921" y="213"/>
                    </a:cubicBezTo>
                    <a:cubicBezTo>
                      <a:pt x="2921" y="213"/>
                      <a:pt x="2927" y="219"/>
                      <a:pt x="2932" y="213"/>
                    </a:cubicBezTo>
                    <a:cubicBezTo>
                      <a:pt x="2937" y="207"/>
                      <a:pt x="2943" y="198"/>
                      <a:pt x="2943" y="198"/>
                    </a:cubicBezTo>
                    <a:cubicBezTo>
                      <a:pt x="2948" y="189"/>
                      <a:pt x="2948" y="189"/>
                      <a:pt x="2948" y="189"/>
                    </a:cubicBezTo>
                    <a:cubicBezTo>
                      <a:pt x="2961" y="196"/>
                      <a:pt x="2961" y="196"/>
                      <a:pt x="2961" y="196"/>
                    </a:cubicBezTo>
                    <a:cubicBezTo>
                      <a:pt x="2966" y="186"/>
                      <a:pt x="2966" y="186"/>
                      <a:pt x="2966" y="186"/>
                    </a:cubicBezTo>
                    <a:cubicBezTo>
                      <a:pt x="2966" y="186"/>
                      <a:pt x="2962" y="177"/>
                      <a:pt x="2964" y="166"/>
                    </a:cubicBezTo>
                    <a:cubicBezTo>
                      <a:pt x="2966" y="155"/>
                      <a:pt x="2976" y="136"/>
                      <a:pt x="2976" y="136"/>
                    </a:cubicBezTo>
                    <a:cubicBezTo>
                      <a:pt x="2976" y="128"/>
                      <a:pt x="2976" y="128"/>
                      <a:pt x="2976" y="128"/>
                    </a:cubicBezTo>
                    <a:cubicBezTo>
                      <a:pt x="2990" y="117"/>
                      <a:pt x="2990" y="117"/>
                      <a:pt x="2990" y="117"/>
                    </a:cubicBezTo>
                    <a:cubicBezTo>
                      <a:pt x="2992" y="111"/>
                      <a:pt x="2992" y="111"/>
                      <a:pt x="2992" y="111"/>
                    </a:cubicBezTo>
                    <a:cubicBezTo>
                      <a:pt x="2982" y="106"/>
                      <a:pt x="2982" y="106"/>
                      <a:pt x="2982" y="106"/>
                    </a:cubicBezTo>
                    <a:lnTo>
                      <a:pt x="2964" y="107"/>
                    </a:lnTo>
                    <a:close/>
                    <a:moveTo>
                      <a:pt x="106" y="2472"/>
                    </a:moveTo>
                    <a:cubicBezTo>
                      <a:pt x="90" y="2439"/>
                      <a:pt x="90" y="2439"/>
                      <a:pt x="90" y="2439"/>
                    </a:cubicBezTo>
                    <a:cubicBezTo>
                      <a:pt x="67" y="2439"/>
                      <a:pt x="67" y="2439"/>
                      <a:pt x="67" y="2439"/>
                    </a:cubicBezTo>
                    <a:cubicBezTo>
                      <a:pt x="67" y="2439"/>
                      <a:pt x="44" y="2431"/>
                      <a:pt x="36" y="2423"/>
                    </a:cubicBezTo>
                    <a:cubicBezTo>
                      <a:pt x="32" y="2430"/>
                      <a:pt x="32" y="2439"/>
                      <a:pt x="32" y="2444"/>
                    </a:cubicBezTo>
                    <a:cubicBezTo>
                      <a:pt x="32" y="2451"/>
                      <a:pt x="21" y="2450"/>
                      <a:pt x="10" y="2467"/>
                    </a:cubicBezTo>
                    <a:cubicBezTo>
                      <a:pt x="0" y="2483"/>
                      <a:pt x="10" y="2504"/>
                      <a:pt x="11" y="2517"/>
                    </a:cubicBezTo>
                    <a:cubicBezTo>
                      <a:pt x="12" y="2529"/>
                      <a:pt x="31" y="2534"/>
                      <a:pt x="32" y="2544"/>
                    </a:cubicBezTo>
                    <a:cubicBezTo>
                      <a:pt x="33" y="2554"/>
                      <a:pt x="21" y="2559"/>
                      <a:pt x="21" y="2559"/>
                    </a:cubicBezTo>
                    <a:cubicBezTo>
                      <a:pt x="23" y="2587"/>
                      <a:pt x="23" y="2587"/>
                      <a:pt x="23" y="2587"/>
                    </a:cubicBezTo>
                    <a:cubicBezTo>
                      <a:pt x="23" y="2587"/>
                      <a:pt x="12" y="2591"/>
                      <a:pt x="11" y="2594"/>
                    </a:cubicBezTo>
                    <a:cubicBezTo>
                      <a:pt x="10" y="2597"/>
                      <a:pt x="4" y="2611"/>
                      <a:pt x="4" y="2611"/>
                    </a:cubicBezTo>
                    <a:cubicBezTo>
                      <a:pt x="4" y="2611"/>
                      <a:pt x="6" y="2621"/>
                      <a:pt x="20" y="2622"/>
                    </a:cubicBezTo>
                    <a:cubicBezTo>
                      <a:pt x="34" y="2623"/>
                      <a:pt x="32" y="2617"/>
                      <a:pt x="38" y="2611"/>
                    </a:cubicBezTo>
                    <a:cubicBezTo>
                      <a:pt x="44" y="2605"/>
                      <a:pt x="48" y="2613"/>
                      <a:pt x="48" y="2613"/>
                    </a:cubicBezTo>
                    <a:cubicBezTo>
                      <a:pt x="58" y="2615"/>
                      <a:pt x="58" y="2615"/>
                      <a:pt x="58" y="2615"/>
                    </a:cubicBezTo>
                    <a:cubicBezTo>
                      <a:pt x="62" y="2610"/>
                      <a:pt x="62" y="2610"/>
                      <a:pt x="62" y="2610"/>
                    </a:cubicBezTo>
                    <a:cubicBezTo>
                      <a:pt x="62" y="2610"/>
                      <a:pt x="66" y="2618"/>
                      <a:pt x="66" y="2619"/>
                    </a:cubicBezTo>
                    <a:cubicBezTo>
                      <a:pt x="72" y="2619"/>
                      <a:pt x="87" y="2613"/>
                      <a:pt x="87" y="2613"/>
                    </a:cubicBezTo>
                    <a:cubicBezTo>
                      <a:pt x="104" y="2599"/>
                      <a:pt x="105" y="2580"/>
                      <a:pt x="108" y="2570"/>
                    </a:cubicBezTo>
                    <a:cubicBezTo>
                      <a:pt x="111" y="2560"/>
                      <a:pt x="120" y="2545"/>
                      <a:pt x="127" y="2539"/>
                    </a:cubicBezTo>
                    <a:cubicBezTo>
                      <a:pt x="134" y="2533"/>
                      <a:pt x="139" y="2516"/>
                      <a:pt x="139" y="2516"/>
                    </a:cubicBezTo>
                    <a:cubicBezTo>
                      <a:pt x="137" y="2511"/>
                      <a:pt x="125" y="2479"/>
                      <a:pt x="125" y="2479"/>
                    </a:cubicBezTo>
                    <a:lnTo>
                      <a:pt x="106" y="2472"/>
                    </a:ln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147" name="Freeform 334"/>
              <p:cNvSpPr>
                <a:spLocks noEditPoints="1"/>
              </p:cNvSpPr>
              <p:nvPr/>
            </p:nvSpPr>
            <p:spPr bwMode="gray">
              <a:xfrm>
                <a:off x="12218098" y="1723058"/>
                <a:ext cx="61920" cy="28388"/>
              </a:xfrm>
              <a:custGeom>
                <a:avLst/>
                <a:gdLst>
                  <a:gd name="T0" fmla="*/ 53 w 168"/>
                  <a:gd name="T1" fmla="*/ 33 h 77"/>
                  <a:gd name="T2" fmla="*/ 53 w 168"/>
                  <a:gd name="T3" fmla="*/ 33 h 77"/>
                  <a:gd name="T4" fmla="*/ 53 w 168"/>
                  <a:gd name="T5" fmla="*/ 33 h 77"/>
                  <a:gd name="T6" fmla="*/ 53 w 168"/>
                  <a:gd name="T7" fmla="*/ 33 h 77"/>
                  <a:gd name="T8" fmla="*/ 152 w 168"/>
                  <a:gd name="T9" fmla="*/ 0 h 77"/>
                  <a:gd name="T10" fmla="*/ 139 w 168"/>
                  <a:gd name="T11" fmla="*/ 14 h 77"/>
                  <a:gd name="T12" fmla="*/ 84 w 168"/>
                  <a:gd name="T13" fmla="*/ 15 h 77"/>
                  <a:gd name="T14" fmla="*/ 67 w 168"/>
                  <a:gd name="T15" fmla="*/ 33 h 77"/>
                  <a:gd name="T16" fmla="*/ 53 w 168"/>
                  <a:gd name="T17" fmla="*/ 33 h 77"/>
                  <a:gd name="T18" fmla="*/ 60 w 168"/>
                  <a:gd name="T19" fmla="*/ 47 h 77"/>
                  <a:gd name="T20" fmla="*/ 50 w 168"/>
                  <a:gd name="T21" fmla="*/ 66 h 77"/>
                  <a:gd name="T22" fmla="*/ 52 w 168"/>
                  <a:gd name="T23" fmla="*/ 77 h 77"/>
                  <a:gd name="T24" fmla="*/ 57 w 168"/>
                  <a:gd name="T25" fmla="*/ 72 h 77"/>
                  <a:gd name="T26" fmla="*/ 67 w 168"/>
                  <a:gd name="T27" fmla="*/ 69 h 77"/>
                  <a:gd name="T28" fmla="*/ 89 w 168"/>
                  <a:gd name="T29" fmla="*/ 53 h 77"/>
                  <a:gd name="T30" fmla="*/ 111 w 168"/>
                  <a:gd name="T31" fmla="*/ 59 h 77"/>
                  <a:gd name="T32" fmla="*/ 168 w 168"/>
                  <a:gd name="T33" fmla="*/ 9 h 77"/>
                  <a:gd name="T34" fmla="*/ 152 w 168"/>
                  <a:gd name="T35" fmla="*/ 0 h 77"/>
                  <a:gd name="T36" fmla="*/ 0 w 168"/>
                  <a:gd name="T37" fmla="*/ 58 h 77"/>
                  <a:gd name="T38" fmla="*/ 4 w 168"/>
                  <a:gd name="T39" fmla="*/ 67 h 77"/>
                  <a:gd name="T40" fmla="*/ 24 w 168"/>
                  <a:gd name="T41" fmla="*/ 61 h 77"/>
                  <a:gd name="T42" fmla="*/ 28 w 168"/>
                  <a:gd name="T43" fmla="*/ 48 h 77"/>
                  <a:gd name="T44" fmla="*/ 11 w 168"/>
                  <a:gd name="T45" fmla="*/ 47 h 77"/>
                  <a:gd name="T46" fmla="*/ 0 w 168"/>
                  <a:gd name="T47" fmla="*/ 5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8" h="77">
                    <a:moveTo>
                      <a:pt x="53" y="33"/>
                    </a:moveTo>
                    <a:cubicBezTo>
                      <a:pt x="53" y="33"/>
                      <a:pt x="53" y="33"/>
                      <a:pt x="53" y="33"/>
                    </a:cubicBezTo>
                    <a:cubicBezTo>
                      <a:pt x="53" y="33"/>
                      <a:pt x="53" y="33"/>
                      <a:pt x="53" y="33"/>
                    </a:cubicBezTo>
                    <a:cubicBezTo>
                      <a:pt x="53" y="33"/>
                      <a:pt x="53" y="33"/>
                      <a:pt x="53" y="33"/>
                    </a:cubicBezTo>
                    <a:close/>
                    <a:moveTo>
                      <a:pt x="152" y="0"/>
                    </a:moveTo>
                    <a:cubicBezTo>
                      <a:pt x="139" y="14"/>
                      <a:pt x="139" y="14"/>
                      <a:pt x="139" y="14"/>
                    </a:cubicBezTo>
                    <a:cubicBezTo>
                      <a:pt x="139" y="14"/>
                      <a:pt x="96" y="15"/>
                      <a:pt x="84" y="15"/>
                    </a:cubicBezTo>
                    <a:cubicBezTo>
                      <a:pt x="73" y="15"/>
                      <a:pt x="67" y="33"/>
                      <a:pt x="67" y="33"/>
                    </a:cubicBezTo>
                    <a:cubicBezTo>
                      <a:pt x="67" y="33"/>
                      <a:pt x="61" y="32"/>
                      <a:pt x="53" y="33"/>
                    </a:cubicBezTo>
                    <a:cubicBezTo>
                      <a:pt x="60" y="47"/>
                      <a:pt x="60" y="47"/>
                      <a:pt x="60" y="47"/>
                    </a:cubicBezTo>
                    <a:cubicBezTo>
                      <a:pt x="60" y="47"/>
                      <a:pt x="56" y="54"/>
                      <a:pt x="50" y="66"/>
                    </a:cubicBezTo>
                    <a:cubicBezTo>
                      <a:pt x="46" y="72"/>
                      <a:pt x="49" y="76"/>
                      <a:pt x="52" y="77"/>
                    </a:cubicBezTo>
                    <a:cubicBezTo>
                      <a:pt x="55" y="74"/>
                      <a:pt x="57" y="72"/>
                      <a:pt x="57" y="72"/>
                    </a:cubicBezTo>
                    <a:cubicBezTo>
                      <a:pt x="67" y="69"/>
                      <a:pt x="67" y="69"/>
                      <a:pt x="67" y="69"/>
                    </a:cubicBezTo>
                    <a:cubicBezTo>
                      <a:pt x="89" y="53"/>
                      <a:pt x="89" y="53"/>
                      <a:pt x="89" y="53"/>
                    </a:cubicBezTo>
                    <a:cubicBezTo>
                      <a:pt x="89" y="53"/>
                      <a:pt x="98" y="62"/>
                      <a:pt x="111" y="59"/>
                    </a:cubicBezTo>
                    <a:cubicBezTo>
                      <a:pt x="124" y="56"/>
                      <a:pt x="168" y="9"/>
                      <a:pt x="168" y="9"/>
                    </a:cubicBezTo>
                    <a:lnTo>
                      <a:pt x="152" y="0"/>
                    </a:lnTo>
                    <a:close/>
                    <a:moveTo>
                      <a:pt x="0" y="58"/>
                    </a:moveTo>
                    <a:cubicBezTo>
                      <a:pt x="4" y="67"/>
                      <a:pt x="4" y="67"/>
                      <a:pt x="4" y="67"/>
                    </a:cubicBezTo>
                    <a:cubicBezTo>
                      <a:pt x="15" y="58"/>
                      <a:pt x="24" y="61"/>
                      <a:pt x="24" y="61"/>
                    </a:cubicBezTo>
                    <a:cubicBezTo>
                      <a:pt x="24" y="61"/>
                      <a:pt x="24" y="54"/>
                      <a:pt x="28" y="48"/>
                    </a:cubicBezTo>
                    <a:cubicBezTo>
                      <a:pt x="11" y="47"/>
                      <a:pt x="11" y="47"/>
                      <a:pt x="11" y="47"/>
                    </a:cubicBezTo>
                    <a:lnTo>
                      <a:pt x="0" y="58"/>
                    </a:ln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148" name="Freeform 335"/>
              <p:cNvSpPr>
                <a:spLocks noEditPoints="1"/>
              </p:cNvSpPr>
              <p:nvPr/>
            </p:nvSpPr>
            <p:spPr bwMode="gray">
              <a:xfrm>
                <a:off x="12509607" y="1593440"/>
                <a:ext cx="268893" cy="180935"/>
              </a:xfrm>
              <a:custGeom>
                <a:avLst/>
                <a:gdLst>
                  <a:gd name="T0" fmla="*/ 296 w 730"/>
                  <a:gd name="T1" fmla="*/ 19 h 491"/>
                  <a:gd name="T2" fmla="*/ 331 w 730"/>
                  <a:gd name="T3" fmla="*/ 7 h 491"/>
                  <a:gd name="T4" fmla="*/ 521 w 730"/>
                  <a:gd name="T5" fmla="*/ 171 h 491"/>
                  <a:gd name="T6" fmla="*/ 476 w 730"/>
                  <a:gd name="T7" fmla="*/ 209 h 491"/>
                  <a:gd name="T8" fmla="*/ 404 w 730"/>
                  <a:gd name="T9" fmla="*/ 228 h 491"/>
                  <a:gd name="T10" fmla="*/ 398 w 730"/>
                  <a:gd name="T11" fmla="*/ 257 h 491"/>
                  <a:gd name="T12" fmla="*/ 474 w 730"/>
                  <a:gd name="T13" fmla="*/ 251 h 491"/>
                  <a:gd name="T14" fmla="*/ 523 w 730"/>
                  <a:gd name="T15" fmla="*/ 228 h 491"/>
                  <a:gd name="T16" fmla="*/ 536 w 730"/>
                  <a:gd name="T17" fmla="*/ 206 h 491"/>
                  <a:gd name="T18" fmla="*/ 555 w 730"/>
                  <a:gd name="T19" fmla="*/ 140 h 491"/>
                  <a:gd name="T20" fmla="*/ 564 w 730"/>
                  <a:gd name="T21" fmla="*/ 94 h 491"/>
                  <a:gd name="T22" fmla="*/ 520 w 730"/>
                  <a:gd name="T23" fmla="*/ 58 h 491"/>
                  <a:gd name="T24" fmla="*/ 494 w 730"/>
                  <a:gd name="T25" fmla="*/ 31 h 491"/>
                  <a:gd name="T26" fmla="*/ 516 w 730"/>
                  <a:gd name="T27" fmla="*/ 69 h 491"/>
                  <a:gd name="T28" fmla="*/ 576 w 730"/>
                  <a:gd name="T29" fmla="*/ 122 h 491"/>
                  <a:gd name="T30" fmla="*/ 599 w 730"/>
                  <a:gd name="T31" fmla="*/ 131 h 491"/>
                  <a:gd name="T32" fmla="*/ 728 w 730"/>
                  <a:gd name="T33" fmla="*/ 249 h 491"/>
                  <a:gd name="T34" fmla="*/ 664 w 730"/>
                  <a:gd name="T35" fmla="*/ 185 h 491"/>
                  <a:gd name="T36" fmla="*/ 670 w 730"/>
                  <a:gd name="T37" fmla="*/ 225 h 491"/>
                  <a:gd name="T38" fmla="*/ 730 w 730"/>
                  <a:gd name="T39" fmla="*/ 300 h 491"/>
                  <a:gd name="T40" fmla="*/ 17 w 730"/>
                  <a:gd name="T41" fmla="*/ 401 h 491"/>
                  <a:gd name="T42" fmla="*/ 17 w 730"/>
                  <a:gd name="T43" fmla="*/ 401 h 491"/>
                  <a:gd name="T44" fmla="*/ 452 w 730"/>
                  <a:gd name="T45" fmla="*/ 453 h 491"/>
                  <a:gd name="T46" fmla="*/ 437 w 730"/>
                  <a:gd name="T47" fmla="*/ 426 h 491"/>
                  <a:gd name="T48" fmla="*/ 408 w 730"/>
                  <a:gd name="T49" fmla="*/ 388 h 491"/>
                  <a:gd name="T50" fmla="*/ 374 w 730"/>
                  <a:gd name="T51" fmla="*/ 375 h 491"/>
                  <a:gd name="T52" fmla="*/ 357 w 730"/>
                  <a:gd name="T53" fmla="*/ 337 h 491"/>
                  <a:gd name="T54" fmla="*/ 304 w 730"/>
                  <a:gd name="T55" fmla="*/ 274 h 491"/>
                  <a:gd name="T56" fmla="*/ 308 w 730"/>
                  <a:gd name="T57" fmla="*/ 220 h 491"/>
                  <a:gd name="T58" fmla="*/ 256 w 730"/>
                  <a:gd name="T59" fmla="*/ 169 h 491"/>
                  <a:gd name="T60" fmla="*/ 200 w 730"/>
                  <a:gd name="T61" fmla="*/ 113 h 491"/>
                  <a:gd name="T62" fmla="*/ 151 w 730"/>
                  <a:gd name="T63" fmla="*/ 91 h 491"/>
                  <a:gd name="T64" fmla="*/ 49 w 730"/>
                  <a:gd name="T65" fmla="*/ 49 h 491"/>
                  <a:gd name="T66" fmla="*/ 6 w 730"/>
                  <a:gd name="T67" fmla="*/ 36 h 491"/>
                  <a:gd name="T68" fmla="*/ 30 w 730"/>
                  <a:gd name="T69" fmla="*/ 155 h 491"/>
                  <a:gd name="T70" fmla="*/ 27 w 730"/>
                  <a:gd name="T71" fmla="*/ 253 h 491"/>
                  <a:gd name="T72" fmla="*/ 26 w 730"/>
                  <a:gd name="T73" fmla="*/ 282 h 491"/>
                  <a:gd name="T74" fmla="*/ 15 w 730"/>
                  <a:gd name="T75" fmla="*/ 353 h 491"/>
                  <a:gd name="T76" fmla="*/ 17 w 730"/>
                  <a:gd name="T77" fmla="*/ 401 h 491"/>
                  <a:gd name="T78" fmla="*/ 88 w 730"/>
                  <a:gd name="T79" fmla="*/ 408 h 491"/>
                  <a:gd name="T80" fmla="*/ 71 w 730"/>
                  <a:gd name="T81" fmla="*/ 347 h 491"/>
                  <a:gd name="T82" fmla="*/ 130 w 730"/>
                  <a:gd name="T83" fmla="*/ 329 h 491"/>
                  <a:gd name="T84" fmla="*/ 146 w 730"/>
                  <a:gd name="T85" fmla="*/ 313 h 491"/>
                  <a:gd name="T86" fmla="*/ 185 w 730"/>
                  <a:gd name="T87" fmla="*/ 311 h 491"/>
                  <a:gd name="T88" fmla="*/ 258 w 730"/>
                  <a:gd name="T89" fmla="*/ 342 h 491"/>
                  <a:gd name="T90" fmla="*/ 302 w 730"/>
                  <a:gd name="T91" fmla="*/ 398 h 491"/>
                  <a:gd name="T92" fmla="*/ 418 w 730"/>
                  <a:gd name="T93" fmla="*/ 464 h 491"/>
                  <a:gd name="T94" fmla="*/ 450 w 730"/>
                  <a:gd name="T95" fmla="*/ 464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0" h="491">
                    <a:moveTo>
                      <a:pt x="331" y="7"/>
                    </a:moveTo>
                    <a:cubicBezTo>
                      <a:pt x="318" y="0"/>
                      <a:pt x="296" y="19"/>
                      <a:pt x="296" y="19"/>
                    </a:cubicBezTo>
                    <a:cubicBezTo>
                      <a:pt x="315" y="31"/>
                      <a:pt x="315" y="31"/>
                      <a:pt x="315" y="31"/>
                    </a:cubicBezTo>
                    <a:cubicBezTo>
                      <a:pt x="333" y="35"/>
                      <a:pt x="344" y="14"/>
                      <a:pt x="331" y="7"/>
                    </a:cubicBezTo>
                    <a:close/>
                    <a:moveTo>
                      <a:pt x="508" y="150"/>
                    </a:moveTo>
                    <a:cubicBezTo>
                      <a:pt x="499" y="159"/>
                      <a:pt x="521" y="171"/>
                      <a:pt x="521" y="171"/>
                    </a:cubicBezTo>
                    <a:cubicBezTo>
                      <a:pt x="523" y="184"/>
                      <a:pt x="523" y="184"/>
                      <a:pt x="523" y="184"/>
                    </a:cubicBezTo>
                    <a:cubicBezTo>
                      <a:pt x="476" y="209"/>
                      <a:pt x="476" y="209"/>
                      <a:pt x="476" y="209"/>
                    </a:cubicBezTo>
                    <a:cubicBezTo>
                      <a:pt x="476" y="209"/>
                      <a:pt x="452" y="207"/>
                      <a:pt x="436" y="210"/>
                    </a:cubicBezTo>
                    <a:cubicBezTo>
                      <a:pt x="420" y="213"/>
                      <a:pt x="414" y="222"/>
                      <a:pt x="404" y="228"/>
                    </a:cubicBezTo>
                    <a:cubicBezTo>
                      <a:pt x="394" y="234"/>
                      <a:pt x="388" y="222"/>
                      <a:pt x="382" y="234"/>
                    </a:cubicBezTo>
                    <a:cubicBezTo>
                      <a:pt x="398" y="257"/>
                      <a:pt x="398" y="257"/>
                      <a:pt x="398" y="257"/>
                    </a:cubicBezTo>
                    <a:cubicBezTo>
                      <a:pt x="463" y="260"/>
                      <a:pt x="463" y="260"/>
                      <a:pt x="463" y="260"/>
                    </a:cubicBezTo>
                    <a:cubicBezTo>
                      <a:pt x="474" y="251"/>
                      <a:pt x="474" y="251"/>
                      <a:pt x="474" y="251"/>
                    </a:cubicBezTo>
                    <a:cubicBezTo>
                      <a:pt x="474" y="251"/>
                      <a:pt x="486" y="251"/>
                      <a:pt x="499" y="250"/>
                    </a:cubicBezTo>
                    <a:cubicBezTo>
                      <a:pt x="513" y="248"/>
                      <a:pt x="523" y="228"/>
                      <a:pt x="523" y="228"/>
                    </a:cubicBezTo>
                    <a:cubicBezTo>
                      <a:pt x="542" y="223"/>
                      <a:pt x="542" y="223"/>
                      <a:pt x="542" y="223"/>
                    </a:cubicBezTo>
                    <a:cubicBezTo>
                      <a:pt x="536" y="206"/>
                      <a:pt x="536" y="206"/>
                      <a:pt x="536" y="206"/>
                    </a:cubicBezTo>
                    <a:cubicBezTo>
                      <a:pt x="554" y="209"/>
                      <a:pt x="554" y="209"/>
                      <a:pt x="554" y="209"/>
                    </a:cubicBezTo>
                    <a:cubicBezTo>
                      <a:pt x="554" y="209"/>
                      <a:pt x="562" y="157"/>
                      <a:pt x="555" y="140"/>
                    </a:cubicBezTo>
                    <a:cubicBezTo>
                      <a:pt x="548" y="122"/>
                      <a:pt x="517" y="141"/>
                      <a:pt x="508" y="150"/>
                    </a:cubicBezTo>
                    <a:close/>
                    <a:moveTo>
                      <a:pt x="564" y="94"/>
                    </a:moveTo>
                    <a:cubicBezTo>
                      <a:pt x="555" y="94"/>
                      <a:pt x="555" y="94"/>
                      <a:pt x="555" y="94"/>
                    </a:cubicBezTo>
                    <a:cubicBezTo>
                      <a:pt x="555" y="94"/>
                      <a:pt x="524" y="60"/>
                      <a:pt x="520" y="58"/>
                    </a:cubicBezTo>
                    <a:cubicBezTo>
                      <a:pt x="516" y="55"/>
                      <a:pt x="508" y="55"/>
                      <a:pt x="508" y="55"/>
                    </a:cubicBezTo>
                    <a:cubicBezTo>
                      <a:pt x="494" y="31"/>
                      <a:pt x="494" y="31"/>
                      <a:pt x="494" y="31"/>
                    </a:cubicBezTo>
                    <a:cubicBezTo>
                      <a:pt x="486" y="63"/>
                      <a:pt x="486" y="63"/>
                      <a:pt x="486" y="63"/>
                    </a:cubicBezTo>
                    <a:cubicBezTo>
                      <a:pt x="516" y="69"/>
                      <a:pt x="516" y="69"/>
                      <a:pt x="516" y="69"/>
                    </a:cubicBezTo>
                    <a:cubicBezTo>
                      <a:pt x="516" y="69"/>
                      <a:pt x="539" y="96"/>
                      <a:pt x="545" y="102"/>
                    </a:cubicBezTo>
                    <a:cubicBezTo>
                      <a:pt x="551" y="107"/>
                      <a:pt x="571" y="109"/>
                      <a:pt x="576" y="122"/>
                    </a:cubicBezTo>
                    <a:cubicBezTo>
                      <a:pt x="580" y="135"/>
                      <a:pt x="562" y="179"/>
                      <a:pt x="589" y="181"/>
                    </a:cubicBezTo>
                    <a:cubicBezTo>
                      <a:pt x="604" y="182"/>
                      <a:pt x="612" y="150"/>
                      <a:pt x="599" y="131"/>
                    </a:cubicBezTo>
                    <a:cubicBezTo>
                      <a:pt x="586" y="112"/>
                      <a:pt x="564" y="94"/>
                      <a:pt x="564" y="94"/>
                    </a:cubicBezTo>
                    <a:close/>
                    <a:moveTo>
                      <a:pt x="728" y="249"/>
                    </a:moveTo>
                    <a:cubicBezTo>
                      <a:pt x="687" y="202"/>
                      <a:pt x="687" y="202"/>
                      <a:pt x="687" y="202"/>
                    </a:cubicBezTo>
                    <a:cubicBezTo>
                      <a:pt x="687" y="202"/>
                      <a:pt x="683" y="177"/>
                      <a:pt x="664" y="185"/>
                    </a:cubicBezTo>
                    <a:cubicBezTo>
                      <a:pt x="653" y="190"/>
                      <a:pt x="659" y="206"/>
                      <a:pt x="659" y="206"/>
                    </a:cubicBezTo>
                    <a:cubicBezTo>
                      <a:pt x="670" y="225"/>
                      <a:pt x="670" y="225"/>
                      <a:pt x="670" y="225"/>
                    </a:cubicBezTo>
                    <a:cubicBezTo>
                      <a:pt x="687" y="257"/>
                      <a:pt x="687" y="257"/>
                      <a:pt x="687" y="257"/>
                    </a:cubicBezTo>
                    <a:cubicBezTo>
                      <a:pt x="730" y="300"/>
                      <a:pt x="730" y="300"/>
                      <a:pt x="730" y="300"/>
                    </a:cubicBezTo>
                    <a:lnTo>
                      <a:pt x="728" y="249"/>
                    </a:lnTo>
                    <a:close/>
                    <a:moveTo>
                      <a:pt x="17" y="401"/>
                    </a:moveTo>
                    <a:cubicBezTo>
                      <a:pt x="17" y="401"/>
                      <a:pt x="17" y="401"/>
                      <a:pt x="17" y="401"/>
                    </a:cubicBezTo>
                    <a:cubicBezTo>
                      <a:pt x="17" y="401"/>
                      <a:pt x="17" y="401"/>
                      <a:pt x="17" y="401"/>
                    </a:cubicBezTo>
                    <a:cubicBezTo>
                      <a:pt x="17" y="401"/>
                      <a:pt x="17" y="401"/>
                      <a:pt x="17" y="401"/>
                    </a:cubicBezTo>
                    <a:close/>
                    <a:moveTo>
                      <a:pt x="452" y="453"/>
                    </a:moveTo>
                    <a:cubicBezTo>
                      <a:pt x="425" y="436"/>
                      <a:pt x="425" y="436"/>
                      <a:pt x="425" y="436"/>
                    </a:cubicBezTo>
                    <a:cubicBezTo>
                      <a:pt x="437" y="426"/>
                      <a:pt x="437" y="426"/>
                      <a:pt x="437" y="426"/>
                    </a:cubicBezTo>
                    <a:cubicBezTo>
                      <a:pt x="437" y="426"/>
                      <a:pt x="413" y="425"/>
                      <a:pt x="406" y="418"/>
                    </a:cubicBezTo>
                    <a:cubicBezTo>
                      <a:pt x="400" y="411"/>
                      <a:pt x="408" y="397"/>
                      <a:pt x="408" y="388"/>
                    </a:cubicBezTo>
                    <a:cubicBezTo>
                      <a:pt x="408" y="379"/>
                      <a:pt x="375" y="396"/>
                      <a:pt x="375" y="396"/>
                    </a:cubicBezTo>
                    <a:cubicBezTo>
                      <a:pt x="374" y="375"/>
                      <a:pt x="374" y="375"/>
                      <a:pt x="374" y="375"/>
                    </a:cubicBezTo>
                    <a:cubicBezTo>
                      <a:pt x="357" y="367"/>
                      <a:pt x="357" y="367"/>
                      <a:pt x="357" y="367"/>
                    </a:cubicBezTo>
                    <a:cubicBezTo>
                      <a:pt x="357" y="337"/>
                      <a:pt x="357" y="337"/>
                      <a:pt x="357" y="337"/>
                    </a:cubicBezTo>
                    <a:cubicBezTo>
                      <a:pt x="321" y="311"/>
                      <a:pt x="321" y="311"/>
                      <a:pt x="321" y="311"/>
                    </a:cubicBezTo>
                    <a:cubicBezTo>
                      <a:pt x="304" y="274"/>
                      <a:pt x="304" y="274"/>
                      <a:pt x="304" y="274"/>
                    </a:cubicBezTo>
                    <a:cubicBezTo>
                      <a:pt x="304" y="274"/>
                      <a:pt x="342" y="261"/>
                      <a:pt x="342" y="245"/>
                    </a:cubicBezTo>
                    <a:cubicBezTo>
                      <a:pt x="342" y="229"/>
                      <a:pt x="308" y="220"/>
                      <a:pt x="308" y="220"/>
                    </a:cubicBezTo>
                    <a:cubicBezTo>
                      <a:pt x="306" y="216"/>
                      <a:pt x="256" y="202"/>
                      <a:pt x="256" y="202"/>
                    </a:cubicBezTo>
                    <a:cubicBezTo>
                      <a:pt x="256" y="202"/>
                      <a:pt x="252" y="189"/>
                      <a:pt x="256" y="169"/>
                    </a:cubicBezTo>
                    <a:cubicBezTo>
                      <a:pt x="260" y="150"/>
                      <a:pt x="232" y="147"/>
                      <a:pt x="232" y="147"/>
                    </a:cubicBezTo>
                    <a:cubicBezTo>
                      <a:pt x="200" y="113"/>
                      <a:pt x="200" y="113"/>
                      <a:pt x="200" y="113"/>
                    </a:cubicBezTo>
                    <a:cubicBezTo>
                      <a:pt x="175" y="114"/>
                      <a:pt x="175" y="114"/>
                      <a:pt x="175" y="114"/>
                    </a:cubicBezTo>
                    <a:cubicBezTo>
                      <a:pt x="151" y="91"/>
                      <a:pt x="151" y="91"/>
                      <a:pt x="151" y="91"/>
                    </a:cubicBezTo>
                    <a:cubicBezTo>
                      <a:pt x="131" y="87"/>
                      <a:pt x="131" y="87"/>
                      <a:pt x="131" y="87"/>
                    </a:cubicBezTo>
                    <a:cubicBezTo>
                      <a:pt x="49" y="49"/>
                      <a:pt x="49" y="49"/>
                      <a:pt x="49" y="49"/>
                    </a:cubicBezTo>
                    <a:cubicBezTo>
                      <a:pt x="33" y="55"/>
                      <a:pt x="33" y="55"/>
                      <a:pt x="33" y="55"/>
                    </a:cubicBezTo>
                    <a:cubicBezTo>
                      <a:pt x="6" y="36"/>
                      <a:pt x="6" y="36"/>
                      <a:pt x="6" y="36"/>
                    </a:cubicBezTo>
                    <a:cubicBezTo>
                      <a:pt x="32" y="55"/>
                      <a:pt x="32" y="55"/>
                      <a:pt x="32" y="55"/>
                    </a:cubicBezTo>
                    <a:cubicBezTo>
                      <a:pt x="32" y="75"/>
                      <a:pt x="30" y="139"/>
                      <a:pt x="30" y="155"/>
                    </a:cubicBezTo>
                    <a:cubicBezTo>
                      <a:pt x="30" y="175"/>
                      <a:pt x="22" y="197"/>
                      <a:pt x="24" y="212"/>
                    </a:cubicBezTo>
                    <a:cubicBezTo>
                      <a:pt x="26" y="227"/>
                      <a:pt x="27" y="253"/>
                      <a:pt x="27" y="253"/>
                    </a:cubicBezTo>
                    <a:cubicBezTo>
                      <a:pt x="27" y="253"/>
                      <a:pt x="0" y="271"/>
                      <a:pt x="11" y="277"/>
                    </a:cubicBezTo>
                    <a:cubicBezTo>
                      <a:pt x="22" y="284"/>
                      <a:pt x="26" y="282"/>
                      <a:pt x="26" y="282"/>
                    </a:cubicBezTo>
                    <a:cubicBezTo>
                      <a:pt x="26" y="282"/>
                      <a:pt x="23" y="319"/>
                      <a:pt x="21" y="327"/>
                    </a:cubicBezTo>
                    <a:cubicBezTo>
                      <a:pt x="19" y="334"/>
                      <a:pt x="15" y="353"/>
                      <a:pt x="15" y="353"/>
                    </a:cubicBezTo>
                    <a:cubicBezTo>
                      <a:pt x="19" y="369"/>
                      <a:pt x="19" y="369"/>
                      <a:pt x="19" y="369"/>
                    </a:cubicBezTo>
                    <a:cubicBezTo>
                      <a:pt x="17" y="401"/>
                      <a:pt x="17" y="401"/>
                      <a:pt x="17" y="401"/>
                    </a:cubicBezTo>
                    <a:cubicBezTo>
                      <a:pt x="34" y="405"/>
                      <a:pt x="75" y="396"/>
                      <a:pt x="75" y="396"/>
                    </a:cubicBezTo>
                    <a:cubicBezTo>
                      <a:pt x="88" y="408"/>
                      <a:pt x="88" y="408"/>
                      <a:pt x="88" y="408"/>
                    </a:cubicBezTo>
                    <a:cubicBezTo>
                      <a:pt x="88" y="408"/>
                      <a:pt x="114" y="398"/>
                      <a:pt x="126" y="388"/>
                    </a:cubicBezTo>
                    <a:cubicBezTo>
                      <a:pt x="138" y="377"/>
                      <a:pt x="71" y="347"/>
                      <a:pt x="71" y="347"/>
                    </a:cubicBezTo>
                    <a:cubicBezTo>
                      <a:pt x="71" y="347"/>
                      <a:pt x="126" y="355"/>
                      <a:pt x="138" y="353"/>
                    </a:cubicBezTo>
                    <a:cubicBezTo>
                      <a:pt x="150" y="350"/>
                      <a:pt x="130" y="329"/>
                      <a:pt x="130" y="329"/>
                    </a:cubicBezTo>
                    <a:cubicBezTo>
                      <a:pt x="130" y="329"/>
                      <a:pt x="146" y="341"/>
                      <a:pt x="151" y="338"/>
                    </a:cubicBezTo>
                    <a:cubicBezTo>
                      <a:pt x="156" y="336"/>
                      <a:pt x="146" y="313"/>
                      <a:pt x="146" y="313"/>
                    </a:cubicBezTo>
                    <a:cubicBezTo>
                      <a:pt x="146" y="313"/>
                      <a:pt x="156" y="322"/>
                      <a:pt x="163" y="324"/>
                    </a:cubicBezTo>
                    <a:cubicBezTo>
                      <a:pt x="169" y="325"/>
                      <a:pt x="179" y="312"/>
                      <a:pt x="185" y="311"/>
                    </a:cubicBezTo>
                    <a:cubicBezTo>
                      <a:pt x="192" y="309"/>
                      <a:pt x="202" y="329"/>
                      <a:pt x="209" y="333"/>
                    </a:cubicBezTo>
                    <a:cubicBezTo>
                      <a:pt x="215" y="337"/>
                      <a:pt x="240" y="332"/>
                      <a:pt x="258" y="342"/>
                    </a:cubicBezTo>
                    <a:cubicBezTo>
                      <a:pt x="277" y="353"/>
                      <a:pt x="270" y="376"/>
                      <a:pt x="277" y="388"/>
                    </a:cubicBezTo>
                    <a:cubicBezTo>
                      <a:pt x="283" y="400"/>
                      <a:pt x="296" y="392"/>
                      <a:pt x="302" y="398"/>
                    </a:cubicBezTo>
                    <a:cubicBezTo>
                      <a:pt x="307" y="405"/>
                      <a:pt x="316" y="446"/>
                      <a:pt x="330" y="456"/>
                    </a:cubicBezTo>
                    <a:cubicBezTo>
                      <a:pt x="345" y="466"/>
                      <a:pt x="409" y="460"/>
                      <a:pt x="418" y="464"/>
                    </a:cubicBezTo>
                    <a:cubicBezTo>
                      <a:pt x="427" y="468"/>
                      <a:pt x="447" y="491"/>
                      <a:pt x="459" y="491"/>
                    </a:cubicBezTo>
                    <a:cubicBezTo>
                      <a:pt x="471" y="491"/>
                      <a:pt x="450" y="464"/>
                      <a:pt x="450" y="464"/>
                    </a:cubicBezTo>
                    <a:lnTo>
                      <a:pt x="452" y="453"/>
                    </a:ln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149" name="Freeform 336"/>
              <p:cNvSpPr>
                <a:spLocks noEditPoints="1"/>
              </p:cNvSpPr>
              <p:nvPr/>
            </p:nvSpPr>
            <p:spPr bwMode="gray">
              <a:xfrm>
                <a:off x="11718525" y="1446352"/>
                <a:ext cx="802779" cy="323968"/>
              </a:xfrm>
              <a:custGeom>
                <a:avLst/>
                <a:gdLst>
                  <a:gd name="T0" fmla="*/ 455 w 2179"/>
                  <a:gd name="T1" fmla="*/ 287 h 879"/>
                  <a:gd name="T2" fmla="*/ 603 w 2179"/>
                  <a:gd name="T3" fmla="*/ 446 h 879"/>
                  <a:gd name="T4" fmla="*/ 558 w 2179"/>
                  <a:gd name="T5" fmla="*/ 443 h 879"/>
                  <a:gd name="T6" fmla="*/ 162 w 2179"/>
                  <a:gd name="T7" fmla="*/ 330 h 879"/>
                  <a:gd name="T8" fmla="*/ 40 w 2179"/>
                  <a:gd name="T9" fmla="*/ 174 h 879"/>
                  <a:gd name="T10" fmla="*/ 1708 w 2179"/>
                  <a:gd name="T11" fmla="*/ 314 h 879"/>
                  <a:gd name="T12" fmla="*/ 1627 w 2179"/>
                  <a:gd name="T13" fmla="*/ 412 h 879"/>
                  <a:gd name="T14" fmla="*/ 1950 w 2179"/>
                  <a:gd name="T15" fmla="*/ 413 h 879"/>
                  <a:gd name="T16" fmla="*/ 1124 w 2179"/>
                  <a:gd name="T17" fmla="*/ 485 h 879"/>
                  <a:gd name="T18" fmla="*/ 1210 w 2179"/>
                  <a:gd name="T19" fmla="*/ 476 h 879"/>
                  <a:gd name="T20" fmla="*/ 1285 w 2179"/>
                  <a:gd name="T21" fmla="*/ 614 h 879"/>
                  <a:gd name="T22" fmla="*/ 1291 w 2179"/>
                  <a:gd name="T23" fmla="*/ 446 h 879"/>
                  <a:gd name="T24" fmla="*/ 1240 w 2179"/>
                  <a:gd name="T25" fmla="*/ 370 h 879"/>
                  <a:gd name="T26" fmla="*/ 1415 w 2179"/>
                  <a:gd name="T27" fmla="*/ 258 h 879"/>
                  <a:gd name="T28" fmla="*/ 1253 w 2179"/>
                  <a:gd name="T29" fmla="*/ 232 h 879"/>
                  <a:gd name="T30" fmla="*/ 1328 w 2179"/>
                  <a:gd name="T31" fmla="*/ 387 h 879"/>
                  <a:gd name="T32" fmla="*/ 1127 w 2179"/>
                  <a:gd name="T33" fmla="*/ 743 h 879"/>
                  <a:gd name="T34" fmla="*/ 1542 w 2179"/>
                  <a:gd name="T35" fmla="*/ 370 h 879"/>
                  <a:gd name="T36" fmla="*/ 1603 w 2179"/>
                  <a:gd name="T37" fmla="*/ 288 h 879"/>
                  <a:gd name="T38" fmla="*/ 1548 w 2179"/>
                  <a:gd name="T39" fmla="*/ 230 h 879"/>
                  <a:gd name="T40" fmla="*/ 1517 w 2179"/>
                  <a:gd name="T41" fmla="*/ 471 h 879"/>
                  <a:gd name="T42" fmla="*/ 1634 w 2179"/>
                  <a:gd name="T43" fmla="*/ 448 h 879"/>
                  <a:gd name="T44" fmla="*/ 1654 w 2179"/>
                  <a:gd name="T45" fmla="*/ 509 h 879"/>
                  <a:gd name="T46" fmla="*/ 2007 w 2179"/>
                  <a:gd name="T47" fmla="*/ 423 h 879"/>
                  <a:gd name="T48" fmla="*/ 1820 w 2179"/>
                  <a:gd name="T49" fmla="*/ 350 h 879"/>
                  <a:gd name="T50" fmla="*/ 1749 w 2179"/>
                  <a:gd name="T51" fmla="*/ 393 h 879"/>
                  <a:gd name="T52" fmla="*/ 1790 w 2179"/>
                  <a:gd name="T53" fmla="*/ 530 h 879"/>
                  <a:gd name="T54" fmla="*/ 1964 w 2179"/>
                  <a:gd name="T55" fmla="*/ 567 h 879"/>
                  <a:gd name="T56" fmla="*/ 2077 w 2179"/>
                  <a:gd name="T57" fmla="*/ 729 h 879"/>
                  <a:gd name="T58" fmla="*/ 2168 w 2179"/>
                  <a:gd name="T59" fmla="*/ 726 h 879"/>
                  <a:gd name="T60" fmla="*/ 258 w 2179"/>
                  <a:gd name="T61" fmla="*/ 478 h 879"/>
                  <a:gd name="T62" fmla="*/ 2037 w 2179"/>
                  <a:gd name="T63" fmla="*/ 711 h 879"/>
                  <a:gd name="T64" fmla="*/ 1860 w 2179"/>
                  <a:gd name="T65" fmla="*/ 679 h 879"/>
                  <a:gd name="T66" fmla="*/ 1427 w 2179"/>
                  <a:gd name="T67" fmla="*/ 403 h 879"/>
                  <a:gd name="T68" fmla="*/ 863 w 2179"/>
                  <a:gd name="T69" fmla="*/ 677 h 879"/>
                  <a:gd name="T70" fmla="*/ 499 w 2179"/>
                  <a:gd name="T71" fmla="*/ 620 h 879"/>
                  <a:gd name="T72" fmla="*/ 450 w 2179"/>
                  <a:gd name="T73" fmla="*/ 413 h 879"/>
                  <a:gd name="T74" fmla="*/ 340 w 2179"/>
                  <a:gd name="T75" fmla="*/ 238 h 879"/>
                  <a:gd name="T76" fmla="*/ 151 w 2179"/>
                  <a:gd name="T77" fmla="*/ 72 h 879"/>
                  <a:gd name="T78" fmla="*/ 119 w 2179"/>
                  <a:gd name="T79" fmla="*/ 154 h 879"/>
                  <a:gd name="T80" fmla="*/ 275 w 2179"/>
                  <a:gd name="T81" fmla="*/ 408 h 879"/>
                  <a:gd name="T82" fmla="*/ 444 w 2179"/>
                  <a:gd name="T83" fmla="*/ 630 h 879"/>
                  <a:gd name="T84" fmla="*/ 1408 w 2179"/>
                  <a:gd name="T85" fmla="*/ 828 h 879"/>
                  <a:gd name="T86" fmla="*/ 778 w 2179"/>
                  <a:gd name="T87" fmla="*/ 674 h 879"/>
                  <a:gd name="T88" fmla="*/ 535 w 2179"/>
                  <a:gd name="T89" fmla="*/ 624 h 879"/>
                  <a:gd name="T90" fmla="*/ 705 w 2179"/>
                  <a:gd name="T91" fmla="*/ 728 h 879"/>
                  <a:gd name="T92" fmla="*/ 1004 w 2179"/>
                  <a:gd name="T93" fmla="*/ 484 h 879"/>
                  <a:gd name="T94" fmla="*/ 1139 w 2179"/>
                  <a:gd name="T95" fmla="*/ 271 h 879"/>
                  <a:gd name="T96" fmla="*/ 1086 w 2179"/>
                  <a:gd name="T97" fmla="*/ 110 h 879"/>
                  <a:gd name="T98" fmla="*/ 939 w 2179"/>
                  <a:gd name="T99" fmla="*/ 208 h 879"/>
                  <a:gd name="T100" fmla="*/ 712 w 2179"/>
                  <a:gd name="T101" fmla="*/ 247 h 879"/>
                  <a:gd name="T102" fmla="*/ 716 w 2179"/>
                  <a:gd name="T103" fmla="*/ 388 h 879"/>
                  <a:gd name="T104" fmla="*/ 822 w 2179"/>
                  <a:gd name="T105" fmla="*/ 472 h 879"/>
                  <a:gd name="T106" fmla="*/ 974 w 2179"/>
                  <a:gd name="T107" fmla="*/ 755 h 879"/>
                  <a:gd name="T108" fmla="*/ 1187 w 2179"/>
                  <a:gd name="T109" fmla="*/ 827 h 879"/>
                  <a:gd name="T110" fmla="*/ 1151 w 2179"/>
                  <a:gd name="T111" fmla="*/ 787 h 879"/>
                  <a:gd name="T112" fmla="*/ 1056 w 2179"/>
                  <a:gd name="T113" fmla="*/ 774 h 879"/>
                  <a:gd name="T114" fmla="*/ 1067 w 2179"/>
                  <a:gd name="T115" fmla="*/ 771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79" h="879">
                    <a:moveTo>
                      <a:pt x="1196" y="656"/>
                    </a:moveTo>
                    <a:cubicBezTo>
                      <a:pt x="1210" y="655"/>
                      <a:pt x="1210" y="655"/>
                      <a:pt x="1210" y="655"/>
                    </a:cubicBezTo>
                    <a:cubicBezTo>
                      <a:pt x="1218" y="637"/>
                      <a:pt x="1218" y="637"/>
                      <a:pt x="1218" y="637"/>
                    </a:cubicBezTo>
                    <a:cubicBezTo>
                      <a:pt x="1215" y="622"/>
                      <a:pt x="1215" y="622"/>
                      <a:pt x="1215" y="622"/>
                    </a:cubicBezTo>
                    <a:lnTo>
                      <a:pt x="1196" y="656"/>
                    </a:lnTo>
                    <a:close/>
                    <a:moveTo>
                      <a:pt x="453" y="310"/>
                    </a:moveTo>
                    <a:cubicBezTo>
                      <a:pt x="472" y="321"/>
                      <a:pt x="472" y="321"/>
                      <a:pt x="472" y="321"/>
                    </a:cubicBezTo>
                    <a:cubicBezTo>
                      <a:pt x="472" y="300"/>
                      <a:pt x="472" y="300"/>
                      <a:pt x="472" y="300"/>
                    </a:cubicBezTo>
                    <a:cubicBezTo>
                      <a:pt x="455" y="287"/>
                      <a:pt x="455" y="287"/>
                      <a:pt x="455" y="287"/>
                    </a:cubicBezTo>
                    <a:lnTo>
                      <a:pt x="453" y="310"/>
                    </a:lnTo>
                    <a:close/>
                    <a:moveTo>
                      <a:pt x="455" y="331"/>
                    </a:moveTo>
                    <a:cubicBezTo>
                      <a:pt x="441" y="344"/>
                      <a:pt x="441" y="344"/>
                      <a:pt x="441" y="344"/>
                    </a:cubicBezTo>
                    <a:cubicBezTo>
                      <a:pt x="458" y="365"/>
                      <a:pt x="458" y="365"/>
                      <a:pt x="458" y="365"/>
                    </a:cubicBezTo>
                    <a:lnTo>
                      <a:pt x="455" y="331"/>
                    </a:lnTo>
                    <a:close/>
                    <a:moveTo>
                      <a:pt x="611" y="478"/>
                    </a:moveTo>
                    <a:cubicBezTo>
                      <a:pt x="624" y="491"/>
                      <a:pt x="624" y="491"/>
                      <a:pt x="624" y="491"/>
                    </a:cubicBezTo>
                    <a:cubicBezTo>
                      <a:pt x="630" y="474"/>
                      <a:pt x="630" y="474"/>
                      <a:pt x="630" y="474"/>
                    </a:cubicBezTo>
                    <a:cubicBezTo>
                      <a:pt x="630" y="474"/>
                      <a:pt x="622" y="444"/>
                      <a:pt x="603" y="446"/>
                    </a:cubicBezTo>
                    <a:cubicBezTo>
                      <a:pt x="584" y="447"/>
                      <a:pt x="590" y="466"/>
                      <a:pt x="596" y="484"/>
                    </a:cubicBezTo>
                    <a:lnTo>
                      <a:pt x="611" y="478"/>
                    </a:lnTo>
                    <a:close/>
                    <a:moveTo>
                      <a:pt x="459" y="249"/>
                    </a:moveTo>
                    <a:cubicBezTo>
                      <a:pt x="454" y="237"/>
                      <a:pt x="440" y="244"/>
                      <a:pt x="450" y="260"/>
                    </a:cubicBezTo>
                    <a:cubicBezTo>
                      <a:pt x="461" y="279"/>
                      <a:pt x="464" y="261"/>
                      <a:pt x="459" y="249"/>
                    </a:cubicBezTo>
                    <a:close/>
                    <a:moveTo>
                      <a:pt x="507" y="418"/>
                    </a:moveTo>
                    <a:cubicBezTo>
                      <a:pt x="507" y="418"/>
                      <a:pt x="512" y="447"/>
                      <a:pt x="523" y="459"/>
                    </a:cubicBezTo>
                    <a:cubicBezTo>
                      <a:pt x="533" y="471"/>
                      <a:pt x="559" y="471"/>
                      <a:pt x="559" y="471"/>
                    </a:cubicBezTo>
                    <a:cubicBezTo>
                      <a:pt x="558" y="443"/>
                      <a:pt x="558" y="443"/>
                      <a:pt x="558" y="443"/>
                    </a:cubicBezTo>
                    <a:cubicBezTo>
                      <a:pt x="546" y="435"/>
                      <a:pt x="546" y="435"/>
                      <a:pt x="546" y="435"/>
                    </a:cubicBezTo>
                    <a:cubicBezTo>
                      <a:pt x="545" y="415"/>
                      <a:pt x="545" y="415"/>
                      <a:pt x="545" y="415"/>
                    </a:cubicBezTo>
                    <a:cubicBezTo>
                      <a:pt x="545" y="415"/>
                      <a:pt x="530" y="390"/>
                      <a:pt x="508" y="384"/>
                    </a:cubicBezTo>
                    <a:cubicBezTo>
                      <a:pt x="486" y="378"/>
                      <a:pt x="487" y="403"/>
                      <a:pt x="487" y="403"/>
                    </a:cubicBezTo>
                    <a:cubicBezTo>
                      <a:pt x="487" y="403"/>
                      <a:pt x="473" y="399"/>
                      <a:pt x="480" y="419"/>
                    </a:cubicBezTo>
                    <a:lnTo>
                      <a:pt x="507" y="418"/>
                    </a:lnTo>
                    <a:close/>
                    <a:moveTo>
                      <a:pt x="169" y="296"/>
                    </a:moveTo>
                    <a:cubicBezTo>
                      <a:pt x="154" y="310"/>
                      <a:pt x="154" y="310"/>
                      <a:pt x="154" y="310"/>
                    </a:cubicBezTo>
                    <a:cubicBezTo>
                      <a:pt x="162" y="330"/>
                      <a:pt x="162" y="330"/>
                      <a:pt x="162" y="330"/>
                    </a:cubicBezTo>
                    <a:cubicBezTo>
                      <a:pt x="162" y="330"/>
                      <a:pt x="152" y="348"/>
                      <a:pt x="164" y="344"/>
                    </a:cubicBezTo>
                    <a:cubicBezTo>
                      <a:pt x="171" y="341"/>
                      <a:pt x="168" y="316"/>
                      <a:pt x="168" y="316"/>
                    </a:cubicBezTo>
                    <a:cubicBezTo>
                      <a:pt x="175" y="307"/>
                      <a:pt x="175" y="307"/>
                      <a:pt x="175" y="307"/>
                    </a:cubicBezTo>
                    <a:lnTo>
                      <a:pt x="169" y="296"/>
                    </a:lnTo>
                    <a:close/>
                    <a:moveTo>
                      <a:pt x="180" y="360"/>
                    </a:moveTo>
                    <a:cubicBezTo>
                      <a:pt x="170" y="372"/>
                      <a:pt x="176" y="414"/>
                      <a:pt x="198" y="410"/>
                    </a:cubicBezTo>
                    <a:cubicBezTo>
                      <a:pt x="207" y="408"/>
                      <a:pt x="191" y="348"/>
                      <a:pt x="180" y="360"/>
                    </a:cubicBezTo>
                    <a:close/>
                    <a:moveTo>
                      <a:pt x="35" y="152"/>
                    </a:moveTo>
                    <a:cubicBezTo>
                      <a:pt x="30" y="157"/>
                      <a:pt x="28" y="173"/>
                      <a:pt x="40" y="174"/>
                    </a:cubicBezTo>
                    <a:cubicBezTo>
                      <a:pt x="52" y="176"/>
                      <a:pt x="55" y="189"/>
                      <a:pt x="66" y="181"/>
                    </a:cubicBezTo>
                    <a:cubicBezTo>
                      <a:pt x="73" y="175"/>
                      <a:pt x="40" y="146"/>
                      <a:pt x="35" y="152"/>
                    </a:cubicBezTo>
                    <a:close/>
                    <a:moveTo>
                      <a:pt x="112" y="221"/>
                    </a:moveTo>
                    <a:cubicBezTo>
                      <a:pt x="104" y="221"/>
                      <a:pt x="94" y="234"/>
                      <a:pt x="106" y="242"/>
                    </a:cubicBezTo>
                    <a:cubicBezTo>
                      <a:pt x="118" y="250"/>
                      <a:pt x="122" y="280"/>
                      <a:pt x="134" y="280"/>
                    </a:cubicBezTo>
                    <a:cubicBezTo>
                      <a:pt x="141" y="280"/>
                      <a:pt x="142" y="249"/>
                      <a:pt x="138" y="245"/>
                    </a:cubicBezTo>
                    <a:cubicBezTo>
                      <a:pt x="134" y="241"/>
                      <a:pt x="120" y="221"/>
                      <a:pt x="112" y="221"/>
                    </a:cubicBezTo>
                    <a:close/>
                    <a:moveTo>
                      <a:pt x="1721" y="328"/>
                    </a:moveTo>
                    <a:cubicBezTo>
                      <a:pt x="1721" y="328"/>
                      <a:pt x="1725" y="316"/>
                      <a:pt x="1708" y="314"/>
                    </a:cubicBezTo>
                    <a:cubicBezTo>
                      <a:pt x="1691" y="311"/>
                      <a:pt x="1680" y="316"/>
                      <a:pt x="1680" y="316"/>
                    </a:cubicBezTo>
                    <a:cubicBezTo>
                      <a:pt x="1684" y="334"/>
                      <a:pt x="1684" y="334"/>
                      <a:pt x="1684" y="334"/>
                    </a:cubicBezTo>
                    <a:cubicBezTo>
                      <a:pt x="1693" y="333"/>
                      <a:pt x="1721" y="328"/>
                      <a:pt x="1721" y="328"/>
                    </a:cubicBezTo>
                    <a:close/>
                    <a:moveTo>
                      <a:pt x="230" y="434"/>
                    </a:moveTo>
                    <a:cubicBezTo>
                      <a:pt x="239" y="433"/>
                      <a:pt x="226" y="413"/>
                      <a:pt x="218" y="418"/>
                    </a:cubicBezTo>
                    <a:cubicBezTo>
                      <a:pt x="211" y="422"/>
                      <a:pt x="220" y="436"/>
                      <a:pt x="230" y="434"/>
                    </a:cubicBezTo>
                    <a:close/>
                    <a:moveTo>
                      <a:pt x="1652" y="438"/>
                    </a:moveTo>
                    <a:cubicBezTo>
                      <a:pt x="1674" y="429"/>
                      <a:pt x="1672" y="413"/>
                      <a:pt x="1672" y="413"/>
                    </a:cubicBezTo>
                    <a:cubicBezTo>
                      <a:pt x="1627" y="412"/>
                      <a:pt x="1627" y="412"/>
                      <a:pt x="1627" y="412"/>
                    </a:cubicBezTo>
                    <a:cubicBezTo>
                      <a:pt x="1627" y="412"/>
                      <a:pt x="1630" y="447"/>
                      <a:pt x="1652" y="438"/>
                    </a:cubicBezTo>
                    <a:close/>
                    <a:moveTo>
                      <a:pt x="1609" y="194"/>
                    </a:moveTo>
                    <a:cubicBezTo>
                      <a:pt x="1624" y="182"/>
                      <a:pt x="1618" y="175"/>
                      <a:pt x="1605" y="171"/>
                    </a:cubicBezTo>
                    <a:cubicBezTo>
                      <a:pt x="1592" y="167"/>
                      <a:pt x="1586" y="172"/>
                      <a:pt x="1586" y="172"/>
                    </a:cubicBezTo>
                    <a:cubicBezTo>
                      <a:pt x="1586" y="172"/>
                      <a:pt x="1601" y="202"/>
                      <a:pt x="1609" y="194"/>
                    </a:cubicBezTo>
                    <a:close/>
                    <a:moveTo>
                      <a:pt x="1918" y="353"/>
                    </a:moveTo>
                    <a:cubicBezTo>
                      <a:pt x="1937" y="362"/>
                      <a:pt x="1945" y="353"/>
                      <a:pt x="1930" y="346"/>
                    </a:cubicBezTo>
                    <a:cubicBezTo>
                      <a:pt x="1916" y="340"/>
                      <a:pt x="1910" y="349"/>
                      <a:pt x="1918" y="353"/>
                    </a:cubicBezTo>
                    <a:close/>
                    <a:moveTo>
                      <a:pt x="1950" y="413"/>
                    </a:moveTo>
                    <a:cubicBezTo>
                      <a:pt x="1959" y="413"/>
                      <a:pt x="1986" y="406"/>
                      <a:pt x="1986" y="406"/>
                    </a:cubicBezTo>
                    <a:cubicBezTo>
                      <a:pt x="1986" y="406"/>
                      <a:pt x="1962" y="396"/>
                      <a:pt x="1957" y="395"/>
                    </a:cubicBezTo>
                    <a:cubicBezTo>
                      <a:pt x="1953" y="394"/>
                      <a:pt x="1924" y="400"/>
                      <a:pt x="1924" y="400"/>
                    </a:cubicBezTo>
                    <a:cubicBezTo>
                      <a:pt x="1924" y="400"/>
                      <a:pt x="1940" y="413"/>
                      <a:pt x="1950" y="413"/>
                    </a:cubicBezTo>
                    <a:close/>
                    <a:moveTo>
                      <a:pt x="1145" y="370"/>
                    </a:moveTo>
                    <a:cubicBezTo>
                      <a:pt x="1142" y="380"/>
                      <a:pt x="1161" y="400"/>
                      <a:pt x="1153" y="409"/>
                    </a:cubicBezTo>
                    <a:cubicBezTo>
                      <a:pt x="1145" y="418"/>
                      <a:pt x="1122" y="424"/>
                      <a:pt x="1120" y="437"/>
                    </a:cubicBezTo>
                    <a:cubicBezTo>
                      <a:pt x="1119" y="451"/>
                      <a:pt x="1130" y="464"/>
                      <a:pt x="1130" y="464"/>
                    </a:cubicBezTo>
                    <a:cubicBezTo>
                      <a:pt x="1130" y="464"/>
                      <a:pt x="1114" y="478"/>
                      <a:pt x="1124" y="485"/>
                    </a:cubicBezTo>
                    <a:cubicBezTo>
                      <a:pt x="1135" y="492"/>
                      <a:pt x="1153" y="477"/>
                      <a:pt x="1157" y="489"/>
                    </a:cubicBezTo>
                    <a:cubicBezTo>
                      <a:pt x="1161" y="501"/>
                      <a:pt x="1153" y="510"/>
                      <a:pt x="1153" y="510"/>
                    </a:cubicBezTo>
                    <a:cubicBezTo>
                      <a:pt x="1164" y="524"/>
                      <a:pt x="1164" y="524"/>
                      <a:pt x="1164" y="524"/>
                    </a:cubicBezTo>
                    <a:cubicBezTo>
                      <a:pt x="1158" y="568"/>
                      <a:pt x="1158" y="568"/>
                      <a:pt x="1158" y="568"/>
                    </a:cubicBezTo>
                    <a:cubicBezTo>
                      <a:pt x="1158" y="568"/>
                      <a:pt x="1134" y="582"/>
                      <a:pt x="1146" y="606"/>
                    </a:cubicBezTo>
                    <a:cubicBezTo>
                      <a:pt x="1157" y="630"/>
                      <a:pt x="1173" y="630"/>
                      <a:pt x="1191" y="612"/>
                    </a:cubicBezTo>
                    <a:cubicBezTo>
                      <a:pt x="1208" y="595"/>
                      <a:pt x="1188" y="566"/>
                      <a:pt x="1188" y="566"/>
                    </a:cubicBezTo>
                    <a:cubicBezTo>
                      <a:pt x="1188" y="566"/>
                      <a:pt x="1209" y="551"/>
                      <a:pt x="1209" y="530"/>
                    </a:cubicBezTo>
                    <a:cubicBezTo>
                      <a:pt x="1208" y="508"/>
                      <a:pt x="1217" y="489"/>
                      <a:pt x="1210" y="476"/>
                    </a:cubicBezTo>
                    <a:cubicBezTo>
                      <a:pt x="1202" y="464"/>
                      <a:pt x="1198" y="439"/>
                      <a:pt x="1200" y="434"/>
                    </a:cubicBezTo>
                    <a:cubicBezTo>
                      <a:pt x="1201" y="429"/>
                      <a:pt x="1207" y="401"/>
                      <a:pt x="1217" y="419"/>
                    </a:cubicBezTo>
                    <a:cubicBezTo>
                      <a:pt x="1228" y="437"/>
                      <a:pt x="1228" y="468"/>
                      <a:pt x="1228" y="468"/>
                    </a:cubicBezTo>
                    <a:cubicBezTo>
                      <a:pt x="1251" y="494"/>
                      <a:pt x="1251" y="494"/>
                      <a:pt x="1251" y="494"/>
                    </a:cubicBezTo>
                    <a:cubicBezTo>
                      <a:pt x="1248" y="529"/>
                      <a:pt x="1248" y="529"/>
                      <a:pt x="1248" y="529"/>
                    </a:cubicBezTo>
                    <a:cubicBezTo>
                      <a:pt x="1265" y="551"/>
                      <a:pt x="1265" y="551"/>
                      <a:pt x="1265" y="551"/>
                    </a:cubicBezTo>
                    <a:cubicBezTo>
                      <a:pt x="1266" y="575"/>
                      <a:pt x="1266" y="575"/>
                      <a:pt x="1266" y="575"/>
                    </a:cubicBezTo>
                    <a:cubicBezTo>
                      <a:pt x="1275" y="624"/>
                      <a:pt x="1275" y="624"/>
                      <a:pt x="1275" y="624"/>
                    </a:cubicBezTo>
                    <a:cubicBezTo>
                      <a:pt x="1285" y="614"/>
                      <a:pt x="1285" y="614"/>
                      <a:pt x="1285" y="614"/>
                    </a:cubicBezTo>
                    <a:cubicBezTo>
                      <a:pt x="1312" y="622"/>
                      <a:pt x="1312" y="622"/>
                      <a:pt x="1312" y="622"/>
                    </a:cubicBezTo>
                    <a:cubicBezTo>
                      <a:pt x="1312" y="622"/>
                      <a:pt x="1314" y="605"/>
                      <a:pt x="1313" y="592"/>
                    </a:cubicBezTo>
                    <a:cubicBezTo>
                      <a:pt x="1312" y="579"/>
                      <a:pt x="1319" y="572"/>
                      <a:pt x="1319" y="572"/>
                    </a:cubicBezTo>
                    <a:cubicBezTo>
                      <a:pt x="1325" y="588"/>
                      <a:pt x="1325" y="588"/>
                      <a:pt x="1325" y="588"/>
                    </a:cubicBezTo>
                    <a:cubicBezTo>
                      <a:pt x="1325" y="588"/>
                      <a:pt x="1342" y="590"/>
                      <a:pt x="1344" y="574"/>
                    </a:cubicBezTo>
                    <a:cubicBezTo>
                      <a:pt x="1345" y="558"/>
                      <a:pt x="1341" y="546"/>
                      <a:pt x="1341" y="546"/>
                    </a:cubicBezTo>
                    <a:cubicBezTo>
                      <a:pt x="1341" y="546"/>
                      <a:pt x="1301" y="514"/>
                      <a:pt x="1303" y="502"/>
                    </a:cubicBezTo>
                    <a:cubicBezTo>
                      <a:pt x="1305" y="490"/>
                      <a:pt x="1324" y="477"/>
                      <a:pt x="1313" y="467"/>
                    </a:cubicBezTo>
                    <a:cubicBezTo>
                      <a:pt x="1301" y="457"/>
                      <a:pt x="1292" y="454"/>
                      <a:pt x="1291" y="446"/>
                    </a:cubicBezTo>
                    <a:cubicBezTo>
                      <a:pt x="1291" y="437"/>
                      <a:pt x="1304" y="418"/>
                      <a:pt x="1290" y="412"/>
                    </a:cubicBezTo>
                    <a:cubicBezTo>
                      <a:pt x="1277" y="407"/>
                      <a:pt x="1257" y="390"/>
                      <a:pt x="1257" y="390"/>
                    </a:cubicBezTo>
                    <a:cubicBezTo>
                      <a:pt x="1257" y="390"/>
                      <a:pt x="1279" y="395"/>
                      <a:pt x="1289" y="385"/>
                    </a:cubicBezTo>
                    <a:cubicBezTo>
                      <a:pt x="1298" y="376"/>
                      <a:pt x="1308" y="354"/>
                      <a:pt x="1308" y="354"/>
                    </a:cubicBezTo>
                    <a:cubicBezTo>
                      <a:pt x="1308" y="354"/>
                      <a:pt x="1347" y="356"/>
                      <a:pt x="1348" y="348"/>
                    </a:cubicBezTo>
                    <a:cubicBezTo>
                      <a:pt x="1349" y="339"/>
                      <a:pt x="1338" y="324"/>
                      <a:pt x="1328" y="323"/>
                    </a:cubicBezTo>
                    <a:cubicBezTo>
                      <a:pt x="1317" y="323"/>
                      <a:pt x="1310" y="341"/>
                      <a:pt x="1310" y="341"/>
                    </a:cubicBezTo>
                    <a:cubicBezTo>
                      <a:pt x="1310" y="341"/>
                      <a:pt x="1281" y="333"/>
                      <a:pt x="1269" y="337"/>
                    </a:cubicBezTo>
                    <a:cubicBezTo>
                      <a:pt x="1258" y="340"/>
                      <a:pt x="1252" y="369"/>
                      <a:pt x="1240" y="370"/>
                    </a:cubicBezTo>
                    <a:cubicBezTo>
                      <a:pt x="1229" y="370"/>
                      <a:pt x="1230" y="350"/>
                      <a:pt x="1213" y="340"/>
                    </a:cubicBezTo>
                    <a:cubicBezTo>
                      <a:pt x="1196" y="330"/>
                      <a:pt x="1188" y="333"/>
                      <a:pt x="1188" y="333"/>
                    </a:cubicBezTo>
                    <a:cubicBezTo>
                      <a:pt x="1188" y="333"/>
                      <a:pt x="1193" y="274"/>
                      <a:pt x="1209" y="273"/>
                    </a:cubicBezTo>
                    <a:cubicBezTo>
                      <a:pt x="1225" y="272"/>
                      <a:pt x="1255" y="283"/>
                      <a:pt x="1269" y="279"/>
                    </a:cubicBezTo>
                    <a:cubicBezTo>
                      <a:pt x="1282" y="276"/>
                      <a:pt x="1273" y="264"/>
                      <a:pt x="1284" y="266"/>
                    </a:cubicBezTo>
                    <a:cubicBezTo>
                      <a:pt x="1296" y="267"/>
                      <a:pt x="1349" y="293"/>
                      <a:pt x="1359" y="294"/>
                    </a:cubicBezTo>
                    <a:cubicBezTo>
                      <a:pt x="1370" y="294"/>
                      <a:pt x="1372" y="285"/>
                      <a:pt x="1379" y="281"/>
                    </a:cubicBezTo>
                    <a:cubicBezTo>
                      <a:pt x="1386" y="277"/>
                      <a:pt x="1399" y="283"/>
                      <a:pt x="1408" y="278"/>
                    </a:cubicBezTo>
                    <a:cubicBezTo>
                      <a:pt x="1417" y="272"/>
                      <a:pt x="1406" y="267"/>
                      <a:pt x="1415" y="258"/>
                    </a:cubicBezTo>
                    <a:cubicBezTo>
                      <a:pt x="1423" y="249"/>
                      <a:pt x="1443" y="240"/>
                      <a:pt x="1443" y="240"/>
                    </a:cubicBezTo>
                    <a:cubicBezTo>
                      <a:pt x="1436" y="220"/>
                      <a:pt x="1436" y="220"/>
                      <a:pt x="1436" y="220"/>
                    </a:cubicBezTo>
                    <a:cubicBezTo>
                      <a:pt x="1384" y="242"/>
                      <a:pt x="1384" y="242"/>
                      <a:pt x="1384" y="242"/>
                    </a:cubicBezTo>
                    <a:cubicBezTo>
                      <a:pt x="1384" y="242"/>
                      <a:pt x="1396" y="255"/>
                      <a:pt x="1381" y="256"/>
                    </a:cubicBezTo>
                    <a:cubicBezTo>
                      <a:pt x="1366" y="257"/>
                      <a:pt x="1353" y="248"/>
                      <a:pt x="1344" y="248"/>
                    </a:cubicBezTo>
                    <a:cubicBezTo>
                      <a:pt x="1336" y="248"/>
                      <a:pt x="1321" y="261"/>
                      <a:pt x="1311" y="259"/>
                    </a:cubicBezTo>
                    <a:cubicBezTo>
                      <a:pt x="1300" y="256"/>
                      <a:pt x="1275" y="244"/>
                      <a:pt x="1268" y="244"/>
                    </a:cubicBezTo>
                    <a:cubicBezTo>
                      <a:pt x="1261" y="244"/>
                      <a:pt x="1245" y="244"/>
                      <a:pt x="1245" y="244"/>
                    </a:cubicBezTo>
                    <a:cubicBezTo>
                      <a:pt x="1253" y="232"/>
                      <a:pt x="1253" y="232"/>
                      <a:pt x="1253" y="232"/>
                    </a:cubicBezTo>
                    <a:cubicBezTo>
                      <a:pt x="1253" y="232"/>
                      <a:pt x="1226" y="225"/>
                      <a:pt x="1223" y="228"/>
                    </a:cubicBezTo>
                    <a:cubicBezTo>
                      <a:pt x="1219" y="232"/>
                      <a:pt x="1224" y="249"/>
                      <a:pt x="1212" y="256"/>
                    </a:cubicBezTo>
                    <a:cubicBezTo>
                      <a:pt x="1201" y="263"/>
                      <a:pt x="1179" y="261"/>
                      <a:pt x="1179" y="267"/>
                    </a:cubicBezTo>
                    <a:cubicBezTo>
                      <a:pt x="1179" y="273"/>
                      <a:pt x="1178" y="287"/>
                      <a:pt x="1178" y="287"/>
                    </a:cubicBezTo>
                    <a:cubicBezTo>
                      <a:pt x="1164" y="289"/>
                      <a:pt x="1164" y="289"/>
                      <a:pt x="1164" y="289"/>
                    </a:cubicBezTo>
                    <a:cubicBezTo>
                      <a:pt x="1174" y="336"/>
                      <a:pt x="1174" y="336"/>
                      <a:pt x="1174" y="336"/>
                    </a:cubicBezTo>
                    <a:cubicBezTo>
                      <a:pt x="1164" y="335"/>
                      <a:pt x="1164" y="335"/>
                      <a:pt x="1164" y="335"/>
                    </a:cubicBezTo>
                    <a:cubicBezTo>
                      <a:pt x="1164" y="335"/>
                      <a:pt x="1147" y="360"/>
                      <a:pt x="1145" y="370"/>
                    </a:cubicBezTo>
                    <a:close/>
                    <a:moveTo>
                      <a:pt x="1328" y="387"/>
                    </a:moveTo>
                    <a:cubicBezTo>
                      <a:pt x="1328" y="400"/>
                      <a:pt x="1328" y="400"/>
                      <a:pt x="1328" y="400"/>
                    </a:cubicBezTo>
                    <a:cubicBezTo>
                      <a:pt x="1328" y="400"/>
                      <a:pt x="1343" y="412"/>
                      <a:pt x="1350" y="395"/>
                    </a:cubicBezTo>
                    <a:cubicBezTo>
                      <a:pt x="1358" y="379"/>
                      <a:pt x="1328" y="387"/>
                      <a:pt x="1328" y="387"/>
                    </a:cubicBezTo>
                    <a:close/>
                    <a:moveTo>
                      <a:pt x="1127" y="743"/>
                    </a:moveTo>
                    <a:cubicBezTo>
                      <a:pt x="1118" y="740"/>
                      <a:pt x="1111" y="746"/>
                      <a:pt x="1111" y="746"/>
                    </a:cubicBezTo>
                    <a:cubicBezTo>
                      <a:pt x="1080" y="739"/>
                      <a:pt x="1080" y="739"/>
                      <a:pt x="1080" y="739"/>
                    </a:cubicBezTo>
                    <a:cubicBezTo>
                      <a:pt x="1099" y="766"/>
                      <a:pt x="1099" y="766"/>
                      <a:pt x="1099" y="766"/>
                    </a:cubicBezTo>
                    <a:cubicBezTo>
                      <a:pt x="1099" y="766"/>
                      <a:pt x="1126" y="793"/>
                      <a:pt x="1132" y="775"/>
                    </a:cubicBezTo>
                    <a:cubicBezTo>
                      <a:pt x="1137" y="758"/>
                      <a:pt x="1136" y="746"/>
                      <a:pt x="1127" y="743"/>
                    </a:cubicBezTo>
                    <a:close/>
                    <a:moveTo>
                      <a:pt x="1400" y="740"/>
                    </a:moveTo>
                    <a:cubicBezTo>
                      <a:pt x="1379" y="754"/>
                      <a:pt x="1379" y="754"/>
                      <a:pt x="1379" y="754"/>
                    </a:cubicBezTo>
                    <a:cubicBezTo>
                      <a:pt x="1400" y="759"/>
                      <a:pt x="1400" y="759"/>
                      <a:pt x="1400" y="759"/>
                    </a:cubicBezTo>
                    <a:lnTo>
                      <a:pt x="1400" y="740"/>
                    </a:lnTo>
                    <a:close/>
                    <a:moveTo>
                      <a:pt x="327" y="200"/>
                    </a:moveTo>
                    <a:cubicBezTo>
                      <a:pt x="315" y="190"/>
                      <a:pt x="304" y="196"/>
                      <a:pt x="310" y="212"/>
                    </a:cubicBezTo>
                    <a:cubicBezTo>
                      <a:pt x="314" y="226"/>
                      <a:pt x="339" y="209"/>
                      <a:pt x="327" y="200"/>
                    </a:cubicBezTo>
                    <a:close/>
                    <a:moveTo>
                      <a:pt x="1569" y="393"/>
                    </a:moveTo>
                    <a:cubicBezTo>
                      <a:pt x="1561" y="383"/>
                      <a:pt x="1542" y="370"/>
                      <a:pt x="1542" y="370"/>
                    </a:cubicBezTo>
                    <a:cubicBezTo>
                      <a:pt x="1540" y="400"/>
                      <a:pt x="1540" y="400"/>
                      <a:pt x="1540" y="400"/>
                    </a:cubicBezTo>
                    <a:cubicBezTo>
                      <a:pt x="1552" y="408"/>
                      <a:pt x="1578" y="404"/>
                      <a:pt x="1569" y="393"/>
                    </a:cubicBezTo>
                    <a:close/>
                    <a:moveTo>
                      <a:pt x="1543" y="318"/>
                    </a:moveTo>
                    <a:cubicBezTo>
                      <a:pt x="1552" y="325"/>
                      <a:pt x="1590" y="359"/>
                      <a:pt x="1599" y="356"/>
                    </a:cubicBezTo>
                    <a:cubicBezTo>
                      <a:pt x="1608" y="353"/>
                      <a:pt x="1598" y="340"/>
                      <a:pt x="1587" y="334"/>
                    </a:cubicBezTo>
                    <a:cubicBezTo>
                      <a:pt x="1577" y="328"/>
                      <a:pt x="1571" y="316"/>
                      <a:pt x="1581" y="306"/>
                    </a:cubicBezTo>
                    <a:cubicBezTo>
                      <a:pt x="1592" y="296"/>
                      <a:pt x="1611" y="306"/>
                      <a:pt x="1611" y="306"/>
                    </a:cubicBezTo>
                    <a:cubicBezTo>
                      <a:pt x="1620" y="299"/>
                      <a:pt x="1620" y="299"/>
                      <a:pt x="1620" y="299"/>
                    </a:cubicBezTo>
                    <a:cubicBezTo>
                      <a:pt x="1603" y="288"/>
                      <a:pt x="1603" y="288"/>
                      <a:pt x="1603" y="288"/>
                    </a:cubicBezTo>
                    <a:cubicBezTo>
                      <a:pt x="1603" y="288"/>
                      <a:pt x="1617" y="281"/>
                      <a:pt x="1620" y="269"/>
                    </a:cubicBezTo>
                    <a:cubicBezTo>
                      <a:pt x="1623" y="258"/>
                      <a:pt x="1608" y="250"/>
                      <a:pt x="1598" y="249"/>
                    </a:cubicBezTo>
                    <a:cubicBezTo>
                      <a:pt x="1587" y="247"/>
                      <a:pt x="1577" y="274"/>
                      <a:pt x="1565" y="275"/>
                    </a:cubicBezTo>
                    <a:cubicBezTo>
                      <a:pt x="1554" y="277"/>
                      <a:pt x="1557" y="250"/>
                      <a:pt x="1557" y="250"/>
                    </a:cubicBezTo>
                    <a:cubicBezTo>
                      <a:pt x="1557" y="250"/>
                      <a:pt x="1567" y="237"/>
                      <a:pt x="1570" y="227"/>
                    </a:cubicBezTo>
                    <a:cubicBezTo>
                      <a:pt x="1573" y="216"/>
                      <a:pt x="1567" y="211"/>
                      <a:pt x="1567" y="211"/>
                    </a:cubicBezTo>
                    <a:cubicBezTo>
                      <a:pt x="1576" y="184"/>
                      <a:pt x="1576" y="184"/>
                      <a:pt x="1576" y="184"/>
                    </a:cubicBezTo>
                    <a:cubicBezTo>
                      <a:pt x="1548" y="211"/>
                      <a:pt x="1548" y="211"/>
                      <a:pt x="1548" y="211"/>
                    </a:cubicBezTo>
                    <a:cubicBezTo>
                      <a:pt x="1548" y="230"/>
                      <a:pt x="1548" y="230"/>
                      <a:pt x="1548" y="230"/>
                    </a:cubicBezTo>
                    <a:cubicBezTo>
                      <a:pt x="1548" y="230"/>
                      <a:pt x="1525" y="240"/>
                      <a:pt x="1527" y="265"/>
                    </a:cubicBezTo>
                    <a:cubicBezTo>
                      <a:pt x="1529" y="281"/>
                      <a:pt x="1540" y="284"/>
                      <a:pt x="1543" y="293"/>
                    </a:cubicBezTo>
                    <a:cubicBezTo>
                      <a:pt x="1546" y="302"/>
                      <a:pt x="1535" y="310"/>
                      <a:pt x="1543" y="318"/>
                    </a:cubicBezTo>
                    <a:close/>
                    <a:moveTo>
                      <a:pt x="1505" y="474"/>
                    </a:moveTo>
                    <a:cubicBezTo>
                      <a:pt x="1496" y="464"/>
                      <a:pt x="1496" y="464"/>
                      <a:pt x="1496" y="464"/>
                    </a:cubicBezTo>
                    <a:cubicBezTo>
                      <a:pt x="1482" y="475"/>
                      <a:pt x="1482" y="475"/>
                      <a:pt x="1482" y="475"/>
                    </a:cubicBezTo>
                    <a:cubicBezTo>
                      <a:pt x="1482" y="475"/>
                      <a:pt x="1475" y="494"/>
                      <a:pt x="1489" y="503"/>
                    </a:cubicBezTo>
                    <a:cubicBezTo>
                      <a:pt x="1502" y="513"/>
                      <a:pt x="1521" y="509"/>
                      <a:pt x="1521" y="509"/>
                    </a:cubicBezTo>
                    <a:cubicBezTo>
                      <a:pt x="1529" y="498"/>
                      <a:pt x="1517" y="471"/>
                      <a:pt x="1517" y="471"/>
                    </a:cubicBezTo>
                    <a:lnTo>
                      <a:pt x="1505" y="474"/>
                    </a:lnTo>
                    <a:close/>
                    <a:moveTo>
                      <a:pt x="1437" y="740"/>
                    </a:moveTo>
                    <a:cubicBezTo>
                      <a:pt x="1487" y="728"/>
                      <a:pt x="1487" y="728"/>
                      <a:pt x="1487" y="728"/>
                    </a:cubicBezTo>
                    <a:cubicBezTo>
                      <a:pt x="1449" y="718"/>
                      <a:pt x="1449" y="718"/>
                      <a:pt x="1449" y="718"/>
                    </a:cubicBezTo>
                    <a:lnTo>
                      <a:pt x="1437" y="740"/>
                    </a:lnTo>
                    <a:close/>
                    <a:moveTo>
                      <a:pt x="1700" y="502"/>
                    </a:moveTo>
                    <a:cubicBezTo>
                      <a:pt x="1686" y="490"/>
                      <a:pt x="1686" y="490"/>
                      <a:pt x="1686" y="490"/>
                    </a:cubicBezTo>
                    <a:cubicBezTo>
                      <a:pt x="1687" y="479"/>
                      <a:pt x="1687" y="479"/>
                      <a:pt x="1687" y="479"/>
                    </a:cubicBezTo>
                    <a:cubicBezTo>
                      <a:pt x="1687" y="479"/>
                      <a:pt x="1681" y="458"/>
                      <a:pt x="1634" y="448"/>
                    </a:cubicBezTo>
                    <a:cubicBezTo>
                      <a:pt x="1618" y="444"/>
                      <a:pt x="1608" y="454"/>
                      <a:pt x="1597" y="459"/>
                    </a:cubicBezTo>
                    <a:cubicBezTo>
                      <a:pt x="1591" y="461"/>
                      <a:pt x="1583" y="457"/>
                      <a:pt x="1579" y="460"/>
                    </a:cubicBezTo>
                    <a:cubicBezTo>
                      <a:pt x="1566" y="468"/>
                      <a:pt x="1562" y="484"/>
                      <a:pt x="1566" y="487"/>
                    </a:cubicBezTo>
                    <a:cubicBezTo>
                      <a:pt x="1573" y="493"/>
                      <a:pt x="1580" y="479"/>
                      <a:pt x="1580" y="479"/>
                    </a:cubicBezTo>
                    <a:cubicBezTo>
                      <a:pt x="1580" y="479"/>
                      <a:pt x="1580" y="495"/>
                      <a:pt x="1591" y="497"/>
                    </a:cubicBezTo>
                    <a:cubicBezTo>
                      <a:pt x="1602" y="498"/>
                      <a:pt x="1604" y="478"/>
                      <a:pt x="1604" y="478"/>
                    </a:cubicBezTo>
                    <a:cubicBezTo>
                      <a:pt x="1604" y="478"/>
                      <a:pt x="1612" y="489"/>
                      <a:pt x="1619" y="489"/>
                    </a:cubicBezTo>
                    <a:cubicBezTo>
                      <a:pt x="1626" y="489"/>
                      <a:pt x="1644" y="474"/>
                      <a:pt x="1644" y="474"/>
                    </a:cubicBezTo>
                    <a:cubicBezTo>
                      <a:pt x="1654" y="509"/>
                      <a:pt x="1654" y="509"/>
                      <a:pt x="1654" y="509"/>
                    </a:cubicBezTo>
                    <a:cubicBezTo>
                      <a:pt x="1673" y="495"/>
                      <a:pt x="1673" y="495"/>
                      <a:pt x="1673" y="495"/>
                    </a:cubicBezTo>
                    <a:cubicBezTo>
                      <a:pt x="1695" y="519"/>
                      <a:pt x="1695" y="519"/>
                      <a:pt x="1695" y="519"/>
                    </a:cubicBezTo>
                    <a:lnTo>
                      <a:pt x="1700" y="502"/>
                    </a:lnTo>
                    <a:close/>
                    <a:moveTo>
                      <a:pt x="2179" y="454"/>
                    </a:moveTo>
                    <a:cubicBezTo>
                      <a:pt x="2153" y="435"/>
                      <a:pt x="2153" y="435"/>
                      <a:pt x="2153" y="435"/>
                    </a:cubicBezTo>
                    <a:cubicBezTo>
                      <a:pt x="2153" y="435"/>
                      <a:pt x="2134" y="437"/>
                      <a:pt x="2124" y="437"/>
                    </a:cubicBezTo>
                    <a:cubicBezTo>
                      <a:pt x="2113" y="437"/>
                      <a:pt x="2045" y="394"/>
                      <a:pt x="2032" y="390"/>
                    </a:cubicBezTo>
                    <a:cubicBezTo>
                      <a:pt x="2019" y="386"/>
                      <a:pt x="1998" y="405"/>
                      <a:pt x="1998" y="405"/>
                    </a:cubicBezTo>
                    <a:cubicBezTo>
                      <a:pt x="2007" y="423"/>
                      <a:pt x="2007" y="423"/>
                      <a:pt x="2007" y="423"/>
                    </a:cubicBezTo>
                    <a:cubicBezTo>
                      <a:pt x="1956" y="428"/>
                      <a:pt x="1956" y="428"/>
                      <a:pt x="1956" y="428"/>
                    </a:cubicBezTo>
                    <a:cubicBezTo>
                      <a:pt x="1960" y="446"/>
                      <a:pt x="1960" y="446"/>
                      <a:pt x="1960" y="446"/>
                    </a:cubicBezTo>
                    <a:cubicBezTo>
                      <a:pt x="1960" y="446"/>
                      <a:pt x="1950" y="477"/>
                      <a:pt x="1913" y="484"/>
                    </a:cubicBezTo>
                    <a:cubicBezTo>
                      <a:pt x="1876" y="492"/>
                      <a:pt x="1886" y="443"/>
                      <a:pt x="1880" y="443"/>
                    </a:cubicBezTo>
                    <a:cubicBezTo>
                      <a:pt x="1875" y="443"/>
                      <a:pt x="1869" y="465"/>
                      <a:pt x="1869" y="465"/>
                    </a:cubicBezTo>
                    <a:cubicBezTo>
                      <a:pt x="1869" y="465"/>
                      <a:pt x="1861" y="448"/>
                      <a:pt x="1861" y="439"/>
                    </a:cubicBezTo>
                    <a:cubicBezTo>
                      <a:pt x="1861" y="429"/>
                      <a:pt x="1862" y="402"/>
                      <a:pt x="1859" y="385"/>
                    </a:cubicBezTo>
                    <a:cubicBezTo>
                      <a:pt x="1857" y="368"/>
                      <a:pt x="1846" y="350"/>
                      <a:pt x="1846" y="350"/>
                    </a:cubicBezTo>
                    <a:cubicBezTo>
                      <a:pt x="1820" y="350"/>
                      <a:pt x="1820" y="350"/>
                      <a:pt x="1820" y="350"/>
                    </a:cubicBezTo>
                    <a:cubicBezTo>
                      <a:pt x="1820" y="350"/>
                      <a:pt x="1799" y="326"/>
                      <a:pt x="1781" y="326"/>
                    </a:cubicBezTo>
                    <a:cubicBezTo>
                      <a:pt x="1763" y="326"/>
                      <a:pt x="1744" y="351"/>
                      <a:pt x="1744" y="351"/>
                    </a:cubicBezTo>
                    <a:cubicBezTo>
                      <a:pt x="1728" y="355"/>
                      <a:pt x="1728" y="355"/>
                      <a:pt x="1728" y="355"/>
                    </a:cubicBezTo>
                    <a:cubicBezTo>
                      <a:pt x="1723" y="367"/>
                      <a:pt x="1723" y="367"/>
                      <a:pt x="1723" y="367"/>
                    </a:cubicBezTo>
                    <a:cubicBezTo>
                      <a:pt x="1711" y="373"/>
                      <a:pt x="1711" y="373"/>
                      <a:pt x="1711" y="373"/>
                    </a:cubicBezTo>
                    <a:cubicBezTo>
                      <a:pt x="1711" y="364"/>
                      <a:pt x="1711" y="364"/>
                      <a:pt x="1711" y="364"/>
                    </a:cubicBezTo>
                    <a:cubicBezTo>
                      <a:pt x="1711" y="364"/>
                      <a:pt x="1704" y="352"/>
                      <a:pt x="1693" y="356"/>
                    </a:cubicBezTo>
                    <a:cubicBezTo>
                      <a:pt x="1693" y="356"/>
                      <a:pt x="1693" y="369"/>
                      <a:pt x="1702" y="382"/>
                    </a:cubicBezTo>
                    <a:cubicBezTo>
                      <a:pt x="1711" y="395"/>
                      <a:pt x="1732" y="388"/>
                      <a:pt x="1749" y="393"/>
                    </a:cubicBezTo>
                    <a:cubicBezTo>
                      <a:pt x="1766" y="398"/>
                      <a:pt x="1751" y="406"/>
                      <a:pt x="1760" y="422"/>
                    </a:cubicBezTo>
                    <a:cubicBezTo>
                      <a:pt x="1769" y="437"/>
                      <a:pt x="1799" y="424"/>
                      <a:pt x="1821" y="424"/>
                    </a:cubicBezTo>
                    <a:cubicBezTo>
                      <a:pt x="1844" y="424"/>
                      <a:pt x="1845" y="429"/>
                      <a:pt x="1845" y="440"/>
                    </a:cubicBezTo>
                    <a:cubicBezTo>
                      <a:pt x="1845" y="450"/>
                      <a:pt x="1819" y="440"/>
                      <a:pt x="1811" y="441"/>
                    </a:cubicBezTo>
                    <a:cubicBezTo>
                      <a:pt x="1803" y="443"/>
                      <a:pt x="1785" y="454"/>
                      <a:pt x="1785" y="454"/>
                    </a:cubicBezTo>
                    <a:cubicBezTo>
                      <a:pt x="1785" y="454"/>
                      <a:pt x="1757" y="454"/>
                      <a:pt x="1751" y="461"/>
                    </a:cubicBezTo>
                    <a:cubicBezTo>
                      <a:pt x="1744" y="467"/>
                      <a:pt x="1774" y="474"/>
                      <a:pt x="1781" y="478"/>
                    </a:cubicBezTo>
                    <a:cubicBezTo>
                      <a:pt x="1787" y="482"/>
                      <a:pt x="1797" y="498"/>
                      <a:pt x="1797" y="498"/>
                    </a:cubicBezTo>
                    <a:cubicBezTo>
                      <a:pt x="1797" y="498"/>
                      <a:pt x="1781" y="517"/>
                      <a:pt x="1790" y="530"/>
                    </a:cubicBezTo>
                    <a:cubicBezTo>
                      <a:pt x="1799" y="543"/>
                      <a:pt x="1819" y="508"/>
                      <a:pt x="1819" y="504"/>
                    </a:cubicBezTo>
                    <a:cubicBezTo>
                      <a:pt x="1819" y="500"/>
                      <a:pt x="1838" y="471"/>
                      <a:pt x="1838" y="471"/>
                    </a:cubicBezTo>
                    <a:cubicBezTo>
                      <a:pt x="1836" y="496"/>
                      <a:pt x="1836" y="496"/>
                      <a:pt x="1836" y="496"/>
                    </a:cubicBezTo>
                    <a:cubicBezTo>
                      <a:pt x="1836" y="496"/>
                      <a:pt x="1849" y="509"/>
                      <a:pt x="1859" y="518"/>
                    </a:cubicBezTo>
                    <a:cubicBezTo>
                      <a:pt x="1870" y="528"/>
                      <a:pt x="1891" y="520"/>
                      <a:pt x="1891" y="520"/>
                    </a:cubicBezTo>
                    <a:cubicBezTo>
                      <a:pt x="1882" y="529"/>
                      <a:pt x="1882" y="529"/>
                      <a:pt x="1882" y="529"/>
                    </a:cubicBezTo>
                    <a:cubicBezTo>
                      <a:pt x="1903" y="549"/>
                      <a:pt x="1903" y="549"/>
                      <a:pt x="1903" y="549"/>
                    </a:cubicBezTo>
                    <a:cubicBezTo>
                      <a:pt x="1941" y="550"/>
                      <a:pt x="1941" y="550"/>
                      <a:pt x="1941" y="550"/>
                    </a:cubicBezTo>
                    <a:cubicBezTo>
                      <a:pt x="1964" y="567"/>
                      <a:pt x="1964" y="567"/>
                      <a:pt x="1964" y="567"/>
                    </a:cubicBezTo>
                    <a:cubicBezTo>
                      <a:pt x="1964" y="567"/>
                      <a:pt x="2006" y="581"/>
                      <a:pt x="2030" y="598"/>
                    </a:cubicBezTo>
                    <a:cubicBezTo>
                      <a:pt x="2053" y="615"/>
                      <a:pt x="2048" y="621"/>
                      <a:pt x="2049" y="640"/>
                    </a:cubicBezTo>
                    <a:cubicBezTo>
                      <a:pt x="2051" y="660"/>
                      <a:pt x="2073" y="669"/>
                      <a:pt x="2073" y="669"/>
                    </a:cubicBezTo>
                    <a:cubicBezTo>
                      <a:pt x="2073" y="669"/>
                      <a:pt x="2056" y="672"/>
                      <a:pt x="2056" y="681"/>
                    </a:cubicBezTo>
                    <a:cubicBezTo>
                      <a:pt x="2056" y="690"/>
                      <a:pt x="2082" y="691"/>
                      <a:pt x="2082" y="691"/>
                    </a:cubicBezTo>
                    <a:cubicBezTo>
                      <a:pt x="2066" y="697"/>
                      <a:pt x="2066" y="697"/>
                      <a:pt x="2066" y="697"/>
                    </a:cubicBezTo>
                    <a:cubicBezTo>
                      <a:pt x="2067" y="705"/>
                      <a:pt x="2067" y="705"/>
                      <a:pt x="2067" y="705"/>
                    </a:cubicBezTo>
                    <a:cubicBezTo>
                      <a:pt x="2072" y="708"/>
                      <a:pt x="2072" y="708"/>
                      <a:pt x="2072" y="708"/>
                    </a:cubicBezTo>
                    <a:cubicBezTo>
                      <a:pt x="2077" y="729"/>
                      <a:pt x="2077" y="729"/>
                      <a:pt x="2077" y="729"/>
                    </a:cubicBezTo>
                    <a:cubicBezTo>
                      <a:pt x="2067" y="750"/>
                      <a:pt x="2067" y="750"/>
                      <a:pt x="2067" y="750"/>
                    </a:cubicBezTo>
                    <a:cubicBezTo>
                      <a:pt x="2073" y="749"/>
                      <a:pt x="2078" y="748"/>
                      <a:pt x="2081" y="749"/>
                    </a:cubicBezTo>
                    <a:cubicBezTo>
                      <a:pt x="2086" y="752"/>
                      <a:pt x="2120" y="737"/>
                      <a:pt x="2120" y="737"/>
                    </a:cubicBezTo>
                    <a:cubicBezTo>
                      <a:pt x="2120" y="755"/>
                      <a:pt x="2120" y="755"/>
                      <a:pt x="2120" y="755"/>
                    </a:cubicBezTo>
                    <a:cubicBezTo>
                      <a:pt x="2120" y="755"/>
                      <a:pt x="2147" y="788"/>
                      <a:pt x="2159" y="797"/>
                    </a:cubicBezTo>
                    <a:cubicBezTo>
                      <a:pt x="2161" y="798"/>
                      <a:pt x="2162" y="799"/>
                      <a:pt x="2164" y="800"/>
                    </a:cubicBezTo>
                    <a:cubicBezTo>
                      <a:pt x="2166" y="768"/>
                      <a:pt x="2166" y="768"/>
                      <a:pt x="2166" y="768"/>
                    </a:cubicBezTo>
                    <a:cubicBezTo>
                      <a:pt x="2162" y="752"/>
                      <a:pt x="2162" y="752"/>
                      <a:pt x="2162" y="752"/>
                    </a:cubicBezTo>
                    <a:cubicBezTo>
                      <a:pt x="2162" y="752"/>
                      <a:pt x="2166" y="733"/>
                      <a:pt x="2168" y="726"/>
                    </a:cubicBezTo>
                    <a:cubicBezTo>
                      <a:pt x="2170" y="718"/>
                      <a:pt x="2173" y="681"/>
                      <a:pt x="2173" y="681"/>
                    </a:cubicBezTo>
                    <a:cubicBezTo>
                      <a:pt x="2173" y="681"/>
                      <a:pt x="2169" y="683"/>
                      <a:pt x="2158" y="676"/>
                    </a:cubicBezTo>
                    <a:cubicBezTo>
                      <a:pt x="2147" y="670"/>
                      <a:pt x="2174" y="652"/>
                      <a:pt x="2174" y="652"/>
                    </a:cubicBezTo>
                    <a:cubicBezTo>
                      <a:pt x="2174" y="652"/>
                      <a:pt x="2173" y="626"/>
                      <a:pt x="2171" y="611"/>
                    </a:cubicBezTo>
                    <a:cubicBezTo>
                      <a:pt x="2169" y="596"/>
                      <a:pt x="2177" y="574"/>
                      <a:pt x="2177" y="554"/>
                    </a:cubicBezTo>
                    <a:cubicBezTo>
                      <a:pt x="2177" y="538"/>
                      <a:pt x="2179" y="474"/>
                      <a:pt x="2179" y="454"/>
                    </a:cubicBezTo>
                    <a:close/>
                    <a:moveTo>
                      <a:pt x="228" y="446"/>
                    </a:moveTo>
                    <a:cubicBezTo>
                      <a:pt x="220" y="453"/>
                      <a:pt x="238" y="462"/>
                      <a:pt x="238" y="462"/>
                    </a:cubicBezTo>
                    <a:cubicBezTo>
                      <a:pt x="238" y="462"/>
                      <a:pt x="250" y="486"/>
                      <a:pt x="258" y="478"/>
                    </a:cubicBezTo>
                    <a:cubicBezTo>
                      <a:pt x="266" y="470"/>
                      <a:pt x="234" y="442"/>
                      <a:pt x="228" y="446"/>
                    </a:cubicBezTo>
                    <a:close/>
                    <a:moveTo>
                      <a:pt x="1691" y="739"/>
                    </a:moveTo>
                    <a:cubicBezTo>
                      <a:pt x="1701" y="745"/>
                      <a:pt x="1701" y="745"/>
                      <a:pt x="1701" y="745"/>
                    </a:cubicBezTo>
                    <a:cubicBezTo>
                      <a:pt x="1720" y="730"/>
                      <a:pt x="1720" y="730"/>
                      <a:pt x="1720" y="730"/>
                    </a:cubicBezTo>
                    <a:cubicBezTo>
                      <a:pt x="1720" y="730"/>
                      <a:pt x="1742" y="738"/>
                      <a:pt x="1742" y="716"/>
                    </a:cubicBezTo>
                    <a:cubicBezTo>
                      <a:pt x="1742" y="694"/>
                      <a:pt x="1691" y="720"/>
                      <a:pt x="1691" y="739"/>
                    </a:cubicBezTo>
                    <a:close/>
                    <a:moveTo>
                      <a:pt x="2068" y="714"/>
                    </a:moveTo>
                    <a:cubicBezTo>
                      <a:pt x="2067" y="713"/>
                      <a:pt x="2067" y="713"/>
                      <a:pt x="2067" y="713"/>
                    </a:cubicBezTo>
                    <a:cubicBezTo>
                      <a:pt x="2065" y="710"/>
                      <a:pt x="2056" y="702"/>
                      <a:pt x="2037" y="711"/>
                    </a:cubicBezTo>
                    <a:cubicBezTo>
                      <a:pt x="2015" y="721"/>
                      <a:pt x="2011" y="759"/>
                      <a:pt x="2011" y="759"/>
                    </a:cubicBezTo>
                    <a:cubicBezTo>
                      <a:pt x="2053" y="754"/>
                      <a:pt x="2053" y="754"/>
                      <a:pt x="2053" y="754"/>
                    </a:cubicBezTo>
                    <a:cubicBezTo>
                      <a:pt x="2053" y="754"/>
                      <a:pt x="2059" y="752"/>
                      <a:pt x="2066" y="750"/>
                    </a:cubicBezTo>
                    <a:cubicBezTo>
                      <a:pt x="2072" y="728"/>
                      <a:pt x="2072" y="728"/>
                      <a:pt x="2072" y="728"/>
                    </a:cubicBezTo>
                    <a:lnTo>
                      <a:pt x="2068" y="714"/>
                    </a:lnTo>
                    <a:close/>
                    <a:moveTo>
                      <a:pt x="1857" y="631"/>
                    </a:moveTo>
                    <a:cubicBezTo>
                      <a:pt x="1847" y="641"/>
                      <a:pt x="1847" y="641"/>
                      <a:pt x="1847" y="641"/>
                    </a:cubicBezTo>
                    <a:cubicBezTo>
                      <a:pt x="1849" y="676"/>
                      <a:pt x="1849" y="676"/>
                      <a:pt x="1849" y="676"/>
                    </a:cubicBezTo>
                    <a:cubicBezTo>
                      <a:pt x="1860" y="679"/>
                      <a:pt x="1860" y="679"/>
                      <a:pt x="1860" y="679"/>
                    </a:cubicBezTo>
                    <a:cubicBezTo>
                      <a:pt x="1859" y="666"/>
                      <a:pt x="1859" y="666"/>
                      <a:pt x="1859" y="666"/>
                    </a:cubicBezTo>
                    <a:cubicBezTo>
                      <a:pt x="1866" y="663"/>
                      <a:pt x="1866" y="663"/>
                      <a:pt x="1866" y="663"/>
                    </a:cubicBezTo>
                    <a:cubicBezTo>
                      <a:pt x="1865" y="648"/>
                      <a:pt x="1865" y="648"/>
                      <a:pt x="1865" y="648"/>
                    </a:cubicBezTo>
                    <a:cubicBezTo>
                      <a:pt x="1856" y="648"/>
                      <a:pt x="1856" y="648"/>
                      <a:pt x="1856" y="648"/>
                    </a:cubicBezTo>
                    <a:cubicBezTo>
                      <a:pt x="1868" y="628"/>
                      <a:pt x="1868" y="628"/>
                      <a:pt x="1868" y="628"/>
                    </a:cubicBezTo>
                    <a:cubicBezTo>
                      <a:pt x="1881" y="606"/>
                      <a:pt x="1881" y="606"/>
                      <a:pt x="1881" y="606"/>
                    </a:cubicBezTo>
                    <a:cubicBezTo>
                      <a:pt x="1862" y="610"/>
                      <a:pt x="1862" y="610"/>
                      <a:pt x="1862" y="610"/>
                    </a:cubicBezTo>
                    <a:lnTo>
                      <a:pt x="1857" y="631"/>
                    </a:lnTo>
                    <a:close/>
                    <a:moveTo>
                      <a:pt x="1427" y="403"/>
                    </a:moveTo>
                    <a:cubicBezTo>
                      <a:pt x="1427" y="403"/>
                      <a:pt x="1405" y="391"/>
                      <a:pt x="1398" y="394"/>
                    </a:cubicBezTo>
                    <a:cubicBezTo>
                      <a:pt x="1392" y="397"/>
                      <a:pt x="1389" y="406"/>
                      <a:pt x="1389" y="406"/>
                    </a:cubicBezTo>
                    <a:cubicBezTo>
                      <a:pt x="1396" y="420"/>
                      <a:pt x="1427" y="415"/>
                      <a:pt x="1427" y="415"/>
                    </a:cubicBezTo>
                    <a:cubicBezTo>
                      <a:pt x="1480" y="405"/>
                      <a:pt x="1480" y="405"/>
                      <a:pt x="1480" y="405"/>
                    </a:cubicBezTo>
                    <a:lnTo>
                      <a:pt x="1427" y="403"/>
                    </a:lnTo>
                    <a:close/>
                    <a:moveTo>
                      <a:pt x="879" y="696"/>
                    </a:moveTo>
                    <a:cubicBezTo>
                      <a:pt x="917" y="669"/>
                      <a:pt x="917" y="669"/>
                      <a:pt x="917" y="669"/>
                    </a:cubicBezTo>
                    <a:cubicBezTo>
                      <a:pt x="914" y="663"/>
                      <a:pt x="914" y="663"/>
                      <a:pt x="914" y="663"/>
                    </a:cubicBezTo>
                    <a:cubicBezTo>
                      <a:pt x="914" y="663"/>
                      <a:pt x="864" y="667"/>
                      <a:pt x="863" y="677"/>
                    </a:cubicBezTo>
                    <a:cubicBezTo>
                      <a:pt x="858" y="702"/>
                      <a:pt x="879" y="696"/>
                      <a:pt x="879" y="696"/>
                    </a:cubicBezTo>
                    <a:close/>
                    <a:moveTo>
                      <a:pt x="959" y="747"/>
                    </a:moveTo>
                    <a:cubicBezTo>
                      <a:pt x="949" y="747"/>
                      <a:pt x="933" y="747"/>
                      <a:pt x="933" y="747"/>
                    </a:cubicBezTo>
                    <a:cubicBezTo>
                      <a:pt x="930" y="766"/>
                      <a:pt x="930" y="766"/>
                      <a:pt x="930" y="766"/>
                    </a:cubicBezTo>
                    <a:cubicBezTo>
                      <a:pt x="930" y="766"/>
                      <a:pt x="940" y="794"/>
                      <a:pt x="953" y="783"/>
                    </a:cubicBezTo>
                    <a:cubicBezTo>
                      <a:pt x="966" y="773"/>
                      <a:pt x="969" y="747"/>
                      <a:pt x="959" y="747"/>
                    </a:cubicBezTo>
                    <a:close/>
                    <a:moveTo>
                      <a:pt x="475" y="622"/>
                    </a:moveTo>
                    <a:cubicBezTo>
                      <a:pt x="480" y="617"/>
                      <a:pt x="480" y="602"/>
                      <a:pt x="480" y="602"/>
                    </a:cubicBezTo>
                    <a:cubicBezTo>
                      <a:pt x="499" y="620"/>
                      <a:pt x="499" y="620"/>
                      <a:pt x="499" y="620"/>
                    </a:cubicBezTo>
                    <a:cubicBezTo>
                      <a:pt x="499" y="620"/>
                      <a:pt x="507" y="597"/>
                      <a:pt x="507" y="581"/>
                    </a:cubicBezTo>
                    <a:cubicBezTo>
                      <a:pt x="507" y="565"/>
                      <a:pt x="516" y="521"/>
                      <a:pt x="516" y="521"/>
                    </a:cubicBezTo>
                    <a:cubicBezTo>
                      <a:pt x="516" y="521"/>
                      <a:pt x="507" y="516"/>
                      <a:pt x="507" y="506"/>
                    </a:cubicBezTo>
                    <a:cubicBezTo>
                      <a:pt x="507" y="497"/>
                      <a:pt x="526" y="482"/>
                      <a:pt x="520" y="477"/>
                    </a:cubicBezTo>
                    <a:cubicBezTo>
                      <a:pt x="515" y="472"/>
                      <a:pt x="510" y="468"/>
                      <a:pt x="510" y="468"/>
                    </a:cubicBezTo>
                    <a:cubicBezTo>
                      <a:pt x="502" y="437"/>
                      <a:pt x="502" y="437"/>
                      <a:pt x="502" y="437"/>
                    </a:cubicBezTo>
                    <a:cubicBezTo>
                      <a:pt x="474" y="438"/>
                      <a:pt x="474" y="438"/>
                      <a:pt x="474" y="438"/>
                    </a:cubicBezTo>
                    <a:cubicBezTo>
                      <a:pt x="474" y="438"/>
                      <a:pt x="478" y="420"/>
                      <a:pt x="471" y="416"/>
                    </a:cubicBezTo>
                    <a:cubicBezTo>
                      <a:pt x="464" y="412"/>
                      <a:pt x="450" y="413"/>
                      <a:pt x="450" y="413"/>
                    </a:cubicBezTo>
                    <a:cubicBezTo>
                      <a:pt x="444" y="366"/>
                      <a:pt x="444" y="366"/>
                      <a:pt x="444" y="366"/>
                    </a:cubicBezTo>
                    <a:cubicBezTo>
                      <a:pt x="444" y="366"/>
                      <a:pt x="402" y="370"/>
                      <a:pt x="399" y="357"/>
                    </a:cubicBezTo>
                    <a:cubicBezTo>
                      <a:pt x="396" y="344"/>
                      <a:pt x="410" y="328"/>
                      <a:pt x="410" y="328"/>
                    </a:cubicBezTo>
                    <a:cubicBezTo>
                      <a:pt x="394" y="326"/>
                      <a:pt x="394" y="326"/>
                      <a:pt x="394" y="326"/>
                    </a:cubicBezTo>
                    <a:cubicBezTo>
                      <a:pt x="394" y="326"/>
                      <a:pt x="419" y="297"/>
                      <a:pt x="410" y="289"/>
                    </a:cubicBezTo>
                    <a:cubicBezTo>
                      <a:pt x="400" y="281"/>
                      <a:pt x="358" y="300"/>
                      <a:pt x="358" y="300"/>
                    </a:cubicBezTo>
                    <a:cubicBezTo>
                      <a:pt x="358" y="300"/>
                      <a:pt x="383" y="276"/>
                      <a:pt x="375" y="272"/>
                    </a:cubicBezTo>
                    <a:cubicBezTo>
                      <a:pt x="367" y="268"/>
                      <a:pt x="343" y="264"/>
                      <a:pt x="343" y="264"/>
                    </a:cubicBezTo>
                    <a:cubicBezTo>
                      <a:pt x="343" y="264"/>
                      <a:pt x="354" y="256"/>
                      <a:pt x="340" y="238"/>
                    </a:cubicBezTo>
                    <a:cubicBezTo>
                      <a:pt x="327" y="221"/>
                      <a:pt x="304" y="220"/>
                      <a:pt x="304" y="220"/>
                    </a:cubicBezTo>
                    <a:cubicBezTo>
                      <a:pt x="304" y="220"/>
                      <a:pt x="298" y="200"/>
                      <a:pt x="291" y="192"/>
                    </a:cubicBezTo>
                    <a:cubicBezTo>
                      <a:pt x="284" y="184"/>
                      <a:pt x="275" y="190"/>
                      <a:pt x="275" y="190"/>
                    </a:cubicBezTo>
                    <a:cubicBezTo>
                      <a:pt x="279" y="205"/>
                      <a:pt x="279" y="205"/>
                      <a:pt x="279" y="205"/>
                    </a:cubicBezTo>
                    <a:cubicBezTo>
                      <a:pt x="279" y="205"/>
                      <a:pt x="254" y="186"/>
                      <a:pt x="248" y="180"/>
                    </a:cubicBezTo>
                    <a:cubicBezTo>
                      <a:pt x="243" y="173"/>
                      <a:pt x="232" y="146"/>
                      <a:pt x="232" y="146"/>
                    </a:cubicBezTo>
                    <a:cubicBezTo>
                      <a:pt x="232" y="146"/>
                      <a:pt x="202" y="125"/>
                      <a:pt x="188" y="113"/>
                    </a:cubicBezTo>
                    <a:cubicBezTo>
                      <a:pt x="175" y="101"/>
                      <a:pt x="152" y="82"/>
                      <a:pt x="152" y="82"/>
                    </a:cubicBezTo>
                    <a:cubicBezTo>
                      <a:pt x="152" y="82"/>
                      <a:pt x="156" y="77"/>
                      <a:pt x="151" y="72"/>
                    </a:cubicBezTo>
                    <a:cubicBezTo>
                      <a:pt x="146" y="66"/>
                      <a:pt x="139" y="60"/>
                      <a:pt x="139" y="60"/>
                    </a:cubicBezTo>
                    <a:cubicBezTo>
                      <a:pt x="139" y="60"/>
                      <a:pt x="128" y="41"/>
                      <a:pt x="120" y="34"/>
                    </a:cubicBezTo>
                    <a:cubicBezTo>
                      <a:pt x="112" y="28"/>
                      <a:pt x="104" y="29"/>
                      <a:pt x="104" y="29"/>
                    </a:cubicBezTo>
                    <a:cubicBezTo>
                      <a:pt x="47" y="25"/>
                      <a:pt x="47" y="25"/>
                      <a:pt x="47" y="25"/>
                    </a:cubicBezTo>
                    <a:cubicBezTo>
                      <a:pt x="47" y="25"/>
                      <a:pt x="27" y="0"/>
                      <a:pt x="16" y="2"/>
                    </a:cubicBezTo>
                    <a:cubicBezTo>
                      <a:pt x="6" y="5"/>
                      <a:pt x="0" y="29"/>
                      <a:pt x="7" y="41"/>
                    </a:cubicBezTo>
                    <a:cubicBezTo>
                      <a:pt x="14" y="53"/>
                      <a:pt x="88" y="121"/>
                      <a:pt x="88" y="121"/>
                    </a:cubicBezTo>
                    <a:cubicBezTo>
                      <a:pt x="111" y="157"/>
                      <a:pt x="111" y="157"/>
                      <a:pt x="111" y="157"/>
                    </a:cubicBezTo>
                    <a:cubicBezTo>
                      <a:pt x="119" y="154"/>
                      <a:pt x="119" y="154"/>
                      <a:pt x="119" y="154"/>
                    </a:cubicBezTo>
                    <a:cubicBezTo>
                      <a:pt x="119" y="154"/>
                      <a:pt x="122" y="178"/>
                      <a:pt x="128" y="184"/>
                    </a:cubicBezTo>
                    <a:cubicBezTo>
                      <a:pt x="135" y="189"/>
                      <a:pt x="170" y="202"/>
                      <a:pt x="178" y="218"/>
                    </a:cubicBezTo>
                    <a:cubicBezTo>
                      <a:pt x="186" y="234"/>
                      <a:pt x="194" y="266"/>
                      <a:pt x="194" y="266"/>
                    </a:cubicBezTo>
                    <a:cubicBezTo>
                      <a:pt x="194" y="266"/>
                      <a:pt x="191" y="301"/>
                      <a:pt x="199" y="301"/>
                    </a:cubicBezTo>
                    <a:cubicBezTo>
                      <a:pt x="207" y="301"/>
                      <a:pt x="219" y="293"/>
                      <a:pt x="222" y="302"/>
                    </a:cubicBezTo>
                    <a:cubicBezTo>
                      <a:pt x="224" y="312"/>
                      <a:pt x="230" y="328"/>
                      <a:pt x="230" y="328"/>
                    </a:cubicBezTo>
                    <a:cubicBezTo>
                      <a:pt x="255" y="349"/>
                      <a:pt x="255" y="349"/>
                      <a:pt x="255" y="349"/>
                    </a:cubicBezTo>
                    <a:cubicBezTo>
                      <a:pt x="254" y="365"/>
                      <a:pt x="254" y="365"/>
                      <a:pt x="254" y="365"/>
                    </a:cubicBezTo>
                    <a:cubicBezTo>
                      <a:pt x="275" y="408"/>
                      <a:pt x="275" y="408"/>
                      <a:pt x="275" y="408"/>
                    </a:cubicBezTo>
                    <a:cubicBezTo>
                      <a:pt x="275" y="408"/>
                      <a:pt x="268" y="421"/>
                      <a:pt x="278" y="436"/>
                    </a:cubicBezTo>
                    <a:cubicBezTo>
                      <a:pt x="287" y="450"/>
                      <a:pt x="296" y="453"/>
                      <a:pt x="296" y="453"/>
                    </a:cubicBezTo>
                    <a:cubicBezTo>
                      <a:pt x="296" y="453"/>
                      <a:pt x="306" y="477"/>
                      <a:pt x="314" y="485"/>
                    </a:cubicBezTo>
                    <a:cubicBezTo>
                      <a:pt x="322" y="493"/>
                      <a:pt x="343" y="501"/>
                      <a:pt x="343" y="501"/>
                    </a:cubicBezTo>
                    <a:cubicBezTo>
                      <a:pt x="343" y="526"/>
                      <a:pt x="343" y="526"/>
                      <a:pt x="343" y="526"/>
                    </a:cubicBezTo>
                    <a:cubicBezTo>
                      <a:pt x="343" y="526"/>
                      <a:pt x="392" y="568"/>
                      <a:pt x="395" y="572"/>
                    </a:cubicBezTo>
                    <a:cubicBezTo>
                      <a:pt x="398" y="576"/>
                      <a:pt x="411" y="577"/>
                      <a:pt x="411" y="577"/>
                    </a:cubicBezTo>
                    <a:cubicBezTo>
                      <a:pt x="411" y="577"/>
                      <a:pt x="422" y="602"/>
                      <a:pt x="430" y="606"/>
                    </a:cubicBezTo>
                    <a:cubicBezTo>
                      <a:pt x="438" y="610"/>
                      <a:pt x="440" y="632"/>
                      <a:pt x="444" y="630"/>
                    </a:cubicBezTo>
                    <a:cubicBezTo>
                      <a:pt x="448" y="629"/>
                      <a:pt x="442" y="608"/>
                      <a:pt x="447" y="605"/>
                    </a:cubicBezTo>
                    <a:cubicBezTo>
                      <a:pt x="452" y="602"/>
                      <a:pt x="470" y="628"/>
                      <a:pt x="475" y="622"/>
                    </a:cubicBezTo>
                    <a:close/>
                    <a:moveTo>
                      <a:pt x="1416" y="798"/>
                    </a:moveTo>
                    <a:cubicBezTo>
                      <a:pt x="1409" y="784"/>
                      <a:pt x="1409" y="784"/>
                      <a:pt x="1409" y="784"/>
                    </a:cubicBezTo>
                    <a:cubicBezTo>
                      <a:pt x="1404" y="785"/>
                      <a:pt x="1397" y="786"/>
                      <a:pt x="1392" y="790"/>
                    </a:cubicBezTo>
                    <a:cubicBezTo>
                      <a:pt x="1380" y="797"/>
                      <a:pt x="1380" y="812"/>
                      <a:pt x="1380" y="812"/>
                    </a:cubicBezTo>
                    <a:cubicBezTo>
                      <a:pt x="1380" y="812"/>
                      <a:pt x="1369" y="809"/>
                      <a:pt x="1357" y="820"/>
                    </a:cubicBezTo>
                    <a:cubicBezTo>
                      <a:pt x="1345" y="832"/>
                      <a:pt x="1322" y="855"/>
                      <a:pt x="1342" y="870"/>
                    </a:cubicBezTo>
                    <a:cubicBezTo>
                      <a:pt x="1353" y="879"/>
                      <a:pt x="1393" y="842"/>
                      <a:pt x="1408" y="828"/>
                    </a:cubicBezTo>
                    <a:cubicBezTo>
                      <a:pt x="1405" y="827"/>
                      <a:pt x="1402" y="823"/>
                      <a:pt x="1406" y="817"/>
                    </a:cubicBezTo>
                    <a:cubicBezTo>
                      <a:pt x="1412" y="805"/>
                      <a:pt x="1416" y="798"/>
                      <a:pt x="1416" y="798"/>
                    </a:cubicBezTo>
                    <a:close/>
                    <a:moveTo>
                      <a:pt x="921" y="753"/>
                    </a:moveTo>
                    <a:cubicBezTo>
                      <a:pt x="921" y="734"/>
                      <a:pt x="894" y="734"/>
                      <a:pt x="879" y="731"/>
                    </a:cubicBezTo>
                    <a:cubicBezTo>
                      <a:pt x="865" y="728"/>
                      <a:pt x="866" y="759"/>
                      <a:pt x="866" y="759"/>
                    </a:cubicBezTo>
                    <a:cubicBezTo>
                      <a:pt x="841" y="740"/>
                      <a:pt x="841" y="740"/>
                      <a:pt x="841" y="740"/>
                    </a:cubicBezTo>
                    <a:cubicBezTo>
                      <a:pt x="841" y="740"/>
                      <a:pt x="847" y="724"/>
                      <a:pt x="847" y="700"/>
                    </a:cubicBezTo>
                    <a:cubicBezTo>
                      <a:pt x="847" y="677"/>
                      <a:pt x="799" y="686"/>
                      <a:pt x="799" y="686"/>
                    </a:cubicBezTo>
                    <a:cubicBezTo>
                      <a:pt x="778" y="674"/>
                      <a:pt x="778" y="674"/>
                      <a:pt x="778" y="674"/>
                    </a:cubicBezTo>
                    <a:cubicBezTo>
                      <a:pt x="775" y="659"/>
                      <a:pt x="775" y="659"/>
                      <a:pt x="775" y="659"/>
                    </a:cubicBezTo>
                    <a:cubicBezTo>
                      <a:pt x="749" y="659"/>
                      <a:pt x="749" y="659"/>
                      <a:pt x="749" y="659"/>
                    </a:cubicBezTo>
                    <a:cubicBezTo>
                      <a:pt x="749" y="659"/>
                      <a:pt x="744" y="680"/>
                      <a:pt x="744" y="684"/>
                    </a:cubicBezTo>
                    <a:cubicBezTo>
                      <a:pt x="744" y="688"/>
                      <a:pt x="709" y="677"/>
                      <a:pt x="693" y="674"/>
                    </a:cubicBezTo>
                    <a:cubicBezTo>
                      <a:pt x="677" y="671"/>
                      <a:pt x="648" y="672"/>
                      <a:pt x="648" y="672"/>
                    </a:cubicBezTo>
                    <a:cubicBezTo>
                      <a:pt x="648" y="672"/>
                      <a:pt x="630" y="650"/>
                      <a:pt x="621" y="640"/>
                    </a:cubicBezTo>
                    <a:cubicBezTo>
                      <a:pt x="612" y="630"/>
                      <a:pt x="598" y="641"/>
                      <a:pt x="598" y="641"/>
                    </a:cubicBezTo>
                    <a:cubicBezTo>
                      <a:pt x="598" y="641"/>
                      <a:pt x="573" y="628"/>
                      <a:pt x="567" y="627"/>
                    </a:cubicBezTo>
                    <a:cubicBezTo>
                      <a:pt x="561" y="625"/>
                      <a:pt x="535" y="624"/>
                      <a:pt x="535" y="624"/>
                    </a:cubicBezTo>
                    <a:cubicBezTo>
                      <a:pt x="535" y="624"/>
                      <a:pt x="524" y="615"/>
                      <a:pt x="511" y="619"/>
                    </a:cubicBezTo>
                    <a:cubicBezTo>
                      <a:pt x="498" y="624"/>
                      <a:pt x="498" y="652"/>
                      <a:pt x="491" y="656"/>
                    </a:cubicBezTo>
                    <a:cubicBezTo>
                      <a:pt x="483" y="661"/>
                      <a:pt x="469" y="666"/>
                      <a:pt x="472" y="677"/>
                    </a:cubicBezTo>
                    <a:cubicBezTo>
                      <a:pt x="496" y="672"/>
                      <a:pt x="496" y="672"/>
                      <a:pt x="496" y="672"/>
                    </a:cubicBezTo>
                    <a:cubicBezTo>
                      <a:pt x="527" y="675"/>
                      <a:pt x="527" y="675"/>
                      <a:pt x="527" y="675"/>
                    </a:cubicBezTo>
                    <a:cubicBezTo>
                      <a:pt x="527" y="675"/>
                      <a:pt x="504" y="688"/>
                      <a:pt x="514" y="699"/>
                    </a:cubicBezTo>
                    <a:cubicBezTo>
                      <a:pt x="524" y="709"/>
                      <a:pt x="558" y="691"/>
                      <a:pt x="558" y="691"/>
                    </a:cubicBezTo>
                    <a:cubicBezTo>
                      <a:pt x="558" y="691"/>
                      <a:pt x="608" y="718"/>
                      <a:pt x="623" y="722"/>
                    </a:cubicBezTo>
                    <a:cubicBezTo>
                      <a:pt x="637" y="727"/>
                      <a:pt x="687" y="728"/>
                      <a:pt x="705" y="728"/>
                    </a:cubicBezTo>
                    <a:cubicBezTo>
                      <a:pt x="722" y="728"/>
                      <a:pt x="727" y="747"/>
                      <a:pt x="737" y="756"/>
                    </a:cubicBezTo>
                    <a:cubicBezTo>
                      <a:pt x="747" y="765"/>
                      <a:pt x="780" y="771"/>
                      <a:pt x="794" y="772"/>
                    </a:cubicBezTo>
                    <a:cubicBezTo>
                      <a:pt x="809" y="774"/>
                      <a:pt x="815" y="771"/>
                      <a:pt x="837" y="772"/>
                    </a:cubicBezTo>
                    <a:cubicBezTo>
                      <a:pt x="859" y="774"/>
                      <a:pt x="877" y="801"/>
                      <a:pt x="885" y="806"/>
                    </a:cubicBezTo>
                    <a:cubicBezTo>
                      <a:pt x="894" y="810"/>
                      <a:pt x="904" y="801"/>
                      <a:pt x="904" y="801"/>
                    </a:cubicBezTo>
                    <a:cubicBezTo>
                      <a:pt x="904" y="801"/>
                      <a:pt x="921" y="810"/>
                      <a:pt x="921" y="804"/>
                    </a:cubicBezTo>
                    <a:cubicBezTo>
                      <a:pt x="921" y="793"/>
                      <a:pt x="910" y="778"/>
                      <a:pt x="910" y="778"/>
                    </a:cubicBezTo>
                    <a:cubicBezTo>
                      <a:pt x="910" y="778"/>
                      <a:pt x="921" y="772"/>
                      <a:pt x="921" y="753"/>
                    </a:cubicBezTo>
                    <a:close/>
                    <a:moveTo>
                      <a:pt x="1004" y="484"/>
                    </a:moveTo>
                    <a:cubicBezTo>
                      <a:pt x="1004" y="484"/>
                      <a:pt x="1025" y="467"/>
                      <a:pt x="1031" y="460"/>
                    </a:cubicBezTo>
                    <a:cubicBezTo>
                      <a:pt x="1036" y="453"/>
                      <a:pt x="1055" y="403"/>
                      <a:pt x="1055" y="403"/>
                    </a:cubicBezTo>
                    <a:cubicBezTo>
                      <a:pt x="1055" y="403"/>
                      <a:pt x="1037" y="401"/>
                      <a:pt x="1034" y="388"/>
                    </a:cubicBezTo>
                    <a:cubicBezTo>
                      <a:pt x="1031" y="376"/>
                      <a:pt x="1037" y="361"/>
                      <a:pt x="1042" y="348"/>
                    </a:cubicBezTo>
                    <a:cubicBezTo>
                      <a:pt x="1048" y="334"/>
                      <a:pt x="1070" y="336"/>
                      <a:pt x="1083" y="334"/>
                    </a:cubicBezTo>
                    <a:cubicBezTo>
                      <a:pt x="1095" y="333"/>
                      <a:pt x="1102" y="309"/>
                      <a:pt x="1101" y="301"/>
                    </a:cubicBezTo>
                    <a:cubicBezTo>
                      <a:pt x="1099" y="293"/>
                      <a:pt x="1079" y="301"/>
                      <a:pt x="1079" y="301"/>
                    </a:cubicBezTo>
                    <a:cubicBezTo>
                      <a:pt x="1079" y="301"/>
                      <a:pt x="1076" y="288"/>
                      <a:pt x="1088" y="275"/>
                    </a:cubicBezTo>
                    <a:cubicBezTo>
                      <a:pt x="1101" y="264"/>
                      <a:pt x="1128" y="269"/>
                      <a:pt x="1139" y="271"/>
                    </a:cubicBezTo>
                    <a:cubicBezTo>
                      <a:pt x="1150" y="274"/>
                      <a:pt x="1150" y="257"/>
                      <a:pt x="1150" y="257"/>
                    </a:cubicBezTo>
                    <a:cubicBezTo>
                      <a:pt x="1124" y="235"/>
                      <a:pt x="1124" y="235"/>
                      <a:pt x="1124" y="235"/>
                    </a:cubicBezTo>
                    <a:cubicBezTo>
                      <a:pt x="1124" y="208"/>
                      <a:pt x="1124" y="208"/>
                      <a:pt x="1124" y="208"/>
                    </a:cubicBezTo>
                    <a:cubicBezTo>
                      <a:pt x="1124" y="208"/>
                      <a:pt x="1105" y="207"/>
                      <a:pt x="1105" y="199"/>
                    </a:cubicBezTo>
                    <a:cubicBezTo>
                      <a:pt x="1105" y="191"/>
                      <a:pt x="1117" y="179"/>
                      <a:pt x="1116" y="168"/>
                    </a:cubicBezTo>
                    <a:cubicBezTo>
                      <a:pt x="1115" y="156"/>
                      <a:pt x="1082" y="153"/>
                      <a:pt x="1082" y="153"/>
                    </a:cubicBezTo>
                    <a:cubicBezTo>
                      <a:pt x="1093" y="135"/>
                      <a:pt x="1093" y="135"/>
                      <a:pt x="1093" y="135"/>
                    </a:cubicBezTo>
                    <a:cubicBezTo>
                      <a:pt x="1082" y="130"/>
                      <a:pt x="1082" y="130"/>
                      <a:pt x="1082" y="130"/>
                    </a:cubicBezTo>
                    <a:cubicBezTo>
                      <a:pt x="1086" y="110"/>
                      <a:pt x="1086" y="110"/>
                      <a:pt x="1086" y="110"/>
                    </a:cubicBezTo>
                    <a:cubicBezTo>
                      <a:pt x="1078" y="99"/>
                      <a:pt x="1078" y="99"/>
                      <a:pt x="1078" y="99"/>
                    </a:cubicBezTo>
                    <a:cubicBezTo>
                      <a:pt x="1070" y="92"/>
                      <a:pt x="1051" y="75"/>
                      <a:pt x="1047" y="75"/>
                    </a:cubicBezTo>
                    <a:cubicBezTo>
                      <a:pt x="1043" y="74"/>
                      <a:pt x="1002" y="73"/>
                      <a:pt x="987" y="74"/>
                    </a:cubicBezTo>
                    <a:cubicBezTo>
                      <a:pt x="973" y="75"/>
                      <a:pt x="980" y="97"/>
                      <a:pt x="978" y="113"/>
                    </a:cubicBezTo>
                    <a:cubicBezTo>
                      <a:pt x="977" y="129"/>
                      <a:pt x="968" y="144"/>
                      <a:pt x="968" y="144"/>
                    </a:cubicBezTo>
                    <a:cubicBezTo>
                      <a:pt x="968" y="144"/>
                      <a:pt x="961" y="143"/>
                      <a:pt x="955" y="152"/>
                    </a:cubicBezTo>
                    <a:cubicBezTo>
                      <a:pt x="948" y="161"/>
                      <a:pt x="960" y="177"/>
                      <a:pt x="960" y="177"/>
                    </a:cubicBezTo>
                    <a:cubicBezTo>
                      <a:pt x="938" y="196"/>
                      <a:pt x="938" y="196"/>
                      <a:pt x="938" y="196"/>
                    </a:cubicBezTo>
                    <a:cubicBezTo>
                      <a:pt x="939" y="208"/>
                      <a:pt x="939" y="208"/>
                      <a:pt x="939" y="208"/>
                    </a:cubicBezTo>
                    <a:cubicBezTo>
                      <a:pt x="922" y="231"/>
                      <a:pt x="922" y="231"/>
                      <a:pt x="922" y="231"/>
                    </a:cubicBezTo>
                    <a:cubicBezTo>
                      <a:pt x="906" y="231"/>
                      <a:pt x="906" y="231"/>
                      <a:pt x="906" y="231"/>
                    </a:cubicBezTo>
                    <a:cubicBezTo>
                      <a:pt x="906" y="231"/>
                      <a:pt x="888" y="244"/>
                      <a:pt x="885" y="244"/>
                    </a:cubicBezTo>
                    <a:cubicBezTo>
                      <a:pt x="882" y="245"/>
                      <a:pt x="857" y="229"/>
                      <a:pt x="853" y="227"/>
                    </a:cubicBezTo>
                    <a:cubicBezTo>
                      <a:pt x="849" y="224"/>
                      <a:pt x="824" y="227"/>
                      <a:pt x="824" y="227"/>
                    </a:cubicBezTo>
                    <a:cubicBezTo>
                      <a:pt x="824" y="227"/>
                      <a:pt x="811" y="248"/>
                      <a:pt x="801" y="254"/>
                    </a:cubicBezTo>
                    <a:cubicBezTo>
                      <a:pt x="791" y="260"/>
                      <a:pt x="778" y="251"/>
                      <a:pt x="764" y="251"/>
                    </a:cubicBezTo>
                    <a:cubicBezTo>
                      <a:pt x="749" y="251"/>
                      <a:pt x="750" y="259"/>
                      <a:pt x="746" y="261"/>
                    </a:cubicBezTo>
                    <a:cubicBezTo>
                      <a:pt x="742" y="264"/>
                      <a:pt x="720" y="256"/>
                      <a:pt x="712" y="247"/>
                    </a:cubicBezTo>
                    <a:cubicBezTo>
                      <a:pt x="708" y="243"/>
                      <a:pt x="706" y="237"/>
                      <a:pt x="703" y="231"/>
                    </a:cubicBezTo>
                    <a:cubicBezTo>
                      <a:pt x="703" y="231"/>
                      <a:pt x="703" y="231"/>
                      <a:pt x="703" y="231"/>
                    </a:cubicBezTo>
                    <a:cubicBezTo>
                      <a:pt x="703" y="231"/>
                      <a:pt x="684" y="213"/>
                      <a:pt x="671" y="227"/>
                    </a:cubicBezTo>
                    <a:cubicBezTo>
                      <a:pt x="657" y="242"/>
                      <a:pt x="650" y="278"/>
                      <a:pt x="650" y="278"/>
                    </a:cubicBezTo>
                    <a:cubicBezTo>
                      <a:pt x="666" y="300"/>
                      <a:pt x="666" y="300"/>
                      <a:pt x="666" y="300"/>
                    </a:cubicBezTo>
                    <a:cubicBezTo>
                      <a:pt x="673" y="335"/>
                      <a:pt x="673" y="335"/>
                      <a:pt x="673" y="335"/>
                    </a:cubicBezTo>
                    <a:cubicBezTo>
                      <a:pt x="704" y="353"/>
                      <a:pt x="704" y="353"/>
                      <a:pt x="704" y="353"/>
                    </a:cubicBezTo>
                    <a:cubicBezTo>
                      <a:pt x="699" y="377"/>
                      <a:pt x="699" y="377"/>
                      <a:pt x="699" y="377"/>
                    </a:cubicBezTo>
                    <a:cubicBezTo>
                      <a:pt x="716" y="388"/>
                      <a:pt x="716" y="388"/>
                      <a:pt x="716" y="388"/>
                    </a:cubicBezTo>
                    <a:cubicBezTo>
                      <a:pt x="705" y="407"/>
                      <a:pt x="705" y="407"/>
                      <a:pt x="705" y="407"/>
                    </a:cubicBezTo>
                    <a:cubicBezTo>
                      <a:pt x="718" y="425"/>
                      <a:pt x="718" y="425"/>
                      <a:pt x="718" y="425"/>
                    </a:cubicBezTo>
                    <a:cubicBezTo>
                      <a:pt x="707" y="432"/>
                      <a:pt x="707" y="432"/>
                      <a:pt x="707" y="432"/>
                    </a:cubicBezTo>
                    <a:cubicBezTo>
                      <a:pt x="717" y="470"/>
                      <a:pt x="717" y="470"/>
                      <a:pt x="717" y="470"/>
                    </a:cubicBezTo>
                    <a:cubicBezTo>
                      <a:pt x="745" y="466"/>
                      <a:pt x="745" y="466"/>
                      <a:pt x="745" y="466"/>
                    </a:cubicBezTo>
                    <a:cubicBezTo>
                      <a:pt x="765" y="473"/>
                      <a:pt x="765" y="473"/>
                      <a:pt x="765" y="473"/>
                    </a:cubicBezTo>
                    <a:cubicBezTo>
                      <a:pt x="765" y="473"/>
                      <a:pt x="777" y="451"/>
                      <a:pt x="789" y="451"/>
                    </a:cubicBezTo>
                    <a:cubicBezTo>
                      <a:pt x="801" y="451"/>
                      <a:pt x="789" y="483"/>
                      <a:pt x="801" y="493"/>
                    </a:cubicBezTo>
                    <a:cubicBezTo>
                      <a:pt x="812" y="502"/>
                      <a:pt x="822" y="472"/>
                      <a:pt x="822" y="472"/>
                    </a:cubicBezTo>
                    <a:cubicBezTo>
                      <a:pt x="840" y="484"/>
                      <a:pt x="840" y="484"/>
                      <a:pt x="840" y="484"/>
                    </a:cubicBezTo>
                    <a:cubicBezTo>
                      <a:pt x="840" y="484"/>
                      <a:pt x="856" y="470"/>
                      <a:pt x="865" y="470"/>
                    </a:cubicBezTo>
                    <a:cubicBezTo>
                      <a:pt x="874" y="469"/>
                      <a:pt x="868" y="495"/>
                      <a:pt x="878" y="498"/>
                    </a:cubicBezTo>
                    <a:cubicBezTo>
                      <a:pt x="888" y="502"/>
                      <a:pt x="919" y="486"/>
                      <a:pt x="935" y="489"/>
                    </a:cubicBezTo>
                    <a:cubicBezTo>
                      <a:pt x="951" y="493"/>
                      <a:pt x="936" y="542"/>
                      <a:pt x="936" y="542"/>
                    </a:cubicBezTo>
                    <a:cubicBezTo>
                      <a:pt x="936" y="542"/>
                      <a:pt x="950" y="538"/>
                      <a:pt x="966" y="531"/>
                    </a:cubicBezTo>
                    <a:cubicBezTo>
                      <a:pt x="982" y="523"/>
                      <a:pt x="1004" y="484"/>
                      <a:pt x="1004" y="484"/>
                    </a:cubicBezTo>
                    <a:close/>
                    <a:moveTo>
                      <a:pt x="990" y="745"/>
                    </a:moveTo>
                    <a:cubicBezTo>
                      <a:pt x="980" y="744"/>
                      <a:pt x="974" y="755"/>
                      <a:pt x="974" y="755"/>
                    </a:cubicBezTo>
                    <a:cubicBezTo>
                      <a:pt x="974" y="755"/>
                      <a:pt x="991" y="770"/>
                      <a:pt x="1002" y="763"/>
                    </a:cubicBezTo>
                    <a:cubicBezTo>
                      <a:pt x="1012" y="755"/>
                      <a:pt x="1000" y="747"/>
                      <a:pt x="990" y="745"/>
                    </a:cubicBezTo>
                    <a:close/>
                    <a:moveTo>
                      <a:pt x="1148" y="822"/>
                    </a:moveTo>
                    <a:cubicBezTo>
                      <a:pt x="1125" y="815"/>
                      <a:pt x="1125" y="815"/>
                      <a:pt x="1125" y="815"/>
                    </a:cubicBezTo>
                    <a:cubicBezTo>
                      <a:pt x="1118" y="821"/>
                      <a:pt x="1119" y="822"/>
                      <a:pt x="1129" y="838"/>
                    </a:cubicBezTo>
                    <a:cubicBezTo>
                      <a:pt x="1140" y="854"/>
                      <a:pt x="1147" y="843"/>
                      <a:pt x="1160" y="843"/>
                    </a:cubicBezTo>
                    <a:cubicBezTo>
                      <a:pt x="1173" y="843"/>
                      <a:pt x="1163" y="852"/>
                      <a:pt x="1173" y="862"/>
                    </a:cubicBezTo>
                    <a:cubicBezTo>
                      <a:pt x="1184" y="872"/>
                      <a:pt x="1204" y="863"/>
                      <a:pt x="1204" y="863"/>
                    </a:cubicBezTo>
                    <a:cubicBezTo>
                      <a:pt x="1204" y="863"/>
                      <a:pt x="1200" y="844"/>
                      <a:pt x="1187" y="827"/>
                    </a:cubicBezTo>
                    <a:cubicBezTo>
                      <a:pt x="1173" y="809"/>
                      <a:pt x="1148" y="822"/>
                      <a:pt x="1148" y="822"/>
                    </a:cubicBezTo>
                    <a:close/>
                    <a:moveTo>
                      <a:pt x="1312" y="751"/>
                    </a:moveTo>
                    <a:cubicBezTo>
                      <a:pt x="1293" y="767"/>
                      <a:pt x="1293" y="767"/>
                      <a:pt x="1293" y="767"/>
                    </a:cubicBezTo>
                    <a:cubicBezTo>
                      <a:pt x="1293" y="767"/>
                      <a:pt x="1282" y="755"/>
                      <a:pt x="1271" y="756"/>
                    </a:cubicBezTo>
                    <a:cubicBezTo>
                      <a:pt x="1261" y="758"/>
                      <a:pt x="1249" y="771"/>
                      <a:pt x="1249" y="771"/>
                    </a:cubicBezTo>
                    <a:cubicBezTo>
                      <a:pt x="1249" y="771"/>
                      <a:pt x="1239" y="745"/>
                      <a:pt x="1221" y="748"/>
                    </a:cubicBezTo>
                    <a:cubicBezTo>
                      <a:pt x="1204" y="751"/>
                      <a:pt x="1182" y="777"/>
                      <a:pt x="1182" y="777"/>
                    </a:cubicBezTo>
                    <a:cubicBezTo>
                      <a:pt x="1158" y="775"/>
                      <a:pt x="1158" y="775"/>
                      <a:pt x="1158" y="775"/>
                    </a:cubicBezTo>
                    <a:cubicBezTo>
                      <a:pt x="1151" y="787"/>
                      <a:pt x="1151" y="787"/>
                      <a:pt x="1151" y="787"/>
                    </a:cubicBezTo>
                    <a:cubicBezTo>
                      <a:pt x="1167" y="784"/>
                      <a:pt x="1167" y="784"/>
                      <a:pt x="1167" y="784"/>
                    </a:cubicBezTo>
                    <a:cubicBezTo>
                      <a:pt x="1167" y="784"/>
                      <a:pt x="1179" y="790"/>
                      <a:pt x="1191" y="795"/>
                    </a:cubicBezTo>
                    <a:cubicBezTo>
                      <a:pt x="1202" y="799"/>
                      <a:pt x="1214" y="781"/>
                      <a:pt x="1214" y="781"/>
                    </a:cubicBezTo>
                    <a:cubicBezTo>
                      <a:pt x="1276" y="780"/>
                      <a:pt x="1276" y="780"/>
                      <a:pt x="1276" y="780"/>
                    </a:cubicBezTo>
                    <a:cubicBezTo>
                      <a:pt x="1308" y="775"/>
                      <a:pt x="1308" y="775"/>
                      <a:pt x="1308" y="775"/>
                    </a:cubicBezTo>
                    <a:cubicBezTo>
                      <a:pt x="1334" y="752"/>
                      <a:pt x="1334" y="752"/>
                      <a:pt x="1334" y="752"/>
                    </a:cubicBezTo>
                    <a:cubicBezTo>
                      <a:pt x="1333" y="742"/>
                      <a:pt x="1333" y="742"/>
                      <a:pt x="1333" y="742"/>
                    </a:cubicBezTo>
                    <a:lnTo>
                      <a:pt x="1312" y="751"/>
                    </a:lnTo>
                    <a:close/>
                    <a:moveTo>
                      <a:pt x="1056" y="774"/>
                    </a:moveTo>
                    <a:cubicBezTo>
                      <a:pt x="1056" y="774"/>
                      <a:pt x="1042" y="759"/>
                      <a:pt x="1034" y="761"/>
                    </a:cubicBezTo>
                    <a:cubicBezTo>
                      <a:pt x="1025" y="762"/>
                      <a:pt x="1006" y="791"/>
                      <a:pt x="1006" y="791"/>
                    </a:cubicBezTo>
                    <a:cubicBezTo>
                      <a:pt x="1041" y="796"/>
                      <a:pt x="1041" y="796"/>
                      <a:pt x="1041" y="796"/>
                    </a:cubicBezTo>
                    <a:cubicBezTo>
                      <a:pt x="1042" y="810"/>
                      <a:pt x="1042" y="810"/>
                      <a:pt x="1042" y="810"/>
                    </a:cubicBezTo>
                    <a:cubicBezTo>
                      <a:pt x="1057" y="808"/>
                      <a:pt x="1057" y="808"/>
                      <a:pt x="1057" y="808"/>
                    </a:cubicBezTo>
                    <a:cubicBezTo>
                      <a:pt x="1063" y="794"/>
                      <a:pt x="1063" y="794"/>
                      <a:pt x="1063" y="794"/>
                    </a:cubicBezTo>
                    <a:cubicBezTo>
                      <a:pt x="1082" y="805"/>
                      <a:pt x="1082" y="805"/>
                      <a:pt x="1082" y="805"/>
                    </a:cubicBezTo>
                    <a:cubicBezTo>
                      <a:pt x="1101" y="783"/>
                      <a:pt x="1101" y="783"/>
                      <a:pt x="1101" y="783"/>
                    </a:cubicBezTo>
                    <a:cubicBezTo>
                      <a:pt x="1067" y="771"/>
                      <a:pt x="1067" y="771"/>
                      <a:pt x="1067" y="771"/>
                    </a:cubicBezTo>
                    <a:lnTo>
                      <a:pt x="1056" y="774"/>
                    </a:ln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150" name="Freeform 337"/>
              <p:cNvSpPr>
                <a:spLocks noEditPoints="1"/>
              </p:cNvSpPr>
              <p:nvPr/>
            </p:nvSpPr>
            <p:spPr bwMode="gray">
              <a:xfrm>
                <a:off x="12665733" y="2239036"/>
                <a:ext cx="313656" cy="241611"/>
              </a:xfrm>
              <a:custGeom>
                <a:avLst/>
                <a:gdLst>
                  <a:gd name="T0" fmla="*/ 489 w 851"/>
                  <a:gd name="T1" fmla="*/ 375 h 656"/>
                  <a:gd name="T2" fmla="*/ 477 w 851"/>
                  <a:gd name="T3" fmla="*/ 361 h 656"/>
                  <a:gd name="T4" fmla="*/ 456 w 851"/>
                  <a:gd name="T5" fmla="*/ 351 h 656"/>
                  <a:gd name="T6" fmla="*/ 425 w 851"/>
                  <a:gd name="T7" fmla="*/ 380 h 656"/>
                  <a:gd name="T8" fmla="*/ 360 w 851"/>
                  <a:gd name="T9" fmla="*/ 432 h 656"/>
                  <a:gd name="T10" fmla="*/ 261 w 851"/>
                  <a:gd name="T11" fmla="*/ 484 h 656"/>
                  <a:gd name="T12" fmla="*/ 177 w 851"/>
                  <a:gd name="T13" fmla="*/ 513 h 656"/>
                  <a:gd name="T14" fmla="*/ 112 w 851"/>
                  <a:gd name="T15" fmla="*/ 564 h 656"/>
                  <a:gd name="T16" fmla="*/ 56 w 851"/>
                  <a:gd name="T17" fmla="*/ 583 h 656"/>
                  <a:gd name="T18" fmla="*/ 0 w 851"/>
                  <a:gd name="T19" fmla="*/ 608 h 656"/>
                  <a:gd name="T20" fmla="*/ 12 w 851"/>
                  <a:gd name="T21" fmla="*/ 629 h 656"/>
                  <a:gd name="T22" fmla="*/ 47 w 851"/>
                  <a:gd name="T23" fmla="*/ 631 h 656"/>
                  <a:gd name="T24" fmla="*/ 65 w 851"/>
                  <a:gd name="T25" fmla="*/ 637 h 656"/>
                  <a:gd name="T26" fmla="*/ 96 w 851"/>
                  <a:gd name="T27" fmla="*/ 648 h 656"/>
                  <a:gd name="T28" fmla="*/ 152 w 851"/>
                  <a:gd name="T29" fmla="*/ 653 h 656"/>
                  <a:gd name="T30" fmla="*/ 215 w 851"/>
                  <a:gd name="T31" fmla="*/ 620 h 656"/>
                  <a:gd name="T32" fmla="*/ 265 w 851"/>
                  <a:gd name="T33" fmla="*/ 574 h 656"/>
                  <a:gd name="T34" fmla="*/ 279 w 851"/>
                  <a:gd name="T35" fmla="*/ 557 h 656"/>
                  <a:gd name="T36" fmla="*/ 306 w 851"/>
                  <a:gd name="T37" fmla="*/ 517 h 656"/>
                  <a:gd name="T38" fmla="*/ 343 w 851"/>
                  <a:gd name="T39" fmla="*/ 510 h 656"/>
                  <a:gd name="T40" fmla="*/ 388 w 851"/>
                  <a:gd name="T41" fmla="*/ 503 h 656"/>
                  <a:gd name="T42" fmla="*/ 395 w 851"/>
                  <a:gd name="T43" fmla="*/ 480 h 656"/>
                  <a:gd name="T44" fmla="*/ 430 w 851"/>
                  <a:gd name="T45" fmla="*/ 456 h 656"/>
                  <a:gd name="T46" fmla="*/ 468 w 851"/>
                  <a:gd name="T47" fmla="*/ 430 h 656"/>
                  <a:gd name="T48" fmla="*/ 518 w 851"/>
                  <a:gd name="T49" fmla="*/ 389 h 656"/>
                  <a:gd name="T50" fmla="*/ 498 w 851"/>
                  <a:gd name="T51" fmla="*/ 375 h 656"/>
                  <a:gd name="T52" fmla="*/ 841 w 851"/>
                  <a:gd name="T53" fmla="*/ 205 h 656"/>
                  <a:gd name="T54" fmla="*/ 821 w 851"/>
                  <a:gd name="T55" fmla="*/ 186 h 656"/>
                  <a:gd name="T56" fmla="*/ 768 w 851"/>
                  <a:gd name="T57" fmla="*/ 192 h 656"/>
                  <a:gd name="T58" fmla="*/ 777 w 851"/>
                  <a:gd name="T59" fmla="*/ 120 h 656"/>
                  <a:gd name="T60" fmla="*/ 756 w 851"/>
                  <a:gd name="T61" fmla="*/ 129 h 656"/>
                  <a:gd name="T62" fmla="*/ 740 w 851"/>
                  <a:gd name="T63" fmla="*/ 126 h 656"/>
                  <a:gd name="T64" fmla="*/ 750 w 851"/>
                  <a:gd name="T65" fmla="*/ 62 h 656"/>
                  <a:gd name="T66" fmla="*/ 720 w 851"/>
                  <a:gd name="T67" fmla="*/ 27 h 656"/>
                  <a:gd name="T68" fmla="*/ 692 w 851"/>
                  <a:gd name="T69" fmla="*/ 11 h 656"/>
                  <a:gd name="T70" fmla="*/ 679 w 851"/>
                  <a:gd name="T71" fmla="*/ 12 h 656"/>
                  <a:gd name="T72" fmla="*/ 686 w 851"/>
                  <a:gd name="T73" fmla="*/ 60 h 656"/>
                  <a:gd name="T74" fmla="*/ 692 w 851"/>
                  <a:gd name="T75" fmla="*/ 70 h 656"/>
                  <a:gd name="T76" fmla="*/ 712 w 851"/>
                  <a:gd name="T77" fmla="*/ 89 h 656"/>
                  <a:gd name="T78" fmla="*/ 705 w 851"/>
                  <a:gd name="T79" fmla="*/ 102 h 656"/>
                  <a:gd name="T80" fmla="*/ 715 w 851"/>
                  <a:gd name="T81" fmla="*/ 136 h 656"/>
                  <a:gd name="T82" fmla="*/ 694 w 851"/>
                  <a:gd name="T83" fmla="*/ 148 h 656"/>
                  <a:gd name="T84" fmla="*/ 682 w 851"/>
                  <a:gd name="T85" fmla="*/ 185 h 656"/>
                  <a:gd name="T86" fmla="*/ 656 w 851"/>
                  <a:gd name="T87" fmla="*/ 209 h 656"/>
                  <a:gd name="T88" fmla="*/ 578 w 851"/>
                  <a:gd name="T89" fmla="*/ 255 h 656"/>
                  <a:gd name="T90" fmla="*/ 609 w 851"/>
                  <a:gd name="T91" fmla="*/ 302 h 656"/>
                  <a:gd name="T92" fmla="*/ 576 w 851"/>
                  <a:gd name="T93" fmla="*/ 359 h 656"/>
                  <a:gd name="T94" fmla="*/ 557 w 851"/>
                  <a:gd name="T95" fmla="*/ 381 h 656"/>
                  <a:gd name="T96" fmla="*/ 644 w 851"/>
                  <a:gd name="T97" fmla="*/ 340 h 656"/>
                  <a:gd name="T98" fmla="*/ 697 w 851"/>
                  <a:gd name="T99" fmla="*/ 308 h 656"/>
                  <a:gd name="T100" fmla="*/ 715 w 851"/>
                  <a:gd name="T101" fmla="*/ 277 h 656"/>
                  <a:gd name="T102" fmla="*/ 774 w 851"/>
                  <a:gd name="T103" fmla="*/ 266 h 656"/>
                  <a:gd name="T104" fmla="*/ 805 w 851"/>
                  <a:gd name="T105" fmla="*/ 236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1" h="656">
                    <a:moveTo>
                      <a:pt x="498" y="375"/>
                    </a:moveTo>
                    <a:cubicBezTo>
                      <a:pt x="489" y="375"/>
                      <a:pt x="489" y="375"/>
                      <a:pt x="489" y="375"/>
                    </a:cubicBezTo>
                    <a:cubicBezTo>
                      <a:pt x="495" y="350"/>
                      <a:pt x="495" y="350"/>
                      <a:pt x="495" y="350"/>
                    </a:cubicBezTo>
                    <a:cubicBezTo>
                      <a:pt x="477" y="361"/>
                      <a:pt x="477" y="361"/>
                      <a:pt x="477" y="361"/>
                    </a:cubicBezTo>
                    <a:cubicBezTo>
                      <a:pt x="477" y="361"/>
                      <a:pt x="490" y="335"/>
                      <a:pt x="478" y="335"/>
                    </a:cubicBezTo>
                    <a:cubicBezTo>
                      <a:pt x="466" y="334"/>
                      <a:pt x="456" y="351"/>
                      <a:pt x="456" y="351"/>
                    </a:cubicBezTo>
                    <a:cubicBezTo>
                      <a:pt x="445" y="358"/>
                      <a:pt x="445" y="358"/>
                      <a:pt x="445" y="358"/>
                    </a:cubicBezTo>
                    <a:cubicBezTo>
                      <a:pt x="445" y="358"/>
                      <a:pt x="434" y="369"/>
                      <a:pt x="425" y="380"/>
                    </a:cubicBezTo>
                    <a:cubicBezTo>
                      <a:pt x="417" y="391"/>
                      <a:pt x="396" y="393"/>
                      <a:pt x="381" y="403"/>
                    </a:cubicBezTo>
                    <a:cubicBezTo>
                      <a:pt x="366" y="414"/>
                      <a:pt x="360" y="432"/>
                      <a:pt x="360" y="432"/>
                    </a:cubicBezTo>
                    <a:cubicBezTo>
                      <a:pt x="360" y="432"/>
                      <a:pt x="313" y="446"/>
                      <a:pt x="300" y="455"/>
                    </a:cubicBezTo>
                    <a:cubicBezTo>
                      <a:pt x="285" y="464"/>
                      <a:pt x="261" y="484"/>
                      <a:pt x="261" y="484"/>
                    </a:cubicBezTo>
                    <a:cubicBezTo>
                      <a:pt x="261" y="484"/>
                      <a:pt x="234" y="488"/>
                      <a:pt x="217" y="495"/>
                    </a:cubicBezTo>
                    <a:cubicBezTo>
                      <a:pt x="201" y="503"/>
                      <a:pt x="192" y="505"/>
                      <a:pt x="177" y="513"/>
                    </a:cubicBezTo>
                    <a:cubicBezTo>
                      <a:pt x="161" y="522"/>
                      <a:pt x="131" y="533"/>
                      <a:pt x="119" y="539"/>
                    </a:cubicBezTo>
                    <a:cubicBezTo>
                      <a:pt x="106" y="545"/>
                      <a:pt x="112" y="564"/>
                      <a:pt x="112" y="564"/>
                    </a:cubicBezTo>
                    <a:cubicBezTo>
                      <a:pt x="102" y="555"/>
                      <a:pt x="102" y="555"/>
                      <a:pt x="102" y="555"/>
                    </a:cubicBezTo>
                    <a:cubicBezTo>
                      <a:pt x="102" y="555"/>
                      <a:pt x="67" y="577"/>
                      <a:pt x="56" y="583"/>
                    </a:cubicBezTo>
                    <a:cubicBezTo>
                      <a:pt x="44" y="590"/>
                      <a:pt x="39" y="587"/>
                      <a:pt x="23" y="593"/>
                    </a:cubicBezTo>
                    <a:cubicBezTo>
                      <a:pt x="7" y="599"/>
                      <a:pt x="0" y="608"/>
                      <a:pt x="0" y="608"/>
                    </a:cubicBezTo>
                    <a:cubicBezTo>
                      <a:pt x="0" y="608"/>
                      <a:pt x="20" y="607"/>
                      <a:pt x="18" y="611"/>
                    </a:cubicBezTo>
                    <a:cubicBezTo>
                      <a:pt x="16" y="615"/>
                      <a:pt x="8" y="620"/>
                      <a:pt x="12" y="629"/>
                    </a:cubicBezTo>
                    <a:cubicBezTo>
                      <a:pt x="17" y="638"/>
                      <a:pt x="40" y="624"/>
                      <a:pt x="40" y="624"/>
                    </a:cubicBezTo>
                    <a:cubicBezTo>
                      <a:pt x="47" y="631"/>
                      <a:pt x="47" y="631"/>
                      <a:pt x="47" y="631"/>
                    </a:cubicBezTo>
                    <a:cubicBezTo>
                      <a:pt x="63" y="631"/>
                      <a:pt x="63" y="631"/>
                      <a:pt x="63" y="631"/>
                    </a:cubicBezTo>
                    <a:cubicBezTo>
                      <a:pt x="65" y="637"/>
                      <a:pt x="65" y="637"/>
                      <a:pt x="65" y="637"/>
                    </a:cubicBezTo>
                    <a:cubicBezTo>
                      <a:pt x="87" y="634"/>
                      <a:pt x="87" y="634"/>
                      <a:pt x="87" y="634"/>
                    </a:cubicBezTo>
                    <a:cubicBezTo>
                      <a:pt x="96" y="648"/>
                      <a:pt x="96" y="648"/>
                      <a:pt x="96" y="648"/>
                    </a:cubicBezTo>
                    <a:cubicBezTo>
                      <a:pt x="118" y="645"/>
                      <a:pt x="118" y="645"/>
                      <a:pt x="118" y="645"/>
                    </a:cubicBezTo>
                    <a:cubicBezTo>
                      <a:pt x="118" y="645"/>
                      <a:pt x="136" y="656"/>
                      <a:pt x="152" y="653"/>
                    </a:cubicBezTo>
                    <a:cubicBezTo>
                      <a:pt x="167" y="650"/>
                      <a:pt x="172" y="634"/>
                      <a:pt x="182" y="627"/>
                    </a:cubicBezTo>
                    <a:cubicBezTo>
                      <a:pt x="192" y="620"/>
                      <a:pt x="200" y="630"/>
                      <a:pt x="215" y="620"/>
                    </a:cubicBezTo>
                    <a:cubicBezTo>
                      <a:pt x="230" y="610"/>
                      <a:pt x="220" y="597"/>
                      <a:pt x="232" y="586"/>
                    </a:cubicBezTo>
                    <a:cubicBezTo>
                      <a:pt x="243" y="574"/>
                      <a:pt x="257" y="582"/>
                      <a:pt x="265" y="574"/>
                    </a:cubicBezTo>
                    <a:cubicBezTo>
                      <a:pt x="273" y="567"/>
                      <a:pt x="265" y="558"/>
                      <a:pt x="265" y="558"/>
                    </a:cubicBezTo>
                    <a:cubicBezTo>
                      <a:pt x="279" y="557"/>
                      <a:pt x="279" y="557"/>
                      <a:pt x="279" y="557"/>
                    </a:cubicBezTo>
                    <a:cubicBezTo>
                      <a:pt x="318" y="527"/>
                      <a:pt x="318" y="527"/>
                      <a:pt x="318" y="527"/>
                    </a:cubicBezTo>
                    <a:cubicBezTo>
                      <a:pt x="306" y="517"/>
                      <a:pt x="306" y="517"/>
                      <a:pt x="306" y="517"/>
                    </a:cubicBezTo>
                    <a:cubicBezTo>
                      <a:pt x="333" y="527"/>
                      <a:pt x="333" y="527"/>
                      <a:pt x="333" y="527"/>
                    </a:cubicBezTo>
                    <a:cubicBezTo>
                      <a:pt x="333" y="527"/>
                      <a:pt x="334" y="511"/>
                      <a:pt x="343" y="510"/>
                    </a:cubicBezTo>
                    <a:cubicBezTo>
                      <a:pt x="352" y="509"/>
                      <a:pt x="360" y="517"/>
                      <a:pt x="372" y="520"/>
                    </a:cubicBezTo>
                    <a:cubicBezTo>
                      <a:pt x="383" y="522"/>
                      <a:pt x="388" y="503"/>
                      <a:pt x="388" y="503"/>
                    </a:cubicBezTo>
                    <a:cubicBezTo>
                      <a:pt x="378" y="495"/>
                      <a:pt x="378" y="495"/>
                      <a:pt x="378" y="495"/>
                    </a:cubicBezTo>
                    <a:cubicBezTo>
                      <a:pt x="395" y="480"/>
                      <a:pt x="395" y="480"/>
                      <a:pt x="395" y="480"/>
                    </a:cubicBezTo>
                    <a:cubicBezTo>
                      <a:pt x="407" y="466"/>
                      <a:pt x="407" y="466"/>
                      <a:pt x="407" y="466"/>
                    </a:cubicBezTo>
                    <a:cubicBezTo>
                      <a:pt x="407" y="466"/>
                      <a:pt x="418" y="459"/>
                      <a:pt x="430" y="456"/>
                    </a:cubicBezTo>
                    <a:cubicBezTo>
                      <a:pt x="442" y="453"/>
                      <a:pt x="447" y="436"/>
                      <a:pt x="447" y="436"/>
                    </a:cubicBezTo>
                    <a:cubicBezTo>
                      <a:pt x="447" y="436"/>
                      <a:pt x="458" y="434"/>
                      <a:pt x="468" y="430"/>
                    </a:cubicBezTo>
                    <a:cubicBezTo>
                      <a:pt x="479" y="426"/>
                      <a:pt x="488" y="408"/>
                      <a:pt x="488" y="408"/>
                    </a:cubicBezTo>
                    <a:cubicBezTo>
                      <a:pt x="488" y="408"/>
                      <a:pt x="508" y="401"/>
                      <a:pt x="518" y="389"/>
                    </a:cubicBezTo>
                    <a:cubicBezTo>
                      <a:pt x="529" y="376"/>
                      <a:pt x="516" y="353"/>
                      <a:pt x="516" y="353"/>
                    </a:cubicBezTo>
                    <a:lnTo>
                      <a:pt x="498" y="375"/>
                    </a:lnTo>
                    <a:close/>
                    <a:moveTo>
                      <a:pt x="815" y="215"/>
                    </a:moveTo>
                    <a:cubicBezTo>
                      <a:pt x="823" y="210"/>
                      <a:pt x="831" y="213"/>
                      <a:pt x="841" y="205"/>
                    </a:cubicBezTo>
                    <a:cubicBezTo>
                      <a:pt x="851" y="197"/>
                      <a:pt x="847" y="183"/>
                      <a:pt x="839" y="176"/>
                    </a:cubicBezTo>
                    <a:cubicBezTo>
                      <a:pt x="831" y="168"/>
                      <a:pt x="821" y="186"/>
                      <a:pt x="821" y="186"/>
                    </a:cubicBezTo>
                    <a:cubicBezTo>
                      <a:pt x="821" y="186"/>
                      <a:pt x="815" y="186"/>
                      <a:pt x="806" y="184"/>
                    </a:cubicBezTo>
                    <a:cubicBezTo>
                      <a:pt x="798" y="181"/>
                      <a:pt x="780" y="195"/>
                      <a:pt x="768" y="192"/>
                    </a:cubicBezTo>
                    <a:cubicBezTo>
                      <a:pt x="756" y="189"/>
                      <a:pt x="761" y="145"/>
                      <a:pt x="761" y="145"/>
                    </a:cubicBezTo>
                    <a:cubicBezTo>
                      <a:pt x="777" y="120"/>
                      <a:pt x="777" y="120"/>
                      <a:pt x="777" y="120"/>
                    </a:cubicBezTo>
                    <a:cubicBezTo>
                      <a:pt x="777" y="120"/>
                      <a:pt x="777" y="102"/>
                      <a:pt x="767" y="103"/>
                    </a:cubicBezTo>
                    <a:cubicBezTo>
                      <a:pt x="756" y="103"/>
                      <a:pt x="756" y="119"/>
                      <a:pt x="756" y="129"/>
                    </a:cubicBezTo>
                    <a:cubicBezTo>
                      <a:pt x="755" y="138"/>
                      <a:pt x="743" y="146"/>
                      <a:pt x="743" y="146"/>
                    </a:cubicBezTo>
                    <a:cubicBezTo>
                      <a:pt x="740" y="126"/>
                      <a:pt x="740" y="126"/>
                      <a:pt x="740" y="126"/>
                    </a:cubicBezTo>
                    <a:cubicBezTo>
                      <a:pt x="726" y="113"/>
                      <a:pt x="726" y="113"/>
                      <a:pt x="726" y="113"/>
                    </a:cubicBezTo>
                    <a:cubicBezTo>
                      <a:pt x="726" y="113"/>
                      <a:pt x="750" y="82"/>
                      <a:pt x="750" y="62"/>
                    </a:cubicBezTo>
                    <a:cubicBezTo>
                      <a:pt x="751" y="42"/>
                      <a:pt x="717" y="41"/>
                      <a:pt x="717" y="41"/>
                    </a:cubicBezTo>
                    <a:cubicBezTo>
                      <a:pt x="720" y="27"/>
                      <a:pt x="720" y="27"/>
                      <a:pt x="720" y="27"/>
                    </a:cubicBezTo>
                    <a:cubicBezTo>
                      <a:pt x="707" y="25"/>
                      <a:pt x="707" y="25"/>
                      <a:pt x="707" y="25"/>
                    </a:cubicBezTo>
                    <a:cubicBezTo>
                      <a:pt x="692" y="11"/>
                      <a:pt x="692" y="11"/>
                      <a:pt x="692" y="11"/>
                    </a:cubicBezTo>
                    <a:cubicBezTo>
                      <a:pt x="699" y="0"/>
                      <a:pt x="699" y="0"/>
                      <a:pt x="699" y="0"/>
                    </a:cubicBezTo>
                    <a:cubicBezTo>
                      <a:pt x="679" y="12"/>
                      <a:pt x="679" y="12"/>
                      <a:pt x="679" y="12"/>
                    </a:cubicBezTo>
                    <a:cubicBezTo>
                      <a:pt x="692" y="35"/>
                      <a:pt x="692" y="35"/>
                      <a:pt x="692" y="35"/>
                    </a:cubicBezTo>
                    <a:cubicBezTo>
                      <a:pt x="686" y="60"/>
                      <a:pt x="686" y="60"/>
                      <a:pt x="686" y="60"/>
                    </a:cubicBezTo>
                    <a:cubicBezTo>
                      <a:pt x="701" y="66"/>
                      <a:pt x="701" y="66"/>
                      <a:pt x="701" y="66"/>
                    </a:cubicBezTo>
                    <a:cubicBezTo>
                      <a:pt x="692" y="70"/>
                      <a:pt x="692" y="70"/>
                      <a:pt x="692" y="70"/>
                    </a:cubicBezTo>
                    <a:cubicBezTo>
                      <a:pt x="696" y="84"/>
                      <a:pt x="696" y="84"/>
                      <a:pt x="696" y="84"/>
                    </a:cubicBezTo>
                    <a:cubicBezTo>
                      <a:pt x="712" y="89"/>
                      <a:pt x="712" y="89"/>
                      <a:pt x="712" y="89"/>
                    </a:cubicBezTo>
                    <a:cubicBezTo>
                      <a:pt x="696" y="97"/>
                      <a:pt x="696" y="97"/>
                      <a:pt x="696" y="97"/>
                    </a:cubicBezTo>
                    <a:cubicBezTo>
                      <a:pt x="705" y="102"/>
                      <a:pt x="705" y="102"/>
                      <a:pt x="705" y="102"/>
                    </a:cubicBezTo>
                    <a:cubicBezTo>
                      <a:pt x="705" y="102"/>
                      <a:pt x="702" y="116"/>
                      <a:pt x="702" y="122"/>
                    </a:cubicBezTo>
                    <a:cubicBezTo>
                      <a:pt x="702" y="129"/>
                      <a:pt x="715" y="136"/>
                      <a:pt x="715" y="136"/>
                    </a:cubicBezTo>
                    <a:cubicBezTo>
                      <a:pt x="702" y="138"/>
                      <a:pt x="702" y="138"/>
                      <a:pt x="702" y="138"/>
                    </a:cubicBezTo>
                    <a:cubicBezTo>
                      <a:pt x="694" y="148"/>
                      <a:pt x="694" y="148"/>
                      <a:pt x="694" y="148"/>
                    </a:cubicBezTo>
                    <a:cubicBezTo>
                      <a:pt x="705" y="154"/>
                      <a:pt x="705" y="154"/>
                      <a:pt x="705" y="154"/>
                    </a:cubicBezTo>
                    <a:cubicBezTo>
                      <a:pt x="705" y="154"/>
                      <a:pt x="684" y="174"/>
                      <a:pt x="682" y="185"/>
                    </a:cubicBezTo>
                    <a:cubicBezTo>
                      <a:pt x="681" y="196"/>
                      <a:pt x="691" y="199"/>
                      <a:pt x="691" y="199"/>
                    </a:cubicBezTo>
                    <a:cubicBezTo>
                      <a:pt x="691" y="199"/>
                      <a:pt x="669" y="203"/>
                      <a:pt x="656" y="209"/>
                    </a:cubicBezTo>
                    <a:cubicBezTo>
                      <a:pt x="643" y="214"/>
                      <a:pt x="646" y="217"/>
                      <a:pt x="630" y="229"/>
                    </a:cubicBezTo>
                    <a:cubicBezTo>
                      <a:pt x="613" y="242"/>
                      <a:pt x="599" y="243"/>
                      <a:pt x="578" y="255"/>
                    </a:cubicBezTo>
                    <a:cubicBezTo>
                      <a:pt x="557" y="268"/>
                      <a:pt x="576" y="302"/>
                      <a:pt x="576" y="302"/>
                    </a:cubicBezTo>
                    <a:cubicBezTo>
                      <a:pt x="576" y="302"/>
                      <a:pt x="599" y="300"/>
                      <a:pt x="609" y="302"/>
                    </a:cubicBezTo>
                    <a:cubicBezTo>
                      <a:pt x="619" y="304"/>
                      <a:pt x="609" y="323"/>
                      <a:pt x="609" y="338"/>
                    </a:cubicBezTo>
                    <a:cubicBezTo>
                      <a:pt x="610" y="354"/>
                      <a:pt x="593" y="353"/>
                      <a:pt x="576" y="359"/>
                    </a:cubicBezTo>
                    <a:cubicBezTo>
                      <a:pt x="559" y="365"/>
                      <a:pt x="567" y="370"/>
                      <a:pt x="567" y="370"/>
                    </a:cubicBezTo>
                    <a:cubicBezTo>
                      <a:pt x="557" y="381"/>
                      <a:pt x="557" y="381"/>
                      <a:pt x="557" y="381"/>
                    </a:cubicBezTo>
                    <a:cubicBezTo>
                      <a:pt x="557" y="381"/>
                      <a:pt x="575" y="394"/>
                      <a:pt x="589" y="390"/>
                    </a:cubicBezTo>
                    <a:cubicBezTo>
                      <a:pt x="602" y="385"/>
                      <a:pt x="633" y="351"/>
                      <a:pt x="644" y="340"/>
                    </a:cubicBezTo>
                    <a:cubicBezTo>
                      <a:pt x="655" y="329"/>
                      <a:pt x="682" y="321"/>
                      <a:pt x="687" y="321"/>
                    </a:cubicBezTo>
                    <a:cubicBezTo>
                      <a:pt x="692" y="320"/>
                      <a:pt x="697" y="308"/>
                      <a:pt x="697" y="308"/>
                    </a:cubicBezTo>
                    <a:cubicBezTo>
                      <a:pt x="697" y="308"/>
                      <a:pt x="704" y="305"/>
                      <a:pt x="715" y="301"/>
                    </a:cubicBezTo>
                    <a:cubicBezTo>
                      <a:pt x="726" y="296"/>
                      <a:pt x="715" y="277"/>
                      <a:pt x="715" y="277"/>
                    </a:cubicBezTo>
                    <a:cubicBezTo>
                      <a:pt x="715" y="277"/>
                      <a:pt x="725" y="269"/>
                      <a:pt x="738" y="263"/>
                    </a:cubicBezTo>
                    <a:cubicBezTo>
                      <a:pt x="752" y="257"/>
                      <a:pt x="762" y="269"/>
                      <a:pt x="774" y="266"/>
                    </a:cubicBezTo>
                    <a:cubicBezTo>
                      <a:pt x="786" y="264"/>
                      <a:pt x="782" y="240"/>
                      <a:pt x="782" y="240"/>
                    </a:cubicBezTo>
                    <a:cubicBezTo>
                      <a:pt x="782" y="240"/>
                      <a:pt x="793" y="237"/>
                      <a:pt x="805" y="236"/>
                    </a:cubicBezTo>
                    <a:cubicBezTo>
                      <a:pt x="816" y="235"/>
                      <a:pt x="808" y="221"/>
                      <a:pt x="815" y="215"/>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151" name="Freeform 338"/>
              <p:cNvSpPr>
                <a:spLocks noEditPoints="1"/>
              </p:cNvSpPr>
              <p:nvPr/>
            </p:nvSpPr>
            <p:spPr bwMode="gray">
              <a:xfrm>
                <a:off x="11958408" y="1770632"/>
                <a:ext cx="699215" cy="653707"/>
              </a:xfrm>
              <a:custGeom>
                <a:avLst/>
                <a:gdLst>
                  <a:gd name="T0" fmla="*/ 971 w 1898"/>
                  <a:gd name="T1" fmla="*/ 1367 h 1774"/>
                  <a:gd name="T2" fmla="*/ 1008 w 1898"/>
                  <a:gd name="T3" fmla="*/ 1349 h 1774"/>
                  <a:gd name="T4" fmla="*/ 1830 w 1898"/>
                  <a:gd name="T5" fmla="*/ 698 h 1774"/>
                  <a:gd name="T6" fmla="*/ 1797 w 1898"/>
                  <a:gd name="T7" fmla="*/ 622 h 1774"/>
                  <a:gd name="T8" fmla="*/ 1707 w 1898"/>
                  <a:gd name="T9" fmla="*/ 471 h 1774"/>
                  <a:gd name="T10" fmla="*/ 1649 w 1898"/>
                  <a:gd name="T11" fmla="*/ 192 h 1774"/>
                  <a:gd name="T12" fmla="*/ 1596 w 1898"/>
                  <a:gd name="T13" fmla="*/ 64 h 1774"/>
                  <a:gd name="T14" fmla="*/ 1541 w 1898"/>
                  <a:gd name="T15" fmla="*/ 18 h 1774"/>
                  <a:gd name="T16" fmla="*/ 1494 w 1898"/>
                  <a:gd name="T17" fmla="*/ 189 h 1774"/>
                  <a:gd name="T18" fmla="*/ 1283 w 1898"/>
                  <a:gd name="T19" fmla="*/ 306 h 1774"/>
                  <a:gd name="T20" fmla="*/ 1239 w 1898"/>
                  <a:gd name="T21" fmla="*/ 181 h 1774"/>
                  <a:gd name="T22" fmla="*/ 1269 w 1898"/>
                  <a:gd name="T23" fmla="*/ 69 h 1774"/>
                  <a:gd name="T24" fmla="*/ 1170 w 1898"/>
                  <a:gd name="T25" fmla="*/ 75 h 1774"/>
                  <a:gd name="T26" fmla="*/ 1050 w 1898"/>
                  <a:gd name="T27" fmla="*/ 42 h 1774"/>
                  <a:gd name="T28" fmla="*/ 1012 w 1898"/>
                  <a:gd name="T29" fmla="*/ 86 h 1774"/>
                  <a:gd name="T30" fmla="*/ 910 w 1898"/>
                  <a:gd name="T31" fmla="*/ 212 h 1774"/>
                  <a:gd name="T32" fmla="*/ 872 w 1898"/>
                  <a:gd name="T33" fmla="*/ 235 h 1774"/>
                  <a:gd name="T34" fmla="*/ 848 w 1898"/>
                  <a:gd name="T35" fmla="*/ 215 h 1774"/>
                  <a:gd name="T36" fmla="*/ 788 w 1898"/>
                  <a:gd name="T37" fmla="*/ 185 h 1774"/>
                  <a:gd name="T38" fmla="*/ 731 w 1898"/>
                  <a:gd name="T39" fmla="*/ 238 h 1774"/>
                  <a:gd name="T40" fmla="*/ 676 w 1898"/>
                  <a:gd name="T41" fmla="*/ 279 h 1774"/>
                  <a:gd name="T42" fmla="*/ 614 w 1898"/>
                  <a:gd name="T43" fmla="*/ 310 h 1774"/>
                  <a:gd name="T44" fmla="*/ 606 w 1898"/>
                  <a:gd name="T45" fmla="*/ 348 h 1774"/>
                  <a:gd name="T46" fmla="*/ 531 w 1898"/>
                  <a:gd name="T47" fmla="*/ 409 h 1774"/>
                  <a:gd name="T48" fmla="*/ 359 w 1898"/>
                  <a:gd name="T49" fmla="*/ 505 h 1774"/>
                  <a:gd name="T50" fmla="*/ 218 w 1898"/>
                  <a:gd name="T51" fmla="*/ 554 h 1774"/>
                  <a:gd name="T52" fmla="*/ 83 w 1898"/>
                  <a:gd name="T53" fmla="*/ 649 h 1774"/>
                  <a:gd name="T54" fmla="*/ 48 w 1898"/>
                  <a:gd name="T55" fmla="*/ 813 h 1774"/>
                  <a:gd name="T56" fmla="*/ 35 w 1898"/>
                  <a:gd name="T57" fmla="*/ 937 h 1774"/>
                  <a:gd name="T58" fmla="*/ 87 w 1898"/>
                  <a:gd name="T59" fmla="*/ 1141 h 1774"/>
                  <a:gd name="T60" fmla="*/ 56 w 1898"/>
                  <a:gd name="T61" fmla="*/ 1305 h 1774"/>
                  <a:gd name="T62" fmla="*/ 186 w 1898"/>
                  <a:gd name="T63" fmla="*/ 1285 h 1774"/>
                  <a:gd name="T64" fmla="*/ 384 w 1898"/>
                  <a:gd name="T65" fmla="*/ 1244 h 1774"/>
                  <a:gd name="T66" fmla="*/ 594 w 1898"/>
                  <a:gd name="T67" fmla="*/ 1153 h 1774"/>
                  <a:gd name="T68" fmla="*/ 896 w 1898"/>
                  <a:gd name="T69" fmla="*/ 1136 h 1774"/>
                  <a:gd name="T70" fmla="*/ 932 w 1898"/>
                  <a:gd name="T71" fmla="*/ 1225 h 1774"/>
                  <a:gd name="T72" fmla="*/ 962 w 1898"/>
                  <a:gd name="T73" fmla="*/ 1304 h 1774"/>
                  <a:gd name="T74" fmla="*/ 1060 w 1898"/>
                  <a:gd name="T75" fmla="*/ 1224 h 1774"/>
                  <a:gd name="T76" fmla="*/ 1083 w 1898"/>
                  <a:gd name="T77" fmla="*/ 1210 h 1774"/>
                  <a:gd name="T78" fmla="*/ 1011 w 1898"/>
                  <a:gd name="T79" fmla="*/ 1319 h 1774"/>
                  <a:gd name="T80" fmla="*/ 1072 w 1898"/>
                  <a:gd name="T81" fmla="*/ 1339 h 1774"/>
                  <a:gd name="T82" fmla="*/ 1118 w 1898"/>
                  <a:gd name="T83" fmla="*/ 1477 h 1774"/>
                  <a:gd name="T84" fmla="*/ 1319 w 1898"/>
                  <a:gd name="T85" fmla="*/ 1502 h 1774"/>
                  <a:gd name="T86" fmla="*/ 1360 w 1898"/>
                  <a:gd name="T87" fmla="*/ 1532 h 1774"/>
                  <a:gd name="T88" fmla="*/ 1533 w 1898"/>
                  <a:gd name="T89" fmla="*/ 1461 h 1774"/>
                  <a:gd name="T90" fmla="*/ 1641 w 1898"/>
                  <a:gd name="T91" fmla="*/ 1275 h 1774"/>
                  <a:gd name="T92" fmla="*/ 1874 w 1898"/>
                  <a:gd name="T93" fmla="*/ 952 h 1774"/>
                  <a:gd name="T94" fmla="*/ 1364 w 1898"/>
                  <a:gd name="T95" fmla="*/ 1612 h 1774"/>
                  <a:gd name="T96" fmla="*/ 1274 w 1898"/>
                  <a:gd name="T97" fmla="*/ 1651 h 1774"/>
                  <a:gd name="T98" fmla="*/ 1184 w 1898"/>
                  <a:gd name="T99" fmla="*/ 1616 h 1774"/>
                  <a:gd name="T100" fmla="*/ 1155 w 1898"/>
                  <a:gd name="T101" fmla="*/ 1713 h 1774"/>
                  <a:gd name="T102" fmla="*/ 1214 w 1898"/>
                  <a:gd name="T103" fmla="*/ 1769 h 1774"/>
                  <a:gd name="T104" fmla="*/ 1282 w 1898"/>
                  <a:gd name="T105" fmla="*/ 1706 h 1774"/>
                  <a:gd name="T106" fmla="*/ 1290 w 1898"/>
                  <a:gd name="T107" fmla="*/ 195 h 1774"/>
                  <a:gd name="T108" fmla="*/ 1209 w 1898"/>
                  <a:gd name="T109" fmla="*/ 1549 h 1774"/>
                  <a:gd name="T110" fmla="*/ 1357 w 1898"/>
                  <a:gd name="T111" fmla="*/ 1597 h 1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8" h="1774">
                    <a:moveTo>
                      <a:pt x="1024" y="43"/>
                    </a:moveTo>
                    <a:cubicBezTo>
                      <a:pt x="1014" y="29"/>
                      <a:pt x="990" y="54"/>
                      <a:pt x="999" y="65"/>
                    </a:cubicBezTo>
                    <a:cubicBezTo>
                      <a:pt x="1008" y="75"/>
                      <a:pt x="1024" y="43"/>
                      <a:pt x="1024" y="43"/>
                    </a:cubicBezTo>
                    <a:close/>
                    <a:moveTo>
                      <a:pt x="986" y="1341"/>
                    </a:moveTo>
                    <a:cubicBezTo>
                      <a:pt x="972" y="1343"/>
                      <a:pt x="954" y="1348"/>
                      <a:pt x="961" y="1354"/>
                    </a:cubicBezTo>
                    <a:cubicBezTo>
                      <a:pt x="968" y="1360"/>
                      <a:pt x="971" y="1367"/>
                      <a:pt x="971" y="1367"/>
                    </a:cubicBezTo>
                    <a:cubicBezTo>
                      <a:pt x="985" y="1367"/>
                      <a:pt x="999" y="1359"/>
                      <a:pt x="999" y="1359"/>
                    </a:cubicBezTo>
                    <a:cubicBezTo>
                      <a:pt x="1007" y="1359"/>
                      <a:pt x="1007" y="1359"/>
                      <a:pt x="1007" y="1359"/>
                    </a:cubicBezTo>
                    <a:cubicBezTo>
                      <a:pt x="1011" y="1356"/>
                      <a:pt x="1011" y="1356"/>
                      <a:pt x="1011" y="1356"/>
                    </a:cubicBezTo>
                    <a:cubicBezTo>
                      <a:pt x="1022" y="1356"/>
                      <a:pt x="1022" y="1356"/>
                      <a:pt x="1022" y="1356"/>
                    </a:cubicBezTo>
                    <a:cubicBezTo>
                      <a:pt x="1026" y="1351"/>
                      <a:pt x="1026" y="1351"/>
                      <a:pt x="1026" y="1351"/>
                    </a:cubicBezTo>
                    <a:cubicBezTo>
                      <a:pt x="1008" y="1349"/>
                      <a:pt x="1008" y="1349"/>
                      <a:pt x="1008" y="1349"/>
                    </a:cubicBezTo>
                    <a:cubicBezTo>
                      <a:pt x="1008" y="1349"/>
                      <a:pt x="1000" y="1340"/>
                      <a:pt x="986" y="1341"/>
                    </a:cubicBezTo>
                    <a:close/>
                    <a:moveTo>
                      <a:pt x="1869" y="774"/>
                    </a:moveTo>
                    <a:cubicBezTo>
                      <a:pt x="1869" y="774"/>
                      <a:pt x="1866" y="733"/>
                      <a:pt x="1865" y="727"/>
                    </a:cubicBezTo>
                    <a:cubicBezTo>
                      <a:pt x="1863" y="721"/>
                      <a:pt x="1843" y="720"/>
                      <a:pt x="1843" y="720"/>
                    </a:cubicBezTo>
                    <a:cubicBezTo>
                      <a:pt x="1843" y="706"/>
                      <a:pt x="1843" y="706"/>
                      <a:pt x="1843" y="706"/>
                    </a:cubicBezTo>
                    <a:cubicBezTo>
                      <a:pt x="1830" y="698"/>
                      <a:pt x="1830" y="698"/>
                      <a:pt x="1830" y="698"/>
                    </a:cubicBezTo>
                    <a:cubicBezTo>
                      <a:pt x="1830" y="698"/>
                      <a:pt x="1835" y="681"/>
                      <a:pt x="1830" y="674"/>
                    </a:cubicBezTo>
                    <a:cubicBezTo>
                      <a:pt x="1825" y="667"/>
                      <a:pt x="1805" y="660"/>
                      <a:pt x="1805" y="660"/>
                    </a:cubicBezTo>
                    <a:cubicBezTo>
                      <a:pt x="1805" y="660"/>
                      <a:pt x="1840" y="654"/>
                      <a:pt x="1842" y="641"/>
                    </a:cubicBezTo>
                    <a:cubicBezTo>
                      <a:pt x="1844" y="627"/>
                      <a:pt x="1822" y="623"/>
                      <a:pt x="1822" y="623"/>
                    </a:cubicBezTo>
                    <a:cubicBezTo>
                      <a:pt x="1822" y="623"/>
                      <a:pt x="1815" y="602"/>
                      <a:pt x="1804" y="603"/>
                    </a:cubicBezTo>
                    <a:cubicBezTo>
                      <a:pt x="1792" y="604"/>
                      <a:pt x="1797" y="622"/>
                      <a:pt x="1797" y="622"/>
                    </a:cubicBezTo>
                    <a:cubicBezTo>
                      <a:pt x="1783" y="619"/>
                      <a:pt x="1783" y="619"/>
                      <a:pt x="1783" y="619"/>
                    </a:cubicBezTo>
                    <a:cubicBezTo>
                      <a:pt x="1783" y="619"/>
                      <a:pt x="1796" y="578"/>
                      <a:pt x="1796" y="568"/>
                    </a:cubicBezTo>
                    <a:cubicBezTo>
                      <a:pt x="1795" y="559"/>
                      <a:pt x="1775" y="557"/>
                      <a:pt x="1771" y="547"/>
                    </a:cubicBezTo>
                    <a:cubicBezTo>
                      <a:pt x="1768" y="538"/>
                      <a:pt x="1781" y="521"/>
                      <a:pt x="1777" y="507"/>
                    </a:cubicBezTo>
                    <a:cubicBezTo>
                      <a:pt x="1773" y="494"/>
                      <a:pt x="1713" y="465"/>
                      <a:pt x="1713" y="465"/>
                    </a:cubicBezTo>
                    <a:cubicBezTo>
                      <a:pt x="1707" y="471"/>
                      <a:pt x="1707" y="471"/>
                      <a:pt x="1707" y="471"/>
                    </a:cubicBezTo>
                    <a:cubicBezTo>
                      <a:pt x="1707" y="471"/>
                      <a:pt x="1679" y="439"/>
                      <a:pt x="1677" y="417"/>
                    </a:cubicBezTo>
                    <a:cubicBezTo>
                      <a:pt x="1676" y="394"/>
                      <a:pt x="1685" y="381"/>
                      <a:pt x="1685" y="361"/>
                    </a:cubicBezTo>
                    <a:cubicBezTo>
                      <a:pt x="1685" y="341"/>
                      <a:pt x="1666" y="298"/>
                      <a:pt x="1662" y="282"/>
                    </a:cubicBezTo>
                    <a:cubicBezTo>
                      <a:pt x="1658" y="266"/>
                      <a:pt x="1669" y="256"/>
                      <a:pt x="1671" y="247"/>
                    </a:cubicBezTo>
                    <a:cubicBezTo>
                      <a:pt x="1673" y="238"/>
                      <a:pt x="1666" y="200"/>
                      <a:pt x="1666" y="200"/>
                    </a:cubicBezTo>
                    <a:cubicBezTo>
                      <a:pt x="1649" y="192"/>
                      <a:pt x="1649" y="192"/>
                      <a:pt x="1649" y="192"/>
                    </a:cubicBezTo>
                    <a:cubicBezTo>
                      <a:pt x="1649" y="192"/>
                      <a:pt x="1635" y="177"/>
                      <a:pt x="1625" y="177"/>
                    </a:cubicBezTo>
                    <a:cubicBezTo>
                      <a:pt x="1615" y="176"/>
                      <a:pt x="1609" y="191"/>
                      <a:pt x="1609" y="191"/>
                    </a:cubicBezTo>
                    <a:cubicBezTo>
                      <a:pt x="1609" y="191"/>
                      <a:pt x="1602" y="176"/>
                      <a:pt x="1601" y="167"/>
                    </a:cubicBezTo>
                    <a:cubicBezTo>
                      <a:pt x="1600" y="159"/>
                      <a:pt x="1607" y="135"/>
                      <a:pt x="1607" y="135"/>
                    </a:cubicBezTo>
                    <a:cubicBezTo>
                      <a:pt x="1596" y="120"/>
                      <a:pt x="1596" y="120"/>
                      <a:pt x="1596" y="120"/>
                    </a:cubicBezTo>
                    <a:cubicBezTo>
                      <a:pt x="1596" y="64"/>
                      <a:pt x="1596" y="64"/>
                      <a:pt x="1596" y="64"/>
                    </a:cubicBezTo>
                    <a:cubicBezTo>
                      <a:pt x="1596" y="64"/>
                      <a:pt x="1575" y="50"/>
                      <a:pt x="1578" y="41"/>
                    </a:cubicBezTo>
                    <a:cubicBezTo>
                      <a:pt x="1582" y="32"/>
                      <a:pt x="1586" y="20"/>
                      <a:pt x="1581" y="15"/>
                    </a:cubicBezTo>
                    <a:cubicBezTo>
                      <a:pt x="1576" y="11"/>
                      <a:pt x="1564" y="9"/>
                      <a:pt x="1564" y="9"/>
                    </a:cubicBezTo>
                    <a:cubicBezTo>
                      <a:pt x="1565" y="0"/>
                      <a:pt x="1565" y="0"/>
                      <a:pt x="1565" y="0"/>
                    </a:cubicBezTo>
                    <a:cubicBezTo>
                      <a:pt x="1545" y="5"/>
                      <a:pt x="1545" y="5"/>
                      <a:pt x="1545" y="5"/>
                    </a:cubicBezTo>
                    <a:cubicBezTo>
                      <a:pt x="1541" y="18"/>
                      <a:pt x="1541" y="18"/>
                      <a:pt x="1541" y="18"/>
                    </a:cubicBezTo>
                    <a:cubicBezTo>
                      <a:pt x="1541" y="18"/>
                      <a:pt x="1529" y="26"/>
                      <a:pt x="1523" y="30"/>
                    </a:cubicBezTo>
                    <a:cubicBezTo>
                      <a:pt x="1518" y="34"/>
                      <a:pt x="1531" y="60"/>
                      <a:pt x="1531" y="70"/>
                    </a:cubicBezTo>
                    <a:cubicBezTo>
                      <a:pt x="1530" y="81"/>
                      <a:pt x="1496" y="118"/>
                      <a:pt x="1496" y="118"/>
                    </a:cubicBezTo>
                    <a:cubicBezTo>
                      <a:pt x="1507" y="127"/>
                      <a:pt x="1507" y="127"/>
                      <a:pt x="1507" y="127"/>
                    </a:cubicBezTo>
                    <a:cubicBezTo>
                      <a:pt x="1507" y="127"/>
                      <a:pt x="1492" y="147"/>
                      <a:pt x="1490" y="155"/>
                    </a:cubicBezTo>
                    <a:cubicBezTo>
                      <a:pt x="1488" y="163"/>
                      <a:pt x="1494" y="189"/>
                      <a:pt x="1494" y="189"/>
                    </a:cubicBezTo>
                    <a:cubicBezTo>
                      <a:pt x="1494" y="189"/>
                      <a:pt x="1473" y="273"/>
                      <a:pt x="1472" y="285"/>
                    </a:cubicBezTo>
                    <a:cubicBezTo>
                      <a:pt x="1471" y="296"/>
                      <a:pt x="1444" y="325"/>
                      <a:pt x="1444" y="325"/>
                    </a:cubicBezTo>
                    <a:cubicBezTo>
                      <a:pt x="1444" y="325"/>
                      <a:pt x="1445" y="358"/>
                      <a:pt x="1428" y="366"/>
                    </a:cubicBezTo>
                    <a:cubicBezTo>
                      <a:pt x="1411" y="373"/>
                      <a:pt x="1375" y="381"/>
                      <a:pt x="1375" y="381"/>
                    </a:cubicBezTo>
                    <a:cubicBezTo>
                      <a:pt x="1375" y="381"/>
                      <a:pt x="1354" y="347"/>
                      <a:pt x="1349" y="337"/>
                    </a:cubicBezTo>
                    <a:cubicBezTo>
                      <a:pt x="1344" y="328"/>
                      <a:pt x="1303" y="314"/>
                      <a:pt x="1283" y="306"/>
                    </a:cubicBezTo>
                    <a:cubicBezTo>
                      <a:pt x="1262" y="299"/>
                      <a:pt x="1249" y="266"/>
                      <a:pt x="1246" y="262"/>
                    </a:cubicBezTo>
                    <a:cubicBezTo>
                      <a:pt x="1243" y="259"/>
                      <a:pt x="1223" y="261"/>
                      <a:pt x="1223" y="261"/>
                    </a:cubicBezTo>
                    <a:cubicBezTo>
                      <a:pt x="1207" y="231"/>
                      <a:pt x="1207" y="231"/>
                      <a:pt x="1207" y="231"/>
                    </a:cubicBezTo>
                    <a:cubicBezTo>
                      <a:pt x="1220" y="217"/>
                      <a:pt x="1220" y="217"/>
                      <a:pt x="1220" y="217"/>
                    </a:cubicBezTo>
                    <a:cubicBezTo>
                      <a:pt x="1220" y="217"/>
                      <a:pt x="1213" y="206"/>
                      <a:pt x="1221" y="195"/>
                    </a:cubicBezTo>
                    <a:cubicBezTo>
                      <a:pt x="1229" y="184"/>
                      <a:pt x="1239" y="181"/>
                      <a:pt x="1239" y="181"/>
                    </a:cubicBezTo>
                    <a:cubicBezTo>
                      <a:pt x="1235" y="151"/>
                      <a:pt x="1235" y="151"/>
                      <a:pt x="1235" y="151"/>
                    </a:cubicBezTo>
                    <a:cubicBezTo>
                      <a:pt x="1248" y="139"/>
                      <a:pt x="1248" y="139"/>
                      <a:pt x="1248" y="139"/>
                    </a:cubicBezTo>
                    <a:cubicBezTo>
                      <a:pt x="1248" y="139"/>
                      <a:pt x="1262" y="146"/>
                      <a:pt x="1267" y="144"/>
                    </a:cubicBezTo>
                    <a:cubicBezTo>
                      <a:pt x="1273" y="142"/>
                      <a:pt x="1274" y="119"/>
                      <a:pt x="1274" y="119"/>
                    </a:cubicBezTo>
                    <a:cubicBezTo>
                      <a:pt x="1299" y="95"/>
                      <a:pt x="1299" y="95"/>
                      <a:pt x="1299" y="95"/>
                    </a:cubicBezTo>
                    <a:cubicBezTo>
                      <a:pt x="1299" y="95"/>
                      <a:pt x="1285" y="72"/>
                      <a:pt x="1269" y="69"/>
                    </a:cubicBezTo>
                    <a:cubicBezTo>
                      <a:pt x="1252" y="67"/>
                      <a:pt x="1231" y="92"/>
                      <a:pt x="1231" y="92"/>
                    </a:cubicBezTo>
                    <a:cubicBezTo>
                      <a:pt x="1229" y="78"/>
                      <a:pt x="1229" y="78"/>
                      <a:pt x="1229" y="78"/>
                    </a:cubicBezTo>
                    <a:cubicBezTo>
                      <a:pt x="1209" y="80"/>
                      <a:pt x="1209" y="80"/>
                      <a:pt x="1209" y="80"/>
                    </a:cubicBezTo>
                    <a:cubicBezTo>
                      <a:pt x="1200" y="89"/>
                      <a:pt x="1200" y="89"/>
                      <a:pt x="1200" y="89"/>
                    </a:cubicBezTo>
                    <a:cubicBezTo>
                      <a:pt x="1194" y="78"/>
                      <a:pt x="1194" y="78"/>
                      <a:pt x="1194" y="78"/>
                    </a:cubicBezTo>
                    <a:cubicBezTo>
                      <a:pt x="1170" y="75"/>
                      <a:pt x="1170" y="75"/>
                      <a:pt x="1170" y="75"/>
                    </a:cubicBezTo>
                    <a:cubicBezTo>
                      <a:pt x="1170" y="75"/>
                      <a:pt x="1144" y="56"/>
                      <a:pt x="1139" y="56"/>
                    </a:cubicBezTo>
                    <a:cubicBezTo>
                      <a:pt x="1135" y="57"/>
                      <a:pt x="1101" y="53"/>
                      <a:pt x="1101" y="53"/>
                    </a:cubicBezTo>
                    <a:cubicBezTo>
                      <a:pt x="1101" y="53"/>
                      <a:pt x="1093" y="31"/>
                      <a:pt x="1086" y="28"/>
                    </a:cubicBezTo>
                    <a:cubicBezTo>
                      <a:pt x="1080" y="24"/>
                      <a:pt x="1078" y="38"/>
                      <a:pt x="1078" y="38"/>
                    </a:cubicBezTo>
                    <a:cubicBezTo>
                      <a:pt x="1078" y="38"/>
                      <a:pt x="1053" y="25"/>
                      <a:pt x="1047" y="30"/>
                    </a:cubicBezTo>
                    <a:cubicBezTo>
                      <a:pt x="1041" y="34"/>
                      <a:pt x="1050" y="42"/>
                      <a:pt x="1050" y="42"/>
                    </a:cubicBezTo>
                    <a:cubicBezTo>
                      <a:pt x="1050" y="42"/>
                      <a:pt x="1037" y="41"/>
                      <a:pt x="1035" y="46"/>
                    </a:cubicBezTo>
                    <a:cubicBezTo>
                      <a:pt x="1032" y="52"/>
                      <a:pt x="1049" y="58"/>
                      <a:pt x="1060" y="61"/>
                    </a:cubicBezTo>
                    <a:cubicBezTo>
                      <a:pt x="1071" y="64"/>
                      <a:pt x="1077" y="56"/>
                      <a:pt x="1077" y="56"/>
                    </a:cubicBezTo>
                    <a:cubicBezTo>
                      <a:pt x="1099" y="65"/>
                      <a:pt x="1099" y="65"/>
                      <a:pt x="1099" y="65"/>
                    </a:cubicBezTo>
                    <a:cubicBezTo>
                      <a:pt x="1099" y="65"/>
                      <a:pt x="1077" y="78"/>
                      <a:pt x="1065" y="83"/>
                    </a:cubicBezTo>
                    <a:cubicBezTo>
                      <a:pt x="1054" y="88"/>
                      <a:pt x="1020" y="84"/>
                      <a:pt x="1012" y="86"/>
                    </a:cubicBezTo>
                    <a:cubicBezTo>
                      <a:pt x="1005" y="88"/>
                      <a:pt x="955" y="114"/>
                      <a:pt x="955" y="114"/>
                    </a:cubicBezTo>
                    <a:cubicBezTo>
                      <a:pt x="955" y="114"/>
                      <a:pt x="949" y="131"/>
                      <a:pt x="948" y="142"/>
                    </a:cubicBezTo>
                    <a:cubicBezTo>
                      <a:pt x="947" y="152"/>
                      <a:pt x="968" y="161"/>
                      <a:pt x="968" y="161"/>
                    </a:cubicBezTo>
                    <a:cubicBezTo>
                      <a:pt x="935" y="163"/>
                      <a:pt x="935" y="163"/>
                      <a:pt x="935" y="163"/>
                    </a:cubicBezTo>
                    <a:cubicBezTo>
                      <a:pt x="912" y="185"/>
                      <a:pt x="912" y="185"/>
                      <a:pt x="912" y="185"/>
                    </a:cubicBezTo>
                    <a:cubicBezTo>
                      <a:pt x="912" y="185"/>
                      <a:pt x="916" y="205"/>
                      <a:pt x="910" y="212"/>
                    </a:cubicBezTo>
                    <a:cubicBezTo>
                      <a:pt x="904" y="219"/>
                      <a:pt x="927" y="226"/>
                      <a:pt x="936" y="231"/>
                    </a:cubicBezTo>
                    <a:cubicBezTo>
                      <a:pt x="946" y="235"/>
                      <a:pt x="942" y="256"/>
                      <a:pt x="942" y="256"/>
                    </a:cubicBezTo>
                    <a:cubicBezTo>
                      <a:pt x="927" y="242"/>
                      <a:pt x="927" y="242"/>
                      <a:pt x="927" y="242"/>
                    </a:cubicBezTo>
                    <a:cubicBezTo>
                      <a:pt x="907" y="244"/>
                      <a:pt x="907" y="244"/>
                      <a:pt x="907" y="244"/>
                    </a:cubicBezTo>
                    <a:cubicBezTo>
                      <a:pt x="899" y="256"/>
                      <a:pt x="899" y="256"/>
                      <a:pt x="899" y="256"/>
                    </a:cubicBezTo>
                    <a:cubicBezTo>
                      <a:pt x="872" y="235"/>
                      <a:pt x="872" y="235"/>
                      <a:pt x="872" y="235"/>
                    </a:cubicBezTo>
                    <a:cubicBezTo>
                      <a:pt x="869" y="256"/>
                      <a:pt x="869" y="256"/>
                      <a:pt x="869" y="256"/>
                    </a:cubicBezTo>
                    <a:cubicBezTo>
                      <a:pt x="853" y="261"/>
                      <a:pt x="853" y="261"/>
                      <a:pt x="853" y="261"/>
                    </a:cubicBezTo>
                    <a:cubicBezTo>
                      <a:pt x="856" y="279"/>
                      <a:pt x="856" y="279"/>
                      <a:pt x="856" y="279"/>
                    </a:cubicBezTo>
                    <a:cubicBezTo>
                      <a:pt x="837" y="276"/>
                      <a:pt x="837" y="276"/>
                      <a:pt x="837" y="276"/>
                    </a:cubicBezTo>
                    <a:cubicBezTo>
                      <a:pt x="856" y="232"/>
                      <a:pt x="856" y="232"/>
                      <a:pt x="856" y="232"/>
                    </a:cubicBezTo>
                    <a:cubicBezTo>
                      <a:pt x="856" y="232"/>
                      <a:pt x="851" y="226"/>
                      <a:pt x="848" y="215"/>
                    </a:cubicBezTo>
                    <a:cubicBezTo>
                      <a:pt x="846" y="203"/>
                      <a:pt x="827" y="205"/>
                      <a:pt x="827" y="205"/>
                    </a:cubicBezTo>
                    <a:cubicBezTo>
                      <a:pt x="816" y="187"/>
                      <a:pt x="816" y="187"/>
                      <a:pt x="816" y="187"/>
                    </a:cubicBezTo>
                    <a:cubicBezTo>
                      <a:pt x="816" y="187"/>
                      <a:pt x="825" y="167"/>
                      <a:pt x="814" y="159"/>
                    </a:cubicBezTo>
                    <a:cubicBezTo>
                      <a:pt x="802" y="151"/>
                      <a:pt x="787" y="162"/>
                      <a:pt x="787" y="169"/>
                    </a:cubicBezTo>
                    <a:cubicBezTo>
                      <a:pt x="786" y="176"/>
                      <a:pt x="792" y="176"/>
                      <a:pt x="792" y="176"/>
                    </a:cubicBezTo>
                    <a:cubicBezTo>
                      <a:pt x="788" y="185"/>
                      <a:pt x="788" y="185"/>
                      <a:pt x="788" y="185"/>
                    </a:cubicBezTo>
                    <a:cubicBezTo>
                      <a:pt x="768" y="184"/>
                      <a:pt x="768" y="184"/>
                      <a:pt x="768" y="184"/>
                    </a:cubicBezTo>
                    <a:cubicBezTo>
                      <a:pt x="771" y="202"/>
                      <a:pt x="771" y="202"/>
                      <a:pt x="771" y="202"/>
                    </a:cubicBezTo>
                    <a:cubicBezTo>
                      <a:pt x="758" y="196"/>
                      <a:pt x="758" y="196"/>
                      <a:pt x="758" y="196"/>
                    </a:cubicBezTo>
                    <a:cubicBezTo>
                      <a:pt x="746" y="201"/>
                      <a:pt x="746" y="201"/>
                      <a:pt x="746" y="201"/>
                    </a:cubicBezTo>
                    <a:cubicBezTo>
                      <a:pt x="746" y="201"/>
                      <a:pt x="751" y="209"/>
                      <a:pt x="749" y="219"/>
                    </a:cubicBezTo>
                    <a:cubicBezTo>
                      <a:pt x="747" y="230"/>
                      <a:pt x="731" y="238"/>
                      <a:pt x="731" y="238"/>
                    </a:cubicBezTo>
                    <a:cubicBezTo>
                      <a:pt x="736" y="214"/>
                      <a:pt x="736" y="214"/>
                      <a:pt x="736" y="214"/>
                    </a:cubicBezTo>
                    <a:cubicBezTo>
                      <a:pt x="724" y="229"/>
                      <a:pt x="724" y="229"/>
                      <a:pt x="724" y="229"/>
                    </a:cubicBezTo>
                    <a:cubicBezTo>
                      <a:pt x="724" y="229"/>
                      <a:pt x="713" y="227"/>
                      <a:pt x="706" y="237"/>
                    </a:cubicBezTo>
                    <a:cubicBezTo>
                      <a:pt x="699" y="247"/>
                      <a:pt x="710" y="268"/>
                      <a:pt x="710" y="268"/>
                    </a:cubicBezTo>
                    <a:cubicBezTo>
                      <a:pt x="679" y="255"/>
                      <a:pt x="679" y="255"/>
                      <a:pt x="679" y="255"/>
                    </a:cubicBezTo>
                    <a:cubicBezTo>
                      <a:pt x="676" y="279"/>
                      <a:pt x="676" y="279"/>
                      <a:pt x="676" y="279"/>
                    </a:cubicBezTo>
                    <a:cubicBezTo>
                      <a:pt x="665" y="281"/>
                      <a:pt x="665" y="281"/>
                      <a:pt x="665" y="281"/>
                    </a:cubicBezTo>
                    <a:cubicBezTo>
                      <a:pt x="676" y="298"/>
                      <a:pt x="676" y="298"/>
                      <a:pt x="676" y="298"/>
                    </a:cubicBezTo>
                    <a:cubicBezTo>
                      <a:pt x="688" y="297"/>
                      <a:pt x="688" y="297"/>
                      <a:pt x="688" y="297"/>
                    </a:cubicBezTo>
                    <a:cubicBezTo>
                      <a:pt x="685" y="308"/>
                      <a:pt x="685" y="308"/>
                      <a:pt x="685" y="308"/>
                    </a:cubicBezTo>
                    <a:cubicBezTo>
                      <a:pt x="638" y="312"/>
                      <a:pt x="638" y="312"/>
                      <a:pt x="638" y="312"/>
                    </a:cubicBezTo>
                    <a:cubicBezTo>
                      <a:pt x="638" y="312"/>
                      <a:pt x="624" y="302"/>
                      <a:pt x="614" y="310"/>
                    </a:cubicBezTo>
                    <a:cubicBezTo>
                      <a:pt x="604" y="319"/>
                      <a:pt x="620" y="337"/>
                      <a:pt x="620" y="337"/>
                    </a:cubicBezTo>
                    <a:cubicBezTo>
                      <a:pt x="622" y="359"/>
                      <a:pt x="622" y="359"/>
                      <a:pt x="622" y="359"/>
                    </a:cubicBezTo>
                    <a:cubicBezTo>
                      <a:pt x="616" y="373"/>
                      <a:pt x="616" y="373"/>
                      <a:pt x="616" y="373"/>
                    </a:cubicBezTo>
                    <a:cubicBezTo>
                      <a:pt x="620" y="399"/>
                      <a:pt x="620" y="399"/>
                      <a:pt x="620" y="399"/>
                    </a:cubicBezTo>
                    <a:cubicBezTo>
                      <a:pt x="609" y="400"/>
                      <a:pt x="609" y="400"/>
                      <a:pt x="609" y="400"/>
                    </a:cubicBezTo>
                    <a:cubicBezTo>
                      <a:pt x="606" y="348"/>
                      <a:pt x="606" y="348"/>
                      <a:pt x="606" y="348"/>
                    </a:cubicBezTo>
                    <a:cubicBezTo>
                      <a:pt x="595" y="337"/>
                      <a:pt x="595" y="337"/>
                      <a:pt x="595" y="337"/>
                    </a:cubicBezTo>
                    <a:cubicBezTo>
                      <a:pt x="593" y="316"/>
                      <a:pt x="593" y="316"/>
                      <a:pt x="593" y="316"/>
                    </a:cubicBezTo>
                    <a:cubicBezTo>
                      <a:pt x="580" y="317"/>
                      <a:pt x="580" y="317"/>
                      <a:pt x="580" y="317"/>
                    </a:cubicBezTo>
                    <a:cubicBezTo>
                      <a:pt x="569" y="333"/>
                      <a:pt x="569" y="333"/>
                      <a:pt x="569" y="333"/>
                    </a:cubicBezTo>
                    <a:cubicBezTo>
                      <a:pt x="569" y="333"/>
                      <a:pt x="556" y="344"/>
                      <a:pt x="537" y="360"/>
                    </a:cubicBezTo>
                    <a:cubicBezTo>
                      <a:pt x="519" y="376"/>
                      <a:pt x="531" y="409"/>
                      <a:pt x="531" y="409"/>
                    </a:cubicBezTo>
                    <a:cubicBezTo>
                      <a:pt x="531" y="409"/>
                      <a:pt x="548" y="414"/>
                      <a:pt x="546" y="423"/>
                    </a:cubicBezTo>
                    <a:cubicBezTo>
                      <a:pt x="543" y="433"/>
                      <a:pt x="510" y="445"/>
                      <a:pt x="504" y="448"/>
                    </a:cubicBezTo>
                    <a:cubicBezTo>
                      <a:pt x="498" y="451"/>
                      <a:pt x="501" y="461"/>
                      <a:pt x="501" y="461"/>
                    </a:cubicBezTo>
                    <a:cubicBezTo>
                      <a:pt x="501" y="461"/>
                      <a:pt x="480" y="480"/>
                      <a:pt x="463" y="494"/>
                    </a:cubicBezTo>
                    <a:cubicBezTo>
                      <a:pt x="445" y="507"/>
                      <a:pt x="393" y="512"/>
                      <a:pt x="393" y="512"/>
                    </a:cubicBezTo>
                    <a:cubicBezTo>
                      <a:pt x="359" y="505"/>
                      <a:pt x="359" y="505"/>
                      <a:pt x="359" y="505"/>
                    </a:cubicBezTo>
                    <a:cubicBezTo>
                      <a:pt x="332" y="519"/>
                      <a:pt x="332" y="519"/>
                      <a:pt x="332" y="519"/>
                    </a:cubicBezTo>
                    <a:cubicBezTo>
                      <a:pt x="295" y="524"/>
                      <a:pt x="295" y="524"/>
                      <a:pt x="295" y="524"/>
                    </a:cubicBezTo>
                    <a:cubicBezTo>
                      <a:pt x="290" y="529"/>
                      <a:pt x="290" y="529"/>
                      <a:pt x="290" y="529"/>
                    </a:cubicBezTo>
                    <a:cubicBezTo>
                      <a:pt x="290" y="529"/>
                      <a:pt x="280" y="529"/>
                      <a:pt x="271" y="534"/>
                    </a:cubicBezTo>
                    <a:cubicBezTo>
                      <a:pt x="262" y="538"/>
                      <a:pt x="251" y="549"/>
                      <a:pt x="251" y="549"/>
                    </a:cubicBezTo>
                    <a:cubicBezTo>
                      <a:pt x="251" y="549"/>
                      <a:pt x="232" y="550"/>
                      <a:pt x="218" y="554"/>
                    </a:cubicBezTo>
                    <a:cubicBezTo>
                      <a:pt x="204" y="558"/>
                      <a:pt x="188" y="587"/>
                      <a:pt x="188" y="587"/>
                    </a:cubicBezTo>
                    <a:cubicBezTo>
                      <a:pt x="188" y="587"/>
                      <a:pt x="153" y="595"/>
                      <a:pt x="146" y="599"/>
                    </a:cubicBezTo>
                    <a:cubicBezTo>
                      <a:pt x="138" y="604"/>
                      <a:pt x="103" y="649"/>
                      <a:pt x="103" y="649"/>
                    </a:cubicBezTo>
                    <a:cubicBezTo>
                      <a:pt x="109" y="605"/>
                      <a:pt x="109" y="605"/>
                      <a:pt x="109" y="605"/>
                    </a:cubicBezTo>
                    <a:cubicBezTo>
                      <a:pt x="97" y="612"/>
                      <a:pt x="97" y="612"/>
                      <a:pt x="97" y="612"/>
                    </a:cubicBezTo>
                    <a:cubicBezTo>
                      <a:pt x="83" y="649"/>
                      <a:pt x="83" y="649"/>
                      <a:pt x="83" y="649"/>
                    </a:cubicBezTo>
                    <a:cubicBezTo>
                      <a:pt x="83" y="649"/>
                      <a:pt x="69" y="675"/>
                      <a:pt x="62" y="690"/>
                    </a:cubicBezTo>
                    <a:cubicBezTo>
                      <a:pt x="56" y="705"/>
                      <a:pt x="79" y="711"/>
                      <a:pt x="79" y="711"/>
                    </a:cubicBezTo>
                    <a:cubicBezTo>
                      <a:pt x="79" y="711"/>
                      <a:pt x="59" y="732"/>
                      <a:pt x="49" y="741"/>
                    </a:cubicBezTo>
                    <a:cubicBezTo>
                      <a:pt x="38" y="750"/>
                      <a:pt x="58" y="789"/>
                      <a:pt x="59" y="795"/>
                    </a:cubicBezTo>
                    <a:cubicBezTo>
                      <a:pt x="59" y="802"/>
                      <a:pt x="84" y="845"/>
                      <a:pt x="78" y="849"/>
                    </a:cubicBezTo>
                    <a:cubicBezTo>
                      <a:pt x="72" y="854"/>
                      <a:pt x="48" y="813"/>
                      <a:pt x="48" y="813"/>
                    </a:cubicBezTo>
                    <a:cubicBezTo>
                      <a:pt x="36" y="811"/>
                      <a:pt x="36" y="811"/>
                      <a:pt x="36" y="811"/>
                    </a:cubicBezTo>
                    <a:cubicBezTo>
                      <a:pt x="46" y="841"/>
                      <a:pt x="46" y="841"/>
                      <a:pt x="46" y="841"/>
                    </a:cubicBezTo>
                    <a:cubicBezTo>
                      <a:pt x="23" y="821"/>
                      <a:pt x="23" y="821"/>
                      <a:pt x="23" y="821"/>
                    </a:cubicBezTo>
                    <a:cubicBezTo>
                      <a:pt x="23" y="821"/>
                      <a:pt x="19" y="844"/>
                      <a:pt x="22" y="858"/>
                    </a:cubicBezTo>
                    <a:cubicBezTo>
                      <a:pt x="25" y="872"/>
                      <a:pt x="48" y="907"/>
                      <a:pt x="48" y="907"/>
                    </a:cubicBezTo>
                    <a:cubicBezTo>
                      <a:pt x="48" y="907"/>
                      <a:pt x="37" y="929"/>
                      <a:pt x="35" y="937"/>
                    </a:cubicBezTo>
                    <a:cubicBezTo>
                      <a:pt x="33" y="945"/>
                      <a:pt x="63" y="968"/>
                      <a:pt x="64" y="974"/>
                    </a:cubicBezTo>
                    <a:cubicBezTo>
                      <a:pt x="65" y="981"/>
                      <a:pt x="66" y="1003"/>
                      <a:pt x="60" y="1011"/>
                    </a:cubicBezTo>
                    <a:cubicBezTo>
                      <a:pt x="55" y="1019"/>
                      <a:pt x="68" y="1065"/>
                      <a:pt x="68" y="1065"/>
                    </a:cubicBezTo>
                    <a:cubicBezTo>
                      <a:pt x="68" y="1065"/>
                      <a:pt x="64" y="1067"/>
                      <a:pt x="56" y="1073"/>
                    </a:cubicBezTo>
                    <a:cubicBezTo>
                      <a:pt x="49" y="1079"/>
                      <a:pt x="65" y="1115"/>
                      <a:pt x="65" y="1115"/>
                    </a:cubicBezTo>
                    <a:cubicBezTo>
                      <a:pt x="65" y="1115"/>
                      <a:pt x="85" y="1124"/>
                      <a:pt x="87" y="1141"/>
                    </a:cubicBezTo>
                    <a:cubicBezTo>
                      <a:pt x="89" y="1157"/>
                      <a:pt x="60" y="1186"/>
                      <a:pt x="60" y="1186"/>
                    </a:cubicBezTo>
                    <a:cubicBezTo>
                      <a:pt x="60" y="1186"/>
                      <a:pt x="69" y="1219"/>
                      <a:pt x="52" y="1236"/>
                    </a:cubicBezTo>
                    <a:cubicBezTo>
                      <a:pt x="35" y="1252"/>
                      <a:pt x="4" y="1244"/>
                      <a:pt x="4" y="1244"/>
                    </a:cubicBezTo>
                    <a:cubicBezTo>
                      <a:pt x="0" y="1276"/>
                      <a:pt x="0" y="1276"/>
                      <a:pt x="0" y="1276"/>
                    </a:cubicBezTo>
                    <a:cubicBezTo>
                      <a:pt x="0" y="1276"/>
                      <a:pt x="32" y="1284"/>
                      <a:pt x="41" y="1289"/>
                    </a:cubicBezTo>
                    <a:cubicBezTo>
                      <a:pt x="50" y="1295"/>
                      <a:pt x="56" y="1305"/>
                      <a:pt x="56" y="1305"/>
                    </a:cubicBezTo>
                    <a:cubicBezTo>
                      <a:pt x="73" y="1303"/>
                      <a:pt x="73" y="1303"/>
                      <a:pt x="73" y="1303"/>
                    </a:cubicBezTo>
                    <a:cubicBezTo>
                      <a:pt x="73" y="1303"/>
                      <a:pt x="82" y="1312"/>
                      <a:pt x="96" y="1317"/>
                    </a:cubicBezTo>
                    <a:cubicBezTo>
                      <a:pt x="109" y="1322"/>
                      <a:pt x="140" y="1312"/>
                      <a:pt x="153" y="1311"/>
                    </a:cubicBezTo>
                    <a:cubicBezTo>
                      <a:pt x="165" y="1311"/>
                      <a:pt x="155" y="1295"/>
                      <a:pt x="155" y="1295"/>
                    </a:cubicBezTo>
                    <a:cubicBezTo>
                      <a:pt x="180" y="1297"/>
                      <a:pt x="180" y="1297"/>
                      <a:pt x="180" y="1297"/>
                    </a:cubicBezTo>
                    <a:cubicBezTo>
                      <a:pt x="186" y="1285"/>
                      <a:pt x="186" y="1285"/>
                      <a:pt x="186" y="1285"/>
                    </a:cubicBezTo>
                    <a:cubicBezTo>
                      <a:pt x="213" y="1281"/>
                      <a:pt x="213" y="1281"/>
                      <a:pt x="213" y="1281"/>
                    </a:cubicBezTo>
                    <a:cubicBezTo>
                      <a:pt x="213" y="1281"/>
                      <a:pt x="237" y="1256"/>
                      <a:pt x="250" y="1255"/>
                    </a:cubicBezTo>
                    <a:cubicBezTo>
                      <a:pt x="262" y="1255"/>
                      <a:pt x="274" y="1270"/>
                      <a:pt x="281" y="1268"/>
                    </a:cubicBezTo>
                    <a:cubicBezTo>
                      <a:pt x="289" y="1266"/>
                      <a:pt x="326" y="1248"/>
                      <a:pt x="326" y="1248"/>
                    </a:cubicBezTo>
                    <a:cubicBezTo>
                      <a:pt x="326" y="1248"/>
                      <a:pt x="348" y="1258"/>
                      <a:pt x="359" y="1256"/>
                    </a:cubicBezTo>
                    <a:cubicBezTo>
                      <a:pt x="370" y="1255"/>
                      <a:pt x="377" y="1245"/>
                      <a:pt x="384" y="1244"/>
                    </a:cubicBezTo>
                    <a:cubicBezTo>
                      <a:pt x="392" y="1244"/>
                      <a:pt x="411" y="1256"/>
                      <a:pt x="426" y="1253"/>
                    </a:cubicBezTo>
                    <a:cubicBezTo>
                      <a:pt x="441" y="1250"/>
                      <a:pt x="438" y="1231"/>
                      <a:pt x="438" y="1231"/>
                    </a:cubicBezTo>
                    <a:cubicBezTo>
                      <a:pt x="438" y="1231"/>
                      <a:pt x="450" y="1228"/>
                      <a:pt x="454" y="1225"/>
                    </a:cubicBezTo>
                    <a:cubicBezTo>
                      <a:pt x="459" y="1222"/>
                      <a:pt x="465" y="1195"/>
                      <a:pt x="478" y="1183"/>
                    </a:cubicBezTo>
                    <a:cubicBezTo>
                      <a:pt x="491" y="1171"/>
                      <a:pt x="524" y="1179"/>
                      <a:pt x="535" y="1176"/>
                    </a:cubicBezTo>
                    <a:cubicBezTo>
                      <a:pt x="545" y="1174"/>
                      <a:pt x="579" y="1155"/>
                      <a:pt x="594" y="1153"/>
                    </a:cubicBezTo>
                    <a:cubicBezTo>
                      <a:pt x="610" y="1151"/>
                      <a:pt x="612" y="1158"/>
                      <a:pt x="631" y="1161"/>
                    </a:cubicBezTo>
                    <a:cubicBezTo>
                      <a:pt x="650" y="1164"/>
                      <a:pt x="697" y="1131"/>
                      <a:pt x="716" y="1125"/>
                    </a:cubicBezTo>
                    <a:cubicBezTo>
                      <a:pt x="736" y="1119"/>
                      <a:pt x="819" y="1113"/>
                      <a:pt x="819" y="1113"/>
                    </a:cubicBezTo>
                    <a:cubicBezTo>
                      <a:pt x="826" y="1106"/>
                      <a:pt x="826" y="1106"/>
                      <a:pt x="826" y="1106"/>
                    </a:cubicBezTo>
                    <a:cubicBezTo>
                      <a:pt x="826" y="1106"/>
                      <a:pt x="854" y="1131"/>
                      <a:pt x="872" y="1138"/>
                    </a:cubicBezTo>
                    <a:cubicBezTo>
                      <a:pt x="889" y="1145"/>
                      <a:pt x="896" y="1136"/>
                      <a:pt x="896" y="1136"/>
                    </a:cubicBezTo>
                    <a:cubicBezTo>
                      <a:pt x="896" y="1136"/>
                      <a:pt x="899" y="1153"/>
                      <a:pt x="907" y="1156"/>
                    </a:cubicBezTo>
                    <a:cubicBezTo>
                      <a:pt x="915" y="1159"/>
                      <a:pt x="920" y="1152"/>
                      <a:pt x="920" y="1152"/>
                    </a:cubicBezTo>
                    <a:cubicBezTo>
                      <a:pt x="923" y="1167"/>
                      <a:pt x="923" y="1167"/>
                      <a:pt x="923" y="1167"/>
                    </a:cubicBezTo>
                    <a:cubicBezTo>
                      <a:pt x="923" y="1167"/>
                      <a:pt x="935" y="1165"/>
                      <a:pt x="936" y="1174"/>
                    </a:cubicBezTo>
                    <a:cubicBezTo>
                      <a:pt x="937" y="1182"/>
                      <a:pt x="918" y="1206"/>
                      <a:pt x="918" y="1206"/>
                    </a:cubicBezTo>
                    <a:cubicBezTo>
                      <a:pt x="932" y="1225"/>
                      <a:pt x="932" y="1225"/>
                      <a:pt x="932" y="1225"/>
                    </a:cubicBezTo>
                    <a:cubicBezTo>
                      <a:pt x="941" y="1216"/>
                      <a:pt x="941" y="1216"/>
                      <a:pt x="941" y="1216"/>
                    </a:cubicBezTo>
                    <a:cubicBezTo>
                      <a:pt x="954" y="1243"/>
                      <a:pt x="954" y="1243"/>
                      <a:pt x="954" y="1243"/>
                    </a:cubicBezTo>
                    <a:cubicBezTo>
                      <a:pt x="954" y="1243"/>
                      <a:pt x="963" y="1270"/>
                      <a:pt x="964" y="1279"/>
                    </a:cubicBezTo>
                    <a:cubicBezTo>
                      <a:pt x="965" y="1287"/>
                      <a:pt x="937" y="1280"/>
                      <a:pt x="937" y="1280"/>
                    </a:cubicBezTo>
                    <a:cubicBezTo>
                      <a:pt x="944" y="1303"/>
                      <a:pt x="944" y="1303"/>
                      <a:pt x="944" y="1303"/>
                    </a:cubicBezTo>
                    <a:cubicBezTo>
                      <a:pt x="944" y="1303"/>
                      <a:pt x="953" y="1303"/>
                      <a:pt x="962" y="1304"/>
                    </a:cubicBezTo>
                    <a:cubicBezTo>
                      <a:pt x="971" y="1304"/>
                      <a:pt x="970" y="1311"/>
                      <a:pt x="970" y="1311"/>
                    </a:cubicBezTo>
                    <a:cubicBezTo>
                      <a:pt x="983" y="1308"/>
                      <a:pt x="983" y="1308"/>
                      <a:pt x="983" y="1308"/>
                    </a:cubicBezTo>
                    <a:cubicBezTo>
                      <a:pt x="983" y="1308"/>
                      <a:pt x="979" y="1294"/>
                      <a:pt x="979" y="1283"/>
                    </a:cubicBezTo>
                    <a:cubicBezTo>
                      <a:pt x="980" y="1272"/>
                      <a:pt x="998" y="1263"/>
                      <a:pt x="1010" y="1261"/>
                    </a:cubicBezTo>
                    <a:cubicBezTo>
                      <a:pt x="1022" y="1258"/>
                      <a:pt x="1045" y="1222"/>
                      <a:pt x="1045" y="1222"/>
                    </a:cubicBezTo>
                    <a:cubicBezTo>
                      <a:pt x="1060" y="1224"/>
                      <a:pt x="1060" y="1224"/>
                      <a:pt x="1060" y="1224"/>
                    </a:cubicBezTo>
                    <a:cubicBezTo>
                      <a:pt x="1074" y="1191"/>
                      <a:pt x="1074" y="1191"/>
                      <a:pt x="1074" y="1191"/>
                    </a:cubicBezTo>
                    <a:cubicBezTo>
                      <a:pt x="1074" y="1191"/>
                      <a:pt x="1093" y="1188"/>
                      <a:pt x="1102" y="1187"/>
                    </a:cubicBezTo>
                    <a:cubicBezTo>
                      <a:pt x="1110" y="1186"/>
                      <a:pt x="1115" y="1156"/>
                      <a:pt x="1115" y="1156"/>
                    </a:cubicBezTo>
                    <a:cubicBezTo>
                      <a:pt x="1115" y="1156"/>
                      <a:pt x="1120" y="1180"/>
                      <a:pt x="1121" y="1187"/>
                    </a:cubicBezTo>
                    <a:cubicBezTo>
                      <a:pt x="1122" y="1195"/>
                      <a:pt x="1093" y="1209"/>
                      <a:pt x="1093" y="1209"/>
                    </a:cubicBezTo>
                    <a:cubicBezTo>
                      <a:pt x="1083" y="1210"/>
                      <a:pt x="1083" y="1210"/>
                      <a:pt x="1083" y="1210"/>
                    </a:cubicBezTo>
                    <a:cubicBezTo>
                      <a:pt x="1078" y="1217"/>
                      <a:pt x="1078" y="1217"/>
                      <a:pt x="1078" y="1217"/>
                    </a:cubicBezTo>
                    <a:cubicBezTo>
                      <a:pt x="1089" y="1240"/>
                      <a:pt x="1089" y="1240"/>
                      <a:pt x="1089" y="1240"/>
                    </a:cubicBezTo>
                    <a:cubicBezTo>
                      <a:pt x="1089" y="1240"/>
                      <a:pt x="1079" y="1244"/>
                      <a:pt x="1072" y="1248"/>
                    </a:cubicBezTo>
                    <a:cubicBezTo>
                      <a:pt x="1065" y="1253"/>
                      <a:pt x="1047" y="1276"/>
                      <a:pt x="1047" y="1276"/>
                    </a:cubicBezTo>
                    <a:cubicBezTo>
                      <a:pt x="1047" y="1276"/>
                      <a:pt x="1042" y="1295"/>
                      <a:pt x="1035" y="1299"/>
                    </a:cubicBezTo>
                    <a:cubicBezTo>
                      <a:pt x="1028" y="1304"/>
                      <a:pt x="1004" y="1313"/>
                      <a:pt x="1011" y="1319"/>
                    </a:cubicBezTo>
                    <a:cubicBezTo>
                      <a:pt x="1018" y="1326"/>
                      <a:pt x="1045" y="1316"/>
                      <a:pt x="1054" y="1313"/>
                    </a:cubicBezTo>
                    <a:cubicBezTo>
                      <a:pt x="1062" y="1309"/>
                      <a:pt x="1063" y="1296"/>
                      <a:pt x="1069" y="1287"/>
                    </a:cubicBezTo>
                    <a:cubicBezTo>
                      <a:pt x="1076" y="1277"/>
                      <a:pt x="1090" y="1267"/>
                      <a:pt x="1090" y="1267"/>
                    </a:cubicBezTo>
                    <a:cubicBezTo>
                      <a:pt x="1090" y="1267"/>
                      <a:pt x="1093" y="1292"/>
                      <a:pt x="1095" y="1298"/>
                    </a:cubicBezTo>
                    <a:cubicBezTo>
                      <a:pt x="1097" y="1304"/>
                      <a:pt x="1084" y="1315"/>
                      <a:pt x="1075" y="1320"/>
                    </a:cubicBezTo>
                    <a:cubicBezTo>
                      <a:pt x="1067" y="1325"/>
                      <a:pt x="1066" y="1333"/>
                      <a:pt x="1072" y="1339"/>
                    </a:cubicBezTo>
                    <a:cubicBezTo>
                      <a:pt x="1079" y="1344"/>
                      <a:pt x="1110" y="1344"/>
                      <a:pt x="1110" y="1344"/>
                    </a:cubicBezTo>
                    <a:cubicBezTo>
                      <a:pt x="1115" y="1351"/>
                      <a:pt x="1115" y="1351"/>
                      <a:pt x="1115" y="1351"/>
                    </a:cubicBezTo>
                    <a:cubicBezTo>
                      <a:pt x="1100" y="1364"/>
                      <a:pt x="1100" y="1364"/>
                      <a:pt x="1100" y="1364"/>
                    </a:cubicBezTo>
                    <a:cubicBezTo>
                      <a:pt x="1100" y="1364"/>
                      <a:pt x="1116" y="1393"/>
                      <a:pt x="1118" y="1403"/>
                    </a:cubicBezTo>
                    <a:cubicBezTo>
                      <a:pt x="1121" y="1414"/>
                      <a:pt x="1097" y="1430"/>
                      <a:pt x="1088" y="1441"/>
                    </a:cubicBezTo>
                    <a:cubicBezTo>
                      <a:pt x="1078" y="1452"/>
                      <a:pt x="1110" y="1474"/>
                      <a:pt x="1118" y="1477"/>
                    </a:cubicBezTo>
                    <a:cubicBezTo>
                      <a:pt x="1125" y="1480"/>
                      <a:pt x="1139" y="1500"/>
                      <a:pt x="1154" y="1505"/>
                    </a:cubicBezTo>
                    <a:cubicBezTo>
                      <a:pt x="1169" y="1510"/>
                      <a:pt x="1180" y="1501"/>
                      <a:pt x="1194" y="1504"/>
                    </a:cubicBezTo>
                    <a:cubicBezTo>
                      <a:pt x="1207" y="1507"/>
                      <a:pt x="1210" y="1524"/>
                      <a:pt x="1229" y="1527"/>
                    </a:cubicBezTo>
                    <a:cubicBezTo>
                      <a:pt x="1249" y="1531"/>
                      <a:pt x="1297" y="1498"/>
                      <a:pt x="1297" y="1498"/>
                    </a:cubicBezTo>
                    <a:cubicBezTo>
                      <a:pt x="1297" y="1498"/>
                      <a:pt x="1290" y="1484"/>
                      <a:pt x="1305" y="1475"/>
                    </a:cubicBezTo>
                    <a:cubicBezTo>
                      <a:pt x="1320" y="1466"/>
                      <a:pt x="1319" y="1502"/>
                      <a:pt x="1319" y="1502"/>
                    </a:cubicBezTo>
                    <a:cubicBezTo>
                      <a:pt x="1330" y="1501"/>
                      <a:pt x="1330" y="1501"/>
                      <a:pt x="1330" y="1501"/>
                    </a:cubicBezTo>
                    <a:cubicBezTo>
                      <a:pt x="1320" y="1517"/>
                      <a:pt x="1320" y="1517"/>
                      <a:pt x="1320" y="1517"/>
                    </a:cubicBezTo>
                    <a:cubicBezTo>
                      <a:pt x="1333" y="1518"/>
                      <a:pt x="1333" y="1518"/>
                      <a:pt x="1333" y="1518"/>
                    </a:cubicBezTo>
                    <a:cubicBezTo>
                      <a:pt x="1333" y="1518"/>
                      <a:pt x="1334" y="1530"/>
                      <a:pt x="1341" y="1539"/>
                    </a:cubicBezTo>
                    <a:cubicBezTo>
                      <a:pt x="1347" y="1547"/>
                      <a:pt x="1354" y="1543"/>
                      <a:pt x="1354" y="1543"/>
                    </a:cubicBezTo>
                    <a:cubicBezTo>
                      <a:pt x="1360" y="1532"/>
                      <a:pt x="1360" y="1532"/>
                      <a:pt x="1360" y="1532"/>
                    </a:cubicBezTo>
                    <a:cubicBezTo>
                      <a:pt x="1360" y="1532"/>
                      <a:pt x="1378" y="1530"/>
                      <a:pt x="1388" y="1521"/>
                    </a:cubicBezTo>
                    <a:cubicBezTo>
                      <a:pt x="1399" y="1513"/>
                      <a:pt x="1443" y="1482"/>
                      <a:pt x="1443" y="1482"/>
                    </a:cubicBezTo>
                    <a:cubicBezTo>
                      <a:pt x="1438" y="1472"/>
                      <a:pt x="1438" y="1472"/>
                      <a:pt x="1438" y="1472"/>
                    </a:cubicBezTo>
                    <a:cubicBezTo>
                      <a:pt x="1462" y="1468"/>
                      <a:pt x="1462" y="1468"/>
                      <a:pt x="1462" y="1468"/>
                    </a:cubicBezTo>
                    <a:cubicBezTo>
                      <a:pt x="1471" y="1476"/>
                      <a:pt x="1471" y="1476"/>
                      <a:pt x="1471" y="1476"/>
                    </a:cubicBezTo>
                    <a:cubicBezTo>
                      <a:pt x="1471" y="1476"/>
                      <a:pt x="1510" y="1469"/>
                      <a:pt x="1533" y="1461"/>
                    </a:cubicBezTo>
                    <a:cubicBezTo>
                      <a:pt x="1555" y="1452"/>
                      <a:pt x="1557" y="1408"/>
                      <a:pt x="1560" y="1396"/>
                    </a:cubicBezTo>
                    <a:cubicBezTo>
                      <a:pt x="1564" y="1385"/>
                      <a:pt x="1590" y="1370"/>
                      <a:pt x="1590" y="1370"/>
                    </a:cubicBezTo>
                    <a:cubicBezTo>
                      <a:pt x="1590" y="1355"/>
                      <a:pt x="1590" y="1355"/>
                      <a:pt x="1590" y="1355"/>
                    </a:cubicBezTo>
                    <a:cubicBezTo>
                      <a:pt x="1590" y="1355"/>
                      <a:pt x="1605" y="1349"/>
                      <a:pt x="1613" y="1338"/>
                    </a:cubicBezTo>
                    <a:cubicBezTo>
                      <a:pt x="1620" y="1328"/>
                      <a:pt x="1631" y="1314"/>
                      <a:pt x="1631" y="1314"/>
                    </a:cubicBezTo>
                    <a:cubicBezTo>
                      <a:pt x="1631" y="1314"/>
                      <a:pt x="1633" y="1285"/>
                      <a:pt x="1641" y="1275"/>
                    </a:cubicBezTo>
                    <a:cubicBezTo>
                      <a:pt x="1648" y="1266"/>
                      <a:pt x="1682" y="1228"/>
                      <a:pt x="1695" y="1222"/>
                    </a:cubicBezTo>
                    <a:cubicBezTo>
                      <a:pt x="1707" y="1216"/>
                      <a:pt x="1709" y="1185"/>
                      <a:pt x="1709" y="1185"/>
                    </a:cubicBezTo>
                    <a:cubicBezTo>
                      <a:pt x="1709" y="1185"/>
                      <a:pt x="1732" y="1189"/>
                      <a:pt x="1741" y="1179"/>
                    </a:cubicBezTo>
                    <a:cubicBezTo>
                      <a:pt x="1750" y="1170"/>
                      <a:pt x="1797" y="1111"/>
                      <a:pt x="1800" y="1104"/>
                    </a:cubicBezTo>
                    <a:cubicBezTo>
                      <a:pt x="1804" y="1098"/>
                      <a:pt x="1803" y="1067"/>
                      <a:pt x="1813" y="1060"/>
                    </a:cubicBezTo>
                    <a:cubicBezTo>
                      <a:pt x="1822" y="1053"/>
                      <a:pt x="1864" y="971"/>
                      <a:pt x="1874" y="952"/>
                    </a:cubicBezTo>
                    <a:cubicBezTo>
                      <a:pt x="1884" y="933"/>
                      <a:pt x="1872" y="920"/>
                      <a:pt x="1871" y="907"/>
                    </a:cubicBezTo>
                    <a:cubicBezTo>
                      <a:pt x="1870" y="894"/>
                      <a:pt x="1880" y="873"/>
                      <a:pt x="1889" y="859"/>
                    </a:cubicBezTo>
                    <a:cubicBezTo>
                      <a:pt x="1898" y="845"/>
                      <a:pt x="1888" y="783"/>
                      <a:pt x="1888" y="783"/>
                    </a:cubicBezTo>
                    <a:lnTo>
                      <a:pt x="1869" y="774"/>
                    </a:lnTo>
                    <a:close/>
                    <a:moveTo>
                      <a:pt x="1347" y="1624"/>
                    </a:moveTo>
                    <a:cubicBezTo>
                      <a:pt x="1349" y="1631"/>
                      <a:pt x="1373" y="1619"/>
                      <a:pt x="1364" y="1612"/>
                    </a:cubicBezTo>
                    <a:cubicBezTo>
                      <a:pt x="1355" y="1605"/>
                      <a:pt x="1347" y="1624"/>
                      <a:pt x="1347" y="1624"/>
                    </a:cubicBezTo>
                    <a:close/>
                    <a:moveTo>
                      <a:pt x="1332" y="1632"/>
                    </a:moveTo>
                    <a:cubicBezTo>
                      <a:pt x="1323" y="1626"/>
                      <a:pt x="1312" y="1646"/>
                      <a:pt x="1312" y="1646"/>
                    </a:cubicBezTo>
                    <a:cubicBezTo>
                      <a:pt x="1312" y="1646"/>
                      <a:pt x="1308" y="1640"/>
                      <a:pt x="1304" y="1640"/>
                    </a:cubicBezTo>
                    <a:cubicBezTo>
                      <a:pt x="1300" y="1639"/>
                      <a:pt x="1277" y="1643"/>
                      <a:pt x="1277" y="1643"/>
                    </a:cubicBezTo>
                    <a:cubicBezTo>
                      <a:pt x="1274" y="1651"/>
                      <a:pt x="1274" y="1651"/>
                      <a:pt x="1274" y="1651"/>
                    </a:cubicBezTo>
                    <a:cubicBezTo>
                      <a:pt x="1261" y="1640"/>
                      <a:pt x="1261" y="1640"/>
                      <a:pt x="1261" y="1640"/>
                    </a:cubicBezTo>
                    <a:cubicBezTo>
                      <a:pt x="1236" y="1638"/>
                      <a:pt x="1236" y="1638"/>
                      <a:pt x="1236" y="1638"/>
                    </a:cubicBezTo>
                    <a:cubicBezTo>
                      <a:pt x="1221" y="1620"/>
                      <a:pt x="1221" y="1620"/>
                      <a:pt x="1221" y="1620"/>
                    </a:cubicBezTo>
                    <a:cubicBezTo>
                      <a:pt x="1221" y="1620"/>
                      <a:pt x="1216" y="1623"/>
                      <a:pt x="1210" y="1624"/>
                    </a:cubicBezTo>
                    <a:cubicBezTo>
                      <a:pt x="1205" y="1625"/>
                      <a:pt x="1188" y="1605"/>
                      <a:pt x="1188" y="1605"/>
                    </a:cubicBezTo>
                    <a:cubicBezTo>
                      <a:pt x="1184" y="1616"/>
                      <a:pt x="1184" y="1616"/>
                      <a:pt x="1184" y="1616"/>
                    </a:cubicBezTo>
                    <a:cubicBezTo>
                      <a:pt x="1188" y="1629"/>
                      <a:pt x="1188" y="1629"/>
                      <a:pt x="1188" y="1629"/>
                    </a:cubicBezTo>
                    <a:cubicBezTo>
                      <a:pt x="1188" y="1629"/>
                      <a:pt x="1189" y="1645"/>
                      <a:pt x="1187" y="1650"/>
                    </a:cubicBezTo>
                    <a:cubicBezTo>
                      <a:pt x="1185" y="1655"/>
                      <a:pt x="1179" y="1663"/>
                      <a:pt x="1185" y="1674"/>
                    </a:cubicBezTo>
                    <a:cubicBezTo>
                      <a:pt x="1191" y="1685"/>
                      <a:pt x="1184" y="1691"/>
                      <a:pt x="1176" y="1694"/>
                    </a:cubicBezTo>
                    <a:cubicBezTo>
                      <a:pt x="1167" y="1696"/>
                      <a:pt x="1160" y="1686"/>
                      <a:pt x="1160" y="1686"/>
                    </a:cubicBezTo>
                    <a:cubicBezTo>
                      <a:pt x="1160" y="1686"/>
                      <a:pt x="1156" y="1700"/>
                      <a:pt x="1155" y="1713"/>
                    </a:cubicBezTo>
                    <a:cubicBezTo>
                      <a:pt x="1154" y="1727"/>
                      <a:pt x="1166" y="1748"/>
                      <a:pt x="1166" y="1748"/>
                    </a:cubicBezTo>
                    <a:cubicBezTo>
                      <a:pt x="1181" y="1750"/>
                      <a:pt x="1181" y="1750"/>
                      <a:pt x="1181" y="1750"/>
                    </a:cubicBezTo>
                    <a:cubicBezTo>
                      <a:pt x="1168" y="1757"/>
                      <a:pt x="1168" y="1757"/>
                      <a:pt x="1168" y="1757"/>
                    </a:cubicBezTo>
                    <a:cubicBezTo>
                      <a:pt x="1173" y="1774"/>
                      <a:pt x="1173" y="1774"/>
                      <a:pt x="1173" y="1774"/>
                    </a:cubicBezTo>
                    <a:cubicBezTo>
                      <a:pt x="1173" y="1774"/>
                      <a:pt x="1185" y="1769"/>
                      <a:pt x="1191" y="1766"/>
                    </a:cubicBezTo>
                    <a:cubicBezTo>
                      <a:pt x="1198" y="1763"/>
                      <a:pt x="1203" y="1773"/>
                      <a:pt x="1214" y="1769"/>
                    </a:cubicBezTo>
                    <a:cubicBezTo>
                      <a:pt x="1225" y="1764"/>
                      <a:pt x="1232" y="1748"/>
                      <a:pt x="1239" y="1752"/>
                    </a:cubicBezTo>
                    <a:cubicBezTo>
                      <a:pt x="1247" y="1757"/>
                      <a:pt x="1236" y="1768"/>
                      <a:pt x="1236" y="1768"/>
                    </a:cubicBezTo>
                    <a:cubicBezTo>
                      <a:pt x="1247" y="1772"/>
                      <a:pt x="1247" y="1772"/>
                      <a:pt x="1247" y="1772"/>
                    </a:cubicBezTo>
                    <a:cubicBezTo>
                      <a:pt x="1247" y="1772"/>
                      <a:pt x="1268" y="1744"/>
                      <a:pt x="1277" y="1738"/>
                    </a:cubicBezTo>
                    <a:cubicBezTo>
                      <a:pt x="1285" y="1733"/>
                      <a:pt x="1268" y="1726"/>
                      <a:pt x="1268" y="1726"/>
                    </a:cubicBezTo>
                    <a:cubicBezTo>
                      <a:pt x="1282" y="1706"/>
                      <a:pt x="1282" y="1706"/>
                      <a:pt x="1282" y="1706"/>
                    </a:cubicBezTo>
                    <a:cubicBezTo>
                      <a:pt x="1282" y="1706"/>
                      <a:pt x="1292" y="1710"/>
                      <a:pt x="1303" y="1704"/>
                    </a:cubicBezTo>
                    <a:cubicBezTo>
                      <a:pt x="1314" y="1699"/>
                      <a:pt x="1305" y="1678"/>
                      <a:pt x="1315" y="1667"/>
                    </a:cubicBezTo>
                    <a:cubicBezTo>
                      <a:pt x="1326" y="1656"/>
                      <a:pt x="1340" y="1638"/>
                      <a:pt x="1332" y="1632"/>
                    </a:cubicBezTo>
                    <a:close/>
                    <a:moveTo>
                      <a:pt x="1269" y="162"/>
                    </a:moveTo>
                    <a:cubicBezTo>
                      <a:pt x="1263" y="162"/>
                      <a:pt x="1259" y="193"/>
                      <a:pt x="1259" y="193"/>
                    </a:cubicBezTo>
                    <a:cubicBezTo>
                      <a:pt x="1269" y="207"/>
                      <a:pt x="1290" y="195"/>
                      <a:pt x="1290" y="195"/>
                    </a:cubicBezTo>
                    <a:cubicBezTo>
                      <a:pt x="1286" y="186"/>
                      <a:pt x="1286" y="186"/>
                      <a:pt x="1286" y="186"/>
                    </a:cubicBezTo>
                    <a:cubicBezTo>
                      <a:pt x="1290" y="167"/>
                      <a:pt x="1290" y="167"/>
                      <a:pt x="1290" y="167"/>
                    </a:cubicBezTo>
                    <a:cubicBezTo>
                      <a:pt x="1290" y="167"/>
                      <a:pt x="1274" y="162"/>
                      <a:pt x="1269" y="162"/>
                    </a:cubicBezTo>
                    <a:close/>
                    <a:moveTo>
                      <a:pt x="1182" y="1554"/>
                    </a:moveTo>
                    <a:cubicBezTo>
                      <a:pt x="1175" y="1581"/>
                      <a:pt x="1175" y="1581"/>
                      <a:pt x="1175" y="1581"/>
                    </a:cubicBezTo>
                    <a:cubicBezTo>
                      <a:pt x="1209" y="1549"/>
                      <a:pt x="1209" y="1549"/>
                      <a:pt x="1209" y="1549"/>
                    </a:cubicBezTo>
                    <a:lnTo>
                      <a:pt x="1182" y="1554"/>
                    </a:lnTo>
                    <a:close/>
                    <a:moveTo>
                      <a:pt x="1357" y="1597"/>
                    </a:moveTo>
                    <a:cubicBezTo>
                      <a:pt x="1345" y="1572"/>
                      <a:pt x="1345" y="1572"/>
                      <a:pt x="1345" y="1572"/>
                    </a:cubicBezTo>
                    <a:cubicBezTo>
                      <a:pt x="1345" y="1572"/>
                      <a:pt x="1333" y="1579"/>
                      <a:pt x="1332" y="1587"/>
                    </a:cubicBezTo>
                    <a:cubicBezTo>
                      <a:pt x="1332" y="1594"/>
                      <a:pt x="1334" y="1597"/>
                      <a:pt x="1343" y="1600"/>
                    </a:cubicBezTo>
                    <a:cubicBezTo>
                      <a:pt x="1352" y="1603"/>
                      <a:pt x="1357" y="1597"/>
                      <a:pt x="1357" y="1597"/>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152" name="Freeform 339"/>
              <p:cNvSpPr>
                <a:spLocks/>
              </p:cNvSpPr>
              <p:nvPr/>
            </p:nvSpPr>
            <p:spPr bwMode="gray">
              <a:xfrm>
                <a:off x="8754155" y="714968"/>
                <a:ext cx="8110" cy="9203"/>
              </a:xfrm>
              <a:custGeom>
                <a:avLst/>
                <a:gdLst>
                  <a:gd name="T0" fmla="*/ 0 w 22"/>
                  <a:gd name="T1" fmla="*/ 15 h 25"/>
                  <a:gd name="T2" fmla="*/ 12 w 22"/>
                  <a:gd name="T3" fmla="*/ 22 h 25"/>
                  <a:gd name="T4" fmla="*/ 15 w 22"/>
                  <a:gd name="T5" fmla="*/ 9 h 25"/>
                  <a:gd name="T6" fmla="*/ 0 w 22"/>
                  <a:gd name="T7" fmla="*/ 15 h 25"/>
                </a:gdLst>
                <a:ahLst/>
                <a:cxnLst>
                  <a:cxn ang="0">
                    <a:pos x="T0" y="T1"/>
                  </a:cxn>
                  <a:cxn ang="0">
                    <a:pos x="T2" y="T3"/>
                  </a:cxn>
                  <a:cxn ang="0">
                    <a:pos x="T4" y="T5"/>
                  </a:cxn>
                  <a:cxn ang="0">
                    <a:pos x="T6" y="T7"/>
                  </a:cxn>
                </a:cxnLst>
                <a:rect l="0" t="0" r="r" b="b"/>
                <a:pathLst>
                  <a:path w="22" h="25">
                    <a:moveTo>
                      <a:pt x="0" y="15"/>
                    </a:moveTo>
                    <a:cubicBezTo>
                      <a:pt x="0" y="15"/>
                      <a:pt x="2" y="25"/>
                      <a:pt x="12" y="22"/>
                    </a:cubicBezTo>
                    <a:cubicBezTo>
                      <a:pt x="22" y="19"/>
                      <a:pt x="18" y="18"/>
                      <a:pt x="15" y="9"/>
                    </a:cubicBezTo>
                    <a:cubicBezTo>
                      <a:pt x="12" y="0"/>
                      <a:pt x="0" y="4"/>
                      <a:pt x="0" y="15"/>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154" name="Freeform 341"/>
              <p:cNvSpPr>
                <a:spLocks/>
              </p:cNvSpPr>
              <p:nvPr/>
            </p:nvSpPr>
            <p:spPr bwMode="gray">
              <a:xfrm>
                <a:off x="8635461" y="1558813"/>
                <a:ext cx="232084" cy="365926"/>
              </a:xfrm>
              <a:custGeom>
                <a:avLst/>
                <a:gdLst>
                  <a:gd name="T0" fmla="*/ 604 w 630"/>
                  <a:gd name="T1" fmla="*/ 869 h 993"/>
                  <a:gd name="T2" fmla="*/ 575 w 630"/>
                  <a:gd name="T3" fmla="*/ 854 h 993"/>
                  <a:gd name="T4" fmla="*/ 581 w 630"/>
                  <a:gd name="T5" fmla="*/ 821 h 993"/>
                  <a:gd name="T6" fmla="*/ 607 w 630"/>
                  <a:gd name="T7" fmla="*/ 835 h 993"/>
                  <a:gd name="T8" fmla="*/ 603 w 630"/>
                  <a:gd name="T9" fmla="*/ 799 h 993"/>
                  <a:gd name="T10" fmla="*/ 605 w 630"/>
                  <a:gd name="T11" fmla="*/ 744 h 993"/>
                  <a:gd name="T12" fmla="*/ 609 w 630"/>
                  <a:gd name="T13" fmla="*/ 694 h 993"/>
                  <a:gd name="T14" fmla="*/ 597 w 630"/>
                  <a:gd name="T15" fmla="*/ 632 h 993"/>
                  <a:gd name="T16" fmla="*/ 556 w 630"/>
                  <a:gd name="T17" fmla="*/ 590 h 993"/>
                  <a:gd name="T18" fmla="*/ 533 w 630"/>
                  <a:gd name="T19" fmla="*/ 591 h 993"/>
                  <a:gd name="T20" fmla="*/ 523 w 630"/>
                  <a:gd name="T21" fmla="*/ 562 h 993"/>
                  <a:gd name="T22" fmla="*/ 525 w 630"/>
                  <a:gd name="T23" fmla="*/ 507 h 993"/>
                  <a:gd name="T24" fmla="*/ 449 w 630"/>
                  <a:gd name="T25" fmla="*/ 541 h 993"/>
                  <a:gd name="T26" fmla="*/ 399 w 630"/>
                  <a:gd name="T27" fmla="*/ 509 h 993"/>
                  <a:gd name="T28" fmla="*/ 391 w 630"/>
                  <a:gd name="T29" fmla="*/ 465 h 993"/>
                  <a:gd name="T30" fmla="*/ 371 w 630"/>
                  <a:gd name="T31" fmla="*/ 420 h 993"/>
                  <a:gd name="T32" fmla="*/ 371 w 630"/>
                  <a:gd name="T33" fmla="*/ 396 h 993"/>
                  <a:gd name="T34" fmla="*/ 368 w 630"/>
                  <a:gd name="T35" fmla="*/ 370 h 993"/>
                  <a:gd name="T36" fmla="*/ 389 w 630"/>
                  <a:gd name="T37" fmla="*/ 331 h 993"/>
                  <a:gd name="T38" fmla="*/ 403 w 630"/>
                  <a:gd name="T39" fmla="*/ 277 h 993"/>
                  <a:gd name="T40" fmla="*/ 422 w 630"/>
                  <a:gd name="T41" fmla="*/ 265 h 993"/>
                  <a:gd name="T42" fmla="*/ 471 w 630"/>
                  <a:gd name="T43" fmla="*/ 244 h 993"/>
                  <a:gd name="T44" fmla="*/ 492 w 630"/>
                  <a:gd name="T45" fmla="*/ 240 h 993"/>
                  <a:gd name="T46" fmla="*/ 527 w 630"/>
                  <a:gd name="T47" fmla="*/ 236 h 993"/>
                  <a:gd name="T48" fmla="*/ 543 w 630"/>
                  <a:gd name="T49" fmla="*/ 227 h 993"/>
                  <a:gd name="T50" fmla="*/ 526 w 630"/>
                  <a:gd name="T51" fmla="*/ 207 h 993"/>
                  <a:gd name="T52" fmla="*/ 520 w 630"/>
                  <a:gd name="T53" fmla="*/ 171 h 993"/>
                  <a:gd name="T54" fmla="*/ 505 w 630"/>
                  <a:gd name="T55" fmla="*/ 135 h 993"/>
                  <a:gd name="T56" fmla="*/ 472 w 630"/>
                  <a:gd name="T57" fmla="*/ 130 h 993"/>
                  <a:gd name="T58" fmla="*/ 434 w 630"/>
                  <a:gd name="T59" fmla="*/ 138 h 993"/>
                  <a:gd name="T60" fmla="*/ 388 w 630"/>
                  <a:gd name="T61" fmla="*/ 106 h 993"/>
                  <a:gd name="T62" fmla="*/ 364 w 630"/>
                  <a:gd name="T63" fmla="*/ 73 h 993"/>
                  <a:gd name="T64" fmla="*/ 343 w 630"/>
                  <a:gd name="T65" fmla="*/ 57 h 993"/>
                  <a:gd name="T66" fmla="*/ 327 w 630"/>
                  <a:gd name="T67" fmla="*/ 33 h 993"/>
                  <a:gd name="T68" fmla="*/ 264 w 630"/>
                  <a:gd name="T69" fmla="*/ 0 h 993"/>
                  <a:gd name="T70" fmla="*/ 278 w 630"/>
                  <a:gd name="T71" fmla="*/ 1 h 993"/>
                  <a:gd name="T72" fmla="*/ 284 w 630"/>
                  <a:gd name="T73" fmla="*/ 31 h 993"/>
                  <a:gd name="T74" fmla="*/ 277 w 630"/>
                  <a:gd name="T75" fmla="*/ 58 h 993"/>
                  <a:gd name="T76" fmla="*/ 218 w 630"/>
                  <a:gd name="T77" fmla="*/ 143 h 993"/>
                  <a:gd name="T78" fmla="*/ 147 w 630"/>
                  <a:gd name="T79" fmla="*/ 186 h 993"/>
                  <a:gd name="T80" fmla="*/ 142 w 630"/>
                  <a:gd name="T81" fmla="*/ 201 h 993"/>
                  <a:gd name="T82" fmla="*/ 128 w 630"/>
                  <a:gd name="T83" fmla="*/ 252 h 993"/>
                  <a:gd name="T84" fmla="*/ 103 w 630"/>
                  <a:gd name="T85" fmla="*/ 270 h 993"/>
                  <a:gd name="T86" fmla="*/ 69 w 630"/>
                  <a:gd name="T87" fmla="*/ 243 h 993"/>
                  <a:gd name="T88" fmla="*/ 40 w 630"/>
                  <a:gd name="T89" fmla="*/ 246 h 993"/>
                  <a:gd name="T90" fmla="*/ 37 w 630"/>
                  <a:gd name="T91" fmla="*/ 224 h 993"/>
                  <a:gd name="T92" fmla="*/ 43 w 630"/>
                  <a:gd name="T93" fmla="*/ 188 h 993"/>
                  <a:gd name="T94" fmla="*/ 0 w 630"/>
                  <a:gd name="T95" fmla="*/ 254 h 993"/>
                  <a:gd name="T96" fmla="*/ 9 w 630"/>
                  <a:gd name="T97" fmla="*/ 282 h 993"/>
                  <a:gd name="T98" fmla="*/ 8 w 630"/>
                  <a:gd name="T99" fmla="*/ 331 h 993"/>
                  <a:gd name="T100" fmla="*/ 85 w 630"/>
                  <a:gd name="T101" fmla="*/ 394 h 993"/>
                  <a:gd name="T102" fmla="*/ 126 w 630"/>
                  <a:gd name="T103" fmla="*/ 462 h 993"/>
                  <a:gd name="T104" fmla="*/ 169 w 630"/>
                  <a:gd name="T105" fmla="*/ 547 h 993"/>
                  <a:gd name="T106" fmla="*/ 214 w 630"/>
                  <a:gd name="T107" fmla="*/ 622 h 993"/>
                  <a:gd name="T108" fmla="*/ 267 w 630"/>
                  <a:gd name="T109" fmla="*/ 715 h 993"/>
                  <a:gd name="T110" fmla="*/ 304 w 630"/>
                  <a:gd name="T111" fmla="*/ 803 h 993"/>
                  <a:gd name="T112" fmla="*/ 400 w 630"/>
                  <a:gd name="T113" fmla="*/ 869 h 993"/>
                  <a:gd name="T114" fmla="*/ 516 w 630"/>
                  <a:gd name="T115" fmla="*/ 939 h 993"/>
                  <a:gd name="T116" fmla="*/ 540 w 630"/>
                  <a:gd name="T117" fmla="*/ 968 h 993"/>
                  <a:gd name="T118" fmla="*/ 574 w 630"/>
                  <a:gd name="T119" fmla="*/ 993 h 993"/>
                  <a:gd name="T120" fmla="*/ 596 w 630"/>
                  <a:gd name="T121" fmla="*/ 954 h 993"/>
                  <a:gd name="T122" fmla="*/ 601 w 630"/>
                  <a:gd name="T123" fmla="*/ 929 h 993"/>
                  <a:gd name="T124" fmla="*/ 630 w 630"/>
                  <a:gd name="T125" fmla="*/ 889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0" h="993">
                    <a:moveTo>
                      <a:pt x="622" y="880"/>
                    </a:moveTo>
                    <a:cubicBezTo>
                      <a:pt x="622" y="880"/>
                      <a:pt x="612" y="873"/>
                      <a:pt x="604" y="869"/>
                    </a:cubicBezTo>
                    <a:cubicBezTo>
                      <a:pt x="596" y="865"/>
                      <a:pt x="593" y="857"/>
                      <a:pt x="593" y="857"/>
                    </a:cubicBezTo>
                    <a:cubicBezTo>
                      <a:pt x="593" y="857"/>
                      <a:pt x="579" y="859"/>
                      <a:pt x="575" y="854"/>
                    </a:cubicBezTo>
                    <a:cubicBezTo>
                      <a:pt x="580" y="840"/>
                      <a:pt x="580" y="840"/>
                      <a:pt x="580" y="840"/>
                    </a:cubicBezTo>
                    <a:cubicBezTo>
                      <a:pt x="580" y="840"/>
                      <a:pt x="576" y="825"/>
                      <a:pt x="581" y="821"/>
                    </a:cubicBezTo>
                    <a:cubicBezTo>
                      <a:pt x="584" y="818"/>
                      <a:pt x="598" y="830"/>
                      <a:pt x="607" y="838"/>
                    </a:cubicBezTo>
                    <a:cubicBezTo>
                      <a:pt x="607" y="836"/>
                      <a:pt x="607" y="835"/>
                      <a:pt x="607" y="835"/>
                    </a:cubicBezTo>
                    <a:cubicBezTo>
                      <a:pt x="612" y="824"/>
                      <a:pt x="612" y="824"/>
                      <a:pt x="612" y="824"/>
                    </a:cubicBezTo>
                    <a:cubicBezTo>
                      <a:pt x="612" y="824"/>
                      <a:pt x="604" y="813"/>
                      <a:pt x="603" y="799"/>
                    </a:cubicBezTo>
                    <a:cubicBezTo>
                      <a:pt x="601" y="784"/>
                      <a:pt x="616" y="776"/>
                      <a:pt x="620" y="766"/>
                    </a:cubicBezTo>
                    <a:cubicBezTo>
                      <a:pt x="624" y="757"/>
                      <a:pt x="605" y="744"/>
                      <a:pt x="605" y="744"/>
                    </a:cubicBezTo>
                    <a:cubicBezTo>
                      <a:pt x="618" y="724"/>
                      <a:pt x="618" y="724"/>
                      <a:pt x="618" y="724"/>
                    </a:cubicBezTo>
                    <a:cubicBezTo>
                      <a:pt x="609" y="694"/>
                      <a:pt x="609" y="694"/>
                      <a:pt x="609" y="694"/>
                    </a:cubicBezTo>
                    <a:cubicBezTo>
                      <a:pt x="609" y="694"/>
                      <a:pt x="619" y="683"/>
                      <a:pt x="620" y="677"/>
                    </a:cubicBezTo>
                    <a:cubicBezTo>
                      <a:pt x="622" y="670"/>
                      <a:pt x="612" y="645"/>
                      <a:pt x="597" y="632"/>
                    </a:cubicBezTo>
                    <a:cubicBezTo>
                      <a:pt x="586" y="621"/>
                      <a:pt x="579" y="600"/>
                      <a:pt x="577" y="591"/>
                    </a:cubicBezTo>
                    <a:cubicBezTo>
                      <a:pt x="568" y="590"/>
                      <a:pt x="560" y="590"/>
                      <a:pt x="556" y="590"/>
                    </a:cubicBezTo>
                    <a:cubicBezTo>
                      <a:pt x="545" y="590"/>
                      <a:pt x="549" y="599"/>
                      <a:pt x="541" y="599"/>
                    </a:cubicBezTo>
                    <a:cubicBezTo>
                      <a:pt x="533" y="599"/>
                      <a:pt x="533" y="591"/>
                      <a:pt x="533" y="591"/>
                    </a:cubicBezTo>
                    <a:cubicBezTo>
                      <a:pt x="526" y="592"/>
                      <a:pt x="526" y="592"/>
                      <a:pt x="526" y="592"/>
                    </a:cubicBezTo>
                    <a:cubicBezTo>
                      <a:pt x="526" y="592"/>
                      <a:pt x="525" y="572"/>
                      <a:pt x="523" y="562"/>
                    </a:cubicBezTo>
                    <a:cubicBezTo>
                      <a:pt x="521" y="552"/>
                      <a:pt x="526" y="538"/>
                      <a:pt x="528" y="534"/>
                    </a:cubicBezTo>
                    <a:cubicBezTo>
                      <a:pt x="530" y="530"/>
                      <a:pt x="525" y="507"/>
                      <a:pt x="525" y="507"/>
                    </a:cubicBezTo>
                    <a:cubicBezTo>
                      <a:pt x="491" y="537"/>
                      <a:pt x="491" y="537"/>
                      <a:pt x="491" y="537"/>
                    </a:cubicBezTo>
                    <a:cubicBezTo>
                      <a:pt x="449" y="541"/>
                      <a:pt x="449" y="541"/>
                      <a:pt x="449" y="541"/>
                    </a:cubicBezTo>
                    <a:cubicBezTo>
                      <a:pt x="449" y="541"/>
                      <a:pt x="441" y="522"/>
                      <a:pt x="438" y="515"/>
                    </a:cubicBezTo>
                    <a:cubicBezTo>
                      <a:pt x="435" y="508"/>
                      <a:pt x="399" y="509"/>
                      <a:pt x="399" y="509"/>
                    </a:cubicBezTo>
                    <a:cubicBezTo>
                      <a:pt x="399" y="509"/>
                      <a:pt x="414" y="496"/>
                      <a:pt x="416" y="491"/>
                    </a:cubicBezTo>
                    <a:cubicBezTo>
                      <a:pt x="418" y="486"/>
                      <a:pt x="396" y="471"/>
                      <a:pt x="391" y="465"/>
                    </a:cubicBezTo>
                    <a:cubicBezTo>
                      <a:pt x="386" y="459"/>
                      <a:pt x="373" y="438"/>
                      <a:pt x="373" y="438"/>
                    </a:cubicBezTo>
                    <a:cubicBezTo>
                      <a:pt x="371" y="420"/>
                      <a:pt x="371" y="420"/>
                      <a:pt x="371" y="420"/>
                    </a:cubicBezTo>
                    <a:cubicBezTo>
                      <a:pt x="371" y="420"/>
                      <a:pt x="356" y="414"/>
                      <a:pt x="356" y="409"/>
                    </a:cubicBezTo>
                    <a:cubicBezTo>
                      <a:pt x="356" y="404"/>
                      <a:pt x="371" y="396"/>
                      <a:pt x="371" y="396"/>
                    </a:cubicBezTo>
                    <a:cubicBezTo>
                      <a:pt x="365" y="392"/>
                      <a:pt x="365" y="392"/>
                      <a:pt x="365" y="392"/>
                    </a:cubicBezTo>
                    <a:cubicBezTo>
                      <a:pt x="365" y="392"/>
                      <a:pt x="360" y="378"/>
                      <a:pt x="368" y="370"/>
                    </a:cubicBezTo>
                    <a:cubicBezTo>
                      <a:pt x="376" y="362"/>
                      <a:pt x="389" y="345"/>
                      <a:pt x="395" y="354"/>
                    </a:cubicBezTo>
                    <a:cubicBezTo>
                      <a:pt x="401" y="363"/>
                      <a:pt x="391" y="338"/>
                      <a:pt x="389" y="331"/>
                    </a:cubicBezTo>
                    <a:cubicBezTo>
                      <a:pt x="387" y="324"/>
                      <a:pt x="402" y="315"/>
                      <a:pt x="402" y="315"/>
                    </a:cubicBezTo>
                    <a:cubicBezTo>
                      <a:pt x="403" y="277"/>
                      <a:pt x="403" y="277"/>
                      <a:pt x="403" y="277"/>
                    </a:cubicBezTo>
                    <a:cubicBezTo>
                      <a:pt x="419" y="277"/>
                      <a:pt x="419" y="277"/>
                      <a:pt x="419" y="277"/>
                    </a:cubicBezTo>
                    <a:cubicBezTo>
                      <a:pt x="419" y="277"/>
                      <a:pt x="420" y="269"/>
                      <a:pt x="422" y="265"/>
                    </a:cubicBezTo>
                    <a:cubicBezTo>
                      <a:pt x="424" y="261"/>
                      <a:pt x="450" y="244"/>
                      <a:pt x="450" y="244"/>
                    </a:cubicBezTo>
                    <a:cubicBezTo>
                      <a:pt x="471" y="244"/>
                      <a:pt x="471" y="244"/>
                      <a:pt x="471" y="244"/>
                    </a:cubicBezTo>
                    <a:cubicBezTo>
                      <a:pt x="473" y="237"/>
                      <a:pt x="473" y="237"/>
                      <a:pt x="473" y="237"/>
                    </a:cubicBezTo>
                    <a:cubicBezTo>
                      <a:pt x="492" y="240"/>
                      <a:pt x="492" y="240"/>
                      <a:pt x="492" y="240"/>
                    </a:cubicBezTo>
                    <a:cubicBezTo>
                      <a:pt x="492" y="240"/>
                      <a:pt x="503" y="225"/>
                      <a:pt x="513" y="224"/>
                    </a:cubicBezTo>
                    <a:cubicBezTo>
                      <a:pt x="523" y="223"/>
                      <a:pt x="527" y="236"/>
                      <a:pt x="527" y="236"/>
                    </a:cubicBezTo>
                    <a:cubicBezTo>
                      <a:pt x="527" y="236"/>
                      <a:pt x="534" y="239"/>
                      <a:pt x="539" y="236"/>
                    </a:cubicBezTo>
                    <a:cubicBezTo>
                      <a:pt x="541" y="235"/>
                      <a:pt x="542" y="231"/>
                      <a:pt x="543" y="227"/>
                    </a:cubicBezTo>
                    <a:cubicBezTo>
                      <a:pt x="532" y="223"/>
                      <a:pt x="532" y="223"/>
                      <a:pt x="532" y="223"/>
                    </a:cubicBezTo>
                    <a:cubicBezTo>
                      <a:pt x="526" y="207"/>
                      <a:pt x="526" y="207"/>
                      <a:pt x="526" y="207"/>
                    </a:cubicBezTo>
                    <a:cubicBezTo>
                      <a:pt x="526" y="207"/>
                      <a:pt x="512" y="212"/>
                      <a:pt x="509" y="206"/>
                    </a:cubicBezTo>
                    <a:cubicBezTo>
                      <a:pt x="506" y="201"/>
                      <a:pt x="515" y="171"/>
                      <a:pt x="520" y="171"/>
                    </a:cubicBezTo>
                    <a:cubicBezTo>
                      <a:pt x="525" y="171"/>
                      <a:pt x="533" y="163"/>
                      <a:pt x="533" y="148"/>
                    </a:cubicBezTo>
                    <a:cubicBezTo>
                      <a:pt x="533" y="134"/>
                      <a:pt x="505" y="135"/>
                      <a:pt x="505" y="135"/>
                    </a:cubicBezTo>
                    <a:cubicBezTo>
                      <a:pt x="505" y="135"/>
                      <a:pt x="497" y="123"/>
                      <a:pt x="493" y="122"/>
                    </a:cubicBezTo>
                    <a:cubicBezTo>
                      <a:pt x="489" y="121"/>
                      <a:pt x="481" y="130"/>
                      <a:pt x="472" y="130"/>
                    </a:cubicBezTo>
                    <a:cubicBezTo>
                      <a:pt x="464" y="130"/>
                      <a:pt x="463" y="123"/>
                      <a:pt x="449" y="120"/>
                    </a:cubicBezTo>
                    <a:cubicBezTo>
                      <a:pt x="435" y="117"/>
                      <a:pt x="434" y="138"/>
                      <a:pt x="434" y="138"/>
                    </a:cubicBezTo>
                    <a:cubicBezTo>
                      <a:pt x="434" y="138"/>
                      <a:pt x="412" y="138"/>
                      <a:pt x="393" y="133"/>
                    </a:cubicBezTo>
                    <a:cubicBezTo>
                      <a:pt x="374" y="128"/>
                      <a:pt x="389" y="113"/>
                      <a:pt x="388" y="106"/>
                    </a:cubicBezTo>
                    <a:cubicBezTo>
                      <a:pt x="387" y="98"/>
                      <a:pt x="369" y="97"/>
                      <a:pt x="369" y="97"/>
                    </a:cubicBezTo>
                    <a:cubicBezTo>
                      <a:pt x="369" y="97"/>
                      <a:pt x="367" y="79"/>
                      <a:pt x="364" y="73"/>
                    </a:cubicBezTo>
                    <a:cubicBezTo>
                      <a:pt x="362" y="67"/>
                      <a:pt x="354" y="70"/>
                      <a:pt x="354" y="70"/>
                    </a:cubicBezTo>
                    <a:cubicBezTo>
                      <a:pt x="343" y="57"/>
                      <a:pt x="343" y="57"/>
                      <a:pt x="343" y="57"/>
                    </a:cubicBezTo>
                    <a:cubicBezTo>
                      <a:pt x="335" y="57"/>
                      <a:pt x="335" y="57"/>
                      <a:pt x="335" y="57"/>
                    </a:cubicBezTo>
                    <a:cubicBezTo>
                      <a:pt x="327" y="33"/>
                      <a:pt x="327" y="33"/>
                      <a:pt x="327" y="33"/>
                    </a:cubicBezTo>
                    <a:cubicBezTo>
                      <a:pt x="327" y="33"/>
                      <a:pt x="297" y="9"/>
                      <a:pt x="290" y="5"/>
                    </a:cubicBezTo>
                    <a:cubicBezTo>
                      <a:pt x="284" y="1"/>
                      <a:pt x="274" y="1"/>
                      <a:pt x="264" y="0"/>
                    </a:cubicBezTo>
                    <a:cubicBezTo>
                      <a:pt x="264" y="0"/>
                      <a:pt x="264" y="0"/>
                      <a:pt x="264" y="0"/>
                    </a:cubicBezTo>
                    <a:cubicBezTo>
                      <a:pt x="269" y="0"/>
                      <a:pt x="273" y="1"/>
                      <a:pt x="278" y="1"/>
                    </a:cubicBezTo>
                    <a:cubicBezTo>
                      <a:pt x="279" y="19"/>
                      <a:pt x="268" y="19"/>
                      <a:pt x="268" y="19"/>
                    </a:cubicBezTo>
                    <a:cubicBezTo>
                      <a:pt x="284" y="31"/>
                      <a:pt x="284" y="31"/>
                      <a:pt x="284" y="31"/>
                    </a:cubicBezTo>
                    <a:cubicBezTo>
                      <a:pt x="287" y="53"/>
                      <a:pt x="287" y="53"/>
                      <a:pt x="287" y="53"/>
                    </a:cubicBezTo>
                    <a:cubicBezTo>
                      <a:pt x="277" y="58"/>
                      <a:pt x="277" y="58"/>
                      <a:pt x="277" y="58"/>
                    </a:cubicBezTo>
                    <a:cubicBezTo>
                      <a:pt x="269" y="87"/>
                      <a:pt x="269" y="87"/>
                      <a:pt x="269" y="87"/>
                    </a:cubicBezTo>
                    <a:cubicBezTo>
                      <a:pt x="269" y="87"/>
                      <a:pt x="241" y="128"/>
                      <a:pt x="218" y="143"/>
                    </a:cubicBezTo>
                    <a:cubicBezTo>
                      <a:pt x="195" y="157"/>
                      <a:pt x="174" y="157"/>
                      <a:pt x="161" y="168"/>
                    </a:cubicBezTo>
                    <a:cubicBezTo>
                      <a:pt x="147" y="179"/>
                      <a:pt x="147" y="186"/>
                      <a:pt x="147" y="186"/>
                    </a:cubicBezTo>
                    <a:cubicBezTo>
                      <a:pt x="139" y="189"/>
                      <a:pt x="139" y="189"/>
                      <a:pt x="139" y="189"/>
                    </a:cubicBezTo>
                    <a:cubicBezTo>
                      <a:pt x="142" y="201"/>
                      <a:pt x="142" y="201"/>
                      <a:pt x="142" y="201"/>
                    </a:cubicBezTo>
                    <a:cubicBezTo>
                      <a:pt x="142" y="201"/>
                      <a:pt x="134" y="206"/>
                      <a:pt x="132" y="216"/>
                    </a:cubicBezTo>
                    <a:cubicBezTo>
                      <a:pt x="131" y="225"/>
                      <a:pt x="128" y="252"/>
                      <a:pt x="128" y="252"/>
                    </a:cubicBezTo>
                    <a:cubicBezTo>
                      <a:pt x="128" y="252"/>
                      <a:pt x="119" y="254"/>
                      <a:pt x="115" y="256"/>
                    </a:cubicBezTo>
                    <a:cubicBezTo>
                      <a:pt x="111" y="259"/>
                      <a:pt x="116" y="270"/>
                      <a:pt x="103" y="270"/>
                    </a:cubicBezTo>
                    <a:cubicBezTo>
                      <a:pt x="89" y="270"/>
                      <a:pt x="93" y="246"/>
                      <a:pt x="88" y="241"/>
                    </a:cubicBezTo>
                    <a:cubicBezTo>
                      <a:pt x="82" y="237"/>
                      <a:pt x="69" y="243"/>
                      <a:pt x="69" y="243"/>
                    </a:cubicBezTo>
                    <a:cubicBezTo>
                      <a:pt x="60" y="232"/>
                      <a:pt x="60" y="232"/>
                      <a:pt x="60" y="232"/>
                    </a:cubicBezTo>
                    <a:cubicBezTo>
                      <a:pt x="60" y="232"/>
                      <a:pt x="50" y="250"/>
                      <a:pt x="40" y="246"/>
                    </a:cubicBezTo>
                    <a:cubicBezTo>
                      <a:pt x="31" y="241"/>
                      <a:pt x="47" y="232"/>
                      <a:pt x="47" y="232"/>
                    </a:cubicBezTo>
                    <a:cubicBezTo>
                      <a:pt x="37" y="224"/>
                      <a:pt x="37" y="224"/>
                      <a:pt x="37" y="224"/>
                    </a:cubicBezTo>
                    <a:cubicBezTo>
                      <a:pt x="37" y="224"/>
                      <a:pt x="50" y="212"/>
                      <a:pt x="58" y="203"/>
                    </a:cubicBezTo>
                    <a:cubicBezTo>
                      <a:pt x="67" y="194"/>
                      <a:pt x="43" y="188"/>
                      <a:pt x="43" y="188"/>
                    </a:cubicBezTo>
                    <a:cubicBezTo>
                      <a:pt x="43" y="188"/>
                      <a:pt x="17" y="216"/>
                      <a:pt x="9" y="223"/>
                    </a:cubicBezTo>
                    <a:cubicBezTo>
                      <a:pt x="1" y="230"/>
                      <a:pt x="0" y="241"/>
                      <a:pt x="0" y="254"/>
                    </a:cubicBezTo>
                    <a:cubicBezTo>
                      <a:pt x="0" y="267"/>
                      <a:pt x="12" y="264"/>
                      <a:pt x="12" y="264"/>
                    </a:cubicBezTo>
                    <a:cubicBezTo>
                      <a:pt x="9" y="282"/>
                      <a:pt x="9" y="282"/>
                      <a:pt x="9" y="282"/>
                    </a:cubicBezTo>
                    <a:cubicBezTo>
                      <a:pt x="9" y="282"/>
                      <a:pt x="26" y="292"/>
                      <a:pt x="27" y="304"/>
                    </a:cubicBezTo>
                    <a:cubicBezTo>
                      <a:pt x="28" y="316"/>
                      <a:pt x="8" y="317"/>
                      <a:pt x="8" y="331"/>
                    </a:cubicBezTo>
                    <a:cubicBezTo>
                      <a:pt x="8" y="345"/>
                      <a:pt x="42" y="347"/>
                      <a:pt x="51" y="352"/>
                    </a:cubicBezTo>
                    <a:cubicBezTo>
                      <a:pt x="59" y="357"/>
                      <a:pt x="82" y="389"/>
                      <a:pt x="85" y="394"/>
                    </a:cubicBezTo>
                    <a:cubicBezTo>
                      <a:pt x="87" y="398"/>
                      <a:pt x="99" y="418"/>
                      <a:pt x="99" y="424"/>
                    </a:cubicBezTo>
                    <a:cubicBezTo>
                      <a:pt x="99" y="430"/>
                      <a:pt x="123" y="456"/>
                      <a:pt x="126" y="462"/>
                    </a:cubicBezTo>
                    <a:cubicBezTo>
                      <a:pt x="130" y="468"/>
                      <a:pt x="164" y="522"/>
                      <a:pt x="164" y="522"/>
                    </a:cubicBezTo>
                    <a:cubicBezTo>
                      <a:pt x="169" y="547"/>
                      <a:pt x="169" y="547"/>
                      <a:pt x="169" y="547"/>
                    </a:cubicBezTo>
                    <a:cubicBezTo>
                      <a:pt x="169" y="547"/>
                      <a:pt x="197" y="602"/>
                      <a:pt x="197" y="609"/>
                    </a:cubicBezTo>
                    <a:cubicBezTo>
                      <a:pt x="197" y="616"/>
                      <a:pt x="205" y="616"/>
                      <a:pt x="214" y="622"/>
                    </a:cubicBezTo>
                    <a:cubicBezTo>
                      <a:pt x="222" y="628"/>
                      <a:pt x="218" y="635"/>
                      <a:pt x="220" y="647"/>
                    </a:cubicBezTo>
                    <a:cubicBezTo>
                      <a:pt x="221" y="658"/>
                      <a:pt x="255" y="699"/>
                      <a:pt x="267" y="715"/>
                    </a:cubicBezTo>
                    <a:cubicBezTo>
                      <a:pt x="279" y="732"/>
                      <a:pt x="270" y="754"/>
                      <a:pt x="270" y="762"/>
                    </a:cubicBezTo>
                    <a:cubicBezTo>
                      <a:pt x="270" y="771"/>
                      <a:pt x="293" y="796"/>
                      <a:pt x="304" y="803"/>
                    </a:cubicBezTo>
                    <a:cubicBezTo>
                      <a:pt x="314" y="810"/>
                      <a:pt x="324" y="826"/>
                      <a:pt x="332" y="835"/>
                    </a:cubicBezTo>
                    <a:cubicBezTo>
                      <a:pt x="340" y="843"/>
                      <a:pt x="386" y="861"/>
                      <a:pt x="400" y="869"/>
                    </a:cubicBezTo>
                    <a:cubicBezTo>
                      <a:pt x="415" y="877"/>
                      <a:pt x="442" y="883"/>
                      <a:pt x="463" y="901"/>
                    </a:cubicBezTo>
                    <a:cubicBezTo>
                      <a:pt x="484" y="919"/>
                      <a:pt x="516" y="939"/>
                      <a:pt x="516" y="939"/>
                    </a:cubicBezTo>
                    <a:cubicBezTo>
                      <a:pt x="522" y="954"/>
                      <a:pt x="522" y="954"/>
                      <a:pt x="522" y="954"/>
                    </a:cubicBezTo>
                    <a:cubicBezTo>
                      <a:pt x="522" y="954"/>
                      <a:pt x="533" y="962"/>
                      <a:pt x="540" y="968"/>
                    </a:cubicBezTo>
                    <a:cubicBezTo>
                      <a:pt x="547" y="974"/>
                      <a:pt x="574" y="992"/>
                      <a:pt x="574" y="992"/>
                    </a:cubicBezTo>
                    <a:cubicBezTo>
                      <a:pt x="574" y="993"/>
                      <a:pt x="574" y="993"/>
                      <a:pt x="574" y="993"/>
                    </a:cubicBezTo>
                    <a:cubicBezTo>
                      <a:pt x="580" y="989"/>
                      <a:pt x="589" y="983"/>
                      <a:pt x="596" y="977"/>
                    </a:cubicBezTo>
                    <a:cubicBezTo>
                      <a:pt x="608" y="968"/>
                      <a:pt x="596" y="954"/>
                      <a:pt x="596" y="954"/>
                    </a:cubicBezTo>
                    <a:cubicBezTo>
                      <a:pt x="608" y="946"/>
                      <a:pt x="608" y="946"/>
                      <a:pt x="608" y="946"/>
                    </a:cubicBezTo>
                    <a:cubicBezTo>
                      <a:pt x="601" y="929"/>
                      <a:pt x="601" y="929"/>
                      <a:pt x="601" y="929"/>
                    </a:cubicBezTo>
                    <a:cubicBezTo>
                      <a:pt x="601" y="929"/>
                      <a:pt x="611" y="919"/>
                      <a:pt x="620" y="912"/>
                    </a:cubicBezTo>
                    <a:cubicBezTo>
                      <a:pt x="626" y="908"/>
                      <a:pt x="629" y="897"/>
                      <a:pt x="630" y="889"/>
                    </a:cubicBezTo>
                    <a:lnTo>
                      <a:pt x="622" y="880"/>
                    </a:ln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155" name="Freeform 342"/>
              <p:cNvSpPr>
                <a:spLocks noEditPoints="1"/>
              </p:cNvSpPr>
              <p:nvPr/>
            </p:nvSpPr>
            <p:spPr bwMode="gray">
              <a:xfrm>
                <a:off x="8844773" y="1750354"/>
                <a:ext cx="222570" cy="262356"/>
              </a:xfrm>
              <a:custGeom>
                <a:avLst/>
                <a:gdLst>
                  <a:gd name="T0" fmla="*/ 1 w 604"/>
                  <a:gd name="T1" fmla="*/ 70 h 712"/>
                  <a:gd name="T2" fmla="*/ 599 w 604"/>
                  <a:gd name="T3" fmla="*/ 500 h 712"/>
                  <a:gd name="T4" fmla="*/ 584 w 604"/>
                  <a:gd name="T5" fmla="*/ 421 h 712"/>
                  <a:gd name="T6" fmla="*/ 561 w 604"/>
                  <a:gd name="T7" fmla="*/ 361 h 712"/>
                  <a:gd name="T8" fmla="*/ 468 w 604"/>
                  <a:gd name="T9" fmla="*/ 314 h 712"/>
                  <a:gd name="T10" fmla="*/ 463 w 604"/>
                  <a:gd name="T11" fmla="*/ 290 h 712"/>
                  <a:gd name="T12" fmla="*/ 450 w 604"/>
                  <a:gd name="T13" fmla="*/ 250 h 712"/>
                  <a:gd name="T14" fmla="*/ 418 w 604"/>
                  <a:gd name="T15" fmla="*/ 209 h 712"/>
                  <a:gd name="T16" fmla="*/ 367 w 604"/>
                  <a:gd name="T17" fmla="*/ 190 h 712"/>
                  <a:gd name="T18" fmla="*/ 320 w 604"/>
                  <a:gd name="T19" fmla="*/ 163 h 712"/>
                  <a:gd name="T20" fmla="*/ 290 w 604"/>
                  <a:gd name="T21" fmla="*/ 152 h 712"/>
                  <a:gd name="T22" fmla="*/ 258 w 604"/>
                  <a:gd name="T23" fmla="*/ 153 h 712"/>
                  <a:gd name="T24" fmla="*/ 230 w 604"/>
                  <a:gd name="T25" fmla="*/ 130 h 712"/>
                  <a:gd name="T26" fmla="*/ 210 w 604"/>
                  <a:gd name="T27" fmla="*/ 97 h 712"/>
                  <a:gd name="T28" fmla="*/ 200 w 604"/>
                  <a:gd name="T29" fmla="*/ 52 h 712"/>
                  <a:gd name="T30" fmla="*/ 211 w 604"/>
                  <a:gd name="T31" fmla="*/ 4 h 712"/>
                  <a:gd name="T32" fmla="*/ 183 w 604"/>
                  <a:gd name="T33" fmla="*/ 6 h 712"/>
                  <a:gd name="T34" fmla="*/ 151 w 604"/>
                  <a:gd name="T35" fmla="*/ 13 h 712"/>
                  <a:gd name="T36" fmla="*/ 104 w 604"/>
                  <a:gd name="T37" fmla="*/ 38 h 712"/>
                  <a:gd name="T38" fmla="*/ 76 w 604"/>
                  <a:gd name="T39" fmla="*/ 57 h 712"/>
                  <a:gd name="T40" fmla="*/ 50 w 604"/>
                  <a:gd name="T41" fmla="*/ 81 h 712"/>
                  <a:gd name="T42" fmla="*/ 9 w 604"/>
                  <a:gd name="T43" fmla="*/ 71 h 712"/>
                  <a:gd name="T44" fmla="*/ 52 w 604"/>
                  <a:gd name="T45" fmla="*/ 157 h 712"/>
                  <a:gd name="T46" fmla="*/ 50 w 604"/>
                  <a:gd name="T47" fmla="*/ 204 h 712"/>
                  <a:gd name="T48" fmla="*/ 52 w 604"/>
                  <a:gd name="T49" fmla="*/ 246 h 712"/>
                  <a:gd name="T50" fmla="*/ 44 w 604"/>
                  <a:gd name="T51" fmla="*/ 304 h 712"/>
                  <a:gd name="T52" fmla="*/ 39 w 604"/>
                  <a:gd name="T53" fmla="*/ 318 h 712"/>
                  <a:gd name="T54" fmla="*/ 62 w 604"/>
                  <a:gd name="T55" fmla="*/ 339 h 712"/>
                  <a:gd name="T56" fmla="*/ 76 w 604"/>
                  <a:gd name="T57" fmla="*/ 359 h 712"/>
                  <a:gd name="T58" fmla="*/ 62 w 604"/>
                  <a:gd name="T59" fmla="*/ 369 h 712"/>
                  <a:gd name="T60" fmla="*/ 33 w 604"/>
                  <a:gd name="T61" fmla="*/ 409 h 712"/>
                  <a:gd name="T62" fmla="*/ 39 w 604"/>
                  <a:gd name="T63" fmla="*/ 427 h 712"/>
                  <a:gd name="T64" fmla="*/ 64 w 604"/>
                  <a:gd name="T65" fmla="*/ 449 h 712"/>
                  <a:gd name="T66" fmla="*/ 105 w 604"/>
                  <a:gd name="T67" fmla="*/ 525 h 712"/>
                  <a:gd name="T68" fmla="*/ 104 w 604"/>
                  <a:gd name="T69" fmla="*/ 554 h 712"/>
                  <a:gd name="T70" fmla="*/ 102 w 604"/>
                  <a:gd name="T71" fmla="*/ 588 h 712"/>
                  <a:gd name="T72" fmla="*/ 134 w 604"/>
                  <a:gd name="T73" fmla="*/ 627 h 712"/>
                  <a:gd name="T74" fmla="*/ 147 w 604"/>
                  <a:gd name="T75" fmla="*/ 684 h 712"/>
                  <a:gd name="T76" fmla="*/ 188 w 604"/>
                  <a:gd name="T77" fmla="*/ 708 h 712"/>
                  <a:gd name="T78" fmla="*/ 199 w 604"/>
                  <a:gd name="T79" fmla="*/ 691 h 712"/>
                  <a:gd name="T80" fmla="*/ 214 w 604"/>
                  <a:gd name="T81" fmla="*/ 674 h 712"/>
                  <a:gd name="T82" fmla="*/ 241 w 604"/>
                  <a:gd name="T83" fmla="*/ 670 h 712"/>
                  <a:gd name="T84" fmla="*/ 318 w 604"/>
                  <a:gd name="T85" fmla="*/ 707 h 712"/>
                  <a:gd name="T86" fmla="*/ 374 w 604"/>
                  <a:gd name="T87" fmla="*/ 664 h 712"/>
                  <a:gd name="T88" fmla="*/ 403 w 604"/>
                  <a:gd name="T89" fmla="*/ 607 h 712"/>
                  <a:gd name="T90" fmla="*/ 413 w 604"/>
                  <a:gd name="T91" fmla="*/ 558 h 712"/>
                  <a:gd name="T92" fmla="*/ 486 w 604"/>
                  <a:gd name="T93" fmla="*/ 527 h 712"/>
                  <a:gd name="T94" fmla="*/ 574 w 604"/>
                  <a:gd name="T95" fmla="*/ 546 h 712"/>
                  <a:gd name="T96" fmla="*/ 602 w 604"/>
                  <a:gd name="T97" fmla="*/ 555 h 712"/>
                  <a:gd name="T98" fmla="*/ 603 w 604"/>
                  <a:gd name="T99" fmla="*/ 5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4" h="712">
                    <a:moveTo>
                      <a:pt x="0" y="70"/>
                    </a:moveTo>
                    <a:cubicBezTo>
                      <a:pt x="1" y="70"/>
                      <a:pt x="1" y="70"/>
                      <a:pt x="1" y="70"/>
                    </a:cubicBezTo>
                    <a:cubicBezTo>
                      <a:pt x="1" y="70"/>
                      <a:pt x="1" y="70"/>
                      <a:pt x="0" y="70"/>
                    </a:cubicBezTo>
                    <a:close/>
                    <a:moveTo>
                      <a:pt x="599" y="500"/>
                    </a:moveTo>
                    <a:cubicBezTo>
                      <a:pt x="599" y="500"/>
                      <a:pt x="604" y="474"/>
                      <a:pt x="604" y="460"/>
                    </a:cubicBezTo>
                    <a:cubicBezTo>
                      <a:pt x="604" y="446"/>
                      <a:pt x="595" y="428"/>
                      <a:pt x="584" y="421"/>
                    </a:cubicBezTo>
                    <a:cubicBezTo>
                      <a:pt x="573" y="414"/>
                      <a:pt x="564" y="413"/>
                      <a:pt x="557" y="404"/>
                    </a:cubicBezTo>
                    <a:cubicBezTo>
                      <a:pt x="550" y="395"/>
                      <a:pt x="561" y="361"/>
                      <a:pt x="561" y="361"/>
                    </a:cubicBezTo>
                    <a:cubicBezTo>
                      <a:pt x="561" y="361"/>
                      <a:pt x="484" y="363"/>
                      <a:pt x="471" y="354"/>
                    </a:cubicBezTo>
                    <a:cubicBezTo>
                      <a:pt x="458" y="345"/>
                      <a:pt x="468" y="314"/>
                      <a:pt x="468" y="314"/>
                    </a:cubicBezTo>
                    <a:cubicBezTo>
                      <a:pt x="468" y="314"/>
                      <a:pt x="452" y="300"/>
                      <a:pt x="450" y="294"/>
                    </a:cubicBezTo>
                    <a:cubicBezTo>
                      <a:pt x="448" y="288"/>
                      <a:pt x="463" y="290"/>
                      <a:pt x="463" y="290"/>
                    </a:cubicBezTo>
                    <a:cubicBezTo>
                      <a:pt x="461" y="269"/>
                      <a:pt x="461" y="269"/>
                      <a:pt x="461" y="269"/>
                    </a:cubicBezTo>
                    <a:cubicBezTo>
                      <a:pt x="461" y="269"/>
                      <a:pt x="454" y="257"/>
                      <a:pt x="450" y="250"/>
                    </a:cubicBezTo>
                    <a:cubicBezTo>
                      <a:pt x="446" y="243"/>
                      <a:pt x="451" y="240"/>
                      <a:pt x="450" y="230"/>
                    </a:cubicBezTo>
                    <a:cubicBezTo>
                      <a:pt x="449" y="220"/>
                      <a:pt x="429" y="211"/>
                      <a:pt x="418" y="209"/>
                    </a:cubicBezTo>
                    <a:cubicBezTo>
                      <a:pt x="407" y="207"/>
                      <a:pt x="396" y="212"/>
                      <a:pt x="386" y="211"/>
                    </a:cubicBezTo>
                    <a:cubicBezTo>
                      <a:pt x="376" y="210"/>
                      <a:pt x="367" y="190"/>
                      <a:pt x="367" y="190"/>
                    </a:cubicBezTo>
                    <a:cubicBezTo>
                      <a:pt x="367" y="190"/>
                      <a:pt x="351" y="189"/>
                      <a:pt x="340" y="184"/>
                    </a:cubicBezTo>
                    <a:cubicBezTo>
                      <a:pt x="329" y="179"/>
                      <a:pt x="321" y="167"/>
                      <a:pt x="320" y="163"/>
                    </a:cubicBezTo>
                    <a:cubicBezTo>
                      <a:pt x="319" y="159"/>
                      <a:pt x="312" y="166"/>
                      <a:pt x="304" y="166"/>
                    </a:cubicBezTo>
                    <a:cubicBezTo>
                      <a:pt x="296" y="166"/>
                      <a:pt x="290" y="152"/>
                      <a:pt x="290" y="152"/>
                    </a:cubicBezTo>
                    <a:cubicBezTo>
                      <a:pt x="290" y="152"/>
                      <a:pt x="280" y="159"/>
                      <a:pt x="276" y="158"/>
                    </a:cubicBezTo>
                    <a:cubicBezTo>
                      <a:pt x="272" y="157"/>
                      <a:pt x="268" y="157"/>
                      <a:pt x="258" y="153"/>
                    </a:cubicBezTo>
                    <a:cubicBezTo>
                      <a:pt x="248" y="149"/>
                      <a:pt x="252" y="138"/>
                      <a:pt x="249" y="133"/>
                    </a:cubicBezTo>
                    <a:cubicBezTo>
                      <a:pt x="246" y="128"/>
                      <a:pt x="230" y="130"/>
                      <a:pt x="230" y="130"/>
                    </a:cubicBezTo>
                    <a:cubicBezTo>
                      <a:pt x="224" y="110"/>
                      <a:pt x="224" y="110"/>
                      <a:pt x="224" y="110"/>
                    </a:cubicBezTo>
                    <a:cubicBezTo>
                      <a:pt x="224" y="110"/>
                      <a:pt x="217" y="106"/>
                      <a:pt x="210" y="97"/>
                    </a:cubicBezTo>
                    <a:cubicBezTo>
                      <a:pt x="203" y="88"/>
                      <a:pt x="210" y="82"/>
                      <a:pt x="210" y="73"/>
                    </a:cubicBezTo>
                    <a:cubicBezTo>
                      <a:pt x="210" y="64"/>
                      <a:pt x="201" y="56"/>
                      <a:pt x="200" y="52"/>
                    </a:cubicBezTo>
                    <a:cubicBezTo>
                      <a:pt x="199" y="48"/>
                      <a:pt x="207" y="35"/>
                      <a:pt x="207" y="35"/>
                    </a:cubicBezTo>
                    <a:cubicBezTo>
                      <a:pt x="207" y="35"/>
                      <a:pt x="215" y="8"/>
                      <a:pt x="211" y="4"/>
                    </a:cubicBezTo>
                    <a:cubicBezTo>
                      <a:pt x="207" y="0"/>
                      <a:pt x="194" y="8"/>
                      <a:pt x="193" y="12"/>
                    </a:cubicBezTo>
                    <a:cubicBezTo>
                      <a:pt x="192" y="16"/>
                      <a:pt x="183" y="6"/>
                      <a:pt x="183" y="6"/>
                    </a:cubicBezTo>
                    <a:cubicBezTo>
                      <a:pt x="174" y="14"/>
                      <a:pt x="174" y="14"/>
                      <a:pt x="174" y="14"/>
                    </a:cubicBezTo>
                    <a:cubicBezTo>
                      <a:pt x="174" y="14"/>
                      <a:pt x="164" y="13"/>
                      <a:pt x="151" y="13"/>
                    </a:cubicBezTo>
                    <a:cubicBezTo>
                      <a:pt x="138" y="13"/>
                      <a:pt x="128" y="39"/>
                      <a:pt x="128" y="39"/>
                    </a:cubicBezTo>
                    <a:cubicBezTo>
                      <a:pt x="104" y="38"/>
                      <a:pt x="104" y="38"/>
                      <a:pt x="104" y="38"/>
                    </a:cubicBezTo>
                    <a:cubicBezTo>
                      <a:pt x="100" y="56"/>
                      <a:pt x="100" y="56"/>
                      <a:pt x="100" y="56"/>
                    </a:cubicBezTo>
                    <a:cubicBezTo>
                      <a:pt x="76" y="57"/>
                      <a:pt x="76" y="57"/>
                      <a:pt x="76" y="57"/>
                    </a:cubicBezTo>
                    <a:cubicBezTo>
                      <a:pt x="71" y="69"/>
                      <a:pt x="71" y="69"/>
                      <a:pt x="71" y="69"/>
                    </a:cubicBezTo>
                    <a:cubicBezTo>
                      <a:pt x="71" y="69"/>
                      <a:pt x="63" y="78"/>
                      <a:pt x="50" y="81"/>
                    </a:cubicBezTo>
                    <a:cubicBezTo>
                      <a:pt x="37" y="84"/>
                      <a:pt x="34" y="73"/>
                      <a:pt x="34" y="73"/>
                    </a:cubicBezTo>
                    <a:cubicBezTo>
                      <a:pt x="34" y="73"/>
                      <a:pt x="21" y="72"/>
                      <a:pt x="9" y="71"/>
                    </a:cubicBezTo>
                    <a:cubicBezTo>
                      <a:pt x="11" y="80"/>
                      <a:pt x="18" y="101"/>
                      <a:pt x="29" y="112"/>
                    </a:cubicBezTo>
                    <a:cubicBezTo>
                      <a:pt x="44" y="125"/>
                      <a:pt x="54" y="150"/>
                      <a:pt x="52" y="157"/>
                    </a:cubicBezTo>
                    <a:cubicBezTo>
                      <a:pt x="51" y="163"/>
                      <a:pt x="41" y="174"/>
                      <a:pt x="41" y="174"/>
                    </a:cubicBezTo>
                    <a:cubicBezTo>
                      <a:pt x="50" y="204"/>
                      <a:pt x="50" y="204"/>
                      <a:pt x="50" y="204"/>
                    </a:cubicBezTo>
                    <a:cubicBezTo>
                      <a:pt x="37" y="224"/>
                      <a:pt x="37" y="224"/>
                      <a:pt x="37" y="224"/>
                    </a:cubicBezTo>
                    <a:cubicBezTo>
                      <a:pt x="37" y="224"/>
                      <a:pt x="56" y="237"/>
                      <a:pt x="52" y="246"/>
                    </a:cubicBezTo>
                    <a:cubicBezTo>
                      <a:pt x="48" y="256"/>
                      <a:pt x="33" y="264"/>
                      <a:pt x="35" y="279"/>
                    </a:cubicBezTo>
                    <a:cubicBezTo>
                      <a:pt x="36" y="293"/>
                      <a:pt x="44" y="304"/>
                      <a:pt x="44" y="304"/>
                    </a:cubicBezTo>
                    <a:cubicBezTo>
                      <a:pt x="39" y="315"/>
                      <a:pt x="39" y="315"/>
                      <a:pt x="39" y="315"/>
                    </a:cubicBezTo>
                    <a:cubicBezTo>
                      <a:pt x="39" y="315"/>
                      <a:pt x="39" y="316"/>
                      <a:pt x="39" y="318"/>
                    </a:cubicBezTo>
                    <a:cubicBezTo>
                      <a:pt x="44" y="322"/>
                      <a:pt x="47" y="326"/>
                      <a:pt x="47" y="326"/>
                    </a:cubicBezTo>
                    <a:cubicBezTo>
                      <a:pt x="62" y="339"/>
                      <a:pt x="62" y="339"/>
                      <a:pt x="62" y="339"/>
                    </a:cubicBezTo>
                    <a:cubicBezTo>
                      <a:pt x="63" y="351"/>
                      <a:pt x="63" y="351"/>
                      <a:pt x="63" y="351"/>
                    </a:cubicBezTo>
                    <a:cubicBezTo>
                      <a:pt x="76" y="359"/>
                      <a:pt x="76" y="359"/>
                      <a:pt x="76" y="359"/>
                    </a:cubicBezTo>
                    <a:cubicBezTo>
                      <a:pt x="68" y="376"/>
                      <a:pt x="68" y="376"/>
                      <a:pt x="68" y="376"/>
                    </a:cubicBezTo>
                    <a:cubicBezTo>
                      <a:pt x="62" y="369"/>
                      <a:pt x="62" y="369"/>
                      <a:pt x="62" y="369"/>
                    </a:cubicBezTo>
                    <a:cubicBezTo>
                      <a:pt x="61" y="377"/>
                      <a:pt x="58" y="388"/>
                      <a:pt x="52" y="392"/>
                    </a:cubicBezTo>
                    <a:cubicBezTo>
                      <a:pt x="43" y="399"/>
                      <a:pt x="33" y="409"/>
                      <a:pt x="33" y="409"/>
                    </a:cubicBezTo>
                    <a:cubicBezTo>
                      <a:pt x="40" y="426"/>
                      <a:pt x="40" y="426"/>
                      <a:pt x="40" y="426"/>
                    </a:cubicBezTo>
                    <a:cubicBezTo>
                      <a:pt x="39" y="427"/>
                      <a:pt x="39" y="427"/>
                      <a:pt x="39" y="427"/>
                    </a:cubicBezTo>
                    <a:cubicBezTo>
                      <a:pt x="50" y="449"/>
                      <a:pt x="50" y="449"/>
                      <a:pt x="50" y="449"/>
                    </a:cubicBezTo>
                    <a:cubicBezTo>
                      <a:pt x="64" y="449"/>
                      <a:pt x="64" y="449"/>
                      <a:pt x="64" y="449"/>
                    </a:cubicBezTo>
                    <a:cubicBezTo>
                      <a:pt x="73" y="501"/>
                      <a:pt x="73" y="501"/>
                      <a:pt x="73" y="501"/>
                    </a:cubicBezTo>
                    <a:cubicBezTo>
                      <a:pt x="73" y="501"/>
                      <a:pt x="109" y="513"/>
                      <a:pt x="105" y="525"/>
                    </a:cubicBezTo>
                    <a:cubicBezTo>
                      <a:pt x="101" y="537"/>
                      <a:pt x="93" y="543"/>
                      <a:pt x="93" y="543"/>
                    </a:cubicBezTo>
                    <a:cubicBezTo>
                      <a:pt x="104" y="554"/>
                      <a:pt x="104" y="554"/>
                      <a:pt x="104" y="554"/>
                    </a:cubicBezTo>
                    <a:cubicBezTo>
                      <a:pt x="104" y="554"/>
                      <a:pt x="89" y="566"/>
                      <a:pt x="93" y="575"/>
                    </a:cubicBezTo>
                    <a:cubicBezTo>
                      <a:pt x="97" y="585"/>
                      <a:pt x="102" y="588"/>
                      <a:pt x="102" y="588"/>
                    </a:cubicBezTo>
                    <a:cubicBezTo>
                      <a:pt x="102" y="605"/>
                      <a:pt x="102" y="605"/>
                      <a:pt x="102" y="605"/>
                    </a:cubicBezTo>
                    <a:cubicBezTo>
                      <a:pt x="102" y="605"/>
                      <a:pt x="131" y="616"/>
                      <a:pt x="134" y="627"/>
                    </a:cubicBezTo>
                    <a:cubicBezTo>
                      <a:pt x="136" y="638"/>
                      <a:pt x="134" y="668"/>
                      <a:pt x="134" y="668"/>
                    </a:cubicBezTo>
                    <a:cubicBezTo>
                      <a:pt x="147" y="684"/>
                      <a:pt x="147" y="684"/>
                      <a:pt x="147" y="684"/>
                    </a:cubicBezTo>
                    <a:cubicBezTo>
                      <a:pt x="147" y="684"/>
                      <a:pt x="146" y="710"/>
                      <a:pt x="158" y="711"/>
                    </a:cubicBezTo>
                    <a:cubicBezTo>
                      <a:pt x="170" y="712"/>
                      <a:pt x="188" y="708"/>
                      <a:pt x="188" y="708"/>
                    </a:cubicBezTo>
                    <a:cubicBezTo>
                      <a:pt x="188" y="689"/>
                      <a:pt x="188" y="689"/>
                      <a:pt x="188" y="689"/>
                    </a:cubicBezTo>
                    <a:cubicBezTo>
                      <a:pt x="199" y="691"/>
                      <a:pt x="199" y="691"/>
                      <a:pt x="199" y="691"/>
                    </a:cubicBezTo>
                    <a:cubicBezTo>
                      <a:pt x="199" y="677"/>
                      <a:pt x="199" y="677"/>
                      <a:pt x="199" y="677"/>
                    </a:cubicBezTo>
                    <a:cubicBezTo>
                      <a:pt x="214" y="674"/>
                      <a:pt x="214" y="674"/>
                      <a:pt x="214" y="674"/>
                    </a:cubicBezTo>
                    <a:cubicBezTo>
                      <a:pt x="222" y="657"/>
                      <a:pt x="222" y="657"/>
                      <a:pt x="222" y="657"/>
                    </a:cubicBezTo>
                    <a:cubicBezTo>
                      <a:pt x="222" y="657"/>
                      <a:pt x="227" y="666"/>
                      <a:pt x="241" y="670"/>
                    </a:cubicBezTo>
                    <a:cubicBezTo>
                      <a:pt x="254" y="674"/>
                      <a:pt x="296" y="673"/>
                      <a:pt x="296" y="673"/>
                    </a:cubicBezTo>
                    <a:cubicBezTo>
                      <a:pt x="318" y="707"/>
                      <a:pt x="318" y="707"/>
                      <a:pt x="318" y="707"/>
                    </a:cubicBezTo>
                    <a:cubicBezTo>
                      <a:pt x="323" y="670"/>
                      <a:pt x="323" y="670"/>
                      <a:pt x="323" y="670"/>
                    </a:cubicBezTo>
                    <a:cubicBezTo>
                      <a:pt x="374" y="664"/>
                      <a:pt x="374" y="664"/>
                      <a:pt x="374" y="664"/>
                    </a:cubicBezTo>
                    <a:cubicBezTo>
                      <a:pt x="397" y="681"/>
                      <a:pt x="397" y="681"/>
                      <a:pt x="397" y="681"/>
                    </a:cubicBezTo>
                    <a:cubicBezTo>
                      <a:pt x="397" y="681"/>
                      <a:pt x="405" y="613"/>
                      <a:pt x="403" y="607"/>
                    </a:cubicBezTo>
                    <a:cubicBezTo>
                      <a:pt x="402" y="600"/>
                      <a:pt x="387" y="578"/>
                      <a:pt x="394" y="574"/>
                    </a:cubicBezTo>
                    <a:cubicBezTo>
                      <a:pt x="401" y="570"/>
                      <a:pt x="413" y="558"/>
                      <a:pt x="413" y="558"/>
                    </a:cubicBezTo>
                    <a:cubicBezTo>
                      <a:pt x="417" y="539"/>
                      <a:pt x="417" y="539"/>
                      <a:pt x="417" y="539"/>
                    </a:cubicBezTo>
                    <a:cubicBezTo>
                      <a:pt x="486" y="527"/>
                      <a:pt x="486" y="527"/>
                      <a:pt x="486" y="527"/>
                    </a:cubicBezTo>
                    <a:cubicBezTo>
                      <a:pt x="539" y="518"/>
                      <a:pt x="539" y="518"/>
                      <a:pt x="539" y="518"/>
                    </a:cubicBezTo>
                    <a:cubicBezTo>
                      <a:pt x="574" y="546"/>
                      <a:pt x="574" y="546"/>
                      <a:pt x="574" y="546"/>
                    </a:cubicBezTo>
                    <a:cubicBezTo>
                      <a:pt x="587" y="569"/>
                      <a:pt x="587" y="569"/>
                      <a:pt x="587" y="569"/>
                    </a:cubicBezTo>
                    <a:cubicBezTo>
                      <a:pt x="587" y="563"/>
                      <a:pt x="602" y="555"/>
                      <a:pt x="602" y="555"/>
                    </a:cubicBezTo>
                    <a:cubicBezTo>
                      <a:pt x="602" y="555"/>
                      <a:pt x="590" y="545"/>
                      <a:pt x="588" y="540"/>
                    </a:cubicBezTo>
                    <a:cubicBezTo>
                      <a:pt x="586" y="535"/>
                      <a:pt x="603" y="508"/>
                      <a:pt x="603" y="508"/>
                    </a:cubicBezTo>
                    <a:lnTo>
                      <a:pt x="599" y="500"/>
                    </a:ln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156" name="Freeform 343"/>
              <p:cNvSpPr>
                <a:spLocks/>
              </p:cNvSpPr>
              <p:nvPr/>
            </p:nvSpPr>
            <p:spPr bwMode="gray">
              <a:xfrm>
                <a:off x="10953335" y="659752"/>
                <a:ext cx="294004" cy="164713"/>
              </a:xfrm>
              <a:custGeom>
                <a:avLst/>
                <a:gdLst>
                  <a:gd name="T0" fmla="*/ 764 w 798"/>
                  <a:gd name="T1" fmla="*/ 243 h 447"/>
                  <a:gd name="T2" fmla="*/ 745 w 798"/>
                  <a:gd name="T3" fmla="*/ 230 h 447"/>
                  <a:gd name="T4" fmla="*/ 721 w 798"/>
                  <a:gd name="T5" fmla="*/ 212 h 447"/>
                  <a:gd name="T6" fmla="*/ 712 w 798"/>
                  <a:gd name="T7" fmla="*/ 222 h 447"/>
                  <a:gd name="T8" fmla="*/ 689 w 798"/>
                  <a:gd name="T9" fmla="*/ 229 h 447"/>
                  <a:gd name="T10" fmla="*/ 660 w 798"/>
                  <a:gd name="T11" fmla="*/ 212 h 447"/>
                  <a:gd name="T12" fmla="*/ 690 w 798"/>
                  <a:gd name="T13" fmla="*/ 175 h 447"/>
                  <a:gd name="T14" fmla="*/ 653 w 798"/>
                  <a:gd name="T15" fmla="*/ 185 h 447"/>
                  <a:gd name="T16" fmla="*/ 623 w 798"/>
                  <a:gd name="T17" fmla="*/ 208 h 447"/>
                  <a:gd name="T18" fmla="*/ 596 w 798"/>
                  <a:gd name="T19" fmla="*/ 236 h 447"/>
                  <a:gd name="T20" fmla="*/ 573 w 798"/>
                  <a:gd name="T21" fmla="*/ 259 h 447"/>
                  <a:gd name="T22" fmla="*/ 509 w 798"/>
                  <a:gd name="T23" fmla="*/ 228 h 447"/>
                  <a:gd name="T24" fmla="*/ 469 w 798"/>
                  <a:gd name="T25" fmla="*/ 188 h 447"/>
                  <a:gd name="T26" fmla="*/ 441 w 798"/>
                  <a:gd name="T27" fmla="*/ 136 h 447"/>
                  <a:gd name="T28" fmla="*/ 379 w 798"/>
                  <a:gd name="T29" fmla="*/ 105 h 447"/>
                  <a:gd name="T30" fmla="*/ 272 w 798"/>
                  <a:gd name="T31" fmla="*/ 108 h 447"/>
                  <a:gd name="T32" fmla="*/ 177 w 798"/>
                  <a:gd name="T33" fmla="*/ 38 h 447"/>
                  <a:gd name="T34" fmla="*/ 174 w 798"/>
                  <a:gd name="T35" fmla="*/ 75 h 447"/>
                  <a:gd name="T36" fmla="*/ 149 w 798"/>
                  <a:gd name="T37" fmla="*/ 55 h 447"/>
                  <a:gd name="T38" fmla="*/ 145 w 798"/>
                  <a:gd name="T39" fmla="*/ 23 h 447"/>
                  <a:gd name="T40" fmla="*/ 106 w 798"/>
                  <a:gd name="T41" fmla="*/ 20 h 447"/>
                  <a:gd name="T42" fmla="*/ 116 w 798"/>
                  <a:gd name="T43" fmla="*/ 45 h 447"/>
                  <a:gd name="T44" fmla="*/ 92 w 798"/>
                  <a:gd name="T45" fmla="*/ 37 h 447"/>
                  <a:gd name="T46" fmla="*/ 103 w 798"/>
                  <a:gd name="T47" fmla="*/ 3 h 447"/>
                  <a:gd name="T48" fmla="*/ 0 w 798"/>
                  <a:gd name="T49" fmla="*/ 31 h 447"/>
                  <a:gd name="T50" fmla="*/ 37 w 798"/>
                  <a:gd name="T51" fmla="*/ 217 h 447"/>
                  <a:gd name="T52" fmla="*/ 92 w 798"/>
                  <a:gd name="T53" fmla="*/ 224 h 447"/>
                  <a:gd name="T54" fmla="*/ 112 w 798"/>
                  <a:gd name="T55" fmla="*/ 175 h 447"/>
                  <a:gd name="T56" fmla="*/ 139 w 798"/>
                  <a:gd name="T57" fmla="*/ 169 h 447"/>
                  <a:gd name="T58" fmla="*/ 139 w 798"/>
                  <a:gd name="T59" fmla="*/ 152 h 447"/>
                  <a:gd name="T60" fmla="*/ 155 w 798"/>
                  <a:gd name="T61" fmla="*/ 161 h 447"/>
                  <a:gd name="T62" fmla="*/ 169 w 798"/>
                  <a:gd name="T63" fmla="*/ 168 h 447"/>
                  <a:gd name="T64" fmla="*/ 201 w 798"/>
                  <a:gd name="T65" fmla="*/ 173 h 447"/>
                  <a:gd name="T66" fmla="*/ 219 w 798"/>
                  <a:gd name="T67" fmla="*/ 197 h 447"/>
                  <a:gd name="T68" fmla="*/ 243 w 798"/>
                  <a:gd name="T69" fmla="*/ 227 h 447"/>
                  <a:gd name="T70" fmla="*/ 279 w 798"/>
                  <a:gd name="T71" fmla="*/ 225 h 447"/>
                  <a:gd name="T72" fmla="*/ 312 w 798"/>
                  <a:gd name="T73" fmla="*/ 256 h 447"/>
                  <a:gd name="T74" fmla="*/ 336 w 798"/>
                  <a:gd name="T75" fmla="*/ 293 h 447"/>
                  <a:gd name="T76" fmla="*/ 381 w 798"/>
                  <a:gd name="T77" fmla="*/ 319 h 447"/>
                  <a:gd name="T78" fmla="*/ 417 w 798"/>
                  <a:gd name="T79" fmla="*/ 348 h 447"/>
                  <a:gd name="T80" fmla="*/ 444 w 798"/>
                  <a:gd name="T81" fmla="*/ 357 h 447"/>
                  <a:gd name="T82" fmla="*/ 476 w 798"/>
                  <a:gd name="T83" fmla="*/ 376 h 447"/>
                  <a:gd name="T84" fmla="*/ 516 w 798"/>
                  <a:gd name="T85" fmla="*/ 387 h 447"/>
                  <a:gd name="T86" fmla="*/ 548 w 798"/>
                  <a:gd name="T87" fmla="*/ 425 h 447"/>
                  <a:gd name="T88" fmla="*/ 563 w 798"/>
                  <a:gd name="T89" fmla="*/ 437 h 447"/>
                  <a:gd name="T90" fmla="*/ 580 w 798"/>
                  <a:gd name="T91" fmla="*/ 445 h 447"/>
                  <a:gd name="T92" fmla="*/ 596 w 798"/>
                  <a:gd name="T93" fmla="*/ 440 h 447"/>
                  <a:gd name="T94" fmla="*/ 603 w 798"/>
                  <a:gd name="T95" fmla="*/ 445 h 447"/>
                  <a:gd name="T96" fmla="*/ 622 w 798"/>
                  <a:gd name="T97" fmla="*/ 397 h 447"/>
                  <a:gd name="T98" fmla="*/ 603 w 798"/>
                  <a:gd name="T99" fmla="*/ 353 h 447"/>
                  <a:gd name="T100" fmla="*/ 575 w 798"/>
                  <a:gd name="T101" fmla="*/ 339 h 447"/>
                  <a:gd name="T102" fmla="*/ 567 w 798"/>
                  <a:gd name="T103" fmla="*/ 321 h 447"/>
                  <a:gd name="T104" fmla="*/ 610 w 798"/>
                  <a:gd name="T105" fmla="*/ 305 h 447"/>
                  <a:gd name="T106" fmla="*/ 607 w 798"/>
                  <a:gd name="T107" fmla="*/ 282 h 447"/>
                  <a:gd name="T108" fmla="*/ 626 w 798"/>
                  <a:gd name="T109" fmla="*/ 264 h 447"/>
                  <a:gd name="T110" fmla="*/ 652 w 798"/>
                  <a:gd name="T111" fmla="*/ 260 h 447"/>
                  <a:gd name="T112" fmla="*/ 694 w 798"/>
                  <a:gd name="T113" fmla="*/ 251 h 447"/>
                  <a:gd name="T114" fmla="*/ 701 w 798"/>
                  <a:gd name="T115" fmla="*/ 283 h 447"/>
                  <a:gd name="T116" fmla="*/ 741 w 798"/>
                  <a:gd name="T117" fmla="*/ 286 h 447"/>
                  <a:gd name="T118" fmla="*/ 766 w 798"/>
                  <a:gd name="T119" fmla="*/ 271 h 447"/>
                  <a:gd name="T120" fmla="*/ 788 w 798"/>
                  <a:gd name="T121" fmla="*/ 2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8" h="447">
                    <a:moveTo>
                      <a:pt x="769" y="248"/>
                    </a:moveTo>
                    <a:cubicBezTo>
                      <a:pt x="764" y="243"/>
                      <a:pt x="764" y="243"/>
                      <a:pt x="764" y="243"/>
                    </a:cubicBezTo>
                    <a:cubicBezTo>
                      <a:pt x="751" y="241"/>
                      <a:pt x="751" y="241"/>
                      <a:pt x="751" y="241"/>
                    </a:cubicBezTo>
                    <a:cubicBezTo>
                      <a:pt x="745" y="230"/>
                      <a:pt x="745" y="230"/>
                      <a:pt x="745" y="230"/>
                    </a:cubicBezTo>
                    <a:cubicBezTo>
                      <a:pt x="732" y="230"/>
                      <a:pt x="732" y="230"/>
                      <a:pt x="732" y="230"/>
                    </a:cubicBezTo>
                    <a:cubicBezTo>
                      <a:pt x="721" y="212"/>
                      <a:pt x="721" y="212"/>
                      <a:pt x="721" y="212"/>
                    </a:cubicBezTo>
                    <a:cubicBezTo>
                      <a:pt x="721" y="222"/>
                      <a:pt x="721" y="222"/>
                      <a:pt x="721" y="222"/>
                    </a:cubicBezTo>
                    <a:cubicBezTo>
                      <a:pt x="712" y="222"/>
                      <a:pt x="712" y="222"/>
                      <a:pt x="712" y="222"/>
                    </a:cubicBezTo>
                    <a:cubicBezTo>
                      <a:pt x="713" y="231"/>
                      <a:pt x="713" y="231"/>
                      <a:pt x="713" y="231"/>
                    </a:cubicBezTo>
                    <a:cubicBezTo>
                      <a:pt x="713" y="231"/>
                      <a:pt x="694" y="233"/>
                      <a:pt x="689" y="229"/>
                    </a:cubicBezTo>
                    <a:cubicBezTo>
                      <a:pt x="684" y="225"/>
                      <a:pt x="683" y="220"/>
                      <a:pt x="683" y="220"/>
                    </a:cubicBezTo>
                    <a:cubicBezTo>
                      <a:pt x="660" y="212"/>
                      <a:pt x="660" y="212"/>
                      <a:pt x="660" y="212"/>
                    </a:cubicBezTo>
                    <a:cubicBezTo>
                      <a:pt x="660" y="212"/>
                      <a:pt x="696" y="183"/>
                      <a:pt x="694" y="178"/>
                    </a:cubicBezTo>
                    <a:cubicBezTo>
                      <a:pt x="693" y="177"/>
                      <a:pt x="692" y="176"/>
                      <a:pt x="690" y="175"/>
                    </a:cubicBezTo>
                    <a:cubicBezTo>
                      <a:pt x="671" y="184"/>
                      <a:pt x="671" y="184"/>
                      <a:pt x="671" y="184"/>
                    </a:cubicBezTo>
                    <a:cubicBezTo>
                      <a:pt x="653" y="185"/>
                      <a:pt x="653" y="185"/>
                      <a:pt x="653" y="185"/>
                    </a:cubicBezTo>
                    <a:cubicBezTo>
                      <a:pt x="645" y="203"/>
                      <a:pt x="645" y="203"/>
                      <a:pt x="645" y="203"/>
                    </a:cubicBezTo>
                    <a:cubicBezTo>
                      <a:pt x="645" y="203"/>
                      <a:pt x="633" y="205"/>
                      <a:pt x="623" y="208"/>
                    </a:cubicBezTo>
                    <a:cubicBezTo>
                      <a:pt x="612" y="211"/>
                      <a:pt x="613" y="229"/>
                      <a:pt x="613" y="229"/>
                    </a:cubicBezTo>
                    <a:cubicBezTo>
                      <a:pt x="613" y="229"/>
                      <a:pt x="605" y="229"/>
                      <a:pt x="596" y="236"/>
                    </a:cubicBezTo>
                    <a:cubicBezTo>
                      <a:pt x="587" y="243"/>
                      <a:pt x="595" y="267"/>
                      <a:pt x="595" y="267"/>
                    </a:cubicBezTo>
                    <a:cubicBezTo>
                      <a:pt x="595" y="267"/>
                      <a:pt x="584" y="261"/>
                      <a:pt x="573" y="259"/>
                    </a:cubicBezTo>
                    <a:cubicBezTo>
                      <a:pt x="563" y="256"/>
                      <a:pt x="580" y="243"/>
                      <a:pt x="573" y="233"/>
                    </a:cubicBezTo>
                    <a:cubicBezTo>
                      <a:pt x="567" y="224"/>
                      <a:pt x="520" y="233"/>
                      <a:pt x="509" y="228"/>
                    </a:cubicBezTo>
                    <a:cubicBezTo>
                      <a:pt x="499" y="223"/>
                      <a:pt x="497" y="199"/>
                      <a:pt x="488" y="188"/>
                    </a:cubicBezTo>
                    <a:cubicBezTo>
                      <a:pt x="479" y="177"/>
                      <a:pt x="479" y="191"/>
                      <a:pt x="469" y="188"/>
                    </a:cubicBezTo>
                    <a:cubicBezTo>
                      <a:pt x="460" y="185"/>
                      <a:pt x="467" y="137"/>
                      <a:pt x="461" y="136"/>
                    </a:cubicBezTo>
                    <a:cubicBezTo>
                      <a:pt x="456" y="135"/>
                      <a:pt x="441" y="136"/>
                      <a:pt x="441" y="136"/>
                    </a:cubicBezTo>
                    <a:cubicBezTo>
                      <a:pt x="441" y="136"/>
                      <a:pt x="411" y="93"/>
                      <a:pt x="404" y="93"/>
                    </a:cubicBezTo>
                    <a:cubicBezTo>
                      <a:pt x="397" y="93"/>
                      <a:pt x="379" y="105"/>
                      <a:pt x="379" y="105"/>
                    </a:cubicBezTo>
                    <a:cubicBezTo>
                      <a:pt x="379" y="105"/>
                      <a:pt x="341" y="101"/>
                      <a:pt x="325" y="101"/>
                    </a:cubicBezTo>
                    <a:cubicBezTo>
                      <a:pt x="309" y="101"/>
                      <a:pt x="272" y="108"/>
                      <a:pt x="272" y="108"/>
                    </a:cubicBezTo>
                    <a:cubicBezTo>
                      <a:pt x="223" y="60"/>
                      <a:pt x="223" y="60"/>
                      <a:pt x="223" y="60"/>
                    </a:cubicBezTo>
                    <a:cubicBezTo>
                      <a:pt x="177" y="38"/>
                      <a:pt x="177" y="38"/>
                      <a:pt x="177" y="38"/>
                    </a:cubicBezTo>
                    <a:cubicBezTo>
                      <a:pt x="181" y="47"/>
                      <a:pt x="186" y="56"/>
                      <a:pt x="183" y="61"/>
                    </a:cubicBezTo>
                    <a:cubicBezTo>
                      <a:pt x="178" y="70"/>
                      <a:pt x="174" y="75"/>
                      <a:pt x="174" y="75"/>
                    </a:cubicBezTo>
                    <a:cubicBezTo>
                      <a:pt x="174" y="75"/>
                      <a:pt x="162" y="76"/>
                      <a:pt x="154" y="70"/>
                    </a:cubicBezTo>
                    <a:cubicBezTo>
                      <a:pt x="146" y="64"/>
                      <a:pt x="149" y="55"/>
                      <a:pt x="149" y="55"/>
                    </a:cubicBezTo>
                    <a:cubicBezTo>
                      <a:pt x="142" y="36"/>
                      <a:pt x="142" y="36"/>
                      <a:pt x="142" y="36"/>
                    </a:cubicBezTo>
                    <a:cubicBezTo>
                      <a:pt x="145" y="23"/>
                      <a:pt x="145" y="23"/>
                      <a:pt x="145" y="23"/>
                    </a:cubicBezTo>
                    <a:cubicBezTo>
                      <a:pt x="112" y="7"/>
                      <a:pt x="112" y="7"/>
                      <a:pt x="112" y="7"/>
                    </a:cubicBezTo>
                    <a:cubicBezTo>
                      <a:pt x="106" y="20"/>
                      <a:pt x="106" y="20"/>
                      <a:pt x="106" y="20"/>
                    </a:cubicBezTo>
                    <a:cubicBezTo>
                      <a:pt x="106" y="20"/>
                      <a:pt x="119" y="28"/>
                      <a:pt x="119" y="37"/>
                    </a:cubicBezTo>
                    <a:cubicBezTo>
                      <a:pt x="119" y="46"/>
                      <a:pt x="116" y="45"/>
                      <a:pt x="116" y="45"/>
                    </a:cubicBezTo>
                    <a:cubicBezTo>
                      <a:pt x="116" y="45"/>
                      <a:pt x="117" y="55"/>
                      <a:pt x="106" y="57"/>
                    </a:cubicBezTo>
                    <a:cubicBezTo>
                      <a:pt x="95" y="59"/>
                      <a:pt x="98" y="39"/>
                      <a:pt x="92" y="37"/>
                    </a:cubicBezTo>
                    <a:cubicBezTo>
                      <a:pt x="86" y="35"/>
                      <a:pt x="99" y="21"/>
                      <a:pt x="99" y="21"/>
                    </a:cubicBezTo>
                    <a:cubicBezTo>
                      <a:pt x="103" y="3"/>
                      <a:pt x="103" y="3"/>
                      <a:pt x="103" y="3"/>
                    </a:cubicBezTo>
                    <a:cubicBezTo>
                      <a:pt x="96" y="0"/>
                      <a:pt x="96" y="0"/>
                      <a:pt x="96" y="0"/>
                    </a:cubicBezTo>
                    <a:cubicBezTo>
                      <a:pt x="0" y="31"/>
                      <a:pt x="0" y="31"/>
                      <a:pt x="0" y="31"/>
                    </a:cubicBezTo>
                    <a:cubicBezTo>
                      <a:pt x="35" y="218"/>
                      <a:pt x="35" y="218"/>
                      <a:pt x="35" y="218"/>
                    </a:cubicBezTo>
                    <a:cubicBezTo>
                      <a:pt x="36" y="218"/>
                      <a:pt x="36" y="217"/>
                      <a:pt x="37" y="217"/>
                    </a:cubicBezTo>
                    <a:cubicBezTo>
                      <a:pt x="44" y="217"/>
                      <a:pt x="48" y="224"/>
                      <a:pt x="48" y="224"/>
                    </a:cubicBezTo>
                    <a:cubicBezTo>
                      <a:pt x="92" y="224"/>
                      <a:pt x="92" y="224"/>
                      <a:pt x="92" y="224"/>
                    </a:cubicBezTo>
                    <a:cubicBezTo>
                      <a:pt x="92" y="224"/>
                      <a:pt x="77" y="208"/>
                      <a:pt x="79" y="195"/>
                    </a:cubicBezTo>
                    <a:cubicBezTo>
                      <a:pt x="80" y="181"/>
                      <a:pt x="112" y="175"/>
                      <a:pt x="112" y="175"/>
                    </a:cubicBezTo>
                    <a:cubicBezTo>
                      <a:pt x="112" y="175"/>
                      <a:pt x="112" y="164"/>
                      <a:pt x="116" y="163"/>
                    </a:cubicBezTo>
                    <a:cubicBezTo>
                      <a:pt x="120" y="161"/>
                      <a:pt x="139" y="169"/>
                      <a:pt x="139" y="169"/>
                    </a:cubicBezTo>
                    <a:cubicBezTo>
                      <a:pt x="119" y="151"/>
                      <a:pt x="119" y="151"/>
                      <a:pt x="119" y="151"/>
                    </a:cubicBezTo>
                    <a:cubicBezTo>
                      <a:pt x="139" y="152"/>
                      <a:pt x="139" y="152"/>
                      <a:pt x="139" y="152"/>
                    </a:cubicBezTo>
                    <a:cubicBezTo>
                      <a:pt x="143" y="145"/>
                      <a:pt x="143" y="145"/>
                      <a:pt x="143" y="145"/>
                    </a:cubicBezTo>
                    <a:cubicBezTo>
                      <a:pt x="155" y="161"/>
                      <a:pt x="155" y="161"/>
                      <a:pt x="155" y="161"/>
                    </a:cubicBezTo>
                    <a:cubicBezTo>
                      <a:pt x="171" y="160"/>
                      <a:pt x="171" y="160"/>
                      <a:pt x="171" y="160"/>
                    </a:cubicBezTo>
                    <a:cubicBezTo>
                      <a:pt x="169" y="168"/>
                      <a:pt x="169" y="168"/>
                      <a:pt x="169" y="168"/>
                    </a:cubicBezTo>
                    <a:cubicBezTo>
                      <a:pt x="179" y="172"/>
                      <a:pt x="179" y="172"/>
                      <a:pt x="179" y="172"/>
                    </a:cubicBezTo>
                    <a:cubicBezTo>
                      <a:pt x="179" y="172"/>
                      <a:pt x="192" y="169"/>
                      <a:pt x="201" y="173"/>
                    </a:cubicBezTo>
                    <a:cubicBezTo>
                      <a:pt x="211" y="177"/>
                      <a:pt x="209" y="192"/>
                      <a:pt x="209" y="192"/>
                    </a:cubicBezTo>
                    <a:cubicBezTo>
                      <a:pt x="219" y="197"/>
                      <a:pt x="219" y="197"/>
                      <a:pt x="219" y="197"/>
                    </a:cubicBezTo>
                    <a:cubicBezTo>
                      <a:pt x="219" y="197"/>
                      <a:pt x="207" y="209"/>
                      <a:pt x="212" y="219"/>
                    </a:cubicBezTo>
                    <a:cubicBezTo>
                      <a:pt x="217" y="228"/>
                      <a:pt x="243" y="227"/>
                      <a:pt x="243" y="227"/>
                    </a:cubicBezTo>
                    <a:cubicBezTo>
                      <a:pt x="279" y="231"/>
                      <a:pt x="279" y="231"/>
                      <a:pt x="279" y="231"/>
                    </a:cubicBezTo>
                    <a:cubicBezTo>
                      <a:pt x="279" y="225"/>
                      <a:pt x="279" y="225"/>
                      <a:pt x="279" y="225"/>
                    </a:cubicBezTo>
                    <a:cubicBezTo>
                      <a:pt x="303" y="237"/>
                      <a:pt x="303" y="237"/>
                      <a:pt x="303" y="237"/>
                    </a:cubicBezTo>
                    <a:cubicBezTo>
                      <a:pt x="312" y="256"/>
                      <a:pt x="312" y="256"/>
                      <a:pt x="312" y="256"/>
                    </a:cubicBezTo>
                    <a:cubicBezTo>
                      <a:pt x="325" y="271"/>
                      <a:pt x="325" y="271"/>
                      <a:pt x="325" y="271"/>
                    </a:cubicBezTo>
                    <a:cubicBezTo>
                      <a:pt x="325" y="271"/>
                      <a:pt x="333" y="283"/>
                      <a:pt x="336" y="293"/>
                    </a:cubicBezTo>
                    <a:cubicBezTo>
                      <a:pt x="339" y="304"/>
                      <a:pt x="351" y="309"/>
                      <a:pt x="357" y="312"/>
                    </a:cubicBezTo>
                    <a:cubicBezTo>
                      <a:pt x="364" y="315"/>
                      <a:pt x="377" y="317"/>
                      <a:pt x="381" y="319"/>
                    </a:cubicBezTo>
                    <a:cubicBezTo>
                      <a:pt x="385" y="320"/>
                      <a:pt x="397" y="336"/>
                      <a:pt x="397" y="336"/>
                    </a:cubicBezTo>
                    <a:cubicBezTo>
                      <a:pt x="417" y="348"/>
                      <a:pt x="417" y="348"/>
                      <a:pt x="417" y="348"/>
                    </a:cubicBezTo>
                    <a:cubicBezTo>
                      <a:pt x="435" y="349"/>
                      <a:pt x="435" y="349"/>
                      <a:pt x="435" y="349"/>
                    </a:cubicBezTo>
                    <a:cubicBezTo>
                      <a:pt x="444" y="357"/>
                      <a:pt x="444" y="357"/>
                      <a:pt x="444" y="357"/>
                    </a:cubicBezTo>
                    <a:cubicBezTo>
                      <a:pt x="455" y="360"/>
                      <a:pt x="455" y="360"/>
                      <a:pt x="455" y="360"/>
                    </a:cubicBezTo>
                    <a:cubicBezTo>
                      <a:pt x="455" y="360"/>
                      <a:pt x="469" y="371"/>
                      <a:pt x="476" y="376"/>
                    </a:cubicBezTo>
                    <a:cubicBezTo>
                      <a:pt x="483" y="381"/>
                      <a:pt x="501" y="389"/>
                      <a:pt x="501" y="389"/>
                    </a:cubicBezTo>
                    <a:cubicBezTo>
                      <a:pt x="516" y="387"/>
                      <a:pt x="516" y="387"/>
                      <a:pt x="516" y="387"/>
                    </a:cubicBezTo>
                    <a:cubicBezTo>
                      <a:pt x="549" y="405"/>
                      <a:pt x="549" y="405"/>
                      <a:pt x="549" y="405"/>
                    </a:cubicBezTo>
                    <a:cubicBezTo>
                      <a:pt x="549" y="405"/>
                      <a:pt x="537" y="417"/>
                      <a:pt x="548" y="425"/>
                    </a:cubicBezTo>
                    <a:cubicBezTo>
                      <a:pt x="554" y="430"/>
                      <a:pt x="555" y="434"/>
                      <a:pt x="555" y="437"/>
                    </a:cubicBezTo>
                    <a:cubicBezTo>
                      <a:pt x="563" y="437"/>
                      <a:pt x="563" y="437"/>
                      <a:pt x="563" y="437"/>
                    </a:cubicBezTo>
                    <a:cubicBezTo>
                      <a:pt x="571" y="431"/>
                      <a:pt x="571" y="431"/>
                      <a:pt x="571" y="431"/>
                    </a:cubicBezTo>
                    <a:cubicBezTo>
                      <a:pt x="580" y="445"/>
                      <a:pt x="580" y="445"/>
                      <a:pt x="580" y="445"/>
                    </a:cubicBezTo>
                    <a:cubicBezTo>
                      <a:pt x="591" y="440"/>
                      <a:pt x="591" y="440"/>
                      <a:pt x="591" y="440"/>
                    </a:cubicBezTo>
                    <a:cubicBezTo>
                      <a:pt x="596" y="440"/>
                      <a:pt x="596" y="440"/>
                      <a:pt x="596" y="440"/>
                    </a:cubicBezTo>
                    <a:cubicBezTo>
                      <a:pt x="596" y="440"/>
                      <a:pt x="600" y="443"/>
                      <a:pt x="605" y="447"/>
                    </a:cubicBezTo>
                    <a:cubicBezTo>
                      <a:pt x="604" y="446"/>
                      <a:pt x="603" y="446"/>
                      <a:pt x="603" y="445"/>
                    </a:cubicBezTo>
                    <a:cubicBezTo>
                      <a:pt x="602" y="439"/>
                      <a:pt x="601" y="430"/>
                      <a:pt x="605" y="426"/>
                    </a:cubicBezTo>
                    <a:cubicBezTo>
                      <a:pt x="612" y="418"/>
                      <a:pt x="622" y="408"/>
                      <a:pt x="622" y="397"/>
                    </a:cubicBezTo>
                    <a:cubicBezTo>
                      <a:pt x="622" y="386"/>
                      <a:pt x="609" y="387"/>
                      <a:pt x="603" y="377"/>
                    </a:cubicBezTo>
                    <a:cubicBezTo>
                      <a:pt x="597" y="367"/>
                      <a:pt x="608" y="358"/>
                      <a:pt x="603" y="353"/>
                    </a:cubicBezTo>
                    <a:cubicBezTo>
                      <a:pt x="598" y="348"/>
                      <a:pt x="582" y="347"/>
                      <a:pt x="582" y="347"/>
                    </a:cubicBezTo>
                    <a:cubicBezTo>
                      <a:pt x="575" y="339"/>
                      <a:pt x="575" y="339"/>
                      <a:pt x="575" y="339"/>
                    </a:cubicBezTo>
                    <a:cubicBezTo>
                      <a:pt x="561" y="336"/>
                      <a:pt x="561" y="336"/>
                      <a:pt x="561" y="336"/>
                    </a:cubicBezTo>
                    <a:cubicBezTo>
                      <a:pt x="561" y="336"/>
                      <a:pt x="561" y="326"/>
                      <a:pt x="567" y="321"/>
                    </a:cubicBezTo>
                    <a:cubicBezTo>
                      <a:pt x="573" y="316"/>
                      <a:pt x="592" y="328"/>
                      <a:pt x="607" y="319"/>
                    </a:cubicBezTo>
                    <a:cubicBezTo>
                      <a:pt x="622" y="310"/>
                      <a:pt x="610" y="305"/>
                      <a:pt x="610" y="305"/>
                    </a:cubicBezTo>
                    <a:cubicBezTo>
                      <a:pt x="620" y="296"/>
                      <a:pt x="620" y="296"/>
                      <a:pt x="620" y="296"/>
                    </a:cubicBezTo>
                    <a:cubicBezTo>
                      <a:pt x="607" y="282"/>
                      <a:pt x="607" y="282"/>
                      <a:pt x="607" y="282"/>
                    </a:cubicBezTo>
                    <a:cubicBezTo>
                      <a:pt x="607" y="282"/>
                      <a:pt x="626" y="287"/>
                      <a:pt x="632" y="281"/>
                    </a:cubicBezTo>
                    <a:cubicBezTo>
                      <a:pt x="638" y="275"/>
                      <a:pt x="625" y="268"/>
                      <a:pt x="626" y="264"/>
                    </a:cubicBezTo>
                    <a:cubicBezTo>
                      <a:pt x="627" y="260"/>
                      <a:pt x="629" y="251"/>
                      <a:pt x="635" y="251"/>
                    </a:cubicBezTo>
                    <a:cubicBezTo>
                      <a:pt x="641" y="251"/>
                      <a:pt x="644" y="265"/>
                      <a:pt x="652" y="260"/>
                    </a:cubicBezTo>
                    <a:cubicBezTo>
                      <a:pt x="660" y="255"/>
                      <a:pt x="671" y="243"/>
                      <a:pt x="675" y="241"/>
                    </a:cubicBezTo>
                    <a:cubicBezTo>
                      <a:pt x="679" y="239"/>
                      <a:pt x="694" y="251"/>
                      <a:pt x="694" y="251"/>
                    </a:cubicBezTo>
                    <a:cubicBezTo>
                      <a:pt x="678" y="272"/>
                      <a:pt x="678" y="272"/>
                      <a:pt x="678" y="272"/>
                    </a:cubicBezTo>
                    <a:cubicBezTo>
                      <a:pt x="678" y="272"/>
                      <a:pt x="698" y="278"/>
                      <a:pt x="701" y="283"/>
                    </a:cubicBezTo>
                    <a:cubicBezTo>
                      <a:pt x="708" y="280"/>
                      <a:pt x="717" y="277"/>
                      <a:pt x="721" y="276"/>
                    </a:cubicBezTo>
                    <a:cubicBezTo>
                      <a:pt x="728" y="274"/>
                      <a:pt x="732" y="290"/>
                      <a:pt x="741" y="286"/>
                    </a:cubicBezTo>
                    <a:cubicBezTo>
                      <a:pt x="750" y="282"/>
                      <a:pt x="752" y="273"/>
                      <a:pt x="752" y="273"/>
                    </a:cubicBezTo>
                    <a:cubicBezTo>
                      <a:pt x="766" y="271"/>
                      <a:pt x="766" y="271"/>
                      <a:pt x="766" y="271"/>
                    </a:cubicBezTo>
                    <a:cubicBezTo>
                      <a:pt x="766" y="265"/>
                      <a:pt x="766" y="265"/>
                      <a:pt x="766" y="265"/>
                    </a:cubicBezTo>
                    <a:cubicBezTo>
                      <a:pt x="766" y="265"/>
                      <a:pt x="778" y="266"/>
                      <a:pt x="788" y="254"/>
                    </a:cubicBezTo>
                    <a:cubicBezTo>
                      <a:pt x="798" y="242"/>
                      <a:pt x="769" y="248"/>
                      <a:pt x="769" y="248"/>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157" name="Freeform 344"/>
              <p:cNvSpPr>
                <a:spLocks noEditPoints="1"/>
              </p:cNvSpPr>
              <p:nvPr/>
            </p:nvSpPr>
            <p:spPr bwMode="gray">
              <a:xfrm>
                <a:off x="10793778" y="471486"/>
                <a:ext cx="616394" cy="286689"/>
              </a:xfrm>
              <a:custGeom>
                <a:avLst/>
                <a:gdLst>
                  <a:gd name="T0" fmla="*/ 545 w 1673"/>
                  <a:gd name="T1" fmla="*/ 518 h 778"/>
                  <a:gd name="T2" fmla="*/ 1655 w 1673"/>
                  <a:gd name="T3" fmla="*/ 327 h 778"/>
                  <a:gd name="T4" fmla="*/ 1625 w 1673"/>
                  <a:gd name="T5" fmla="*/ 304 h 778"/>
                  <a:gd name="T6" fmla="*/ 1481 w 1673"/>
                  <a:gd name="T7" fmla="*/ 226 h 778"/>
                  <a:gd name="T8" fmla="*/ 1372 w 1673"/>
                  <a:gd name="T9" fmla="*/ 207 h 778"/>
                  <a:gd name="T10" fmla="*/ 1126 w 1673"/>
                  <a:gd name="T11" fmla="*/ 70 h 778"/>
                  <a:gd name="T12" fmla="*/ 1085 w 1673"/>
                  <a:gd name="T13" fmla="*/ 76 h 778"/>
                  <a:gd name="T14" fmla="*/ 1016 w 1673"/>
                  <a:gd name="T15" fmla="*/ 98 h 778"/>
                  <a:gd name="T16" fmla="*/ 972 w 1673"/>
                  <a:gd name="T17" fmla="*/ 71 h 778"/>
                  <a:gd name="T18" fmla="*/ 909 w 1673"/>
                  <a:gd name="T19" fmla="*/ 36 h 778"/>
                  <a:gd name="T20" fmla="*/ 812 w 1673"/>
                  <a:gd name="T21" fmla="*/ 2 h 778"/>
                  <a:gd name="T22" fmla="*/ 674 w 1673"/>
                  <a:gd name="T23" fmla="*/ 52 h 778"/>
                  <a:gd name="T24" fmla="*/ 521 w 1673"/>
                  <a:gd name="T25" fmla="*/ 95 h 778"/>
                  <a:gd name="T26" fmla="*/ 534 w 1673"/>
                  <a:gd name="T27" fmla="*/ 123 h 778"/>
                  <a:gd name="T28" fmla="*/ 528 w 1673"/>
                  <a:gd name="T29" fmla="*/ 190 h 778"/>
                  <a:gd name="T30" fmla="*/ 486 w 1673"/>
                  <a:gd name="T31" fmla="*/ 244 h 778"/>
                  <a:gd name="T32" fmla="*/ 356 w 1673"/>
                  <a:gd name="T33" fmla="*/ 247 h 778"/>
                  <a:gd name="T34" fmla="*/ 282 w 1673"/>
                  <a:gd name="T35" fmla="*/ 216 h 778"/>
                  <a:gd name="T36" fmla="*/ 197 w 1673"/>
                  <a:gd name="T37" fmla="*/ 187 h 778"/>
                  <a:gd name="T38" fmla="*/ 86 w 1673"/>
                  <a:gd name="T39" fmla="*/ 224 h 778"/>
                  <a:gd name="T40" fmla="*/ 17 w 1673"/>
                  <a:gd name="T41" fmla="*/ 251 h 778"/>
                  <a:gd name="T42" fmla="*/ 8 w 1673"/>
                  <a:gd name="T43" fmla="*/ 322 h 778"/>
                  <a:gd name="T44" fmla="*/ 73 w 1673"/>
                  <a:gd name="T45" fmla="*/ 394 h 778"/>
                  <a:gd name="T46" fmla="*/ 136 w 1673"/>
                  <a:gd name="T47" fmla="*/ 460 h 778"/>
                  <a:gd name="T48" fmla="*/ 289 w 1673"/>
                  <a:gd name="T49" fmla="*/ 455 h 778"/>
                  <a:gd name="T50" fmla="*/ 352 w 1673"/>
                  <a:gd name="T51" fmla="*/ 524 h 778"/>
                  <a:gd name="T52" fmla="*/ 338 w 1673"/>
                  <a:gd name="T53" fmla="*/ 531 h 778"/>
                  <a:gd name="T54" fmla="*/ 218 w 1673"/>
                  <a:gd name="T55" fmla="*/ 544 h 778"/>
                  <a:gd name="T56" fmla="*/ 228 w 1673"/>
                  <a:gd name="T57" fmla="*/ 598 h 778"/>
                  <a:gd name="T58" fmla="*/ 274 w 1673"/>
                  <a:gd name="T59" fmla="*/ 654 h 778"/>
                  <a:gd name="T60" fmla="*/ 328 w 1673"/>
                  <a:gd name="T61" fmla="*/ 709 h 778"/>
                  <a:gd name="T62" fmla="*/ 408 w 1673"/>
                  <a:gd name="T63" fmla="*/ 690 h 778"/>
                  <a:gd name="T64" fmla="*/ 468 w 1673"/>
                  <a:gd name="T65" fmla="*/ 729 h 778"/>
                  <a:gd name="T66" fmla="*/ 536 w 1673"/>
                  <a:gd name="T67" fmla="*/ 513 h 778"/>
                  <a:gd name="T68" fmla="*/ 582 w 1673"/>
                  <a:gd name="T69" fmla="*/ 492 h 778"/>
                  <a:gd name="T70" fmla="*/ 604 w 1673"/>
                  <a:gd name="T71" fmla="*/ 479 h 778"/>
                  <a:gd name="T72" fmla="*/ 584 w 1673"/>
                  <a:gd name="T73" fmla="*/ 460 h 778"/>
                  <a:gd name="T74" fmla="*/ 636 w 1673"/>
                  <a:gd name="T75" fmla="*/ 455 h 778"/>
                  <a:gd name="T76" fmla="*/ 590 w 1673"/>
                  <a:gd name="T77" fmla="*/ 493 h 778"/>
                  <a:gd name="T78" fmla="*/ 610 w 1673"/>
                  <a:gd name="T79" fmla="*/ 549 h 778"/>
                  <a:gd name="T80" fmla="*/ 812 w 1673"/>
                  <a:gd name="T81" fmla="*/ 616 h 778"/>
                  <a:gd name="T82" fmla="*/ 902 w 1673"/>
                  <a:gd name="T83" fmla="*/ 699 h 778"/>
                  <a:gd name="T84" fmla="*/ 1006 w 1673"/>
                  <a:gd name="T85" fmla="*/ 770 h 778"/>
                  <a:gd name="T86" fmla="*/ 1056 w 1673"/>
                  <a:gd name="T87" fmla="*/ 719 h 778"/>
                  <a:gd name="T88" fmla="*/ 1123 w 1673"/>
                  <a:gd name="T89" fmla="*/ 686 h 778"/>
                  <a:gd name="T90" fmla="*/ 1208 w 1673"/>
                  <a:gd name="T91" fmla="*/ 672 h 778"/>
                  <a:gd name="T92" fmla="*/ 1264 w 1673"/>
                  <a:gd name="T93" fmla="*/ 647 h 778"/>
                  <a:gd name="T94" fmla="*/ 1402 w 1673"/>
                  <a:gd name="T95" fmla="*/ 651 h 778"/>
                  <a:gd name="T96" fmla="*/ 1471 w 1673"/>
                  <a:gd name="T97" fmla="*/ 676 h 778"/>
                  <a:gd name="T98" fmla="*/ 1503 w 1673"/>
                  <a:gd name="T99" fmla="*/ 659 h 778"/>
                  <a:gd name="T100" fmla="*/ 1484 w 1673"/>
                  <a:gd name="T101" fmla="*/ 587 h 778"/>
                  <a:gd name="T102" fmla="*/ 1516 w 1673"/>
                  <a:gd name="T103" fmla="*/ 518 h 778"/>
                  <a:gd name="T104" fmla="*/ 1541 w 1673"/>
                  <a:gd name="T105" fmla="*/ 513 h 778"/>
                  <a:gd name="T106" fmla="*/ 1614 w 1673"/>
                  <a:gd name="T107" fmla="*/ 434 h 778"/>
                  <a:gd name="T108" fmla="*/ 1641 w 1673"/>
                  <a:gd name="T109" fmla="*/ 397 h 778"/>
                  <a:gd name="T110" fmla="*/ 1385 w 1673"/>
                  <a:gd name="T111" fmla="*/ 465 h 778"/>
                  <a:gd name="T112" fmla="*/ 1320 w 1673"/>
                  <a:gd name="T113" fmla="*/ 467 h 778"/>
                  <a:gd name="T114" fmla="*/ 1246 w 1673"/>
                  <a:gd name="T115" fmla="*/ 460 h 778"/>
                  <a:gd name="T116" fmla="*/ 1195 w 1673"/>
                  <a:gd name="T117" fmla="*/ 489 h 778"/>
                  <a:gd name="T118" fmla="*/ 1200 w 1673"/>
                  <a:gd name="T119" fmla="*/ 542 h 778"/>
                  <a:gd name="T120" fmla="*/ 1193 w 1673"/>
                  <a:gd name="T121" fmla="*/ 448 h 778"/>
                  <a:gd name="T122" fmla="*/ 1306 w 1673"/>
                  <a:gd name="T123" fmla="*/ 458 h 778"/>
                  <a:gd name="T124" fmla="*/ 1385 w 1673"/>
                  <a:gd name="T125" fmla="*/ 465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73" h="778">
                    <a:moveTo>
                      <a:pt x="565" y="505"/>
                    </a:moveTo>
                    <a:cubicBezTo>
                      <a:pt x="558" y="500"/>
                      <a:pt x="557" y="497"/>
                      <a:pt x="557" y="497"/>
                    </a:cubicBezTo>
                    <a:cubicBezTo>
                      <a:pt x="548" y="511"/>
                      <a:pt x="548" y="511"/>
                      <a:pt x="548" y="511"/>
                    </a:cubicBezTo>
                    <a:cubicBezTo>
                      <a:pt x="545" y="518"/>
                      <a:pt x="545" y="518"/>
                      <a:pt x="545" y="518"/>
                    </a:cubicBezTo>
                    <a:cubicBezTo>
                      <a:pt x="578" y="534"/>
                      <a:pt x="578" y="534"/>
                      <a:pt x="578" y="534"/>
                    </a:cubicBezTo>
                    <a:cubicBezTo>
                      <a:pt x="580" y="525"/>
                      <a:pt x="580" y="525"/>
                      <a:pt x="580" y="525"/>
                    </a:cubicBezTo>
                    <a:cubicBezTo>
                      <a:pt x="580" y="525"/>
                      <a:pt x="572" y="510"/>
                      <a:pt x="565" y="505"/>
                    </a:cubicBezTo>
                    <a:close/>
                    <a:moveTo>
                      <a:pt x="1655" y="327"/>
                    </a:moveTo>
                    <a:cubicBezTo>
                      <a:pt x="1656" y="321"/>
                      <a:pt x="1666" y="322"/>
                      <a:pt x="1673" y="324"/>
                    </a:cubicBezTo>
                    <a:cubicBezTo>
                      <a:pt x="1649" y="298"/>
                      <a:pt x="1649" y="298"/>
                      <a:pt x="1649" y="298"/>
                    </a:cubicBezTo>
                    <a:cubicBezTo>
                      <a:pt x="1636" y="282"/>
                      <a:pt x="1636" y="282"/>
                      <a:pt x="1636" y="282"/>
                    </a:cubicBezTo>
                    <a:cubicBezTo>
                      <a:pt x="1625" y="304"/>
                      <a:pt x="1625" y="304"/>
                      <a:pt x="1625" y="304"/>
                    </a:cubicBezTo>
                    <a:cubicBezTo>
                      <a:pt x="1578" y="300"/>
                      <a:pt x="1578" y="300"/>
                      <a:pt x="1578" y="300"/>
                    </a:cubicBezTo>
                    <a:cubicBezTo>
                      <a:pt x="1578" y="300"/>
                      <a:pt x="1562" y="272"/>
                      <a:pt x="1561" y="268"/>
                    </a:cubicBezTo>
                    <a:cubicBezTo>
                      <a:pt x="1560" y="264"/>
                      <a:pt x="1525" y="259"/>
                      <a:pt x="1525" y="259"/>
                    </a:cubicBezTo>
                    <a:cubicBezTo>
                      <a:pt x="1525" y="259"/>
                      <a:pt x="1504" y="230"/>
                      <a:pt x="1481" y="226"/>
                    </a:cubicBezTo>
                    <a:cubicBezTo>
                      <a:pt x="1458" y="222"/>
                      <a:pt x="1442" y="243"/>
                      <a:pt x="1430" y="244"/>
                    </a:cubicBezTo>
                    <a:cubicBezTo>
                      <a:pt x="1418" y="246"/>
                      <a:pt x="1404" y="230"/>
                      <a:pt x="1404" y="230"/>
                    </a:cubicBezTo>
                    <a:cubicBezTo>
                      <a:pt x="1404" y="230"/>
                      <a:pt x="1386" y="228"/>
                      <a:pt x="1382" y="227"/>
                    </a:cubicBezTo>
                    <a:cubicBezTo>
                      <a:pt x="1378" y="226"/>
                      <a:pt x="1382" y="210"/>
                      <a:pt x="1372" y="207"/>
                    </a:cubicBezTo>
                    <a:cubicBezTo>
                      <a:pt x="1361" y="204"/>
                      <a:pt x="1365" y="234"/>
                      <a:pt x="1348" y="236"/>
                    </a:cubicBezTo>
                    <a:cubicBezTo>
                      <a:pt x="1330" y="239"/>
                      <a:pt x="1306" y="200"/>
                      <a:pt x="1292" y="187"/>
                    </a:cubicBezTo>
                    <a:cubicBezTo>
                      <a:pt x="1277" y="174"/>
                      <a:pt x="1205" y="107"/>
                      <a:pt x="1200" y="104"/>
                    </a:cubicBezTo>
                    <a:cubicBezTo>
                      <a:pt x="1194" y="102"/>
                      <a:pt x="1126" y="70"/>
                      <a:pt x="1126" y="70"/>
                    </a:cubicBezTo>
                    <a:cubicBezTo>
                      <a:pt x="1126" y="70"/>
                      <a:pt x="1146" y="58"/>
                      <a:pt x="1138" y="47"/>
                    </a:cubicBezTo>
                    <a:cubicBezTo>
                      <a:pt x="1130" y="36"/>
                      <a:pt x="1118" y="58"/>
                      <a:pt x="1118" y="58"/>
                    </a:cubicBezTo>
                    <a:cubicBezTo>
                      <a:pt x="1094" y="66"/>
                      <a:pt x="1094" y="66"/>
                      <a:pt x="1094" y="66"/>
                    </a:cubicBezTo>
                    <a:cubicBezTo>
                      <a:pt x="1085" y="76"/>
                      <a:pt x="1085" y="76"/>
                      <a:pt x="1085" y="76"/>
                    </a:cubicBezTo>
                    <a:cubicBezTo>
                      <a:pt x="1085" y="76"/>
                      <a:pt x="1077" y="78"/>
                      <a:pt x="1070" y="82"/>
                    </a:cubicBezTo>
                    <a:cubicBezTo>
                      <a:pt x="1064" y="86"/>
                      <a:pt x="1072" y="94"/>
                      <a:pt x="1064" y="100"/>
                    </a:cubicBezTo>
                    <a:cubicBezTo>
                      <a:pt x="1056" y="107"/>
                      <a:pt x="1041" y="91"/>
                      <a:pt x="1034" y="88"/>
                    </a:cubicBezTo>
                    <a:cubicBezTo>
                      <a:pt x="1028" y="86"/>
                      <a:pt x="1026" y="99"/>
                      <a:pt x="1016" y="98"/>
                    </a:cubicBezTo>
                    <a:cubicBezTo>
                      <a:pt x="1005" y="96"/>
                      <a:pt x="1026" y="80"/>
                      <a:pt x="1017" y="71"/>
                    </a:cubicBezTo>
                    <a:cubicBezTo>
                      <a:pt x="1008" y="62"/>
                      <a:pt x="1002" y="74"/>
                      <a:pt x="1002" y="74"/>
                    </a:cubicBezTo>
                    <a:cubicBezTo>
                      <a:pt x="985" y="63"/>
                      <a:pt x="985" y="63"/>
                      <a:pt x="985" y="63"/>
                    </a:cubicBezTo>
                    <a:cubicBezTo>
                      <a:pt x="972" y="71"/>
                      <a:pt x="972" y="71"/>
                      <a:pt x="972" y="71"/>
                    </a:cubicBezTo>
                    <a:cubicBezTo>
                      <a:pt x="953" y="50"/>
                      <a:pt x="953" y="50"/>
                      <a:pt x="953" y="50"/>
                    </a:cubicBezTo>
                    <a:cubicBezTo>
                      <a:pt x="946" y="60"/>
                      <a:pt x="946" y="60"/>
                      <a:pt x="946" y="60"/>
                    </a:cubicBezTo>
                    <a:cubicBezTo>
                      <a:pt x="946" y="60"/>
                      <a:pt x="918" y="64"/>
                      <a:pt x="913" y="64"/>
                    </a:cubicBezTo>
                    <a:cubicBezTo>
                      <a:pt x="908" y="64"/>
                      <a:pt x="909" y="43"/>
                      <a:pt x="909" y="36"/>
                    </a:cubicBezTo>
                    <a:cubicBezTo>
                      <a:pt x="909" y="30"/>
                      <a:pt x="897" y="30"/>
                      <a:pt x="897" y="30"/>
                    </a:cubicBezTo>
                    <a:cubicBezTo>
                      <a:pt x="897" y="30"/>
                      <a:pt x="892" y="12"/>
                      <a:pt x="884" y="7"/>
                    </a:cubicBezTo>
                    <a:cubicBezTo>
                      <a:pt x="876" y="2"/>
                      <a:pt x="869" y="11"/>
                      <a:pt x="864" y="11"/>
                    </a:cubicBezTo>
                    <a:cubicBezTo>
                      <a:pt x="858" y="11"/>
                      <a:pt x="845" y="0"/>
                      <a:pt x="812" y="2"/>
                    </a:cubicBezTo>
                    <a:cubicBezTo>
                      <a:pt x="778" y="3"/>
                      <a:pt x="781" y="23"/>
                      <a:pt x="781" y="23"/>
                    </a:cubicBezTo>
                    <a:cubicBezTo>
                      <a:pt x="781" y="23"/>
                      <a:pt x="761" y="30"/>
                      <a:pt x="740" y="35"/>
                    </a:cubicBezTo>
                    <a:cubicBezTo>
                      <a:pt x="718" y="40"/>
                      <a:pt x="690" y="36"/>
                      <a:pt x="682" y="36"/>
                    </a:cubicBezTo>
                    <a:cubicBezTo>
                      <a:pt x="674" y="36"/>
                      <a:pt x="674" y="52"/>
                      <a:pt x="674" y="52"/>
                    </a:cubicBezTo>
                    <a:cubicBezTo>
                      <a:pt x="632" y="52"/>
                      <a:pt x="632" y="52"/>
                      <a:pt x="632" y="52"/>
                    </a:cubicBezTo>
                    <a:cubicBezTo>
                      <a:pt x="628" y="64"/>
                      <a:pt x="628" y="64"/>
                      <a:pt x="628" y="64"/>
                    </a:cubicBezTo>
                    <a:cubicBezTo>
                      <a:pt x="628" y="64"/>
                      <a:pt x="596" y="63"/>
                      <a:pt x="550" y="70"/>
                    </a:cubicBezTo>
                    <a:cubicBezTo>
                      <a:pt x="505" y="76"/>
                      <a:pt x="521" y="95"/>
                      <a:pt x="521" y="95"/>
                    </a:cubicBezTo>
                    <a:cubicBezTo>
                      <a:pt x="540" y="96"/>
                      <a:pt x="540" y="96"/>
                      <a:pt x="540" y="96"/>
                    </a:cubicBezTo>
                    <a:cubicBezTo>
                      <a:pt x="529" y="108"/>
                      <a:pt x="529" y="108"/>
                      <a:pt x="529" y="108"/>
                    </a:cubicBezTo>
                    <a:cubicBezTo>
                      <a:pt x="529" y="108"/>
                      <a:pt x="572" y="116"/>
                      <a:pt x="572" y="123"/>
                    </a:cubicBezTo>
                    <a:cubicBezTo>
                      <a:pt x="572" y="130"/>
                      <a:pt x="534" y="123"/>
                      <a:pt x="534" y="123"/>
                    </a:cubicBezTo>
                    <a:cubicBezTo>
                      <a:pt x="528" y="134"/>
                      <a:pt x="528" y="134"/>
                      <a:pt x="528" y="134"/>
                    </a:cubicBezTo>
                    <a:cubicBezTo>
                      <a:pt x="528" y="134"/>
                      <a:pt x="541" y="151"/>
                      <a:pt x="540" y="158"/>
                    </a:cubicBezTo>
                    <a:cubicBezTo>
                      <a:pt x="538" y="164"/>
                      <a:pt x="505" y="170"/>
                      <a:pt x="505" y="170"/>
                    </a:cubicBezTo>
                    <a:cubicBezTo>
                      <a:pt x="528" y="190"/>
                      <a:pt x="528" y="190"/>
                      <a:pt x="528" y="190"/>
                    </a:cubicBezTo>
                    <a:cubicBezTo>
                      <a:pt x="528" y="190"/>
                      <a:pt x="578" y="187"/>
                      <a:pt x="582" y="226"/>
                    </a:cubicBezTo>
                    <a:cubicBezTo>
                      <a:pt x="586" y="264"/>
                      <a:pt x="526" y="234"/>
                      <a:pt x="526" y="234"/>
                    </a:cubicBezTo>
                    <a:cubicBezTo>
                      <a:pt x="520" y="250"/>
                      <a:pt x="520" y="250"/>
                      <a:pt x="520" y="250"/>
                    </a:cubicBezTo>
                    <a:cubicBezTo>
                      <a:pt x="520" y="250"/>
                      <a:pt x="497" y="246"/>
                      <a:pt x="486" y="244"/>
                    </a:cubicBezTo>
                    <a:cubicBezTo>
                      <a:pt x="476" y="243"/>
                      <a:pt x="464" y="222"/>
                      <a:pt x="456" y="220"/>
                    </a:cubicBezTo>
                    <a:cubicBezTo>
                      <a:pt x="448" y="219"/>
                      <a:pt x="437" y="228"/>
                      <a:pt x="421" y="232"/>
                    </a:cubicBezTo>
                    <a:cubicBezTo>
                      <a:pt x="405" y="236"/>
                      <a:pt x="394" y="220"/>
                      <a:pt x="385" y="222"/>
                    </a:cubicBezTo>
                    <a:cubicBezTo>
                      <a:pt x="376" y="223"/>
                      <a:pt x="358" y="243"/>
                      <a:pt x="356" y="247"/>
                    </a:cubicBezTo>
                    <a:cubicBezTo>
                      <a:pt x="353" y="251"/>
                      <a:pt x="312" y="220"/>
                      <a:pt x="301" y="223"/>
                    </a:cubicBezTo>
                    <a:cubicBezTo>
                      <a:pt x="290" y="226"/>
                      <a:pt x="313" y="243"/>
                      <a:pt x="305" y="250"/>
                    </a:cubicBezTo>
                    <a:cubicBezTo>
                      <a:pt x="297" y="256"/>
                      <a:pt x="289" y="236"/>
                      <a:pt x="289" y="236"/>
                    </a:cubicBezTo>
                    <a:cubicBezTo>
                      <a:pt x="282" y="216"/>
                      <a:pt x="282" y="216"/>
                      <a:pt x="282" y="216"/>
                    </a:cubicBezTo>
                    <a:cubicBezTo>
                      <a:pt x="258" y="218"/>
                      <a:pt x="258" y="218"/>
                      <a:pt x="258" y="218"/>
                    </a:cubicBezTo>
                    <a:cubicBezTo>
                      <a:pt x="258" y="218"/>
                      <a:pt x="256" y="206"/>
                      <a:pt x="252" y="202"/>
                    </a:cubicBezTo>
                    <a:cubicBezTo>
                      <a:pt x="248" y="198"/>
                      <a:pt x="224" y="203"/>
                      <a:pt x="214" y="202"/>
                    </a:cubicBezTo>
                    <a:cubicBezTo>
                      <a:pt x="205" y="200"/>
                      <a:pt x="204" y="187"/>
                      <a:pt x="197" y="187"/>
                    </a:cubicBezTo>
                    <a:cubicBezTo>
                      <a:pt x="190" y="187"/>
                      <a:pt x="177" y="200"/>
                      <a:pt x="161" y="200"/>
                    </a:cubicBezTo>
                    <a:cubicBezTo>
                      <a:pt x="145" y="200"/>
                      <a:pt x="153" y="187"/>
                      <a:pt x="130" y="188"/>
                    </a:cubicBezTo>
                    <a:cubicBezTo>
                      <a:pt x="108" y="190"/>
                      <a:pt x="130" y="198"/>
                      <a:pt x="122" y="208"/>
                    </a:cubicBezTo>
                    <a:cubicBezTo>
                      <a:pt x="114" y="219"/>
                      <a:pt x="86" y="224"/>
                      <a:pt x="86" y="224"/>
                    </a:cubicBezTo>
                    <a:cubicBezTo>
                      <a:pt x="86" y="239"/>
                      <a:pt x="86" y="239"/>
                      <a:pt x="86" y="239"/>
                    </a:cubicBezTo>
                    <a:cubicBezTo>
                      <a:pt x="68" y="248"/>
                      <a:pt x="68" y="248"/>
                      <a:pt x="68" y="248"/>
                    </a:cubicBezTo>
                    <a:cubicBezTo>
                      <a:pt x="68" y="248"/>
                      <a:pt x="86" y="263"/>
                      <a:pt x="72" y="278"/>
                    </a:cubicBezTo>
                    <a:cubicBezTo>
                      <a:pt x="57" y="292"/>
                      <a:pt x="29" y="250"/>
                      <a:pt x="17" y="251"/>
                    </a:cubicBezTo>
                    <a:cubicBezTo>
                      <a:pt x="5" y="252"/>
                      <a:pt x="13" y="271"/>
                      <a:pt x="13" y="279"/>
                    </a:cubicBezTo>
                    <a:cubicBezTo>
                      <a:pt x="13" y="287"/>
                      <a:pt x="0" y="284"/>
                      <a:pt x="0" y="284"/>
                    </a:cubicBezTo>
                    <a:cubicBezTo>
                      <a:pt x="2" y="308"/>
                      <a:pt x="2" y="308"/>
                      <a:pt x="2" y="308"/>
                    </a:cubicBezTo>
                    <a:cubicBezTo>
                      <a:pt x="2" y="308"/>
                      <a:pt x="8" y="314"/>
                      <a:pt x="8" y="322"/>
                    </a:cubicBezTo>
                    <a:cubicBezTo>
                      <a:pt x="8" y="330"/>
                      <a:pt x="0" y="342"/>
                      <a:pt x="0" y="358"/>
                    </a:cubicBezTo>
                    <a:cubicBezTo>
                      <a:pt x="0" y="374"/>
                      <a:pt x="10" y="364"/>
                      <a:pt x="22" y="370"/>
                    </a:cubicBezTo>
                    <a:cubicBezTo>
                      <a:pt x="34" y="375"/>
                      <a:pt x="20" y="390"/>
                      <a:pt x="32" y="395"/>
                    </a:cubicBezTo>
                    <a:cubicBezTo>
                      <a:pt x="44" y="400"/>
                      <a:pt x="68" y="391"/>
                      <a:pt x="73" y="394"/>
                    </a:cubicBezTo>
                    <a:cubicBezTo>
                      <a:pt x="78" y="396"/>
                      <a:pt x="117" y="436"/>
                      <a:pt x="117" y="444"/>
                    </a:cubicBezTo>
                    <a:cubicBezTo>
                      <a:pt x="117" y="452"/>
                      <a:pt x="94" y="443"/>
                      <a:pt x="94" y="451"/>
                    </a:cubicBezTo>
                    <a:cubicBezTo>
                      <a:pt x="94" y="459"/>
                      <a:pt x="129" y="470"/>
                      <a:pt x="129" y="470"/>
                    </a:cubicBezTo>
                    <a:cubicBezTo>
                      <a:pt x="136" y="460"/>
                      <a:pt x="136" y="460"/>
                      <a:pt x="136" y="460"/>
                    </a:cubicBezTo>
                    <a:cubicBezTo>
                      <a:pt x="136" y="460"/>
                      <a:pt x="145" y="462"/>
                      <a:pt x="152" y="455"/>
                    </a:cubicBezTo>
                    <a:cubicBezTo>
                      <a:pt x="158" y="448"/>
                      <a:pt x="208" y="427"/>
                      <a:pt x="214" y="430"/>
                    </a:cubicBezTo>
                    <a:cubicBezTo>
                      <a:pt x="221" y="432"/>
                      <a:pt x="242" y="448"/>
                      <a:pt x="252" y="448"/>
                    </a:cubicBezTo>
                    <a:cubicBezTo>
                      <a:pt x="261" y="448"/>
                      <a:pt x="269" y="430"/>
                      <a:pt x="289" y="455"/>
                    </a:cubicBezTo>
                    <a:cubicBezTo>
                      <a:pt x="309" y="480"/>
                      <a:pt x="293" y="488"/>
                      <a:pt x="290" y="496"/>
                    </a:cubicBezTo>
                    <a:cubicBezTo>
                      <a:pt x="288" y="504"/>
                      <a:pt x="309" y="520"/>
                      <a:pt x="316" y="523"/>
                    </a:cubicBezTo>
                    <a:cubicBezTo>
                      <a:pt x="322" y="526"/>
                      <a:pt x="333" y="511"/>
                      <a:pt x="341" y="507"/>
                    </a:cubicBezTo>
                    <a:cubicBezTo>
                      <a:pt x="349" y="503"/>
                      <a:pt x="352" y="516"/>
                      <a:pt x="352" y="524"/>
                    </a:cubicBezTo>
                    <a:cubicBezTo>
                      <a:pt x="352" y="532"/>
                      <a:pt x="364" y="542"/>
                      <a:pt x="364" y="542"/>
                    </a:cubicBezTo>
                    <a:cubicBezTo>
                      <a:pt x="337" y="543"/>
                      <a:pt x="337" y="543"/>
                      <a:pt x="337" y="543"/>
                    </a:cubicBezTo>
                    <a:cubicBezTo>
                      <a:pt x="337" y="543"/>
                      <a:pt x="338" y="563"/>
                      <a:pt x="325" y="554"/>
                    </a:cubicBezTo>
                    <a:cubicBezTo>
                      <a:pt x="312" y="544"/>
                      <a:pt x="338" y="531"/>
                      <a:pt x="338" y="531"/>
                    </a:cubicBezTo>
                    <a:cubicBezTo>
                      <a:pt x="338" y="531"/>
                      <a:pt x="290" y="528"/>
                      <a:pt x="282" y="526"/>
                    </a:cubicBezTo>
                    <a:cubicBezTo>
                      <a:pt x="274" y="523"/>
                      <a:pt x="232" y="515"/>
                      <a:pt x="232" y="515"/>
                    </a:cubicBezTo>
                    <a:cubicBezTo>
                      <a:pt x="240" y="538"/>
                      <a:pt x="240" y="538"/>
                      <a:pt x="240" y="538"/>
                    </a:cubicBezTo>
                    <a:cubicBezTo>
                      <a:pt x="240" y="538"/>
                      <a:pt x="224" y="531"/>
                      <a:pt x="218" y="544"/>
                    </a:cubicBezTo>
                    <a:cubicBezTo>
                      <a:pt x="213" y="558"/>
                      <a:pt x="249" y="559"/>
                      <a:pt x="248" y="567"/>
                    </a:cubicBezTo>
                    <a:cubicBezTo>
                      <a:pt x="246" y="575"/>
                      <a:pt x="198" y="550"/>
                      <a:pt x="193" y="562"/>
                    </a:cubicBezTo>
                    <a:cubicBezTo>
                      <a:pt x="188" y="574"/>
                      <a:pt x="221" y="582"/>
                      <a:pt x="221" y="582"/>
                    </a:cubicBezTo>
                    <a:cubicBezTo>
                      <a:pt x="221" y="582"/>
                      <a:pt x="221" y="590"/>
                      <a:pt x="228" y="598"/>
                    </a:cubicBezTo>
                    <a:cubicBezTo>
                      <a:pt x="234" y="606"/>
                      <a:pt x="248" y="622"/>
                      <a:pt x="248" y="622"/>
                    </a:cubicBezTo>
                    <a:cubicBezTo>
                      <a:pt x="246" y="636"/>
                      <a:pt x="246" y="636"/>
                      <a:pt x="246" y="636"/>
                    </a:cubicBezTo>
                    <a:cubicBezTo>
                      <a:pt x="269" y="639"/>
                      <a:pt x="269" y="639"/>
                      <a:pt x="269" y="639"/>
                    </a:cubicBezTo>
                    <a:cubicBezTo>
                      <a:pt x="274" y="654"/>
                      <a:pt x="274" y="654"/>
                      <a:pt x="274" y="654"/>
                    </a:cubicBezTo>
                    <a:cubicBezTo>
                      <a:pt x="274" y="654"/>
                      <a:pt x="309" y="654"/>
                      <a:pt x="320" y="664"/>
                    </a:cubicBezTo>
                    <a:cubicBezTo>
                      <a:pt x="330" y="675"/>
                      <a:pt x="308" y="686"/>
                      <a:pt x="306" y="696"/>
                    </a:cubicBezTo>
                    <a:cubicBezTo>
                      <a:pt x="305" y="707"/>
                      <a:pt x="316" y="708"/>
                      <a:pt x="316" y="708"/>
                    </a:cubicBezTo>
                    <a:cubicBezTo>
                      <a:pt x="317" y="704"/>
                      <a:pt x="323" y="707"/>
                      <a:pt x="328" y="709"/>
                    </a:cubicBezTo>
                    <a:cubicBezTo>
                      <a:pt x="330" y="703"/>
                      <a:pt x="336" y="683"/>
                      <a:pt x="344" y="682"/>
                    </a:cubicBezTo>
                    <a:cubicBezTo>
                      <a:pt x="349" y="681"/>
                      <a:pt x="357" y="682"/>
                      <a:pt x="363" y="683"/>
                    </a:cubicBezTo>
                    <a:cubicBezTo>
                      <a:pt x="364" y="681"/>
                      <a:pt x="364" y="679"/>
                      <a:pt x="365" y="678"/>
                    </a:cubicBezTo>
                    <a:cubicBezTo>
                      <a:pt x="368" y="674"/>
                      <a:pt x="400" y="686"/>
                      <a:pt x="408" y="690"/>
                    </a:cubicBezTo>
                    <a:cubicBezTo>
                      <a:pt x="416" y="694"/>
                      <a:pt x="426" y="707"/>
                      <a:pt x="426" y="707"/>
                    </a:cubicBezTo>
                    <a:cubicBezTo>
                      <a:pt x="426" y="707"/>
                      <a:pt x="444" y="732"/>
                      <a:pt x="454" y="738"/>
                    </a:cubicBezTo>
                    <a:cubicBezTo>
                      <a:pt x="463" y="742"/>
                      <a:pt x="464" y="732"/>
                      <a:pt x="468" y="729"/>
                    </a:cubicBezTo>
                    <a:cubicBezTo>
                      <a:pt x="468" y="729"/>
                      <a:pt x="468" y="729"/>
                      <a:pt x="468" y="729"/>
                    </a:cubicBezTo>
                    <a:cubicBezTo>
                      <a:pt x="433" y="542"/>
                      <a:pt x="433" y="542"/>
                      <a:pt x="433" y="542"/>
                    </a:cubicBezTo>
                    <a:cubicBezTo>
                      <a:pt x="529" y="511"/>
                      <a:pt x="529" y="511"/>
                      <a:pt x="529" y="511"/>
                    </a:cubicBezTo>
                    <a:cubicBezTo>
                      <a:pt x="536" y="514"/>
                      <a:pt x="536" y="514"/>
                      <a:pt x="536" y="514"/>
                    </a:cubicBezTo>
                    <a:cubicBezTo>
                      <a:pt x="536" y="513"/>
                      <a:pt x="536" y="513"/>
                      <a:pt x="536" y="513"/>
                    </a:cubicBezTo>
                    <a:cubicBezTo>
                      <a:pt x="536" y="513"/>
                      <a:pt x="540" y="501"/>
                      <a:pt x="541" y="491"/>
                    </a:cubicBezTo>
                    <a:cubicBezTo>
                      <a:pt x="542" y="481"/>
                      <a:pt x="561" y="486"/>
                      <a:pt x="561" y="486"/>
                    </a:cubicBezTo>
                    <a:cubicBezTo>
                      <a:pt x="566" y="501"/>
                      <a:pt x="566" y="501"/>
                      <a:pt x="566" y="501"/>
                    </a:cubicBezTo>
                    <a:cubicBezTo>
                      <a:pt x="566" y="501"/>
                      <a:pt x="580" y="495"/>
                      <a:pt x="582" y="492"/>
                    </a:cubicBezTo>
                    <a:cubicBezTo>
                      <a:pt x="584" y="489"/>
                      <a:pt x="568" y="471"/>
                      <a:pt x="568" y="471"/>
                    </a:cubicBezTo>
                    <a:cubicBezTo>
                      <a:pt x="578" y="471"/>
                      <a:pt x="578" y="471"/>
                      <a:pt x="578" y="471"/>
                    </a:cubicBezTo>
                    <a:cubicBezTo>
                      <a:pt x="587" y="480"/>
                      <a:pt x="587" y="480"/>
                      <a:pt x="587" y="480"/>
                    </a:cubicBezTo>
                    <a:cubicBezTo>
                      <a:pt x="604" y="479"/>
                      <a:pt x="604" y="479"/>
                      <a:pt x="604" y="479"/>
                    </a:cubicBezTo>
                    <a:cubicBezTo>
                      <a:pt x="604" y="479"/>
                      <a:pt x="618" y="483"/>
                      <a:pt x="621" y="479"/>
                    </a:cubicBezTo>
                    <a:cubicBezTo>
                      <a:pt x="624" y="475"/>
                      <a:pt x="619" y="471"/>
                      <a:pt x="615" y="471"/>
                    </a:cubicBezTo>
                    <a:cubicBezTo>
                      <a:pt x="611" y="471"/>
                      <a:pt x="603" y="466"/>
                      <a:pt x="603" y="466"/>
                    </a:cubicBezTo>
                    <a:cubicBezTo>
                      <a:pt x="603" y="466"/>
                      <a:pt x="587" y="470"/>
                      <a:pt x="584" y="460"/>
                    </a:cubicBezTo>
                    <a:cubicBezTo>
                      <a:pt x="581" y="450"/>
                      <a:pt x="604" y="452"/>
                      <a:pt x="604" y="452"/>
                    </a:cubicBezTo>
                    <a:cubicBezTo>
                      <a:pt x="613" y="444"/>
                      <a:pt x="613" y="444"/>
                      <a:pt x="613" y="444"/>
                    </a:cubicBezTo>
                    <a:cubicBezTo>
                      <a:pt x="613" y="444"/>
                      <a:pt x="625" y="461"/>
                      <a:pt x="628" y="461"/>
                    </a:cubicBezTo>
                    <a:cubicBezTo>
                      <a:pt x="631" y="461"/>
                      <a:pt x="636" y="455"/>
                      <a:pt x="636" y="455"/>
                    </a:cubicBezTo>
                    <a:cubicBezTo>
                      <a:pt x="636" y="455"/>
                      <a:pt x="645" y="465"/>
                      <a:pt x="642" y="471"/>
                    </a:cubicBezTo>
                    <a:cubicBezTo>
                      <a:pt x="639" y="477"/>
                      <a:pt x="625" y="481"/>
                      <a:pt x="625" y="481"/>
                    </a:cubicBezTo>
                    <a:cubicBezTo>
                      <a:pt x="625" y="481"/>
                      <a:pt x="617" y="488"/>
                      <a:pt x="613" y="492"/>
                    </a:cubicBezTo>
                    <a:cubicBezTo>
                      <a:pt x="609" y="496"/>
                      <a:pt x="593" y="491"/>
                      <a:pt x="590" y="493"/>
                    </a:cubicBezTo>
                    <a:cubicBezTo>
                      <a:pt x="587" y="495"/>
                      <a:pt x="587" y="506"/>
                      <a:pt x="587" y="506"/>
                    </a:cubicBezTo>
                    <a:cubicBezTo>
                      <a:pt x="587" y="506"/>
                      <a:pt x="602" y="512"/>
                      <a:pt x="606" y="513"/>
                    </a:cubicBezTo>
                    <a:cubicBezTo>
                      <a:pt x="610" y="514"/>
                      <a:pt x="613" y="523"/>
                      <a:pt x="607" y="532"/>
                    </a:cubicBezTo>
                    <a:cubicBezTo>
                      <a:pt x="604" y="536"/>
                      <a:pt x="607" y="542"/>
                      <a:pt x="610" y="549"/>
                    </a:cubicBezTo>
                    <a:cubicBezTo>
                      <a:pt x="656" y="571"/>
                      <a:pt x="656" y="571"/>
                      <a:pt x="656" y="571"/>
                    </a:cubicBezTo>
                    <a:cubicBezTo>
                      <a:pt x="705" y="619"/>
                      <a:pt x="705" y="619"/>
                      <a:pt x="705" y="619"/>
                    </a:cubicBezTo>
                    <a:cubicBezTo>
                      <a:pt x="705" y="619"/>
                      <a:pt x="742" y="612"/>
                      <a:pt x="758" y="612"/>
                    </a:cubicBezTo>
                    <a:cubicBezTo>
                      <a:pt x="774" y="612"/>
                      <a:pt x="812" y="616"/>
                      <a:pt x="812" y="616"/>
                    </a:cubicBezTo>
                    <a:cubicBezTo>
                      <a:pt x="812" y="616"/>
                      <a:pt x="830" y="604"/>
                      <a:pt x="837" y="604"/>
                    </a:cubicBezTo>
                    <a:cubicBezTo>
                      <a:pt x="844" y="604"/>
                      <a:pt x="874" y="647"/>
                      <a:pt x="874" y="647"/>
                    </a:cubicBezTo>
                    <a:cubicBezTo>
                      <a:pt x="874" y="647"/>
                      <a:pt x="889" y="646"/>
                      <a:pt x="894" y="647"/>
                    </a:cubicBezTo>
                    <a:cubicBezTo>
                      <a:pt x="900" y="648"/>
                      <a:pt x="893" y="696"/>
                      <a:pt x="902" y="699"/>
                    </a:cubicBezTo>
                    <a:cubicBezTo>
                      <a:pt x="912" y="702"/>
                      <a:pt x="912" y="688"/>
                      <a:pt x="921" y="699"/>
                    </a:cubicBezTo>
                    <a:cubicBezTo>
                      <a:pt x="930" y="710"/>
                      <a:pt x="932" y="734"/>
                      <a:pt x="942" y="739"/>
                    </a:cubicBezTo>
                    <a:cubicBezTo>
                      <a:pt x="953" y="744"/>
                      <a:pt x="1000" y="735"/>
                      <a:pt x="1006" y="744"/>
                    </a:cubicBezTo>
                    <a:cubicBezTo>
                      <a:pt x="1013" y="754"/>
                      <a:pt x="996" y="767"/>
                      <a:pt x="1006" y="770"/>
                    </a:cubicBezTo>
                    <a:cubicBezTo>
                      <a:pt x="1017" y="772"/>
                      <a:pt x="1028" y="778"/>
                      <a:pt x="1028" y="778"/>
                    </a:cubicBezTo>
                    <a:cubicBezTo>
                      <a:pt x="1028" y="778"/>
                      <a:pt x="1020" y="754"/>
                      <a:pt x="1029" y="747"/>
                    </a:cubicBezTo>
                    <a:cubicBezTo>
                      <a:pt x="1038" y="740"/>
                      <a:pt x="1046" y="740"/>
                      <a:pt x="1046" y="740"/>
                    </a:cubicBezTo>
                    <a:cubicBezTo>
                      <a:pt x="1046" y="740"/>
                      <a:pt x="1045" y="722"/>
                      <a:pt x="1056" y="719"/>
                    </a:cubicBezTo>
                    <a:cubicBezTo>
                      <a:pt x="1066" y="716"/>
                      <a:pt x="1078" y="714"/>
                      <a:pt x="1078" y="714"/>
                    </a:cubicBezTo>
                    <a:cubicBezTo>
                      <a:pt x="1086" y="696"/>
                      <a:pt x="1086" y="696"/>
                      <a:pt x="1086" y="696"/>
                    </a:cubicBezTo>
                    <a:cubicBezTo>
                      <a:pt x="1104" y="695"/>
                      <a:pt x="1104" y="695"/>
                      <a:pt x="1104" y="695"/>
                    </a:cubicBezTo>
                    <a:cubicBezTo>
                      <a:pt x="1123" y="686"/>
                      <a:pt x="1123" y="686"/>
                      <a:pt x="1123" y="686"/>
                    </a:cubicBezTo>
                    <a:cubicBezTo>
                      <a:pt x="1117" y="683"/>
                      <a:pt x="1107" y="683"/>
                      <a:pt x="1107" y="683"/>
                    </a:cubicBezTo>
                    <a:cubicBezTo>
                      <a:pt x="1107" y="683"/>
                      <a:pt x="1108" y="654"/>
                      <a:pt x="1131" y="653"/>
                    </a:cubicBezTo>
                    <a:cubicBezTo>
                      <a:pt x="1154" y="652"/>
                      <a:pt x="1185" y="672"/>
                      <a:pt x="1185" y="672"/>
                    </a:cubicBezTo>
                    <a:cubicBezTo>
                      <a:pt x="1208" y="672"/>
                      <a:pt x="1208" y="672"/>
                      <a:pt x="1208" y="672"/>
                    </a:cubicBezTo>
                    <a:cubicBezTo>
                      <a:pt x="1219" y="678"/>
                      <a:pt x="1219" y="678"/>
                      <a:pt x="1219" y="678"/>
                    </a:cubicBezTo>
                    <a:cubicBezTo>
                      <a:pt x="1219" y="678"/>
                      <a:pt x="1211" y="643"/>
                      <a:pt x="1214" y="640"/>
                    </a:cubicBezTo>
                    <a:cubicBezTo>
                      <a:pt x="1217" y="637"/>
                      <a:pt x="1230" y="635"/>
                      <a:pt x="1240" y="635"/>
                    </a:cubicBezTo>
                    <a:cubicBezTo>
                      <a:pt x="1250" y="635"/>
                      <a:pt x="1260" y="647"/>
                      <a:pt x="1264" y="647"/>
                    </a:cubicBezTo>
                    <a:cubicBezTo>
                      <a:pt x="1268" y="647"/>
                      <a:pt x="1296" y="653"/>
                      <a:pt x="1296" y="653"/>
                    </a:cubicBezTo>
                    <a:cubicBezTo>
                      <a:pt x="1308" y="649"/>
                      <a:pt x="1308" y="649"/>
                      <a:pt x="1308" y="649"/>
                    </a:cubicBezTo>
                    <a:cubicBezTo>
                      <a:pt x="1308" y="649"/>
                      <a:pt x="1356" y="649"/>
                      <a:pt x="1364" y="648"/>
                    </a:cubicBezTo>
                    <a:cubicBezTo>
                      <a:pt x="1372" y="647"/>
                      <a:pt x="1402" y="651"/>
                      <a:pt x="1402" y="651"/>
                    </a:cubicBezTo>
                    <a:cubicBezTo>
                      <a:pt x="1434" y="650"/>
                      <a:pt x="1434" y="650"/>
                      <a:pt x="1434" y="650"/>
                    </a:cubicBezTo>
                    <a:cubicBezTo>
                      <a:pt x="1442" y="658"/>
                      <a:pt x="1442" y="658"/>
                      <a:pt x="1442" y="658"/>
                    </a:cubicBezTo>
                    <a:cubicBezTo>
                      <a:pt x="1454" y="658"/>
                      <a:pt x="1454" y="658"/>
                      <a:pt x="1454" y="658"/>
                    </a:cubicBezTo>
                    <a:cubicBezTo>
                      <a:pt x="1471" y="676"/>
                      <a:pt x="1471" y="676"/>
                      <a:pt x="1471" y="676"/>
                    </a:cubicBezTo>
                    <a:cubicBezTo>
                      <a:pt x="1499" y="676"/>
                      <a:pt x="1499" y="676"/>
                      <a:pt x="1499" y="676"/>
                    </a:cubicBezTo>
                    <a:cubicBezTo>
                      <a:pt x="1513" y="681"/>
                      <a:pt x="1513" y="681"/>
                      <a:pt x="1513" y="681"/>
                    </a:cubicBezTo>
                    <a:cubicBezTo>
                      <a:pt x="1512" y="680"/>
                      <a:pt x="1512" y="680"/>
                      <a:pt x="1512" y="680"/>
                    </a:cubicBezTo>
                    <a:cubicBezTo>
                      <a:pt x="1507" y="675"/>
                      <a:pt x="1503" y="664"/>
                      <a:pt x="1503" y="659"/>
                    </a:cubicBezTo>
                    <a:cubicBezTo>
                      <a:pt x="1503" y="654"/>
                      <a:pt x="1517" y="656"/>
                      <a:pt x="1517" y="656"/>
                    </a:cubicBezTo>
                    <a:cubicBezTo>
                      <a:pt x="1517" y="656"/>
                      <a:pt x="1506" y="644"/>
                      <a:pt x="1506" y="641"/>
                    </a:cubicBezTo>
                    <a:cubicBezTo>
                      <a:pt x="1506" y="638"/>
                      <a:pt x="1522" y="641"/>
                      <a:pt x="1522" y="634"/>
                    </a:cubicBezTo>
                    <a:cubicBezTo>
                      <a:pt x="1522" y="627"/>
                      <a:pt x="1492" y="596"/>
                      <a:pt x="1484" y="587"/>
                    </a:cubicBezTo>
                    <a:cubicBezTo>
                      <a:pt x="1476" y="578"/>
                      <a:pt x="1476" y="552"/>
                      <a:pt x="1476" y="552"/>
                    </a:cubicBezTo>
                    <a:cubicBezTo>
                      <a:pt x="1476" y="552"/>
                      <a:pt x="1458" y="555"/>
                      <a:pt x="1451" y="546"/>
                    </a:cubicBezTo>
                    <a:cubicBezTo>
                      <a:pt x="1444" y="537"/>
                      <a:pt x="1475" y="530"/>
                      <a:pt x="1481" y="529"/>
                    </a:cubicBezTo>
                    <a:cubicBezTo>
                      <a:pt x="1487" y="528"/>
                      <a:pt x="1511" y="518"/>
                      <a:pt x="1516" y="518"/>
                    </a:cubicBezTo>
                    <a:cubicBezTo>
                      <a:pt x="1521" y="518"/>
                      <a:pt x="1530" y="532"/>
                      <a:pt x="1530" y="532"/>
                    </a:cubicBezTo>
                    <a:cubicBezTo>
                      <a:pt x="1543" y="525"/>
                      <a:pt x="1543" y="525"/>
                      <a:pt x="1543" y="525"/>
                    </a:cubicBezTo>
                    <a:cubicBezTo>
                      <a:pt x="1543" y="525"/>
                      <a:pt x="1550" y="539"/>
                      <a:pt x="1559" y="528"/>
                    </a:cubicBezTo>
                    <a:cubicBezTo>
                      <a:pt x="1568" y="517"/>
                      <a:pt x="1545" y="515"/>
                      <a:pt x="1541" y="513"/>
                    </a:cubicBezTo>
                    <a:cubicBezTo>
                      <a:pt x="1537" y="511"/>
                      <a:pt x="1541" y="459"/>
                      <a:pt x="1541" y="447"/>
                    </a:cubicBezTo>
                    <a:cubicBezTo>
                      <a:pt x="1541" y="435"/>
                      <a:pt x="1540" y="420"/>
                      <a:pt x="1546" y="420"/>
                    </a:cubicBezTo>
                    <a:cubicBezTo>
                      <a:pt x="1552" y="420"/>
                      <a:pt x="1577" y="432"/>
                      <a:pt x="1585" y="434"/>
                    </a:cubicBezTo>
                    <a:cubicBezTo>
                      <a:pt x="1593" y="436"/>
                      <a:pt x="1614" y="434"/>
                      <a:pt x="1614" y="434"/>
                    </a:cubicBezTo>
                    <a:cubicBezTo>
                      <a:pt x="1623" y="442"/>
                      <a:pt x="1623" y="442"/>
                      <a:pt x="1623" y="442"/>
                    </a:cubicBezTo>
                    <a:cubicBezTo>
                      <a:pt x="1634" y="430"/>
                      <a:pt x="1634" y="430"/>
                      <a:pt x="1634" y="430"/>
                    </a:cubicBezTo>
                    <a:cubicBezTo>
                      <a:pt x="1634" y="430"/>
                      <a:pt x="1642" y="431"/>
                      <a:pt x="1649" y="426"/>
                    </a:cubicBezTo>
                    <a:cubicBezTo>
                      <a:pt x="1656" y="421"/>
                      <a:pt x="1650" y="410"/>
                      <a:pt x="1641" y="397"/>
                    </a:cubicBezTo>
                    <a:cubicBezTo>
                      <a:pt x="1632" y="384"/>
                      <a:pt x="1622" y="375"/>
                      <a:pt x="1627" y="361"/>
                    </a:cubicBezTo>
                    <a:cubicBezTo>
                      <a:pt x="1632" y="347"/>
                      <a:pt x="1661" y="357"/>
                      <a:pt x="1667" y="348"/>
                    </a:cubicBezTo>
                    <a:cubicBezTo>
                      <a:pt x="1673" y="339"/>
                      <a:pt x="1654" y="336"/>
                      <a:pt x="1655" y="327"/>
                    </a:cubicBezTo>
                    <a:close/>
                    <a:moveTo>
                      <a:pt x="1385" y="465"/>
                    </a:moveTo>
                    <a:cubicBezTo>
                      <a:pt x="1380" y="470"/>
                      <a:pt x="1363" y="466"/>
                      <a:pt x="1363" y="466"/>
                    </a:cubicBezTo>
                    <a:cubicBezTo>
                      <a:pt x="1363" y="466"/>
                      <a:pt x="1361" y="472"/>
                      <a:pt x="1356" y="473"/>
                    </a:cubicBezTo>
                    <a:cubicBezTo>
                      <a:pt x="1351" y="474"/>
                      <a:pt x="1340" y="464"/>
                      <a:pt x="1340" y="464"/>
                    </a:cubicBezTo>
                    <a:cubicBezTo>
                      <a:pt x="1320" y="467"/>
                      <a:pt x="1320" y="467"/>
                      <a:pt x="1320" y="467"/>
                    </a:cubicBezTo>
                    <a:cubicBezTo>
                      <a:pt x="1299" y="463"/>
                      <a:pt x="1299" y="463"/>
                      <a:pt x="1299" y="463"/>
                    </a:cubicBezTo>
                    <a:cubicBezTo>
                      <a:pt x="1287" y="464"/>
                      <a:pt x="1287" y="464"/>
                      <a:pt x="1287" y="464"/>
                    </a:cubicBezTo>
                    <a:cubicBezTo>
                      <a:pt x="1270" y="459"/>
                      <a:pt x="1270" y="459"/>
                      <a:pt x="1270" y="459"/>
                    </a:cubicBezTo>
                    <a:cubicBezTo>
                      <a:pt x="1270" y="459"/>
                      <a:pt x="1259" y="460"/>
                      <a:pt x="1246" y="460"/>
                    </a:cubicBezTo>
                    <a:cubicBezTo>
                      <a:pt x="1233" y="460"/>
                      <a:pt x="1236" y="454"/>
                      <a:pt x="1236" y="454"/>
                    </a:cubicBezTo>
                    <a:cubicBezTo>
                      <a:pt x="1236" y="454"/>
                      <a:pt x="1228" y="462"/>
                      <a:pt x="1222" y="464"/>
                    </a:cubicBezTo>
                    <a:cubicBezTo>
                      <a:pt x="1216" y="466"/>
                      <a:pt x="1215" y="476"/>
                      <a:pt x="1209" y="484"/>
                    </a:cubicBezTo>
                    <a:cubicBezTo>
                      <a:pt x="1203" y="492"/>
                      <a:pt x="1195" y="489"/>
                      <a:pt x="1195" y="489"/>
                    </a:cubicBezTo>
                    <a:cubicBezTo>
                      <a:pt x="1199" y="507"/>
                      <a:pt x="1199" y="507"/>
                      <a:pt x="1199" y="507"/>
                    </a:cubicBezTo>
                    <a:cubicBezTo>
                      <a:pt x="1191" y="514"/>
                      <a:pt x="1191" y="514"/>
                      <a:pt x="1191" y="514"/>
                    </a:cubicBezTo>
                    <a:cubicBezTo>
                      <a:pt x="1201" y="525"/>
                      <a:pt x="1201" y="525"/>
                      <a:pt x="1201" y="525"/>
                    </a:cubicBezTo>
                    <a:cubicBezTo>
                      <a:pt x="1200" y="542"/>
                      <a:pt x="1200" y="542"/>
                      <a:pt x="1200" y="542"/>
                    </a:cubicBezTo>
                    <a:cubicBezTo>
                      <a:pt x="1196" y="541"/>
                      <a:pt x="1167" y="507"/>
                      <a:pt x="1167" y="507"/>
                    </a:cubicBezTo>
                    <a:cubicBezTo>
                      <a:pt x="1167" y="507"/>
                      <a:pt x="1163" y="492"/>
                      <a:pt x="1163" y="481"/>
                    </a:cubicBezTo>
                    <a:cubicBezTo>
                      <a:pt x="1163" y="470"/>
                      <a:pt x="1181" y="467"/>
                      <a:pt x="1185" y="466"/>
                    </a:cubicBezTo>
                    <a:cubicBezTo>
                      <a:pt x="1189" y="465"/>
                      <a:pt x="1187" y="454"/>
                      <a:pt x="1193" y="448"/>
                    </a:cubicBezTo>
                    <a:cubicBezTo>
                      <a:pt x="1199" y="442"/>
                      <a:pt x="1224" y="448"/>
                      <a:pt x="1228" y="448"/>
                    </a:cubicBezTo>
                    <a:cubicBezTo>
                      <a:pt x="1232" y="448"/>
                      <a:pt x="1240" y="442"/>
                      <a:pt x="1253" y="443"/>
                    </a:cubicBezTo>
                    <a:cubicBezTo>
                      <a:pt x="1266" y="444"/>
                      <a:pt x="1274" y="451"/>
                      <a:pt x="1281" y="452"/>
                    </a:cubicBezTo>
                    <a:cubicBezTo>
                      <a:pt x="1288" y="453"/>
                      <a:pt x="1293" y="456"/>
                      <a:pt x="1306" y="458"/>
                    </a:cubicBezTo>
                    <a:cubicBezTo>
                      <a:pt x="1319" y="460"/>
                      <a:pt x="1315" y="449"/>
                      <a:pt x="1328" y="449"/>
                    </a:cubicBezTo>
                    <a:cubicBezTo>
                      <a:pt x="1341" y="449"/>
                      <a:pt x="1360" y="454"/>
                      <a:pt x="1360" y="454"/>
                    </a:cubicBezTo>
                    <a:cubicBezTo>
                      <a:pt x="1360" y="454"/>
                      <a:pt x="1370" y="445"/>
                      <a:pt x="1384" y="443"/>
                    </a:cubicBezTo>
                    <a:cubicBezTo>
                      <a:pt x="1398" y="441"/>
                      <a:pt x="1390" y="460"/>
                      <a:pt x="1385" y="465"/>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158" name="Freeform 347"/>
              <p:cNvSpPr>
                <a:spLocks/>
              </p:cNvSpPr>
              <p:nvPr/>
            </p:nvSpPr>
            <p:spPr bwMode="gray">
              <a:xfrm>
                <a:off x="10438945" y="1721654"/>
                <a:ext cx="207440" cy="197469"/>
              </a:xfrm>
              <a:custGeom>
                <a:avLst/>
                <a:gdLst>
                  <a:gd name="T0" fmla="*/ 551 w 563"/>
                  <a:gd name="T1" fmla="*/ 109 h 536"/>
                  <a:gd name="T2" fmla="*/ 540 w 563"/>
                  <a:gd name="T3" fmla="*/ 84 h 536"/>
                  <a:gd name="T4" fmla="*/ 525 w 563"/>
                  <a:gd name="T5" fmla="*/ 69 h 536"/>
                  <a:gd name="T6" fmla="*/ 502 w 563"/>
                  <a:gd name="T7" fmla="*/ 60 h 536"/>
                  <a:gd name="T8" fmla="*/ 485 w 563"/>
                  <a:gd name="T9" fmla="*/ 51 h 536"/>
                  <a:gd name="T10" fmla="*/ 461 w 563"/>
                  <a:gd name="T11" fmla="*/ 38 h 536"/>
                  <a:gd name="T12" fmla="*/ 436 w 563"/>
                  <a:gd name="T13" fmla="*/ 26 h 536"/>
                  <a:gd name="T14" fmla="*/ 419 w 563"/>
                  <a:gd name="T15" fmla="*/ 25 h 536"/>
                  <a:gd name="T16" fmla="*/ 402 w 563"/>
                  <a:gd name="T17" fmla="*/ 0 h 536"/>
                  <a:gd name="T18" fmla="*/ 333 w 563"/>
                  <a:gd name="T19" fmla="*/ 15 h 536"/>
                  <a:gd name="T20" fmla="*/ 306 w 563"/>
                  <a:gd name="T21" fmla="*/ 57 h 536"/>
                  <a:gd name="T22" fmla="*/ 320 w 563"/>
                  <a:gd name="T23" fmla="*/ 87 h 536"/>
                  <a:gd name="T24" fmla="*/ 304 w 563"/>
                  <a:gd name="T25" fmla="*/ 189 h 536"/>
                  <a:gd name="T26" fmla="*/ 351 w 563"/>
                  <a:gd name="T27" fmla="*/ 230 h 536"/>
                  <a:gd name="T28" fmla="*/ 364 w 563"/>
                  <a:gd name="T29" fmla="*/ 214 h 536"/>
                  <a:gd name="T30" fmla="*/ 367 w 563"/>
                  <a:gd name="T31" fmla="*/ 282 h 536"/>
                  <a:gd name="T32" fmla="*/ 344 w 563"/>
                  <a:gd name="T33" fmla="*/ 281 h 536"/>
                  <a:gd name="T34" fmla="*/ 324 w 563"/>
                  <a:gd name="T35" fmla="*/ 251 h 536"/>
                  <a:gd name="T36" fmla="*/ 305 w 563"/>
                  <a:gd name="T37" fmla="*/ 228 h 536"/>
                  <a:gd name="T38" fmla="*/ 282 w 563"/>
                  <a:gd name="T39" fmla="*/ 216 h 536"/>
                  <a:gd name="T40" fmla="*/ 267 w 563"/>
                  <a:gd name="T41" fmla="*/ 203 h 536"/>
                  <a:gd name="T42" fmla="*/ 246 w 563"/>
                  <a:gd name="T43" fmla="*/ 179 h 536"/>
                  <a:gd name="T44" fmla="*/ 165 w 563"/>
                  <a:gd name="T45" fmla="*/ 188 h 536"/>
                  <a:gd name="T46" fmla="*/ 128 w 563"/>
                  <a:gd name="T47" fmla="*/ 168 h 536"/>
                  <a:gd name="T48" fmla="*/ 117 w 563"/>
                  <a:gd name="T49" fmla="*/ 151 h 536"/>
                  <a:gd name="T50" fmla="*/ 101 w 563"/>
                  <a:gd name="T51" fmla="*/ 144 h 536"/>
                  <a:gd name="T52" fmla="*/ 107 w 563"/>
                  <a:gd name="T53" fmla="*/ 178 h 536"/>
                  <a:gd name="T54" fmla="*/ 98 w 563"/>
                  <a:gd name="T55" fmla="*/ 218 h 536"/>
                  <a:gd name="T56" fmla="*/ 93 w 563"/>
                  <a:gd name="T57" fmla="*/ 232 h 536"/>
                  <a:gd name="T58" fmla="*/ 84 w 563"/>
                  <a:gd name="T59" fmla="*/ 262 h 536"/>
                  <a:gd name="T60" fmla="*/ 0 w 563"/>
                  <a:gd name="T61" fmla="*/ 427 h 536"/>
                  <a:gd name="T62" fmla="*/ 6 w 563"/>
                  <a:gd name="T63" fmla="*/ 449 h 536"/>
                  <a:gd name="T64" fmla="*/ 79 w 563"/>
                  <a:gd name="T65" fmla="*/ 511 h 536"/>
                  <a:gd name="T66" fmla="*/ 108 w 563"/>
                  <a:gd name="T67" fmla="*/ 498 h 536"/>
                  <a:gd name="T68" fmla="*/ 138 w 563"/>
                  <a:gd name="T69" fmla="*/ 504 h 536"/>
                  <a:gd name="T70" fmla="*/ 177 w 563"/>
                  <a:gd name="T71" fmla="*/ 517 h 536"/>
                  <a:gd name="T72" fmla="*/ 202 w 563"/>
                  <a:gd name="T73" fmla="*/ 521 h 536"/>
                  <a:gd name="T74" fmla="*/ 267 w 563"/>
                  <a:gd name="T75" fmla="*/ 491 h 536"/>
                  <a:gd name="T76" fmla="*/ 323 w 563"/>
                  <a:gd name="T77" fmla="*/ 449 h 536"/>
                  <a:gd name="T78" fmla="*/ 356 w 563"/>
                  <a:gd name="T79" fmla="*/ 405 h 536"/>
                  <a:gd name="T80" fmla="*/ 395 w 563"/>
                  <a:gd name="T81" fmla="*/ 385 h 536"/>
                  <a:gd name="T82" fmla="*/ 411 w 563"/>
                  <a:gd name="T83" fmla="*/ 362 h 536"/>
                  <a:gd name="T84" fmla="*/ 475 w 563"/>
                  <a:gd name="T85" fmla="*/ 338 h 536"/>
                  <a:gd name="T86" fmla="*/ 506 w 563"/>
                  <a:gd name="T87" fmla="*/ 294 h 536"/>
                  <a:gd name="T88" fmla="*/ 519 w 563"/>
                  <a:gd name="T89" fmla="*/ 243 h 536"/>
                  <a:gd name="T90" fmla="*/ 539 w 563"/>
                  <a:gd name="T91" fmla="*/ 221 h 536"/>
                  <a:gd name="T92" fmla="*/ 542 w 563"/>
                  <a:gd name="T93" fmla="*/ 160 h 536"/>
                  <a:gd name="T94" fmla="*/ 535 w 563"/>
                  <a:gd name="T95" fmla="*/ 143 h 536"/>
                  <a:gd name="T96" fmla="*/ 551 w 563"/>
                  <a:gd name="T97" fmla="*/ 122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63" h="536">
                    <a:moveTo>
                      <a:pt x="551" y="122"/>
                    </a:moveTo>
                    <a:cubicBezTo>
                      <a:pt x="551" y="109"/>
                      <a:pt x="551" y="109"/>
                      <a:pt x="551" y="109"/>
                    </a:cubicBezTo>
                    <a:cubicBezTo>
                      <a:pt x="551" y="109"/>
                      <a:pt x="545" y="110"/>
                      <a:pt x="542" y="110"/>
                    </a:cubicBezTo>
                    <a:cubicBezTo>
                      <a:pt x="539" y="110"/>
                      <a:pt x="541" y="91"/>
                      <a:pt x="540" y="84"/>
                    </a:cubicBezTo>
                    <a:cubicBezTo>
                      <a:pt x="539" y="77"/>
                      <a:pt x="525" y="77"/>
                      <a:pt x="525" y="77"/>
                    </a:cubicBezTo>
                    <a:cubicBezTo>
                      <a:pt x="525" y="69"/>
                      <a:pt x="525" y="69"/>
                      <a:pt x="525" y="69"/>
                    </a:cubicBezTo>
                    <a:cubicBezTo>
                      <a:pt x="514" y="59"/>
                      <a:pt x="514" y="59"/>
                      <a:pt x="514" y="59"/>
                    </a:cubicBezTo>
                    <a:cubicBezTo>
                      <a:pt x="502" y="60"/>
                      <a:pt x="502" y="60"/>
                      <a:pt x="502" y="60"/>
                    </a:cubicBezTo>
                    <a:cubicBezTo>
                      <a:pt x="500" y="49"/>
                      <a:pt x="500" y="49"/>
                      <a:pt x="500" y="49"/>
                    </a:cubicBezTo>
                    <a:cubicBezTo>
                      <a:pt x="500" y="49"/>
                      <a:pt x="490" y="55"/>
                      <a:pt x="485" y="51"/>
                    </a:cubicBezTo>
                    <a:cubicBezTo>
                      <a:pt x="480" y="47"/>
                      <a:pt x="473" y="38"/>
                      <a:pt x="473" y="38"/>
                    </a:cubicBezTo>
                    <a:cubicBezTo>
                      <a:pt x="473" y="38"/>
                      <a:pt x="464" y="41"/>
                      <a:pt x="461" y="38"/>
                    </a:cubicBezTo>
                    <a:cubicBezTo>
                      <a:pt x="458" y="35"/>
                      <a:pt x="456" y="23"/>
                      <a:pt x="456" y="23"/>
                    </a:cubicBezTo>
                    <a:cubicBezTo>
                      <a:pt x="456" y="23"/>
                      <a:pt x="444" y="27"/>
                      <a:pt x="436" y="26"/>
                    </a:cubicBezTo>
                    <a:cubicBezTo>
                      <a:pt x="434" y="31"/>
                      <a:pt x="431" y="36"/>
                      <a:pt x="428" y="38"/>
                    </a:cubicBezTo>
                    <a:cubicBezTo>
                      <a:pt x="420" y="42"/>
                      <a:pt x="419" y="25"/>
                      <a:pt x="419" y="25"/>
                    </a:cubicBezTo>
                    <a:cubicBezTo>
                      <a:pt x="419" y="25"/>
                      <a:pt x="411" y="20"/>
                      <a:pt x="400" y="16"/>
                    </a:cubicBezTo>
                    <a:cubicBezTo>
                      <a:pt x="393" y="13"/>
                      <a:pt x="398" y="6"/>
                      <a:pt x="402" y="0"/>
                    </a:cubicBezTo>
                    <a:cubicBezTo>
                      <a:pt x="394" y="4"/>
                      <a:pt x="387" y="6"/>
                      <a:pt x="383" y="7"/>
                    </a:cubicBezTo>
                    <a:cubicBezTo>
                      <a:pt x="370" y="10"/>
                      <a:pt x="333" y="15"/>
                      <a:pt x="333" y="15"/>
                    </a:cubicBezTo>
                    <a:cubicBezTo>
                      <a:pt x="333" y="15"/>
                      <a:pt x="333" y="28"/>
                      <a:pt x="333" y="35"/>
                    </a:cubicBezTo>
                    <a:cubicBezTo>
                      <a:pt x="333" y="42"/>
                      <a:pt x="306" y="57"/>
                      <a:pt x="306" y="57"/>
                    </a:cubicBezTo>
                    <a:cubicBezTo>
                      <a:pt x="306" y="57"/>
                      <a:pt x="312" y="64"/>
                      <a:pt x="315" y="66"/>
                    </a:cubicBezTo>
                    <a:cubicBezTo>
                      <a:pt x="318" y="68"/>
                      <a:pt x="320" y="87"/>
                      <a:pt x="320" y="87"/>
                    </a:cubicBezTo>
                    <a:cubicBezTo>
                      <a:pt x="320" y="87"/>
                      <a:pt x="324" y="121"/>
                      <a:pt x="324" y="135"/>
                    </a:cubicBezTo>
                    <a:cubicBezTo>
                      <a:pt x="324" y="149"/>
                      <a:pt x="302" y="171"/>
                      <a:pt x="304" y="189"/>
                    </a:cubicBezTo>
                    <a:cubicBezTo>
                      <a:pt x="306" y="207"/>
                      <a:pt x="317" y="202"/>
                      <a:pt x="323" y="209"/>
                    </a:cubicBezTo>
                    <a:cubicBezTo>
                      <a:pt x="329" y="216"/>
                      <a:pt x="341" y="230"/>
                      <a:pt x="351" y="230"/>
                    </a:cubicBezTo>
                    <a:cubicBezTo>
                      <a:pt x="361" y="230"/>
                      <a:pt x="358" y="217"/>
                      <a:pt x="358" y="217"/>
                    </a:cubicBezTo>
                    <a:cubicBezTo>
                      <a:pt x="364" y="214"/>
                      <a:pt x="364" y="214"/>
                      <a:pt x="364" y="214"/>
                    </a:cubicBezTo>
                    <a:cubicBezTo>
                      <a:pt x="372" y="214"/>
                      <a:pt x="372" y="214"/>
                      <a:pt x="372" y="214"/>
                    </a:cubicBezTo>
                    <a:cubicBezTo>
                      <a:pt x="372" y="214"/>
                      <a:pt x="373" y="279"/>
                      <a:pt x="367" y="282"/>
                    </a:cubicBezTo>
                    <a:cubicBezTo>
                      <a:pt x="361" y="285"/>
                      <a:pt x="359" y="271"/>
                      <a:pt x="359" y="271"/>
                    </a:cubicBezTo>
                    <a:cubicBezTo>
                      <a:pt x="344" y="281"/>
                      <a:pt x="344" y="281"/>
                      <a:pt x="344" y="281"/>
                    </a:cubicBezTo>
                    <a:cubicBezTo>
                      <a:pt x="332" y="281"/>
                      <a:pt x="332" y="281"/>
                      <a:pt x="332" y="281"/>
                    </a:cubicBezTo>
                    <a:cubicBezTo>
                      <a:pt x="332" y="281"/>
                      <a:pt x="329" y="258"/>
                      <a:pt x="324" y="251"/>
                    </a:cubicBezTo>
                    <a:cubicBezTo>
                      <a:pt x="319" y="244"/>
                      <a:pt x="313" y="247"/>
                      <a:pt x="313" y="247"/>
                    </a:cubicBezTo>
                    <a:cubicBezTo>
                      <a:pt x="313" y="247"/>
                      <a:pt x="311" y="236"/>
                      <a:pt x="305" y="228"/>
                    </a:cubicBezTo>
                    <a:cubicBezTo>
                      <a:pt x="299" y="220"/>
                      <a:pt x="294" y="228"/>
                      <a:pt x="290" y="228"/>
                    </a:cubicBezTo>
                    <a:cubicBezTo>
                      <a:pt x="286" y="228"/>
                      <a:pt x="287" y="220"/>
                      <a:pt x="282" y="216"/>
                    </a:cubicBezTo>
                    <a:cubicBezTo>
                      <a:pt x="277" y="212"/>
                      <a:pt x="275" y="218"/>
                      <a:pt x="267" y="217"/>
                    </a:cubicBezTo>
                    <a:cubicBezTo>
                      <a:pt x="259" y="216"/>
                      <a:pt x="267" y="207"/>
                      <a:pt x="267" y="203"/>
                    </a:cubicBezTo>
                    <a:cubicBezTo>
                      <a:pt x="267" y="199"/>
                      <a:pt x="257" y="199"/>
                      <a:pt x="253" y="194"/>
                    </a:cubicBezTo>
                    <a:cubicBezTo>
                      <a:pt x="249" y="189"/>
                      <a:pt x="258" y="184"/>
                      <a:pt x="246" y="179"/>
                    </a:cubicBezTo>
                    <a:cubicBezTo>
                      <a:pt x="234" y="174"/>
                      <a:pt x="237" y="200"/>
                      <a:pt x="232" y="204"/>
                    </a:cubicBezTo>
                    <a:cubicBezTo>
                      <a:pt x="227" y="208"/>
                      <a:pt x="175" y="195"/>
                      <a:pt x="165" y="188"/>
                    </a:cubicBezTo>
                    <a:cubicBezTo>
                      <a:pt x="155" y="181"/>
                      <a:pt x="159" y="162"/>
                      <a:pt x="159" y="162"/>
                    </a:cubicBezTo>
                    <a:cubicBezTo>
                      <a:pt x="128" y="168"/>
                      <a:pt x="128" y="168"/>
                      <a:pt x="128" y="168"/>
                    </a:cubicBezTo>
                    <a:cubicBezTo>
                      <a:pt x="128" y="168"/>
                      <a:pt x="142" y="178"/>
                      <a:pt x="125" y="177"/>
                    </a:cubicBezTo>
                    <a:cubicBezTo>
                      <a:pt x="108" y="176"/>
                      <a:pt x="117" y="151"/>
                      <a:pt x="117" y="151"/>
                    </a:cubicBezTo>
                    <a:cubicBezTo>
                      <a:pt x="106" y="153"/>
                      <a:pt x="106" y="153"/>
                      <a:pt x="106" y="153"/>
                    </a:cubicBezTo>
                    <a:cubicBezTo>
                      <a:pt x="101" y="144"/>
                      <a:pt x="101" y="144"/>
                      <a:pt x="101" y="144"/>
                    </a:cubicBezTo>
                    <a:cubicBezTo>
                      <a:pt x="96" y="154"/>
                      <a:pt x="96" y="154"/>
                      <a:pt x="96" y="154"/>
                    </a:cubicBezTo>
                    <a:cubicBezTo>
                      <a:pt x="96" y="154"/>
                      <a:pt x="110" y="175"/>
                      <a:pt x="107" y="178"/>
                    </a:cubicBezTo>
                    <a:cubicBezTo>
                      <a:pt x="104" y="181"/>
                      <a:pt x="96" y="183"/>
                      <a:pt x="96" y="183"/>
                    </a:cubicBezTo>
                    <a:cubicBezTo>
                      <a:pt x="98" y="218"/>
                      <a:pt x="98" y="218"/>
                      <a:pt x="98" y="218"/>
                    </a:cubicBezTo>
                    <a:cubicBezTo>
                      <a:pt x="106" y="229"/>
                      <a:pt x="106" y="229"/>
                      <a:pt x="106" y="229"/>
                    </a:cubicBezTo>
                    <a:cubicBezTo>
                      <a:pt x="93" y="232"/>
                      <a:pt x="93" y="232"/>
                      <a:pt x="93" y="232"/>
                    </a:cubicBezTo>
                    <a:cubicBezTo>
                      <a:pt x="93" y="232"/>
                      <a:pt x="99" y="248"/>
                      <a:pt x="97" y="255"/>
                    </a:cubicBezTo>
                    <a:cubicBezTo>
                      <a:pt x="95" y="262"/>
                      <a:pt x="84" y="262"/>
                      <a:pt x="84" y="262"/>
                    </a:cubicBezTo>
                    <a:cubicBezTo>
                      <a:pt x="1" y="260"/>
                      <a:pt x="1" y="260"/>
                      <a:pt x="1" y="260"/>
                    </a:cubicBezTo>
                    <a:cubicBezTo>
                      <a:pt x="0" y="427"/>
                      <a:pt x="0" y="427"/>
                      <a:pt x="0" y="427"/>
                    </a:cubicBezTo>
                    <a:cubicBezTo>
                      <a:pt x="6" y="437"/>
                      <a:pt x="6" y="437"/>
                      <a:pt x="6" y="437"/>
                    </a:cubicBezTo>
                    <a:cubicBezTo>
                      <a:pt x="6" y="449"/>
                      <a:pt x="6" y="449"/>
                      <a:pt x="6" y="449"/>
                    </a:cubicBezTo>
                    <a:cubicBezTo>
                      <a:pt x="64" y="507"/>
                      <a:pt x="64" y="507"/>
                      <a:pt x="64" y="507"/>
                    </a:cubicBezTo>
                    <a:cubicBezTo>
                      <a:pt x="79" y="511"/>
                      <a:pt x="79" y="511"/>
                      <a:pt x="79" y="511"/>
                    </a:cubicBezTo>
                    <a:cubicBezTo>
                      <a:pt x="92" y="503"/>
                      <a:pt x="92" y="503"/>
                      <a:pt x="92" y="503"/>
                    </a:cubicBezTo>
                    <a:cubicBezTo>
                      <a:pt x="92" y="503"/>
                      <a:pt x="99" y="498"/>
                      <a:pt x="108" y="498"/>
                    </a:cubicBezTo>
                    <a:cubicBezTo>
                      <a:pt x="117" y="498"/>
                      <a:pt x="118" y="506"/>
                      <a:pt x="118" y="506"/>
                    </a:cubicBezTo>
                    <a:cubicBezTo>
                      <a:pt x="138" y="504"/>
                      <a:pt x="138" y="504"/>
                      <a:pt x="138" y="504"/>
                    </a:cubicBezTo>
                    <a:cubicBezTo>
                      <a:pt x="151" y="517"/>
                      <a:pt x="151" y="517"/>
                      <a:pt x="151" y="517"/>
                    </a:cubicBezTo>
                    <a:cubicBezTo>
                      <a:pt x="151" y="517"/>
                      <a:pt x="175" y="513"/>
                      <a:pt x="177" y="517"/>
                    </a:cubicBezTo>
                    <a:cubicBezTo>
                      <a:pt x="179" y="521"/>
                      <a:pt x="185" y="527"/>
                      <a:pt x="189" y="527"/>
                    </a:cubicBezTo>
                    <a:cubicBezTo>
                      <a:pt x="193" y="527"/>
                      <a:pt x="195" y="515"/>
                      <a:pt x="202" y="521"/>
                    </a:cubicBezTo>
                    <a:cubicBezTo>
                      <a:pt x="209" y="527"/>
                      <a:pt x="210" y="536"/>
                      <a:pt x="228" y="527"/>
                    </a:cubicBezTo>
                    <a:cubicBezTo>
                      <a:pt x="246" y="518"/>
                      <a:pt x="267" y="491"/>
                      <a:pt x="267" y="491"/>
                    </a:cubicBezTo>
                    <a:cubicBezTo>
                      <a:pt x="267" y="491"/>
                      <a:pt x="269" y="475"/>
                      <a:pt x="276" y="468"/>
                    </a:cubicBezTo>
                    <a:cubicBezTo>
                      <a:pt x="283" y="461"/>
                      <a:pt x="322" y="450"/>
                      <a:pt x="323" y="449"/>
                    </a:cubicBezTo>
                    <a:cubicBezTo>
                      <a:pt x="324" y="448"/>
                      <a:pt x="321" y="425"/>
                      <a:pt x="321" y="425"/>
                    </a:cubicBezTo>
                    <a:cubicBezTo>
                      <a:pt x="321" y="425"/>
                      <a:pt x="339" y="411"/>
                      <a:pt x="356" y="405"/>
                    </a:cubicBezTo>
                    <a:cubicBezTo>
                      <a:pt x="369" y="400"/>
                      <a:pt x="387" y="400"/>
                      <a:pt x="396" y="401"/>
                    </a:cubicBezTo>
                    <a:cubicBezTo>
                      <a:pt x="395" y="385"/>
                      <a:pt x="395" y="385"/>
                      <a:pt x="395" y="385"/>
                    </a:cubicBezTo>
                    <a:cubicBezTo>
                      <a:pt x="395" y="385"/>
                      <a:pt x="380" y="371"/>
                      <a:pt x="385" y="367"/>
                    </a:cubicBezTo>
                    <a:cubicBezTo>
                      <a:pt x="391" y="363"/>
                      <a:pt x="411" y="362"/>
                      <a:pt x="411" y="362"/>
                    </a:cubicBezTo>
                    <a:cubicBezTo>
                      <a:pt x="423" y="351"/>
                      <a:pt x="423" y="351"/>
                      <a:pt x="423" y="351"/>
                    </a:cubicBezTo>
                    <a:cubicBezTo>
                      <a:pt x="423" y="351"/>
                      <a:pt x="465" y="343"/>
                      <a:pt x="475" y="338"/>
                    </a:cubicBezTo>
                    <a:cubicBezTo>
                      <a:pt x="484" y="333"/>
                      <a:pt x="528" y="313"/>
                      <a:pt x="528" y="313"/>
                    </a:cubicBezTo>
                    <a:cubicBezTo>
                      <a:pt x="528" y="313"/>
                      <a:pt x="507" y="297"/>
                      <a:pt x="506" y="294"/>
                    </a:cubicBezTo>
                    <a:cubicBezTo>
                      <a:pt x="505" y="291"/>
                      <a:pt x="521" y="268"/>
                      <a:pt x="521" y="268"/>
                    </a:cubicBezTo>
                    <a:cubicBezTo>
                      <a:pt x="519" y="243"/>
                      <a:pt x="519" y="243"/>
                      <a:pt x="519" y="243"/>
                    </a:cubicBezTo>
                    <a:cubicBezTo>
                      <a:pt x="519" y="243"/>
                      <a:pt x="544" y="232"/>
                      <a:pt x="547" y="225"/>
                    </a:cubicBezTo>
                    <a:cubicBezTo>
                      <a:pt x="550" y="218"/>
                      <a:pt x="539" y="221"/>
                      <a:pt x="539" y="221"/>
                    </a:cubicBezTo>
                    <a:cubicBezTo>
                      <a:pt x="538" y="173"/>
                      <a:pt x="538" y="173"/>
                      <a:pt x="538" y="173"/>
                    </a:cubicBezTo>
                    <a:cubicBezTo>
                      <a:pt x="542" y="160"/>
                      <a:pt x="542" y="160"/>
                      <a:pt x="542" y="160"/>
                    </a:cubicBezTo>
                    <a:cubicBezTo>
                      <a:pt x="535" y="154"/>
                      <a:pt x="535" y="154"/>
                      <a:pt x="535" y="154"/>
                    </a:cubicBezTo>
                    <a:cubicBezTo>
                      <a:pt x="535" y="143"/>
                      <a:pt x="535" y="143"/>
                      <a:pt x="535" y="143"/>
                    </a:cubicBezTo>
                    <a:cubicBezTo>
                      <a:pt x="535" y="143"/>
                      <a:pt x="551" y="139"/>
                      <a:pt x="557" y="132"/>
                    </a:cubicBezTo>
                    <a:cubicBezTo>
                      <a:pt x="563" y="125"/>
                      <a:pt x="551" y="122"/>
                      <a:pt x="551" y="122"/>
                    </a:cubicBezTo>
                    <a:close/>
                  </a:path>
                </a:pathLst>
              </a:custGeom>
              <a:solidFill>
                <a:schemeClr val="bg1">
                  <a:lumMod val="85000"/>
                </a:schemeClr>
              </a:solidFill>
              <a:ln w="3175" cap="flat" cmpd="sng">
                <a:solidFill>
                  <a:schemeClr val="bg1">
                    <a:lumMod val="85000"/>
                  </a:schemeClr>
                </a:solidFill>
                <a:prstDash val="solid"/>
                <a:miter lim="800000"/>
                <a:headEnd type="none" w="med" len="med"/>
                <a:tailEnd type="none" w="med" len="med"/>
              </a:ln>
              <a:effectLst/>
              <a:extLst/>
            </p:spPr>
            <p:txBody>
              <a:bodyPr/>
              <a:lstStyle/>
              <a:p>
                <a:endParaRPr lang="de-DE" sz="1350"/>
              </a:p>
            </p:txBody>
          </p:sp>
          <p:sp>
            <p:nvSpPr>
              <p:cNvPr id="159" name="Freeform 348"/>
              <p:cNvSpPr>
                <a:spLocks/>
              </p:cNvSpPr>
              <p:nvPr/>
            </p:nvSpPr>
            <p:spPr bwMode="gray">
              <a:xfrm>
                <a:off x="10271277" y="1452279"/>
                <a:ext cx="332373" cy="374349"/>
              </a:xfrm>
              <a:custGeom>
                <a:avLst/>
                <a:gdLst>
                  <a:gd name="T0" fmla="*/ 838 w 902"/>
                  <a:gd name="T1" fmla="*/ 264 h 1016"/>
                  <a:gd name="T2" fmla="*/ 853 w 902"/>
                  <a:gd name="T3" fmla="*/ 230 h 1016"/>
                  <a:gd name="T4" fmla="*/ 890 w 902"/>
                  <a:gd name="T5" fmla="*/ 163 h 1016"/>
                  <a:gd name="T6" fmla="*/ 873 w 902"/>
                  <a:gd name="T7" fmla="*/ 127 h 1016"/>
                  <a:gd name="T8" fmla="*/ 869 w 902"/>
                  <a:gd name="T9" fmla="*/ 98 h 1016"/>
                  <a:gd name="T10" fmla="*/ 820 w 902"/>
                  <a:gd name="T11" fmla="*/ 39 h 1016"/>
                  <a:gd name="T12" fmla="*/ 765 w 902"/>
                  <a:gd name="T13" fmla="*/ 61 h 1016"/>
                  <a:gd name="T14" fmla="*/ 713 w 902"/>
                  <a:gd name="T15" fmla="*/ 13 h 1016"/>
                  <a:gd name="T16" fmla="*/ 659 w 902"/>
                  <a:gd name="T17" fmla="*/ 10 h 1016"/>
                  <a:gd name="T18" fmla="*/ 611 w 902"/>
                  <a:gd name="T19" fmla="*/ 23 h 1016"/>
                  <a:gd name="T20" fmla="*/ 560 w 902"/>
                  <a:gd name="T21" fmla="*/ 32 h 1016"/>
                  <a:gd name="T22" fmla="*/ 509 w 902"/>
                  <a:gd name="T23" fmla="*/ 30 h 1016"/>
                  <a:gd name="T24" fmla="*/ 462 w 902"/>
                  <a:gd name="T25" fmla="*/ 63 h 1016"/>
                  <a:gd name="T26" fmla="*/ 394 w 902"/>
                  <a:gd name="T27" fmla="*/ 53 h 1016"/>
                  <a:gd name="T28" fmla="*/ 346 w 902"/>
                  <a:gd name="T29" fmla="*/ 15 h 1016"/>
                  <a:gd name="T30" fmla="*/ 302 w 902"/>
                  <a:gd name="T31" fmla="*/ 72 h 1016"/>
                  <a:gd name="T32" fmla="*/ 301 w 902"/>
                  <a:gd name="T33" fmla="*/ 103 h 1016"/>
                  <a:gd name="T34" fmla="*/ 276 w 902"/>
                  <a:gd name="T35" fmla="*/ 217 h 1016"/>
                  <a:gd name="T36" fmla="*/ 262 w 902"/>
                  <a:gd name="T37" fmla="*/ 289 h 1016"/>
                  <a:gd name="T38" fmla="*/ 213 w 902"/>
                  <a:gd name="T39" fmla="*/ 359 h 1016"/>
                  <a:gd name="T40" fmla="*/ 187 w 902"/>
                  <a:gd name="T41" fmla="*/ 477 h 1016"/>
                  <a:gd name="T42" fmla="*/ 129 w 902"/>
                  <a:gd name="T43" fmla="*/ 540 h 1016"/>
                  <a:gd name="T44" fmla="*/ 83 w 902"/>
                  <a:gd name="T45" fmla="*/ 533 h 1016"/>
                  <a:gd name="T46" fmla="*/ 43 w 902"/>
                  <a:gd name="T47" fmla="*/ 537 h 1016"/>
                  <a:gd name="T48" fmla="*/ 9 w 902"/>
                  <a:gd name="T49" fmla="*/ 565 h 1016"/>
                  <a:gd name="T50" fmla="*/ 12 w 902"/>
                  <a:gd name="T51" fmla="*/ 617 h 1016"/>
                  <a:gd name="T52" fmla="*/ 57 w 902"/>
                  <a:gd name="T53" fmla="*/ 607 h 1016"/>
                  <a:gd name="T54" fmla="*/ 98 w 902"/>
                  <a:gd name="T55" fmla="*/ 611 h 1016"/>
                  <a:gd name="T56" fmla="*/ 153 w 902"/>
                  <a:gd name="T57" fmla="*/ 609 h 1016"/>
                  <a:gd name="T58" fmla="*/ 200 w 902"/>
                  <a:gd name="T59" fmla="*/ 608 h 1016"/>
                  <a:gd name="T60" fmla="*/ 223 w 902"/>
                  <a:gd name="T61" fmla="*/ 664 h 1016"/>
                  <a:gd name="T62" fmla="*/ 240 w 902"/>
                  <a:gd name="T63" fmla="*/ 709 h 1016"/>
                  <a:gd name="T64" fmla="*/ 270 w 902"/>
                  <a:gd name="T65" fmla="*/ 726 h 1016"/>
                  <a:gd name="T66" fmla="*/ 296 w 902"/>
                  <a:gd name="T67" fmla="*/ 724 h 1016"/>
                  <a:gd name="T68" fmla="*/ 337 w 902"/>
                  <a:gd name="T69" fmla="*/ 720 h 1016"/>
                  <a:gd name="T70" fmla="*/ 343 w 902"/>
                  <a:gd name="T71" fmla="*/ 672 h 1016"/>
                  <a:gd name="T72" fmla="*/ 391 w 902"/>
                  <a:gd name="T73" fmla="*/ 678 h 1016"/>
                  <a:gd name="T74" fmla="*/ 452 w 902"/>
                  <a:gd name="T75" fmla="*/ 703 h 1016"/>
                  <a:gd name="T76" fmla="*/ 461 w 902"/>
                  <a:gd name="T77" fmla="*/ 747 h 1016"/>
                  <a:gd name="T78" fmla="*/ 451 w 902"/>
                  <a:gd name="T79" fmla="*/ 799 h 1016"/>
                  <a:gd name="T80" fmla="*/ 471 w 902"/>
                  <a:gd name="T81" fmla="*/ 869 h 1016"/>
                  <a:gd name="T82" fmla="*/ 485 w 902"/>
                  <a:gd name="T83" fmla="*/ 886 h 1016"/>
                  <a:gd name="T84" fmla="*/ 526 w 902"/>
                  <a:gd name="T85" fmla="*/ 880 h 1016"/>
                  <a:gd name="T86" fmla="*/ 556 w 902"/>
                  <a:gd name="T87" fmla="*/ 875 h 1016"/>
                  <a:gd name="T88" fmla="*/ 580 w 902"/>
                  <a:gd name="T89" fmla="*/ 908 h 1016"/>
                  <a:gd name="T90" fmla="*/ 620 w 902"/>
                  <a:gd name="T91" fmla="*/ 919 h 1016"/>
                  <a:gd name="T92" fmla="*/ 708 w 902"/>
                  <a:gd name="T93" fmla="*/ 925 h 1016"/>
                  <a:gd name="T94" fmla="*/ 737 w 902"/>
                  <a:gd name="T95" fmla="*/ 947 h 1016"/>
                  <a:gd name="T96" fmla="*/ 768 w 902"/>
                  <a:gd name="T97" fmla="*/ 978 h 1016"/>
                  <a:gd name="T98" fmla="*/ 799 w 902"/>
                  <a:gd name="T99" fmla="*/ 1012 h 1016"/>
                  <a:gd name="T100" fmla="*/ 827 w 902"/>
                  <a:gd name="T101" fmla="*/ 945 h 1016"/>
                  <a:gd name="T102" fmla="*/ 806 w 902"/>
                  <a:gd name="T103" fmla="*/ 961 h 1016"/>
                  <a:gd name="T104" fmla="*/ 779 w 902"/>
                  <a:gd name="T105" fmla="*/ 866 h 1016"/>
                  <a:gd name="T106" fmla="*/ 761 w 902"/>
                  <a:gd name="T107" fmla="*/ 788 h 1016"/>
                  <a:gd name="T108" fmla="*/ 838 w 902"/>
                  <a:gd name="T109" fmla="*/ 738 h 1016"/>
                  <a:gd name="T110" fmla="*/ 850 w 902"/>
                  <a:gd name="T111" fmla="*/ 710 h 1016"/>
                  <a:gd name="T112" fmla="*/ 828 w 902"/>
                  <a:gd name="T113" fmla="*/ 658 h 1016"/>
                  <a:gd name="T114" fmla="*/ 810 w 902"/>
                  <a:gd name="T115" fmla="*/ 589 h 1016"/>
                  <a:gd name="T116" fmla="*/ 802 w 902"/>
                  <a:gd name="T117" fmla="*/ 502 h 1016"/>
                  <a:gd name="T118" fmla="*/ 816 w 902"/>
                  <a:gd name="T119" fmla="*/ 471 h 1016"/>
                  <a:gd name="T120" fmla="*/ 795 w 902"/>
                  <a:gd name="T121" fmla="*/ 434 h 1016"/>
                  <a:gd name="T122" fmla="*/ 799 w 902"/>
                  <a:gd name="T123" fmla="*/ 384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2" h="1016">
                    <a:moveTo>
                      <a:pt x="828" y="315"/>
                    </a:moveTo>
                    <a:cubicBezTo>
                      <a:pt x="828" y="295"/>
                      <a:pt x="828" y="295"/>
                      <a:pt x="828" y="295"/>
                    </a:cubicBezTo>
                    <a:cubicBezTo>
                      <a:pt x="838" y="264"/>
                      <a:pt x="838" y="264"/>
                      <a:pt x="838" y="264"/>
                    </a:cubicBezTo>
                    <a:cubicBezTo>
                      <a:pt x="840" y="247"/>
                      <a:pt x="840" y="247"/>
                      <a:pt x="840" y="247"/>
                    </a:cubicBezTo>
                    <a:cubicBezTo>
                      <a:pt x="853" y="239"/>
                      <a:pt x="853" y="239"/>
                      <a:pt x="853" y="239"/>
                    </a:cubicBezTo>
                    <a:cubicBezTo>
                      <a:pt x="853" y="230"/>
                      <a:pt x="853" y="230"/>
                      <a:pt x="853" y="230"/>
                    </a:cubicBezTo>
                    <a:cubicBezTo>
                      <a:pt x="869" y="222"/>
                      <a:pt x="869" y="222"/>
                      <a:pt x="869" y="222"/>
                    </a:cubicBezTo>
                    <a:cubicBezTo>
                      <a:pt x="869" y="222"/>
                      <a:pt x="902" y="182"/>
                      <a:pt x="902" y="174"/>
                    </a:cubicBezTo>
                    <a:cubicBezTo>
                      <a:pt x="902" y="166"/>
                      <a:pt x="890" y="163"/>
                      <a:pt x="890" y="163"/>
                    </a:cubicBezTo>
                    <a:cubicBezTo>
                      <a:pt x="890" y="163"/>
                      <a:pt x="879" y="164"/>
                      <a:pt x="876" y="158"/>
                    </a:cubicBezTo>
                    <a:cubicBezTo>
                      <a:pt x="873" y="153"/>
                      <a:pt x="882" y="142"/>
                      <a:pt x="883" y="137"/>
                    </a:cubicBezTo>
                    <a:cubicBezTo>
                      <a:pt x="884" y="131"/>
                      <a:pt x="873" y="127"/>
                      <a:pt x="873" y="127"/>
                    </a:cubicBezTo>
                    <a:cubicBezTo>
                      <a:pt x="886" y="113"/>
                      <a:pt x="886" y="113"/>
                      <a:pt x="886" y="113"/>
                    </a:cubicBezTo>
                    <a:cubicBezTo>
                      <a:pt x="880" y="100"/>
                      <a:pt x="880" y="100"/>
                      <a:pt x="880" y="100"/>
                    </a:cubicBezTo>
                    <a:cubicBezTo>
                      <a:pt x="869" y="98"/>
                      <a:pt x="869" y="98"/>
                      <a:pt x="869" y="98"/>
                    </a:cubicBezTo>
                    <a:cubicBezTo>
                      <a:pt x="866" y="84"/>
                      <a:pt x="866" y="84"/>
                      <a:pt x="866" y="84"/>
                    </a:cubicBezTo>
                    <a:cubicBezTo>
                      <a:pt x="866" y="84"/>
                      <a:pt x="847" y="80"/>
                      <a:pt x="839" y="68"/>
                    </a:cubicBezTo>
                    <a:cubicBezTo>
                      <a:pt x="831" y="56"/>
                      <a:pt x="827" y="39"/>
                      <a:pt x="820" y="39"/>
                    </a:cubicBezTo>
                    <a:cubicBezTo>
                      <a:pt x="813" y="39"/>
                      <a:pt x="814" y="57"/>
                      <a:pt x="803" y="57"/>
                    </a:cubicBezTo>
                    <a:cubicBezTo>
                      <a:pt x="792" y="57"/>
                      <a:pt x="791" y="45"/>
                      <a:pt x="782" y="45"/>
                    </a:cubicBezTo>
                    <a:cubicBezTo>
                      <a:pt x="773" y="45"/>
                      <a:pt x="765" y="61"/>
                      <a:pt x="765" y="61"/>
                    </a:cubicBezTo>
                    <a:cubicBezTo>
                      <a:pt x="734" y="46"/>
                      <a:pt x="734" y="46"/>
                      <a:pt x="734" y="46"/>
                    </a:cubicBezTo>
                    <a:cubicBezTo>
                      <a:pt x="734" y="32"/>
                      <a:pt x="734" y="32"/>
                      <a:pt x="734" y="32"/>
                    </a:cubicBezTo>
                    <a:cubicBezTo>
                      <a:pt x="713" y="13"/>
                      <a:pt x="713" y="13"/>
                      <a:pt x="713" y="13"/>
                    </a:cubicBezTo>
                    <a:cubicBezTo>
                      <a:pt x="709" y="5"/>
                      <a:pt x="709" y="5"/>
                      <a:pt x="709" y="5"/>
                    </a:cubicBezTo>
                    <a:cubicBezTo>
                      <a:pt x="709" y="5"/>
                      <a:pt x="705" y="16"/>
                      <a:pt x="685" y="21"/>
                    </a:cubicBezTo>
                    <a:cubicBezTo>
                      <a:pt x="665" y="26"/>
                      <a:pt x="659" y="10"/>
                      <a:pt x="659" y="10"/>
                    </a:cubicBezTo>
                    <a:cubicBezTo>
                      <a:pt x="638" y="13"/>
                      <a:pt x="638" y="13"/>
                      <a:pt x="638" y="13"/>
                    </a:cubicBezTo>
                    <a:cubicBezTo>
                      <a:pt x="638" y="13"/>
                      <a:pt x="630" y="0"/>
                      <a:pt x="623" y="1"/>
                    </a:cubicBezTo>
                    <a:cubicBezTo>
                      <a:pt x="616" y="2"/>
                      <a:pt x="611" y="23"/>
                      <a:pt x="611" y="23"/>
                    </a:cubicBezTo>
                    <a:cubicBezTo>
                      <a:pt x="611" y="23"/>
                      <a:pt x="593" y="28"/>
                      <a:pt x="589" y="28"/>
                    </a:cubicBezTo>
                    <a:cubicBezTo>
                      <a:pt x="585" y="28"/>
                      <a:pt x="576" y="18"/>
                      <a:pt x="576" y="18"/>
                    </a:cubicBezTo>
                    <a:cubicBezTo>
                      <a:pt x="560" y="32"/>
                      <a:pt x="560" y="32"/>
                      <a:pt x="560" y="32"/>
                    </a:cubicBezTo>
                    <a:cubicBezTo>
                      <a:pt x="548" y="32"/>
                      <a:pt x="548" y="32"/>
                      <a:pt x="548" y="32"/>
                    </a:cubicBezTo>
                    <a:cubicBezTo>
                      <a:pt x="548" y="32"/>
                      <a:pt x="535" y="41"/>
                      <a:pt x="529" y="46"/>
                    </a:cubicBezTo>
                    <a:cubicBezTo>
                      <a:pt x="523" y="51"/>
                      <a:pt x="509" y="30"/>
                      <a:pt x="509" y="30"/>
                    </a:cubicBezTo>
                    <a:cubicBezTo>
                      <a:pt x="509" y="30"/>
                      <a:pt x="502" y="43"/>
                      <a:pt x="495" y="46"/>
                    </a:cubicBezTo>
                    <a:cubicBezTo>
                      <a:pt x="488" y="49"/>
                      <a:pt x="493" y="63"/>
                      <a:pt x="484" y="70"/>
                    </a:cubicBezTo>
                    <a:cubicBezTo>
                      <a:pt x="475" y="77"/>
                      <a:pt x="462" y="63"/>
                      <a:pt x="462" y="63"/>
                    </a:cubicBezTo>
                    <a:cubicBezTo>
                      <a:pt x="462" y="63"/>
                      <a:pt x="444" y="63"/>
                      <a:pt x="434" y="64"/>
                    </a:cubicBezTo>
                    <a:cubicBezTo>
                      <a:pt x="424" y="65"/>
                      <a:pt x="418" y="53"/>
                      <a:pt x="418" y="53"/>
                    </a:cubicBezTo>
                    <a:cubicBezTo>
                      <a:pt x="418" y="53"/>
                      <a:pt x="409" y="53"/>
                      <a:pt x="394" y="53"/>
                    </a:cubicBezTo>
                    <a:cubicBezTo>
                      <a:pt x="379" y="53"/>
                      <a:pt x="391" y="38"/>
                      <a:pt x="388" y="34"/>
                    </a:cubicBezTo>
                    <a:cubicBezTo>
                      <a:pt x="385" y="30"/>
                      <a:pt x="372" y="32"/>
                      <a:pt x="372" y="32"/>
                    </a:cubicBezTo>
                    <a:cubicBezTo>
                      <a:pt x="372" y="32"/>
                      <a:pt x="375" y="17"/>
                      <a:pt x="346" y="15"/>
                    </a:cubicBezTo>
                    <a:cubicBezTo>
                      <a:pt x="317" y="13"/>
                      <a:pt x="327" y="32"/>
                      <a:pt x="317" y="46"/>
                    </a:cubicBezTo>
                    <a:cubicBezTo>
                      <a:pt x="307" y="60"/>
                      <a:pt x="308" y="49"/>
                      <a:pt x="300" y="59"/>
                    </a:cubicBezTo>
                    <a:cubicBezTo>
                      <a:pt x="292" y="69"/>
                      <a:pt x="302" y="72"/>
                      <a:pt x="302" y="72"/>
                    </a:cubicBezTo>
                    <a:cubicBezTo>
                      <a:pt x="302" y="82"/>
                      <a:pt x="302" y="82"/>
                      <a:pt x="302" y="82"/>
                    </a:cubicBezTo>
                    <a:cubicBezTo>
                      <a:pt x="292" y="96"/>
                      <a:pt x="292" y="96"/>
                      <a:pt x="292" y="96"/>
                    </a:cubicBezTo>
                    <a:cubicBezTo>
                      <a:pt x="301" y="103"/>
                      <a:pt x="301" y="103"/>
                      <a:pt x="301" y="103"/>
                    </a:cubicBezTo>
                    <a:cubicBezTo>
                      <a:pt x="301" y="103"/>
                      <a:pt x="301" y="114"/>
                      <a:pt x="301" y="122"/>
                    </a:cubicBezTo>
                    <a:cubicBezTo>
                      <a:pt x="301" y="130"/>
                      <a:pt x="286" y="159"/>
                      <a:pt x="277" y="169"/>
                    </a:cubicBezTo>
                    <a:cubicBezTo>
                      <a:pt x="268" y="179"/>
                      <a:pt x="275" y="206"/>
                      <a:pt x="276" y="217"/>
                    </a:cubicBezTo>
                    <a:cubicBezTo>
                      <a:pt x="277" y="228"/>
                      <a:pt x="267" y="236"/>
                      <a:pt x="265" y="244"/>
                    </a:cubicBezTo>
                    <a:cubicBezTo>
                      <a:pt x="263" y="252"/>
                      <a:pt x="272" y="259"/>
                      <a:pt x="272" y="270"/>
                    </a:cubicBezTo>
                    <a:cubicBezTo>
                      <a:pt x="272" y="281"/>
                      <a:pt x="262" y="289"/>
                      <a:pt x="262" y="289"/>
                    </a:cubicBezTo>
                    <a:cubicBezTo>
                      <a:pt x="259" y="321"/>
                      <a:pt x="259" y="321"/>
                      <a:pt x="259" y="321"/>
                    </a:cubicBezTo>
                    <a:cubicBezTo>
                      <a:pt x="259" y="321"/>
                      <a:pt x="253" y="336"/>
                      <a:pt x="243" y="343"/>
                    </a:cubicBezTo>
                    <a:cubicBezTo>
                      <a:pt x="233" y="350"/>
                      <a:pt x="220" y="356"/>
                      <a:pt x="213" y="359"/>
                    </a:cubicBezTo>
                    <a:cubicBezTo>
                      <a:pt x="206" y="362"/>
                      <a:pt x="206" y="385"/>
                      <a:pt x="205" y="394"/>
                    </a:cubicBezTo>
                    <a:cubicBezTo>
                      <a:pt x="204" y="403"/>
                      <a:pt x="186" y="410"/>
                      <a:pt x="186" y="410"/>
                    </a:cubicBezTo>
                    <a:cubicBezTo>
                      <a:pt x="187" y="477"/>
                      <a:pt x="187" y="477"/>
                      <a:pt x="187" y="477"/>
                    </a:cubicBezTo>
                    <a:cubicBezTo>
                      <a:pt x="170" y="507"/>
                      <a:pt x="170" y="507"/>
                      <a:pt x="170" y="507"/>
                    </a:cubicBezTo>
                    <a:cubicBezTo>
                      <a:pt x="170" y="507"/>
                      <a:pt x="160" y="510"/>
                      <a:pt x="154" y="510"/>
                    </a:cubicBezTo>
                    <a:cubicBezTo>
                      <a:pt x="148" y="510"/>
                      <a:pt x="136" y="531"/>
                      <a:pt x="129" y="540"/>
                    </a:cubicBezTo>
                    <a:cubicBezTo>
                      <a:pt x="122" y="549"/>
                      <a:pt x="119" y="554"/>
                      <a:pt x="104" y="554"/>
                    </a:cubicBezTo>
                    <a:cubicBezTo>
                      <a:pt x="89" y="554"/>
                      <a:pt x="107" y="531"/>
                      <a:pt x="100" y="524"/>
                    </a:cubicBezTo>
                    <a:cubicBezTo>
                      <a:pt x="93" y="517"/>
                      <a:pt x="83" y="533"/>
                      <a:pt x="83" y="533"/>
                    </a:cubicBezTo>
                    <a:cubicBezTo>
                      <a:pt x="70" y="532"/>
                      <a:pt x="70" y="532"/>
                      <a:pt x="70" y="532"/>
                    </a:cubicBezTo>
                    <a:cubicBezTo>
                      <a:pt x="70" y="532"/>
                      <a:pt x="71" y="548"/>
                      <a:pt x="59" y="553"/>
                    </a:cubicBezTo>
                    <a:cubicBezTo>
                      <a:pt x="47" y="558"/>
                      <a:pt x="43" y="537"/>
                      <a:pt x="43" y="537"/>
                    </a:cubicBezTo>
                    <a:cubicBezTo>
                      <a:pt x="36" y="540"/>
                      <a:pt x="36" y="540"/>
                      <a:pt x="36" y="540"/>
                    </a:cubicBezTo>
                    <a:cubicBezTo>
                      <a:pt x="33" y="548"/>
                      <a:pt x="33" y="548"/>
                      <a:pt x="33" y="548"/>
                    </a:cubicBezTo>
                    <a:cubicBezTo>
                      <a:pt x="9" y="565"/>
                      <a:pt x="9" y="565"/>
                      <a:pt x="9" y="565"/>
                    </a:cubicBezTo>
                    <a:cubicBezTo>
                      <a:pt x="9" y="565"/>
                      <a:pt x="21" y="591"/>
                      <a:pt x="13" y="595"/>
                    </a:cubicBezTo>
                    <a:cubicBezTo>
                      <a:pt x="10" y="597"/>
                      <a:pt x="5" y="599"/>
                      <a:pt x="0" y="602"/>
                    </a:cubicBezTo>
                    <a:cubicBezTo>
                      <a:pt x="4" y="605"/>
                      <a:pt x="11" y="612"/>
                      <a:pt x="12" y="617"/>
                    </a:cubicBezTo>
                    <a:cubicBezTo>
                      <a:pt x="35" y="607"/>
                      <a:pt x="35" y="607"/>
                      <a:pt x="35" y="607"/>
                    </a:cubicBezTo>
                    <a:cubicBezTo>
                      <a:pt x="52" y="609"/>
                      <a:pt x="52" y="609"/>
                      <a:pt x="52" y="609"/>
                    </a:cubicBezTo>
                    <a:cubicBezTo>
                      <a:pt x="57" y="607"/>
                      <a:pt x="57" y="607"/>
                      <a:pt x="57" y="607"/>
                    </a:cubicBezTo>
                    <a:cubicBezTo>
                      <a:pt x="65" y="609"/>
                      <a:pt x="65" y="609"/>
                      <a:pt x="65" y="609"/>
                    </a:cubicBezTo>
                    <a:cubicBezTo>
                      <a:pt x="80" y="605"/>
                      <a:pt x="80" y="605"/>
                      <a:pt x="80" y="605"/>
                    </a:cubicBezTo>
                    <a:cubicBezTo>
                      <a:pt x="80" y="605"/>
                      <a:pt x="91" y="612"/>
                      <a:pt x="98" y="611"/>
                    </a:cubicBezTo>
                    <a:cubicBezTo>
                      <a:pt x="105" y="610"/>
                      <a:pt x="123" y="607"/>
                      <a:pt x="123" y="607"/>
                    </a:cubicBezTo>
                    <a:cubicBezTo>
                      <a:pt x="123" y="607"/>
                      <a:pt x="136" y="609"/>
                      <a:pt x="141" y="609"/>
                    </a:cubicBezTo>
                    <a:cubicBezTo>
                      <a:pt x="146" y="609"/>
                      <a:pt x="153" y="609"/>
                      <a:pt x="153" y="609"/>
                    </a:cubicBezTo>
                    <a:cubicBezTo>
                      <a:pt x="163" y="606"/>
                      <a:pt x="163" y="606"/>
                      <a:pt x="163" y="606"/>
                    </a:cubicBezTo>
                    <a:cubicBezTo>
                      <a:pt x="177" y="607"/>
                      <a:pt x="177" y="607"/>
                      <a:pt x="177" y="607"/>
                    </a:cubicBezTo>
                    <a:cubicBezTo>
                      <a:pt x="177" y="607"/>
                      <a:pt x="195" y="599"/>
                      <a:pt x="200" y="608"/>
                    </a:cubicBezTo>
                    <a:cubicBezTo>
                      <a:pt x="205" y="617"/>
                      <a:pt x="211" y="621"/>
                      <a:pt x="211" y="621"/>
                    </a:cubicBezTo>
                    <a:cubicBezTo>
                      <a:pt x="212" y="651"/>
                      <a:pt x="212" y="651"/>
                      <a:pt x="212" y="651"/>
                    </a:cubicBezTo>
                    <a:cubicBezTo>
                      <a:pt x="212" y="651"/>
                      <a:pt x="222" y="658"/>
                      <a:pt x="223" y="664"/>
                    </a:cubicBezTo>
                    <a:cubicBezTo>
                      <a:pt x="224" y="670"/>
                      <a:pt x="222" y="686"/>
                      <a:pt x="222" y="686"/>
                    </a:cubicBezTo>
                    <a:cubicBezTo>
                      <a:pt x="222" y="686"/>
                      <a:pt x="228" y="689"/>
                      <a:pt x="233" y="695"/>
                    </a:cubicBezTo>
                    <a:cubicBezTo>
                      <a:pt x="238" y="701"/>
                      <a:pt x="240" y="709"/>
                      <a:pt x="240" y="709"/>
                    </a:cubicBezTo>
                    <a:cubicBezTo>
                      <a:pt x="246" y="717"/>
                      <a:pt x="246" y="717"/>
                      <a:pt x="246" y="717"/>
                    </a:cubicBezTo>
                    <a:cubicBezTo>
                      <a:pt x="249" y="727"/>
                      <a:pt x="249" y="727"/>
                      <a:pt x="249" y="727"/>
                    </a:cubicBezTo>
                    <a:cubicBezTo>
                      <a:pt x="270" y="726"/>
                      <a:pt x="270" y="726"/>
                      <a:pt x="270" y="726"/>
                    </a:cubicBezTo>
                    <a:cubicBezTo>
                      <a:pt x="277" y="731"/>
                      <a:pt x="277" y="731"/>
                      <a:pt x="277" y="731"/>
                    </a:cubicBezTo>
                    <a:cubicBezTo>
                      <a:pt x="281" y="724"/>
                      <a:pt x="281" y="724"/>
                      <a:pt x="281" y="724"/>
                    </a:cubicBezTo>
                    <a:cubicBezTo>
                      <a:pt x="296" y="724"/>
                      <a:pt x="296" y="724"/>
                      <a:pt x="296" y="724"/>
                    </a:cubicBezTo>
                    <a:cubicBezTo>
                      <a:pt x="303" y="718"/>
                      <a:pt x="303" y="718"/>
                      <a:pt x="303" y="718"/>
                    </a:cubicBezTo>
                    <a:cubicBezTo>
                      <a:pt x="307" y="723"/>
                      <a:pt x="307" y="723"/>
                      <a:pt x="307" y="723"/>
                    </a:cubicBezTo>
                    <a:cubicBezTo>
                      <a:pt x="337" y="720"/>
                      <a:pt x="337" y="720"/>
                      <a:pt x="337" y="720"/>
                    </a:cubicBezTo>
                    <a:cubicBezTo>
                      <a:pt x="337" y="720"/>
                      <a:pt x="336" y="706"/>
                      <a:pt x="339" y="702"/>
                    </a:cubicBezTo>
                    <a:cubicBezTo>
                      <a:pt x="342" y="698"/>
                      <a:pt x="349" y="698"/>
                      <a:pt x="349" y="693"/>
                    </a:cubicBezTo>
                    <a:cubicBezTo>
                      <a:pt x="349" y="688"/>
                      <a:pt x="338" y="676"/>
                      <a:pt x="343" y="672"/>
                    </a:cubicBezTo>
                    <a:cubicBezTo>
                      <a:pt x="348" y="668"/>
                      <a:pt x="377" y="671"/>
                      <a:pt x="377" y="671"/>
                    </a:cubicBezTo>
                    <a:cubicBezTo>
                      <a:pt x="377" y="671"/>
                      <a:pt x="377" y="663"/>
                      <a:pt x="386" y="666"/>
                    </a:cubicBezTo>
                    <a:cubicBezTo>
                      <a:pt x="395" y="669"/>
                      <a:pt x="391" y="678"/>
                      <a:pt x="391" y="678"/>
                    </a:cubicBezTo>
                    <a:cubicBezTo>
                      <a:pt x="392" y="686"/>
                      <a:pt x="392" y="686"/>
                      <a:pt x="392" y="686"/>
                    </a:cubicBezTo>
                    <a:cubicBezTo>
                      <a:pt x="452" y="685"/>
                      <a:pt x="452" y="685"/>
                      <a:pt x="452" y="685"/>
                    </a:cubicBezTo>
                    <a:cubicBezTo>
                      <a:pt x="452" y="703"/>
                      <a:pt x="452" y="703"/>
                      <a:pt x="452" y="703"/>
                    </a:cubicBezTo>
                    <a:cubicBezTo>
                      <a:pt x="445" y="713"/>
                      <a:pt x="445" y="713"/>
                      <a:pt x="445" y="713"/>
                    </a:cubicBezTo>
                    <a:cubicBezTo>
                      <a:pt x="448" y="727"/>
                      <a:pt x="448" y="727"/>
                      <a:pt x="448" y="727"/>
                    </a:cubicBezTo>
                    <a:cubicBezTo>
                      <a:pt x="448" y="727"/>
                      <a:pt x="461" y="740"/>
                      <a:pt x="461" y="747"/>
                    </a:cubicBezTo>
                    <a:cubicBezTo>
                      <a:pt x="461" y="754"/>
                      <a:pt x="453" y="763"/>
                      <a:pt x="453" y="763"/>
                    </a:cubicBezTo>
                    <a:cubicBezTo>
                      <a:pt x="456" y="779"/>
                      <a:pt x="456" y="779"/>
                      <a:pt x="456" y="779"/>
                    </a:cubicBezTo>
                    <a:cubicBezTo>
                      <a:pt x="456" y="779"/>
                      <a:pt x="451" y="791"/>
                      <a:pt x="451" y="799"/>
                    </a:cubicBezTo>
                    <a:cubicBezTo>
                      <a:pt x="451" y="807"/>
                      <a:pt x="457" y="815"/>
                      <a:pt x="464" y="822"/>
                    </a:cubicBezTo>
                    <a:cubicBezTo>
                      <a:pt x="471" y="829"/>
                      <a:pt x="475" y="847"/>
                      <a:pt x="475" y="847"/>
                    </a:cubicBezTo>
                    <a:cubicBezTo>
                      <a:pt x="475" y="847"/>
                      <a:pt x="474" y="862"/>
                      <a:pt x="471" y="869"/>
                    </a:cubicBezTo>
                    <a:cubicBezTo>
                      <a:pt x="468" y="876"/>
                      <a:pt x="465" y="888"/>
                      <a:pt x="468" y="892"/>
                    </a:cubicBezTo>
                    <a:cubicBezTo>
                      <a:pt x="471" y="896"/>
                      <a:pt x="479" y="898"/>
                      <a:pt x="479" y="898"/>
                    </a:cubicBezTo>
                    <a:cubicBezTo>
                      <a:pt x="485" y="886"/>
                      <a:pt x="485" y="886"/>
                      <a:pt x="485" y="886"/>
                    </a:cubicBezTo>
                    <a:cubicBezTo>
                      <a:pt x="503" y="890"/>
                      <a:pt x="503" y="890"/>
                      <a:pt x="503" y="890"/>
                    </a:cubicBezTo>
                    <a:cubicBezTo>
                      <a:pt x="519" y="885"/>
                      <a:pt x="519" y="885"/>
                      <a:pt x="519" y="885"/>
                    </a:cubicBezTo>
                    <a:cubicBezTo>
                      <a:pt x="519" y="885"/>
                      <a:pt x="519" y="880"/>
                      <a:pt x="526" y="880"/>
                    </a:cubicBezTo>
                    <a:cubicBezTo>
                      <a:pt x="533" y="880"/>
                      <a:pt x="537" y="887"/>
                      <a:pt x="537" y="887"/>
                    </a:cubicBezTo>
                    <a:cubicBezTo>
                      <a:pt x="551" y="885"/>
                      <a:pt x="551" y="885"/>
                      <a:pt x="551" y="885"/>
                    </a:cubicBezTo>
                    <a:cubicBezTo>
                      <a:pt x="556" y="875"/>
                      <a:pt x="556" y="875"/>
                      <a:pt x="556" y="875"/>
                    </a:cubicBezTo>
                    <a:cubicBezTo>
                      <a:pt x="561" y="884"/>
                      <a:pt x="561" y="884"/>
                      <a:pt x="561" y="884"/>
                    </a:cubicBezTo>
                    <a:cubicBezTo>
                      <a:pt x="572" y="882"/>
                      <a:pt x="572" y="882"/>
                      <a:pt x="572" y="882"/>
                    </a:cubicBezTo>
                    <a:cubicBezTo>
                      <a:pt x="572" y="882"/>
                      <a:pt x="563" y="907"/>
                      <a:pt x="580" y="908"/>
                    </a:cubicBezTo>
                    <a:cubicBezTo>
                      <a:pt x="597" y="909"/>
                      <a:pt x="583" y="899"/>
                      <a:pt x="583" y="899"/>
                    </a:cubicBezTo>
                    <a:cubicBezTo>
                      <a:pt x="614" y="893"/>
                      <a:pt x="614" y="893"/>
                      <a:pt x="614" y="893"/>
                    </a:cubicBezTo>
                    <a:cubicBezTo>
                      <a:pt x="614" y="893"/>
                      <a:pt x="610" y="912"/>
                      <a:pt x="620" y="919"/>
                    </a:cubicBezTo>
                    <a:cubicBezTo>
                      <a:pt x="630" y="926"/>
                      <a:pt x="682" y="939"/>
                      <a:pt x="687" y="935"/>
                    </a:cubicBezTo>
                    <a:cubicBezTo>
                      <a:pt x="692" y="931"/>
                      <a:pt x="689" y="905"/>
                      <a:pt x="701" y="910"/>
                    </a:cubicBezTo>
                    <a:cubicBezTo>
                      <a:pt x="713" y="915"/>
                      <a:pt x="704" y="920"/>
                      <a:pt x="708" y="925"/>
                    </a:cubicBezTo>
                    <a:cubicBezTo>
                      <a:pt x="712" y="930"/>
                      <a:pt x="722" y="930"/>
                      <a:pt x="722" y="934"/>
                    </a:cubicBezTo>
                    <a:cubicBezTo>
                      <a:pt x="722" y="938"/>
                      <a:pt x="714" y="947"/>
                      <a:pt x="722" y="948"/>
                    </a:cubicBezTo>
                    <a:cubicBezTo>
                      <a:pt x="730" y="949"/>
                      <a:pt x="732" y="943"/>
                      <a:pt x="737" y="947"/>
                    </a:cubicBezTo>
                    <a:cubicBezTo>
                      <a:pt x="742" y="951"/>
                      <a:pt x="741" y="959"/>
                      <a:pt x="745" y="959"/>
                    </a:cubicBezTo>
                    <a:cubicBezTo>
                      <a:pt x="749" y="959"/>
                      <a:pt x="754" y="951"/>
                      <a:pt x="760" y="959"/>
                    </a:cubicBezTo>
                    <a:cubicBezTo>
                      <a:pt x="766" y="967"/>
                      <a:pt x="768" y="978"/>
                      <a:pt x="768" y="978"/>
                    </a:cubicBezTo>
                    <a:cubicBezTo>
                      <a:pt x="768" y="978"/>
                      <a:pt x="774" y="975"/>
                      <a:pt x="779" y="982"/>
                    </a:cubicBezTo>
                    <a:cubicBezTo>
                      <a:pt x="784" y="989"/>
                      <a:pt x="787" y="1012"/>
                      <a:pt x="787" y="1012"/>
                    </a:cubicBezTo>
                    <a:cubicBezTo>
                      <a:pt x="799" y="1012"/>
                      <a:pt x="799" y="1012"/>
                      <a:pt x="799" y="1012"/>
                    </a:cubicBezTo>
                    <a:cubicBezTo>
                      <a:pt x="814" y="1002"/>
                      <a:pt x="814" y="1002"/>
                      <a:pt x="814" y="1002"/>
                    </a:cubicBezTo>
                    <a:cubicBezTo>
                      <a:pt x="814" y="1002"/>
                      <a:pt x="816" y="1016"/>
                      <a:pt x="822" y="1013"/>
                    </a:cubicBezTo>
                    <a:cubicBezTo>
                      <a:pt x="828" y="1010"/>
                      <a:pt x="827" y="945"/>
                      <a:pt x="827" y="945"/>
                    </a:cubicBezTo>
                    <a:cubicBezTo>
                      <a:pt x="819" y="945"/>
                      <a:pt x="819" y="945"/>
                      <a:pt x="819" y="945"/>
                    </a:cubicBezTo>
                    <a:cubicBezTo>
                      <a:pt x="813" y="948"/>
                      <a:pt x="813" y="948"/>
                      <a:pt x="813" y="948"/>
                    </a:cubicBezTo>
                    <a:cubicBezTo>
                      <a:pt x="813" y="948"/>
                      <a:pt x="816" y="961"/>
                      <a:pt x="806" y="961"/>
                    </a:cubicBezTo>
                    <a:cubicBezTo>
                      <a:pt x="796" y="961"/>
                      <a:pt x="784" y="947"/>
                      <a:pt x="778" y="940"/>
                    </a:cubicBezTo>
                    <a:cubicBezTo>
                      <a:pt x="772" y="933"/>
                      <a:pt x="761" y="938"/>
                      <a:pt x="759" y="920"/>
                    </a:cubicBezTo>
                    <a:cubicBezTo>
                      <a:pt x="757" y="902"/>
                      <a:pt x="779" y="880"/>
                      <a:pt x="779" y="866"/>
                    </a:cubicBezTo>
                    <a:cubicBezTo>
                      <a:pt x="779" y="852"/>
                      <a:pt x="775" y="818"/>
                      <a:pt x="775" y="818"/>
                    </a:cubicBezTo>
                    <a:cubicBezTo>
                      <a:pt x="775" y="818"/>
                      <a:pt x="773" y="799"/>
                      <a:pt x="770" y="797"/>
                    </a:cubicBezTo>
                    <a:cubicBezTo>
                      <a:pt x="767" y="795"/>
                      <a:pt x="761" y="788"/>
                      <a:pt x="761" y="788"/>
                    </a:cubicBezTo>
                    <a:cubicBezTo>
                      <a:pt x="761" y="788"/>
                      <a:pt x="788" y="773"/>
                      <a:pt x="788" y="766"/>
                    </a:cubicBezTo>
                    <a:cubicBezTo>
                      <a:pt x="788" y="759"/>
                      <a:pt x="788" y="746"/>
                      <a:pt x="788" y="746"/>
                    </a:cubicBezTo>
                    <a:cubicBezTo>
                      <a:pt x="788" y="746"/>
                      <a:pt x="825" y="741"/>
                      <a:pt x="838" y="738"/>
                    </a:cubicBezTo>
                    <a:cubicBezTo>
                      <a:pt x="842" y="737"/>
                      <a:pt x="849" y="735"/>
                      <a:pt x="857" y="731"/>
                    </a:cubicBezTo>
                    <a:cubicBezTo>
                      <a:pt x="860" y="728"/>
                      <a:pt x="862" y="726"/>
                      <a:pt x="862" y="726"/>
                    </a:cubicBezTo>
                    <a:cubicBezTo>
                      <a:pt x="862" y="726"/>
                      <a:pt x="855" y="714"/>
                      <a:pt x="850" y="710"/>
                    </a:cubicBezTo>
                    <a:cubicBezTo>
                      <a:pt x="846" y="706"/>
                      <a:pt x="849" y="688"/>
                      <a:pt x="849" y="681"/>
                    </a:cubicBezTo>
                    <a:cubicBezTo>
                      <a:pt x="849" y="674"/>
                      <a:pt x="837" y="678"/>
                      <a:pt x="834" y="677"/>
                    </a:cubicBezTo>
                    <a:cubicBezTo>
                      <a:pt x="831" y="676"/>
                      <a:pt x="828" y="666"/>
                      <a:pt x="828" y="658"/>
                    </a:cubicBezTo>
                    <a:cubicBezTo>
                      <a:pt x="828" y="650"/>
                      <a:pt x="819" y="649"/>
                      <a:pt x="812" y="642"/>
                    </a:cubicBezTo>
                    <a:cubicBezTo>
                      <a:pt x="805" y="635"/>
                      <a:pt x="803" y="618"/>
                      <a:pt x="804" y="612"/>
                    </a:cubicBezTo>
                    <a:cubicBezTo>
                      <a:pt x="805" y="606"/>
                      <a:pt x="810" y="596"/>
                      <a:pt x="810" y="589"/>
                    </a:cubicBezTo>
                    <a:cubicBezTo>
                      <a:pt x="810" y="582"/>
                      <a:pt x="800" y="582"/>
                      <a:pt x="796" y="572"/>
                    </a:cubicBezTo>
                    <a:cubicBezTo>
                      <a:pt x="792" y="562"/>
                      <a:pt x="796" y="550"/>
                      <a:pt x="797" y="538"/>
                    </a:cubicBezTo>
                    <a:cubicBezTo>
                      <a:pt x="798" y="526"/>
                      <a:pt x="799" y="515"/>
                      <a:pt x="802" y="502"/>
                    </a:cubicBezTo>
                    <a:cubicBezTo>
                      <a:pt x="804" y="494"/>
                      <a:pt x="810" y="495"/>
                      <a:pt x="814" y="498"/>
                    </a:cubicBezTo>
                    <a:cubicBezTo>
                      <a:pt x="814" y="496"/>
                      <a:pt x="814" y="494"/>
                      <a:pt x="814" y="494"/>
                    </a:cubicBezTo>
                    <a:cubicBezTo>
                      <a:pt x="814" y="494"/>
                      <a:pt x="816" y="480"/>
                      <a:pt x="816" y="471"/>
                    </a:cubicBezTo>
                    <a:cubicBezTo>
                      <a:pt x="816" y="462"/>
                      <a:pt x="801" y="454"/>
                      <a:pt x="801" y="454"/>
                    </a:cubicBezTo>
                    <a:cubicBezTo>
                      <a:pt x="795" y="434"/>
                      <a:pt x="795" y="434"/>
                      <a:pt x="795" y="434"/>
                    </a:cubicBezTo>
                    <a:cubicBezTo>
                      <a:pt x="795" y="434"/>
                      <a:pt x="795" y="434"/>
                      <a:pt x="795" y="434"/>
                    </a:cubicBezTo>
                    <a:cubicBezTo>
                      <a:pt x="791" y="433"/>
                      <a:pt x="787" y="432"/>
                      <a:pt x="786" y="428"/>
                    </a:cubicBezTo>
                    <a:cubicBezTo>
                      <a:pt x="782" y="420"/>
                      <a:pt x="804" y="410"/>
                      <a:pt x="806" y="406"/>
                    </a:cubicBezTo>
                    <a:cubicBezTo>
                      <a:pt x="807" y="403"/>
                      <a:pt x="797" y="392"/>
                      <a:pt x="799" y="384"/>
                    </a:cubicBezTo>
                    <a:cubicBezTo>
                      <a:pt x="800" y="376"/>
                      <a:pt x="824" y="365"/>
                      <a:pt x="824" y="365"/>
                    </a:cubicBezTo>
                    <a:lnTo>
                      <a:pt x="828" y="315"/>
                    </a:lnTo>
                    <a:close/>
                  </a:path>
                </a:pathLst>
              </a:custGeom>
              <a:solidFill>
                <a:schemeClr val="bg1">
                  <a:lumMod val="85000"/>
                </a:schemeClr>
              </a:solidFill>
              <a:ln w="3175" cap="flat" cmpd="sng">
                <a:solidFill>
                  <a:schemeClr val="bg1">
                    <a:lumMod val="85000"/>
                  </a:schemeClr>
                </a:solidFill>
                <a:prstDash val="solid"/>
                <a:miter lim="800000"/>
                <a:headEnd type="none" w="med" len="med"/>
                <a:tailEnd type="none" w="med" len="med"/>
              </a:ln>
              <a:effectLst/>
              <a:extLst/>
            </p:spPr>
            <p:txBody>
              <a:bodyPr/>
              <a:lstStyle/>
              <a:p>
                <a:endParaRPr lang="de-DE" sz="1350"/>
              </a:p>
            </p:txBody>
          </p:sp>
          <p:sp>
            <p:nvSpPr>
              <p:cNvPr id="160" name="Freeform 349"/>
              <p:cNvSpPr>
                <a:spLocks/>
              </p:cNvSpPr>
              <p:nvPr/>
            </p:nvSpPr>
            <p:spPr bwMode="gray">
              <a:xfrm>
                <a:off x="10564189" y="1607790"/>
                <a:ext cx="32130" cy="41334"/>
              </a:xfrm>
              <a:custGeom>
                <a:avLst/>
                <a:gdLst>
                  <a:gd name="T0" fmla="*/ 21 w 87"/>
                  <a:gd name="T1" fmla="*/ 49 h 112"/>
                  <a:gd name="T2" fmla="*/ 19 w 87"/>
                  <a:gd name="T3" fmla="*/ 72 h 112"/>
                  <a:gd name="T4" fmla="*/ 25 w 87"/>
                  <a:gd name="T5" fmla="*/ 112 h 112"/>
                  <a:gd name="T6" fmla="*/ 45 w 87"/>
                  <a:gd name="T7" fmla="*/ 103 h 112"/>
                  <a:gd name="T8" fmla="*/ 61 w 87"/>
                  <a:gd name="T9" fmla="*/ 68 h 112"/>
                  <a:gd name="T10" fmla="*/ 80 w 87"/>
                  <a:gd name="T11" fmla="*/ 56 h 112"/>
                  <a:gd name="T12" fmla="*/ 78 w 87"/>
                  <a:gd name="T13" fmla="*/ 47 h 112"/>
                  <a:gd name="T14" fmla="*/ 86 w 87"/>
                  <a:gd name="T15" fmla="*/ 44 h 112"/>
                  <a:gd name="T16" fmla="*/ 87 w 87"/>
                  <a:gd name="T17" fmla="*/ 33 h 112"/>
                  <a:gd name="T18" fmla="*/ 65 w 87"/>
                  <a:gd name="T19" fmla="*/ 23 h 112"/>
                  <a:gd name="T20" fmla="*/ 71 w 87"/>
                  <a:gd name="T21" fmla="*/ 0 h 112"/>
                  <a:gd name="T22" fmla="*/ 77 w 87"/>
                  <a:gd name="T23" fmla="*/ 0 h 112"/>
                  <a:gd name="T24" fmla="*/ 74 w 87"/>
                  <a:gd name="T25" fmla="*/ 0 h 112"/>
                  <a:gd name="T26" fmla="*/ 44 w 87"/>
                  <a:gd name="T27" fmla="*/ 0 h 112"/>
                  <a:gd name="T28" fmla="*/ 39 w 87"/>
                  <a:gd name="T29" fmla="*/ 17 h 112"/>
                  <a:gd name="T30" fmla="*/ 22 w 87"/>
                  <a:gd name="T31" fmla="*/ 24 h 112"/>
                  <a:gd name="T32" fmla="*/ 9 w 87"/>
                  <a:gd name="T33" fmla="*/ 11 h 112"/>
                  <a:gd name="T34" fmla="*/ 0 w 87"/>
                  <a:gd name="T35" fmla="*/ 12 h 112"/>
                  <a:gd name="T36" fmla="*/ 6 w 87"/>
                  <a:gd name="T37" fmla="*/ 32 h 112"/>
                  <a:gd name="T38" fmla="*/ 21 w 87"/>
                  <a:gd name="T39" fmla="*/ 4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12">
                    <a:moveTo>
                      <a:pt x="21" y="49"/>
                    </a:moveTo>
                    <a:cubicBezTo>
                      <a:pt x="21" y="58"/>
                      <a:pt x="19" y="72"/>
                      <a:pt x="19" y="72"/>
                    </a:cubicBezTo>
                    <a:cubicBezTo>
                      <a:pt x="19" y="72"/>
                      <a:pt x="19" y="99"/>
                      <a:pt x="25" y="112"/>
                    </a:cubicBezTo>
                    <a:cubicBezTo>
                      <a:pt x="29" y="112"/>
                      <a:pt x="35" y="110"/>
                      <a:pt x="45" y="103"/>
                    </a:cubicBezTo>
                    <a:cubicBezTo>
                      <a:pt x="61" y="91"/>
                      <a:pt x="54" y="81"/>
                      <a:pt x="61" y="68"/>
                    </a:cubicBezTo>
                    <a:cubicBezTo>
                      <a:pt x="68" y="55"/>
                      <a:pt x="80" y="56"/>
                      <a:pt x="80" y="56"/>
                    </a:cubicBezTo>
                    <a:cubicBezTo>
                      <a:pt x="78" y="47"/>
                      <a:pt x="78" y="47"/>
                      <a:pt x="78" y="47"/>
                    </a:cubicBezTo>
                    <a:cubicBezTo>
                      <a:pt x="86" y="44"/>
                      <a:pt x="86" y="44"/>
                      <a:pt x="86" y="44"/>
                    </a:cubicBezTo>
                    <a:cubicBezTo>
                      <a:pt x="87" y="33"/>
                      <a:pt x="87" y="33"/>
                      <a:pt x="87" y="33"/>
                    </a:cubicBezTo>
                    <a:cubicBezTo>
                      <a:pt x="87" y="33"/>
                      <a:pt x="63" y="32"/>
                      <a:pt x="65" y="23"/>
                    </a:cubicBezTo>
                    <a:cubicBezTo>
                      <a:pt x="67" y="14"/>
                      <a:pt x="71" y="0"/>
                      <a:pt x="71" y="0"/>
                    </a:cubicBezTo>
                    <a:cubicBezTo>
                      <a:pt x="71" y="0"/>
                      <a:pt x="74" y="0"/>
                      <a:pt x="77" y="0"/>
                    </a:cubicBezTo>
                    <a:cubicBezTo>
                      <a:pt x="74" y="0"/>
                      <a:pt x="74" y="0"/>
                      <a:pt x="74" y="0"/>
                    </a:cubicBezTo>
                    <a:cubicBezTo>
                      <a:pt x="44" y="0"/>
                      <a:pt x="44" y="0"/>
                      <a:pt x="44" y="0"/>
                    </a:cubicBezTo>
                    <a:cubicBezTo>
                      <a:pt x="39" y="17"/>
                      <a:pt x="39" y="17"/>
                      <a:pt x="39" y="17"/>
                    </a:cubicBezTo>
                    <a:cubicBezTo>
                      <a:pt x="39" y="17"/>
                      <a:pt x="26" y="24"/>
                      <a:pt x="22" y="24"/>
                    </a:cubicBezTo>
                    <a:cubicBezTo>
                      <a:pt x="18" y="24"/>
                      <a:pt x="9" y="11"/>
                      <a:pt x="9" y="11"/>
                    </a:cubicBezTo>
                    <a:cubicBezTo>
                      <a:pt x="9" y="11"/>
                      <a:pt x="5" y="12"/>
                      <a:pt x="0" y="12"/>
                    </a:cubicBezTo>
                    <a:cubicBezTo>
                      <a:pt x="6" y="32"/>
                      <a:pt x="6" y="32"/>
                      <a:pt x="6" y="32"/>
                    </a:cubicBezTo>
                    <a:cubicBezTo>
                      <a:pt x="6" y="32"/>
                      <a:pt x="21" y="40"/>
                      <a:pt x="21" y="49"/>
                    </a:cubicBezTo>
                    <a:close/>
                  </a:path>
                </a:pathLst>
              </a:custGeom>
              <a:solidFill>
                <a:schemeClr val="bg1">
                  <a:lumMod val="85000"/>
                </a:schemeClr>
              </a:solidFill>
              <a:ln w="3175" cap="flat" cmpd="sng">
                <a:solidFill>
                  <a:schemeClr val="bg1">
                    <a:lumMod val="85000"/>
                  </a:schemeClr>
                </a:solidFill>
                <a:prstDash val="solid"/>
                <a:miter lim="800000"/>
                <a:headEnd type="none" w="med" len="med"/>
                <a:tailEnd type="none" w="med" len="med"/>
              </a:ln>
              <a:effectLst/>
              <a:extLst/>
            </p:spPr>
            <p:txBody>
              <a:bodyPr/>
              <a:lstStyle/>
              <a:p>
                <a:endParaRPr lang="de-DE" sz="1350"/>
              </a:p>
            </p:txBody>
          </p:sp>
          <p:sp>
            <p:nvSpPr>
              <p:cNvPr id="161" name="Freeform 350"/>
              <p:cNvSpPr>
                <a:spLocks noEditPoints="1"/>
              </p:cNvSpPr>
              <p:nvPr/>
            </p:nvSpPr>
            <p:spPr bwMode="gray">
              <a:xfrm>
                <a:off x="10574172" y="1580494"/>
                <a:ext cx="187944" cy="213379"/>
              </a:xfrm>
              <a:custGeom>
                <a:avLst/>
                <a:gdLst>
                  <a:gd name="T0" fmla="*/ 477 w 510"/>
                  <a:gd name="T1" fmla="*/ 478 h 579"/>
                  <a:gd name="T2" fmla="*/ 458 w 510"/>
                  <a:gd name="T3" fmla="*/ 405 h 579"/>
                  <a:gd name="T4" fmla="*/ 456 w 510"/>
                  <a:gd name="T5" fmla="*/ 360 h 579"/>
                  <a:gd name="T6" fmla="*/ 436 w 510"/>
                  <a:gd name="T7" fmla="*/ 290 h 579"/>
                  <a:gd name="T8" fmla="*/ 455 w 510"/>
                  <a:gd name="T9" fmla="*/ 198 h 579"/>
                  <a:gd name="T10" fmla="*/ 391 w 510"/>
                  <a:gd name="T11" fmla="*/ 118 h 579"/>
                  <a:gd name="T12" fmla="*/ 216 w 510"/>
                  <a:gd name="T13" fmla="*/ 1 h 579"/>
                  <a:gd name="T14" fmla="*/ 206 w 510"/>
                  <a:gd name="T15" fmla="*/ 1 h 579"/>
                  <a:gd name="T16" fmla="*/ 194 w 510"/>
                  <a:gd name="T17" fmla="*/ 31 h 579"/>
                  <a:gd name="T18" fmla="*/ 206 w 510"/>
                  <a:gd name="T19" fmla="*/ 59 h 579"/>
                  <a:gd name="T20" fmla="*/ 162 w 510"/>
                  <a:gd name="T21" fmla="*/ 71 h 579"/>
                  <a:gd name="T22" fmla="*/ 161 w 510"/>
                  <a:gd name="T23" fmla="*/ 99 h 579"/>
                  <a:gd name="T24" fmla="*/ 150 w 510"/>
                  <a:gd name="T25" fmla="*/ 73 h 579"/>
                  <a:gd name="T26" fmla="*/ 123 w 510"/>
                  <a:gd name="T27" fmla="*/ 66 h 579"/>
                  <a:gd name="T28" fmla="*/ 104 w 510"/>
                  <a:gd name="T29" fmla="*/ 80 h 579"/>
                  <a:gd name="T30" fmla="*/ 112 w 510"/>
                  <a:gd name="T31" fmla="*/ 2 h 579"/>
                  <a:gd name="T32" fmla="*/ 51 w 510"/>
                  <a:gd name="T33" fmla="*/ 0 h 579"/>
                  <a:gd name="T34" fmla="*/ 60 w 510"/>
                  <a:gd name="T35" fmla="*/ 31 h 579"/>
                  <a:gd name="T36" fmla="*/ 64 w 510"/>
                  <a:gd name="T37" fmla="*/ 64 h 579"/>
                  <a:gd name="T38" fmla="*/ 38 w 510"/>
                  <a:gd name="T39" fmla="*/ 97 h 579"/>
                  <a:gd name="T40" fmla="*/ 59 w 510"/>
                  <a:gd name="T41" fmla="*/ 118 h 579"/>
                  <a:gd name="T42" fmla="*/ 53 w 510"/>
                  <a:gd name="T43" fmla="*/ 130 h 579"/>
                  <a:gd name="T44" fmla="*/ 18 w 510"/>
                  <a:gd name="T45" fmla="*/ 177 h 579"/>
                  <a:gd name="T46" fmla="*/ 0 w 510"/>
                  <a:gd name="T47" fmla="*/ 194 h 579"/>
                  <a:gd name="T48" fmla="*/ 8 w 510"/>
                  <a:gd name="T49" fmla="*/ 226 h 579"/>
                  <a:gd name="T50" fmla="*/ 9 w 510"/>
                  <a:gd name="T51" fmla="*/ 279 h 579"/>
                  <a:gd name="T52" fmla="*/ 51 w 510"/>
                  <a:gd name="T53" fmla="*/ 322 h 579"/>
                  <a:gd name="T54" fmla="*/ 56 w 510"/>
                  <a:gd name="T55" fmla="*/ 370 h 579"/>
                  <a:gd name="T56" fmla="*/ 69 w 510"/>
                  <a:gd name="T57" fmla="*/ 409 h 579"/>
                  <a:gd name="T58" fmla="*/ 94 w 510"/>
                  <a:gd name="T59" fmla="*/ 421 h 579"/>
                  <a:gd name="T60" fmla="*/ 118 w 510"/>
                  <a:gd name="T61" fmla="*/ 434 h 579"/>
                  <a:gd name="T62" fmla="*/ 135 w 510"/>
                  <a:gd name="T63" fmla="*/ 443 h 579"/>
                  <a:gd name="T64" fmla="*/ 158 w 510"/>
                  <a:gd name="T65" fmla="*/ 452 h 579"/>
                  <a:gd name="T66" fmla="*/ 179 w 510"/>
                  <a:gd name="T67" fmla="*/ 461 h 579"/>
                  <a:gd name="T68" fmla="*/ 212 w 510"/>
                  <a:gd name="T69" fmla="*/ 453 h 579"/>
                  <a:gd name="T70" fmla="*/ 232 w 510"/>
                  <a:gd name="T71" fmla="*/ 514 h 579"/>
                  <a:gd name="T72" fmla="*/ 231 w 510"/>
                  <a:gd name="T73" fmla="*/ 539 h 579"/>
                  <a:gd name="T74" fmla="*/ 249 w 510"/>
                  <a:gd name="T75" fmla="*/ 569 h 579"/>
                  <a:gd name="T76" fmla="*/ 292 w 510"/>
                  <a:gd name="T77" fmla="*/ 558 h 579"/>
                  <a:gd name="T78" fmla="*/ 338 w 510"/>
                  <a:gd name="T79" fmla="*/ 568 h 579"/>
                  <a:gd name="T80" fmla="*/ 367 w 510"/>
                  <a:gd name="T81" fmla="*/ 573 h 579"/>
                  <a:gd name="T82" fmla="*/ 406 w 510"/>
                  <a:gd name="T83" fmla="*/ 552 h 579"/>
                  <a:gd name="T84" fmla="*/ 438 w 510"/>
                  <a:gd name="T85" fmla="*/ 545 h 579"/>
                  <a:gd name="T86" fmla="*/ 510 w 510"/>
                  <a:gd name="T87" fmla="*/ 507 h 579"/>
                  <a:gd name="T88" fmla="*/ 481 w 510"/>
                  <a:gd name="T89" fmla="*/ 237 h 579"/>
                  <a:gd name="T90" fmla="*/ 481 w 510"/>
                  <a:gd name="T91" fmla="*/ 237 h 579"/>
                  <a:gd name="T92" fmla="*/ 478 w 510"/>
                  <a:gd name="T93" fmla="*/ 294 h 579"/>
                  <a:gd name="T94" fmla="*/ 458 w 510"/>
                  <a:gd name="T95" fmla="*/ 251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0" h="579">
                    <a:moveTo>
                      <a:pt x="507" y="496"/>
                    </a:moveTo>
                    <a:cubicBezTo>
                      <a:pt x="507" y="496"/>
                      <a:pt x="479" y="489"/>
                      <a:pt x="477" y="478"/>
                    </a:cubicBezTo>
                    <a:cubicBezTo>
                      <a:pt x="475" y="467"/>
                      <a:pt x="473" y="436"/>
                      <a:pt x="473" y="436"/>
                    </a:cubicBezTo>
                    <a:cubicBezTo>
                      <a:pt x="458" y="405"/>
                      <a:pt x="458" y="405"/>
                      <a:pt x="458" y="405"/>
                    </a:cubicBezTo>
                    <a:cubicBezTo>
                      <a:pt x="467" y="374"/>
                      <a:pt x="467" y="374"/>
                      <a:pt x="467" y="374"/>
                    </a:cubicBezTo>
                    <a:cubicBezTo>
                      <a:pt x="456" y="360"/>
                      <a:pt x="456" y="360"/>
                      <a:pt x="456" y="360"/>
                    </a:cubicBezTo>
                    <a:cubicBezTo>
                      <a:pt x="456" y="360"/>
                      <a:pt x="476" y="325"/>
                      <a:pt x="471" y="317"/>
                    </a:cubicBezTo>
                    <a:cubicBezTo>
                      <a:pt x="466" y="309"/>
                      <a:pt x="439" y="302"/>
                      <a:pt x="436" y="290"/>
                    </a:cubicBezTo>
                    <a:cubicBezTo>
                      <a:pt x="433" y="278"/>
                      <a:pt x="450" y="239"/>
                      <a:pt x="451" y="232"/>
                    </a:cubicBezTo>
                    <a:cubicBezTo>
                      <a:pt x="452" y="226"/>
                      <a:pt x="454" y="203"/>
                      <a:pt x="455" y="198"/>
                    </a:cubicBezTo>
                    <a:cubicBezTo>
                      <a:pt x="380" y="128"/>
                      <a:pt x="380" y="128"/>
                      <a:pt x="380" y="128"/>
                    </a:cubicBezTo>
                    <a:cubicBezTo>
                      <a:pt x="380" y="128"/>
                      <a:pt x="388" y="122"/>
                      <a:pt x="391" y="118"/>
                    </a:cubicBezTo>
                    <a:cubicBezTo>
                      <a:pt x="394" y="114"/>
                      <a:pt x="382" y="105"/>
                      <a:pt x="382" y="105"/>
                    </a:cubicBezTo>
                    <a:cubicBezTo>
                      <a:pt x="216" y="1"/>
                      <a:pt x="216" y="1"/>
                      <a:pt x="216" y="1"/>
                    </a:cubicBezTo>
                    <a:cubicBezTo>
                      <a:pt x="206" y="1"/>
                      <a:pt x="206" y="1"/>
                      <a:pt x="206" y="1"/>
                    </a:cubicBezTo>
                    <a:cubicBezTo>
                      <a:pt x="206" y="1"/>
                      <a:pt x="206" y="1"/>
                      <a:pt x="206" y="1"/>
                    </a:cubicBezTo>
                    <a:cubicBezTo>
                      <a:pt x="206" y="10"/>
                      <a:pt x="209" y="24"/>
                      <a:pt x="209" y="24"/>
                    </a:cubicBezTo>
                    <a:cubicBezTo>
                      <a:pt x="194" y="31"/>
                      <a:pt x="194" y="31"/>
                      <a:pt x="194" y="31"/>
                    </a:cubicBezTo>
                    <a:cubicBezTo>
                      <a:pt x="194" y="31"/>
                      <a:pt x="181" y="40"/>
                      <a:pt x="176" y="55"/>
                    </a:cubicBezTo>
                    <a:cubicBezTo>
                      <a:pt x="171" y="70"/>
                      <a:pt x="206" y="59"/>
                      <a:pt x="206" y="59"/>
                    </a:cubicBezTo>
                    <a:cubicBezTo>
                      <a:pt x="206" y="59"/>
                      <a:pt x="187" y="75"/>
                      <a:pt x="181" y="78"/>
                    </a:cubicBezTo>
                    <a:cubicBezTo>
                      <a:pt x="175" y="81"/>
                      <a:pt x="171" y="72"/>
                      <a:pt x="162" y="71"/>
                    </a:cubicBezTo>
                    <a:cubicBezTo>
                      <a:pt x="153" y="70"/>
                      <a:pt x="154" y="89"/>
                      <a:pt x="154" y="89"/>
                    </a:cubicBezTo>
                    <a:cubicBezTo>
                      <a:pt x="161" y="99"/>
                      <a:pt x="161" y="99"/>
                      <a:pt x="161" y="99"/>
                    </a:cubicBezTo>
                    <a:cubicBezTo>
                      <a:pt x="161" y="99"/>
                      <a:pt x="158" y="100"/>
                      <a:pt x="148" y="99"/>
                    </a:cubicBezTo>
                    <a:cubicBezTo>
                      <a:pt x="138" y="98"/>
                      <a:pt x="150" y="73"/>
                      <a:pt x="150" y="73"/>
                    </a:cubicBezTo>
                    <a:cubicBezTo>
                      <a:pt x="138" y="78"/>
                      <a:pt x="138" y="78"/>
                      <a:pt x="138" y="78"/>
                    </a:cubicBezTo>
                    <a:cubicBezTo>
                      <a:pt x="138" y="78"/>
                      <a:pt x="130" y="66"/>
                      <a:pt x="123" y="66"/>
                    </a:cubicBezTo>
                    <a:cubicBezTo>
                      <a:pt x="113" y="66"/>
                      <a:pt x="114" y="92"/>
                      <a:pt x="109" y="92"/>
                    </a:cubicBezTo>
                    <a:cubicBezTo>
                      <a:pt x="104" y="92"/>
                      <a:pt x="104" y="80"/>
                      <a:pt x="104" y="80"/>
                    </a:cubicBezTo>
                    <a:cubicBezTo>
                      <a:pt x="104" y="80"/>
                      <a:pt x="99" y="54"/>
                      <a:pt x="101" y="40"/>
                    </a:cubicBezTo>
                    <a:cubicBezTo>
                      <a:pt x="103" y="26"/>
                      <a:pt x="111" y="8"/>
                      <a:pt x="112" y="2"/>
                    </a:cubicBezTo>
                    <a:cubicBezTo>
                      <a:pt x="112" y="1"/>
                      <a:pt x="112" y="1"/>
                      <a:pt x="112" y="0"/>
                    </a:cubicBezTo>
                    <a:cubicBezTo>
                      <a:pt x="51" y="0"/>
                      <a:pt x="51" y="0"/>
                      <a:pt x="51" y="0"/>
                    </a:cubicBezTo>
                    <a:cubicBezTo>
                      <a:pt x="46" y="13"/>
                      <a:pt x="46" y="13"/>
                      <a:pt x="46" y="13"/>
                    </a:cubicBezTo>
                    <a:cubicBezTo>
                      <a:pt x="46" y="13"/>
                      <a:pt x="56" y="23"/>
                      <a:pt x="60" y="31"/>
                    </a:cubicBezTo>
                    <a:cubicBezTo>
                      <a:pt x="64" y="39"/>
                      <a:pt x="58" y="44"/>
                      <a:pt x="58" y="44"/>
                    </a:cubicBezTo>
                    <a:cubicBezTo>
                      <a:pt x="58" y="44"/>
                      <a:pt x="64" y="52"/>
                      <a:pt x="64" y="64"/>
                    </a:cubicBezTo>
                    <a:cubicBezTo>
                      <a:pt x="64" y="76"/>
                      <a:pt x="44" y="74"/>
                      <a:pt x="44" y="74"/>
                    </a:cubicBezTo>
                    <a:cubicBezTo>
                      <a:pt x="44" y="74"/>
                      <a:pt x="40" y="88"/>
                      <a:pt x="38" y="97"/>
                    </a:cubicBezTo>
                    <a:cubicBezTo>
                      <a:pt x="36" y="106"/>
                      <a:pt x="60" y="107"/>
                      <a:pt x="60" y="107"/>
                    </a:cubicBezTo>
                    <a:cubicBezTo>
                      <a:pt x="59" y="118"/>
                      <a:pt x="59" y="118"/>
                      <a:pt x="59" y="118"/>
                    </a:cubicBezTo>
                    <a:cubicBezTo>
                      <a:pt x="51" y="121"/>
                      <a:pt x="51" y="121"/>
                      <a:pt x="51" y="121"/>
                    </a:cubicBezTo>
                    <a:cubicBezTo>
                      <a:pt x="53" y="130"/>
                      <a:pt x="53" y="130"/>
                      <a:pt x="53" y="130"/>
                    </a:cubicBezTo>
                    <a:cubicBezTo>
                      <a:pt x="53" y="130"/>
                      <a:pt x="41" y="129"/>
                      <a:pt x="34" y="142"/>
                    </a:cubicBezTo>
                    <a:cubicBezTo>
                      <a:pt x="27" y="155"/>
                      <a:pt x="34" y="165"/>
                      <a:pt x="18" y="177"/>
                    </a:cubicBezTo>
                    <a:cubicBezTo>
                      <a:pt x="11" y="182"/>
                      <a:pt x="6" y="184"/>
                      <a:pt x="2" y="185"/>
                    </a:cubicBezTo>
                    <a:cubicBezTo>
                      <a:pt x="0" y="194"/>
                      <a:pt x="0" y="194"/>
                      <a:pt x="0" y="194"/>
                    </a:cubicBezTo>
                    <a:cubicBezTo>
                      <a:pt x="0" y="194"/>
                      <a:pt x="6" y="205"/>
                      <a:pt x="9" y="209"/>
                    </a:cubicBezTo>
                    <a:cubicBezTo>
                      <a:pt x="12" y="213"/>
                      <a:pt x="8" y="226"/>
                      <a:pt x="8" y="226"/>
                    </a:cubicBezTo>
                    <a:cubicBezTo>
                      <a:pt x="8" y="226"/>
                      <a:pt x="19" y="256"/>
                      <a:pt x="15" y="261"/>
                    </a:cubicBezTo>
                    <a:cubicBezTo>
                      <a:pt x="11" y="266"/>
                      <a:pt x="8" y="269"/>
                      <a:pt x="9" y="279"/>
                    </a:cubicBezTo>
                    <a:cubicBezTo>
                      <a:pt x="10" y="289"/>
                      <a:pt x="18" y="294"/>
                      <a:pt x="24" y="296"/>
                    </a:cubicBezTo>
                    <a:cubicBezTo>
                      <a:pt x="30" y="298"/>
                      <a:pt x="47" y="316"/>
                      <a:pt x="51" y="322"/>
                    </a:cubicBezTo>
                    <a:cubicBezTo>
                      <a:pt x="55" y="328"/>
                      <a:pt x="51" y="337"/>
                      <a:pt x="49" y="345"/>
                    </a:cubicBezTo>
                    <a:cubicBezTo>
                      <a:pt x="47" y="353"/>
                      <a:pt x="56" y="370"/>
                      <a:pt x="56" y="370"/>
                    </a:cubicBezTo>
                    <a:cubicBezTo>
                      <a:pt x="74" y="394"/>
                      <a:pt x="74" y="394"/>
                      <a:pt x="74" y="394"/>
                    </a:cubicBezTo>
                    <a:cubicBezTo>
                      <a:pt x="74" y="394"/>
                      <a:pt x="72" y="401"/>
                      <a:pt x="69" y="409"/>
                    </a:cubicBezTo>
                    <a:cubicBezTo>
                      <a:pt x="77" y="410"/>
                      <a:pt x="89" y="406"/>
                      <a:pt x="89" y="406"/>
                    </a:cubicBezTo>
                    <a:cubicBezTo>
                      <a:pt x="89" y="406"/>
                      <a:pt x="91" y="418"/>
                      <a:pt x="94" y="421"/>
                    </a:cubicBezTo>
                    <a:cubicBezTo>
                      <a:pt x="97" y="424"/>
                      <a:pt x="106" y="421"/>
                      <a:pt x="106" y="421"/>
                    </a:cubicBezTo>
                    <a:cubicBezTo>
                      <a:pt x="106" y="421"/>
                      <a:pt x="113" y="430"/>
                      <a:pt x="118" y="434"/>
                    </a:cubicBezTo>
                    <a:cubicBezTo>
                      <a:pt x="123" y="438"/>
                      <a:pt x="133" y="432"/>
                      <a:pt x="133" y="432"/>
                    </a:cubicBezTo>
                    <a:cubicBezTo>
                      <a:pt x="135" y="443"/>
                      <a:pt x="135" y="443"/>
                      <a:pt x="135" y="443"/>
                    </a:cubicBezTo>
                    <a:cubicBezTo>
                      <a:pt x="147" y="442"/>
                      <a:pt x="147" y="442"/>
                      <a:pt x="147" y="442"/>
                    </a:cubicBezTo>
                    <a:cubicBezTo>
                      <a:pt x="158" y="452"/>
                      <a:pt x="158" y="452"/>
                      <a:pt x="158" y="452"/>
                    </a:cubicBezTo>
                    <a:cubicBezTo>
                      <a:pt x="173" y="451"/>
                      <a:pt x="173" y="451"/>
                      <a:pt x="173" y="451"/>
                    </a:cubicBezTo>
                    <a:cubicBezTo>
                      <a:pt x="179" y="461"/>
                      <a:pt x="179" y="461"/>
                      <a:pt x="179" y="461"/>
                    </a:cubicBezTo>
                    <a:cubicBezTo>
                      <a:pt x="198" y="461"/>
                      <a:pt x="198" y="461"/>
                      <a:pt x="198" y="461"/>
                    </a:cubicBezTo>
                    <a:cubicBezTo>
                      <a:pt x="198" y="461"/>
                      <a:pt x="202" y="448"/>
                      <a:pt x="212" y="453"/>
                    </a:cubicBezTo>
                    <a:cubicBezTo>
                      <a:pt x="222" y="458"/>
                      <a:pt x="230" y="479"/>
                      <a:pt x="230" y="479"/>
                    </a:cubicBezTo>
                    <a:cubicBezTo>
                      <a:pt x="232" y="514"/>
                      <a:pt x="232" y="514"/>
                      <a:pt x="232" y="514"/>
                    </a:cubicBezTo>
                    <a:cubicBezTo>
                      <a:pt x="232" y="514"/>
                      <a:pt x="237" y="515"/>
                      <a:pt x="237" y="522"/>
                    </a:cubicBezTo>
                    <a:cubicBezTo>
                      <a:pt x="237" y="529"/>
                      <a:pt x="234" y="531"/>
                      <a:pt x="231" y="539"/>
                    </a:cubicBezTo>
                    <a:cubicBezTo>
                      <a:pt x="228" y="547"/>
                      <a:pt x="250" y="557"/>
                      <a:pt x="250" y="557"/>
                    </a:cubicBezTo>
                    <a:cubicBezTo>
                      <a:pt x="249" y="569"/>
                      <a:pt x="249" y="569"/>
                      <a:pt x="249" y="569"/>
                    </a:cubicBezTo>
                    <a:cubicBezTo>
                      <a:pt x="262" y="569"/>
                      <a:pt x="280" y="568"/>
                      <a:pt x="280" y="568"/>
                    </a:cubicBezTo>
                    <a:cubicBezTo>
                      <a:pt x="280" y="568"/>
                      <a:pt x="284" y="558"/>
                      <a:pt x="292" y="558"/>
                    </a:cubicBezTo>
                    <a:cubicBezTo>
                      <a:pt x="300" y="558"/>
                      <a:pt x="319" y="579"/>
                      <a:pt x="324" y="579"/>
                    </a:cubicBezTo>
                    <a:cubicBezTo>
                      <a:pt x="329" y="579"/>
                      <a:pt x="334" y="570"/>
                      <a:pt x="338" y="568"/>
                    </a:cubicBezTo>
                    <a:cubicBezTo>
                      <a:pt x="342" y="566"/>
                      <a:pt x="356" y="574"/>
                      <a:pt x="356" y="574"/>
                    </a:cubicBezTo>
                    <a:cubicBezTo>
                      <a:pt x="356" y="574"/>
                      <a:pt x="360" y="576"/>
                      <a:pt x="367" y="573"/>
                    </a:cubicBezTo>
                    <a:cubicBezTo>
                      <a:pt x="374" y="570"/>
                      <a:pt x="390" y="552"/>
                      <a:pt x="390" y="552"/>
                    </a:cubicBezTo>
                    <a:cubicBezTo>
                      <a:pt x="406" y="552"/>
                      <a:pt x="406" y="552"/>
                      <a:pt x="406" y="552"/>
                    </a:cubicBezTo>
                    <a:cubicBezTo>
                      <a:pt x="406" y="552"/>
                      <a:pt x="409" y="560"/>
                      <a:pt x="413" y="559"/>
                    </a:cubicBezTo>
                    <a:cubicBezTo>
                      <a:pt x="417" y="558"/>
                      <a:pt x="438" y="545"/>
                      <a:pt x="438" y="545"/>
                    </a:cubicBezTo>
                    <a:cubicBezTo>
                      <a:pt x="457" y="544"/>
                      <a:pt x="457" y="544"/>
                      <a:pt x="457" y="544"/>
                    </a:cubicBezTo>
                    <a:cubicBezTo>
                      <a:pt x="510" y="507"/>
                      <a:pt x="510" y="507"/>
                      <a:pt x="510" y="507"/>
                    </a:cubicBezTo>
                    <a:lnTo>
                      <a:pt x="507" y="496"/>
                    </a:lnTo>
                    <a:close/>
                    <a:moveTo>
                      <a:pt x="481" y="237"/>
                    </a:moveTo>
                    <a:cubicBezTo>
                      <a:pt x="497" y="235"/>
                      <a:pt x="483" y="196"/>
                      <a:pt x="476" y="204"/>
                    </a:cubicBezTo>
                    <a:cubicBezTo>
                      <a:pt x="468" y="212"/>
                      <a:pt x="468" y="239"/>
                      <a:pt x="481" y="237"/>
                    </a:cubicBezTo>
                    <a:close/>
                    <a:moveTo>
                      <a:pt x="452" y="278"/>
                    </a:moveTo>
                    <a:cubicBezTo>
                      <a:pt x="452" y="278"/>
                      <a:pt x="468" y="296"/>
                      <a:pt x="478" y="294"/>
                    </a:cubicBezTo>
                    <a:cubicBezTo>
                      <a:pt x="487" y="292"/>
                      <a:pt x="470" y="272"/>
                      <a:pt x="470" y="272"/>
                    </a:cubicBezTo>
                    <a:cubicBezTo>
                      <a:pt x="470" y="272"/>
                      <a:pt x="474" y="251"/>
                      <a:pt x="458" y="251"/>
                    </a:cubicBezTo>
                    <a:cubicBezTo>
                      <a:pt x="442" y="251"/>
                      <a:pt x="452" y="278"/>
                      <a:pt x="452" y="278"/>
                    </a:cubicBezTo>
                    <a:close/>
                  </a:path>
                </a:pathLst>
              </a:custGeom>
              <a:solidFill>
                <a:schemeClr val="bg1">
                  <a:lumMod val="85000"/>
                </a:schemeClr>
              </a:solidFill>
              <a:ln w="3175" cap="flat" cmpd="sng">
                <a:solidFill>
                  <a:schemeClr val="bg1">
                    <a:lumMod val="85000"/>
                  </a:schemeClr>
                </a:solidFill>
                <a:prstDash val="solid"/>
                <a:miter lim="800000"/>
                <a:headEnd type="none" w="med" len="med"/>
                <a:tailEnd type="none" w="med" len="med"/>
              </a:ln>
              <a:effectLst/>
              <a:extLst/>
            </p:spPr>
            <p:txBody>
              <a:bodyPr/>
              <a:lstStyle/>
              <a:p>
                <a:endParaRPr lang="de-DE" sz="1350"/>
              </a:p>
            </p:txBody>
          </p:sp>
          <p:sp>
            <p:nvSpPr>
              <p:cNvPr id="162" name="Freeform 351"/>
              <p:cNvSpPr>
                <a:spLocks noEditPoints="1"/>
              </p:cNvSpPr>
              <p:nvPr/>
            </p:nvSpPr>
            <p:spPr bwMode="gray">
              <a:xfrm>
                <a:off x="10574951" y="1476612"/>
                <a:ext cx="97949" cy="115736"/>
              </a:xfrm>
              <a:custGeom>
                <a:avLst/>
                <a:gdLst>
                  <a:gd name="T0" fmla="*/ 204 w 266"/>
                  <a:gd name="T1" fmla="*/ 283 h 314"/>
                  <a:gd name="T2" fmla="*/ 214 w 266"/>
                  <a:gd name="T3" fmla="*/ 283 h 314"/>
                  <a:gd name="T4" fmla="*/ 215 w 266"/>
                  <a:gd name="T5" fmla="*/ 282 h 314"/>
                  <a:gd name="T6" fmla="*/ 204 w 266"/>
                  <a:gd name="T7" fmla="*/ 283 h 314"/>
                  <a:gd name="T8" fmla="*/ 262 w 266"/>
                  <a:gd name="T9" fmla="*/ 127 h 314"/>
                  <a:gd name="T10" fmla="*/ 246 w 266"/>
                  <a:gd name="T11" fmla="*/ 97 h 314"/>
                  <a:gd name="T12" fmla="*/ 255 w 266"/>
                  <a:gd name="T13" fmla="*/ 87 h 314"/>
                  <a:gd name="T14" fmla="*/ 234 w 266"/>
                  <a:gd name="T15" fmla="*/ 62 h 314"/>
                  <a:gd name="T16" fmla="*/ 235 w 266"/>
                  <a:gd name="T17" fmla="*/ 57 h 314"/>
                  <a:gd name="T18" fmla="*/ 226 w 266"/>
                  <a:gd name="T19" fmla="*/ 42 h 314"/>
                  <a:gd name="T20" fmla="*/ 228 w 266"/>
                  <a:gd name="T21" fmla="*/ 27 h 314"/>
                  <a:gd name="T22" fmla="*/ 215 w 266"/>
                  <a:gd name="T23" fmla="*/ 22 h 314"/>
                  <a:gd name="T24" fmla="*/ 208 w 266"/>
                  <a:gd name="T25" fmla="*/ 0 h 314"/>
                  <a:gd name="T26" fmla="*/ 200 w 266"/>
                  <a:gd name="T27" fmla="*/ 0 h 314"/>
                  <a:gd name="T28" fmla="*/ 178 w 266"/>
                  <a:gd name="T29" fmla="*/ 25 h 314"/>
                  <a:gd name="T30" fmla="*/ 161 w 266"/>
                  <a:gd name="T31" fmla="*/ 17 h 314"/>
                  <a:gd name="T32" fmla="*/ 149 w 266"/>
                  <a:gd name="T33" fmla="*/ 25 h 314"/>
                  <a:gd name="T34" fmla="*/ 133 w 266"/>
                  <a:gd name="T35" fmla="*/ 24 h 314"/>
                  <a:gd name="T36" fmla="*/ 120 w 266"/>
                  <a:gd name="T37" fmla="*/ 39 h 314"/>
                  <a:gd name="T38" fmla="*/ 106 w 266"/>
                  <a:gd name="T39" fmla="*/ 21 h 314"/>
                  <a:gd name="T40" fmla="*/ 99 w 266"/>
                  <a:gd name="T41" fmla="*/ 22 h 314"/>
                  <a:gd name="T42" fmla="*/ 92 w 266"/>
                  <a:gd name="T43" fmla="*/ 29 h 314"/>
                  <a:gd name="T44" fmla="*/ 72 w 266"/>
                  <a:gd name="T45" fmla="*/ 21 h 314"/>
                  <a:gd name="T46" fmla="*/ 56 w 266"/>
                  <a:gd name="T47" fmla="*/ 34 h 314"/>
                  <a:gd name="T48" fmla="*/ 62 w 266"/>
                  <a:gd name="T49" fmla="*/ 47 h 314"/>
                  <a:gd name="T50" fmla="*/ 49 w 266"/>
                  <a:gd name="T51" fmla="*/ 61 h 314"/>
                  <a:gd name="T52" fmla="*/ 59 w 266"/>
                  <a:gd name="T53" fmla="*/ 71 h 314"/>
                  <a:gd name="T54" fmla="*/ 52 w 266"/>
                  <a:gd name="T55" fmla="*/ 92 h 314"/>
                  <a:gd name="T56" fmla="*/ 66 w 266"/>
                  <a:gd name="T57" fmla="*/ 97 h 314"/>
                  <a:gd name="T58" fmla="*/ 78 w 266"/>
                  <a:gd name="T59" fmla="*/ 108 h 314"/>
                  <a:gd name="T60" fmla="*/ 45 w 266"/>
                  <a:gd name="T61" fmla="*/ 156 h 314"/>
                  <a:gd name="T62" fmla="*/ 29 w 266"/>
                  <a:gd name="T63" fmla="*/ 164 h 314"/>
                  <a:gd name="T64" fmla="*/ 29 w 266"/>
                  <a:gd name="T65" fmla="*/ 173 h 314"/>
                  <a:gd name="T66" fmla="*/ 16 w 266"/>
                  <a:gd name="T67" fmla="*/ 181 h 314"/>
                  <a:gd name="T68" fmla="*/ 14 w 266"/>
                  <a:gd name="T69" fmla="*/ 198 h 314"/>
                  <a:gd name="T70" fmla="*/ 4 w 266"/>
                  <a:gd name="T71" fmla="*/ 229 h 314"/>
                  <a:gd name="T72" fmla="*/ 4 w 266"/>
                  <a:gd name="T73" fmla="*/ 249 h 314"/>
                  <a:gd name="T74" fmla="*/ 0 w 266"/>
                  <a:gd name="T75" fmla="*/ 299 h 314"/>
                  <a:gd name="T76" fmla="*/ 10 w 266"/>
                  <a:gd name="T77" fmla="*/ 299 h 314"/>
                  <a:gd name="T78" fmla="*/ 22 w 266"/>
                  <a:gd name="T79" fmla="*/ 307 h 314"/>
                  <a:gd name="T80" fmla="*/ 33 w 266"/>
                  <a:gd name="T81" fmla="*/ 283 h 314"/>
                  <a:gd name="T82" fmla="*/ 49 w 266"/>
                  <a:gd name="T83" fmla="*/ 282 h 314"/>
                  <a:gd name="T84" fmla="*/ 110 w 266"/>
                  <a:gd name="T85" fmla="*/ 282 h 314"/>
                  <a:gd name="T86" fmla="*/ 102 w 266"/>
                  <a:gd name="T87" fmla="*/ 265 h 314"/>
                  <a:gd name="T88" fmla="*/ 111 w 266"/>
                  <a:gd name="T89" fmla="*/ 246 h 314"/>
                  <a:gd name="T90" fmla="*/ 118 w 266"/>
                  <a:gd name="T91" fmla="*/ 223 h 314"/>
                  <a:gd name="T92" fmla="*/ 160 w 266"/>
                  <a:gd name="T93" fmla="*/ 216 h 314"/>
                  <a:gd name="T94" fmla="*/ 176 w 266"/>
                  <a:gd name="T95" fmla="*/ 202 h 314"/>
                  <a:gd name="T96" fmla="*/ 182 w 266"/>
                  <a:gd name="T97" fmla="*/ 219 h 314"/>
                  <a:gd name="T98" fmla="*/ 200 w 266"/>
                  <a:gd name="T99" fmla="*/ 215 h 314"/>
                  <a:gd name="T100" fmla="*/ 207 w 266"/>
                  <a:gd name="T101" fmla="*/ 217 h 314"/>
                  <a:gd name="T102" fmla="*/ 207 w 266"/>
                  <a:gd name="T103" fmla="*/ 219 h 314"/>
                  <a:gd name="T104" fmla="*/ 218 w 266"/>
                  <a:gd name="T105" fmla="*/ 201 h 314"/>
                  <a:gd name="T106" fmla="*/ 219 w 266"/>
                  <a:gd name="T107" fmla="*/ 190 h 314"/>
                  <a:gd name="T108" fmla="*/ 231 w 266"/>
                  <a:gd name="T109" fmla="*/ 179 h 314"/>
                  <a:gd name="T110" fmla="*/ 234 w 266"/>
                  <a:gd name="T111" fmla="*/ 164 h 314"/>
                  <a:gd name="T112" fmla="*/ 247 w 266"/>
                  <a:gd name="T113" fmla="*/ 160 h 314"/>
                  <a:gd name="T114" fmla="*/ 251 w 266"/>
                  <a:gd name="T115" fmla="*/ 145 h 314"/>
                  <a:gd name="T116" fmla="*/ 262 w 266"/>
                  <a:gd name="T117" fmla="*/ 127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6" h="314">
                    <a:moveTo>
                      <a:pt x="204" y="283"/>
                    </a:moveTo>
                    <a:cubicBezTo>
                      <a:pt x="214" y="283"/>
                      <a:pt x="214" y="283"/>
                      <a:pt x="214" y="283"/>
                    </a:cubicBezTo>
                    <a:cubicBezTo>
                      <a:pt x="215" y="282"/>
                      <a:pt x="215" y="282"/>
                      <a:pt x="215" y="282"/>
                    </a:cubicBezTo>
                    <a:cubicBezTo>
                      <a:pt x="209" y="282"/>
                      <a:pt x="204" y="282"/>
                      <a:pt x="204" y="283"/>
                    </a:cubicBezTo>
                    <a:close/>
                    <a:moveTo>
                      <a:pt x="262" y="127"/>
                    </a:moveTo>
                    <a:cubicBezTo>
                      <a:pt x="258" y="121"/>
                      <a:pt x="245" y="102"/>
                      <a:pt x="246" y="97"/>
                    </a:cubicBezTo>
                    <a:cubicBezTo>
                      <a:pt x="247" y="92"/>
                      <a:pt x="255" y="87"/>
                      <a:pt x="255" y="87"/>
                    </a:cubicBezTo>
                    <a:cubicBezTo>
                      <a:pt x="234" y="62"/>
                      <a:pt x="234" y="62"/>
                      <a:pt x="234" y="62"/>
                    </a:cubicBezTo>
                    <a:cubicBezTo>
                      <a:pt x="235" y="57"/>
                      <a:pt x="235" y="57"/>
                      <a:pt x="235" y="57"/>
                    </a:cubicBezTo>
                    <a:cubicBezTo>
                      <a:pt x="235" y="57"/>
                      <a:pt x="224" y="48"/>
                      <a:pt x="226" y="42"/>
                    </a:cubicBezTo>
                    <a:cubicBezTo>
                      <a:pt x="228" y="36"/>
                      <a:pt x="228" y="27"/>
                      <a:pt x="228" y="27"/>
                    </a:cubicBezTo>
                    <a:cubicBezTo>
                      <a:pt x="228" y="27"/>
                      <a:pt x="215" y="35"/>
                      <a:pt x="215" y="22"/>
                    </a:cubicBezTo>
                    <a:cubicBezTo>
                      <a:pt x="215" y="9"/>
                      <a:pt x="208" y="0"/>
                      <a:pt x="208" y="0"/>
                    </a:cubicBezTo>
                    <a:cubicBezTo>
                      <a:pt x="200" y="0"/>
                      <a:pt x="200" y="0"/>
                      <a:pt x="200" y="0"/>
                    </a:cubicBezTo>
                    <a:cubicBezTo>
                      <a:pt x="200" y="0"/>
                      <a:pt x="191" y="27"/>
                      <a:pt x="178" y="25"/>
                    </a:cubicBezTo>
                    <a:cubicBezTo>
                      <a:pt x="165" y="23"/>
                      <a:pt x="166" y="17"/>
                      <a:pt x="161" y="17"/>
                    </a:cubicBezTo>
                    <a:cubicBezTo>
                      <a:pt x="156" y="17"/>
                      <a:pt x="149" y="25"/>
                      <a:pt x="149" y="25"/>
                    </a:cubicBezTo>
                    <a:cubicBezTo>
                      <a:pt x="133" y="24"/>
                      <a:pt x="133" y="24"/>
                      <a:pt x="133" y="24"/>
                    </a:cubicBezTo>
                    <a:cubicBezTo>
                      <a:pt x="120" y="39"/>
                      <a:pt x="120" y="39"/>
                      <a:pt x="120" y="39"/>
                    </a:cubicBezTo>
                    <a:cubicBezTo>
                      <a:pt x="106" y="21"/>
                      <a:pt x="106" y="21"/>
                      <a:pt x="106" y="21"/>
                    </a:cubicBezTo>
                    <a:cubicBezTo>
                      <a:pt x="99" y="22"/>
                      <a:pt x="99" y="22"/>
                      <a:pt x="99" y="22"/>
                    </a:cubicBezTo>
                    <a:cubicBezTo>
                      <a:pt x="99" y="22"/>
                      <a:pt x="98" y="30"/>
                      <a:pt x="92" y="29"/>
                    </a:cubicBezTo>
                    <a:cubicBezTo>
                      <a:pt x="86" y="28"/>
                      <a:pt x="77" y="21"/>
                      <a:pt x="72" y="21"/>
                    </a:cubicBezTo>
                    <a:cubicBezTo>
                      <a:pt x="67" y="21"/>
                      <a:pt x="56" y="34"/>
                      <a:pt x="56" y="34"/>
                    </a:cubicBezTo>
                    <a:cubicBezTo>
                      <a:pt x="62" y="47"/>
                      <a:pt x="62" y="47"/>
                      <a:pt x="62" y="47"/>
                    </a:cubicBezTo>
                    <a:cubicBezTo>
                      <a:pt x="49" y="61"/>
                      <a:pt x="49" y="61"/>
                      <a:pt x="49" y="61"/>
                    </a:cubicBezTo>
                    <a:cubicBezTo>
                      <a:pt x="49" y="61"/>
                      <a:pt x="60" y="65"/>
                      <a:pt x="59" y="71"/>
                    </a:cubicBezTo>
                    <a:cubicBezTo>
                      <a:pt x="58" y="76"/>
                      <a:pt x="49" y="87"/>
                      <a:pt x="52" y="92"/>
                    </a:cubicBezTo>
                    <a:cubicBezTo>
                      <a:pt x="55" y="98"/>
                      <a:pt x="66" y="97"/>
                      <a:pt x="66" y="97"/>
                    </a:cubicBezTo>
                    <a:cubicBezTo>
                      <a:pt x="66" y="97"/>
                      <a:pt x="78" y="100"/>
                      <a:pt x="78" y="108"/>
                    </a:cubicBezTo>
                    <a:cubicBezTo>
                      <a:pt x="78" y="116"/>
                      <a:pt x="45" y="156"/>
                      <a:pt x="45" y="156"/>
                    </a:cubicBezTo>
                    <a:cubicBezTo>
                      <a:pt x="29" y="164"/>
                      <a:pt x="29" y="164"/>
                      <a:pt x="29" y="164"/>
                    </a:cubicBezTo>
                    <a:cubicBezTo>
                      <a:pt x="29" y="173"/>
                      <a:pt x="29" y="173"/>
                      <a:pt x="29" y="173"/>
                    </a:cubicBezTo>
                    <a:cubicBezTo>
                      <a:pt x="16" y="181"/>
                      <a:pt x="16" y="181"/>
                      <a:pt x="16" y="181"/>
                    </a:cubicBezTo>
                    <a:cubicBezTo>
                      <a:pt x="14" y="198"/>
                      <a:pt x="14" y="198"/>
                      <a:pt x="14" y="198"/>
                    </a:cubicBezTo>
                    <a:cubicBezTo>
                      <a:pt x="4" y="229"/>
                      <a:pt x="4" y="229"/>
                      <a:pt x="4" y="229"/>
                    </a:cubicBezTo>
                    <a:cubicBezTo>
                      <a:pt x="4" y="249"/>
                      <a:pt x="4" y="249"/>
                      <a:pt x="4" y="249"/>
                    </a:cubicBezTo>
                    <a:cubicBezTo>
                      <a:pt x="0" y="299"/>
                      <a:pt x="0" y="299"/>
                      <a:pt x="0" y="299"/>
                    </a:cubicBezTo>
                    <a:cubicBezTo>
                      <a:pt x="10" y="299"/>
                      <a:pt x="10" y="299"/>
                      <a:pt x="10" y="299"/>
                    </a:cubicBezTo>
                    <a:cubicBezTo>
                      <a:pt x="10" y="299"/>
                      <a:pt x="16" y="314"/>
                      <a:pt x="22" y="307"/>
                    </a:cubicBezTo>
                    <a:cubicBezTo>
                      <a:pt x="29" y="299"/>
                      <a:pt x="33" y="283"/>
                      <a:pt x="33" y="283"/>
                    </a:cubicBezTo>
                    <a:cubicBezTo>
                      <a:pt x="49" y="282"/>
                      <a:pt x="49" y="282"/>
                      <a:pt x="49" y="282"/>
                    </a:cubicBezTo>
                    <a:cubicBezTo>
                      <a:pt x="110" y="282"/>
                      <a:pt x="110" y="282"/>
                      <a:pt x="110" y="282"/>
                    </a:cubicBezTo>
                    <a:cubicBezTo>
                      <a:pt x="110" y="277"/>
                      <a:pt x="104" y="271"/>
                      <a:pt x="102" y="265"/>
                    </a:cubicBezTo>
                    <a:cubicBezTo>
                      <a:pt x="100" y="258"/>
                      <a:pt x="107" y="250"/>
                      <a:pt x="111" y="246"/>
                    </a:cubicBezTo>
                    <a:cubicBezTo>
                      <a:pt x="115" y="242"/>
                      <a:pt x="109" y="230"/>
                      <a:pt x="118" y="223"/>
                    </a:cubicBezTo>
                    <a:cubicBezTo>
                      <a:pt x="127" y="216"/>
                      <a:pt x="157" y="218"/>
                      <a:pt x="160" y="216"/>
                    </a:cubicBezTo>
                    <a:cubicBezTo>
                      <a:pt x="163" y="214"/>
                      <a:pt x="170" y="202"/>
                      <a:pt x="176" y="202"/>
                    </a:cubicBezTo>
                    <a:cubicBezTo>
                      <a:pt x="182" y="202"/>
                      <a:pt x="182" y="219"/>
                      <a:pt x="182" y="219"/>
                    </a:cubicBezTo>
                    <a:cubicBezTo>
                      <a:pt x="182" y="219"/>
                      <a:pt x="189" y="212"/>
                      <a:pt x="200" y="215"/>
                    </a:cubicBezTo>
                    <a:cubicBezTo>
                      <a:pt x="202" y="215"/>
                      <a:pt x="204" y="216"/>
                      <a:pt x="207" y="217"/>
                    </a:cubicBezTo>
                    <a:cubicBezTo>
                      <a:pt x="207" y="218"/>
                      <a:pt x="207" y="218"/>
                      <a:pt x="207" y="219"/>
                    </a:cubicBezTo>
                    <a:cubicBezTo>
                      <a:pt x="207" y="208"/>
                      <a:pt x="218" y="201"/>
                      <a:pt x="218" y="201"/>
                    </a:cubicBezTo>
                    <a:cubicBezTo>
                      <a:pt x="219" y="190"/>
                      <a:pt x="219" y="190"/>
                      <a:pt x="219" y="190"/>
                    </a:cubicBezTo>
                    <a:cubicBezTo>
                      <a:pt x="231" y="179"/>
                      <a:pt x="231" y="179"/>
                      <a:pt x="231" y="179"/>
                    </a:cubicBezTo>
                    <a:cubicBezTo>
                      <a:pt x="231" y="179"/>
                      <a:pt x="227" y="170"/>
                      <a:pt x="234" y="164"/>
                    </a:cubicBezTo>
                    <a:cubicBezTo>
                      <a:pt x="241" y="158"/>
                      <a:pt x="247" y="160"/>
                      <a:pt x="247" y="160"/>
                    </a:cubicBezTo>
                    <a:cubicBezTo>
                      <a:pt x="251" y="145"/>
                      <a:pt x="251" y="145"/>
                      <a:pt x="251" y="145"/>
                    </a:cubicBezTo>
                    <a:cubicBezTo>
                      <a:pt x="251" y="145"/>
                      <a:pt x="266" y="133"/>
                      <a:pt x="262" y="127"/>
                    </a:cubicBezTo>
                    <a:close/>
                  </a:path>
                </a:pathLst>
              </a:custGeom>
              <a:solidFill>
                <a:schemeClr val="bg1">
                  <a:lumMod val="85000"/>
                </a:schemeClr>
              </a:solidFill>
              <a:ln w="3175" cap="flat" cmpd="sng">
                <a:solidFill>
                  <a:schemeClr val="bg1">
                    <a:lumMod val="85000"/>
                  </a:schemeClr>
                </a:solidFill>
                <a:prstDash val="solid"/>
                <a:miter lim="800000"/>
                <a:headEnd type="none" w="med" len="med"/>
                <a:tailEnd type="none" w="med" len="med"/>
              </a:ln>
              <a:effectLst/>
              <a:extLst/>
            </p:spPr>
            <p:txBody>
              <a:bodyPr/>
              <a:lstStyle/>
              <a:p>
                <a:endParaRPr lang="de-DE" sz="1350"/>
              </a:p>
            </p:txBody>
          </p:sp>
          <p:sp>
            <p:nvSpPr>
              <p:cNvPr id="163" name="Freeform 353"/>
              <p:cNvSpPr>
                <a:spLocks noEditPoints="1"/>
              </p:cNvSpPr>
              <p:nvPr/>
            </p:nvSpPr>
            <p:spPr bwMode="gray">
              <a:xfrm>
                <a:off x="8536732" y="1265417"/>
                <a:ext cx="81105" cy="82201"/>
              </a:xfrm>
              <a:custGeom>
                <a:avLst/>
                <a:gdLst>
                  <a:gd name="T0" fmla="*/ 128 w 220"/>
                  <a:gd name="T1" fmla="*/ 204 h 223"/>
                  <a:gd name="T2" fmla="*/ 128 w 220"/>
                  <a:gd name="T3" fmla="*/ 204 h 223"/>
                  <a:gd name="T4" fmla="*/ 128 w 220"/>
                  <a:gd name="T5" fmla="*/ 204 h 223"/>
                  <a:gd name="T6" fmla="*/ 128 w 220"/>
                  <a:gd name="T7" fmla="*/ 204 h 223"/>
                  <a:gd name="T8" fmla="*/ 218 w 220"/>
                  <a:gd name="T9" fmla="*/ 15 h 223"/>
                  <a:gd name="T10" fmla="*/ 211 w 220"/>
                  <a:gd name="T11" fmla="*/ 1 h 223"/>
                  <a:gd name="T12" fmla="*/ 192 w 220"/>
                  <a:gd name="T13" fmla="*/ 2 h 223"/>
                  <a:gd name="T14" fmla="*/ 181 w 220"/>
                  <a:gd name="T15" fmla="*/ 2 h 223"/>
                  <a:gd name="T16" fmla="*/ 168 w 220"/>
                  <a:gd name="T17" fmla="*/ 12 h 223"/>
                  <a:gd name="T18" fmla="*/ 143 w 220"/>
                  <a:gd name="T19" fmla="*/ 1 h 223"/>
                  <a:gd name="T20" fmla="*/ 133 w 220"/>
                  <a:gd name="T21" fmla="*/ 20 h 223"/>
                  <a:gd name="T22" fmla="*/ 120 w 220"/>
                  <a:gd name="T23" fmla="*/ 21 h 223"/>
                  <a:gd name="T24" fmla="*/ 119 w 220"/>
                  <a:gd name="T25" fmla="*/ 31 h 223"/>
                  <a:gd name="T26" fmla="*/ 92 w 220"/>
                  <a:gd name="T27" fmla="*/ 54 h 223"/>
                  <a:gd name="T28" fmla="*/ 78 w 220"/>
                  <a:gd name="T29" fmla="*/ 45 h 223"/>
                  <a:gd name="T30" fmla="*/ 65 w 220"/>
                  <a:gd name="T31" fmla="*/ 59 h 223"/>
                  <a:gd name="T32" fmla="*/ 45 w 220"/>
                  <a:gd name="T33" fmla="*/ 58 h 223"/>
                  <a:gd name="T34" fmla="*/ 44 w 220"/>
                  <a:gd name="T35" fmla="*/ 85 h 223"/>
                  <a:gd name="T36" fmla="*/ 35 w 220"/>
                  <a:gd name="T37" fmla="*/ 87 h 223"/>
                  <a:gd name="T38" fmla="*/ 33 w 220"/>
                  <a:gd name="T39" fmla="*/ 98 h 223"/>
                  <a:gd name="T40" fmla="*/ 19 w 220"/>
                  <a:gd name="T41" fmla="*/ 102 h 223"/>
                  <a:gd name="T42" fmla="*/ 0 w 220"/>
                  <a:gd name="T43" fmla="*/ 102 h 223"/>
                  <a:gd name="T44" fmla="*/ 32 w 220"/>
                  <a:gd name="T45" fmla="*/ 136 h 223"/>
                  <a:gd name="T46" fmla="*/ 50 w 220"/>
                  <a:gd name="T47" fmla="*/ 175 h 223"/>
                  <a:gd name="T48" fmla="*/ 80 w 220"/>
                  <a:gd name="T49" fmla="*/ 199 h 223"/>
                  <a:gd name="T50" fmla="*/ 92 w 220"/>
                  <a:gd name="T51" fmla="*/ 198 h 223"/>
                  <a:gd name="T52" fmla="*/ 92 w 220"/>
                  <a:gd name="T53" fmla="*/ 197 h 223"/>
                  <a:gd name="T54" fmla="*/ 81 w 220"/>
                  <a:gd name="T55" fmla="*/ 187 h 223"/>
                  <a:gd name="T56" fmla="*/ 95 w 220"/>
                  <a:gd name="T57" fmla="*/ 181 h 223"/>
                  <a:gd name="T58" fmla="*/ 90 w 220"/>
                  <a:gd name="T59" fmla="*/ 175 h 223"/>
                  <a:gd name="T60" fmla="*/ 79 w 220"/>
                  <a:gd name="T61" fmla="*/ 177 h 223"/>
                  <a:gd name="T62" fmla="*/ 79 w 220"/>
                  <a:gd name="T63" fmla="*/ 149 h 223"/>
                  <a:gd name="T64" fmla="*/ 123 w 220"/>
                  <a:gd name="T65" fmla="*/ 185 h 223"/>
                  <a:gd name="T66" fmla="*/ 128 w 220"/>
                  <a:gd name="T67" fmla="*/ 204 h 223"/>
                  <a:gd name="T68" fmla="*/ 132 w 220"/>
                  <a:gd name="T69" fmla="*/ 204 h 223"/>
                  <a:gd name="T70" fmla="*/ 150 w 220"/>
                  <a:gd name="T71" fmla="*/ 211 h 223"/>
                  <a:gd name="T72" fmla="*/ 162 w 220"/>
                  <a:gd name="T73" fmla="*/ 223 h 223"/>
                  <a:gd name="T74" fmla="*/ 183 w 220"/>
                  <a:gd name="T75" fmla="*/ 220 h 223"/>
                  <a:gd name="T76" fmla="*/ 170 w 220"/>
                  <a:gd name="T77" fmla="*/ 192 h 223"/>
                  <a:gd name="T78" fmla="*/ 182 w 220"/>
                  <a:gd name="T79" fmla="*/ 172 h 223"/>
                  <a:gd name="T80" fmla="*/ 177 w 220"/>
                  <a:gd name="T81" fmla="*/ 151 h 223"/>
                  <a:gd name="T82" fmla="*/ 181 w 220"/>
                  <a:gd name="T83" fmla="*/ 119 h 223"/>
                  <a:gd name="T84" fmla="*/ 191 w 220"/>
                  <a:gd name="T85" fmla="*/ 131 h 223"/>
                  <a:gd name="T86" fmla="*/ 194 w 220"/>
                  <a:gd name="T87" fmla="*/ 74 h 223"/>
                  <a:gd name="T88" fmla="*/ 209 w 220"/>
                  <a:gd name="T89" fmla="*/ 44 h 223"/>
                  <a:gd name="T90" fmla="*/ 218 w 220"/>
                  <a:gd name="T91" fmla="*/ 15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0" h="223">
                    <a:moveTo>
                      <a:pt x="128" y="204"/>
                    </a:moveTo>
                    <a:cubicBezTo>
                      <a:pt x="128" y="204"/>
                      <a:pt x="128" y="204"/>
                      <a:pt x="128" y="204"/>
                    </a:cubicBezTo>
                    <a:cubicBezTo>
                      <a:pt x="128" y="204"/>
                      <a:pt x="128" y="204"/>
                      <a:pt x="128" y="204"/>
                    </a:cubicBezTo>
                    <a:cubicBezTo>
                      <a:pt x="128" y="204"/>
                      <a:pt x="128" y="204"/>
                      <a:pt x="128" y="204"/>
                    </a:cubicBezTo>
                    <a:close/>
                    <a:moveTo>
                      <a:pt x="218" y="15"/>
                    </a:moveTo>
                    <a:cubicBezTo>
                      <a:pt x="216" y="10"/>
                      <a:pt x="210" y="5"/>
                      <a:pt x="211" y="1"/>
                    </a:cubicBezTo>
                    <a:cubicBezTo>
                      <a:pt x="192" y="2"/>
                      <a:pt x="192" y="2"/>
                      <a:pt x="192" y="2"/>
                    </a:cubicBezTo>
                    <a:cubicBezTo>
                      <a:pt x="192" y="2"/>
                      <a:pt x="185" y="2"/>
                      <a:pt x="181" y="2"/>
                    </a:cubicBezTo>
                    <a:cubicBezTo>
                      <a:pt x="177" y="2"/>
                      <a:pt x="178" y="11"/>
                      <a:pt x="168" y="12"/>
                    </a:cubicBezTo>
                    <a:cubicBezTo>
                      <a:pt x="158" y="13"/>
                      <a:pt x="152" y="2"/>
                      <a:pt x="143" y="1"/>
                    </a:cubicBezTo>
                    <a:cubicBezTo>
                      <a:pt x="134" y="0"/>
                      <a:pt x="133" y="20"/>
                      <a:pt x="133" y="20"/>
                    </a:cubicBezTo>
                    <a:cubicBezTo>
                      <a:pt x="120" y="21"/>
                      <a:pt x="120" y="21"/>
                      <a:pt x="120" y="21"/>
                    </a:cubicBezTo>
                    <a:cubicBezTo>
                      <a:pt x="119" y="31"/>
                      <a:pt x="119" y="31"/>
                      <a:pt x="119" y="31"/>
                    </a:cubicBezTo>
                    <a:cubicBezTo>
                      <a:pt x="119" y="31"/>
                      <a:pt x="107" y="54"/>
                      <a:pt x="92" y="54"/>
                    </a:cubicBezTo>
                    <a:cubicBezTo>
                      <a:pt x="77" y="54"/>
                      <a:pt x="86" y="46"/>
                      <a:pt x="78" y="45"/>
                    </a:cubicBezTo>
                    <a:cubicBezTo>
                      <a:pt x="70" y="44"/>
                      <a:pt x="65" y="59"/>
                      <a:pt x="65" y="59"/>
                    </a:cubicBezTo>
                    <a:cubicBezTo>
                      <a:pt x="65" y="59"/>
                      <a:pt x="60" y="58"/>
                      <a:pt x="45" y="58"/>
                    </a:cubicBezTo>
                    <a:cubicBezTo>
                      <a:pt x="30" y="58"/>
                      <a:pt x="44" y="85"/>
                      <a:pt x="44" y="85"/>
                    </a:cubicBezTo>
                    <a:cubicBezTo>
                      <a:pt x="35" y="87"/>
                      <a:pt x="35" y="87"/>
                      <a:pt x="35" y="87"/>
                    </a:cubicBezTo>
                    <a:cubicBezTo>
                      <a:pt x="35" y="87"/>
                      <a:pt x="39" y="96"/>
                      <a:pt x="33" y="98"/>
                    </a:cubicBezTo>
                    <a:cubicBezTo>
                      <a:pt x="27" y="100"/>
                      <a:pt x="19" y="102"/>
                      <a:pt x="19" y="102"/>
                    </a:cubicBezTo>
                    <a:cubicBezTo>
                      <a:pt x="0" y="102"/>
                      <a:pt x="0" y="102"/>
                      <a:pt x="0" y="102"/>
                    </a:cubicBezTo>
                    <a:cubicBezTo>
                      <a:pt x="32" y="136"/>
                      <a:pt x="32" y="136"/>
                      <a:pt x="32" y="136"/>
                    </a:cubicBezTo>
                    <a:cubicBezTo>
                      <a:pt x="32" y="136"/>
                      <a:pt x="40" y="167"/>
                      <a:pt x="50" y="175"/>
                    </a:cubicBezTo>
                    <a:cubicBezTo>
                      <a:pt x="59" y="182"/>
                      <a:pt x="77" y="196"/>
                      <a:pt x="80" y="199"/>
                    </a:cubicBezTo>
                    <a:cubicBezTo>
                      <a:pt x="83" y="198"/>
                      <a:pt x="89" y="197"/>
                      <a:pt x="92" y="198"/>
                    </a:cubicBezTo>
                    <a:cubicBezTo>
                      <a:pt x="92" y="197"/>
                      <a:pt x="92" y="197"/>
                      <a:pt x="92" y="197"/>
                    </a:cubicBezTo>
                    <a:cubicBezTo>
                      <a:pt x="89" y="195"/>
                      <a:pt x="78" y="191"/>
                      <a:pt x="81" y="187"/>
                    </a:cubicBezTo>
                    <a:cubicBezTo>
                      <a:pt x="84" y="183"/>
                      <a:pt x="99" y="188"/>
                      <a:pt x="95" y="181"/>
                    </a:cubicBezTo>
                    <a:cubicBezTo>
                      <a:pt x="91" y="175"/>
                      <a:pt x="90" y="175"/>
                      <a:pt x="90" y="175"/>
                    </a:cubicBezTo>
                    <a:cubicBezTo>
                      <a:pt x="90" y="175"/>
                      <a:pt x="79" y="179"/>
                      <a:pt x="79" y="177"/>
                    </a:cubicBezTo>
                    <a:cubicBezTo>
                      <a:pt x="78" y="175"/>
                      <a:pt x="72" y="147"/>
                      <a:pt x="79" y="149"/>
                    </a:cubicBezTo>
                    <a:cubicBezTo>
                      <a:pt x="86" y="151"/>
                      <a:pt x="119" y="177"/>
                      <a:pt x="123" y="185"/>
                    </a:cubicBezTo>
                    <a:cubicBezTo>
                      <a:pt x="126" y="189"/>
                      <a:pt x="127" y="197"/>
                      <a:pt x="128" y="204"/>
                    </a:cubicBezTo>
                    <a:cubicBezTo>
                      <a:pt x="129" y="204"/>
                      <a:pt x="131" y="204"/>
                      <a:pt x="132" y="204"/>
                    </a:cubicBezTo>
                    <a:cubicBezTo>
                      <a:pt x="145" y="205"/>
                      <a:pt x="150" y="211"/>
                      <a:pt x="150" y="211"/>
                    </a:cubicBezTo>
                    <a:cubicBezTo>
                      <a:pt x="150" y="211"/>
                      <a:pt x="150" y="223"/>
                      <a:pt x="162" y="223"/>
                    </a:cubicBezTo>
                    <a:cubicBezTo>
                      <a:pt x="168" y="223"/>
                      <a:pt x="176" y="222"/>
                      <a:pt x="183" y="220"/>
                    </a:cubicBezTo>
                    <a:cubicBezTo>
                      <a:pt x="180" y="218"/>
                      <a:pt x="170" y="205"/>
                      <a:pt x="170" y="192"/>
                    </a:cubicBezTo>
                    <a:cubicBezTo>
                      <a:pt x="170" y="177"/>
                      <a:pt x="182" y="181"/>
                      <a:pt x="182" y="172"/>
                    </a:cubicBezTo>
                    <a:cubicBezTo>
                      <a:pt x="182" y="163"/>
                      <a:pt x="177" y="151"/>
                      <a:pt x="177" y="151"/>
                    </a:cubicBezTo>
                    <a:cubicBezTo>
                      <a:pt x="181" y="119"/>
                      <a:pt x="181" y="119"/>
                      <a:pt x="181" y="119"/>
                    </a:cubicBezTo>
                    <a:cubicBezTo>
                      <a:pt x="191" y="131"/>
                      <a:pt x="191" y="131"/>
                      <a:pt x="191" y="131"/>
                    </a:cubicBezTo>
                    <a:cubicBezTo>
                      <a:pt x="194" y="74"/>
                      <a:pt x="194" y="74"/>
                      <a:pt x="194" y="74"/>
                    </a:cubicBezTo>
                    <a:cubicBezTo>
                      <a:pt x="194" y="74"/>
                      <a:pt x="200" y="53"/>
                      <a:pt x="209" y="44"/>
                    </a:cubicBezTo>
                    <a:cubicBezTo>
                      <a:pt x="218" y="35"/>
                      <a:pt x="220" y="20"/>
                      <a:pt x="218" y="15"/>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164" name="Freeform 354"/>
              <p:cNvSpPr>
                <a:spLocks/>
              </p:cNvSpPr>
              <p:nvPr/>
            </p:nvSpPr>
            <p:spPr bwMode="gray">
              <a:xfrm>
                <a:off x="8559192" y="1338103"/>
                <a:ext cx="59737" cy="55996"/>
              </a:xfrm>
              <a:custGeom>
                <a:avLst/>
                <a:gdLst>
                  <a:gd name="T0" fmla="*/ 146 w 162"/>
                  <a:gd name="T1" fmla="*/ 133 h 152"/>
                  <a:gd name="T2" fmla="*/ 159 w 162"/>
                  <a:gd name="T3" fmla="*/ 122 h 152"/>
                  <a:gd name="T4" fmla="*/ 145 w 162"/>
                  <a:gd name="T5" fmla="*/ 115 h 152"/>
                  <a:gd name="T6" fmla="*/ 145 w 162"/>
                  <a:gd name="T7" fmla="*/ 93 h 152"/>
                  <a:gd name="T8" fmla="*/ 162 w 162"/>
                  <a:gd name="T9" fmla="*/ 87 h 152"/>
                  <a:gd name="T10" fmla="*/ 140 w 162"/>
                  <a:gd name="T11" fmla="*/ 66 h 152"/>
                  <a:gd name="T12" fmla="*/ 124 w 162"/>
                  <a:gd name="T13" fmla="*/ 39 h 152"/>
                  <a:gd name="T14" fmla="*/ 122 w 162"/>
                  <a:gd name="T15" fmla="*/ 24 h 152"/>
                  <a:gd name="T16" fmla="*/ 122 w 162"/>
                  <a:gd name="T17" fmla="*/ 23 h 152"/>
                  <a:gd name="T18" fmla="*/ 122 w 162"/>
                  <a:gd name="T19" fmla="*/ 23 h 152"/>
                  <a:gd name="T20" fmla="*/ 101 w 162"/>
                  <a:gd name="T21" fmla="*/ 26 h 152"/>
                  <a:gd name="T22" fmla="*/ 89 w 162"/>
                  <a:gd name="T23" fmla="*/ 14 h 152"/>
                  <a:gd name="T24" fmla="*/ 71 w 162"/>
                  <a:gd name="T25" fmla="*/ 7 h 152"/>
                  <a:gd name="T26" fmla="*/ 59 w 162"/>
                  <a:gd name="T27" fmla="*/ 12 h 152"/>
                  <a:gd name="T28" fmla="*/ 33 w 162"/>
                  <a:gd name="T29" fmla="*/ 1 h 152"/>
                  <a:gd name="T30" fmla="*/ 19 w 162"/>
                  <a:gd name="T31" fmla="*/ 2 h 152"/>
                  <a:gd name="T32" fmla="*/ 19 w 162"/>
                  <a:gd name="T33" fmla="*/ 2 h 152"/>
                  <a:gd name="T34" fmla="*/ 10 w 162"/>
                  <a:gd name="T35" fmla="*/ 19 h 152"/>
                  <a:gd name="T36" fmla="*/ 20 w 162"/>
                  <a:gd name="T37" fmla="*/ 32 h 152"/>
                  <a:gd name="T38" fmla="*/ 9 w 162"/>
                  <a:gd name="T39" fmla="*/ 60 h 152"/>
                  <a:gd name="T40" fmla="*/ 33 w 162"/>
                  <a:gd name="T41" fmla="*/ 72 h 152"/>
                  <a:gd name="T42" fmla="*/ 53 w 162"/>
                  <a:gd name="T43" fmla="*/ 85 h 152"/>
                  <a:gd name="T44" fmla="*/ 51 w 162"/>
                  <a:gd name="T45" fmla="*/ 67 h 152"/>
                  <a:gd name="T46" fmla="*/ 33 w 162"/>
                  <a:gd name="T47" fmla="*/ 49 h 152"/>
                  <a:gd name="T48" fmla="*/ 67 w 162"/>
                  <a:gd name="T49" fmla="*/ 70 h 152"/>
                  <a:gd name="T50" fmla="*/ 68 w 162"/>
                  <a:gd name="T51" fmla="*/ 89 h 152"/>
                  <a:gd name="T52" fmla="*/ 95 w 162"/>
                  <a:gd name="T53" fmla="*/ 94 h 152"/>
                  <a:gd name="T54" fmla="*/ 108 w 162"/>
                  <a:gd name="T55" fmla="*/ 121 h 152"/>
                  <a:gd name="T56" fmla="*/ 108 w 162"/>
                  <a:gd name="T57" fmla="*/ 138 h 152"/>
                  <a:gd name="T58" fmla="*/ 131 w 162"/>
                  <a:gd name="T59" fmla="*/ 150 h 152"/>
                  <a:gd name="T60" fmla="*/ 122 w 162"/>
                  <a:gd name="T61" fmla="*/ 133 h 152"/>
                  <a:gd name="T62" fmla="*/ 141 w 162"/>
                  <a:gd name="T63" fmla="*/ 152 h 152"/>
                  <a:gd name="T64" fmla="*/ 145 w 162"/>
                  <a:gd name="T65" fmla="*/ 147 h 152"/>
                  <a:gd name="T66" fmla="*/ 146 w 162"/>
                  <a:gd name="T67" fmla="*/ 13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2" h="152">
                    <a:moveTo>
                      <a:pt x="146" y="133"/>
                    </a:moveTo>
                    <a:cubicBezTo>
                      <a:pt x="146" y="133"/>
                      <a:pt x="159" y="127"/>
                      <a:pt x="159" y="122"/>
                    </a:cubicBezTo>
                    <a:cubicBezTo>
                      <a:pt x="159" y="117"/>
                      <a:pt x="145" y="115"/>
                      <a:pt x="145" y="115"/>
                    </a:cubicBezTo>
                    <a:cubicBezTo>
                      <a:pt x="145" y="115"/>
                      <a:pt x="135" y="96"/>
                      <a:pt x="145" y="93"/>
                    </a:cubicBezTo>
                    <a:cubicBezTo>
                      <a:pt x="151" y="91"/>
                      <a:pt x="158" y="88"/>
                      <a:pt x="162" y="87"/>
                    </a:cubicBezTo>
                    <a:cubicBezTo>
                      <a:pt x="154" y="82"/>
                      <a:pt x="143" y="75"/>
                      <a:pt x="140" y="66"/>
                    </a:cubicBezTo>
                    <a:cubicBezTo>
                      <a:pt x="136" y="53"/>
                      <a:pt x="124" y="39"/>
                      <a:pt x="124" y="39"/>
                    </a:cubicBezTo>
                    <a:cubicBezTo>
                      <a:pt x="122" y="24"/>
                      <a:pt x="122" y="24"/>
                      <a:pt x="122" y="24"/>
                    </a:cubicBezTo>
                    <a:cubicBezTo>
                      <a:pt x="122" y="24"/>
                      <a:pt x="122" y="24"/>
                      <a:pt x="122" y="23"/>
                    </a:cubicBezTo>
                    <a:cubicBezTo>
                      <a:pt x="122" y="23"/>
                      <a:pt x="122" y="23"/>
                      <a:pt x="122" y="23"/>
                    </a:cubicBezTo>
                    <a:cubicBezTo>
                      <a:pt x="115" y="25"/>
                      <a:pt x="107" y="26"/>
                      <a:pt x="101" y="26"/>
                    </a:cubicBezTo>
                    <a:cubicBezTo>
                      <a:pt x="89" y="26"/>
                      <a:pt x="89" y="14"/>
                      <a:pt x="89" y="14"/>
                    </a:cubicBezTo>
                    <a:cubicBezTo>
                      <a:pt x="89" y="14"/>
                      <a:pt x="84" y="8"/>
                      <a:pt x="71" y="7"/>
                    </a:cubicBezTo>
                    <a:cubicBezTo>
                      <a:pt x="58" y="6"/>
                      <a:pt x="59" y="12"/>
                      <a:pt x="59" y="12"/>
                    </a:cubicBezTo>
                    <a:cubicBezTo>
                      <a:pt x="59" y="12"/>
                      <a:pt x="39" y="3"/>
                      <a:pt x="33" y="1"/>
                    </a:cubicBezTo>
                    <a:cubicBezTo>
                      <a:pt x="29" y="0"/>
                      <a:pt x="23" y="1"/>
                      <a:pt x="19" y="2"/>
                    </a:cubicBezTo>
                    <a:cubicBezTo>
                      <a:pt x="19" y="2"/>
                      <a:pt x="19" y="2"/>
                      <a:pt x="19" y="2"/>
                    </a:cubicBezTo>
                    <a:cubicBezTo>
                      <a:pt x="10" y="19"/>
                      <a:pt x="10" y="19"/>
                      <a:pt x="10" y="19"/>
                    </a:cubicBezTo>
                    <a:cubicBezTo>
                      <a:pt x="10" y="19"/>
                      <a:pt x="26" y="28"/>
                      <a:pt x="20" y="32"/>
                    </a:cubicBezTo>
                    <a:cubicBezTo>
                      <a:pt x="14" y="36"/>
                      <a:pt x="0" y="46"/>
                      <a:pt x="9" y="60"/>
                    </a:cubicBezTo>
                    <a:cubicBezTo>
                      <a:pt x="18" y="74"/>
                      <a:pt x="33" y="72"/>
                      <a:pt x="33" y="72"/>
                    </a:cubicBezTo>
                    <a:cubicBezTo>
                      <a:pt x="33" y="72"/>
                      <a:pt x="50" y="92"/>
                      <a:pt x="53" y="85"/>
                    </a:cubicBezTo>
                    <a:cubicBezTo>
                      <a:pt x="56" y="78"/>
                      <a:pt x="51" y="67"/>
                      <a:pt x="51" y="67"/>
                    </a:cubicBezTo>
                    <a:cubicBezTo>
                      <a:pt x="51" y="67"/>
                      <a:pt x="24" y="49"/>
                      <a:pt x="33" y="49"/>
                    </a:cubicBezTo>
                    <a:cubicBezTo>
                      <a:pt x="42" y="49"/>
                      <a:pt x="67" y="70"/>
                      <a:pt x="67" y="70"/>
                    </a:cubicBezTo>
                    <a:cubicBezTo>
                      <a:pt x="67" y="70"/>
                      <a:pt x="64" y="89"/>
                      <a:pt x="68" y="89"/>
                    </a:cubicBezTo>
                    <a:cubicBezTo>
                      <a:pt x="72" y="89"/>
                      <a:pt x="95" y="94"/>
                      <a:pt x="95" y="94"/>
                    </a:cubicBezTo>
                    <a:cubicBezTo>
                      <a:pt x="108" y="121"/>
                      <a:pt x="108" y="121"/>
                      <a:pt x="108" y="121"/>
                    </a:cubicBezTo>
                    <a:cubicBezTo>
                      <a:pt x="108" y="121"/>
                      <a:pt x="99" y="129"/>
                      <a:pt x="108" y="138"/>
                    </a:cubicBezTo>
                    <a:cubicBezTo>
                      <a:pt x="117" y="147"/>
                      <a:pt x="131" y="150"/>
                      <a:pt x="131" y="150"/>
                    </a:cubicBezTo>
                    <a:cubicBezTo>
                      <a:pt x="122" y="133"/>
                      <a:pt x="122" y="133"/>
                      <a:pt x="122" y="133"/>
                    </a:cubicBezTo>
                    <a:cubicBezTo>
                      <a:pt x="141" y="152"/>
                      <a:pt x="141" y="152"/>
                      <a:pt x="141" y="152"/>
                    </a:cubicBezTo>
                    <a:cubicBezTo>
                      <a:pt x="145" y="147"/>
                      <a:pt x="145" y="147"/>
                      <a:pt x="145" y="147"/>
                    </a:cubicBezTo>
                    <a:lnTo>
                      <a:pt x="146" y="133"/>
                    </a:ln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165" name="Freeform 355"/>
              <p:cNvSpPr>
                <a:spLocks/>
              </p:cNvSpPr>
              <p:nvPr/>
            </p:nvSpPr>
            <p:spPr bwMode="gray">
              <a:xfrm>
                <a:off x="10363768" y="697655"/>
                <a:ext cx="29478" cy="33223"/>
              </a:xfrm>
              <a:custGeom>
                <a:avLst/>
                <a:gdLst>
                  <a:gd name="T0" fmla="*/ 79 w 80"/>
                  <a:gd name="T1" fmla="*/ 27 h 90"/>
                  <a:gd name="T2" fmla="*/ 73 w 80"/>
                  <a:gd name="T3" fmla="*/ 31 h 90"/>
                  <a:gd name="T4" fmla="*/ 65 w 80"/>
                  <a:gd name="T5" fmla="*/ 17 h 90"/>
                  <a:gd name="T6" fmla="*/ 56 w 80"/>
                  <a:gd name="T7" fmla="*/ 10 h 90"/>
                  <a:gd name="T8" fmla="*/ 46 w 80"/>
                  <a:gd name="T9" fmla="*/ 0 h 90"/>
                  <a:gd name="T10" fmla="*/ 29 w 80"/>
                  <a:gd name="T11" fmla="*/ 0 h 90"/>
                  <a:gd name="T12" fmla="*/ 29 w 80"/>
                  <a:gd name="T13" fmla="*/ 15 h 90"/>
                  <a:gd name="T14" fmla="*/ 18 w 80"/>
                  <a:gd name="T15" fmla="*/ 14 h 90"/>
                  <a:gd name="T16" fmla="*/ 9 w 80"/>
                  <a:gd name="T17" fmla="*/ 29 h 90"/>
                  <a:gd name="T18" fmla="*/ 4 w 80"/>
                  <a:gd name="T19" fmla="*/ 29 h 90"/>
                  <a:gd name="T20" fmla="*/ 3 w 80"/>
                  <a:gd name="T21" fmla="*/ 39 h 90"/>
                  <a:gd name="T22" fmla="*/ 17 w 80"/>
                  <a:gd name="T23" fmla="*/ 48 h 90"/>
                  <a:gd name="T24" fmla="*/ 4 w 80"/>
                  <a:gd name="T25" fmla="*/ 64 h 90"/>
                  <a:gd name="T26" fmla="*/ 6 w 80"/>
                  <a:gd name="T27" fmla="*/ 65 h 90"/>
                  <a:gd name="T28" fmla="*/ 24 w 80"/>
                  <a:gd name="T29" fmla="*/ 62 h 90"/>
                  <a:gd name="T30" fmla="*/ 24 w 80"/>
                  <a:gd name="T31" fmla="*/ 74 h 90"/>
                  <a:gd name="T32" fmla="*/ 41 w 80"/>
                  <a:gd name="T33" fmla="*/ 90 h 90"/>
                  <a:gd name="T34" fmla="*/ 48 w 80"/>
                  <a:gd name="T35" fmla="*/ 81 h 90"/>
                  <a:gd name="T36" fmla="*/ 46 w 80"/>
                  <a:gd name="T37" fmla="*/ 71 h 90"/>
                  <a:gd name="T38" fmla="*/ 40 w 80"/>
                  <a:gd name="T39" fmla="*/ 74 h 90"/>
                  <a:gd name="T40" fmla="*/ 31 w 80"/>
                  <a:gd name="T41" fmla="*/ 68 h 90"/>
                  <a:gd name="T42" fmla="*/ 46 w 80"/>
                  <a:gd name="T43" fmla="*/ 68 h 90"/>
                  <a:gd name="T44" fmla="*/ 52 w 80"/>
                  <a:gd name="T45" fmla="*/ 63 h 90"/>
                  <a:gd name="T46" fmla="*/ 54 w 80"/>
                  <a:gd name="T47" fmla="*/ 49 h 90"/>
                  <a:gd name="T48" fmla="*/ 72 w 80"/>
                  <a:gd name="T49" fmla="*/ 59 h 90"/>
                  <a:gd name="T50" fmla="*/ 78 w 80"/>
                  <a:gd name="T51" fmla="*/ 53 h 90"/>
                  <a:gd name="T52" fmla="*/ 80 w 80"/>
                  <a:gd name="T53" fmla="*/ 56 h 90"/>
                  <a:gd name="T54" fmla="*/ 79 w 80"/>
                  <a:gd name="T55" fmla="*/ 2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 h="90">
                    <a:moveTo>
                      <a:pt x="79" y="27"/>
                    </a:moveTo>
                    <a:cubicBezTo>
                      <a:pt x="73" y="31"/>
                      <a:pt x="73" y="31"/>
                      <a:pt x="73" y="31"/>
                    </a:cubicBezTo>
                    <a:cubicBezTo>
                      <a:pt x="65" y="17"/>
                      <a:pt x="65" y="17"/>
                      <a:pt x="65" y="17"/>
                    </a:cubicBezTo>
                    <a:cubicBezTo>
                      <a:pt x="56" y="10"/>
                      <a:pt x="56" y="10"/>
                      <a:pt x="56" y="10"/>
                    </a:cubicBezTo>
                    <a:cubicBezTo>
                      <a:pt x="46" y="0"/>
                      <a:pt x="46" y="0"/>
                      <a:pt x="46" y="0"/>
                    </a:cubicBezTo>
                    <a:cubicBezTo>
                      <a:pt x="39" y="2"/>
                      <a:pt x="29" y="0"/>
                      <a:pt x="29" y="0"/>
                    </a:cubicBezTo>
                    <a:cubicBezTo>
                      <a:pt x="29" y="15"/>
                      <a:pt x="29" y="15"/>
                      <a:pt x="29" y="15"/>
                    </a:cubicBezTo>
                    <a:cubicBezTo>
                      <a:pt x="29" y="15"/>
                      <a:pt x="21" y="10"/>
                      <a:pt x="18" y="14"/>
                    </a:cubicBezTo>
                    <a:cubicBezTo>
                      <a:pt x="15" y="18"/>
                      <a:pt x="9" y="29"/>
                      <a:pt x="9" y="29"/>
                    </a:cubicBezTo>
                    <a:cubicBezTo>
                      <a:pt x="4" y="29"/>
                      <a:pt x="4" y="29"/>
                      <a:pt x="4" y="29"/>
                    </a:cubicBezTo>
                    <a:cubicBezTo>
                      <a:pt x="4" y="29"/>
                      <a:pt x="0" y="36"/>
                      <a:pt x="3" y="39"/>
                    </a:cubicBezTo>
                    <a:cubicBezTo>
                      <a:pt x="6" y="42"/>
                      <a:pt x="17" y="48"/>
                      <a:pt x="17" y="48"/>
                    </a:cubicBezTo>
                    <a:cubicBezTo>
                      <a:pt x="4" y="64"/>
                      <a:pt x="4" y="64"/>
                      <a:pt x="4" y="64"/>
                    </a:cubicBezTo>
                    <a:cubicBezTo>
                      <a:pt x="5" y="65"/>
                      <a:pt x="6" y="65"/>
                      <a:pt x="6" y="65"/>
                    </a:cubicBezTo>
                    <a:cubicBezTo>
                      <a:pt x="13" y="67"/>
                      <a:pt x="24" y="62"/>
                      <a:pt x="24" y="62"/>
                    </a:cubicBezTo>
                    <a:cubicBezTo>
                      <a:pt x="24" y="74"/>
                      <a:pt x="24" y="74"/>
                      <a:pt x="24" y="74"/>
                    </a:cubicBezTo>
                    <a:cubicBezTo>
                      <a:pt x="41" y="90"/>
                      <a:pt x="41" y="90"/>
                      <a:pt x="41" y="90"/>
                    </a:cubicBezTo>
                    <a:cubicBezTo>
                      <a:pt x="48" y="81"/>
                      <a:pt x="48" y="81"/>
                      <a:pt x="48" y="81"/>
                    </a:cubicBezTo>
                    <a:cubicBezTo>
                      <a:pt x="46" y="71"/>
                      <a:pt x="46" y="71"/>
                      <a:pt x="46" y="71"/>
                    </a:cubicBezTo>
                    <a:cubicBezTo>
                      <a:pt x="40" y="74"/>
                      <a:pt x="40" y="74"/>
                      <a:pt x="40" y="74"/>
                    </a:cubicBezTo>
                    <a:cubicBezTo>
                      <a:pt x="31" y="68"/>
                      <a:pt x="31" y="68"/>
                      <a:pt x="31" y="68"/>
                    </a:cubicBezTo>
                    <a:cubicBezTo>
                      <a:pt x="46" y="68"/>
                      <a:pt x="46" y="68"/>
                      <a:pt x="46" y="68"/>
                    </a:cubicBezTo>
                    <a:cubicBezTo>
                      <a:pt x="52" y="63"/>
                      <a:pt x="52" y="63"/>
                      <a:pt x="52" y="63"/>
                    </a:cubicBezTo>
                    <a:cubicBezTo>
                      <a:pt x="54" y="49"/>
                      <a:pt x="54" y="49"/>
                      <a:pt x="54" y="49"/>
                    </a:cubicBezTo>
                    <a:cubicBezTo>
                      <a:pt x="72" y="59"/>
                      <a:pt x="72" y="59"/>
                      <a:pt x="72" y="59"/>
                    </a:cubicBezTo>
                    <a:cubicBezTo>
                      <a:pt x="78" y="53"/>
                      <a:pt x="78" y="53"/>
                      <a:pt x="78" y="53"/>
                    </a:cubicBezTo>
                    <a:cubicBezTo>
                      <a:pt x="80" y="56"/>
                      <a:pt x="80" y="56"/>
                      <a:pt x="80" y="56"/>
                    </a:cubicBezTo>
                    <a:lnTo>
                      <a:pt x="79" y="27"/>
                    </a:ln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166" name="Freeform 356"/>
              <p:cNvSpPr>
                <a:spLocks noEditPoints="1"/>
              </p:cNvSpPr>
              <p:nvPr/>
            </p:nvSpPr>
            <p:spPr bwMode="gray">
              <a:xfrm>
                <a:off x="10369383" y="644934"/>
                <a:ext cx="68159" cy="85944"/>
              </a:xfrm>
              <a:custGeom>
                <a:avLst/>
                <a:gdLst>
                  <a:gd name="T0" fmla="*/ 167 w 185"/>
                  <a:gd name="T1" fmla="*/ 152 h 233"/>
                  <a:gd name="T2" fmla="*/ 160 w 185"/>
                  <a:gd name="T3" fmla="*/ 140 h 233"/>
                  <a:gd name="T4" fmla="*/ 166 w 185"/>
                  <a:gd name="T5" fmla="*/ 120 h 233"/>
                  <a:gd name="T6" fmla="*/ 161 w 185"/>
                  <a:gd name="T7" fmla="*/ 102 h 233"/>
                  <a:gd name="T8" fmla="*/ 171 w 185"/>
                  <a:gd name="T9" fmla="*/ 88 h 233"/>
                  <a:gd name="T10" fmla="*/ 139 w 185"/>
                  <a:gd name="T11" fmla="*/ 91 h 233"/>
                  <a:gd name="T12" fmla="*/ 117 w 185"/>
                  <a:gd name="T13" fmla="*/ 82 h 233"/>
                  <a:gd name="T14" fmla="*/ 115 w 185"/>
                  <a:gd name="T15" fmla="*/ 56 h 233"/>
                  <a:gd name="T16" fmla="*/ 91 w 185"/>
                  <a:gd name="T17" fmla="*/ 48 h 233"/>
                  <a:gd name="T18" fmla="*/ 77 w 185"/>
                  <a:gd name="T19" fmla="*/ 27 h 233"/>
                  <a:gd name="T20" fmla="*/ 48 w 185"/>
                  <a:gd name="T21" fmla="*/ 6 h 233"/>
                  <a:gd name="T22" fmla="*/ 18 w 185"/>
                  <a:gd name="T23" fmla="*/ 17 h 233"/>
                  <a:gd name="T24" fmla="*/ 0 w 185"/>
                  <a:gd name="T25" fmla="*/ 21 h 233"/>
                  <a:gd name="T26" fmla="*/ 6 w 185"/>
                  <a:gd name="T27" fmla="*/ 40 h 233"/>
                  <a:gd name="T28" fmla="*/ 8 w 185"/>
                  <a:gd name="T29" fmla="*/ 53 h 233"/>
                  <a:gd name="T30" fmla="*/ 12 w 185"/>
                  <a:gd name="T31" fmla="*/ 65 h 233"/>
                  <a:gd name="T32" fmla="*/ 5 w 185"/>
                  <a:gd name="T33" fmla="*/ 72 h 233"/>
                  <a:gd name="T34" fmla="*/ 27 w 185"/>
                  <a:gd name="T35" fmla="*/ 76 h 233"/>
                  <a:gd name="T36" fmla="*/ 15 w 185"/>
                  <a:gd name="T37" fmla="*/ 106 h 233"/>
                  <a:gd name="T38" fmla="*/ 37 w 185"/>
                  <a:gd name="T39" fmla="*/ 118 h 233"/>
                  <a:gd name="T40" fmla="*/ 35 w 185"/>
                  <a:gd name="T41" fmla="*/ 140 h 233"/>
                  <a:gd name="T42" fmla="*/ 41 w 185"/>
                  <a:gd name="T43" fmla="*/ 153 h 233"/>
                  <a:gd name="T44" fmla="*/ 58 w 185"/>
                  <a:gd name="T45" fmla="*/ 174 h 233"/>
                  <a:gd name="T46" fmla="*/ 65 w 185"/>
                  <a:gd name="T47" fmla="*/ 199 h 233"/>
                  <a:gd name="T48" fmla="*/ 71 w 185"/>
                  <a:gd name="T49" fmla="*/ 211 h 233"/>
                  <a:gd name="T50" fmla="*/ 84 w 185"/>
                  <a:gd name="T51" fmla="*/ 221 h 233"/>
                  <a:gd name="T52" fmla="*/ 95 w 185"/>
                  <a:gd name="T53" fmla="*/ 229 h 233"/>
                  <a:gd name="T54" fmla="*/ 112 w 185"/>
                  <a:gd name="T55" fmla="*/ 221 h 233"/>
                  <a:gd name="T56" fmla="*/ 128 w 185"/>
                  <a:gd name="T57" fmla="*/ 213 h 233"/>
                  <a:gd name="T58" fmla="*/ 158 w 185"/>
                  <a:gd name="T59" fmla="*/ 207 h 233"/>
                  <a:gd name="T60" fmla="*/ 165 w 185"/>
                  <a:gd name="T61" fmla="*/ 192 h 233"/>
                  <a:gd name="T62" fmla="*/ 177 w 185"/>
                  <a:gd name="T63" fmla="*/ 180 h 233"/>
                  <a:gd name="T64" fmla="*/ 180 w 185"/>
                  <a:gd name="T65" fmla="*/ 159 h 233"/>
                  <a:gd name="T66" fmla="*/ 27 w 185"/>
                  <a:gd name="T67" fmla="*/ 144 h 233"/>
                  <a:gd name="T68" fmla="*/ 24 w 185"/>
                  <a:gd name="T69" fmla="*/ 144 h 233"/>
                  <a:gd name="T70" fmla="*/ 24 w 185"/>
                  <a:gd name="T71"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5" h="233">
                    <a:moveTo>
                      <a:pt x="180" y="159"/>
                    </a:moveTo>
                    <a:cubicBezTo>
                      <a:pt x="167" y="152"/>
                      <a:pt x="167" y="152"/>
                      <a:pt x="167" y="152"/>
                    </a:cubicBezTo>
                    <a:cubicBezTo>
                      <a:pt x="169" y="145"/>
                      <a:pt x="169" y="145"/>
                      <a:pt x="169" y="145"/>
                    </a:cubicBezTo>
                    <a:cubicBezTo>
                      <a:pt x="160" y="140"/>
                      <a:pt x="160" y="140"/>
                      <a:pt x="160" y="140"/>
                    </a:cubicBezTo>
                    <a:cubicBezTo>
                      <a:pt x="157" y="128"/>
                      <a:pt x="157" y="128"/>
                      <a:pt x="157" y="128"/>
                    </a:cubicBezTo>
                    <a:cubicBezTo>
                      <a:pt x="166" y="120"/>
                      <a:pt x="166" y="120"/>
                      <a:pt x="166" y="120"/>
                    </a:cubicBezTo>
                    <a:cubicBezTo>
                      <a:pt x="168" y="106"/>
                      <a:pt x="168" y="106"/>
                      <a:pt x="168" y="106"/>
                    </a:cubicBezTo>
                    <a:cubicBezTo>
                      <a:pt x="161" y="102"/>
                      <a:pt x="161" y="102"/>
                      <a:pt x="161" y="102"/>
                    </a:cubicBezTo>
                    <a:cubicBezTo>
                      <a:pt x="168" y="94"/>
                      <a:pt x="168" y="94"/>
                      <a:pt x="168" y="94"/>
                    </a:cubicBezTo>
                    <a:cubicBezTo>
                      <a:pt x="171" y="88"/>
                      <a:pt x="171" y="88"/>
                      <a:pt x="171" y="88"/>
                    </a:cubicBezTo>
                    <a:cubicBezTo>
                      <a:pt x="155" y="84"/>
                      <a:pt x="155" y="84"/>
                      <a:pt x="155" y="84"/>
                    </a:cubicBezTo>
                    <a:cubicBezTo>
                      <a:pt x="139" y="91"/>
                      <a:pt x="139" y="91"/>
                      <a:pt x="139" y="91"/>
                    </a:cubicBezTo>
                    <a:cubicBezTo>
                      <a:pt x="133" y="84"/>
                      <a:pt x="133" y="84"/>
                      <a:pt x="133" y="84"/>
                    </a:cubicBezTo>
                    <a:cubicBezTo>
                      <a:pt x="117" y="82"/>
                      <a:pt x="117" y="82"/>
                      <a:pt x="117" y="82"/>
                    </a:cubicBezTo>
                    <a:cubicBezTo>
                      <a:pt x="112" y="71"/>
                      <a:pt x="112" y="71"/>
                      <a:pt x="112" y="71"/>
                    </a:cubicBezTo>
                    <a:cubicBezTo>
                      <a:pt x="112" y="71"/>
                      <a:pt x="117" y="62"/>
                      <a:pt x="115" y="56"/>
                    </a:cubicBezTo>
                    <a:cubicBezTo>
                      <a:pt x="113" y="50"/>
                      <a:pt x="101" y="49"/>
                      <a:pt x="99" y="54"/>
                    </a:cubicBezTo>
                    <a:cubicBezTo>
                      <a:pt x="97" y="59"/>
                      <a:pt x="91" y="48"/>
                      <a:pt x="91" y="48"/>
                    </a:cubicBezTo>
                    <a:cubicBezTo>
                      <a:pt x="83" y="25"/>
                      <a:pt x="83" y="25"/>
                      <a:pt x="83" y="25"/>
                    </a:cubicBezTo>
                    <a:cubicBezTo>
                      <a:pt x="77" y="27"/>
                      <a:pt x="77" y="27"/>
                      <a:pt x="77" y="27"/>
                    </a:cubicBezTo>
                    <a:cubicBezTo>
                      <a:pt x="62" y="13"/>
                      <a:pt x="62" y="13"/>
                      <a:pt x="62" y="13"/>
                    </a:cubicBezTo>
                    <a:cubicBezTo>
                      <a:pt x="48" y="6"/>
                      <a:pt x="48" y="6"/>
                      <a:pt x="48" y="6"/>
                    </a:cubicBezTo>
                    <a:cubicBezTo>
                      <a:pt x="48" y="6"/>
                      <a:pt x="33" y="0"/>
                      <a:pt x="30" y="6"/>
                    </a:cubicBezTo>
                    <a:cubicBezTo>
                      <a:pt x="27" y="12"/>
                      <a:pt x="18" y="17"/>
                      <a:pt x="18" y="17"/>
                    </a:cubicBezTo>
                    <a:cubicBezTo>
                      <a:pt x="3" y="17"/>
                      <a:pt x="3" y="17"/>
                      <a:pt x="3" y="17"/>
                    </a:cubicBezTo>
                    <a:cubicBezTo>
                      <a:pt x="0" y="21"/>
                      <a:pt x="0" y="21"/>
                      <a:pt x="0" y="21"/>
                    </a:cubicBezTo>
                    <a:cubicBezTo>
                      <a:pt x="2" y="22"/>
                      <a:pt x="2" y="22"/>
                      <a:pt x="2" y="22"/>
                    </a:cubicBezTo>
                    <a:cubicBezTo>
                      <a:pt x="6" y="40"/>
                      <a:pt x="6" y="40"/>
                      <a:pt x="6" y="40"/>
                    </a:cubicBezTo>
                    <a:cubicBezTo>
                      <a:pt x="11" y="41"/>
                      <a:pt x="11" y="41"/>
                      <a:pt x="11" y="41"/>
                    </a:cubicBezTo>
                    <a:cubicBezTo>
                      <a:pt x="8" y="53"/>
                      <a:pt x="8" y="53"/>
                      <a:pt x="8" y="53"/>
                    </a:cubicBezTo>
                    <a:cubicBezTo>
                      <a:pt x="8" y="53"/>
                      <a:pt x="24" y="56"/>
                      <a:pt x="25" y="59"/>
                    </a:cubicBezTo>
                    <a:cubicBezTo>
                      <a:pt x="26" y="62"/>
                      <a:pt x="12" y="65"/>
                      <a:pt x="12" y="65"/>
                    </a:cubicBezTo>
                    <a:cubicBezTo>
                      <a:pt x="10" y="72"/>
                      <a:pt x="10" y="72"/>
                      <a:pt x="10" y="72"/>
                    </a:cubicBezTo>
                    <a:cubicBezTo>
                      <a:pt x="5" y="72"/>
                      <a:pt x="5" y="72"/>
                      <a:pt x="5" y="72"/>
                    </a:cubicBezTo>
                    <a:cubicBezTo>
                      <a:pt x="8" y="77"/>
                      <a:pt x="8" y="77"/>
                      <a:pt x="8" y="77"/>
                    </a:cubicBezTo>
                    <a:cubicBezTo>
                      <a:pt x="8" y="77"/>
                      <a:pt x="27" y="71"/>
                      <a:pt x="27" y="76"/>
                    </a:cubicBezTo>
                    <a:cubicBezTo>
                      <a:pt x="27" y="81"/>
                      <a:pt x="15" y="95"/>
                      <a:pt x="15" y="95"/>
                    </a:cubicBezTo>
                    <a:cubicBezTo>
                      <a:pt x="15" y="106"/>
                      <a:pt x="15" y="106"/>
                      <a:pt x="15" y="106"/>
                    </a:cubicBezTo>
                    <a:cubicBezTo>
                      <a:pt x="15" y="106"/>
                      <a:pt x="19" y="103"/>
                      <a:pt x="26" y="105"/>
                    </a:cubicBezTo>
                    <a:cubicBezTo>
                      <a:pt x="33" y="107"/>
                      <a:pt x="37" y="118"/>
                      <a:pt x="37" y="118"/>
                    </a:cubicBezTo>
                    <a:cubicBezTo>
                      <a:pt x="23" y="120"/>
                      <a:pt x="23" y="120"/>
                      <a:pt x="23" y="120"/>
                    </a:cubicBezTo>
                    <a:cubicBezTo>
                      <a:pt x="23" y="120"/>
                      <a:pt x="37" y="133"/>
                      <a:pt x="35" y="140"/>
                    </a:cubicBezTo>
                    <a:cubicBezTo>
                      <a:pt x="34" y="142"/>
                      <a:pt x="33" y="143"/>
                      <a:pt x="31" y="143"/>
                    </a:cubicBezTo>
                    <a:cubicBezTo>
                      <a:pt x="41" y="153"/>
                      <a:pt x="41" y="153"/>
                      <a:pt x="41" y="153"/>
                    </a:cubicBezTo>
                    <a:cubicBezTo>
                      <a:pt x="50" y="160"/>
                      <a:pt x="50" y="160"/>
                      <a:pt x="50" y="160"/>
                    </a:cubicBezTo>
                    <a:cubicBezTo>
                      <a:pt x="58" y="174"/>
                      <a:pt x="58" y="174"/>
                      <a:pt x="58" y="174"/>
                    </a:cubicBezTo>
                    <a:cubicBezTo>
                      <a:pt x="64" y="170"/>
                      <a:pt x="64" y="170"/>
                      <a:pt x="64" y="170"/>
                    </a:cubicBezTo>
                    <a:cubicBezTo>
                      <a:pt x="65" y="199"/>
                      <a:pt x="65" y="199"/>
                      <a:pt x="65" y="199"/>
                    </a:cubicBezTo>
                    <a:cubicBezTo>
                      <a:pt x="63" y="196"/>
                      <a:pt x="63" y="196"/>
                      <a:pt x="63" y="196"/>
                    </a:cubicBezTo>
                    <a:cubicBezTo>
                      <a:pt x="71" y="211"/>
                      <a:pt x="71" y="211"/>
                      <a:pt x="71" y="211"/>
                    </a:cubicBezTo>
                    <a:cubicBezTo>
                      <a:pt x="80" y="211"/>
                      <a:pt x="80" y="211"/>
                      <a:pt x="80" y="211"/>
                    </a:cubicBezTo>
                    <a:cubicBezTo>
                      <a:pt x="84" y="221"/>
                      <a:pt x="84" y="221"/>
                      <a:pt x="84" y="221"/>
                    </a:cubicBezTo>
                    <a:cubicBezTo>
                      <a:pt x="84" y="233"/>
                      <a:pt x="84" y="233"/>
                      <a:pt x="84" y="233"/>
                    </a:cubicBezTo>
                    <a:cubicBezTo>
                      <a:pt x="95" y="229"/>
                      <a:pt x="95" y="229"/>
                      <a:pt x="95" y="229"/>
                    </a:cubicBezTo>
                    <a:cubicBezTo>
                      <a:pt x="100" y="221"/>
                      <a:pt x="100" y="221"/>
                      <a:pt x="100" y="221"/>
                    </a:cubicBezTo>
                    <a:cubicBezTo>
                      <a:pt x="100" y="221"/>
                      <a:pt x="105" y="221"/>
                      <a:pt x="112" y="221"/>
                    </a:cubicBezTo>
                    <a:cubicBezTo>
                      <a:pt x="119" y="221"/>
                      <a:pt x="115" y="213"/>
                      <a:pt x="115" y="213"/>
                    </a:cubicBezTo>
                    <a:cubicBezTo>
                      <a:pt x="128" y="213"/>
                      <a:pt x="128" y="213"/>
                      <a:pt x="128" y="213"/>
                    </a:cubicBezTo>
                    <a:cubicBezTo>
                      <a:pt x="132" y="209"/>
                      <a:pt x="132" y="209"/>
                      <a:pt x="132" y="209"/>
                    </a:cubicBezTo>
                    <a:cubicBezTo>
                      <a:pt x="158" y="207"/>
                      <a:pt x="158" y="207"/>
                      <a:pt x="158" y="207"/>
                    </a:cubicBezTo>
                    <a:cubicBezTo>
                      <a:pt x="158" y="207"/>
                      <a:pt x="166" y="206"/>
                      <a:pt x="167" y="203"/>
                    </a:cubicBezTo>
                    <a:cubicBezTo>
                      <a:pt x="168" y="200"/>
                      <a:pt x="165" y="192"/>
                      <a:pt x="165" y="192"/>
                    </a:cubicBezTo>
                    <a:cubicBezTo>
                      <a:pt x="165" y="192"/>
                      <a:pt x="162" y="185"/>
                      <a:pt x="164" y="181"/>
                    </a:cubicBezTo>
                    <a:cubicBezTo>
                      <a:pt x="166" y="177"/>
                      <a:pt x="177" y="180"/>
                      <a:pt x="177" y="180"/>
                    </a:cubicBezTo>
                    <a:cubicBezTo>
                      <a:pt x="177" y="180"/>
                      <a:pt x="181" y="173"/>
                      <a:pt x="183" y="169"/>
                    </a:cubicBezTo>
                    <a:cubicBezTo>
                      <a:pt x="185" y="165"/>
                      <a:pt x="180" y="159"/>
                      <a:pt x="180" y="159"/>
                    </a:cubicBezTo>
                    <a:close/>
                    <a:moveTo>
                      <a:pt x="24" y="144"/>
                    </a:moveTo>
                    <a:cubicBezTo>
                      <a:pt x="25" y="144"/>
                      <a:pt x="26" y="144"/>
                      <a:pt x="27" y="144"/>
                    </a:cubicBezTo>
                    <a:cubicBezTo>
                      <a:pt x="26" y="144"/>
                      <a:pt x="25" y="144"/>
                      <a:pt x="24" y="144"/>
                    </a:cubicBezTo>
                    <a:close/>
                    <a:moveTo>
                      <a:pt x="24" y="144"/>
                    </a:moveTo>
                    <a:cubicBezTo>
                      <a:pt x="22" y="144"/>
                      <a:pt x="19" y="144"/>
                      <a:pt x="18" y="143"/>
                    </a:cubicBezTo>
                    <a:cubicBezTo>
                      <a:pt x="19" y="144"/>
                      <a:pt x="22" y="144"/>
                      <a:pt x="24" y="144"/>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169" name="Freeform 359"/>
              <p:cNvSpPr>
                <a:spLocks noEditPoints="1"/>
              </p:cNvSpPr>
              <p:nvPr/>
            </p:nvSpPr>
            <p:spPr bwMode="gray">
              <a:xfrm>
                <a:off x="9558025" y="775800"/>
                <a:ext cx="100601" cy="53813"/>
              </a:xfrm>
              <a:custGeom>
                <a:avLst/>
                <a:gdLst>
                  <a:gd name="T0" fmla="*/ 11 w 273"/>
                  <a:gd name="T1" fmla="*/ 2 h 146"/>
                  <a:gd name="T2" fmla="*/ 6 w 273"/>
                  <a:gd name="T3" fmla="*/ 13 h 146"/>
                  <a:gd name="T4" fmla="*/ 11 w 273"/>
                  <a:gd name="T5" fmla="*/ 2 h 146"/>
                  <a:gd name="T6" fmla="*/ 115 w 273"/>
                  <a:gd name="T7" fmla="*/ 57 h 146"/>
                  <a:gd name="T8" fmla="*/ 142 w 273"/>
                  <a:gd name="T9" fmla="*/ 62 h 146"/>
                  <a:gd name="T10" fmla="*/ 129 w 273"/>
                  <a:gd name="T11" fmla="*/ 52 h 146"/>
                  <a:gd name="T12" fmla="*/ 119 w 273"/>
                  <a:gd name="T13" fmla="*/ 52 h 146"/>
                  <a:gd name="T14" fmla="*/ 115 w 273"/>
                  <a:gd name="T15" fmla="*/ 57 h 146"/>
                  <a:gd name="T16" fmla="*/ 190 w 273"/>
                  <a:gd name="T17" fmla="*/ 47 h 146"/>
                  <a:gd name="T18" fmla="*/ 180 w 273"/>
                  <a:gd name="T19" fmla="*/ 38 h 146"/>
                  <a:gd name="T20" fmla="*/ 169 w 273"/>
                  <a:gd name="T21" fmla="*/ 43 h 146"/>
                  <a:gd name="T22" fmla="*/ 190 w 273"/>
                  <a:gd name="T23" fmla="*/ 47 h 146"/>
                  <a:gd name="T24" fmla="*/ 249 w 273"/>
                  <a:gd name="T25" fmla="*/ 100 h 146"/>
                  <a:gd name="T26" fmla="*/ 266 w 273"/>
                  <a:gd name="T27" fmla="*/ 93 h 146"/>
                  <a:gd name="T28" fmla="*/ 249 w 273"/>
                  <a:gd name="T29" fmla="*/ 90 h 146"/>
                  <a:gd name="T30" fmla="*/ 232 w 273"/>
                  <a:gd name="T31" fmla="*/ 87 h 146"/>
                  <a:gd name="T32" fmla="*/ 249 w 273"/>
                  <a:gd name="T33" fmla="*/ 100 h 146"/>
                  <a:gd name="T34" fmla="*/ 260 w 273"/>
                  <a:gd name="T35" fmla="*/ 145 h 146"/>
                  <a:gd name="T36" fmla="*/ 260 w 273"/>
                  <a:gd name="T37" fmla="*/ 131 h 146"/>
                  <a:gd name="T38" fmla="*/ 260 w 273"/>
                  <a:gd name="T39" fmla="*/ 1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3" h="146">
                    <a:moveTo>
                      <a:pt x="11" y="2"/>
                    </a:moveTo>
                    <a:cubicBezTo>
                      <a:pt x="15" y="4"/>
                      <a:pt x="12" y="16"/>
                      <a:pt x="6" y="13"/>
                    </a:cubicBezTo>
                    <a:cubicBezTo>
                      <a:pt x="0" y="11"/>
                      <a:pt x="6" y="0"/>
                      <a:pt x="11" y="2"/>
                    </a:cubicBezTo>
                    <a:close/>
                    <a:moveTo>
                      <a:pt x="115" y="57"/>
                    </a:moveTo>
                    <a:cubicBezTo>
                      <a:pt x="121" y="68"/>
                      <a:pt x="142" y="62"/>
                      <a:pt x="142" y="62"/>
                    </a:cubicBezTo>
                    <a:cubicBezTo>
                      <a:pt x="129" y="52"/>
                      <a:pt x="129" y="52"/>
                      <a:pt x="129" y="52"/>
                    </a:cubicBezTo>
                    <a:cubicBezTo>
                      <a:pt x="119" y="52"/>
                      <a:pt x="119" y="52"/>
                      <a:pt x="119" y="52"/>
                    </a:cubicBezTo>
                    <a:lnTo>
                      <a:pt x="115" y="57"/>
                    </a:lnTo>
                    <a:close/>
                    <a:moveTo>
                      <a:pt x="190" y="47"/>
                    </a:moveTo>
                    <a:cubicBezTo>
                      <a:pt x="190" y="47"/>
                      <a:pt x="185" y="39"/>
                      <a:pt x="180" y="38"/>
                    </a:cubicBezTo>
                    <a:cubicBezTo>
                      <a:pt x="175" y="36"/>
                      <a:pt x="169" y="43"/>
                      <a:pt x="169" y="43"/>
                    </a:cubicBezTo>
                    <a:cubicBezTo>
                      <a:pt x="181" y="57"/>
                      <a:pt x="190" y="47"/>
                      <a:pt x="190" y="47"/>
                    </a:cubicBezTo>
                    <a:close/>
                    <a:moveTo>
                      <a:pt x="249" y="100"/>
                    </a:moveTo>
                    <a:cubicBezTo>
                      <a:pt x="256" y="101"/>
                      <a:pt x="267" y="100"/>
                      <a:pt x="266" y="93"/>
                    </a:cubicBezTo>
                    <a:cubicBezTo>
                      <a:pt x="265" y="86"/>
                      <a:pt x="253" y="90"/>
                      <a:pt x="249" y="90"/>
                    </a:cubicBezTo>
                    <a:cubicBezTo>
                      <a:pt x="245" y="91"/>
                      <a:pt x="232" y="87"/>
                      <a:pt x="232" y="87"/>
                    </a:cubicBezTo>
                    <a:cubicBezTo>
                      <a:pt x="226" y="96"/>
                      <a:pt x="241" y="99"/>
                      <a:pt x="249" y="100"/>
                    </a:cubicBezTo>
                    <a:close/>
                    <a:moveTo>
                      <a:pt x="260" y="145"/>
                    </a:moveTo>
                    <a:cubicBezTo>
                      <a:pt x="273" y="146"/>
                      <a:pt x="260" y="131"/>
                      <a:pt x="260" y="131"/>
                    </a:cubicBezTo>
                    <a:cubicBezTo>
                      <a:pt x="259" y="129"/>
                      <a:pt x="248" y="144"/>
                      <a:pt x="260" y="145"/>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170" name="Freeform 360"/>
              <p:cNvSpPr>
                <a:spLocks/>
              </p:cNvSpPr>
              <p:nvPr/>
            </p:nvSpPr>
            <p:spPr bwMode="gray">
              <a:xfrm>
                <a:off x="11977592" y="1412817"/>
                <a:ext cx="169852" cy="130866"/>
              </a:xfrm>
              <a:custGeom>
                <a:avLst/>
                <a:gdLst>
                  <a:gd name="T0" fmla="*/ 444 w 461"/>
                  <a:gd name="T1" fmla="*/ 131 h 355"/>
                  <a:gd name="T2" fmla="*/ 461 w 461"/>
                  <a:gd name="T3" fmla="*/ 111 h 355"/>
                  <a:gd name="T4" fmla="*/ 444 w 461"/>
                  <a:gd name="T5" fmla="*/ 105 h 355"/>
                  <a:gd name="T6" fmla="*/ 433 w 461"/>
                  <a:gd name="T7" fmla="*/ 88 h 355"/>
                  <a:gd name="T8" fmla="*/ 393 w 461"/>
                  <a:gd name="T9" fmla="*/ 77 h 355"/>
                  <a:gd name="T10" fmla="*/ 380 w 461"/>
                  <a:gd name="T11" fmla="*/ 46 h 355"/>
                  <a:gd name="T12" fmla="*/ 354 w 461"/>
                  <a:gd name="T13" fmla="*/ 42 h 355"/>
                  <a:gd name="T14" fmla="*/ 343 w 461"/>
                  <a:gd name="T15" fmla="*/ 1 h 355"/>
                  <a:gd name="T16" fmla="*/ 339 w 461"/>
                  <a:gd name="T17" fmla="*/ 14 h 355"/>
                  <a:gd name="T18" fmla="*/ 329 w 461"/>
                  <a:gd name="T19" fmla="*/ 0 h 355"/>
                  <a:gd name="T20" fmla="*/ 323 w 461"/>
                  <a:gd name="T21" fmla="*/ 41 h 355"/>
                  <a:gd name="T22" fmla="*/ 301 w 461"/>
                  <a:gd name="T23" fmla="*/ 50 h 355"/>
                  <a:gd name="T24" fmla="*/ 293 w 461"/>
                  <a:gd name="T25" fmla="*/ 77 h 355"/>
                  <a:gd name="T26" fmla="*/ 276 w 461"/>
                  <a:gd name="T27" fmla="*/ 83 h 355"/>
                  <a:gd name="T28" fmla="*/ 283 w 461"/>
                  <a:gd name="T29" fmla="*/ 107 h 355"/>
                  <a:gd name="T30" fmla="*/ 243 w 461"/>
                  <a:gd name="T31" fmla="*/ 101 h 355"/>
                  <a:gd name="T32" fmla="*/ 236 w 461"/>
                  <a:gd name="T33" fmla="*/ 102 h 355"/>
                  <a:gd name="T34" fmla="*/ 266 w 461"/>
                  <a:gd name="T35" fmla="*/ 177 h 355"/>
                  <a:gd name="T36" fmla="*/ 255 w 461"/>
                  <a:gd name="T37" fmla="*/ 171 h 355"/>
                  <a:gd name="T38" fmla="*/ 242 w 461"/>
                  <a:gd name="T39" fmla="*/ 151 h 355"/>
                  <a:gd name="T40" fmla="*/ 242 w 461"/>
                  <a:gd name="T41" fmla="*/ 183 h 355"/>
                  <a:gd name="T42" fmla="*/ 231 w 461"/>
                  <a:gd name="T43" fmla="*/ 191 h 355"/>
                  <a:gd name="T44" fmla="*/ 214 w 461"/>
                  <a:gd name="T45" fmla="*/ 166 h 355"/>
                  <a:gd name="T46" fmla="*/ 206 w 461"/>
                  <a:gd name="T47" fmla="*/ 160 h 355"/>
                  <a:gd name="T48" fmla="*/ 200 w 461"/>
                  <a:gd name="T49" fmla="*/ 166 h 355"/>
                  <a:gd name="T50" fmla="*/ 176 w 461"/>
                  <a:gd name="T51" fmla="*/ 213 h 355"/>
                  <a:gd name="T52" fmla="*/ 110 w 461"/>
                  <a:gd name="T53" fmla="*/ 235 h 355"/>
                  <a:gd name="T54" fmla="*/ 69 w 461"/>
                  <a:gd name="T55" fmla="*/ 262 h 355"/>
                  <a:gd name="T56" fmla="*/ 60 w 461"/>
                  <a:gd name="T57" fmla="*/ 285 h 355"/>
                  <a:gd name="T58" fmla="*/ 65 w 461"/>
                  <a:gd name="T59" fmla="*/ 317 h 355"/>
                  <a:gd name="T60" fmla="*/ 23 w 461"/>
                  <a:gd name="T61" fmla="*/ 305 h 355"/>
                  <a:gd name="T62" fmla="*/ 0 w 461"/>
                  <a:gd name="T63" fmla="*/ 322 h 355"/>
                  <a:gd name="T64" fmla="*/ 0 w 461"/>
                  <a:gd name="T65" fmla="*/ 322 h 355"/>
                  <a:gd name="T66" fmla="*/ 9 w 461"/>
                  <a:gd name="T67" fmla="*/ 338 h 355"/>
                  <a:gd name="T68" fmla="*/ 43 w 461"/>
                  <a:gd name="T69" fmla="*/ 352 h 355"/>
                  <a:gd name="T70" fmla="*/ 61 w 461"/>
                  <a:gd name="T71" fmla="*/ 342 h 355"/>
                  <a:gd name="T72" fmla="*/ 98 w 461"/>
                  <a:gd name="T73" fmla="*/ 345 h 355"/>
                  <a:gd name="T74" fmla="*/ 121 w 461"/>
                  <a:gd name="T75" fmla="*/ 318 h 355"/>
                  <a:gd name="T76" fmla="*/ 150 w 461"/>
                  <a:gd name="T77" fmla="*/ 318 h 355"/>
                  <a:gd name="T78" fmla="*/ 182 w 461"/>
                  <a:gd name="T79" fmla="*/ 335 h 355"/>
                  <a:gd name="T80" fmla="*/ 203 w 461"/>
                  <a:gd name="T81" fmla="*/ 322 h 355"/>
                  <a:gd name="T82" fmla="*/ 219 w 461"/>
                  <a:gd name="T83" fmla="*/ 322 h 355"/>
                  <a:gd name="T84" fmla="*/ 236 w 461"/>
                  <a:gd name="T85" fmla="*/ 299 h 355"/>
                  <a:gd name="T86" fmla="*/ 235 w 461"/>
                  <a:gd name="T87" fmla="*/ 287 h 355"/>
                  <a:gd name="T88" fmla="*/ 257 w 461"/>
                  <a:gd name="T89" fmla="*/ 268 h 355"/>
                  <a:gd name="T90" fmla="*/ 252 w 461"/>
                  <a:gd name="T91" fmla="*/ 243 h 355"/>
                  <a:gd name="T92" fmla="*/ 265 w 461"/>
                  <a:gd name="T93" fmla="*/ 235 h 355"/>
                  <a:gd name="T94" fmla="*/ 275 w 461"/>
                  <a:gd name="T95" fmla="*/ 204 h 355"/>
                  <a:gd name="T96" fmla="*/ 284 w 461"/>
                  <a:gd name="T97" fmla="*/ 165 h 355"/>
                  <a:gd name="T98" fmla="*/ 344 w 461"/>
                  <a:gd name="T99" fmla="*/ 166 h 355"/>
                  <a:gd name="T100" fmla="*/ 375 w 461"/>
                  <a:gd name="T101" fmla="*/ 190 h 355"/>
                  <a:gd name="T102" fmla="*/ 374 w 461"/>
                  <a:gd name="T103" fmla="*/ 189 h 355"/>
                  <a:gd name="T104" fmla="*/ 387 w 461"/>
                  <a:gd name="T105" fmla="*/ 186 h 355"/>
                  <a:gd name="T106" fmla="*/ 378 w 461"/>
                  <a:gd name="T107" fmla="*/ 144 h 355"/>
                  <a:gd name="T108" fmla="*/ 402 w 461"/>
                  <a:gd name="T109" fmla="*/ 162 h 355"/>
                  <a:gd name="T110" fmla="*/ 427 w 461"/>
                  <a:gd name="T111" fmla="*/ 160 h 355"/>
                  <a:gd name="T112" fmla="*/ 408 w 461"/>
                  <a:gd name="T113" fmla="*/ 126 h 355"/>
                  <a:gd name="T114" fmla="*/ 444 w 461"/>
                  <a:gd name="T115" fmla="*/ 13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1" h="355">
                    <a:moveTo>
                      <a:pt x="444" y="131"/>
                    </a:moveTo>
                    <a:cubicBezTo>
                      <a:pt x="461" y="111"/>
                      <a:pt x="461" y="111"/>
                      <a:pt x="461" y="111"/>
                    </a:cubicBezTo>
                    <a:cubicBezTo>
                      <a:pt x="444" y="105"/>
                      <a:pt x="444" y="105"/>
                      <a:pt x="444" y="105"/>
                    </a:cubicBezTo>
                    <a:cubicBezTo>
                      <a:pt x="444" y="105"/>
                      <a:pt x="441" y="93"/>
                      <a:pt x="433" y="88"/>
                    </a:cubicBezTo>
                    <a:cubicBezTo>
                      <a:pt x="425" y="82"/>
                      <a:pt x="393" y="77"/>
                      <a:pt x="393" y="77"/>
                    </a:cubicBezTo>
                    <a:cubicBezTo>
                      <a:pt x="393" y="77"/>
                      <a:pt x="392" y="58"/>
                      <a:pt x="380" y="46"/>
                    </a:cubicBezTo>
                    <a:cubicBezTo>
                      <a:pt x="367" y="33"/>
                      <a:pt x="354" y="42"/>
                      <a:pt x="354" y="42"/>
                    </a:cubicBezTo>
                    <a:cubicBezTo>
                      <a:pt x="343" y="1"/>
                      <a:pt x="343" y="1"/>
                      <a:pt x="343" y="1"/>
                    </a:cubicBezTo>
                    <a:cubicBezTo>
                      <a:pt x="339" y="14"/>
                      <a:pt x="339" y="14"/>
                      <a:pt x="339" y="14"/>
                    </a:cubicBezTo>
                    <a:cubicBezTo>
                      <a:pt x="329" y="0"/>
                      <a:pt x="329" y="0"/>
                      <a:pt x="329" y="0"/>
                    </a:cubicBezTo>
                    <a:cubicBezTo>
                      <a:pt x="323" y="41"/>
                      <a:pt x="323" y="41"/>
                      <a:pt x="323" y="41"/>
                    </a:cubicBezTo>
                    <a:cubicBezTo>
                      <a:pt x="323" y="41"/>
                      <a:pt x="308" y="45"/>
                      <a:pt x="301" y="50"/>
                    </a:cubicBezTo>
                    <a:cubicBezTo>
                      <a:pt x="294" y="55"/>
                      <a:pt x="293" y="77"/>
                      <a:pt x="293" y="77"/>
                    </a:cubicBezTo>
                    <a:cubicBezTo>
                      <a:pt x="276" y="83"/>
                      <a:pt x="276" y="83"/>
                      <a:pt x="276" y="83"/>
                    </a:cubicBezTo>
                    <a:cubicBezTo>
                      <a:pt x="283" y="107"/>
                      <a:pt x="283" y="107"/>
                      <a:pt x="283" y="107"/>
                    </a:cubicBezTo>
                    <a:cubicBezTo>
                      <a:pt x="283" y="107"/>
                      <a:pt x="259" y="104"/>
                      <a:pt x="243" y="101"/>
                    </a:cubicBezTo>
                    <a:cubicBezTo>
                      <a:pt x="241" y="100"/>
                      <a:pt x="238" y="101"/>
                      <a:pt x="236" y="102"/>
                    </a:cubicBezTo>
                    <a:cubicBezTo>
                      <a:pt x="259" y="120"/>
                      <a:pt x="266" y="177"/>
                      <a:pt x="266" y="177"/>
                    </a:cubicBezTo>
                    <a:cubicBezTo>
                      <a:pt x="255" y="171"/>
                      <a:pt x="255" y="171"/>
                      <a:pt x="255" y="171"/>
                    </a:cubicBezTo>
                    <a:cubicBezTo>
                      <a:pt x="242" y="151"/>
                      <a:pt x="242" y="151"/>
                      <a:pt x="242" y="151"/>
                    </a:cubicBezTo>
                    <a:cubicBezTo>
                      <a:pt x="242" y="151"/>
                      <a:pt x="243" y="175"/>
                      <a:pt x="242" y="183"/>
                    </a:cubicBezTo>
                    <a:cubicBezTo>
                      <a:pt x="241" y="190"/>
                      <a:pt x="231" y="191"/>
                      <a:pt x="231" y="191"/>
                    </a:cubicBezTo>
                    <a:cubicBezTo>
                      <a:pt x="214" y="166"/>
                      <a:pt x="214" y="166"/>
                      <a:pt x="214" y="166"/>
                    </a:cubicBezTo>
                    <a:cubicBezTo>
                      <a:pt x="206" y="160"/>
                      <a:pt x="206" y="160"/>
                      <a:pt x="206" y="160"/>
                    </a:cubicBezTo>
                    <a:cubicBezTo>
                      <a:pt x="200" y="166"/>
                      <a:pt x="200" y="166"/>
                      <a:pt x="200" y="166"/>
                    </a:cubicBezTo>
                    <a:cubicBezTo>
                      <a:pt x="200" y="166"/>
                      <a:pt x="192" y="201"/>
                      <a:pt x="176" y="213"/>
                    </a:cubicBezTo>
                    <a:cubicBezTo>
                      <a:pt x="160" y="224"/>
                      <a:pt x="119" y="232"/>
                      <a:pt x="110" y="235"/>
                    </a:cubicBezTo>
                    <a:cubicBezTo>
                      <a:pt x="101" y="237"/>
                      <a:pt x="69" y="262"/>
                      <a:pt x="69" y="262"/>
                    </a:cubicBezTo>
                    <a:cubicBezTo>
                      <a:pt x="60" y="285"/>
                      <a:pt x="60" y="285"/>
                      <a:pt x="60" y="285"/>
                    </a:cubicBezTo>
                    <a:cubicBezTo>
                      <a:pt x="60" y="285"/>
                      <a:pt x="84" y="303"/>
                      <a:pt x="65" y="317"/>
                    </a:cubicBezTo>
                    <a:cubicBezTo>
                      <a:pt x="47" y="331"/>
                      <a:pt x="34" y="308"/>
                      <a:pt x="23" y="305"/>
                    </a:cubicBezTo>
                    <a:cubicBezTo>
                      <a:pt x="13" y="303"/>
                      <a:pt x="0" y="322"/>
                      <a:pt x="0" y="322"/>
                    </a:cubicBezTo>
                    <a:cubicBezTo>
                      <a:pt x="0" y="322"/>
                      <a:pt x="0" y="322"/>
                      <a:pt x="0" y="322"/>
                    </a:cubicBezTo>
                    <a:cubicBezTo>
                      <a:pt x="3" y="328"/>
                      <a:pt x="5" y="334"/>
                      <a:pt x="9" y="338"/>
                    </a:cubicBezTo>
                    <a:cubicBezTo>
                      <a:pt x="17" y="347"/>
                      <a:pt x="39" y="355"/>
                      <a:pt x="43" y="352"/>
                    </a:cubicBezTo>
                    <a:cubicBezTo>
                      <a:pt x="47" y="350"/>
                      <a:pt x="46" y="342"/>
                      <a:pt x="61" y="342"/>
                    </a:cubicBezTo>
                    <a:cubicBezTo>
                      <a:pt x="75" y="342"/>
                      <a:pt x="88" y="351"/>
                      <a:pt x="98" y="345"/>
                    </a:cubicBezTo>
                    <a:cubicBezTo>
                      <a:pt x="108" y="339"/>
                      <a:pt x="121" y="318"/>
                      <a:pt x="121" y="318"/>
                    </a:cubicBezTo>
                    <a:cubicBezTo>
                      <a:pt x="121" y="318"/>
                      <a:pt x="146" y="315"/>
                      <a:pt x="150" y="318"/>
                    </a:cubicBezTo>
                    <a:cubicBezTo>
                      <a:pt x="154" y="320"/>
                      <a:pt x="179" y="336"/>
                      <a:pt x="182" y="335"/>
                    </a:cubicBezTo>
                    <a:cubicBezTo>
                      <a:pt x="185" y="335"/>
                      <a:pt x="203" y="322"/>
                      <a:pt x="203" y="322"/>
                    </a:cubicBezTo>
                    <a:cubicBezTo>
                      <a:pt x="219" y="322"/>
                      <a:pt x="219" y="322"/>
                      <a:pt x="219" y="322"/>
                    </a:cubicBezTo>
                    <a:cubicBezTo>
                      <a:pt x="236" y="299"/>
                      <a:pt x="236" y="299"/>
                      <a:pt x="236" y="299"/>
                    </a:cubicBezTo>
                    <a:cubicBezTo>
                      <a:pt x="235" y="287"/>
                      <a:pt x="235" y="287"/>
                      <a:pt x="235" y="287"/>
                    </a:cubicBezTo>
                    <a:cubicBezTo>
                      <a:pt x="257" y="268"/>
                      <a:pt x="257" y="268"/>
                      <a:pt x="257" y="268"/>
                    </a:cubicBezTo>
                    <a:cubicBezTo>
                      <a:pt x="257" y="268"/>
                      <a:pt x="245" y="252"/>
                      <a:pt x="252" y="243"/>
                    </a:cubicBezTo>
                    <a:cubicBezTo>
                      <a:pt x="258" y="234"/>
                      <a:pt x="265" y="235"/>
                      <a:pt x="265" y="235"/>
                    </a:cubicBezTo>
                    <a:cubicBezTo>
                      <a:pt x="265" y="235"/>
                      <a:pt x="274" y="220"/>
                      <a:pt x="275" y="204"/>
                    </a:cubicBezTo>
                    <a:cubicBezTo>
                      <a:pt x="277" y="188"/>
                      <a:pt x="270" y="166"/>
                      <a:pt x="284" y="165"/>
                    </a:cubicBezTo>
                    <a:cubicBezTo>
                      <a:pt x="299" y="164"/>
                      <a:pt x="340" y="165"/>
                      <a:pt x="344" y="166"/>
                    </a:cubicBezTo>
                    <a:cubicBezTo>
                      <a:pt x="348" y="166"/>
                      <a:pt x="367" y="183"/>
                      <a:pt x="375" y="190"/>
                    </a:cubicBezTo>
                    <a:cubicBezTo>
                      <a:pt x="374" y="189"/>
                      <a:pt x="374" y="189"/>
                      <a:pt x="374" y="189"/>
                    </a:cubicBezTo>
                    <a:cubicBezTo>
                      <a:pt x="387" y="186"/>
                      <a:pt x="387" y="186"/>
                      <a:pt x="387" y="186"/>
                    </a:cubicBezTo>
                    <a:cubicBezTo>
                      <a:pt x="378" y="144"/>
                      <a:pt x="378" y="144"/>
                      <a:pt x="378" y="144"/>
                    </a:cubicBezTo>
                    <a:cubicBezTo>
                      <a:pt x="378" y="144"/>
                      <a:pt x="393" y="160"/>
                      <a:pt x="402" y="162"/>
                    </a:cubicBezTo>
                    <a:cubicBezTo>
                      <a:pt x="412" y="163"/>
                      <a:pt x="427" y="160"/>
                      <a:pt x="427" y="160"/>
                    </a:cubicBezTo>
                    <a:cubicBezTo>
                      <a:pt x="427" y="160"/>
                      <a:pt x="402" y="136"/>
                      <a:pt x="408" y="126"/>
                    </a:cubicBezTo>
                    <a:cubicBezTo>
                      <a:pt x="413" y="115"/>
                      <a:pt x="444" y="131"/>
                      <a:pt x="444" y="131"/>
                    </a:cubicBez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171" name="Freeform 361"/>
              <p:cNvSpPr>
                <a:spLocks/>
              </p:cNvSpPr>
              <p:nvPr/>
            </p:nvSpPr>
            <p:spPr bwMode="gray">
              <a:xfrm>
                <a:off x="12053394" y="1450408"/>
                <a:ext cx="22148" cy="32911"/>
              </a:xfrm>
              <a:custGeom>
                <a:avLst/>
                <a:gdLst>
                  <a:gd name="T0" fmla="*/ 25 w 60"/>
                  <a:gd name="T1" fmla="*/ 89 h 89"/>
                  <a:gd name="T2" fmla="*/ 36 w 60"/>
                  <a:gd name="T3" fmla="*/ 81 h 89"/>
                  <a:gd name="T4" fmla="*/ 36 w 60"/>
                  <a:gd name="T5" fmla="*/ 49 h 89"/>
                  <a:gd name="T6" fmla="*/ 49 w 60"/>
                  <a:gd name="T7" fmla="*/ 69 h 89"/>
                  <a:gd name="T8" fmla="*/ 60 w 60"/>
                  <a:gd name="T9" fmla="*/ 75 h 89"/>
                  <a:gd name="T10" fmla="*/ 30 w 60"/>
                  <a:gd name="T11" fmla="*/ 0 h 89"/>
                  <a:gd name="T12" fmla="*/ 21 w 60"/>
                  <a:gd name="T13" fmla="*/ 34 h 89"/>
                  <a:gd name="T14" fmla="*/ 0 w 60"/>
                  <a:gd name="T15" fmla="*/ 58 h 89"/>
                  <a:gd name="T16" fmla="*/ 8 w 60"/>
                  <a:gd name="T17" fmla="*/ 64 h 89"/>
                  <a:gd name="T18" fmla="*/ 25 w 60"/>
                  <a:gd name="T19"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9">
                    <a:moveTo>
                      <a:pt x="25" y="89"/>
                    </a:moveTo>
                    <a:cubicBezTo>
                      <a:pt x="25" y="89"/>
                      <a:pt x="35" y="88"/>
                      <a:pt x="36" y="81"/>
                    </a:cubicBezTo>
                    <a:cubicBezTo>
                      <a:pt x="37" y="73"/>
                      <a:pt x="36" y="49"/>
                      <a:pt x="36" y="49"/>
                    </a:cubicBezTo>
                    <a:cubicBezTo>
                      <a:pt x="49" y="69"/>
                      <a:pt x="49" y="69"/>
                      <a:pt x="49" y="69"/>
                    </a:cubicBezTo>
                    <a:cubicBezTo>
                      <a:pt x="60" y="75"/>
                      <a:pt x="60" y="75"/>
                      <a:pt x="60" y="75"/>
                    </a:cubicBezTo>
                    <a:cubicBezTo>
                      <a:pt x="60" y="75"/>
                      <a:pt x="53" y="18"/>
                      <a:pt x="30" y="0"/>
                    </a:cubicBezTo>
                    <a:cubicBezTo>
                      <a:pt x="22" y="8"/>
                      <a:pt x="21" y="34"/>
                      <a:pt x="21" y="34"/>
                    </a:cubicBezTo>
                    <a:cubicBezTo>
                      <a:pt x="0" y="58"/>
                      <a:pt x="0" y="58"/>
                      <a:pt x="0" y="58"/>
                    </a:cubicBezTo>
                    <a:cubicBezTo>
                      <a:pt x="8" y="64"/>
                      <a:pt x="8" y="64"/>
                      <a:pt x="8" y="64"/>
                    </a:cubicBezTo>
                    <a:lnTo>
                      <a:pt x="25" y="89"/>
                    </a:lnTo>
                    <a:close/>
                  </a:path>
                </a:pathLst>
              </a:custGeom>
              <a:solidFill>
                <a:schemeClr val="bg1">
                  <a:lumMod val="95000"/>
                </a:schemeClr>
              </a:solidFill>
              <a:ln w="3175" cap="flat" cmpd="sng">
                <a:solidFill>
                  <a:schemeClr val="bg1">
                    <a:lumMod val="95000"/>
                  </a:schemeClr>
                </a:solidFill>
                <a:prstDash val="solid"/>
                <a:miter lim="800000"/>
                <a:headEnd type="none" w="med" len="med"/>
                <a:tailEnd type="none" w="med" len="med"/>
              </a:ln>
              <a:effectLst/>
              <a:extLst/>
            </p:spPr>
            <p:txBody>
              <a:bodyPr/>
              <a:lstStyle/>
              <a:p>
                <a:endParaRPr lang="de-DE" sz="1350"/>
              </a:p>
            </p:txBody>
          </p:sp>
          <p:sp>
            <p:nvSpPr>
              <p:cNvPr id="172" name="Freeform 220"/>
              <p:cNvSpPr>
                <a:spLocks noEditPoints="1"/>
              </p:cNvSpPr>
              <p:nvPr/>
            </p:nvSpPr>
            <p:spPr bwMode="gray">
              <a:xfrm>
                <a:off x="11228155" y="847625"/>
                <a:ext cx="480388" cy="581488"/>
              </a:xfrm>
              <a:custGeom>
                <a:avLst/>
                <a:gdLst>
                  <a:gd name="T0" fmla="*/ 1202 w 1304"/>
                  <a:gd name="T1" fmla="*/ 1237 h 1578"/>
                  <a:gd name="T2" fmla="*/ 1259 w 1304"/>
                  <a:gd name="T3" fmla="*/ 1543 h 1578"/>
                  <a:gd name="T4" fmla="*/ 1302 w 1304"/>
                  <a:gd name="T5" fmla="*/ 417 h 1578"/>
                  <a:gd name="T6" fmla="*/ 1231 w 1304"/>
                  <a:gd name="T7" fmla="*/ 379 h 1578"/>
                  <a:gd name="T8" fmla="*/ 1133 w 1304"/>
                  <a:gd name="T9" fmla="*/ 390 h 1578"/>
                  <a:gd name="T10" fmla="*/ 1045 w 1304"/>
                  <a:gd name="T11" fmla="*/ 450 h 1578"/>
                  <a:gd name="T12" fmla="*/ 1042 w 1304"/>
                  <a:gd name="T13" fmla="*/ 497 h 1578"/>
                  <a:gd name="T14" fmla="*/ 926 w 1304"/>
                  <a:gd name="T15" fmla="*/ 487 h 1578"/>
                  <a:gd name="T16" fmla="*/ 882 w 1304"/>
                  <a:gd name="T17" fmla="*/ 450 h 1578"/>
                  <a:gd name="T18" fmla="*/ 853 w 1304"/>
                  <a:gd name="T19" fmla="*/ 520 h 1578"/>
                  <a:gd name="T20" fmla="*/ 766 w 1304"/>
                  <a:gd name="T21" fmla="*/ 495 h 1578"/>
                  <a:gd name="T22" fmla="*/ 695 w 1304"/>
                  <a:gd name="T23" fmla="*/ 457 h 1578"/>
                  <a:gd name="T24" fmla="*/ 640 w 1304"/>
                  <a:gd name="T25" fmla="*/ 459 h 1578"/>
                  <a:gd name="T26" fmla="*/ 564 w 1304"/>
                  <a:gd name="T27" fmla="*/ 423 h 1578"/>
                  <a:gd name="T28" fmla="*/ 499 w 1304"/>
                  <a:gd name="T29" fmla="*/ 382 h 1578"/>
                  <a:gd name="T30" fmla="*/ 518 w 1304"/>
                  <a:gd name="T31" fmla="*/ 323 h 1578"/>
                  <a:gd name="T32" fmla="*/ 481 w 1304"/>
                  <a:gd name="T33" fmla="*/ 283 h 1578"/>
                  <a:gd name="T34" fmla="*/ 412 w 1304"/>
                  <a:gd name="T35" fmla="*/ 221 h 1578"/>
                  <a:gd name="T36" fmla="*/ 423 w 1304"/>
                  <a:gd name="T37" fmla="*/ 194 h 1578"/>
                  <a:gd name="T38" fmla="*/ 395 w 1304"/>
                  <a:gd name="T39" fmla="*/ 129 h 1578"/>
                  <a:gd name="T40" fmla="*/ 438 w 1304"/>
                  <a:gd name="T41" fmla="*/ 69 h 1578"/>
                  <a:gd name="T42" fmla="*/ 319 w 1304"/>
                  <a:gd name="T43" fmla="*/ 29 h 1578"/>
                  <a:gd name="T44" fmla="*/ 266 w 1304"/>
                  <a:gd name="T45" fmla="*/ 74 h 1578"/>
                  <a:gd name="T46" fmla="*/ 156 w 1304"/>
                  <a:gd name="T47" fmla="*/ 89 h 1578"/>
                  <a:gd name="T48" fmla="*/ 186 w 1304"/>
                  <a:gd name="T49" fmla="*/ 141 h 1578"/>
                  <a:gd name="T50" fmla="*/ 219 w 1304"/>
                  <a:gd name="T51" fmla="*/ 196 h 1578"/>
                  <a:gd name="T52" fmla="*/ 235 w 1304"/>
                  <a:gd name="T53" fmla="*/ 268 h 1578"/>
                  <a:gd name="T54" fmla="*/ 179 w 1304"/>
                  <a:gd name="T55" fmla="*/ 372 h 1578"/>
                  <a:gd name="T56" fmla="*/ 107 w 1304"/>
                  <a:gd name="T57" fmla="*/ 437 h 1578"/>
                  <a:gd name="T58" fmla="*/ 33 w 1304"/>
                  <a:gd name="T59" fmla="*/ 493 h 1578"/>
                  <a:gd name="T60" fmla="*/ 74 w 1304"/>
                  <a:gd name="T61" fmla="*/ 551 h 1578"/>
                  <a:gd name="T62" fmla="*/ 98 w 1304"/>
                  <a:gd name="T63" fmla="*/ 635 h 1578"/>
                  <a:gd name="T64" fmla="*/ 15 w 1304"/>
                  <a:gd name="T65" fmla="*/ 630 h 1578"/>
                  <a:gd name="T66" fmla="*/ 78 w 1304"/>
                  <a:gd name="T67" fmla="*/ 697 h 1578"/>
                  <a:gd name="T68" fmla="*/ 70 w 1304"/>
                  <a:gd name="T69" fmla="*/ 779 h 1578"/>
                  <a:gd name="T70" fmla="*/ 213 w 1304"/>
                  <a:gd name="T71" fmla="*/ 781 h 1578"/>
                  <a:gd name="T72" fmla="*/ 267 w 1304"/>
                  <a:gd name="T73" fmla="*/ 1062 h 1578"/>
                  <a:gd name="T74" fmla="*/ 407 w 1304"/>
                  <a:gd name="T75" fmla="*/ 1335 h 1578"/>
                  <a:gd name="T76" fmla="*/ 550 w 1304"/>
                  <a:gd name="T77" fmla="*/ 1443 h 1578"/>
                  <a:gd name="T78" fmla="*/ 601 w 1304"/>
                  <a:gd name="T79" fmla="*/ 1311 h 1578"/>
                  <a:gd name="T80" fmla="*/ 594 w 1304"/>
                  <a:gd name="T81" fmla="*/ 1107 h 1578"/>
                  <a:gd name="T82" fmla="*/ 688 w 1304"/>
                  <a:gd name="T83" fmla="*/ 1044 h 1578"/>
                  <a:gd name="T84" fmla="*/ 820 w 1304"/>
                  <a:gd name="T85" fmla="*/ 866 h 1578"/>
                  <a:gd name="T86" fmla="*/ 873 w 1304"/>
                  <a:gd name="T87" fmla="*/ 795 h 1578"/>
                  <a:gd name="T88" fmla="*/ 942 w 1304"/>
                  <a:gd name="T89" fmla="*/ 744 h 1578"/>
                  <a:gd name="T90" fmla="*/ 959 w 1304"/>
                  <a:gd name="T91" fmla="*/ 697 h 1578"/>
                  <a:gd name="T92" fmla="*/ 917 w 1304"/>
                  <a:gd name="T93" fmla="*/ 604 h 1578"/>
                  <a:gd name="T94" fmla="*/ 897 w 1304"/>
                  <a:gd name="T95" fmla="*/ 546 h 1578"/>
                  <a:gd name="T96" fmla="*/ 925 w 1304"/>
                  <a:gd name="T97" fmla="*/ 515 h 1578"/>
                  <a:gd name="T98" fmla="*/ 972 w 1304"/>
                  <a:gd name="T99" fmla="*/ 534 h 1578"/>
                  <a:gd name="T100" fmla="*/ 1049 w 1304"/>
                  <a:gd name="T101" fmla="*/ 590 h 1578"/>
                  <a:gd name="T102" fmla="*/ 1063 w 1304"/>
                  <a:gd name="T103" fmla="*/ 641 h 1578"/>
                  <a:gd name="T104" fmla="*/ 1099 w 1304"/>
                  <a:gd name="T105" fmla="*/ 664 h 1578"/>
                  <a:gd name="T106" fmla="*/ 1161 w 1304"/>
                  <a:gd name="T107" fmla="*/ 750 h 1578"/>
                  <a:gd name="T108" fmla="*/ 1143 w 1304"/>
                  <a:gd name="T109" fmla="*/ 648 h 1578"/>
                  <a:gd name="T110" fmla="*/ 1199 w 1304"/>
                  <a:gd name="T111" fmla="*/ 576 h 1578"/>
                  <a:gd name="T112" fmla="*/ 1238 w 1304"/>
                  <a:gd name="T113" fmla="*/ 497 h 1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04" h="1578">
                    <a:moveTo>
                      <a:pt x="1204" y="1196"/>
                    </a:moveTo>
                    <a:cubicBezTo>
                      <a:pt x="1184" y="1198"/>
                      <a:pt x="1188" y="1259"/>
                      <a:pt x="1188" y="1259"/>
                    </a:cubicBezTo>
                    <a:cubicBezTo>
                      <a:pt x="1191" y="1325"/>
                      <a:pt x="1191" y="1325"/>
                      <a:pt x="1191" y="1325"/>
                    </a:cubicBezTo>
                    <a:cubicBezTo>
                      <a:pt x="1202" y="1305"/>
                      <a:pt x="1202" y="1305"/>
                      <a:pt x="1202" y="1305"/>
                    </a:cubicBezTo>
                    <a:cubicBezTo>
                      <a:pt x="1202" y="1237"/>
                      <a:pt x="1202" y="1237"/>
                      <a:pt x="1202" y="1237"/>
                    </a:cubicBezTo>
                    <a:cubicBezTo>
                      <a:pt x="1202" y="1237"/>
                      <a:pt x="1220" y="1194"/>
                      <a:pt x="1204" y="1196"/>
                    </a:cubicBezTo>
                    <a:close/>
                    <a:moveTo>
                      <a:pt x="1195" y="1357"/>
                    </a:moveTo>
                    <a:cubicBezTo>
                      <a:pt x="1180" y="1357"/>
                      <a:pt x="1196" y="1389"/>
                      <a:pt x="1196" y="1389"/>
                    </a:cubicBezTo>
                    <a:cubicBezTo>
                      <a:pt x="1196" y="1389"/>
                      <a:pt x="1209" y="1357"/>
                      <a:pt x="1195" y="1357"/>
                    </a:cubicBezTo>
                    <a:close/>
                    <a:moveTo>
                      <a:pt x="1259" y="1543"/>
                    </a:moveTo>
                    <a:cubicBezTo>
                      <a:pt x="1251" y="1544"/>
                      <a:pt x="1255" y="1578"/>
                      <a:pt x="1270" y="1578"/>
                    </a:cubicBezTo>
                    <a:cubicBezTo>
                      <a:pt x="1270" y="1578"/>
                      <a:pt x="1267" y="1542"/>
                      <a:pt x="1259" y="1543"/>
                    </a:cubicBezTo>
                    <a:close/>
                    <a:moveTo>
                      <a:pt x="1280" y="454"/>
                    </a:moveTo>
                    <a:cubicBezTo>
                      <a:pt x="1280" y="445"/>
                      <a:pt x="1304" y="436"/>
                      <a:pt x="1304" y="436"/>
                    </a:cubicBezTo>
                    <a:cubicBezTo>
                      <a:pt x="1302" y="417"/>
                      <a:pt x="1302" y="417"/>
                      <a:pt x="1302" y="417"/>
                    </a:cubicBezTo>
                    <a:cubicBezTo>
                      <a:pt x="1302" y="417"/>
                      <a:pt x="1287" y="413"/>
                      <a:pt x="1280" y="413"/>
                    </a:cubicBezTo>
                    <a:cubicBezTo>
                      <a:pt x="1273" y="413"/>
                      <a:pt x="1258" y="413"/>
                      <a:pt x="1250" y="411"/>
                    </a:cubicBezTo>
                    <a:cubicBezTo>
                      <a:pt x="1242" y="409"/>
                      <a:pt x="1262" y="400"/>
                      <a:pt x="1262" y="400"/>
                    </a:cubicBezTo>
                    <a:cubicBezTo>
                      <a:pt x="1251" y="380"/>
                      <a:pt x="1251" y="380"/>
                      <a:pt x="1251" y="380"/>
                    </a:cubicBezTo>
                    <a:cubicBezTo>
                      <a:pt x="1251" y="380"/>
                      <a:pt x="1240" y="381"/>
                      <a:pt x="1231" y="379"/>
                    </a:cubicBezTo>
                    <a:cubicBezTo>
                      <a:pt x="1222" y="377"/>
                      <a:pt x="1238" y="369"/>
                      <a:pt x="1238" y="369"/>
                    </a:cubicBezTo>
                    <a:cubicBezTo>
                      <a:pt x="1238" y="369"/>
                      <a:pt x="1237" y="364"/>
                      <a:pt x="1219" y="355"/>
                    </a:cubicBezTo>
                    <a:cubicBezTo>
                      <a:pt x="1201" y="346"/>
                      <a:pt x="1209" y="377"/>
                      <a:pt x="1198" y="377"/>
                    </a:cubicBezTo>
                    <a:cubicBezTo>
                      <a:pt x="1187" y="377"/>
                      <a:pt x="1173" y="363"/>
                      <a:pt x="1165" y="363"/>
                    </a:cubicBezTo>
                    <a:cubicBezTo>
                      <a:pt x="1157" y="363"/>
                      <a:pt x="1140" y="382"/>
                      <a:pt x="1133" y="390"/>
                    </a:cubicBezTo>
                    <a:cubicBezTo>
                      <a:pt x="1126" y="398"/>
                      <a:pt x="1102" y="394"/>
                      <a:pt x="1102" y="394"/>
                    </a:cubicBezTo>
                    <a:cubicBezTo>
                      <a:pt x="1102" y="394"/>
                      <a:pt x="1109" y="410"/>
                      <a:pt x="1107" y="415"/>
                    </a:cubicBezTo>
                    <a:cubicBezTo>
                      <a:pt x="1105" y="420"/>
                      <a:pt x="1084" y="422"/>
                      <a:pt x="1084" y="422"/>
                    </a:cubicBezTo>
                    <a:cubicBezTo>
                      <a:pt x="1084" y="422"/>
                      <a:pt x="1092" y="438"/>
                      <a:pt x="1084" y="445"/>
                    </a:cubicBezTo>
                    <a:cubicBezTo>
                      <a:pt x="1076" y="452"/>
                      <a:pt x="1045" y="450"/>
                      <a:pt x="1045" y="450"/>
                    </a:cubicBezTo>
                    <a:cubicBezTo>
                      <a:pt x="1045" y="450"/>
                      <a:pt x="1039" y="452"/>
                      <a:pt x="1043" y="459"/>
                    </a:cubicBezTo>
                    <a:cubicBezTo>
                      <a:pt x="1047" y="466"/>
                      <a:pt x="1064" y="465"/>
                      <a:pt x="1064" y="465"/>
                    </a:cubicBezTo>
                    <a:cubicBezTo>
                      <a:pt x="1064" y="479"/>
                      <a:pt x="1064" y="479"/>
                      <a:pt x="1064" y="479"/>
                    </a:cubicBezTo>
                    <a:cubicBezTo>
                      <a:pt x="1064" y="479"/>
                      <a:pt x="1079" y="490"/>
                      <a:pt x="1065" y="497"/>
                    </a:cubicBezTo>
                    <a:cubicBezTo>
                      <a:pt x="1051" y="504"/>
                      <a:pt x="1042" y="497"/>
                      <a:pt x="1042" y="497"/>
                    </a:cubicBezTo>
                    <a:cubicBezTo>
                      <a:pt x="1042" y="497"/>
                      <a:pt x="1034" y="501"/>
                      <a:pt x="1016" y="501"/>
                    </a:cubicBezTo>
                    <a:cubicBezTo>
                      <a:pt x="998" y="501"/>
                      <a:pt x="1000" y="495"/>
                      <a:pt x="991" y="495"/>
                    </a:cubicBezTo>
                    <a:cubicBezTo>
                      <a:pt x="982" y="495"/>
                      <a:pt x="988" y="503"/>
                      <a:pt x="969" y="503"/>
                    </a:cubicBezTo>
                    <a:cubicBezTo>
                      <a:pt x="950" y="503"/>
                      <a:pt x="953" y="492"/>
                      <a:pt x="953" y="492"/>
                    </a:cubicBezTo>
                    <a:cubicBezTo>
                      <a:pt x="953" y="492"/>
                      <a:pt x="949" y="503"/>
                      <a:pt x="926" y="487"/>
                    </a:cubicBezTo>
                    <a:cubicBezTo>
                      <a:pt x="903" y="471"/>
                      <a:pt x="921" y="467"/>
                      <a:pt x="921" y="467"/>
                    </a:cubicBezTo>
                    <a:cubicBezTo>
                      <a:pt x="921" y="467"/>
                      <a:pt x="916" y="468"/>
                      <a:pt x="911" y="466"/>
                    </a:cubicBezTo>
                    <a:cubicBezTo>
                      <a:pt x="906" y="464"/>
                      <a:pt x="917" y="436"/>
                      <a:pt x="906" y="427"/>
                    </a:cubicBezTo>
                    <a:cubicBezTo>
                      <a:pt x="899" y="422"/>
                      <a:pt x="888" y="428"/>
                      <a:pt x="876" y="435"/>
                    </a:cubicBezTo>
                    <a:cubicBezTo>
                      <a:pt x="882" y="450"/>
                      <a:pt x="882" y="450"/>
                      <a:pt x="882" y="450"/>
                    </a:cubicBezTo>
                    <a:cubicBezTo>
                      <a:pt x="882" y="482"/>
                      <a:pt x="882" y="482"/>
                      <a:pt x="882" y="482"/>
                    </a:cubicBezTo>
                    <a:cubicBezTo>
                      <a:pt x="892" y="497"/>
                      <a:pt x="892" y="497"/>
                      <a:pt x="892" y="497"/>
                    </a:cubicBezTo>
                    <a:cubicBezTo>
                      <a:pt x="892" y="497"/>
                      <a:pt x="892" y="506"/>
                      <a:pt x="891" y="515"/>
                    </a:cubicBezTo>
                    <a:cubicBezTo>
                      <a:pt x="890" y="524"/>
                      <a:pt x="869" y="521"/>
                      <a:pt x="869" y="521"/>
                    </a:cubicBezTo>
                    <a:cubicBezTo>
                      <a:pt x="869" y="521"/>
                      <a:pt x="862" y="520"/>
                      <a:pt x="853" y="520"/>
                    </a:cubicBezTo>
                    <a:cubicBezTo>
                      <a:pt x="844" y="520"/>
                      <a:pt x="849" y="510"/>
                      <a:pt x="843" y="510"/>
                    </a:cubicBezTo>
                    <a:cubicBezTo>
                      <a:pt x="837" y="510"/>
                      <a:pt x="829" y="521"/>
                      <a:pt x="829" y="521"/>
                    </a:cubicBezTo>
                    <a:cubicBezTo>
                      <a:pt x="829" y="521"/>
                      <a:pt x="818" y="508"/>
                      <a:pt x="805" y="504"/>
                    </a:cubicBezTo>
                    <a:cubicBezTo>
                      <a:pt x="792" y="500"/>
                      <a:pt x="788" y="509"/>
                      <a:pt x="788" y="509"/>
                    </a:cubicBezTo>
                    <a:cubicBezTo>
                      <a:pt x="766" y="495"/>
                      <a:pt x="766" y="495"/>
                      <a:pt x="766" y="495"/>
                    </a:cubicBezTo>
                    <a:cubicBezTo>
                      <a:pt x="754" y="504"/>
                      <a:pt x="754" y="504"/>
                      <a:pt x="754" y="504"/>
                    </a:cubicBezTo>
                    <a:cubicBezTo>
                      <a:pt x="754" y="504"/>
                      <a:pt x="745" y="493"/>
                      <a:pt x="736" y="485"/>
                    </a:cubicBezTo>
                    <a:cubicBezTo>
                      <a:pt x="727" y="477"/>
                      <a:pt x="719" y="467"/>
                      <a:pt x="719" y="467"/>
                    </a:cubicBezTo>
                    <a:cubicBezTo>
                      <a:pt x="705" y="470"/>
                      <a:pt x="705" y="470"/>
                      <a:pt x="705" y="470"/>
                    </a:cubicBezTo>
                    <a:cubicBezTo>
                      <a:pt x="705" y="470"/>
                      <a:pt x="704" y="462"/>
                      <a:pt x="695" y="457"/>
                    </a:cubicBezTo>
                    <a:cubicBezTo>
                      <a:pt x="686" y="452"/>
                      <a:pt x="687" y="471"/>
                      <a:pt x="687" y="471"/>
                    </a:cubicBezTo>
                    <a:cubicBezTo>
                      <a:pt x="687" y="471"/>
                      <a:pt x="686" y="464"/>
                      <a:pt x="677" y="464"/>
                    </a:cubicBezTo>
                    <a:cubicBezTo>
                      <a:pt x="668" y="464"/>
                      <a:pt x="663" y="472"/>
                      <a:pt x="663" y="472"/>
                    </a:cubicBezTo>
                    <a:cubicBezTo>
                      <a:pt x="660" y="465"/>
                      <a:pt x="660" y="465"/>
                      <a:pt x="660" y="465"/>
                    </a:cubicBezTo>
                    <a:cubicBezTo>
                      <a:pt x="660" y="465"/>
                      <a:pt x="653" y="461"/>
                      <a:pt x="640" y="459"/>
                    </a:cubicBezTo>
                    <a:cubicBezTo>
                      <a:pt x="627" y="457"/>
                      <a:pt x="639" y="452"/>
                      <a:pt x="634" y="450"/>
                    </a:cubicBezTo>
                    <a:cubicBezTo>
                      <a:pt x="629" y="448"/>
                      <a:pt x="624" y="451"/>
                      <a:pt x="616" y="451"/>
                    </a:cubicBezTo>
                    <a:cubicBezTo>
                      <a:pt x="608" y="451"/>
                      <a:pt x="601" y="437"/>
                      <a:pt x="601" y="437"/>
                    </a:cubicBezTo>
                    <a:cubicBezTo>
                      <a:pt x="592" y="438"/>
                      <a:pt x="592" y="438"/>
                      <a:pt x="592" y="438"/>
                    </a:cubicBezTo>
                    <a:cubicBezTo>
                      <a:pt x="564" y="423"/>
                      <a:pt x="564" y="423"/>
                      <a:pt x="564" y="423"/>
                    </a:cubicBezTo>
                    <a:cubicBezTo>
                      <a:pt x="557" y="413"/>
                      <a:pt x="557" y="413"/>
                      <a:pt x="557" y="413"/>
                    </a:cubicBezTo>
                    <a:cubicBezTo>
                      <a:pt x="539" y="413"/>
                      <a:pt x="539" y="413"/>
                      <a:pt x="539" y="413"/>
                    </a:cubicBezTo>
                    <a:cubicBezTo>
                      <a:pt x="528" y="395"/>
                      <a:pt x="528" y="395"/>
                      <a:pt x="528" y="395"/>
                    </a:cubicBezTo>
                    <a:cubicBezTo>
                      <a:pt x="518" y="401"/>
                      <a:pt x="518" y="401"/>
                      <a:pt x="518" y="401"/>
                    </a:cubicBezTo>
                    <a:cubicBezTo>
                      <a:pt x="518" y="401"/>
                      <a:pt x="506" y="390"/>
                      <a:pt x="499" y="382"/>
                    </a:cubicBezTo>
                    <a:cubicBezTo>
                      <a:pt x="492" y="374"/>
                      <a:pt x="511" y="364"/>
                      <a:pt x="511" y="364"/>
                    </a:cubicBezTo>
                    <a:cubicBezTo>
                      <a:pt x="511" y="364"/>
                      <a:pt x="506" y="364"/>
                      <a:pt x="502" y="358"/>
                    </a:cubicBezTo>
                    <a:cubicBezTo>
                      <a:pt x="498" y="352"/>
                      <a:pt x="509" y="350"/>
                      <a:pt x="509" y="350"/>
                    </a:cubicBezTo>
                    <a:cubicBezTo>
                      <a:pt x="503" y="341"/>
                      <a:pt x="503" y="341"/>
                      <a:pt x="503" y="341"/>
                    </a:cubicBezTo>
                    <a:cubicBezTo>
                      <a:pt x="518" y="323"/>
                      <a:pt x="518" y="323"/>
                      <a:pt x="518" y="323"/>
                    </a:cubicBezTo>
                    <a:cubicBezTo>
                      <a:pt x="524" y="310"/>
                      <a:pt x="524" y="310"/>
                      <a:pt x="524" y="310"/>
                    </a:cubicBezTo>
                    <a:cubicBezTo>
                      <a:pt x="509" y="296"/>
                      <a:pt x="509" y="296"/>
                      <a:pt x="509" y="296"/>
                    </a:cubicBezTo>
                    <a:cubicBezTo>
                      <a:pt x="509" y="296"/>
                      <a:pt x="498" y="296"/>
                      <a:pt x="492" y="293"/>
                    </a:cubicBezTo>
                    <a:cubicBezTo>
                      <a:pt x="486" y="290"/>
                      <a:pt x="492" y="282"/>
                      <a:pt x="492" y="282"/>
                    </a:cubicBezTo>
                    <a:cubicBezTo>
                      <a:pt x="481" y="283"/>
                      <a:pt x="481" y="283"/>
                      <a:pt x="481" y="283"/>
                    </a:cubicBezTo>
                    <a:cubicBezTo>
                      <a:pt x="466" y="272"/>
                      <a:pt x="466" y="272"/>
                      <a:pt x="466" y="272"/>
                    </a:cubicBezTo>
                    <a:cubicBezTo>
                      <a:pt x="466" y="272"/>
                      <a:pt x="456" y="270"/>
                      <a:pt x="445" y="266"/>
                    </a:cubicBezTo>
                    <a:cubicBezTo>
                      <a:pt x="434" y="262"/>
                      <a:pt x="430" y="247"/>
                      <a:pt x="430" y="247"/>
                    </a:cubicBezTo>
                    <a:cubicBezTo>
                      <a:pt x="430" y="247"/>
                      <a:pt x="419" y="252"/>
                      <a:pt x="412" y="249"/>
                    </a:cubicBezTo>
                    <a:cubicBezTo>
                      <a:pt x="405" y="246"/>
                      <a:pt x="412" y="221"/>
                      <a:pt x="412" y="221"/>
                    </a:cubicBezTo>
                    <a:cubicBezTo>
                      <a:pt x="412" y="221"/>
                      <a:pt x="392" y="210"/>
                      <a:pt x="390" y="200"/>
                    </a:cubicBezTo>
                    <a:cubicBezTo>
                      <a:pt x="388" y="190"/>
                      <a:pt x="401" y="185"/>
                      <a:pt x="405" y="185"/>
                    </a:cubicBezTo>
                    <a:cubicBezTo>
                      <a:pt x="409" y="185"/>
                      <a:pt x="407" y="195"/>
                      <a:pt x="407" y="195"/>
                    </a:cubicBezTo>
                    <a:cubicBezTo>
                      <a:pt x="417" y="203"/>
                      <a:pt x="417" y="203"/>
                      <a:pt x="417" y="203"/>
                    </a:cubicBezTo>
                    <a:cubicBezTo>
                      <a:pt x="423" y="194"/>
                      <a:pt x="423" y="194"/>
                      <a:pt x="423" y="194"/>
                    </a:cubicBezTo>
                    <a:cubicBezTo>
                      <a:pt x="423" y="194"/>
                      <a:pt x="432" y="191"/>
                      <a:pt x="440" y="186"/>
                    </a:cubicBezTo>
                    <a:cubicBezTo>
                      <a:pt x="448" y="181"/>
                      <a:pt x="429" y="166"/>
                      <a:pt x="429" y="166"/>
                    </a:cubicBezTo>
                    <a:cubicBezTo>
                      <a:pt x="424" y="157"/>
                      <a:pt x="424" y="157"/>
                      <a:pt x="424" y="157"/>
                    </a:cubicBezTo>
                    <a:cubicBezTo>
                      <a:pt x="424" y="157"/>
                      <a:pt x="419" y="154"/>
                      <a:pt x="404" y="147"/>
                    </a:cubicBezTo>
                    <a:cubicBezTo>
                      <a:pt x="389" y="140"/>
                      <a:pt x="395" y="129"/>
                      <a:pt x="395" y="129"/>
                    </a:cubicBezTo>
                    <a:cubicBezTo>
                      <a:pt x="406" y="123"/>
                      <a:pt x="406" y="123"/>
                      <a:pt x="406" y="123"/>
                    </a:cubicBezTo>
                    <a:cubicBezTo>
                      <a:pt x="394" y="107"/>
                      <a:pt x="394" y="107"/>
                      <a:pt x="394" y="107"/>
                    </a:cubicBezTo>
                    <a:cubicBezTo>
                      <a:pt x="394" y="107"/>
                      <a:pt x="413" y="108"/>
                      <a:pt x="422" y="103"/>
                    </a:cubicBezTo>
                    <a:cubicBezTo>
                      <a:pt x="431" y="98"/>
                      <a:pt x="425" y="74"/>
                      <a:pt x="425" y="74"/>
                    </a:cubicBezTo>
                    <a:cubicBezTo>
                      <a:pt x="425" y="74"/>
                      <a:pt x="434" y="74"/>
                      <a:pt x="438" y="69"/>
                    </a:cubicBezTo>
                    <a:cubicBezTo>
                      <a:pt x="442" y="64"/>
                      <a:pt x="438" y="28"/>
                      <a:pt x="438" y="28"/>
                    </a:cubicBezTo>
                    <a:cubicBezTo>
                      <a:pt x="438" y="28"/>
                      <a:pt x="424" y="30"/>
                      <a:pt x="413" y="28"/>
                    </a:cubicBezTo>
                    <a:cubicBezTo>
                      <a:pt x="402" y="26"/>
                      <a:pt x="400" y="12"/>
                      <a:pt x="383" y="6"/>
                    </a:cubicBezTo>
                    <a:cubicBezTo>
                      <a:pt x="366" y="0"/>
                      <a:pt x="335" y="29"/>
                      <a:pt x="335" y="29"/>
                    </a:cubicBezTo>
                    <a:cubicBezTo>
                      <a:pt x="335" y="29"/>
                      <a:pt x="328" y="29"/>
                      <a:pt x="319" y="29"/>
                    </a:cubicBezTo>
                    <a:cubicBezTo>
                      <a:pt x="304" y="51"/>
                      <a:pt x="304" y="51"/>
                      <a:pt x="304" y="51"/>
                    </a:cubicBezTo>
                    <a:cubicBezTo>
                      <a:pt x="289" y="57"/>
                      <a:pt x="289" y="57"/>
                      <a:pt x="289" y="57"/>
                    </a:cubicBezTo>
                    <a:cubicBezTo>
                      <a:pt x="289" y="57"/>
                      <a:pt x="289" y="68"/>
                      <a:pt x="286" y="69"/>
                    </a:cubicBezTo>
                    <a:cubicBezTo>
                      <a:pt x="283" y="70"/>
                      <a:pt x="272" y="69"/>
                      <a:pt x="272" y="69"/>
                    </a:cubicBezTo>
                    <a:cubicBezTo>
                      <a:pt x="266" y="74"/>
                      <a:pt x="266" y="74"/>
                      <a:pt x="266" y="74"/>
                    </a:cubicBezTo>
                    <a:cubicBezTo>
                      <a:pt x="262" y="70"/>
                      <a:pt x="262" y="70"/>
                      <a:pt x="262" y="70"/>
                    </a:cubicBezTo>
                    <a:cubicBezTo>
                      <a:pt x="262" y="70"/>
                      <a:pt x="244" y="83"/>
                      <a:pt x="237" y="84"/>
                    </a:cubicBezTo>
                    <a:cubicBezTo>
                      <a:pt x="230" y="85"/>
                      <a:pt x="227" y="73"/>
                      <a:pt x="227" y="73"/>
                    </a:cubicBezTo>
                    <a:cubicBezTo>
                      <a:pt x="227" y="73"/>
                      <a:pt x="198" y="67"/>
                      <a:pt x="176" y="70"/>
                    </a:cubicBezTo>
                    <a:cubicBezTo>
                      <a:pt x="154" y="73"/>
                      <a:pt x="156" y="89"/>
                      <a:pt x="156" y="89"/>
                    </a:cubicBezTo>
                    <a:cubicBezTo>
                      <a:pt x="171" y="99"/>
                      <a:pt x="171" y="99"/>
                      <a:pt x="171" y="99"/>
                    </a:cubicBezTo>
                    <a:cubicBezTo>
                      <a:pt x="167" y="108"/>
                      <a:pt x="167" y="108"/>
                      <a:pt x="167" y="108"/>
                    </a:cubicBezTo>
                    <a:cubicBezTo>
                      <a:pt x="187" y="112"/>
                      <a:pt x="187" y="112"/>
                      <a:pt x="187" y="112"/>
                    </a:cubicBezTo>
                    <a:cubicBezTo>
                      <a:pt x="187" y="112"/>
                      <a:pt x="178" y="120"/>
                      <a:pt x="175" y="130"/>
                    </a:cubicBezTo>
                    <a:cubicBezTo>
                      <a:pt x="172" y="140"/>
                      <a:pt x="186" y="141"/>
                      <a:pt x="186" y="141"/>
                    </a:cubicBezTo>
                    <a:cubicBezTo>
                      <a:pt x="186" y="141"/>
                      <a:pt x="185" y="149"/>
                      <a:pt x="184" y="157"/>
                    </a:cubicBezTo>
                    <a:cubicBezTo>
                      <a:pt x="183" y="165"/>
                      <a:pt x="194" y="162"/>
                      <a:pt x="194" y="162"/>
                    </a:cubicBezTo>
                    <a:cubicBezTo>
                      <a:pt x="202" y="172"/>
                      <a:pt x="202" y="172"/>
                      <a:pt x="202" y="172"/>
                    </a:cubicBezTo>
                    <a:cubicBezTo>
                      <a:pt x="216" y="173"/>
                      <a:pt x="216" y="173"/>
                      <a:pt x="216" y="173"/>
                    </a:cubicBezTo>
                    <a:cubicBezTo>
                      <a:pt x="219" y="196"/>
                      <a:pt x="219" y="196"/>
                      <a:pt x="219" y="196"/>
                    </a:cubicBezTo>
                    <a:cubicBezTo>
                      <a:pt x="243" y="195"/>
                      <a:pt x="243" y="195"/>
                      <a:pt x="243" y="195"/>
                    </a:cubicBezTo>
                    <a:cubicBezTo>
                      <a:pt x="243" y="195"/>
                      <a:pt x="255" y="200"/>
                      <a:pt x="256" y="209"/>
                    </a:cubicBezTo>
                    <a:cubicBezTo>
                      <a:pt x="257" y="218"/>
                      <a:pt x="228" y="222"/>
                      <a:pt x="224" y="224"/>
                    </a:cubicBezTo>
                    <a:cubicBezTo>
                      <a:pt x="220" y="226"/>
                      <a:pt x="223" y="240"/>
                      <a:pt x="223" y="244"/>
                    </a:cubicBezTo>
                    <a:cubicBezTo>
                      <a:pt x="223" y="248"/>
                      <a:pt x="235" y="268"/>
                      <a:pt x="235" y="268"/>
                    </a:cubicBezTo>
                    <a:cubicBezTo>
                      <a:pt x="217" y="281"/>
                      <a:pt x="217" y="281"/>
                      <a:pt x="217" y="281"/>
                    </a:cubicBezTo>
                    <a:cubicBezTo>
                      <a:pt x="200" y="305"/>
                      <a:pt x="200" y="305"/>
                      <a:pt x="200" y="305"/>
                    </a:cubicBezTo>
                    <a:cubicBezTo>
                      <a:pt x="211" y="322"/>
                      <a:pt x="211" y="322"/>
                      <a:pt x="211" y="322"/>
                    </a:cubicBezTo>
                    <a:cubicBezTo>
                      <a:pt x="211" y="322"/>
                      <a:pt x="192" y="323"/>
                      <a:pt x="188" y="332"/>
                    </a:cubicBezTo>
                    <a:cubicBezTo>
                      <a:pt x="184" y="341"/>
                      <a:pt x="187" y="359"/>
                      <a:pt x="179" y="372"/>
                    </a:cubicBezTo>
                    <a:cubicBezTo>
                      <a:pt x="171" y="385"/>
                      <a:pt x="155" y="388"/>
                      <a:pt x="151" y="391"/>
                    </a:cubicBezTo>
                    <a:cubicBezTo>
                      <a:pt x="147" y="394"/>
                      <a:pt x="146" y="414"/>
                      <a:pt x="146" y="414"/>
                    </a:cubicBezTo>
                    <a:cubicBezTo>
                      <a:pt x="137" y="419"/>
                      <a:pt x="137" y="419"/>
                      <a:pt x="137" y="419"/>
                    </a:cubicBezTo>
                    <a:cubicBezTo>
                      <a:pt x="137" y="419"/>
                      <a:pt x="136" y="429"/>
                      <a:pt x="129" y="437"/>
                    </a:cubicBezTo>
                    <a:cubicBezTo>
                      <a:pt x="122" y="445"/>
                      <a:pt x="107" y="437"/>
                      <a:pt x="107" y="437"/>
                    </a:cubicBezTo>
                    <a:cubicBezTo>
                      <a:pt x="107" y="437"/>
                      <a:pt x="102" y="445"/>
                      <a:pt x="89" y="447"/>
                    </a:cubicBezTo>
                    <a:cubicBezTo>
                      <a:pt x="76" y="449"/>
                      <a:pt x="84" y="432"/>
                      <a:pt x="70" y="434"/>
                    </a:cubicBezTo>
                    <a:cubicBezTo>
                      <a:pt x="56" y="436"/>
                      <a:pt x="57" y="450"/>
                      <a:pt x="57" y="450"/>
                    </a:cubicBezTo>
                    <a:cubicBezTo>
                      <a:pt x="57" y="450"/>
                      <a:pt x="50" y="462"/>
                      <a:pt x="42" y="469"/>
                    </a:cubicBezTo>
                    <a:cubicBezTo>
                      <a:pt x="34" y="476"/>
                      <a:pt x="33" y="476"/>
                      <a:pt x="33" y="493"/>
                    </a:cubicBezTo>
                    <a:cubicBezTo>
                      <a:pt x="33" y="510"/>
                      <a:pt x="48" y="508"/>
                      <a:pt x="48" y="508"/>
                    </a:cubicBezTo>
                    <a:cubicBezTo>
                      <a:pt x="66" y="506"/>
                      <a:pt x="66" y="506"/>
                      <a:pt x="66" y="506"/>
                    </a:cubicBezTo>
                    <a:cubicBezTo>
                      <a:pt x="67" y="516"/>
                      <a:pt x="67" y="516"/>
                      <a:pt x="67" y="516"/>
                    </a:cubicBezTo>
                    <a:cubicBezTo>
                      <a:pt x="65" y="536"/>
                      <a:pt x="65" y="536"/>
                      <a:pt x="65" y="536"/>
                    </a:cubicBezTo>
                    <a:cubicBezTo>
                      <a:pt x="65" y="536"/>
                      <a:pt x="67" y="544"/>
                      <a:pt x="74" y="551"/>
                    </a:cubicBezTo>
                    <a:cubicBezTo>
                      <a:pt x="81" y="558"/>
                      <a:pt x="97" y="558"/>
                      <a:pt x="97" y="558"/>
                    </a:cubicBezTo>
                    <a:cubicBezTo>
                      <a:pt x="97" y="573"/>
                      <a:pt x="97" y="573"/>
                      <a:pt x="97" y="573"/>
                    </a:cubicBezTo>
                    <a:cubicBezTo>
                      <a:pt x="111" y="601"/>
                      <a:pt x="111" y="601"/>
                      <a:pt x="111" y="601"/>
                    </a:cubicBezTo>
                    <a:cubicBezTo>
                      <a:pt x="111" y="601"/>
                      <a:pt x="122" y="616"/>
                      <a:pt x="120" y="625"/>
                    </a:cubicBezTo>
                    <a:cubicBezTo>
                      <a:pt x="118" y="634"/>
                      <a:pt x="109" y="635"/>
                      <a:pt x="98" y="635"/>
                    </a:cubicBezTo>
                    <a:cubicBezTo>
                      <a:pt x="87" y="635"/>
                      <a:pt x="97" y="624"/>
                      <a:pt x="86" y="626"/>
                    </a:cubicBezTo>
                    <a:cubicBezTo>
                      <a:pt x="75" y="628"/>
                      <a:pt x="77" y="638"/>
                      <a:pt x="63" y="638"/>
                    </a:cubicBezTo>
                    <a:cubicBezTo>
                      <a:pt x="49" y="638"/>
                      <a:pt x="52" y="630"/>
                      <a:pt x="52" y="630"/>
                    </a:cubicBezTo>
                    <a:cubicBezTo>
                      <a:pt x="35" y="636"/>
                      <a:pt x="35" y="636"/>
                      <a:pt x="35" y="636"/>
                    </a:cubicBezTo>
                    <a:cubicBezTo>
                      <a:pt x="35" y="636"/>
                      <a:pt x="26" y="629"/>
                      <a:pt x="15" y="630"/>
                    </a:cubicBezTo>
                    <a:cubicBezTo>
                      <a:pt x="4" y="631"/>
                      <a:pt x="13" y="647"/>
                      <a:pt x="13" y="647"/>
                    </a:cubicBezTo>
                    <a:cubicBezTo>
                      <a:pt x="0" y="652"/>
                      <a:pt x="0" y="652"/>
                      <a:pt x="0" y="652"/>
                    </a:cubicBezTo>
                    <a:cubicBezTo>
                      <a:pt x="11" y="653"/>
                      <a:pt x="23" y="653"/>
                      <a:pt x="23" y="653"/>
                    </a:cubicBezTo>
                    <a:cubicBezTo>
                      <a:pt x="23" y="653"/>
                      <a:pt x="13" y="677"/>
                      <a:pt x="26" y="686"/>
                    </a:cubicBezTo>
                    <a:cubicBezTo>
                      <a:pt x="38" y="696"/>
                      <a:pt x="71" y="699"/>
                      <a:pt x="78" y="697"/>
                    </a:cubicBezTo>
                    <a:cubicBezTo>
                      <a:pt x="84" y="695"/>
                      <a:pt x="108" y="678"/>
                      <a:pt x="108" y="678"/>
                    </a:cubicBezTo>
                    <a:cubicBezTo>
                      <a:pt x="108" y="678"/>
                      <a:pt x="118" y="690"/>
                      <a:pt x="106" y="701"/>
                    </a:cubicBezTo>
                    <a:cubicBezTo>
                      <a:pt x="94" y="712"/>
                      <a:pt x="70" y="719"/>
                      <a:pt x="70" y="719"/>
                    </a:cubicBezTo>
                    <a:cubicBezTo>
                      <a:pt x="70" y="719"/>
                      <a:pt x="32" y="724"/>
                      <a:pt x="30" y="735"/>
                    </a:cubicBezTo>
                    <a:cubicBezTo>
                      <a:pt x="28" y="746"/>
                      <a:pt x="58" y="770"/>
                      <a:pt x="70" y="779"/>
                    </a:cubicBezTo>
                    <a:cubicBezTo>
                      <a:pt x="83" y="788"/>
                      <a:pt x="106" y="816"/>
                      <a:pt x="136" y="818"/>
                    </a:cubicBezTo>
                    <a:cubicBezTo>
                      <a:pt x="167" y="821"/>
                      <a:pt x="205" y="794"/>
                      <a:pt x="201" y="775"/>
                    </a:cubicBezTo>
                    <a:cubicBezTo>
                      <a:pt x="197" y="757"/>
                      <a:pt x="207" y="742"/>
                      <a:pt x="217" y="733"/>
                    </a:cubicBezTo>
                    <a:cubicBezTo>
                      <a:pt x="226" y="723"/>
                      <a:pt x="248" y="718"/>
                      <a:pt x="238" y="735"/>
                    </a:cubicBezTo>
                    <a:cubicBezTo>
                      <a:pt x="229" y="752"/>
                      <a:pt x="206" y="767"/>
                      <a:pt x="213" y="781"/>
                    </a:cubicBezTo>
                    <a:cubicBezTo>
                      <a:pt x="220" y="795"/>
                      <a:pt x="238" y="793"/>
                      <a:pt x="238" y="808"/>
                    </a:cubicBezTo>
                    <a:cubicBezTo>
                      <a:pt x="237" y="822"/>
                      <a:pt x="233" y="838"/>
                      <a:pt x="227" y="861"/>
                    </a:cubicBezTo>
                    <a:cubicBezTo>
                      <a:pt x="220" y="885"/>
                      <a:pt x="220" y="907"/>
                      <a:pt x="227" y="936"/>
                    </a:cubicBezTo>
                    <a:cubicBezTo>
                      <a:pt x="235" y="964"/>
                      <a:pt x="247" y="1014"/>
                      <a:pt x="258" y="1029"/>
                    </a:cubicBezTo>
                    <a:cubicBezTo>
                      <a:pt x="269" y="1045"/>
                      <a:pt x="272" y="1039"/>
                      <a:pt x="267" y="1062"/>
                    </a:cubicBezTo>
                    <a:cubicBezTo>
                      <a:pt x="262" y="1085"/>
                      <a:pt x="299" y="1092"/>
                      <a:pt x="299" y="1092"/>
                    </a:cubicBezTo>
                    <a:cubicBezTo>
                      <a:pt x="299" y="1092"/>
                      <a:pt x="304" y="1124"/>
                      <a:pt x="312" y="1135"/>
                    </a:cubicBezTo>
                    <a:cubicBezTo>
                      <a:pt x="321" y="1147"/>
                      <a:pt x="339" y="1156"/>
                      <a:pt x="339" y="1156"/>
                    </a:cubicBezTo>
                    <a:cubicBezTo>
                      <a:pt x="339" y="1156"/>
                      <a:pt x="344" y="1222"/>
                      <a:pt x="354" y="1252"/>
                    </a:cubicBezTo>
                    <a:cubicBezTo>
                      <a:pt x="365" y="1282"/>
                      <a:pt x="402" y="1323"/>
                      <a:pt x="407" y="1335"/>
                    </a:cubicBezTo>
                    <a:cubicBezTo>
                      <a:pt x="412" y="1348"/>
                      <a:pt x="414" y="1374"/>
                      <a:pt x="413" y="1386"/>
                    </a:cubicBezTo>
                    <a:cubicBezTo>
                      <a:pt x="411" y="1398"/>
                      <a:pt x="479" y="1502"/>
                      <a:pt x="479" y="1502"/>
                    </a:cubicBezTo>
                    <a:cubicBezTo>
                      <a:pt x="479" y="1502"/>
                      <a:pt x="512" y="1493"/>
                      <a:pt x="518" y="1484"/>
                    </a:cubicBezTo>
                    <a:cubicBezTo>
                      <a:pt x="523" y="1474"/>
                      <a:pt x="515" y="1452"/>
                      <a:pt x="526" y="1445"/>
                    </a:cubicBezTo>
                    <a:cubicBezTo>
                      <a:pt x="536" y="1438"/>
                      <a:pt x="540" y="1446"/>
                      <a:pt x="550" y="1443"/>
                    </a:cubicBezTo>
                    <a:cubicBezTo>
                      <a:pt x="561" y="1440"/>
                      <a:pt x="578" y="1427"/>
                      <a:pt x="578" y="1427"/>
                    </a:cubicBezTo>
                    <a:cubicBezTo>
                      <a:pt x="578" y="1427"/>
                      <a:pt x="563" y="1431"/>
                      <a:pt x="566" y="1414"/>
                    </a:cubicBezTo>
                    <a:cubicBezTo>
                      <a:pt x="568" y="1397"/>
                      <a:pt x="575" y="1394"/>
                      <a:pt x="587" y="1388"/>
                    </a:cubicBezTo>
                    <a:cubicBezTo>
                      <a:pt x="599" y="1382"/>
                      <a:pt x="613" y="1379"/>
                      <a:pt x="613" y="1371"/>
                    </a:cubicBezTo>
                    <a:cubicBezTo>
                      <a:pt x="614" y="1362"/>
                      <a:pt x="601" y="1330"/>
                      <a:pt x="601" y="1311"/>
                    </a:cubicBezTo>
                    <a:cubicBezTo>
                      <a:pt x="600" y="1293"/>
                      <a:pt x="599" y="1264"/>
                      <a:pt x="605" y="1261"/>
                    </a:cubicBezTo>
                    <a:cubicBezTo>
                      <a:pt x="612" y="1257"/>
                      <a:pt x="609" y="1249"/>
                      <a:pt x="610" y="1217"/>
                    </a:cubicBezTo>
                    <a:cubicBezTo>
                      <a:pt x="612" y="1185"/>
                      <a:pt x="592" y="1185"/>
                      <a:pt x="590" y="1172"/>
                    </a:cubicBezTo>
                    <a:cubicBezTo>
                      <a:pt x="588" y="1160"/>
                      <a:pt x="598" y="1154"/>
                      <a:pt x="599" y="1142"/>
                    </a:cubicBezTo>
                    <a:cubicBezTo>
                      <a:pt x="601" y="1130"/>
                      <a:pt x="594" y="1123"/>
                      <a:pt x="594" y="1107"/>
                    </a:cubicBezTo>
                    <a:cubicBezTo>
                      <a:pt x="595" y="1091"/>
                      <a:pt x="631" y="1089"/>
                      <a:pt x="631" y="1082"/>
                    </a:cubicBezTo>
                    <a:cubicBezTo>
                      <a:pt x="631" y="1075"/>
                      <a:pt x="631" y="1059"/>
                      <a:pt x="638" y="1054"/>
                    </a:cubicBezTo>
                    <a:cubicBezTo>
                      <a:pt x="646" y="1049"/>
                      <a:pt x="660" y="1050"/>
                      <a:pt x="660" y="1050"/>
                    </a:cubicBezTo>
                    <a:cubicBezTo>
                      <a:pt x="663" y="1044"/>
                      <a:pt x="663" y="1044"/>
                      <a:pt x="663" y="1044"/>
                    </a:cubicBezTo>
                    <a:cubicBezTo>
                      <a:pt x="663" y="1044"/>
                      <a:pt x="686" y="1055"/>
                      <a:pt x="688" y="1044"/>
                    </a:cubicBezTo>
                    <a:cubicBezTo>
                      <a:pt x="690" y="1033"/>
                      <a:pt x="709" y="998"/>
                      <a:pt x="715" y="988"/>
                    </a:cubicBezTo>
                    <a:cubicBezTo>
                      <a:pt x="722" y="979"/>
                      <a:pt x="744" y="980"/>
                      <a:pt x="751" y="966"/>
                    </a:cubicBezTo>
                    <a:cubicBezTo>
                      <a:pt x="758" y="953"/>
                      <a:pt x="769" y="925"/>
                      <a:pt x="779" y="916"/>
                    </a:cubicBezTo>
                    <a:cubicBezTo>
                      <a:pt x="788" y="906"/>
                      <a:pt x="827" y="886"/>
                      <a:pt x="827" y="886"/>
                    </a:cubicBezTo>
                    <a:cubicBezTo>
                      <a:pt x="820" y="866"/>
                      <a:pt x="820" y="866"/>
                      <a:pt x="820" y="866"/>
                    </a:cubicBezTo>
                    <a:cubicBezTo>
                      <a:pt x="826" y="861"/>
                      <a:pt x="826" y="861"/>
                      <a:pt x="826" y="861"/>
                    </a:cubicBezTo>
                    <a:cubicBezTo>
                      <a:pt x="839" y="880"/>
                      <a:pt x="839" y="880"/>
                      <a:pt x="839" y="880"/>
                    </a:cubicBezTo>
                    <a:cubicBezTo>
                      <a:pt x="880" y="841"/>
                      <a:pt x="880" y="841"/>
                      <a:pt x="880" y="841"/>
                    </a:cubicBezTo>
                    <a:cubicBezTo>
                      <a:pt x="887" y="823"/>
                      <a:pt x="887" y="823"/>
                      <a:pt x="887" y="823"/>
                    </a:cubicBezTo>
                    <a:cubicBezTo>
                      <a:pt x="887" y="823"/>
                      <a:pt x="873" y="806"/>
                      <a:pt x="873" y="795"/>
                    </a:cubicBezTo>
                    <a:cubicBezTo>
                      <a:pt x="874" y="784"/>
                      <a:pt x="897" y="788"/>
                      <a:pt x="909" y="773"/>
                    </a:cubicBezTo>
                    <a:cubicBezTo>
                      <a:pt x="921" y="757"/>
                      <a:pt x="917" y="744"/>
                      <a:pt x="917" y="744"/>
                    </a:cubicBezTo>
                    <a:cubicBezTo>
                      <a:pt x="928" y="749"/>
                      <a:pt x="928" y="749"/>
                      <a:pt x="928" y="749"/>
                    </a:cubicBezTo>
                    <a:cubicBezTo>
                      <a:pt x="934" y="767"/>
                      <a:pt x="934" y="767"/>
                      <a:pt x="934" y="767"/>
                    </a:cubicBezTo>
                    <a:cubicBezTo>
                      <a:pt x="942" y="744"/>
                      <a:pt x="942" y="744"/>
                      <a:pt x="942" y="744"/>
                    </a:cubicBezTo>
                    <a:cubicBezTo>
                      <a:pt x="942" y="744"/>
                      <a:pt x="950" y="786"/>
                      <a:pt x="957" y="789"/>
                    </a:cubicBezTo>
                    <a:cubicBezTo>
                      <a:pt x="965" y="791"/>
                      <a:pt x="968" y="763"/>
                      <a:pt x="968" y="763"/>
                    </a:cubicBezTo>
                    <a:cubicBezTo>
                      <a:pt x="970" y="745"/>
                      <a:pt x="970" y="745"/>
                      <a:pt x="970" y="745"/>
                    </a:cubicBezTo>
                    <a:cubicBezTo>
                      <a:pt x="958" y="717"/>
                      <a:pt x="958" y="717"/>
                      <a:pt x="958" y="717"/>
                    </a:cubicBezTo>
                    <a:cubicBezTo>
                      <a:pt x="959" y="697"/>
                      <a:pt x="959" y="697"/>
                      <a:pt x="959" y="697"/>
                    </a:cubicBezTo>
                    <a:cubicBezTo>
                      <a:pt x="939" y="681"/>
                      <a:pt x="939" y="681"/>
                      <a:pt x="939" y="681"/>
                    </a:cubicBezTo>
                    <a:cubicBezTo>
                      <a:pt x="930" y="661"/>
                      <a:pt x="930" y="661"/>
                      <a:pt x="930" y="661"/>
                    </a:cubicBezTo>
                    <a:cubicBezTo>
                      <a:pt x="930" y="661"/>
                      <a:pt x="939" y="653"/>
                      <a:pt x="942" y="637"/>
                    </a:cubicBezTo>
                    <a:cubicBezTo>
                      <a:pt x="945" y="621"/>
                      <a:pt x="918" y="627"/>
                      <a:pt x="908" y="617"/>
                    </a:cubicBezTo>
                    <a:cubicBezTo>
                      <a:pt x="898" y="607"/>
                      <a:pt x="917" y="604"/>
                      <a:pt x="917" y="604"/>
                    </a:cubicBezTo>
                    <a:cubicBezTo>
                      <a:pt x="917" y="585"/>
                      <a:pt x="917" y="585"/>
                      <a:pt x="917" y="585"/>
                    </a:cubicBezTo>
                    <a:cubicBezTo>
                      <a:pt x="939" y="584"/>
                      <a:pt x="939" y="584"/>
                      <a:pt x="939" y="584"/>
                    </a:cubicBezTo>
                    <a:cubicBezTo>
                      <a:pt x="938" y="576"/>
                      <a:pt x="938" y="576"/>
                      <a:pt x="938" y="576"/>
                    </a:cubicBezTo>
                    <a:cubicBezTo>
                      <a:pt x="921" y="565"/>
                      <a:pt x="921" y="565"/>
                      <a:pt x="921" y="565"/>
                    </a:cubicBezTo>
                    <a:cubicBezTo>
                      <a:pt x="921" y="565"/>
                      <a:pt x="899" y="557"/>
                      <a:pt x="897" y="546"/>
                    </a:cubicBezTo>
                    <a:cubicBezTo>
                      <a:pt x="895" y="535"/>
                      <a:pt x="906" y="523"/>
                      <a:pt x="906" y="523"/>
                    </a:cubicBezTo>
                    <a:cubicBezTo>
                      <a:pt x="901" y="511"/>
                      <a:pt x="901" y="511"/>
                      <a:pt x="901" y="511"/>
                    </a:cubicBezTo>
                    <a:cubicBezTo>
                      <a:pt x="912" y="514"/>
                      <a:pt x="912" y="514"/>
                      <a:pt x="912" y="514"/>
                    </a:cubicBezTo>
                    <a:cubicBezTo>
                      <a:pt x="928" y="522"/>
                      <a:pt x="928" y="522"/>
                      <a:pt x="928" y="522"/>
                    </a:cubicBezTo>
                    <a:cubicBezTo>
                      <a:pt x="925" y="515"/>
                      <a:pt x="925" y="515"/>
                      <a:pt x="925" y="515"/>
                    </a:cubicBezTo>
                    <a:cubicBezTo>
                      <a:pt x="936" y="514"/>
                      <a:pt x="936" y="514"/>
                      <a:pt x="936" y="514"/>
                    </a:cubicBezTo>
                    <a:cubicBezTo>
                      <a:pt x="936" y="514"/>
                      <a:pt x="939" y="526"/>
                      <a:pt x="945" y="532"/>
                    </a:cubicBezTo>
                    <a:cubicBezTo>
                      <a:pt x="951" y="538"/>
                      <a:pt x="961" y="540"/>
                      <a:pt x="961" y="540"/>
                    </a:cubicBezTo>
                    <a:cubicBezTo>
                      <a:pt x="962" y="528"/>
                      <a:pt x="962" y="528"/>
                      <a:pt x="962" y="528"/>
                    </a:cubicBezTo>
                    <a:cubicBezTo>
                      <a:pt x="962" y="528"/>
                      <a:pt x="968" y="531"/>
                      <a:pt x="972" y="534"/>
                    </a:cubicBezTo>
                    <a:cubicBezTo>
                      <a:pt x="976" y="537"/>
                      <a:pt x="976" y="555"/>
                      <a:pt x="976" y="555"/>
                    </a:cubicBezTo>
                    <a:cubicBezTo>
                      <a:pt x="980" y="557"/>
                      <a:pt x="980" y="557"/>
                      <a:pt x="980" y="557"/>
                    </a:cubicBezTo>
                    <a:cubicBezTo>
                      <a:pt x="980" y="557"/>
                      <a:pt x="981" y="577"/>
                      <a:pt x="981" y="580"/>
                    </a:cubicBezTo>
                    <a:cubicBezTo>
                      <a:pt x="981" y="583"/>
                      <a:pt x="998" y="586"/>
                      <a:pt x="1008" y="586"/>
                    </a:cubicBezTo>
                    <a:cubicBezTo>
                      <a:pt x="1018" y="586"/>
                      <a:pt x="1049" y="590"/>
                      <a:pt x="1049" y="590"/>
                    </a:cubicBezTo>
                    <a:cubicBezTo>
                      <a:pt x="1079" y="579"/>
                      <a:pt x="1079" y="579"/>
                      <a:pt x="1079" y="579"/>
                    </a:cubicBezTo>
                    <a:cubicBezTo>
                      <a:pt x="1079" y="579"/>
                      <a:pt x="1101" y="587"/>
                      <a:pt x="1101" y="597"/>
                    </a:cubicBezTo>
                    <a:cubicBezTo>
                      <a:pt x="1101" y="607"/>
                      <a:pt x="1091" y="603"/>
                      <a:pt x="1091" y="603"/>
                    </a:cubicBezTo>
                    <a:cubicBezTo>
                      <a:pt x="1091" y="603"/>
                      <a:pt x="1091" y="612"/>
                      <a:pt x="1088" y="626"/>
                    </a:cubicBezTo>
                    <a:cubicBezTo>
                      <a:pt x="1085" y="640"/>
                      <a:pt x="1071" y="638"/>
                      <a:pt x="1063" y="641"/>
                    </a:cubicBezTo>
                    <a:cubicBezTo>
                      <a:pt x="1055" y="644"/>
                      <a:pt x="1053" y="654"/>
                      <a:pt x="1053" y="670"/>
                    </a:cubicBezTo>
                    <a:cubicBezTo>
                      <a:pt x="1053" y="686"/>
                      <a:pt x="1073" y="689"/>
                      <a:pt x="1073" y="689"/>
                    </a:cubicBezTo>
                    <a:cubicBezTo>
                      <a:pt x="1082" y="704"/>
                      <a:pt x="1082" y="704"/>
                      <a:pt x="1082" y="704"/>
                    </a:cubicBezTo>
                    <a:cubicBezTo>
                      <a:pt x="1089" y="681"/>
                      <a:pt x="1089" y="681"/>
                      <a:pt x="1089" y="681"/>
                    </a:cubicBezTo>
                    <a:cubicBezTo>
                      <a:pt x="1089" y="681"/>
                      <a:pt x="1081" y="660"/>
                      <a:pt x="1099" y="664"/>
                    </a:cubicBezTo>
                    <a:cubicBezTo>
                      <a:pt x="1117" y="668"/>
                      <a:pt x="1111" y="687"/>
                      <a:pt x="1115" y="698"/>
                    </a:cubicBezTo>
                    <a:cubicBezTo>
                      <a:pt x="1119" y="709"/>
                      <a:pt x="1135" y="748"/>
                      <a:pt x="1135" y="748"/>
                    </a:cubicBezTo>
                    <a:cubicBezTo>
                      <a:pt x="1149" y="760"/>
                      <a:pt x="1149" y="760"/>
                      <a:pt x="1149" y="760"/>
                    </a:cubicBezTo>
                    <a:cubicBezTo>
                      <a:pt x="1149" y="760"/>
                      <a:pt x="1148" y="752"/>
                      <a:pt x="1148" y="746"/>
                    </a:cubicBezTo>
                    <a:cubicBezTo>
                      <a:pt x="1148" y="740"/>
                      <a:pt x="1152" y="752"/>
                      <a:pt x="1161" y="750"/>
                    </a:cubicBezTo>
                    <a:cubicBezTo>
                      <a:pt x="1170" y="748"/>
                      <a:pt x="1160" y="736"/>
                      <a:pt x="1156" y="732"/>
                    </a:cubicBezTo>
                    <a:cubicBezTo>
                      <a:pt x="1152" y="728"/>
                      <a:pt x="1152" y="714"/>
                      <a:pt x="1149" y="705"/>
                    </a:cubicBezTo>
                    <a:cubicBezTo>
                      <a:pt x="1146" y="696"/>
                      <a:pt x="1163" y="694"/>
                      <a:pt x="1163" y="694"/>
                    </a:cubicBezTo>
                    <a:cubicBezTo>
                      <a:pt x="1161" y="661"/>
                      <a:pt x="1161" y="661"/>
                      <a:pt x="1161" y="661"/>
                    </a:cubicBezTo>
                    <a:cubicBezTo>
                      <a:pt x="1161" y="661"/>
                      <a:pt x="1147" y="650"/>
                      <a:pt x="1143" y="648"/>
                    </a:cubicBezTo>
                    <a:cubicBezTo>
                      <a:pt x="1139" y="646"/>
                      <a:pt x="1164" y="647"/>
                      <a:pt x="1168" y="648"/>
                    </a:cubicBezTo>
                    <a:cubicBezTo>
                      <a:pt x="1172" y="649"/>
                      <a:pt x="1197" y="653"/>
                      <a:pt x="1197" y="653"/>
                    </a:cubicBezTo>
                    <a:cubicBezTo>
                      <a:pt x="1197" y="629"/>
                      <a:pt x="1197" y="629"/>
                      <a:pt x="1197" y="629"/>
                    </a:cubicBezTo>
                    <a:cubicBezTo>
                      <a:pt x="1209" y="594"/>
                      <a:pt x="1209" y="594"/>
                      <a:pt x="1209" y="594"/>
                    </a:cubicBezTo>
                    <a:cubicBezTo>
                      <a:pt x="1209" y="594"/>
                      <a:pt x="1199" y="586"/>
                      <a:pt x="1199" y="576"/>
                    </a:cubicBezTo>
                    <a:cubicBezTo>
                      <a:pt x="1199" y="566"/>
                      <a:pt x="1213" y="562"/>
                      <a:pt x="1213" y="562"/>
                    </a:cubicBezTo>
                    <a:cubicBezTo>
                      <a:pt x="1225" y="541"/>
                      <a:pt x="1225" y="541"/>
                      <a:pt x="1225" y="541"/>
                    </a:cubicBezTo>
                    <a:cubicBezTo>
                      <a:pt x="1225" y="541"/>
                      <a:pt x="1219" y="530"/>
                      <a:pt x="1218" y="525"/>
                    </a:cubicBezTo>
                    <a:cubicBezTo>
                      <a:pt x="1217" y="520"/>
                      <a:pt x="1215" y="506"/>
                      <a:pt x="1215" y="506"/>
                    </a:cubicBezTo>
                    <a:cubicBezTo>
                      <a:pt x="1215" y="506"/>
                      <a:pt x="1226" y="501"/>
                      <a:pt x="1238" y="497"/>
                    </a:cubicBezTo>
                    <a:cubicBezTo>
                      <a:pt x="1250" y="493"/>
                      <a:pt x="1245" y="478"/>
                      <a:pt x="1253" y="476"/>
                    </a:cubicBezTo>
                    <a:cubicBezTo>
                      <a:pt x="1261" y="474"/>
                      <a:pt x="1276" y="473"/>
                      <a:pt x="1276" y="473"/>
                    </a:cubicBezTo>
                    <a:cubicBezTo>
                      <a:pt x="1276" y="473"/>
                      <a:pt x="1299" y="481"/>
                      <a:pt x="1301" y="477"/>
                    </a:cubicBezTo>
                    <a:cubicBezTo>
                      <a:pt x="1303" y="473"/>
                      <a:pt x="1280" y="463"/>
                      <a:pt x="1280" y="454"/>
                    </a:cubicBezTo>
                    <a:close/>
                  </a:path>
                </a:pathLst>
              </a:custGeom>
              <a:solidFill>
                <a:srgbClr val="A5A5A5"/>
              </a:solidFill>
              <a:ln w="3175" cap="flat" cmpd="sng">
                <a:solidFill>
                  <a:srgbClr val="005A9E"/>
                </a:solidFill>
                <a:prstDash val="solid"/>
                <a:miter lim="800000"/>
                <a:headEnd type="none" w="med" len="med"/>
                <a:tailEnd type="none" w="med" len="med"/>
              </a:ln>
              <a:effectLst/>
              <a:extLst/>
            </p:spPr>
            <p:txBody>
              <a:bodyPr/>
              <a:lstStyle/>
              <a:p>
                <a:endParaRPr lang="de-DE" sz="1350" dirty="0"/>
              </a:p>
            </p:txBody>
          </p:sp>
          <p:sp>
            <p:nvSpPr>
              <p:cNvPr id="173" name="Freeform 280"/>
              <p:cNvSpPr>
                <a:spLocks/>
              </p:cNvSpPr>
              <p:nvPr/>
            </p:nvSpPr>
            <p:spPr bwMode="gray">
              <a:xfrm>
                <a:off x="9829426" y="1359784"/>
                <a:ext cx="51470" cy="65979"/>
              </a:xfrm>
              <a:custGeom>
                <a:avLst/>
                <a:gdLst>
                  <a:gd name="T0" fmla="*/ 126 w 140"/>
                  <a:gd name="T1" fmla="*/ 122 h 179"/>
                  <a:gd name="T2" fmla="*/ 126 w 140"/>
                  <a:gd name="T3" fmla="*/ 108 h 179"/>
                  <a:gd name="T4" fmla="*/ 140 w 140"/>
                  <a:gd name="T5" fmla="*/ 105 h 179"/>
                  <a:gd name="T6" fmla="*/ 138 w 140"/>
                  <a:gd name="T7" fmla="*/ 88 h 179"/>
                  <a:gd name="T8" fmla="*/ 119 w 140"/>
                  <a:gd name="T9" fmla="*/ 99 h 179"/>
                  <a:gd name="T10" fmla="*/ 120 w 140"/>
                  <a:gd name="T11" fmla="*/ 86 h 179"/>
                  <a:gd name="T12" fmla="*/ 131 w 140"/>
                  <a:gd name="T13" fmla="*/ 70 h 179"/>
                  <a:gd name="T14" fmla="*/ 120 w 140"/>
                  <a:gd name="T15" fmla="*/ 50 h 179"/>
                  <a:gd name="T16" fmla="*/ 123 w 140"/>
                  <a:gd name="T17" fmla="*/ 41 h 179"/>
                  <a:gd name="T18" fmla="*/ 95 w 140"/>
                  <a:gd name="T19" fmla="*/ 0 h 179"/>
                  <a:gd name="T20" fmla="*/ 69 w 140"/>
                  <a:gd name="T21" fmla="*/ 0 h 179"/>
                  <a:gd name="T22" fmla="*/ 65 w 140"/>
                  <a:gd name="T23" fmla="*/ 12 h 179"/>
                  <a:gd name="T24" fmla="*/ 40 w 140"/>
                  <a:gd name="T25" fmla="*/ 12 h 179"/>
                  <a:gd name="T26" fmla="*/ 9 w 140"/>
                  <a:gd name="T27" fmla="*/ 54 h 179"/>
                  <a:gd name="T28" fmla="*/ 0 w 140"/>
                  <a:gd name="T29" fmla="*/ 59 h 179"/>
                  <a:gd name="T30" fmla="*/ 9 w 140"/>
                  <a:gd name="T31" fmla="*/ 66 h 179"/>
                  <a:gd name="T32" fmla="*/ 1 w 140"/>
                  <a:gd name="T33" fmla="*/ 84 h 179"/>
                  <a:gd name="T34" fmla="*/ 16 w 140"/>
                  <a:gd name="T35" fmla="*/ 103 h 179"/>
                  <a:gd name="T36" fmla="*/ 15 w 140"/>
                  <a:gd name="T37" fmla="*/ 121 h 179"/>
                  <a:gd name="T38" fmla="*/ 29 w 140"/>
                  <a:gd name="T39" fmla="*/ 132 h 179"/>
                  <a:gd name="T40" fmla="*/ 37 w 140"/>
                  <a:gd name="T41" fmla="*/ 148 h 179"/>
                  <a:gd name="T42" fmla="*/ 65 w 140"/>
                  <a:gd name="T43" fmla="*/ 157 h 179"/>
                  <a:gd name="T44" fmla="*/ 85 w 140"/>
                  <a:gd name="T45" fmla="*/ 179 h 179"/>
                  <a:gd name="T46" fmla="*/ 87 w 140"/>
                  <a:gd name="T47" fmla="*/ 156 h 179"/>
                  <a:gd name="T48" fmla="*/ 126 w 140"/>
                  <a:gd name="T49" fmla="*/ 12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0" h="179">
                    <a:moveTo>
                      <a:pt x="126" y="122"/>
                    </a:moveTo>
                    <a:cubicBezTo>
                      <a:pt x="130" y="112"/>
                      <a:pt x="126" y="108"/>
                      <a:pt x="126" y="108"/>
                    </a:cubicBezTo>
                    <a:cubicBezTo>
                      <a:pt x="140" y="105"/>
                      <a:pt x="140" y="105"/>
                      <a:pt x="140" y="105"/>
                    </a:cubicBezTo>
                    <a:cubicBezTo>
                      <a:pt x="138" y="88"/>
                      <a:pt x="138" y="88"/>
                      <a:pt x="138" y="88"/>
                    </a:cubicBezTo>
                    <a:cubicBezTo>
                      <a:pt x="119" y="99"/>
                      <a:pt x="119" y="99"/>
                      <a:pt x="119" y="99"/>
                    </a:cubicBezTo>
                    <a:cubicBezTo>
                      <a:pt x="120" y="86"/>
                      <a:pt x="120" y="86"/>
                      <a:pt x="120" y="86"/>
                    </a:cubicBezTo>
                    <a:cubicBezTo>
                      <a:pt x="120" y="86"/>
                      <a:pt x="131" y="78"/>
                      <a:pt x="131" y="70"/>
                    </a:cubicBezTo>
                    <a:cubicBezTo>
                      <a:pt x="131" y="62"/>
                      <a:pt x="120" y="50"/>
                      <a:pt x="120" y="50"/>
                    </a:cubicBezTo>
                    <a:cubicBezTo>
                      <a:pt x="123" y="41"/>
                      <a:pt x="123" y="41"/>
                      <a:pt x="123" y="41"/>
                    </a:cubicBezTo>
                    <a:cubicBezTo>
                      <a:pt x="95" y="0"/>
                      <a:pt x="95" y="0"/>
                      <a:pt x="95" y="0"/>
                    </a:cubicBezTo>
                    <a:cubicBezTo>
                      <a:pt x="69" y="0"/>
                      <a:pt x="69" y="0"/>
                      <a:pt x="69" y="0"/>
                    </a:cubicBezTo>
                    <a:cubicBezTo>
                      <a:pt x="65" y="12"/>
                      <a:pt x="65" y="12"/>
                      <a:pt x="65" y="12"/>
                    </a:cubicBezTo>
                    <a:cubicBezTo>
                      <a:pt x="40" y="12"/>
                      <a:pt x="40" y="12"/>
                      <a:pt x="40" y="12"/>
                    </a:cubicBezTo>
                    <a:cubicBezTo>
                      <a:pt x="40" y="12"/>
                      <a:pt x="21" y="54"/>
                      <a:pt x="9" y="54"/>
                    </a:cubicBezTo>
                    <a:cubicBezTo>
                      <a:pt x="0" y="59"/>
                      <a:pt x="0" y="59"/>
                      <a:pt x="0" y="59"/>
                    </a:cubicBezTo>
                    <a:cubicBezTo>
                      <a:pt x="9" y="66"/>
                      <a:pt x="9" y="66"/>
                      <a:pt x="9" y="66"/>
                    </a:cubicBezTo>
                    <a:cubicBezTo>
                      <a:pt x="9" y="66"/>
                      <a:pt x="1" y="75"/>
                      <a:pt x="1" y="84"/>
                    </a:cubicBezTo>
                    <a:cubicBezTo>
                      <a:pt x="1" y="93"/>
                      <a:pt x="16" y="103"/>
                      <a:pt x="16" y="103"/>
                    </a:cubicBezTo>
                    <a:cubicBezTo>
                      <a:pt x="15" y="121"/>
                      <a:pt x="15" y="121"/>
                      <a:pt x="15" y="121"/>
                    </a:cubicBezTo>
                    <a:cubicBezTo>
                      <a:pt x="29" y="132"/>
                      <a:pt x="29" y="132"/>
                      <a:pt x="29" y="132"/>
                    </a:cubicBezTo>
                    <a:cubicBezTo>
                      <a:pt x="29" y="132"/>
                      <a:pt x="28" y="139"/>
                      <a:pt x="37" y="148"/>
                    </a:cubicBezTo>
                    <a:cubicBezTo>
                      <a:pt x="46" y="157"/>
                      <a:pt x="65" y="157"/>
                      <a:pt x="65" y="157"/>
                    </a:cubicBezTo>
                    <a:cubicBezTo>
                      <a:pt x="85" y="179"/>
                      <a:pt x="85" y="179"/>
                      <a:pt x="85" y="179"/>
                    </a:cubicBezTo>
                    <a:cubicBezTo>
                      <a:pt x="86" y="171"/>
                      <a:pt x="86" y="160"/>
                      <a:pt x="87" y="156"/>
                    </a:cubicBezTo>
                    <a:cubicBezTo>
                      <a:pt x="88" y="149"/>
                      <a:pt x="122" y="132"/>
                      <a:pt x="126" y="122"/>
                    </a:cubicBezTo>
                    <a:close/>
                  </a:path>
                </a:pathLst>
              </a:custGeom>
              <a:solidFill>
                <a:schemeClr val="accent3">
                  <a:lumMod val="20000"/>
                  <a:lumOff val="80000"/>
                </a:schemeClr>
              </a:solidFill>
              <a:ln w="3175" cap="flat" cmpd="sng">
                <a:solidFill>
                  <a:srgbClr val="005A9E"/>
                </a:solidFill>
                <a:prstDash val="solid"/>
                <a:miter lim="800000"/>
                <a:headEnd type="none" w="med" len="med"/>
                <a:tailEnd type="none" w="med" len="med"/>
              </a:ln>
              <a:effectLst/>
              <a:extLst/>
            </p:spPr>
            <p:txBody>
              <a:bodyPr/>
              <a:lstStyle/>
              <a:p>
                <a:endParaRPr lang="de-DE" sz="1350" dirty="0"/>
              </a:p>
            </p:txBody>
          </p:sp>
          <p:sp>
            <p:nvSpPr>
              <p:cNvPr id="174" name="Freeform 219"/>
              <p:cNvSpPr>
                <a:spLocks/>
              </p:cNvSpPr>
              <p:nvPr/>
            </p:nvSpPr>
            <p:spPr bwMode="gray">
              <a:xfrm>
                <a:off x="11557876" y="1034101"/>
                <a:ext cx="91087" cy="104662"/>
              </a:xfrm>
              <a:custGeom>
                <a:avLst/>
                <a:gdLst>
                  <a:gd name="T0" fmla="*/ 90 w 247"/>
                  <a:gd name="T1" fmla="*/ 275 h 284"/>
                  <a:gd name="T2" fmla="*/ 92 w 247"/>
                  <a:gd name="T3" fmla="*/ 236 h 284"/>
                  <a:gd name="T4" fmla="*/ 142 w 247"/>
                  <a:gd name="T5" fmla="*/ 250 h 284"/>
                  <a:gd name="T6" fmla="*/ 143 w 247"/>
                  <a:gd name="T7" fmla="*/ 227 h 284"/>
                  <a:gd name="T8" fmla="*/ 182 w 247"/>
                  <a:gd name="T9" fmla="*/ 240 h 284"/>
                  <a:gd name="T10" fmla="*/ 190 w 247"/>
                  <a:gd name="T11" fmla="*/ 223 h 284"/>
                  <a:gd name="T12" fmla="*/ 182 w 247"/>
                  <a:gd name="T13" fmla="*/ 202 h 284"/>
                  <a:gd name="T14" fmla="*/ 213 w 247"/>
                  <a:gd name="T15" fmla="*/ 235 h 284"/>
                  <a:gd name="T16" fmla="*/ 210 w 247"/>
                  <a:gd name="T17" fmla="*/ 280 h 284"/>
                  <a:gd name="T18" fmla="*/ 222 w 247"/>
                  <a:gd name="T19" fmla="*/ 284 h 284"/>
                  <a:gd name="T20" fmla="*/ 226 w 247"/>
                  <a:gd name="T21" fmla="*/ 273 h 284"/>
                  <a:gd name="T22" fmla="*/ 247 w 247"/>
                  <a:gd name="T23" fmla="*/ 276 h 284"/>
                  <a:gd name="T24" fmla="*/ 240 w 247"/>
                  <a:gd name="T25" fmla="*/ 237 h 284"/>
                  <a:gd name="T26" fmla="*/ 220 w 247"/>
                  <a:gd name="T27" fmla="*/ 187 h 284"/>
                  <a:gd name="T28" fmla="*/ 204 w 247"/>
                  <a:gd name="T29" fmla="*/ 153 h 284"/>
                  <a:gd name="T30" fmla="*/ 194 w 247"/>
                  <a:gd name="T31" fmla="*/ 170 h 284"/>
                  <a:gd name="T32" fmla="*/ 187 w 247"/>
                  <a:gd name="T33" fmla="*/ 193 h 284"/>
                  <a:gd name="T34" fmla="*/ 178 w 247"/>
                  <a:gd name="T35" fmla="*/ 178 h 284"/>
                  <a:gd name="T36" fmla="*/ 158 w 247"/>
                  <a:gd name="T37" fmla="*/ 159 h 284"/>
                  <a:gd name="T38" fmla="*/ 168 w 247"/>
                  <a:gd name="T39" fmla="*/ 130 h 284"/>
                  <a:gd name="T40" fmla="*/ 193 w 247"/>
                  <a:gd name="T41" fmla="*/ 115 h 284"/>
                  <a:gd name="T42" fmla="*/ 196 w 247"/>
                  <a:gd name="T43" fmla="*/ 92 h 284"/>
                  <a:gd name="T44" fmla="*/ 206 w 247"/>
                  <a:gd name="T45" fmla="*/ 86 h 284"/>
                  <a:gd name="T46" fmla="*/ 184 w 247"/>
                  <a:gd name="T47" fmla="*/ 68 h 284"/>
                  <a:gd name="T48" fmla="*/ 154 w 247"/>
                  <a:gd name="T49" fmla="*/ 79 h 284"/>
                  <a:gd name="T50" fmla="*/ 113 w 247"/>
                  <a:gd name="T51" fmla="*/ 75 h 284"/>
                  <a:gd name="T52" fmla="*/ 86 w 247"/>
                  <a:gd name="T53" fmla="*/ 69 h 284"/>
                  <a:gd name="T54" fmla="*/ 85 w 247"/>
                  <a:gd name="T55" fmla="*/ 46 h 284"/>
                  <a:gd name="T56" fmla="*/ 81 w 247"/>
                  <a:gd name="T57" fmla="*/ 44 h 284"/>
                  <a:gd name="T58" fmla="*/ 77 w 247"/>
                  <a:gd name="T59" fmla="*/ 23 h 284"/>
                  <a:gd name="T60" fmla="*/ 67 w 247"/>
                  <a:gd name="T61" fmla="*/ 17 h 284"/>
                  <a:gd name="T62" fmla="*/ 66 w 247"/>
                  <a:gd name="T63" fmla="*/ 29 h 284"/>
                  <a:gd name="T64" fmla="*/ 50 w 247"/>
                  <a:gd name="T65" fmla="*/ 21 h 284"/>
                  <a:gd name="T66" fmla="*/ 41 w 247"/>
                  <a:gd name="T67" fmla="*/ 3 h 284"/>
                  <a:gd name="T68" fmla="*/ 30 w 247"/>
                  <a:gd name="T69" fmla="*/ 4 h 284"/>
                  <a:gd name="T70" fmla="*/ 33 w 247"/>
                  <a:gd name="T71" fmla="*/ 11 h 284"/>
                  <a:gd name="T72" fmla="*/ 17 w 247"/>
                  <a:gd name="T73" fmla="*/ 3 h 284"/>
                  <a:gd name="T74" fmla="*/ 6 w 247"/>
                  <a:gd name="T75" fmla="*/ 0 h 284"/>
                  <a:gd name="T76" fmla="*/ 11 w 247"/>
                  <a:gd name="T77" fmla="*/ 12 h 284"/>
                  <a:gd name="T78" fmla="*/ 2 w 247"/>
                  <a:gd name="T79" fmla="*/ 35 h 284"/>
                  <a:gd name="T80" fmla="*/ 26 w 247"/>
                  <a:gd name="T81" fmla="*/ 54 h 284"/>
                  <a:gd name="T82" fmla="*/ 43 w 247"/>
                  <a:gd name="T83" fmla="*/ 65 h 284"/>
                  <a:gd name="T84" fmla="*/ 44 w 247"/>
                  <a:gd name="T85" fmla="*/ 73 h 284"/>
                  <a:gd name="T86" fmla="*/ 22 w 247"/>
                  <a:gd name="T87" fmla="*/ 74 h 284"/>
                  <a:gd name="T88" fmla="*/ 22 w 247"/>
                  <a:gd name="T89" fmla="*/ 93 h 284"/>
                  <a:gd name="T90" fmla="*/ 13 w 247"/>
                  <a:gd name="T91" fmla="*/ 106 h 284"/>
                  <a:gd name="T92" fmla="*/ 47 w 247"/>
                  <a:gd name="T93" fmla="*/ 126 h 284"/>
                  <a:gd name="T94" fmla="*/ 35 w 247"/>
                  <a:gd name="T95" fmla="*/ 150 h 284"/>
                  <a:gd name="T96" fmla="*/ 44 w 247"/>
                  <a:gd name="T97" fmla="*/ 170 h 284"/>
                  <a:gd name="T98" fmla="*/ 64 w 247"/>
                  <a:gd name="T99" fmla="*/ 186 h 284"/>
                  <a:gd name="T100" fmla="*/ 63 w 247"/>
                  <a:gd name="T101" fmla="*/ 206 h 284"/>
                  <a:gd name="T102" fmla="*/ 75 w 247"/>
                  <a:gd name="T103" fmla="*/ 234 h 284"/>
                  <a:gd name="T104" fmla="*/ 73 w 247"/>
                  <a:gd name="T105" fmla="*/ 252 h 284"/>
                  <a:gd name="T106" fmla="*/ 90 w 247"/>
                  <a:gd name="T107" fmla="*/ 275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7" h="284">
                    <a:moveTo>
                      <a:pt x="90" y="275"/>
                    </a:moveTo>
                    <a:cubicBezTo>
                      <a:pt x="92" y="236"/>
                      <a:pt x="92" y="236"/>
                      <a:pt x="92" y="236"/>
                    </a:cubicBezTo>
                    <a:cubicBezTo>
                      <a:pt x="92" y="236"/>
                      <a:pt x="134" y="252"/>
                      <a:pt x="142" y="250"/>
                    </a:cubicBezTo>
                    <a:cubicBezTo>
                      <a:pt x="150" y="247"/>
                      <a:pt x="134" y="229"/>
                      <a:pt x="143" y="227"/>
                    </a:cubicBezTo>
                    <a:cubicBezTo>
                      <a:pt x="152" y="225"/>
                      <a:pt x="169" y="245"/>
                      <a:pt x="182" y="240"/>
                    </a:cubicBezTo>
                    <a:cubicBezTo>
                      <a:pt x="195" y="236"/>
                      <a:pt x="190" y="223"/>
                      <a:pt x="190" y="223"/>
                    </a:cubicBezTo>
                    <a:cubicBezTo>
                      <a:pt x="182" y="202"/>
                      <a:pt x="182" y="202"/>
                      <a:pt x="182" y="202"/>
                    </a:cubicBezTo>
                    <a:cubicBezTo>
                      <a:pt x="213" y="235"/>
                      <a:pt x="213" y="235"/>
                      <a:pt x="213" y="235"/>
                    </a:cubicBezTo>
                    <a:cubicBezTo>
                      <a:pt x="213" y="235"/>
                      <a:pt x="201" y="274"/>
                      <a:pt x="210" y="280"/>
                    </a:cubicBezTo>
                    <a:cubicBezTo>
                      <a:pt x="213" y="282"/>
                      <a:pt x="218" y="283"/>
                      <a:pt x="222" y="284"/>
                    </a:cubicBezTo>
                    <a:cubicBezTo>
                      <a:pt x="224" y="277"/>
                      <a:pt x="226" y="273"/>
                      <a:pt x="226" y="273"/>
                    </a:cubicBezTo>
                    <a:cubicBezTo>
                      <a:pt x="247" y="276"/>
                      <a:pt x="247" y="276"/>
                      <a:pt x="247" y="276"/>
                    </a:cubicBezTo>
                    <a:cubicBezTo>
                      <a:pt x="240" y="237"/>
                      <a:pt x="240" y="237"/>
                      <a:pt x="240" y="237"/>
                    </a:cubicBezTo>
                    <a:cubicBezTo>
                      <a:pt x="240" y="237"/>
                      <a:pt x="224" y="198"/>
                      <a:pt x="220" y="187"/>
                    </a:cubicBezTo>
                    <a:cubicBezTo>
                      <a:pt x="216" y="176"/>
                      <a:pt x="222" y="157"/>
                      <a:pt x="204" y="153"/>
                    </a:cubicBezTo>
                    <a:cubicBezTo>
                      <a:pt x="186" y="149"/>
                      <a:pt x="194" y="170"/>
                      <a:pt x="194" y="170"/>
                    </a:cubicBezTo>
                    <a:cubicBezTo>
                      <a:pt x="187" y="193"/>
                      <a:pt x="187" y="193"/>
                      <a:pt x="187" y="193"/>
                    </a:cubicBezTo>
                    <a:cubicBezTo>
                      <a:pt x="178" y="178"/>
                      <a:pt x="178" y="178"/>
                      <a:pt x="178" y="178"/>
                    </a:cubicBezTo>
                    <a:cubicBezTo>
                      <a:pt x="178" y="178"/>
                      <a:pt x="158" y="175"/>
                      <a:pt x="158" y="159"/>
                    </a:cubicBezTo>
                    <a:cubicBezTo>
                      <a:pt x="158" y="143"/>
                      <a:pt x="160" y="133"/>
                      <a:pt x="168" y="130"/>
                    </a:cubicBezTo>
                    <a:cubicBezTo>
                      <a:pt x="176" y="127"/>
                      <a:pt x="190" y="129"/>
                      <a:pt x="193" y="115"/>
                    </a:cubicBezTo>
                    <a:cubicBezTo>
                      <a:pt x="196" y="101"/>
                      <a:pt x="196" y="92"/>
                      <a:pt x="196" y="92"/>
                    </a:cubicBezTo>
                    <a:cubicBezTo>
                      <a:pt x="196" y="92"/>
                      <a:pt x="206" y="96"/>
                      <a:pt x="206" y="86"/>
                    </a:cubicBezTo>
                    <a:cubicBezTo>
                      <a:pt x="206" y="76"/>
                      <a:pt x="184" y="68"/>
                      <a:pt x="184" y="68"/>
                    </a:cubicBezTo>
                    <a:cubicBezTo>
                      <a:pt x="154" y="79"/>
                      <a:pt x="154" y="79"/>
                      <a:pt x="154" y="79"/>
                    </a:cubicBezTo>
                    <a:cubicBezTo>
                      <a:pt x="154" y="79"/>
                      <a:pt x="123" y="75"/>
                      <a:pt x="113" y="75"/>
                    </a:cubicBezTo>
                    <a:cubicBezTo>
                      <a:pt x="103" y="75"/>
                      <a:pt x="86" y="72"/>
                      <a:pt x="86" y="69"/>
                    </a:cubicBezTo>
                    <a:cubicBezTo>
                      <a:pt x="86" y="66"/>
                      <a:pt x="85" y="46"/>
                      <a:pt x="85" y="46"/>
                    </a:cubicBezTo>
                    <a:cubicBezTo>
                      <a:pt x="81" y="44"/>
                      <a:pt x="81" y="44"/>
                      <a:pt x="81" y="44"/>
                    </a:cubicBezTo>
                    <a:cubicBezTo>
                      <a:pt x="81" y="44"/>
                      <a:pt x="81" y="26"/>
                      <a:pt x="77" y="23"/>
                    </a:cubicBezTo>
                    <a:cubicBezTo>
                      <a:pt x="73" y="20"/>
                      <a:pt x="67" y="17"/>
                      <a:pt x="67" y="17"/>
                    </a:cubicBezTo>
                    <a:cubicBezTo>
                      <a:pt x="66" y="29"/>
                      <a:pt x="66" y="29"/>
                      <a:pt x="66" y="29"/>
                    </a:cubicBezTo>
                    <a:cubicBezTo>
                      <a:pt x="66" y="29"/>
                      <a:pt x="56" y="27"/>
                      <a:pt x="50" y="21"/>
                    </a:cubicBezTo>
                    <a:cubicBezTo>
                      <a:pt x="44" y="15"/>
                      <a:pt x="41" y="3"/>
                      <a:pt x="41" y="3"/>
                    </a:cubicBezTo>
                    <a:cubicBezTo>
                      <a:pt x="30" y="4"/>
                      <a:pt x="30" y="4"/>
                      <a:pt x="30" y="4"/>
                    </a:cubicBezTo>
                    <a:cubicBezTo>
                      <a:pt x="33" y="11"/>
                      <a:pt x="33" y="11"/>
                      <a:pt x="33" y="11"/>
                    </a:cubicBezTo>
                    <a:cubicBezTo>
                      <a:pt x="17" y="3"/>
                      <a:pt x="17" y="3"/>
                      <a:pt x="17" y="3"/>
                    </a:cubicBezTo>
                    <a:cubicBezTo>
                      <a:pt x="6" y="0"/>
                      <a:pt x="6" y="0"/>
                      <a:pt x="6" y="0"/>
                    </a:cubicBezTo>
                    <a:cubicBezTo>
                      <a:pt x="11" y="12"/>
                      <a:pt x="11" y="12"/>
                      <a:pt x="11" y="12"/>
                    </a:cubicBezTo>
                    <a:cubicBezTo>
                      <a:pt x="11" y="12"/>
                      <a:pt x="0" y="24"/>
                      <a:pt x="2" y="35"/>
                    </a:cubicBezTo>
                    <a:cubicBezTo>
                      <a:pt x="4" y="46"/>
                      <a:pt x="26" y="54"/>
                      <a:pt x="26" y="54"/>
                    </a:cubicBezTo>
                    <a:cubicBezTo>
                      <a:pt x="43" y="65"/>
                      <a:pt x="43" y="65"/>
                      <a:pt x="43" y="65"/>
                    </a:cubicBezTo>
                    <a:cubicBezTo>
                      <a:pt x="44" y="73"/>
                      <a:pt x="44" y="73"/>
                      <a:pt x="44" y="73"/>
                    </a:cubicBezTo>
                    <a:cubicBezTo>
                      <a:pt x="22" y="74"/>
                      <a:pt x="22" y="74"/>
                      <a:pt x="22" y="74"/>
                    </a:cubicBezTo>
                    <a:cubicBezTo>
                      <a:pt x="22" y="93"/>
                      <a:pt x="22" y="93"/>
                      <a:pt x="22" y="93"/>
                    </a:cubicBezTo>
                    <a:cubicBezTo>
                      <a:pt x="22" y="93"/>
                      <a:pt x="3" y="96"/>
                      <a:pt x="13" y="106"/>
                    </a:cubicBezTo>
                    <a:cubicBezTo>
                      <a:pt x="23" y="116"/>
                      <a:pt x="50" y="110"/>
                      <a:pt x="47" y="126"/>
                    </a:cubicBezTo>
                    <a:cubicBezTo>
                      <a:pt x="44" y="142"/>
                      <a:pt x="35" y="150"/>
                      <a:pt x="35" y="150"/>
                    </a:cubicBezTo>
                    <a:cubicBezTo>
                      <a:pt x="44" y="170"/>
                      <a:pt x="44" y="170"/>
                      <a:pt x="44" y="170"/>
                    </a:cubicBezTo>
                    <a:cubicBezTo>
                      <a:pt x="64" y="186"/>
                      <a:pt x="64" y="186"/>
                      <a:pt x="64" y="186"/>
                    </a:cubicBezTo>
                    <a:cubicBezTo>
                      <a:pt x="63" y="206"/>
                      <a:pt x="63" y="206"/>
                      <a:pt x="63" y="206"/>
                    </a:cubicBezTo>
                    <a:cubicBezTo>
                      <a:pt x="75" y="234"/>
                      <a:pt x="75" y="234"/>
                      <a:pt x="75" y="234"/>
                    </a:cubicBezTo>
                    <a:cubicBezTo>
                      <a:pt x="73" y="252"/>
                      <a:pt x="73" y="252"/>
                      <a:pt x="73" y="252"/>
                    </a:cubicBezTo>
                    <a:lnTo>
                      <a:pt x="90" y="275"/>
                    </a:lnTo>
                    <a:close/>
                  </a:path>
                </a:pathLst>
              </a:custGeom>
              <a:solidFill>
                <a:schemeClr val="accent3">
                  <a:lumMod val="20000"/>
                  <a:lumOff val="80000"/>
                </a:schemeClr>
              </a:solidFill>
              <a:ln w="3175" cap="flat" cmpd="sng">
                <a:solidFill>
                  <a:srgbClr val="005A9E"/>
                </a:solidFill>
                <a:prstDash val="solid"/>
                <a:miter lim="800000"/>
                <a:headEnd type="none" w="med" len="med"/>
                <a:tailEnd type="none" w="med" len="med"/>
              </a:ln>
              <a:effectLst/>
              <a:extLst/>
            </p:spPr>
            <p:txBody>
              <a:bodyPr/>
              <a:lstStyle/>
              <a:p>
                <a:endParaRPr lang="de-DE" sz="1350"/>
              </a:p>
            </p:txBody>
          </p:sp>
          <p:sp>
            <p:nvSpPr>
              <p:cNvPr id="175" name="Freeform 346"/>
              <p:cNvSpPr>
                <a:spLocks/>
              </p:cNvSpPr>
              <p:nvPr/>
            </p:nvSpPr>
            <p:spPr bwMode="gray">
              <a:xfrm>
                <a:off x="10625018" y="1746767"/>
                <a:ext cx="59737" cy="153171"/>
              </a:xfrm>
              <a:custGeom>
                <a:avLst/>
                <a:gdLst>
                  <a:gd name="T0" fmla="*/ 156 w 162"/>
                  <a:gd name="T1" fmla="*/ 287 h 416"/>
                  <a:gd name="T2" fmla="*/ 136 w 162"/>
                  <a:gd name="T3" fmla="*/ 260 h 416"/>
                  <a:gd name="T4" fmla="*/ 110 w 162"/>
                  <a:gd name="T5" fmla="*/ 222 h 416"/>
                  <a:gd name="T6" fmla="*/ 101 w 162"/>
                  <a:gd name="T7" fmla="*/ 220 h 416"/>
                  <a:gd name="T8" fmla="*/ 105 w 162"/>
                  <a:gd name="T9" fmla="*/ 229 h 416"/>
                  <a:gd name="T10" fmla="*/ 114 w 162"/>
                  <a:gd name="T11" fmla="*/ 237 h 416"/>
                  <a:gd name="T12" fmla="*/ 113 w 162"/>
                  <a:gd name="T13" fmla="*/ 264 h 416"/>
                  <a:gd name="T14" fmla="*/ 105 w 162"/>
                  <a:gd name="T15" fmla="*/ 253 h 416"/>
                  <a:gd name="T16" fmla="*/ 90 w 162"/>
                  <a:gd name="T17" fmla="*/ 257 h 416"/>
                  <a:gd name="T18" fmla="*/ 86 w 162"/>
                  <a:gd name="T19" fmla="*/ 234 h 416"/>
                  <a:gd name="T20" fmla="*/ 81 w 162"/>
                  <a:gd name="T21" fmla="*/ 220 h 416"/>
                  <a:gd name="T22" fmla="*/ 81 w 162"/>
                  <a:gd name="T23" fmla="*/ 195 h 416"/>
                  <a:gd name="T24" fmla="*/ 64 w 162"/>
                  <a:gd name="T25" fmla="*/ 171 h 416"/>
                  <a:gd name="T26" fmla="*/ 59 w 162"/>
                  <a:gd name="T27" fmla="*/ 154 h 416"/>
                  <a:gd name="T28" fmla="*/ 77 w 162"/>
                  <a:gd name="T29" fmla="*/ 126 h 416"/>
                  <a:gd name="T30" fmla="*/ 84 w 162"/>
                  <a:gd name="T31" fmla="*/ 108 h 416"/>
                  <a:gd name="T32" fmla="*/ 81 w 162"/>
                  <a:gd name="T33" fmla="*/ 90 h 416"/>
                  <a:gd name="T34" fmla="*/ 78 w 162"/>
                  <a:gd name="T35" fmla="*/ 51 h 416"/>
                  <a:gd name="T36" fmla="*/ 64 w 162"/>
                  <a:gd name="T37" fmla="*/ 37 h 416"/>
                  <a:gd name="T38" fmla="*/ 60 w 162"/>
                  <a:gd name="T39" fmla="*/ 10 h 416"/>
                  <a:gd name="T40" fmla="*/ 41 w 162"/>
                  <a:gd name="T41" fmla="*/ 10 h 416"/>
                  <a:gd name="T42" fmla="*/ 35 w 162"/>
                  <a:gd name="T43" fmla="*/ 0 h 416"/>
                  <a:gd name="T44" fmla="*/ 20 w 162"/>
                  <a:gd name="T45" fmla="*/ 1 h 416"/>
                  <a:gd name="T46" fmla="*/ 20 w 162"/>
                  <a:gd name="T47" fmla="*/ 9 h 416"/>
                  <a:gd name="T48" fmla="*/ 35 w 162"/>
                  <a:gd name="T49" fmla="*/ 16 h 416"/>
                  <a:gd name="T50" fmla="*/ 37 w 162"/>
                  <a:gd name="T51" fmla="*/ 42 h 416"/>
                  <a:gd name="T52" fmla="*/ 46 w 162"/>
                  <a:gd name="T53" fmla="*/ 41 h 416"/>
                  <a:gd name="T54" fmla="*/ 46 w 162"/>
                  <a:gd name="T55" fmla="*/ 54 h 416"/>
                  <a:gd name="T56" fmla="*/ 52 w 162"/>
                  <a:gd name="T57" fmla="*/ 64 h 416"/>
                  <a:gd name="T58" fmla="*/ 30 w 162"/>
                  <a:gd name="T59" fmla="*/ 75 h 416"/>
                  <a:gd name="T60" fmla="*/ 30 w 162"/>
                  <a:gd name="T61" fmla="*/ 86 h 416"/>
                  <a:gd name="T62" fmla="*/ 37 w 162"/>
                  <a:gd name="T63" fmla="*/ 92 h 416"/>
                  <a:gd name="T64" fmla="*/ 33 w 162"/>
                  <a:gd name="T65" fmla="*/ 105 h 416"/>
                  <a:gd name="T66" fmla="*/ 34 w 162"/>
                  <a:gd name="T67" fmla="*/ 153 h 416"/>
                  <a:gd name="T68" fmla="*/ 42 w 162"/>
                  <a:gd name="T69" fmla="*/ 157 h 416"/>
                  <a:gd name="T70" fmla="*/ 14 w 162"/>
                  <a:gd name="T71" fmla="*/ 175 h 416"/>
                  <a:gd name="T72" fmla="*/ 16 w 162"/>
                  <a:gd name="T73" fmla="*/ 200 h 416"/>
                  <a:gd name="T74" fmla="*/ 1 w 162"/>
                  <a:gd name="T75" fmla="*/ 226 h 416"/>
                  <a:gd name="T76" fmla="*/ 23 w 162"/>
                  <a:gd name="T77" fmla="*/ 245 h 416"/>
                  <a:gd name="T78" fmla="*/ 44 w 162"/>
                  <a:gd name="T79" fmla="*/ 277 h 416"/>
                  <a:gd name="T80" fmla="*/ 64 w 162"/>
                  <a:gd name="T81" fmla="*/ 274 h 416"/>
                  <a:gd name="T82" fmla="*/ 80 w 162"/>
                  <a:gd name="T83" fmla="*/ 270 h 416"/>
                  <a:gd name="T84" fmla="*/ 83 w 162"/>
                  <a:gd name="T85" fmla="*/ 290 h 416"/>
                  <a:gd name="T86" fmla="*/ 88 w 162"/>
                  <a:gd name="T87" fmla="*/ 298 h 416"/>
                  <a:gd name="T88" fmla="*/ 85 w 162"/>
                  <a:gd name="T89" fmla="*/ 319 h 416"/>
                  <a:gd name="T90" fmla="*/ 75 w 162"/>
                  <a:gd name="T91" fmla="*/ 322 h 416"/>
                  <a:gd name="T92" fmla="*/ 83 w 162"/>
                  <a:gd name="T93" fmla="*/ 335 h 416"/>
                  <a:gd name="T94" fmla="*/ 70 w 162"/>
                  <a:gd name="T95" fmla="*/ 350 h 416"/>
                  <a:gd name="T96" fmla="*/ 77 w 162"/>
                  <a:gd name="T97" fmla="*/ 353 h 416"/>
                  <a:gd name="T98" fmla="*/ 77 w 162"/>
                  <a:gd name="T99" fmla="*/ 370 h 416"/>
                  <a:gd name="T100" fmla="*/ 109 w 162"/>
                  <a:gd name="T101" fmla="*/ 396 h 416"/>
                  <a:gd name="T102" fmla="*/ 107 w 162"/>
                  <a:gd name="T103" fmla="*/ 414 h 416"/>
                  <a:gd name="T104" fmla="*/ 121 w 162"/>
                  <a:gd name="T105" fmla="*/ 389 h 416"/>
                  <a:gd name="T106" fmla="*/ 113 w 162"/>
                  <a:gd name="T107" fmla="*/ 373 h 416"/>
                  <a:gd name="T108" fmla="*/ 143 w 162"/>
                  <a:gd name="T109" fmla="*/ 356 h 416"/>
                  <a:gd name="T110" fmla="*/ 145 w 162"/>
                  <a:gd name="T111" fmla="*/ 314 h 416"/>
                  <a:gd name="T112" fmla="*/ 156 w 162"/>
                  <a:gd name="T113" fmla="*/ 287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 h="416">
                    <a:moveTo>
                      <a:pt x="156" y="287"/>
                    </a:moveTo>
                    <a:cubicBezTo>
                      <a:pt x="150" y="278"/>
                      <a:pt x="140" y="268"/>
                      <a:pt x="136" y="260"/>
                    </a:cubicBezTo>
                    <a:cubicBezTo>
                      <a:pt x="132" y="252"/>
                      <a:pt x="114" y="225"/>
                      <a:pt x="110" y="222"/>
                    </a:cubicBezTo>
                    <a:cubicBezTo>
                      <a:pt x="108" y="221"/>
                      <a:pt x="104" y="221"/>
                      <a:pt x="101" y="220"/>
                    </a:cubicBezTo>
                    <a:cubicBezTo>
                      <a:pt x="101" y="225"/>
                      <a:pt x="103" y="228"/>
                      <a:pt x="105" y="229"/>
                    </a:cubicBezTo>
                    <a:cubicBezTo>
                      <a:pt x="110" y="231"/>
                      <a:pt x="114" y="237"/>
                      <a:pt x="114" y="237"/>
                    </a:cubicBezTo>
                    <a:cubicBezTo>
                      <a:pt x="114" y="237"/>
                      <a:pt x="119" y="262"/>
                      <a:pt x="113" y="264"/>
                    </a:cubicBezTo>
                    <a:cubicBezTo>
                      <a:pt x="107" y="266"/>
                      <a:pt x="105" y="253"/>
                      <a:pt x="105" y="253"/>
                    </a:cubicBezTo>
                    <a:cubicBezTo>
                      <a:pt x="105" y="253"/>
                      <a:pt x="93" y="259"/>
                      <a:pt x="90" y="257"/>
                    </a:cubicBezTo>
                    <a:cubicBezTo>
                      <a:pt x="87" y="255"/>
                      <a:pt x="87" y="241"/>
                      <a:pt x="86" y="234"/>
                    </a:cubicBezTo>
                    <a:cubicBezTo>
                      <a:pt x="85" y="227"/>
                      <a:pt x="83" y="224"/>
                      <a:pt x="81" y="220"/>
                    </a:cubicBezTo>
                    <a:cubicBezTo>
                      <a:pt x="79" y="216"/>
                      <a:pt x="81" y="203"/>
                      <a:pt x="81" y="195"/>
                    </a:cubicBezTo>
                    <a:cubicBezTo>
                      <a:pt x="81" y="187"/>
                      <a:pt x="76" y="181"/>
                      <a:pt x="64" y="171"/>
                    </a:cubicBezTo>
                    <a:cubicBezTo>
                      <a:pt x="52" y="161"/>
                      <a:pt x="61" y="163"/>
                      <a:pt x="59" y="154"/>
                    </a:cubicBezTo>
                    <a:cubicBezTo>
                      <a:pt x="57" y="145"/>
                      <a:pt x="67" y="137"/>
                      <a:pt x="77" y="126"/>
                    </a:cubicBezTo>
                    <a:cubicBezTo>
                      <a:pt x="87" y="115"/>
                      <a:pt x="83" y="113"/>
                      <a:pt x="84" y="108"/>
                    </a:cubicBezTo>
                    <a:cubicBezTo>
                      <a:pt x="85" y="103"/>
                      <a:pt x="81" y="98"/>
                      <a:pt x="81" y="90"/>
                    </a:cubicBezTo>
                    <a:cubicBezTo>
                      <a:pt x="81" y="82"/>
                      <a:pt x="79" y="67"/>
                      <a:pt x="78" y="51"/>
                    </a:cubicBezTo>
                    <a:cubicBezTo>
                      <a:pt x="77" y="35"/>
                      <a:pt x="75" y="44"/>
                      <a:pt x="64" y="37"/>
                    </a:cubicBezTo>
                    <a:cubicBezTo>
                      <a:pt x="53" y="30"/>
                      <a:pt x="61" y="21"/>
                      <a:pt x="60" y="10"/>
                    </a:cubicBezTo>
                    <a:cubicBezTo>
                      <a:pt x="41" y="10"/>
                      <a:pt x="41" y="10"/>
                      <a:pt x="41" y="10"/>
                    </a:cubicBezTo>
                    <a:cubicBezTo>
                      <a:pt x="35" y="0"/>
                      <a:pt x="35" y="0"/>
                      <a:pt x="35" y="0"/>
                    </a:cubicBezTo>
                    <a:cubicBezTo>
                      <a:pt x="20" y="1"/>
                      <a:pt x="20" y="1"/>
                      <a:pt x="20" y="1"/>
                    </a:cubicBezTo>
                    <a:cubicBezTo>
                      <a:pt x="20" y="9"/>
                      <a:pt x="20" y="9"/>
                      <a:pt x="20" y="9"/>
                    </a:cubicBezTo>
                    <a:cubicBezTo>
                      <a:pt x="20" y="9"/>
                      <a:pt x="34" y="9"/>
                      <a:pt x="35" y="16"/>
                    </a:cubicBezTo>
                    <a:cubicBezTo>
                      <a:pt x="36" y="23"/>
                      <a:pt x="34" y="42"/>
                      <a:pt x="37" y="42"/>
                    </a:cubicBezTo>
                    <a:cubicBezTo>
                      <a:pt x="40" y="42"/>
                      <a:pt x="46" y="41"/>
                      <a:pt x="46" y="41"/>
                    </a:cubicBezTo>
                    <a:cubicBezTo>
                      <a:pt x="46" y="54"/>
                      <a:pt x="46" y="54"/>
                      <a:pt x="46" y="54"/>
                    </a:cubicBezTo>
                    <a:cubicBezTo>
                      <a:pt x="46" y="54"/>
                      <a:pt x="58" y="57"/>
                      <a:pt x="52" y="64"/>
                    </a:cubicBezTo>
                    <a:cubicBezTo>
                      <a:pt x="46" y="71"/>
                      <a:pt x="30" y="75"/>
                      <a:pt x="30" y="75"/>
                    </a:cubicBezTo>
                    <a:cubicBezTo>
                      <a:pt x="30" y="86"/>
                      <a:pt x="30" y="86"/>
                      <a:pt x="30" y="86"/>
                    </a:cubicBezTo>
                    <a:cubicBezTo>
                      <a:pt x="37" y="92"/>
                      <a:pt x="37" y="92"/>
                      <a:pt x="37" y="92"/>
                    </a:cubicBezTo>
                    <a:cubicBezTo>
                      <a:pt x="33" y="105"/>
                      <a:pt x="33" y="105"/>
                      <a:pt x="33" y="105"/>
                    </a:cubicBezTo>
                    <a:cubicBezTo>
                      <a:pt x="34" y="153"/>
                      <a:pt x="34" y="153"/>
                      <a:pt x="34" y="153"/>
                    </a:cubicBezTo>
                    <a:cubicBezTo>
                      <a:pt x="34" y="153"/>
                      <a:pt x="45" y="150"/>
                      <a:pt x="42" y="157"/>
                    </a:cubicBezTo>
                    <a:cubicBezTo>
                      <a:pt x="39" y="164"/>
                      <a:pt x="14" y="175"/>
                      <a:pt x="14" y="175"/>
                    </a:cubicBezTo>
                    <a:cubicBezTo>
                      <a:pt x="16" y="200"/>
                      <a:pt x="16" y="200"/>
                      <a:pt x="16" y="200"/>
                    </a:cubicBezTo>
                    <a:cubicBezTo>
                      <a:pt x="16" y="200"/>
                      <a:pt x="0" y="223"/>
                      <a:pt x="1" y="226"/>
                    </a:cubicBezTo>
                    <a:cubicBezTo>
                      <a:pt x="2" y="229"/>
                      <a:pt x="23" y="245"/>
                      <a:pt x="23" y="245"/>
                    </a:cubicBezTo>
                    <a:cubicBezTo>
                      <a:pt x="44" y="277"/>
                      <a:pt x="44" y="277"/>
                      <a:pt x="44" y="277"/>
                    </a:cubicBezTo>
                    <a:cubicBezTo>
                      <a:pt x="64" y="274"/>
                      <a:pt x="64" y="274"/>
                      <a:pt x="64" y="274"/>
                    </a:cubicBezTo>
                    <a:cubicBezTo>
                      <a:pt x="64" y="274"/>
                      <a:pt x="74" y="267"/>
                      <a:pt x="80" y="270"/>
                    </a:cubicBezTo>
                    <a:cubicBezTo>
                      <a:pt x="80" y="270"/>
                      <a:pt x="84" y="281"/>
                      <a:pt x="83" y="290"/>
                    </a:cubicBezTo>
                    <a:cubicBezTo>
                      <a:pt x="82" y="299"/>
                      <a:pt x="88" y="298"/>
                      <a:pt x="88" y="298"/>
                    </a:cubicBezTo>
                    <a:cubicBezTo>
                      <a:pt x="85" y="319"/>
                      <a:pt x="85" y="319"/>
                      <a:pt x="85" y="319"/>
                    </a:cubicBezTo>
                    <a:cubicBezTo>
                      <a:pt x="75" y="322"/>
                      <a:pt x="75" y="322"/>
                      <a:pt x="75" y="322"/>
                    </a:cubicBezTo>
                    <a:cubicBezTo>
                      <a:pt x="83" y="335"/>
                      <a:pt x="83" y="335"/>
                      <a:pt x="83" y="335"/>
                    </a:cubicBezTo>
                    <a:cubicBezTo>
                      <a:pt x="83" y="335"/>
                      <a:pt x="68" y="347"/>
                      <a:pt x="70" y="350"/>
                    </a:cubicBezTo>
                    <a:cubicBezTo>
                      <a:pt x="72" y="353"/>
                      <a:pt x="77" y="353"/>
                      <a:pt x="77" y="353"/>
                    </a:cubicBezTo>
                    <a:cubicBezTo>
                      <a:pt x="77" y="370"/>
                      <a:pt x="77" y="370"/>
                      <a:pt x="77" y="370"/>
                    </a:cubicBezTo>
                    <a:cubicBezTo>
                      <a:pt x="77" y="370"/>
                      <a:pt x="108" y="390"/>
                      <a:pt x="109" y="396"/>
                    </a:cubicBezTo>
                    <a:cubicBezTo>
                      <a:pt x="110" y="402"/>
                      <a:pt x="96" y="412"/>
                      <a:pt x="107" y="414"/>
                    </a:cubicBezTo>
                    <a:cubicBezTo>
                      <a:pt x="118" y="416"/>
                      <a:pt x="125" y="399"/>
                      <a:pt x="121" y="389"/>
                    </a:cubicBezTo>
                    <a:cubicBezTo>
                      <a:pt x="117" y="379"/>
                      <a:pt x="107" y="391"/>
                      <a:pt x="113" y="373"/>
                    </a:cubicBezTo>
                    <a:cubicBezTo>
                      <a:pt x="119" y="355"/>
                      <a:pt x="137" y="363"/>
                      <a:pt x="143" y="356"/>
                    </a:cubicBezTo>
                    <a:cubicBezTo>
                      <a:pt x="149" y="349"/>
                      <a:pt x="145" y="314"/>
                      <a:pt x="145" y="314"/>
                    </a:cubicBezTo>
                    <a:cubicBezTo>
                      <a:pt x="145" y="314"/>
                      <a:pt x="162" y="296"/>
                      <a:pt x="156" y="287"/>
                    </a:cubicBezTo>
                    <a:close/>
                  </a:path>
                </a:pathLst>
              </a:custGeom>
              <a:solidFill>
                <a:schemeClr val="bg1">
                  <a:lumMod val="85000"/>
                </a:schemeClr>
              </a:solidFill>
              <a:ln w="3175" cap="flat" cmpd="sng">
                <a:noFill/>
                <a:prstDash val="solid"/>
                <a:miter lim="800000"/>
                <a:headEnd type="none" w="med" len="med"/>
                <a:tailEnd type="none" w="med" len="med"/>
              </a:ln>
              <a:effectLst/>
              <a:extLst/>
            </p:spPr>
            <p:txBody>
              <a:bodyPr/>
              <a:lstStyle/>
              <a:p>
                <a:endParaRPr lang="de-DE" sz="1350" dirty="0"/>
              </a:p>
            </p:txBody>
          </p:sp>
          <p:sp>
            <p:nvSpPr>
              <p:cNvPr id="176" name="Freeform 329"/>
              <p:cNvSpPr>
                <a:spLocks noEditPoints="1"/>
              </p:cNvSpPr>
              <p:nvPr/>
            </p:nvSpPr>
            <p:spPr bwMode="gray">
              <a:xfrm>
                <a:off x="10340216" y="1998361"/>
                <a:ext cx="279655" cy="251282"/>
              </a:xfrm>
              <a:custGeom>
                <a:avLst/>
                <a:gdLst>
                  <a:gd name="T0" fmla="*/ 725 w 759"/>
                  <a:gd name="T1" fmla="*/ 254 h 682"/>
                  <a:gd name="T2" fmla="*/ 696 w 759"/>
                  <a:gd name="T3" fmla="*/ 278 h 682"/>
                  <a:gd name="T4" fmla="*/ 673 w 759"/>
                  <a:gd name="T5" fmla="*/ 221 h 682"/>
                  <a:gd name="T6" fmla="*/ 708 w 759"/>
                  <a:gd name="T7" fmla="*/ 206 h 682"/>
                  <a:gd name="T8" fmla="*/ 727 w 759"/>
                  <a:gd name="T9" fmla="*/ 125 h 682"/>
                  <a:gd name="T10" fmla="*/ 696 w 759"/>
                  <a:gd name="T11" fmla="*/ 15 h 682"/>
                  <a:gd name="T12" fmla="*/ 649 w 759"/>
                  <a:gd name="T13" fmla="*/ 8 h 682"/>
                  <a:gd name="T14" fmla="*/ 586 w 759"/>
                  <a:gd name="T15" fmla="*/ 2 h 682"/>
                  <a:gd name="T16" fmla="*/ 549 w 759"/>
                  <a:gd name="T17" fmla="*/ 25 h 682"/>
                  <a:gd name="T18" fmla="*/ 495 w 759"/>
                  <a:gd name="T19" fmla="*/ 77 h 682"/>
                  <a:gd name="T20" fmla="*/ 461 w 759"/>
                  <a:gd name="T21" fmla="*/ 137 h 682"/>
                  <a:gd name="T22" fmla="*/ 436 w 759"/>
                  <a:gd name="T23" fmla="*/ 152 h 682"/>
                  <a:gd name="T24" fmla="*/ 402 w 759"/>
                  <a:gd name="T25" fmla="*/ 192 h 682"/>
                  <a:gd name="T26" fmla="*/ 364 w 759"/>
                  <a:gd name="T27" fmla="*/ 190 h 682"/>
                  <a:gd name="T28" fmla="*/ 337 w 759"/>
                  <a:gd name="T29" fmla="*/ 179 h 682"/>
                  <a:gd name="T30" fmla="*/ 290 w 759"/>
                  <a:gd name="T31" fmla="*/ 212 h 682"/>
                  <a:gd name="T32" fmla="*/ 263 w 759"/>
                  <a:gd name="T33" fmla="*/ 240 h 682"/>
                  <a:gd name="T34" fmla="*/ 244 w 759"/>
                  <a:gd name="T35" fmla="*/ 251 h 682"/>
                  <a:gd name="T36" fmla="*/ 193 w 759"/>
                  <a:gd name="T37" fmla="*/ 231 h 682"/>
                  <a:gd name="T38" fmla="*/ 196 w 759"/>
                  <a:gd name="T39" fmla="*/ 189 h 682"/>
                  <a:gd name="T40" fmla="*/ 166 w 759"/>
                  <a:gd name="T41" fmla="*/ 143 h 682"/>
                  <a:gd name="T42" fmla="*/ 142 w 759"/>
                  <a:gd name="T43" fmla="*/ 343 h 682"/>
                  <a:gd name="T44" fmla="*/ 129 w 759"/>
                  <a:gd name="T45" fmla="*/ 353 h 682"/>
                  <a:gd name="T46" fmla="*/ 114 w 759"/>
                  <a:gd name="T47" fmla="*/ 367 h 682"/>
                  <a:gd name="T48" fmla="*/ 88 w 759"/>
                  <a:gd name="T49" fmla="*/ 369 h 682"/>
                  <a:gd name="T50" fmla="*/ 65 w 759"/>
                  <a:gd name="T51" fmla="*/ 357 h 682"/>
                  <a:gd name="T52" fmla="*/ 41 w 759"/>
                  <a:gd name="T53" fmla="*/ 330 h 682"/>
                  <a:gd name="T54" fmla="*/ 12 w 759"/>
                  <a:gd name="T55" fmla="*/ 340 h 682"/>
                  <a:gd name="T56" fmla="*/ 0 w 759"/>
                  <a:gd name="T57" fmla="*/ 345 h 682"/>
                  <a:gd name="T58" fmla="*/ 31 w 759"/>
                  <a:gd name="T59" fmla="*/ 407 h 682"/>
                  <a:gd name="T60" fmla="*/ 83 w 759"/>
                  <a:gd name="T61" fmla="*/ 523 h 682"/>
                  <a:gd name="T62" fmla="*/ 61 w 759"/>
                  <a:gd name="T63" fmla="*/ 572 h 682"/>
                  <a:gd name="T64" fmla="*/ 81 w 759"/>
                  <a:gd name="T65" fmla="*/ 649 h 682"/>
                  <a:gd name="T66" fmla="*/ 103 w 759"/>
                  <a:gd name="T67" fmla="*/ 650 h 682"/>
                  <a:gd name="T68" fmla="*/ 145 w 759"/>
                  <a:gd name="T69" fmla="*/ 679 h 682"/>
                  <a:gd name="T70" fmla="*/ 233 w 759"/>
                  <a:gd name="T71" fmla="*/ 662 h 682"/>
                  <a:gd name="T72" fmla="*/ 292 w 759"/>
                  <a:gd name="T73" fmla="*/ 646 h 682"/>
                  <a:gd name="T74" fmla="*/ 366 w 759"/>
                  <a:gd name="T75" fmla="*/ 646 h 682"/>
                  <a:gd name="T76" fmla="*/ 406 w 759"/>
                  <a:gd name="T77" fmla="*/ 637 h 682"/>
                  <a:gd name="T78" fmla="*/ 473 w 759"/>
                  <a:gd name="T79" fmla="*/ 617 h 682"/>
                  <a:gd name="T80" fmla="*/ 538 w 759"/>
                  <a:gd name="T81" fmla="*/ 565 h 682"/>
                  <a:gd name="T82" fmla="*/ 615 w 759"/>
                  <a:gd name="T83" fmla="*/ 500 h 682"/>
                  <a:gd name="T84" fmla="*/ 686 w 759"/>
                  <a:gd name="T85" fmla="*/ 379 h 682"/>
                  <a:gd name="T86" fmla="*/ 748 w 759"/>
                  <a:gd name="T87" fmla="*/ 297 h 682"/>
                  <a:gd name="T88" fmla="*/ 746 w 759"/>
                  <a:gd name="T89" fmla="*/ 250 h 682"/>
                  <a:gd name="T90" fmla="*/ 563 w 759"/>
                  <a:gd name="T91" fmla="*/ 428 h 682"/>
                  <a:gd name="T92" fmla="*/ 531 w 759"/>
                  <a:gd name="T93" fmla="*/ 456 h 682"/>
                  <a:gd name="T94" fmla="*/ 498 w 759"/>
                  <a:gd name="T95" fmla="*/ 437 h 682"/>
                  <a:gd name="T96" fmla="*/ 481 w 759"/>
                  <a:gd name="T97" fmla="*/ 401 h 682"/>
                  <a:gd name="T98" fmla="*/ 500 w 759"/>
                  <a:gd name="T99" fmla="*/ 389 h 682"/>
                  <a:gd name="T100" fmla="*/ 519 w 759"/>
                  <a:gd name="T101" fmla="*/ 362 h 682"/>
                  <a:gd name="T102" fmla="*/ 535 w 759"/>
                  <a:gd name="T103" fmla="*/ 351 h 682"/>
                  <a:gd name="T104" fmla="*/ 564 w 759"/>
                  <a:gd name="T105" fmla="*/ 349 h 682"/>
                  <a:gd name="T106" fmla="*/ 591 w 759"/>
                  <a:gd name="T107" fmla="*/ 377 h 682"/>
                  <a:gd name="T108" fmla="*/ 577 w 759"/>
                  <a:gd name="T109" fmla="*/ 40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9" h="682">
                    <a:moveTo>
                      <a:pt x="746" y="250"/>
                    </a:moveTo>
                    <a:cubicBezTo>
                      <a:pt x="738" y="246"/>
                      <a:pt x="725" y="254"/>
                      <a:pt x="725" y="254"/>
                    </a:cubicBezTo>
                    <a:cubicBezTo>
                      <a:pt x="718" y="279"/>
                      <a:pt x="718" y="279"/>
                      <a:pt x="718" y="279"/>
                    </a:cubicBezTo>
                    <a:cubicBezTo>
                      <a:pt x="718" y="279"/>
                      <a:pt x="703" y="278"/>
                      <a:pt x="696" y="278"/>
                    </a:cubicBezTo>
                    <a:cubicBezTo>
                      <a:pt x="689" y="278"/>
                      <a:pt x="666" y="262"/>
                      <a:pt x="664" y="250"/>
                    </a:cubicBezTo>
                    <a:cubicBezTo>
                      <a:pt x="662" y="238"/>
                      <a:pt x="670" y="225"/>
                      <a:pt x="673" y="221"/>
                    </a:cubicBezTo>
                    <a:cubicBezTo>
                      <a:pt x="676" y="217"/>
                      <a:pt x="682" y="192"/>
                      <a:pt x="689" y="192"/>
                    </a:cubicBezTo>
                    <a:cubicBezTo>
                      <a:pt x="696" y="192"/>
                      <a:pt x="708" y="206"/>
                      <a:pt x="708" y="206"/>
                    </a:cubicBezTo>
                    <a:cubicBezTo>
                      <a:pt x="726" y="182"/>
                      <a:pt x="726" y="182"/>
                      <a:pt x="726" y="182"/>
                    </a:cubicBezTo>
                    <a:cubicBezTo>
                      <a:pt x="726" y="182"/>
                      <a:pt x="726" y="134"/>
                      <a:pt x="727" y="125"/>
                    </a:cubicBezTo>
                    <a:cubicBezTo>
                      <a:pt x="728" y="116"/>
                      <a:pt x="707" y="84"/>
                      <a:pt x="705" y="75"/>
                    </a:cubicBezTo>
                    <a:cubicBezTo>
                      <a:pt x="703" y="66"/>
                      <a:pt x="696" y="15"/>
                      <a:pt x="696" y="15"/>
                    </a:cubicBezTo>
                    <a:cubicBezTo>
                      <a:pt x="684" y="8"/>
                      <a:pt x="684" y="8"/>
                      <a:pt x="684" y="8"/>
                    </a:cubicBezTo>
                    <a:cubicBezTo>
                      <a:pt x="684" y="8"/>
                      <a:pt x="657" y="9"/>
                      <a:pt x="649" y="8"/>
                    </a:cubicBezTo>
                    <a:cubicBezTo>
                      <a:pt x="641" y="7"/>
                      <a:pt x="625" y="0"/>
                      <a:pt x="625" y="0"/>
                    </a:cubicBezTo>
                    <a:cubicBezTo>
                      <a:pt x="586" y="2"/>
                      <a:pt x="586" y="2"/>
                      <a:pt x="586" y="2"/>
                    </a:cubicBezTo>
                    <a:cubicBezTo>
                      <a:pt x="578" y="18"/>
                      <a:pt x="578" y="18"/>
                      <a:pt x="578" y="18"/>
                    </a:cubicBezTo>
                    <a:cubicBezTo>
                      <a:pt x="578" y="18"/>
                      <a:pt x="554" y="19"/>
                      <a:pt x="549" y="25"/>
                    </a:cubicBezTo>
                    <a:cubicBezTo>
                      <a:pt x="544" y="31"/>
                      <a:pt x="530" y="57"/>
                      <a:pt x="519" y="64"/>
                    </a:cubicBezTo>
                    <a:cubicBezTo>
                      <a:pt x="508" y="71"/>
                      <a:pt x="505" y="70"/>
                      <a:pt x="495" y="77"/>
                    </a:cubicBezTo>
                    <a:cubicBezTo>
                      <a:pt x="485" y="84"/>
                      <a:pt x="484" y="107"/>
                      <a:pt x="484" y="113"/>
                    </a:cubicBezTo>
                    <a:cubicBezTo>
                      <a:pt x="484" y="119"/>
                      <a:pt x="461" y="137"/>
                      <a:pt x="461" y="137"/>
                    </a:cubicBezTo>
                    <a:cubicBezTo>
                      <a:pt x="450" y="140"/>
                      <a:pt x="450" y="140"/>
                      <a:pt x="450" y="140"/>
                    </a:cubicBezTo>
                    <a:cubicBezTo>
                      <a:pt x="436" y="152"/>
                      <a:pt x="436" y="152"/>
                      <a:pt x="436" y="152"/>
                    </a:cubicBezTo>
                    <a:cubicBezTo>
                      <a:pt x="436" y="152"/>
                      <a:pt x="432" y="185"/>
                      <a:pt x="421" y="192"/>
                    </a:cubicBezTo>
                    <a:cubicBezTo>
                      <a:pt x="410" y="199"/>
                      <a:pt x="402" y="192"/>
                      <a:pt x="402" y="192"/>
                    </a:cubicBezTo>
                    <a:cubicBezTo>
                      <a:pt x="402" y="192"/>
                      <a:pt x="399" y="197"/>
                      <a:pt x="389" y="199"/>
                    </a:cubicBezTo>
                    <a:cubicBezTo>
                      <a:pt x="379" y="201"/>
                      <a:pt x="364" y="190"/>
                      <a:pt x="364" y="190"/>
                    </a:cubicBezTo>
                    <a:cubicBezTo>
                      <a:pt x="347" y="189"/>
                      <a:pt x="347" y="189"/>
                      <a:pt x="347" y="189"/>
                    </a:cubicBezTo>
                    <a:cubicBezTo>
                      <a:pt x="337" y="179"/>
                      <a:pt x="337" y="179"/>
                      <a:pt x="337" y="179"/>
                    </a:cubicBezTo>
                    <a:cubicBezTo>
                      <a:pt x="337" y="179"/>
                      <a:pt x="321" y="167"/>
                      <a:pt x="308" y="167"/>
                    </a:cubicBezTo>
                    <a:cubicBezTo>
                      <a:pt x="295" y="167"/>
                      <a:pt x="290" y="205"/>
                      <a:pt x="290" y="212"/>
                    </a:cubicBezTo>
                    <a:cubicBezTo>
                      <a:pt x="290" y="219"/>
                      <a:pt x="279" y="217"/>
                      <a:pt x="272" y="220"/>
                    </a:cubicBezTo>
                    <a:cubicBezTo>
                      <a:pt x="265" y="223"/>
                      <a:pt x="263" y="240"/>
                      <a:pt x="263" y="240"/>
                    </a:cubicBezTo>
                    <a:cubicBezTo>
                      <a:pt x="263" y="240"/>
                      <a:pt x="253" y="238"/>
                      <a:pt x="249" y="239"/>
                    </a:cubicBezTo>
                    <a:cubicBezTo>
                      <a:pt x="245" y="240"/>
                      <a:pt x="244" y="251"/>
                      <a:pt x="244" y="251"/>
                    </a:cubicBezTo>
                    <a:cubicBezTo>
                      <a:pt x="244" y="251"/>
                      <a:pt x="198" y="256"/>
                      <a:pt x="193" y="253"/>
                    </a:cubicBezTo>
                    <a:cubicBezTo>
                      <a:pt x="188" y="250"/>
                      <a:pt x="193" y="231"/>
                      <a:pt x="193" y="231"/>
                    </a:cubicBezTo>
                    <a:cubicBezTo>
                      <a:pt x="193" y="231"/>
                      <a:pt x="201" y="218"/>
                      <a:pt x="203" y="209"/>
                    </a:cubicBezTo>
                    <a:cubicBezTo>
                      <a:pt x="205" y="200"/>
                      <a:pt x="196" y="189"/>
                      <a:pt x="196" y="189"/>
                    </a:cubicBezTo>
                    <a:cubicBezTo>
                      <a:pt x="196" y="189"/>
                      <a:pt x="197" y="179"/>
                      <a:pt x="188" y="160"/>
                    </a:cubicBezTo>
                    <a:cubicBezTo>
                      <a:pt x="184" y="152"/>
                      <a:pt x="175" y="147"/>
                      <a:pt x="166" y="143"/>
                    </a:cubicBezTo>
                    <a:cubicBezTo>
                      <a:pt x="163" y="339"/>
                      <a:pt x="163" y="339"/>
                      <a:pt x="163" y="339"/>
                    </a:cubicBezTo>
                    <a:cubicBezTo>
                      <a:pt x="163" y="339"/>
                      <a:pt x="149" y="340"/>
                      <a:pt x="142" y="343"/>
                    </a:cubicBezTo>
                    <a:cubicBezTo>
                      <a:pt x="135" y="346"/>
                      <a:pt x="137" y="351"/>
                      <a:pt x="137" y="351"/>
                    </a:cubicBezTo>
                    <a:cubicBezTo>
                      <a:pt x="129" y="353"/>
                      <a:pt x="129" y="353"/>
                      <a:pt x="129" y="353"/>
                    </a:cubicBezTo>
                    <a:cubicBezTo>
                      <a:pt x="129" y="353"/>
                      <a:pt x="132" y="367"/>
                      <a:pt x="126" y="367"/>
                    </a:cubicBezTo>
                    <a:cubicBezTo>
                      <a:pt x="121" y="367"/>
                      <a:pt x="114" y="367"/>
                      <a:pt x="114" y="367"/>
                    </a:cubicBezTo>
                    <a:cubicBezTo>
                      <a:pt x="114" y="367"/>
                      <a:pt x="110" y="361"/>
                      <a:pt x="102" y="361"/>
                    </a:cubicBezTo>
                    <a:cubicBezTo>
                      <a:pt x="94" y="361"/>
                      <a:pt x="88" y="369"/>
                      <a:pt x="88" y="369"/>
                    </a:cubicBezTo>
                    <a:cubicBezTo>
                      <a:pt x="76" y="369"/>
                      <a:pt x="76" y="369"/>
                      <a:pt x="76" y="369"/>
                    </a:cubicBezTo>
                    <a:cubicBezTo>
                      <a:pt x="76" y="369"/>
                      <a:pt x="72" y="361"/>
                      <a:pt x="65" y="357"/>
                    </a:cubicBezTo>
                    <a:cubicBezTo>
                      <a:pt x="58" y="353"/>
                      <a:pt x="49" y="359"/>
                      <a:pt x="45" y="352"/>
                    </a:cubicBezTo>
                    <a:cubicBezTo>
                      <a:pt x="40" y="345"/>
                      <a:pt x="41" y="330"/>
                      <a:pt x="41" y="330"/>
                    </a:cubicBezTo>
                    <a:cubicBezTo>
                      <a:pt x="41" y="330"/>
                      <a:pt x="31" y="318"/>
                      <a:pt x="27" y="317"/>
                    </a:cubicBezTo>
                    <a:cubicBezTo>
                      <a:pt x="23" y="316"/>
                      <a:pt x="12" y="340"/>
                      <a:pt x="12" y="340"/>
                    </a:cubicBezTo>
                    <a:cubicBezTo>
                      <a:pt x="0" y="346"/>
                      <a:pt x="0" y="346"/>
                      <a:pt x="0" y="346"/>
                    </a:cubicBezTo>
                    <a:cubicBezTo>
                      <a:pt x="0" y="345"/>
                      <a:pt x="0" y="345"/>
                      <a:pt x="0" y="345"/>
                    </a:cubicBezTo>
                    <a:cubicBezTo>
                      <a:pt x="0" y="345"/>
                      <a:pt x="7" y="368"/>
                      <a:pt x="11" y="372"/>
                    </a:cubicBezTo>
                    <a:cubicBezTo>
                      <a:pt x="15" y="376"/>
                      <a:pt x="31" y="394"/>
                      <a:pt x="31" y="407"/>
                    </a:cubicBezTo>
                    <a:cubicBezTo>
                      <a:pt x="31" y="420"/>
                      <a:pt x="28" y="446"/>
                      <a:pt x="38" y="461"/>
                    </a:cubicBezTo>
                    <a:cubicBezTo>
                      <a:pt x="48" y="476"/>
                      <a:pt x="83" y="509"/>
                      <a:pt x="83" y="523"/>
                    </a:cubicBezTo>
                    <a:cubicBezTo>
                      <a:pt x="83" y="537"/>
                      <a:pt x="82" y="564"/>
                      <a:pt x="78" y="568"/>
                    </a:cubicBezTo>
                    <a:cubicBezTo>
                      <a:pt x="74" y="572"/>
                      <a:pt x="62" y="564"/>
                      <a:pt x="61" y="572"/>
                    </a:cubicBezTo>
                    <a:cubicBezTo>
                      <a:pt x="60" y="580"/>
                      <a:pt x="63" y="588"/>
                      <a:pt x="73" y="605"/>
                    </a:cubicBezTo>
                    <a:cubicBezTo>
                      <a:pt x="83" y="622"/>
                      <a:pt x="75" y="641"/>
                      <a:pt x="81" y="649"/>
                    </a:cubicBezTo>
                    <a:cubicBezTo>
                      <a:pt x="87" y="657"/>
                      <a:pt x="84" y="646"/>
                      <a:pt x="90" y="643"/>
                    </a:cubicBezTo>
                    <a:cubicBezTo>
                      <a:pt x="96" y="640"/>
                      <a:pt x="103" y="650"/>
                      <a:pt x="103" y="650"/>
                    </a:cubicBezTo>
                    <a:cubicBezTo>
                      <a:pt x="121" y="656"/>
                      <a:pt x="121" y="656"/>
                      <a:pt x="121" y="656"/>
                    </a:cubicBezTo>
                    <a:cubicBezTo>
                      <a:pt x="121" y="656"/>
                      <a:pt x="126" y="682"/>
                      <a:pt x="145" y="679"/>
                    </a:cubicBezTo>
                    <a:cubicBezTo>
                      <a:pt x="164" y="676"/>
                      <a:pt x="165" y="662"/>
                      <a:pt x="177" y="658"/>
                    </a:cubicBezTo>
                    <a:cubicBezTo>
                      <a:pt x="189" y="654"/>
                      <a:pt x="224" y="665"/>
                      <a:pt x="233" y="662"/>
                    </a:cubicBezTo>
                    <a:cubicBezTo>
                      <a:pt x="242" y="659"/>
                      <a:pt x="238" y="638"/>
                      <a:pt x="261" y="638"/>
                    </a:cubicBezTo>
                    <a:cubicBezTo>
                      <a:pt x="284" y="638"/>
                      <a:pt x="292" y="646"/>
                      <a:pt x="292" y="646"/>
                    </a:cubicBezTo>
                    <a:cubicBezTo>
                      <a:pt x="292" y="646"/>
                      <a:pt x="303" y="635"/>
                      <a:pt x="326" y="636"/>
                    </a:cubicBezTo>
                    <a:cubicBezTo>
                      <a:pt x="349" y="637"/>
                      <a:pt x="361" y="647"/>
                      <a:pt x="366" y="646"/>
                    </a:cubicBezTo>
                    <a:cubicBezTo>
                      <a:pt x="371" y="645"/>
                      <a:pt x="383" y="635"/>
                      <a:pt x="383" y="635"/>
                    </a:cubicBezTo>
                    <a:cubicBezTo>
                      <a:pt x="383" y="635"/>
                      <a:pt x="397" y="642"/>
                      <a:pt x="406" y="637"/>
                    </a:cubicBezTo>
                    <a:cubicBezTo>
                      <a:pt x="415" y="632"/>
                      <a:pt x="427" y="624"/>
                      <a:pt x="427" y="624"/>
                    </a:cubicBezTo>
                    <a:cubicBezTo>
                      <a:pt x="427" y="624"/>
                      <a:pt x="451" y="632"/>
                      <a:pt x="473" y="617"/>
                    </a:cubicBezTo>
                    <a:cubicBezTo>
                      <a:pt x="495" y="602"/>
                      <a:pt x="525" y="573"/>
                      <a:pt x="525" y="573"/>
                    </a:cubicBezTo>
                    <a:cubicBezTo>
                      <a:pt x="538" y="565"/>
                      <a:pt x="538" y="565"/>
                      <a:pt x="538" y="565"/>
                    </a:cubicBezTo>
                    <a:cubicBezTo>
                      <a:pt x="600" y="499"/>
                      <a:pt x="600" y="499"/>
                      <a:pt x="600" y="499"/>
                    </a:cubicBezTo>
                    <a:cubicBezTo>
                      <a:pt x="615" y="500"/>
                      <a:pt x="615" y="500"/>
                      <a:pt x="615" y="500"/>
                    </a:cubicBezTo>
                    <a:cubicBezTo>
                      <a:pt x="615" y="500"/>
                      <a:pt x="652" y="449"/>
                      <a:pt x="656" y="435"/>
                    </a:cubicBezTo>
                    <a:cubicBezTo>
                      <a:pt x="660" y="421"/>
                      <a:pt x="677" y="385"/>
                      <a:pt x="686" y="379"/>
                    </a:cubicBezTo>
                    <a:cubicBezTo>
                      <a:pt x="695" y="373"/>
                      <a:pt x="726" y="360"/>
                      <a:pt x="729" y="349"/>
                    </a:cubicBezTo>
                    <a:cubicBezTo>
                      <a:pt x="732" y="338"/>
                      <a:pt x="748" y="297"/>
                      <a:pt x="748" y="297"/>
                    </a:cubicBezTo>
                    <a:cubicBezTo>
                      <a:pt x="748" y="297"/>
                      <a:pt x="754" y="280"/>
                      <a:pt x="759" y="264"/>
                    </a:cubicBezTo>
                    <a:cubicBezTo>
                      <a:pt x="755" y="258"/>
                      <a:pt x="750" y="252"/>
                      <a:pt x="746" y="250"/>
                    </a:cubicBezTo>
                    <a:close/>
                    <a:moveTo>
                      <a:pt x="580" y="418"/>
                    </a:moveTo>
                    <a:cubicBezTo>
                      <a:pt x="580" y="418"/>
                      <a:pt x="571" y="426"/>
                      <a:pt x="563" y="428"/>
                    </a:cubicBezTo>
                    <a:cubicBezTo>
                      <a:pt x="555" y="430"/>
                      <a:pt x="552" y="428"/>
                      <a:pt x="542" y="432"/>
                    </a:cubicBezTo>
                    <a:cubicBezTo>
                      <a:pt x="532" y="436"/>
                      <a:pt x="531" y="456"/>
                      <a:pt x="531" y="456"/>
                    </a:cubicBezTo>
                    <a:cubicBezTo>
                      <a:pt x="516" y="457"/>
                      <a:pt x="516" y="457"/>
                      <a:pt x="516" y="457"/>
                    </a:cubicBezTo>
                    <a:cubicBezTo>
                      <a:pt x="498" y="437"/>
                      <a:pt x="498" y="437"/>
                      <a:pt x="498" y="437"/>
                    </a:cubicBezTo>
                    <a:cubicBezTo>
                      <a:pt x="498" y="426"/>
                      <a:pt x="498" y="426"/>
                      <a:pt x="498" y="426"/>
                    </a:cubicBezTo>
                    <a:cubicBezTo>
                      <a:pt x="481" y="401"/>
                      <a:pt x="481" y="401"/>
                      <a:pt x="481" y="401"/>
                    </a:cubicBezTo>
                    <a:cubicBezTo>
                      <a:pt x="498" y="399"/>
                      <a:pt x="498" y="399"/>
                      <a:pt x="498" y="399"/>
                    </a:cubicBezTo>
                    <a:cubicBezTo>
                      <a:pt x="500" y="389"/>
                      <a:pt x="500" y="389"/>
                      <a:pt x="500" y="389"/>
                    </a:cubicBezTo>
                    <a:cubicBezTo>
                      <a:pt x="512" y="376"/>
                      <a:pt x="512" y="376"/>
                      <a:pt x="512" y="376"/>
                    </a:cubicBezTo>
                    <a:cubicBezTo>
                      <a:pt x="512" y="376"/>
                      <a:pt x="514" y="366"/>
                      <a:pt x="519" y="362"/>
                    </a:cubicBezTo>
                    <a:cubicBezTo>
                      <a:pt x="524" y="358"/>
                      <a:pt x="534" y="361"/>
                      <a:pt x="534" y="361"/>
                    </a:cubicBezTo>
                    <a:cubicBezTo>
                      <a:pt x="535" y="351"/>
                      <a:pt x="535" y="351"/>
                      <a:pt x="535" y="351"/>
                    </a:cubicBezTo>
                    <a:cubicBezTo>
                      <a:pt x="543" y="348"/>
                      <a:pt x="543" y="348"/>
                      <a:pt x="543" y="348"/>
                    </a:cubicBezTo>
                    <a:cubicBezTo>
                      <a:pt x="543" y="348"/>
                      <a:pt x="559" y="343"/>
                      <a:pt x="564" y="349"/>
                    </a:cubicBezTo>
                    <a:cubicBezTo>
                      <a:pt x="569" y="355"/>
                      <a:pt x="581" y="374"/>
                      <a:pt x="581" y="374"/>
                    </a:cubicBezTo>
                    <a:cubicBezTo>
                      <a:pt x="591" y="377"/>
                      <a:pt x="591" y="377"/>
                      <a:pt x="591" y="377"/>
                    </a:cubicBezTo>
                    <a:cubicBezTo>
                      <a:pt x="592" y="393"/>
                      <a:pt x="592" y="393"/>
                      <a:pt x="592" y="393"/>
                    </a:cubicBezTo>
                    <a:cubicBezTo>
                      <a:pt x="577" y="406"/>
                      <a:pt x="577" y="406"/>
                      <a:pt x="577" y="406"/>
                    </a:cubicBezTo>
                    <a:lnTo>
                      <a:pt x="580" y="418"/>
                    </a:lnTo>
                    <a:close/>
                  </a:path>
                </a:pathLst>
              </a:custGeom>
              <a:solidFill>
                <a:srgbClr val="92D050"/>
              </a:solidFill>
              <a:ln w="3175" cap="flat" cmpd="sng">
                <a:solidFill>
                  <a:srgbClr val="005A9E"/>
                </a:solidFill>
                <a:prstDash val="solid"/>
                <a:miter lim="800000"/>
                <a:headEnd type="none" w="med" len="med"/>
                <a:tailEnd type="none" w="med" len="med"/>
              </a:ln>
              <a:effectLst/>
              <a:extLst/>
            </p:spPr>
            <p:txBody>
              <a:bodyPr/>
              <a:lstStyle/>
              <a:p>
                <a:endParaRPr lang="de-DE" sz="1350"/>
              </a:p>
            </p:txBody>
          </p:sp>
          <p:sp>
            <p:nvSpPr>
              <p:cNvPr id="177" name="Freeform 345"/>
              <p:cNvSpPr>
                <a:spLocks/>
              </p:cNvSpPr>
              <p:nvPr/>
            </p:nvSpPr>
            <p:spPr bwMode="gray">
              <a:xfrm>
                <a:off x="10579007" y="1767356"/>
                <a:ext cx="187164" cy="328335"/>
              </a:xfrm>
              <a:custGeom>
                <a:avLst/>
                <a:gdLst>
                  <a:gd name="T0" fmla="*/ 507 w 508"/>
                  <a:gd name="T1" fmla="*/ 210 h 891"/>
                  <a:gd name="T2" fmla="*/ 499 w 508"/>
                  <a:gd name="T3" fmla="*/ 170 h 891"/>
                  <a:gd name="T4" fmla="*/ 502 w 508"/>
                  <a:gd name="T5" fmla="*/ 155 h 891"/>
                  <a:gd name="T6" fmla="*/ 503 w 508"/>
                  <a:gd name="T7" fmla="*/ 104 h 891"/>
                  <a:gd name="T8" fmla="*/ 505 w 508"/>
                  <a:gd name="T9" fmla="*/ 13 h 891"/>
                  <a:gd name="T10" fmla="*/ 497 w 508"/>
                  <a:gd name="T11" fmla="*/ 0 h 891"/>
                  <a:gd name="T12" fmla="*/ 425 w 508"/>
                  <a:gd name="T13" fmla="*/ 38 h 891"/>
                  <a:gd name="T14" fmla="*/ 393 w 508"/>
                  <a:gd name="T15" fmla="*/ 45 h 891"/>
                  <a:gd name="T16" fmla="*/ 354 w 508"/>
                  <a:gd name="T17" fmla="*/ 66 h 891"/>
                  <a:gd name="T18" fmla="*/ 325 w 508"/>
                  <a:gd name="T19" fmla="*/ 61 h 891"/>
                  <a:gd name="T20" fmla="*/ 279 w 508"/>
                  <a:gd name="T21" fmla="*/ 51 h 891"/>
                  <a:gd name="T22" fmla="*/ 237 w 508"/>
                  <a:gd name="T23" fmla="*/ 62 h 891"/>
                  <a:gd name="T24" fmla="*/ 224 w 508"/>
                  <a:gd name="T25" fmla="*/ 89 h 891"/>
                  <a:gd name="T26" fmla="*/ 228 w 508"/>
                  <a:gd name="T27" fmla="*/ 144 h 891"/>
                  <a:gd name="T28" fmla="*/ 235 w 508"/>
                  <a:gd name="T29" fmla="*/ 166 h 891"/>
                  <a:gd name="T30" fmla="*/ 281 w 508"/>
                  <a:gd name="T31" fmla="*/ 231 h 891"/>
                  <a:gd name="T32" fmla="*/ 268 w 508"/>
                  <a:gd name="T33" fmla="*/ 300 h 891"/>
                  <a:gd name="T34" fmla="*/ 246 w 508"/>
                  <a:gd name="T35" fmla="*/ 333 h 891"/>
                  <a:gd name="T36" fmla="*/ 234 w 508"/>
                  <a:gd name="T37" fmla="*/ 340 h 891"/>
                  <a:gd name="T38" fmla="*/ 202 w 508"/>
                  <a:gd name="T39" fmla="*/ 297 h 891"/>
                  <a:gd name="T40" fmla="*/ 208 w 508"/>
                  <a:gd name="T41" fmla="*/ 279 h 891"/>
                  <a:gd name="T42" fmla="*/ 210 w 508"/>
                  <a:gd name="T43" fmla="*/ 263 h 891"/>
                  <a:gd name="T44" fmla="*/ 208 w 508"/>
                  <a:gd name="T45" fmla="*/ 234 h 891"/>
                  <a:gd name="T46" fmla="*/ 189 w 508"/>
                  <a:gd name="T47" fmla="*/ 218 h 891"/>
                  <a:gd name="T48" fmla="*/ 148 w 508"/>
                  <a:gd name="T49" fmla="*/ 189 h 891"/>
                  <a:gd name="T50" fmla="*/ 43 w 508"/>
                  <a:gd name="T51" fmla="*/ 227 h 891"/>
                  <a:gd name="T52" fmla="*/ 5 w 508"/>
                  <a:gd name="T53" fmla="*/ 243 h 891"/>
                  <a:gd name="T54" fmla="*/ 17 w 508"/>
                  <a:gd name="T55" fmla="*/ 297 h 891"/>
                  <a:gd name="T56" fmla="*/ 64 w 508"/>
                  <a:gd name="T57" fmla="*/ 309 h 891"/>
                  <a:gd name="T58" fmla="*/ 89 w 508"/>
                  <a:gd name="T59" fmla="*/ 322 h 891"/>
                  <a:gd name="T60" fmla="*/ 120 w 508"/>
                  <a:gd name="T61" fmla="*/ 331 h 891"/>
                  <a:gd name="T62" fmla="*/ 129 w 508"/>
                  <a:gd name="T63" fmla="*/ 357 h 891"/>
                  <a:gd name="T64" fmla="*/ 131 w 508"/>
                  <a:gd name="T65" fmla="*/ 375 h 891"/>
                  <a:gd name="T66" fmla="*/ 129 w 508"/>
                  <a:gd name="T67" fmla="*/ 395 h 891"/>
                  <a:gd name="T68" fmla="*/ 131 w 508"/>
                  <a:gd name="T69" fmla="*/ 434 h 891"/>
                  <a:gd name="T70" fmla="*/ 117 w 508"/>
                  <a:gd name="T71" fmla="*/ 450 h 891"/>
                  <a:gd name="T72" fmla="*/ 117 w 508"/>
                  <a:gd name="T73" fmla="*/ 482 h 891"/>
                  <a:gd name="T74" fmla="*/ 125 w 508"/>
                  <a:gd name="T75" fmla="*/ 518 h 891"/>
                  <a:gd name="T76" fmla="*/ 105 w 508"/>
                  <a:gd name="T77" fmla="*/ 542 h 891"/>
                  <a:gd name="T78" fmla="*/ 96 w 508"/>
                  <a:gd name="T79" fmla="*/ 570 h 891"/>
                  <a:gd name="T80" fmla="*/ 95 w 508"/>
                  <a:gd name="T81" fmla="*/ 586 h 891"/>
                  <a:gd name="T82" fmla="*/ 57 w 508"/>
                  <a:gd name="T83" fmla="*/ 702 h 891"/>
                  <a:gd name="T84" fmla="*/ 78 w 508"/>
                  <a:gd name="T85" fmla="*/ 809 h 891"/>
                  <a:gd name="T86" fmla="*/ 76 w 508"/>
                  <a:gd name="T87" fmla="*/ 830 h 891"/>
                  <a:gd name="T88" fmla="*/ 83 w 508"/>
                  <a:gd name="T89" fmla="*/ 861 h 891"/>
                  <a:gd name="T90" fmla="*/ 98 w 508"/>
                  <a:gd name="T91" fmla="*/ 877 h 891"/>
                  <a:gd name="T92" fmla="*/ 115 w 508"/>
                  <a:gd name="T93" fmla="*/ 871 h 891"/>
                  <a:gd name="T94" fmla="*/ 109 w 508"/>
                  <a:gd name="T95" fmla="*/ 819 h 891"/>
                  <a:gd name="T96" fmla="*/ 242 w 508"/>
                  <a:gd name="T97" fmla="*/ 735 h 891"/>
                  <a:gd name="T98" fmla="*/ 230 w 508"/>
                  <a:gd name="T99" fmla="*/ 713 h 891"/>
                  <a:gd name="T100" fmla="*/ 241 w 508"/>
                  <a:gd name="T101" fmla="*/ 650 h 891"/>
                  <a:gd name="T102" fmla="*/ 246 w 508"/>
                  <a:gd name="T103" fmla="*/ 626 h 891"/>
                  <a:gd name="T104" fmla="*/ 238 w 508"/>
                  <a:gd name="T105" fmla="*/ 612 h 891"/>
                  <a:gd name="T106" fmla="*/ 225 w 508"/>
                  <a:gd name="T107" fmla="*/ 555 h 891"/>
                  <a:gd name="T108" fmla="*/ 222 w 508"/>
                  <a:gd name="T109" fmla="*/ 503 h 891"/>
                  <a:gd name="T110" fmla="*/ 267 w 508"/>
                  <a:gd name="T111" fmla="*/ 455 h 891"/>
                  <a:gd name="T112" fmla="*/ 312 w 508"/>
                  <a:gd name="T113" fmla="*/ 419 h 891"/>
                  <a:gd name="T114" fmla="*/ 417 w 508"/>
                  <a:gd name="T115" fmla="*/ 348 h 891"/>
                  <a:gd name="T116" fmla="*/ 458 w 508"/>
                  <a:gd name="T117" fmla="*/ 314 h 891"/>
                  <a:gd name="T118" fmla="*/ 498 w 508"/>
                  <a:gd name="T119" fmla="*/ 263 h 891"/>
                  <a:gd name="T120" fmla="*/ 508 w 508"/>
                  <a:gd name="T121" fmla="*/ 22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8" h="891">
                    <a:moveTo>
                      <a:pt x="508" y="229"/>
                    </a:moveTo>
                    <a:cubicBezTo>
                      <a:pt x="508" y="221"/>
                      <a:pt x="507" y="210"/>
                      <a:pt x="507" y="210"/>
                    </a:cubicBezTo>
                    <a:cubicBezTo>
                      <a:pt x="499" y="211"/>
                      <a:pt x="499" y="211"/>
                      <a:pt x="499" y="211"/>
                    </a:cubicBezTo>
                    <a:cubicBezTo>
                      <a:pt x="499" y="170"/>
                      <a:pt x="499" y="170"/>
                      <a:pt x="499" y="170"/>
                    </a:cubicBezTo>
                    <a:cubicBezTo>
                      <a:pt x="491" y="162"/>
                      <a:pt x="491" y="162"/>
                      <a:pt x="491" y="162"/>
                    </a:cubicBezTo>
                    <a:cubicBezTo>
                      <a:pt x="502" y="155"/>
                      <a:pt x="502" y="155"/>
                      <a:pt x="502" y="155"/>
                    </a:cubicBezTo>
                    <a:cubicBezTo>
                      <a:pt x="495" y="124"/>
                      <a:pt x="495" y="124"/>
                      <a:pt x="495" y="124"/>
                    </a:cubicBezTo>
                    <a:cubicBezTo>
                      <a:pt x="503" y="104"/>
                      <a:pt x="503" y="104"/>
                      <a:pt x="503" y="104"/>
                    </a:cubicBezTo>
                    <a:cubicBezTo>
                      <a:pt x="493" y="78"/>
                      <a:pt x="493" y="78"/>
                      <a:pt x="493" y="78"/>
                    </a:cubicBezTo>
                    <a:cubicBezTo>
                      <a:pt x="493" y="78"/>
                      <a:pt x="505" y="21"/>
                      <a:pt x="505" y="13"/>
                    </a:cubicBezTo>
                    <a:cubicBezTo>
                      <a:pt x="505" y="5"/>
                      <a:pt x="497" y="0"/>
                      <a:pt x="497" y="0"/>
                    </a:cubicBezTo>
                    <a:cubicBezTo>
                      <a:pt x="497" y="0"/>
                      <a:pt x="497" y="0"/>
                      <a:pt x="497" y="0"/>
                    </a:cubicBezTo>
                    <a:cubicBezTo>
                      <a:pt x="444" y="37"/>
                      <a:pt x="444" y="37"/>
                      <a:pt x="444" y="37"/>
                    </a:cubicBezTo>
                    <a:cubicBezTo>
                      <a:pt x="425" y="38"/>
                      <a:pt x="425" y="38"/>
                      <a:pt x="425" y="38"/>
                    </a:cubicBezTo>
                    <a:cubicBezTo>
                      <a:pt x="425" y="38"/>
                      <a:pt x="404" y="51"/>
                      <a:pt x="400" y="52"/>
                    </a:cubicBezTo>
                    <a:cubicBezTo>
                      <a:pt x="396" y="53"/>
                      <a:pt x="393" y="45"/>
                      <a:pt x="393" y="45"/>
                    </a:cubicBezTo>
                    <a:cubicBezTo>
                      <a:pt x="377" y="45"/>
                      <a:pt x="377" y="45"/>
                      <a:pt x="377" y="45"/>
                    </a:cubicBezTo>
                    <a:cubicBezTo>
                      <a:pt x="377" y="45"/>
                      <a:pt x="361" y="63"/>
                      <a:pt x="354" y="66"/>
                    </a:cubicBezTo>
                    <a:cubicBezTo>
                      <a:pt x="347" y="69"/>
                      <a:pt x="343" y="67"/>
                      <a:pt x="343" y="67"/>
                    </a:cubicBezTo>
                    <a:cubicBezTo>
                      <a:pt x="343" y="67"/>
                      <a:pt x="329" y="59"/>
                      <a:pt x="325" y="61"/>
                    </a:cubicBezTo>
                    <a:cubicBezTo>
                      <a:pt x="321" y="63"/>
                      <a:pt x="316" y="72"/>
                      <a:pt x="311" y="72"/>
                    </a:cubicBezTo>
                    <a:cubicBezTo>
                      <a:pt x="306" y="72"/>
                      <a:pt x="287" y="51"/>
                      <a:pt x="279" y="51"/>
                    </a:cubicBezTo>
                    <a:cubicBezTo>
                      <a:pt x="271" y="51"/>
                      <a:pt x="267" y="61"/>
                      <a:pt x="267" y="61"/>
                    </a:cubicBezTo>
                    <a:cubicBezTo>
                      <a:pt x="267" y="61"/>
                      <a:pt x="250" y="62"/>
                      <a:pt x="237" y="62"/>
                    </a:cubicBezTo>
                    <a:cubicBezTo>
                      <a:pt x="236" y="66"/>
                      <a:pt x="236" y="70"/>
                      <a:pt x="236" y="72"/>
                    </a:cubicBezTo>
                    <a:cubicBezTo>
                      <a:pt x="236" y="75"/>
                      <a:pt x="233" y="81"/>
                      <a:pt x="224" y="89"/>
                    </a:cubicBezTo>
                    <a:cubicBezTo>
                      <a:pt x="215" y="97"/>
                      <a:pt x="225" y="104"/>
                      <a:pt x="229" y="109"/>
                    </a:cubicBezTo>
                    <a:cubicBezTo>
                      <a:pt x="233" y="114"/>
                      <a:pt x="233" y="132"/>
                      <a:pt x="228" y="144"/>
                    </a:cubicBezTo>
                    <a:cubicBezTo>
                      <a:pt x="225" y="151"/>
                      <a:pt x="225" y="159"/>
                      <a:pt x="226" y="164"/>
                    </a:cubicBezTo>
                    <a:cubicBezTo>
                      <a:pt x="229" y="165"/>
                      <a:pt x="233" y="165"/>
                      <a:pt x="235" y="166"/>
                    </a:cubicBezTo>
                    <a:cubicBezTo>
                      <a:pt x="239" y="169"/>
                      <a:pt x="257" y="196"/>
                      <a:pt x="261" y="204"/>
                    </a:cubicBezTo>
                    <a:cubicBezTo>
                      <a:pt x="265" y="212"/>
                      <a:pt x="275" y="222"/>
                      <a:pt x="281" y="231"/>
                    </a:cubicBezTo>
                    <a:cubicBezTo>
                      <a:pt x="287" y="240"/>
                      <a:pt x="270" y="258"/>
                      <a:pt x="270" y="258"/>
                    </a:cubicBezTo>
                    <a:cubicBezTo>
                      <a:pt x="270" y="258"/>
                      <a:pt x="274" y="293"/>
                      <a:pt x="268" y="300"/>
                    </a:cubicBezTo>
                    <a:cubicBezTo>
                      <a:pt x="262" y="307"/>
                      <a:pt x="244" y="299"/>
                      <a:pt x="238" y="317"/>
                    </a:cubicBezTo>
                    <a:cubicBezTo>
                      <a:pt x="232" y="335"/>
                      <a:pt x="242" y="323"/>
                      <a:pt x="246" y="333"/>
                    </a:cubicBezTo>
                    <a:cubicBezTo>
                      <a:pt x="250" y="343"/>
                      <a:pt x="243" y="360"/>
                      <a:pt x="232" y="358"/>
                    </a:cubicBezTo>
                    <a:cubicBezTo>
                      <a:pt x="221" y="356"/>
                      <a:pt x="235" y="346"/>
                      <a:pt x="234" y="340"/>
                    </a:cubicBezTo>
                    <a:cubicBezTo>
                      <a:pt x="233" y="334"/>
                      <a:pt x="202" y="314"/>
                      <a:pt x="202" y="314"/>
                    </a:cubicBezTo>
                    <a:cubicBezTo>
                      <a:pt x="202" y="297"/>
                      <a:pt x="202" y="297"/>
                      <a:pt x="202" y="297"/>
                    </a:cubicBezTo>
                    <a:cubicBezTo>
                      <a:pt x="202" y="297"/>
                      <a:pt x="197" y="297"/>
                      <a:pt x="195" y="294"/>
                    </a:cubicBezTo>
                    <a:cubicBezTo>
                      <a:pt x="193" y="291"/>
                      <a:pt x="208" y="279"/>
                      <a:pt x="208" y="279"/>
                    </a:cubicBezTo>
                    <a:cubicBezTo>
                      <a:pt x="200" y="266"/>
                      <a:pt x="200" y="266"/>
                      <a:pt x="200" y="266"/>
                    </a:cubicBezTo>
                    <a:cubicBezTo>
                      <a:pt x="210" y="263"/>
                      <a:pt x="210" y="263"/>
                      <a:pt x="210" y="263"/>
                    </a:cubicBezTo>
                    <a:cubicBezTo>
                      <a:pt x="213" y="242"/>
                      <a:pt x="213" y="242"/>
                      <a:pt x="213" y="242"/>
                    </a:cubicBezTo>
                    <a:cubicBezTo>
                      <a:pt x="213" y="242"/>
                      <a:pt x="207" y="243"/>
                      <a:pt x="208" y="234"/>
                    </a:cubicBezTo>
                    <a:cubicBezTo>
                      <a:pt x="209" y="225"/>
                      <a:pt x="205" y="214"/>
                      <a:pt x="205" y="214"/>
                    </a:cubicBezTo>
                    <a:cubicBezTo>
                      <a:pt x="199" y="211"/>
                      <a:pt x="189" y="218"/>
                      <a:pt x="189" y="218"/>
                    </a:cubicBezTo>
                    <a:cubicBezTo>
                      <a:pt x="169" y="221"/>
                      <a:pt x="169" y="221"/>
                      <a:pt x="169" y="221"/>
                    </a:cubicBezTo>
                    <a:cubicBezTo>
                      <a:pt x="148" y="189"/>
                      <a:pt x="148" y="189"/>
                      <a:pt x="148" y="189"/>
                    </a:cubicBezTo>
                    <a:cubicBezTo>
                      <a:pt x="148" y="189"/>
                      <a:pt x="104" y="209"/>
                      <a:pt x="95" y="214"/>
                    </a:cubicBezTo>
                    <a:cubicBezTo>
                      <a:pt x="85" y="219"/>
                      <a:pt x="43" y="227"/>
                      <a:pt x="43" y="227"/>
                    </a:cubicBezTo>
                    <a:cubicBezTo>
                      <a:pt x="31" y="238"/>
                      <a:pt x="31" y="238"/>
                      <a:pt x="31" y="238"/>
                    </a:cubicBezTo>
                    <a:cubicBezTo>
                      <a:pt x="31" y="238"/>
                      <a:pt x="11" y="239"/>
                      <a:pt x="5" y="243"/>
                    </a:cubicBezTo>
                    <a:cubicBezTo>
                      <a:pt x="0" y="247"/>
                      <a:pt x="15" y="261"/>
                      <a:pt x="15" y="261"/>
                    </a:cubicBezTo>
                    <a:cubicBezTo>
                      <a:pt x="17" y="297"/>
                      <a:pt x="17" y="297"/>
                      <a:pt x="17" y="297"/>
                    </a:cubicBezTo>
                    <a:cubicBezTo>
                      <a:pt x="56" y="297"/>
                      <a:pt x="56" y="297"/>
                      <a:pt x="56" y="297"/>
                    </a:cubicBezTo>
                    <a:cubicBezTo>
                      <a:pt x="64" y="309"/>
                      <a:pt x="64" y="309"/>
                      <a:pt x="64" y="309"/>
                    </a:cubicBezTo>
                    <a:cubicBezTo>
                      <a:pt x="79" y="306"/>
                      <a:pt x="79" y="306"/>
                      <a:pt x="79" y="306"/>
                    </a:cubicBezTo>
                    <a:cubicBezTo>
                      <a:pt x="89" y="322"/>
                      <a:pt x="89" y="322"/>
                      <a:pt x="89" y="322"/>
                    </a:cubicBezTo>
                    <a:cubicBezTo>
                      <a:pt x="89" y="322"/>
                      <a:pt x="99" y="319"/>
                      <a:pt x="107" y="319"/>
                    </a:cubicBezTo>
                    <a:cubicBezTo>
                      <a:pt x="115" y="319"/>
                      <a:pt x="120" y="331"/>
                      <a:pt x="120" y="331"/>
                    </a:cubicBezTo>
                    <a:cubicBezTo>
                      <a:pt x="120" y="331"/>
                      <a:pt x="135" y="331"/>
                      <a:pt x="139" y="339"/>
                    </a:cubicBezTo>
                    <a:cubicBezTo>
                      <a:pt x="143" y="347"/>
                      <a:pt x="129" y="357"/>
                      <a:pt x="129" y="357"/>
                    </a:cubicBezTo>
                    <a:cubicBezTo>
                      <a:pt x="137" y="366"/>
                      <a:pt x="137" y="366"/>
                      <a:pt x="137" y="366"/>
                    </a:cubicBezTo>
                    <a:cubicBezTo>
                      <a:pt x="131" y="375"/>
                      <a:pt x="131" y="375"/>
                      <a:pt x="131" y="375"/>
                    </a:cubicBezTo>
                    <a:cubicBezTo>
                      <a:pt x="137" y="383"/>
                      <a:pt x="137" y="383"/>
                      <a:pt x="137" y="383"/>
                    </a:cubicBezTo>
                    <a:cubicBezTo>
                      <a:pt x="137" y="383"/>
                      <a:pt x="132" y="390"/>
                      <a:pt x="129" y="395"/>
                    </a:cubicBezTo>
                    <a:cubicBezTo>
                      <a:pt x="127" y="401"/>
                      <a:pt x="135" y="407"/>
                      <a:pt x="137" y="421"/>
                    </a:cubicBezTo>
                    <a:cubicBezTo>
                      <a:pt x="140" y="434"/>
                      <a:pt x="131" y="434"/>
                      <a:pt x="131" y="434"/>
                    </a:cubicBezTo>
                    <a:cubicBezTo>
                      <a:pt x="131" y="443"/>
                      <a:pt x="131" y="443"/>
                      <a:pt x="131" y="443"/>
                    </a:cubicBezTo>
                    <a:cubicBezTo>
                      <a:pt x="117" y="450"/>
                      <a:pt x="117" y="450"/>
                      <a:pt x="117" y="450"/>
                    </a:cubicBezTo>
                    <a:cubicBezTo>
                      <a:pt x="131" y="466"/>
                      <a:pt x="131" y="466"/>
                      <a:pt x="131" y="466"/>
                    </a:cubicBezTo>
                    <a:cubicBezTo>
                      <a:pt x="131" y="466"/>
                      <a:pt x="119" y="477"/>
                      <a:pt x="117" y="482"/>
                    </a:cubicBezTo>
                    <a:cubicBezTo>
                      <a:pt x="116" y="487"/>
                      <a:pt x="133" y="498"/>
                      <a:pt x="135" y="505"/>
                    </a:cubicBezTo>
                    <a:cubicBezTo>
                      <a:pt x="136" y="511"/>
                      <a:pt x="125" y="518"/>
                      <a:pt x="125" y="518"/>
                    </a:cubicBezTo>
                    <a:cubicBezTo>
                      <a:pt x="125" y="518"/>
                      <a:pt x="123" y="525"/>
                      <a:pt x="121" y="533"/>
                    </a:cubicBezTo>
                    <a:cubicBezTo>
                      <a:pt x="120" y="541"/>
                      <a:pt x="105" y="542"/>
                      <a:pt x="105" y="542"/>
                    </a:cubicBezTo>
                    <a:cubicBezTo>
                      <a:pt x="104" y="565"/>
                      <a:pt x="104" y="565"/>
                      <a:pt x="104" y="565"/>
                    </a:cubicBezTo>
                    <a:cubicBezTo>
                      <a:pt x="96" y="570"/>
                      <a:pt x="96" y="570"/>
                      <a:pt x="96" y="570"/>
                    </a:cubicBezTo>
                    <a:cubicBezTo>
                      <a:pt x="105" y="583"/>
                      <a:pt x="105" y="583"/>
                      <a:pt x="105" y="583"/>
                    </a:cubicBezTo>
                    <a:cubicBezTo>
                      <a:pt x="95" y="586"/>
                      <a:pt x="95" y="586"/>
                      <a:pt x="95" y="586"/>
                    </a:cubicBezTo>
                    <a:cubicBezTo>
                      <a:pt x="48" y="642"/>
                      <a:pt x="48" y="642"/>
                      <a:pt x="48" y="642"/>
                    </a:cubicBezTo>
                    <a:cubicBezTo>
                      <a:pt x="48" y="642"/>
                      <a:pt x="55" y="693"/>
                      <a:pt x="57" y="702"/>
                    </a:cubicBezTo>
                    <a:cubicBezTo>
                      <a:pt x="59" y="711"/>
                      <a:pt x="80" y="743"/>
                      <a:pt x="79" y="752"/>
                    </a:cubicBezTo>
                    <a:cubicBezTo>
                      <a:pt x="78" y="761"/>
                      <a:pt x="78" y="809"/>
                      <a:pt x="78" y="809"/>
                    </a:cubicBezTo>
                    <a:cubicBezTo>
                      <a:pt x="60" y="833"/>
                      <a:pt x="60" y="833"/>
                      <a:pt x="60" y="833"/>
                    </a:cubicBezTo>
                    <a:cubicBezTo>
                      <a:pt x="76" y="830"/>
                      <a:pt x="76" y="830"/>
                      <a:pt x="76" y="830"/>
                    </a:cubicBezTo>
                    <a:cubicBezTo>
                      <a:pt x="76" y="830"/>
                      <a:pt x="71" y="847"/>
                      <a:pt x="73" y="854"/>
                    </a:cubicBezTo>
                    <a:cubicBezTo>
                      <a:pt x="76" y="861"/>
                      <a:pt x="83" y="861"/>
                      <a:pt x="83" y="861"/>
                    </a:cubicBezTo>
                    <a:cubicBezTo>
                      <a:pt x="87" y="877"/>
                      <a:pt x="87" y="877"/>
                      <a:pt x="87" y="877"/>
                    </a:cubicBezTo>
                    <a:cubicBezTo>
                      <a:pt x="91" y="876"/>
                      <a:pt x="95" y="875"/>
                      <a:pt x="98" y="877"/>
                    </a:cubicBezTo>
                    <a:cubicBezTo>
                      <a:pt x="102" y="879"/>
                      <a:pt x="107" y="885"/>
                      <a:pt x="111" y="891"/>
                    </a:cubicBezTo>
                    <a:cubicBezTo>
                      <a:pt x="113" y="883"/>
                      <a:pt x="115" y="876"/>
                      <a:pt x="115" y="871"/>
                    </a:cubicBezTo>
                    <a:cubicBezTo>
                      <a:pt x="116" y="856"/>
                      <a:pt x="107" y="845"/>
                      <a:pt x="107" y="845"/>
                    </a:cubicBezTo>
                    <a:cubicBezTo>
                      <a:pt x="107" y="845"/>
                      <a:pt x="88" y="839"/>
                      <a:pt x="109" y="819"/>
                    </a:cubicBezTo>
                    <a:cubicBezTo>
                      <a:pt x="130" y="799"/>
                      <a:pt x="165" y="785"/>
                      <a:pt x="186" y="773"/>
                    </a:cubicBezTo>
                    <a:cubicBezTo>
                      <a:pt x="207" y="761"/>
                      <a:pt x="242" y="744"/>
                      <a:pt x="242" y="735"/>
                    </a:cubicBezTo>
                    <a:cubicBezTo>
                      <a:pt x="242" y="726"/>
                      <a:pt x="242" y="718"/>
                      <a:pt x="242" y="718"/>
                    </a:cubicBezTo>
                    <a:cubicBezTo>
                      <a:pt x="242" y="718"/>
                      <a:pt x="231" y="727"/>
                      <a:pt x="230" y="713"/>
                    </a:cubicBezTo>
                    <a:cubicBezTo>
                      <a:pt x="229" y="699"/>
                      <a:pt x="249" y="684"/>
                      <a:pt x="247" y="674"/>
                    </a:cubicBezTo>
                    <a:cubicBezTo>
                      <a:pt x="245" y="664"/>
                      <a:pt x="241" y="650"/>
                      <a:pt x="241" y="650"/>
                    </a:cubicBezTo>
                    <a:cubicBezTo>
                      <a:pt x="248" y="631"/>
                      <a:pt x="248" y="631"/>
                      <a:pt x="248" y="631"/>
                    </a:cubicBezTo>
                    <a:cubicBezTo>
                      <a:pt x="246" y="626"/>
                      <a:pt x="246" y="626"/>
                      <a:pt x="246" y="626"/>
                    </a:cubicBezTo>
                    <a:cubicBezTo>
                      <a:pt x="235" y="639"/>
                      <a:pt x="235" y="639"/>
                      <a:pt x="235" y="639"/>
                    </a:cubicBezTo>
                    <a:cubicBezTo>
                      <a:pt x="238" y="612"/>
                      <a:pt x="238" y="612"/>
                      <a:pt x="238" y="612"/>
                    </a:cubicBezTo>
                    <a:cubicBezTo>
                      <a:pt x="238" y="612"/>
                      <a:pt x="223" y="597"/>
                      <a:pt x="222" y="587"/>
                    </a:cubicBezTo>
                    <a:cubicBezTo>
                      <a:pt x="221" y="577"/>
                      <a:pt x="230" y="567"/>
                      <a:pt x="225" y="555"/>
                    </a:cubicBezTo>
                    <a:cubicBezTo>
                      <a:pt x="220" y="543"/>
                      <a:pt x="208" y="554"/>
                      <a:pt x="208" y="541"/>
                    </a:cubicBezTo>
                    <a:cubicBezTo>
                      <a:pt x="208" y="528"/>
                      <a:pt x="219" y="507"/>
                      <a:pt x="222" y="503"/>
                    </a:cubicBezTo>
                    <a:cubicBezTo>
                      <a:pt x="225" y="499"/>
                      <a:pt x="249" y="493"/>
                      <a:pt x="252" y="484"/>
                    </a:cubicBezTo>
                    <a:cubicBezTo>
                      <a:pt x="255" y="475"/>
                      <a:pt x="260" y="460"/>
                      <a:pt x="267" y="455"/>
                    </a:cubicBezTo>
                    <a:cubicBezTo>
                      <a:pt x="274" y="450"/>
                      <a:pt x="279" y="455"/>
                      <a:pt x="287" y="449"/>
                    </a:cubicBezTo>
                    <a:cubicBezTo>
                      <a:pt x="295" y="443"/>
                      <a:pt x="310" y="435"/>
                      <a:pt x="312" y="419"/>
                    </a:cubicBezTo>
                    <a:cubicBezTo>
                      <a:pt x="314" y="403"/>
                      <a:pt x="331" y="385"/>
                      <a:pt x="348" y="377"/>
                    </a:cubicBezTo>
                    <a:cubicBezTo>
                      <a:pt x="365" y="369"/>
                      <a:pt x="409" y="355"/>
                      <a:pt x="417" y="348"/>
                    </a:cubicBezTo>
                    <a:cubicBezTo>
                      <a:pt x="425" y="341"/>
                      <a:pt x="458" y="324"/>
                      <a:pt x="458" y="324"/>
                    </a:cubicBezTo>
                    <a:cubicBezTo>
                      <a:pt x="458" y="314"/>
                      <a:pt x="458" y="314"/>
                      <a:pt x="458" y="314"/>
                    </a:cubicBezTo>
                    <a:cubicBezTo>
                      <a:pt x="458" y="314"/>
                      <a:pt x="476" y="295"/>
                      <a:pt x="476" y="290"/>
                    </a:cubicBezTo>
                    <a:cubicBezTo>
                      <a:pt x="476" y="285"/>
                      <a:pt x="498" y="263"/>
                      <a:pt x="498" y="263"/>
                    </a:cubicBezTo>
                    <a:cubicBezTo>
                      <a:pt x="496" y="254"/>
                      <a:pt x="496" y="254"/>
                      <a:pt x="496" y="254"/>
                    </a:cubicBezTo>
                    <a:cubicBezTo>
                      <a:pt x="496" y="254"/>
                      <a:pt x="508" y="237"/>
                      <a:pt x="508" y="229"/>
                    </a:cubicBezTo>
                    <a:close/>
                  </a:path>
                </a:pathLst>
              </a:custGeom>
              <a:solidFill>
                <a:srgbClr val="92D050"/>
              </a:solidFill>
              <a:ln w="3175" cap="flat" cmpd="sng">
                <a:solidFill>
                  <a:srgbClr val="005A9E"/>
                </a:solidFill>
                <a:prstDash val="solid"/>
                <a:miter lim="800000"/>
                <a:headEnd type="none" w="med" len="med"/>
                <a:tailEnd type="none" w="med" len="med"/>
              </a:ln>
              <a:effectLst/>
              <a:extLst/>
            </p:spPr>
            <p:txBody>
              <a:bodyPr/>
              <a:lstStyle/>
              <a:p>
                <a:endParaRPr lang="de-DE" sz="1350"/>
              </a:p>
            </p:txBody>
          </p:sp>
          <p:sp>
            <p:nvSpPr>
              <p:cNvPr id="178" name="Freeform 300"/>
              <p:cNvSpPr>
                <a:spLocks/>
              </p:cNvSpPr>
              <p:nvPr/>
            </p:nvSpPr>
            <p:spPr bwMode="gray">
              <a:xfrm>
                <a:off x="9845790" y="1064360"/>
                <a:ext cx="286673" cy="294644"/>
              </a:xfrm>
              <a:custGeom>
                <a:avLst/>
                <a:gdLst>
                  <a:gd name="T0" fmla="*/ 424 w 778"/>
                  <a:gd name="T1" fmla="*/ 631 h 800"/>
                  <a:gd name="T2" fmla="*/ 437 w 778"/>
                  <a:gd name="T3" fmla="*/ 607 h 800"/>
                  <a:gd name="T4" fmla="*/ 481 w 778"/>
                  <a:gd name="T5" fmla="*/ 585 h 800"/>
                  <a:gd name="T6" fmla="*/ 502 w 778"/>
                  <a:gd name="T7" fmla="*/ 563 h 800"/>
                  <a:gd name="T8" fmla="*/ 527 w 778"/>
                  <a:gd name="T9" fmla="*/ 547 h 800"/>
                  <a:gd name="T10" fmla="*/ 572 w 778"/>
                  <a:gd name="T11" fmla="*/ 537 h 800"/>
                  <a:gd name="T12" fmla="*/ 620 w 778"/>
                  <a:gd name="T13" fmla="*/ 537 h 800"/>
                  <a:gd name="T14" fmla="*/ 680 w 778"/>
                  <a:gd name="T15" fmla="*/ 526 h 800"/>
                  <a:gd name="T16" fmla="*/ 712 w 778"/>
                  <a:gd name="T17" fmla="*/ 519 h 800"/>
                  <a:gd name="T18" fmla="*/ 748 w 778"/>
                  <a:gd name="T19" fmla="*/ 509 h 800"/>
                  <a:gd name="T20" fmla="*/ 778 w 778"/>
                  <a:gd name="T21" fmla="*/ 454 h 800"/>
                  <a:gd name="T22" fmla="*/ 766 w 778"/>
                  <a:gd name="T23" fmla="*/ 320 h 800"/>
                  <a:gd name="T24" fmla="*/ 738 w 778"/>
                  <a:gd name="T25" fmla="*/ 300 h 800"/>
                  <a:gd name="T26" fmla="*/ 694 w 778"/>
                  <a:gd name="T27" fmla="*/ 270 h 800"/>
                  <a:gd name="T28" fmla="*/ 666 w 778"/>
                  <a:gd name="T29" fmla="*/ 251 h 800"/>
                  <a:gd name="T30" fmla="*/ 637 w 778"/>
                  <a:gd name="T31" fmla="*/ 229 h 800"/>
                  <a:gd name="T32" fmla="*/ 364 w 778"/>
                  <a:gd name="T33" fmla="*/ 3 h 800"/>
                  <a:gd name="T34" fmla="*/ 314 w 778"/>
                  <a:gd name="T35" fmla="*/ 459 h 800"/>
                  <a:gd name="T36" fmla="*/ 323 w 778"/>
                  <a:gd name="T37" fmla="*/ 483 h 800"/>
                  <a:gd name="T38" fmla="*/ 141 w 778"/>
                  <a:gd name="T39" fmla="*/ 513 h 800"/>
                  <a:gd name="T40" fmla="*/ 127 w 778"/>
                  <a:gd name="T41" fmla="*/ 517 h 800"/>
                  <a:gd name="T42" fmla="*/ 96 w 778"/>
                  <a:gd name="T43" fmla="*/ 515 h 800"/>
                  <a:gd name="T44" fmla="*/ 64 w 778"/>
                  <a:gd name="T45" fmla="*/ 532 h 800"/>
                  <a:gd name="T46" fmla="*/ 24 w 778"/>
                  <a:gd name="T47" fmla="*/ 535 h 800"/>
                  <a:gd name="T48" fmla="*/ 0 w 778"/>
                  <a:gd name="T49" fmla="*/ 550 h 800"/>
                  <a:gd name="T50" fmla="*/ 9 w 778"/>
                  <a:gd name="T51" fmla="*/ 578 h 800"/>
                  <a:gd name="T52" fmla="*/ 14 w 778"/>
                  <a:gd name="T53" fmla="*/ 623 h 800"/>
                  <a:gd name="T54" fmla="*/ 37 w 778"/>
                  <a:gd name="T55" fmla="*/ 644 h 800"/>
                  <a:gd name="T56" fmla="*/ 44 w 778"/>
                  <a:gd name="T57" fmla="*/ 703 h 800"/>
                  <a:gd name="T58" fmla="*/ 73 w 778"/>
                  <a:gd name="T59" fmla="*/ 706 h 800"/>
                  <a:gd name="T60" fmla="*/ 119 w 778"/>
                  <a:gd name="T61" fmla="*/ 698 h 800"/>
                  <a:gd name="T62" fmla="*/ 145 w 778"/>
                  <a:gd name="T63" fmla="*/ 673 h 800"/>
                  <a:gd name="T64" fmla="*/ 163 w 778"/>
                  <a:gd name="T65" fmla="*/ 697 h 800"/>
                  <a:gd name="T66" fmla="*/ 180 w 778"/>
                  <a:gd name="T67" fmla="*/ 730 h 800"/>
                  <a:gd name="T68" fmla="*/ 182 w 778"/>
                  <a:gd name="T69" fmla="*/ 752 h 800"/>
                  <a:gd name="T70" fmla="*/ 201 w 778"/>
                  <a:gd name="T71" fmla="*/ 796 h 800"/>
                  <a:gd name="T72" fmla="*/ 220 w 778"/>
                  <a:gd name="T73" fmla="*/ 784 h 800"/>
                  <a:gd name="T74" fmla="*/ 250 w 778"/>
                  <a:gd name="T75" fmla="*/ 788 h 800"/>
                  <a:gd name="T76" fmla="*/ 264 w 778"/>
                  <a:gd name="T77" fmla="*/ 770 h 800"/>
                  <a:gd name="T78" fmla="*/ 281 w 778"/>
                  <a:gd name="T79" fmla="*/ 769 h 800"/>
                  <a:gd name="T80" fmla="*/ 296 w 778"/>
                  <a:gd name="T81" fmla="*/ 795 h 800"/>
                  <a:gd name="T82" fmla="*/ 312 w 778"/>
                  <a:gd name="T83" fmla="*/ 744 h 800"/>
                  <a:gd name="T84" fmla="*/ 335 w 778"/>
                  <a:gd name="T85" fmla="*/ 729 h 800"/>
                  <a:gd name="T86" fmla="*/ 333 w 778"/>
                  <a:gd name="T87" fmla="*/ 700 h 800"/>
                  <a:gd name="T88" fmla="*/ 359 w 778"/>
                  <a:gd name="T89" fmla="*/ 685 h 800"/>
                  <a:gd name="T90" fmla="*/ 367 w 778"/>
                  <a:gd name="T91" fmla="*/ 659 h 800"/>
                  <a:gd name="T92" fmla="*/ 375 w 778"/>
                  <a:gd name="T93" fmla="*/ 637 h 800"/>
                  <a:gd name="T94" fmla="*/ 409 w 778"/>
                  <a:gd name="T95" fmla="*/ 636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8" h="800">
                    <a:moveTo>
                      <a:pt x="409" y="636"/>
                    </a:moveTo>
                    <a:cubicBezTo>
                      <a:pt x="424" y="631"/>
                      <a:pt x="424" y="631"/>
                      <a:pt x="424" y="631"/>
                    </a:cubicBezTo>
                    <a:cubicBezTo>
                      <a:pt x="424" y="607"/>
                      <a:pt x="424" y="607"/>
                      <a:pt x="424" y="607"/>
                    </a:cubicBezTo>
                    <a:cubicBezTo>
                      <a:pt x="437" y="607"/>
                      <a:pt x="437" y="607"/>
                      <a:pt x="437" y="607"/>
                    </a:cubicBezTo>
                    <a:cubicBezTo>
                      <a:pt x="437" y="607"/>
                      <a:pt x="454" y="578"/>
                      <a:pt x="460" y="576"/>
                    </a:cubicBezTo>
                    <a:cubicBezTo>
                      <a:pt x="466" y="574"/>
                      <a:pt x="478" y="586"/>
                      <a:pt x="481" y="585"/>
                    </a:cubicBezTo>
                    <a:cubicBezTo>
                      <a:pt x="484" y="584"/>
                      <a:pt x="485" y="563"/>
                      <a:pt x="485" y="563"/>
                    </a:cubicBezTo>
                    <a:cubicBezTo>
                      <a:pt x="502" y="563"/>
                      <a:pt x="502" y="563"/>
                      <a:pt x="502" y="563"/>
                    </a:cubicBezTo>
                    <a:cubicBezTo>
                      <a:pt x="513" y="549"/>
                      <a:pt x="513" y="549"/>
                      <a:pt x="513" y="549"/>
                    </a:cubicBezTo>
                    <a:cubicBezTo>
                      <a:pt x="513" y="549"/>
                      <a:pt x="517" y="551"/>
                      <a:pt x="527" y="547"/>
                    </a:cubicBezTo>
                    <a:cubicBezTo>
                      <a:pt x="537" y="543"/>
                      <a:pt x="539" y="535"/>
                      <a:pt x="539" y="535"/>
                    </a:cubicBezTo>
                    <a:cubicBezTo>
                      <a:pt x="572" y="537"/>
                      <a:pt x="572" y="537"/>
                      <a:pt x="572" y="537"/>
                    </a:cubicBezTo>
                    <a:cubicBezTo>
                      <a:pt x="588" y="544"/>
                      <a:pt x="588" y="544"/>
                      <a:pt x="588" y="544"/>
                    </a:cubicBezTo>
                    <a:cubicBezTo>
                      <a:pt x="620" y="537"/>
                      <a:pt x="620" y="537"/>
                      <a:pt x="620" y="537"/>
                    </a:cubicBezTo>
                    <a:cubicBezTo>
                      <a:pt x="638" y="525"/>
                      <a:pt x="638" y="525"/>
                      <a:pt x="638" y="525"/>
                    </a:cubicBezTo>
                    <a:cubicBezTo>
                      <a:pt x="680" y="526"/>
                      <a:pt x="680" y="526"/>
                      <a:pt x="680" y="526"/>
                    </a:cubicBezTo>
                    <a:cubicBezTo>
                      <a:pt x="681" y="517"/>
                      <a:pt x="681" y="517"/>
                      <a:pt x="681" y="517"/>
                    </a:cubicBezTo>
                    <a:cubicBezTo>
                      <a:pt x="712" y="519"/>
                      <a:pt x="712" y="519"/>
                      <a:pt x="712" y="519"/>
                    </a:cubicBezTo>
                    <a:cubicBezTo>
                      <a:pt x="719" y="514"/>
                      <a:pt x="719" y="514"/>
                      <a:pt x="719" y="514"/>
                    </a:cubicBezTo>
                    <a:cubicBezTo>
                      <a:pt x="719" y="514"/>
                      <a:pt x="726" y="520"/>
                      <a:pt x="748" y="509"/>
                    </a:cubicBezTo>
                    <a:cubicBezTo>
                      <a:pt x="763" y="502"/>
                      <a:pt x="763" y="469"/>
                      <a:pt x="763" y="469"/>
                    </a:cubicBezTo>
                    <a:cubicBezTo>
                      <a:pt x="778" y="454"/>
                      <a:pt x="778" y="454"/>
                      <a:pt x="778" y="454"/>
                    </a:cubicBezTo>
                    <a:cubicBezTo>
                      <a:pt x="778" y="317"/>
                      <a:pt x="778" y="317"/>
                      <a:pt x="778" y="317"/>
                    </a:cubicBezTo>
                    <a:cubicBezTo>
                      <a:pt x="771" y="319"/>
                      <a:pt x="766" y="320"/>
                      <a:pt x="766" y="320"/>
                    </a:cubicBezTo>
                    <a:cubicBezTo>
                      <a:pt x="766" y="320"/>
                      <a:pt x="744" y="328"/>
                      <a:pt x="729" y="321"/>
                    </a:cubicBezTo>
                    <a:cubicBezTo>
                      <a:pt x="714" y="314"/>
                      <a:pt x="738" y="300"/>
                      <a:pt x="738" y="300"/>
                    </a:cubicBezTo>
                    <a:cubicBezTo>
                      <a:pt x="738" y="300"/>
                      <a:pt x="737" y="280"/>
                      <a:pt x="727" y="272"/>
                    </a:cubicBezTo>
                    <a:cubicBezTo>
                      <a:pt x="717" y="264"/>
                      <a:pt x="694" y="270"/>
                      <a:pt x="694" y="270"/>
                    </a:cubicBezTo>
                    <a:cubicBezTo>
                      <a:pt x="689" y="252"/>
                      <a:pt x="689" y="252"/>
                      <a:pt x="689" y="252"/>
                    </a:cubicBezTo>
                    <a:cubicBezTo>
                      <a:pt x="689" y="252"/>
                      <a:pt x="676" y="254"/>
                      <a:pt x="666" y="251"/>
                    </a:cubicBezTo>
                    <a:cubicBezTo>
                      <a:pt x="656" y="248"/>
                      <a:pt x="658" y="241"/>
                      <a:pt x="656" y="233"/>
                    </a:cubicBezTo>
                    <a:cubicBezTo>
                      <a:pt x="654" y="225"/>
                      <a:pt x="637" y="229"/>
                      <a:pt x="637" y="229"/>
                    </a:cubicBezTo>
                    <a:cubicBezTo>
                      <a:pt x="638" y="212"/>
                      <a:pt x="638" y="212"/>
                      <a:pt x="638" y="212"/>
                    </a:cubicBezTo>
                    <a:cubicBezTo>
                      <a:pt x="364" y="3"/>
                      <a:pt x="364" y="3"/>
                      <a:pt x="364" y="3"/>
                    </a:cubicBezTo>
                    <a:cubicBezTo>
                      <a:pt x="283" y="0"/>
                      <a:pt x="283" y="0"/>
                      <a:pt x="283" y="0"/>
                    </a:cubicBezTo>
                    <a:cubicBezTo>
                      <a:pt x="314" y="459"/>
                      <a:pt x="314" y="459"/>
                      <a:pt x="314" y="459"/>
                    </a:cubicBezTo>
                    <a:cubicBezTo>
                      <a:pt x="314" y="459"/>
                      <a:pt x="327" y="465"/>
                      <a:pt x="328" y="472"/>
                    </a:cubicBezTo>
                    <a:cubicBezTo>
                      <a:pt x="329" y="479"/>
                      <a:pt x="323" y="483"/>
                      <a:pt x="323" y="483"/>
                    </a:cubicBezTo>
                    <a:cubicBezTo>
                      <a:pt x="318" y="510"/>
                      <a:pt x="318" y="510"/>
                      <a:pt x="318" y="510"/>
                    </a:cubicBezTo>
                    <a:cubicBezTo>
                      <a:pt x="141" y="513"/>
                      <a:pt x="141" y="513"/>
                      <a:pt x="141" y="513"/>
                    </a:cubicBezTo>
                    <a:cubicBezTo>
                      <a:pt x="141" y="513"/>
                      <a:pt x="141" y="502"/>
                      <a:pt x="137" y="503"/>
                    </a:cubicBezTo>
                    <a:cubicBezTo>
                      <a:pt x="133" y="504"/>
                      <a:pt x="135" y="516"/>
                      <a:pt x="127" y="517"/>
                    </a:cubicBezTo>
                    <a:cubicBezTo>
                      <a:pt x="119" y="518"/>
                      <a:pt x="102" y="521"/>
                      <a:pt x="102" y="521"/>
                    </a:cubicBezTo>
                    <a:cubicBezTo>
                      <a:pt x="96" y="515"/>
                      <a:pt x="96" y="515"/>
                      <a:pt x="96" y="515"/>
                    </a:cubicBezTo>
                    <a:cubicBezTo>
                      <a:pt x="74" y="515"/>
                      <a:pt x="74" y="515"/>
                      <a:pt x="74" y="515"/>
                    </a:cubicBezTo>
                    <a:cubicBezTo>
                      <a:pt x="64" y="532"/>
                      <a:pt x="64" y="532"/>
                      <a:pt x="64" y="532"/>
                    </a:cubicBezTo>
                    <a:cubicBezTo>
                      <a:pt x="64" y="532"/>
                      <a:pt x="52" y="507"/>
                      <a:pt x="39" y="507"/>
                    </a:cubicBezTo>
                    <a:cubicBezTo>
                      <a:pt x="26" y="507"/>
                      <a:pt x="24" y="516"/>
                      <a:pt x="24" y="535"/>
                    </a:cubicBezTo>
                    <a:cubicBezTo>
                      <a:pt x="25" y="536"/>
                      <a:pt x="28" y="546"/>
                      <a:pt x="20" y="549"/>
                    </a:cubicBezTo>
                    <a:cubicBezTo>
                      <a:pt x="12" y="552"/>
                      <a:pt x="0" y="550"/>
                      <a:pt x="0" y="550"/>
                    </a:cubicBezTo>
                    <a:cubicBezTo>
                      <a:pt x="1" y="568"/>
                      <a:pt x="1" y="568"/>
                      <a:pt x="1" y="568"/>
                    </a:cubicBezTo>
                    <a:cubicBezTo>
                      <a:pt x="9" y="578"/>
                      <a:pt x="9" y="578"/>
                      <a:pt x="9" y="578"/>
                    </a:cubicBezTo>
                    <a:cubicBezTo>
                      <a:pt x="9" y="578"/>
                      <a:pt x="21" y="600"/>
                      <a:pt x="16" y="604"/>
                    </a:cubicBezTo>
                    <a:cubicBezTo>
                      <a:pt x="11" y="608"/>
                      <a:pt x="7" y="612"/>
                      <a:pt x="14" y="623"/>
                    </a:cubicBezTo>
                    <a:cubicBezTo>
                      <a:pt x="21" y="634"/>
                      <a:pt x="25" y="622"/>
                      <a:pt x="30" y="625"/>
                    </a:cubicBezTo>
                    <a:cubicBezTo>
                      <a:pt x="35" y="628"/>
                      <a:pt x="37" y="644"/>
                      <a:pt x="37" y="644"/>
                    </a:cubicBezTo>
                    <a:cubicBezTo>
                      <a:pt x="36" y="678"/>
                      <a:pt x="36" y="678"/>
                      <a:pt x="36" y="678"/>
                    </a:cubicBezTo>
                    <a:cubicBezTo>
                      <a:pt x="36" y="678"/>
                      <a:pt x="40" y="705"/>
                      <a:pt x="44" y="703"/>
                    </a:cubicBezTo>
                    <a:cubicBezTo>
                      <a:pt x="48" y="701"/>
                      <a:pt x="52" y="685"/>
                      <a:pt x="61" y="685"/>
                    </a:cubicBezTo>
                    <a:cubicBezTo>
                      <a:pt x="70" y="685"/>
                      <a:pt x="73" y="706"/>
                      <a:pt x="73" y="706"/>
                    </a:cubicBezTo>
                    <a:cubicBezTo>
                      <a:pt x="73" y="706"/>
                      <a:pt x="87" y="683"/>
                      <a:pt x="92" y="685"/>
                    </a:cubicBezTo>
                    <a:cubicBezTo>
                      <a:pt x="97" y="687"/>
                      <a:pt x="119" y="698"/>
                      <a:pt x="119" y="698"/>
                    </a:cubicBezTo>
                    <a:cubicBezTo>
                      <a:pt x="131" y="689"/>
                      <a:pt x="131" y="689"/>
                      <a:pt x="131" y="689"/>
                    </a:cubicBezTo>
                    <a:cubicBezTo>
                      <a:pt x="131" y="689"/>
                      <a:pt x="129" y="665"/>
                      <a:pt x="145" y="673"/>
                    </a:cubicBezTo>
                    <a:cubicBezTo>
                      <a:pt x="161" y="681"/>
                      <a:pt x="154" y="688"/>
                      <a:pt x="154" y="688"/>
                    </a:cubicBezTo>
                    <a:cubicBezTo>
                      <a:pt x="163" y="697"/>
                      <a:pt x="163" y="697"/>
                      <a:pt x="163" y="697"/>
                    </a:cubicBezTo>
                    <a:cubicBezTo>
                      <a:pt x="157" y="714"/>
                      <a:pt x="157" y="714"/>
                      <a:pt x="157" y="714"/>
                    </a:cubicBezTo>
                    <a:cubicBezTo>
                      <a:pt x="180" y="730"/>
                      <a:pt x="180" y="730"/>
                      <a:pt x="180" y="730"/>
                    </a:cubicBezTo>
                    <a:cubicBezTo>
                      <a:pt x="163" y="753"/>
                      <a:pt x="163" y="753"/>
                      <a:pt x="163" y="753"/>
                    </a:cubicBezTo>
                    <a:cubicBezTo>
                      <a:pt x="182" y="752"/>
                      <a:pt x="182" y="752"/>
                      <a:pt x="182" y="752"/>
                    </a:cubicBezTo>
                    <a:cubicBezTo>
                      <a:pt x="182" y="777"/>
                      <a:pt x="182" y="777"/>
                      <a:pt x="182" y="777"/>
                    </a:cubicBezTo>
                    <a:cubicBezTo>
                      <a:pt x="201" y="796"/>
                      <a:pt x="201" y="796"/>
                      <a:pt x="201" y="796"/>
                    </a:cubicBezTo>
                    <a:cubicBezTo>
                      <a:pt x="207" y="799"/>
                      <a:pt x="207" y="799"/>
                      <a:pt x="207" y="799"/>
                    </a:cubicBezTo>
                    <a:cubicBezTo>
                      <a:pt x="207" y="799"/>
                      <a:pt x="204" y="782"/>
                      <a:pt x="220" y="784"/>
                    </a:cubicBezTo>
                    <a:cubicBezTo>
                      <a:pt x="236" y="786"/>
                      <a:pt x="246" y="800"/>
                      <a:pt x="246" y="800"/>
                    </a:cubicBezTo>
                    <a:cubicBezTo>
                      <a:pt x="250" y="788"/>
                      <a:pt x="250" y="788"/>
                      <a:pt x="250" y="788"/>
                    </a:cubicBezTo>
                    <a:cubicBezTo>
                      <a:pt x="260" y="788"/>
                      <a:pt x="260" y="788"/>
                      <a:pt x="260" y="788"/>
                    </a:cubicBezTo>
                    <a:cubicBezTo>
                      <a:pt x="264" y="770"/>
                      <a:pt x="264" y="770"/>
                      <a:pt x="264" y="770"/>
                    </a:cubicBezTo>
                    <a:cubicBezTo>
                      <a:pt x="273" y="782"/>
                      <a:pt x="273" y="782"/>
                      <a:pt x="273" y="782"/>
                    </a:cubicBezTo>
                    <a:cubicBezTo>
                      <a:pt x="281" y="769"/>
                      <a:pt x="281" y="769"/>
                      <a:pt x="281" y="769"/>
                    </a:cubicBezTo>
                    <a:cubicBezTo>
                      <a:pt x="281" y="793"/>
                      <a:pt x="281" y="793"/>
                      <a:pt x="281" y="793"/>
                    </a:cubicBezTo>
                    <a:cubicBezTo>
                      <a:pt x="296" y="795"/>
                      <a:pt x="296" y="795"/>
                      <a:pt x="296" y="795"/>
                    </a:cubicBezTo>
                    <a:cubicBezTo>
                      <a:pt x="296" y="795"/>
                      <a:pt x="300" y="781"/>
                      <a:pt x="315" y="781"/>
                    </a:cubicBezTo>
                    <a:cubicBezTo>
                      <a:pt x="312" y="744"/>
                      <a:pt x="312" y="744"/>
                      <a:pt x="312" y="744"/>
                    </a:cubicBezTo>
                    <a:cubicBezTo>
                      <a:pt x="327" y="744"/>
                      <a:pt x="327" y="744"/>
                      <a:pt x="327" y="744"/>
                    </a:cubicBezTo>
                    <a:cubicBezTo>
                      <a:pt x="335" y="729"/>
                      <a:pt x="335" y="729"/>
                      <a:pt x="335" y="729"/>
                    </a:cubicBezTo>
                    <a:cubicBezTo>
                      <a:pt x="320" y="708"/>
                      <a:pt x="320" y="708"/>
                      <a:pt x="320" y="708"/>
                    </a:cubicBezTo>
                    <a:cubicBezTo>
                      <a:pt x="333" y="700"/>
                      <a:pt x="333" y="700"/>
                      <a:pt x="333" y="700"/>
                    </a:cubicBezTo>
                    <a:cubicBezTo>
                      <a:pt x="333" y="700"/>
                      <a:pt x="348" y="697"/>
                      <a:pt x="360" y="696"/>
                    </a:cubicBezTo>
                    <a:cubicBezTo>
                      <a:pt x="372" y="695"/>
                      <a:pt x="359" y="685"/>
                      <a:pt x="359" y="685"/>
                    </a:cubicBezTo>
                    <a:cubicBezTo>
                      <a:pt x="359" y="685"/>
                      <a:pt x="366" y="684"/>
                      <a:pt x="369" y="680"/>
                    </a:cubicBezTo>
                    <a:cubicBezTo>
                      <a:pt x="372" y="676"/>
                      <a:pt x="367" y="659"/>
                      <a:pt x="367" y="659"/>
                    </a:cubicBezTo>
                    <a:cubicBezTo>
                      <a:pt x="367" y="659"/>
                      <a:pt x="379" y="661"/>
                      <a:pt x="381" y="656"/>
                    </a:cubicBezTo>
                    <a:cubicBezTo>
                      <a:pt x="383" y="651"/>
                      <a:pt x="375" y="637"/>
                      <a:pt x="375" y="637"/>
                    </a:cubicBezTo>
                    <a:cubicBezTo>
                      <a:pt x="388" y="617"/>
                      <a:pt x="388" y="617"/>
                      <a:pt x="388" y="617"/>
                    </a:cubicBezTo>
                    <a:lnTo>
                      <a:pt x="409" y="636"/>
                    </a:lnTo>
                    <a:close/>
                  </a:path>
                </a:pathLst>
              </a:custGeom>
              <a:solidFill>
                <a:srgbClr val="92D050"/>
              </a:solidFill>
              <a:ln w="3175" cap="flat" cmpd="sng">
                <a:solidFill>
                  <a:srgbClr val="005A9E"/>
                </a:solidFill>
                <a:prstDash val="solid"/>
                <a:miter lim="800000"/>
                <a:headEnd type="none" w="med" len="med"/>
                <a:tailEnd type="none" w="med" len="med"/>
              </a:ln>
              <a:effectLst/>
              <a:extLst/>
            </p:spPr>
            <p:txBody>
              <a:bodyPr/>
              <a:lstStyle/>
              <a:p>
                <a:endParaRPr lang="de-DE" sz="1350"/>
              </a:p>
            </p:txBody>
          </p:sp>
          <p:sp>
            <p:nvSpPr>
              <p:cNvPr id="179" name="Freeform 290"/>
              <p:cNvSpPr>
                <a:spLocks/>
              </p:cNvSpPr>
              <p:nvPr/>
            </p:nvSpPr>
            <p:spPr bwMode="gray">
              <a:xfrm>
                <a:off x="10631921" y="1265105"/>
                <a:ext cx="261094" cy="226637"/>
              </a:xfrm>
              <a:custGeom>
                <a:avLst/>
                <a:gdLst>
                  <a:gd name="T0" fmla="*/ 75 w 709"/>
                  <a:gd name="T1" fmla="*/ 428 h 615"/>
                  <a:gd name="T2" fmla="*/ 87 w 709"/>
                  <a:gd name="T3" fmla="*/ 442 h 615"/>
                  <a:gd name="T4" fmla="*/ 96 w 709"/>
                  <a:gd name="T5" fmla="*/ 471 h 615"/>
                  <a:gd name="T6" fmla="*/ 133 w 709"/>
                  <a:gd name="T7" fmla="*/ 513 h 615"/>
                  <a:gd name="T8" fmla="*/ 138 w 709"/>
                  <a:gd name="T9" fmla="*/ 545 h 615"/>
                  <a:gd name="T10" fmla="*/ 191 w 709"/>
                  <a:gd name="T11" fmla="*/ 562 h 615"/>
                  <a:gd name="T12" fmla="*/ 282 w 709"/>
                  <a:gd name="T13" fmla="*/ 606 h 615"/>
                  <a:gd name="T14" fmla="*/ 326 w 709"/>
                  <a:gd name="T15" fmla="*/ 601 h 615"/>
                  <a:gd name="T16" fmla="*/ 360 w 709"/>
                  <a:gd name="T17" fmla="*/ 577 h 615"/>
                  <a:gd name="T18" fmla="*/ 388 w 709"/>
                  <a:gd name="T19" fmla="*/ 585 h 615"/>
                  <a:gd name="T20" fmla="*/ 410 w 709"/>
                  <a:gd name="T21" fmla="*/ 582 h 615"/>
                  <a:gd name="T22" fmla="*/ 434 w 709"/>
                  <a:gd name="T23" fmla="*/ 574 h 615"/>
                  <a:gd name="T24" fmla="*/ 480 w 709"/>
                  <a:gd name="T25" fmla="*/ 549 h 615"/>
                  <a:gd name="T26" fmla="*/ 569 w 709"/>
                  <a:gd name="T27" fmla="*/ 535 h 615"/>
                  <a:gd name="T28" fmla="*/ 661 w 709"/>
                  <a:gd name="T29" fmla="*/ 373 h 615"/>
                  <a:gd name="T30" fmla="*/ 527 w 709"/>
                  <a:gd name="T31" fmla="*/ 320 h 615"/>
                  <a:gd name="T32" fmla="*/ 491 w 709"/>
                  <a:gd name="T33" fmla="*/ 295 h 615"/>
                  <a:gd name="T34" fmla="*/ 462 w 709"/>
                  <a:gd name="T35" fmla="*/ 246 h 615"/>
                  <a:gd name="T36" fmla="*/ 454 w 709"/>
                  <a:gd name="T37" fmla="*/ 230 h 615"/>
                  <a:gd name="T38" fmla="*/ 454 w 709"/>
                  <a:gd name="T39" fmla="*/ 201 h 615"/>
                  <a:gd name="T40" fmla="*/ 419 w 709"/>
                  <a:gd name="T41" fmla="*/ 211 h 615"/>
                  <a:gd name="T42" fmla="*/ 421 w 709"/>
                  <a:gd name="T43" fmla="*/ 164 h 615"/>
                  <a:gd name="T44" fmla="*/ 431 w 709"/>
                  <a:gd name="T45" fmla="*/ 113 h 615"/>
                  <a:gd name="T46" fmla="*/ 408 w 709"/>
                  <a:gd name="T47" fmla="*/ 87 h 615"/>
                  <a:gd name="T48" fmla="*/ 367 w 709"/>
                  <a:gd name="T49" fmla="*/ 46 h 615"/>
                  <a:gd name="T50" fmla="*/ 336 w 709"/>
                  <a:gd name="T51" fmla="*/ 23 h 615"/>
                  <a:gd name="T52" fmla="*/ 306 w 709"/>
                  <a:gd name="T53" fmla="*/ 17 h 615"/>
                  <a:gd name="T54" fmla="*/ 279 w 709"/>
                  <a:gd name="T55" fmla="*/ 11 h 615"/>
                  <a:gd name="T56" fmla="*/ 250 w 709"/>
                  <a:gd name="T57" fmla="*/ 24 h 615"/>
                  <a:gd name="T58" fmla="*/ 224 w 709"/>
                  <a:gd name="T59" fmla="*/ 0 h 615"/>
                  <a:gd name="T60" fmla="*/ 192 w 709"/>
                  <a:gd name="T61" fmla="*/ 21 h 615"/>
                  <a:gd name="T62" fmla="*/ 159 w 709"/>
                  <a:gd name="T63" fmla="*/ 30 h 615"/>
                  <a:gd name="T64" fmla="*/ 143 w 709"/>
                  <a:gd name="T65" fmla="*/ 88 h 615"/>
                  <a:gd name="T66" fmla="*/ 123 w 709"/>
                  <a:gd name="T67" fmla="*/ 116 h 615"/>
                  <a:gd name="T68" fmla="*/ 110 w 709"/>
                  <a:gd name="T69" fmla="*/ 155 h 615"/>
                  <a:gd name="T70" fmla="*/ 96 w 709"/>
                  <a:gd name="T71" fmla="*/ 179 h 615"/>
                  <a:gd name="T72" fmla="*/ 90 w 709"/>
                  <a:gd name="T73" fmla="*/ 221 h 615"/>
                  <a:gd name="T74" fmla="*/ 71 w 709"/>
                  <a:gd name="T75" fmla="*/ 215 h 615"/>
                  <a:gd name="T76" fmla="*/ 65 w 709"/>
                  <a:gd name="T77" fmla="*/ 256 h 615"/>
                  <a:gd name="T78" fmla="*/ 54 w 709"/>
                  <a:gd name="T79" fmla="*/ 305 h 615"/>
                  <a:gd name="T80" fmla="*/ 36 w 709"/>
                  <a:gd name="T81" fmla="*/ 351 h 615"/>
                  <a:gd name="T82" fmla="*/ 8 w 709"/>
                  <a:gd name="T83" fmla="*/ 345 h 615"/>
                  <a:gd name="T84" fmla="*/ 3 w 709"/>
                  <a:gd name="T85" fmla="*/ 383 h 615"/>
                  <a:gd name="T86" fmla="*/ 55 w 709"/>
                  <a:gd name="T87" fmla="*/ 405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9" h="615">
                    <a:moveTo>
                      <a:pt x="60" y="425"/>
                    </a:moveTo>
                    <a:cubicBezTo>
                      <a:pt x="64" y="430"/>
                      <a:pt x="75" y="428"/>
                      <a:pt x="75" y="428"/>
                    </a:cubicBezTo>
                    <a:cubicBezTo>
                      <a:pt x="78" y="441"/>
                      <a:pt x="78" y="441"/>
                      <a:pt x="78" y="441"/>
                    </a:cubicBezTo>
                    <a:cubicBezTo>
                      <a:pt x="87" y="442"/>
                      <a:pt x="87" y="442"/>
                      <a:pt x="87" y="442"/>
                    </a:cubicBezTo>
                    <a:cubicBezTo>
                      <a:pt x="89" y="467"/>
                      <a:pt x="89" y="467"/>
                      <a:pt x="89" y="467"/>
                    </a:cubicBezTo>
                    <a:cubicBezTo>
                      <a:pt x="96" y="471"/>
                      <a:pt x="96" y="471"/>
                      <a:pt x="96" y="471"/>
                    </a:cubicBezTo>
                    <a:cubicBezTo>
                      <a:pt x="96" y="471"/>
                      <a:pt x="98" y="498"/>
                      <a:pt x="108" y="506"/>
                    </a:cubicBezTo>
                    <a:cubicBezTo>
                      <a:pt x="118" y="514"/>
                      <a:pt x="128" y="505"/>
                      <a:pt x="133" y="513"/>
                    </a:cubicBezTo>
                    <a:cubicBezTo>
                      <a:pt x="138" y="521"/>
                      <a:pt x="137" y="535"/>
                      <a:pt x="137" y="535"/>
                    </a:cubicBezTo>
                    <a:cubicBezTo>
                      <a:pt x="138" y="545"/>
                      <a:pt x="138" y="545"/>
                      <a:pt x="138" y="545"/>
                    </a:cubicBezTo>
                    <a:cubicBezTo>
                      <a:pt x="144" y="560"/>
                      <a:pt x="144" y="560"/>
                      <a:pt x="144" y="560"/>
                    </a:cubicBezTo>
                    <a:cubicBezTo>
                      <a:pt x="191" y="562"/>
                      <a:pt x="191" y="562"/>
                      <a:pt x="191" y="562"/>
                    </a:cubicBezTo>
                    <a:cubicBezTo>
                      <a:pt x="242" y="602"/>
                      <a:pt x="242" y="602"/>
                      <a:pt x="242" y="602"/>
                    </a:cubicBezTo>
                    <a:cubicBezTo>
                      <a:pt x="242" y="602"/>
                      <a:pt x="269" y="604"/>
                      <a:pt x="282" y="606"/>
                    </a:cubicBezTo>
                    <a:cubicBezTo>
                      <a:pt x="295" y="608"/>
                      <a:pt x="313" y="615"/>
                      <a:pt x="313" y="615"/>
                    </a:cubicBezTo>
                    <a:cubicBezTo>
                      <a:pt x="326" y="601"/>
                      <a:pt x="326" y="601"/>
                      <a:pt x="326" y="601"/>
                    </a:cubicBezTo>
                    <a:cubicBezTo>
                      <a:pt x="326" y="601"/>
                      <a:pt x="324" y="597"/>
                      <a:pt x="331" y="591"/>
                    </a:cubicBezTo>
                    <a:cubicBezTo>
                      <a:pt x="338" y="585"/>
                      <a:pt x="360" y="577"/>
                      <a:pt x="360" y="577"/>
                    </a:cubicBezTo>
                    <a:cubicBezTo>
                      <a:pt x="372" y="568"/>
                      <a:pt x="372" y="568"/>
                      <a:pt x="372" y="568"/>
                    </a:cubicBezTo>
                    <a:cubicBezTo>
                      <a:pt x="388" y="585"/>
                      <a:pt x="388" y="585"/>
                      <a:pt x="388" y="585"/>
                    </a:cubicBezTo>
                    <a:cubicBezTo>
                      <a:pt x="406" y="586"/>
                      <a:pt x="406" y="586"/>
                      <a:pt x="406" y="586"/>
                    </a:cubicBezTo>
                    <a:cubicBezTo>
                      <a:pt x="410" y="582"/>
                      <a:pt x="410" y="582"/>
                      <a:pt x="410" y="582"/>
                    </a:cubicBezTo>
                    <a:cubicBezTo>
                      <a:pt x="426" y="588"/>
                      <a:pt x="426" y="588"/>
                      <a:pt x="426" y="588"/>
                    </a:cubicBezTo>
                    <a:cubicBezTo>
                      <a:pt x="426" y="588"/>
                      <a:pt x="426" y="577"/>
                      <a:pt x="434" y="574"/>
                    </a:cubicBezTo>
                    <a:cubicBezTo>
                      <a:pt x="442" y="571"/>
                      <a:pt x="467" y="573"/>
                      <a:pt x="473" y="567"/>
                    </a:cubicBezTo>
                    <a:cubicBezTo>
                      <a:pt x="479" y="561"/>
                      <a:pt x="480" y="549"/>
                      <a:pt x="480" y="549"/>
                    </a:cubicBezTo>
                    <a:cubicBezTo>
                      <a:pt x="480" y="549"/>
                      <a:pt x="505" y="537"/>
                      <a:pt x="513" y="535"/>
                    </a:cubicBezTo>
                    <a:cubicBezTo>
                      <a:pt x="521" y="533"/>
                      <a:pt x="569" y="535"/>
                      <a:pt x="569" y="535"/>
                    </a:cubicBezTo>
                    <a:cubicBezTo>
                      <a:pt x="709" y="370"/>
                      <a:pt x="709" y="370"/>
                      <a:pt x="709" y="370"/>
                    </a:cubicBezTo>
                    <a:cubicBezTo>
                      <a:pt x="661" y="373"/>
                      <a:pt x="661" y="373"/>
                      <a:pt x="661" y="373"/>
                    </a:cubicBezTo>
                    <a:cubicBezTo>
                      <a:pt x="661" y="373"/>
                      <a:pt x="628" y="353"/>
                      <a:pt x="609" y="347"/>
                    </a:cubicBezTo>
                    <a:cubicBezTo>
                      <a:pt x="590" y="341"/>
                      <a:pt x="538" y="328"/>
                      <a:pt x="527" y="320"/>
                    </a:cubicBezTo>
                    <a:cubicBezTo>
                      <a:pt x="516" y="312"/>
                      <a:pt x="506" y="295"/>
                      <a:pt x="506" y="295"/>
                    </a:cubicBezTo>
                    <a:cubicBezTo>
                      <a:pt x="491" y="295"/>
                      <a:pt x="491" y="295"/>
                      <a:pt x="491" y="295"/>
                    </a:cubicBezTo>
                    <a:cubicBezTo>
                      <a:pt x="491" y="295"/>
                      <a:pt x="487" y="278"/>
                      <a:pt x="481" y="270"/>
                    </a:cubicBezTo>
                    <a:cubicBezTo>
                      <a:pt x="475" y="262"/>
                      <a:pt x="462" y="246"/>
                      <a:pt x="462" y="246"/>
                    </a:cubicBezTo>
                    <a:cubicBezTo>
                      <a:pt x="463" y="238"/>
                      <a:pt x="463" y="238"/>
                      <a:pt x="463" y="238"/>
                    </a:cubicBezTo>
                    <a:cubicBezTo>
                      <a:pt x="454" y="230"/>
                      <a:pt x="454" y="230"/>
                      <a:pt x="454" y="230"/>
                    </a:cubicBezTo>
                    <a:cubicBezTo>
                      <a:pt x="467" y="210"/>
                      <a:pt x="467" y="210"/>
                      <a:pt x="467" y="210"/>
                    </a:cubicBezTo>
                    <a:cubicBezTo>
                      <a:pt x="463" y="206"/>
                      <a:pt x="458" y="202"/>
                      <a:pt x="454" y="201"/>
                    </a:cubicBezTo>
                    <a:cubicBezTo>
                      <a:pt x="447" y="200"/>
                      <a:pt x="444" y="208"/>
                      <a:pt x="444" y="208"/>
                    </a:cubicBezTo>
                    <a:cubicBezTo>
                      <a:pt x="444" y="208"/>
                      <a:pt x="427" y="212"/>
                      <a:pt x="419" y="211"/>
                    </a:cubicBezTo>
                    <a:cubicBezTo>
                      <a:pt x="411" y="210"/>
                      <a:pt x="408" y="173"/>
                      <a:pt x="408" y="173"/>
                    </a:cubicBezTo>
                    <a:cubicBezTo>
                      <a:pt x="421" y="164"/>
                      <a:pt x="421" y="164"/>
                      <a:pt x="421" y="164"/>
                    </a:cubicBezTo>
                    <a:cubicBezTo>
                      <a:pt x="439" y="125"/>
                      <a:pt x="439" y="125"/>
                      <a:pt x="439" y="125"/>
                    </a:cubicBezTo>
                    <a:cubicBezTo>
                      <a:pt x="431" y="113"/>
                      <a:pt x="431" y="113"/>
                      <a:pt x="431" y="113"/>
                    </a:cubicBezTo>
                    <a:cubicBezTo>
                      <a:pt x="431" y="113"/>
                      <a:pt x="414" y="113"/>
                      <a:pt x="413" y="107"/>
                    </a:cubicBezTo>
                    <a:cubicBezTo>
                      <a:pt x="412" y="101"/>
                      <a:pt x="412" y="92"/>
                      <a:pt x="408" y="87"/>
                    </a:cubicBezTo>
                    <a:cubicBezTo>
                      <a:pt x="404" y="82"/>
                      <a:pt x="386" y="80"/>
                      <a:pt x="382" y="72"/>
                    </a:cubicBezTo>
                    <a:cubicBezTo>
                      <a:pt x="378" y="64"/>
                      <a:pt x="375" y="54"/>
                      <a:pt x="367" y="46"/>
                    </a:cubicBezTo>
                    <a:cubicBezTo>
                      <a:pt x="359" y="38"/>
                      <a:pt x="347" y="37"/>
                      <a:pt x="347" y="37"/>
                    </a:cubicBezTo>
                    <a:cubicBezTo>
                      <a:pt x="336" y="23"/>
                      <a:pt x="336" y="23"/>
                      <a:pt x="336" y="23"/>
                    </a:cubicBezTo>
                    <a:cubicBezTo>
                      <a:pt x="316" y="22"/>
                      <a:pt x="316" y="22"/>
                      <a:pt x="316" y="22"/>
                    </a:cubicBezTo>
                    <a:cubicBezTo>
                      <a:pt x="316" y="22"/>
                      <a:pt x="310" y="17"/>
                      <a:pt x="306" y="17"/>
                    </a:cubicBezTo>
                    <a:cubicBezTo>
                      <a:pt x="302" y="17"/>
                      <a:pt x="291" y="24"/>
                      <a:pt x="288" y="24"/>
                    </a:cubicBezTo>
                    <a:cubicBezTo>
                      <a:pt x="285" y="24"/>
                      <a:pt x="279" y="11"/>
                      <a:pt x="279" y="11"/>
                    </a:cubicBezTo>
                    <a:cubicBezTo>
                      <a:pt x="279" y="11"/>
                      <a:pt x="270" y="24"/>
                      <a:pt x="267" y="24"/>
                    </a:cubicBezTo>
                    <a:cubicBezTo>
                      <a:pt x="264" y="24"/>
                      <a:pt x="250" y="24"/>
                      <a:pt x="250" y="24"/>
                    </a:cubicBezTo>
                    <a:cubicBezTo>
                      <a:pt x="250" y="24"/>
                      <a:pt x="244" y="11"/>
                      <a:pt x="240" y="9"/>
                    </a:cubicBezTo>
                    <a:cubicBezTo>
                      <a:pt x="236" y="7"/>
                      <a:pt x="224" y="0"/>
                      <a:pt x="224" y="0"/>
                    </a:cubicBezTo>
                    <a:cubicBezTo>
                      <a:pt x="224" y="0"/>
                      <a:pt x="216" y="41"/>
                      <a:pt x="208" y="41"/>
                    </a:cubicBezTo>
                    <a:cubicBezTo>
                      <a:pt x="200" y="41"/>
                      <a:pt x="197" y="21"/>
                      <a:pt x="192" y="21"/>
                    </a:cubicBezTo>
                    <a:cubicBezTo>
                      <a:pt x="187" y="21"/>
                      <a:pt x="182" y="31"/>
                      <a:pt x="182" y="31"/>
                    </a:cubicBezTo>
                    <a:cubicBezTo>
                      <a:pt x="159" y="30"/>
                      <a:pt x="159" y="30"/>
                      <a:pt x="159" y="30"/>
                    </a:cubicBezTo>
                    <a:cubicBezTo>
                      <a:pt x="159" y="60"/>
                      <a:pt x="159" y="60"/>
                      <a:pt x="159" y="60"/>
                    </a:cubicBezTo>
                    <a:cubicBezTo>
                      <a:pt x="159" y="60"/>
                      <a:pt x="143" y="80"/>
                      <a:pt x="143" y="88"/>
                    </a:cubicBezTo>
                    <a:cubicBezTo>
                      <a:pt x="143" y="96"/>
                      <a:pt x="145" y="114"/>
                      <a:pt x="145" y="114"/>
                    </a:cubicBezTo>
                    <a:cubicBezTo>
                      <a:pt x="123" y="116"/>
                      <a:pt x="123" y="116"/>
                      <a:pt x="123" y="116"/>
                    </a:cubicBezTo>
                    <a:cubicBezTo>
                      <a:pt x="123" y="116"/>
                      <a:pt x="112" y="130"/>
                      <a:pt x="111" y="135"/>
                    </a:cubicBezTo>
                    <a:cubicBezTo>
                      <a:pt x="110" y="140"/>
                      <a:pt x="115" y="150"/>
                      <a:pt x="110" y="155"/>
                    </a:cubicBezTo>
                    <a:cubicBezTo>
                      <a:pt x="105" y="160"/>
                      <a:pt x="94" y="164"/>
                      <a:pt x="94" y="164"/>
                    </a:cubicBezTo>
                    <a:cubicBezTo>
                      <a:pt x="96" y="179"/>
                      <a:pt x="96" y="179"/>
                      <a:pt x="96" y="179"/>
                    </a:cubicBezTo>
                    <a:cubicBezTo>
                      <a:pt x="89" y="190"/>
                      <a:pt x="89" y="190"/>
                      <a:pt x="89" y="190"/>
                    </a:cubicBezTo>
                    <a:cubicBezTo>
                      <a:pt x="89" y="190"/>
                      <a:pt x="96" y="213"/>
                      <a:pt x="90" y="221"/>
                    </a:cubicBezTo>
                    <a:cubicBezTo>
                      <a:pt x="84" y="229"/>
                      <a:pt x="78" y="226"/>
                      <a:pt x="78" y="226"/>
                    </a:cubicBezTo>
                    <a:cubicBezTo>
                      <a:pt x="78" y="226"/>
                      <a:pt x="76" y="215"/>
                      <a:pt x="71" y="215"/>
                    </a:cubicBezTo>
                    <a:cubicBezTo>
                      <a:pt x="66" y="215"/>
                      <a:pt x="60" y="228"/>
                      <a:pt x="60" y="235"/>
                    </a:cubicBezTo>
                    <a:cubicBezTo>
                      <a:pt x="60" y="242"/>
                      <a:pt x="66" y="253"/>
                      <a:pt x="65" y="256"/>
                    </a:cubicBezTo>
                    <a:cubicBezTo>
                      <a:pt x="64" y="259"/>
                      <a:pt x="49" y="270"/>
                      <a:pt x="48" y="278"/>
                    </a:cubicBezTo>
                    <a:cubicBezTo>
                      <a:pt x="47" y="286"/>
                      <a:pt x="54" y="305"/>
                      <a:pt x="54" y="305"/>
                    </a:cubicBezTo>
                    <a:cubicBezTo>
                      <a:pt x="54" y="305"/>
                      <a:pt x="57" y="336"/>
                      <a:pt x="50" y="341"/>
                    </a:cubicBezTo>
                    <a:cubicBezTo>
                      <a:pt x="43" y="346"/>
                      <a:pt x="36" y="351"/>
                      <a:pt x="36" y="351"/>
                    </a:cubicBezTo>
                    <a:cubicBezTo>
                      <a:pt x="31" y="346"/>
                      <a:pt x="31" y="346"/>
                      <a:pt x="31" y="346"/>
                    </a:cubicBezTo>
                    <a:cubicBezTo>
                      <a:pt x="8" y="345"/>
                      <a:pt x="8" y="345"/>
                      <a:pt x="8" y="345"/>
                    </a:cubicBezTo>
                    <a:cubicBezTo>
                      <a:pt x="10" y="361"/>
                      <a:pt x="10" y="361"/>
                      <a:pt x="10" y="361"/>
                    </a:cubicBezTo>
                    <a:cubicBezTo>
                      <a:pt x="10" y="361"/>
                      <a:pt x="0" y="378"/>
                      <a:pt x="3" y="383"/>
                    </a:cubicBezTo>
                    <a:cubicBezTo>
                      <a:pt x="6" y="388"/>
                      <a:pt x="22" y="382"/>
                      <a:pt x="30" y="386"/>
                    </a:cubicBezTo>
                    <a:cubicBezTo>
                      <a:pt x="38" y="390"/>
                      <a:pt x="55" y="405"/>
                      <a:pt x="55" y="405"/>
                    </a:cubicBezTo>
                    <a:cubicBezTo>
                      <a:pt x="55" y="405"/>
                      <a:pt x="56" y="420"/>
                      <a:pt x="60" y="425"/>
                    </a:cubicBezTo>
                    <a:close/>
                  </a:path>
                </a:pathLst>
              </a:custGeom>
              <a:solidFill>
                <a:schemeClr val="accent3">
                  <a:lumMod val="20000"/>
                  <a:lumOff val="80000"/>
                </a:schemeClr>
              </a:solidFill>
              <a:ln w="3175" cap="flat" cmpd="sng">
                <a:solidFill>
                  <a:srgbClr val="005A9E"/>
                </a:solidFill>
                <a:prstDash val="solid"/>
                <a:miter lim="800000"/>
                <a:headEnd type="none" w="med" len="med"/>
                <a:tailEnd type="none" w="med" len="med"/>
              </a:ln>
              <a:effectLst/>
              <a:extLst/>
            </p:spPr>
            <p:txBody>
              <a:bodyPr/>
              <a:lstStyle/>
              <a:p>
                <a:endParaRPr lang="de-DE" sz="1350" dirty="0"/>
              </a:p>
            </p:txBody>
          </p:sp>
          <p:sp>
            <p:nvSpPr>
              <p:cNvPr id="180" name="Freeform 352"/>
              <p:cNvSpPr>
                <a:spLocks/>
              </p:cNvSpPr>
              <p:nvPr/>
            </p:nvSpPr>
            <p:spPr bwMode="gray">
              <a:xfrm>
                <a:off x="10650441" y="1466005"/>
                <a:ext cx="139281" cy="187486"/>
              </a:xfrm>
              <a:custGeom>
                <a:avLst/>
                <a:gdLst>
                  <a:gd name="T0" fmla="*/ 337 w 378"/>
                  <a:gd name="T1" fmla="*/ 100 h 509"/>
                  <a:gd name="T2" fmla="*/ 358 w 378"/>
                  <a:gd name="T3" fmla="*/ 79 h 509"/>
                  <a:gd name="T4" fmla="*/ 378 w 378"/>
                  <a:gd name="T5" fmla="*/ 43 h 509"/>
                  <a:gd name="T6" fmla="*/ 362 w 378"/>
                  <a:gd name="T7" fmla="*/ 37 h 509"/>
                  <a:gd name="T8" fmla="*/ 358 w 378"/>
                  <a:gd name="T9" fmla="*/ 41 h 509"/>
                  <a:gd name="T10" fmla="*/ 340 w 378"/>
                  <a:gd name="T11" fmla="*/ 40 h 509"/>
                  <a:gd name="T12" fmla="*/ 324 w 378"/>
                  <a:gd name="T13" fmla="*/ 23 h 509"/>
                  <a:gd name="T14" fmla="*/ 312 w 378"/>
                  <a:gd name="T15" fmla="*/ 32 h 509"/>
                  <a:gd name="T16" fmla="*/ 283 w 378"/>
                  <a:gd name="T17" fmla="*/ 46 h 509"/>
                  <a:gd name="T18" fmla="*/ 278 w 378"/>
                  <a:gd name="T19" fmla="*/ 56 h 509"/>
                  <a:gd name="T20" fmla="*/ 265 w 378"/>
                  <a:gd name="T21" fmla="*/ 70 h 509"/>
                  <a:gd name="T22" fmla="*/ 234 w 378"/>
                  <a:gd name="T23" fmla="*/ 61 h 509"/>
                  <a:gd name="T24" fmla="*/ 194 w 378"/>
                  <a:gd name="T25" fmla="*/ 57 h 509"/>
                  <a:gd name="T26" fmla="*/ 143 w 378"/>
                  <a:gd name="T27" fmla="*/ 17 h 509"/>
                  <a:gd name="T28" fmla="*/ 96 w 378"/>
                  <a:gd name="T29" fmla="*/ 15 h 509"/>
                  <a:gd name="T30" fmla="*/ 90 w 378"/>
                  <a:gd name="T31" fmla="*/ 0 h 509"/>
                  <a:gd name="T32" fmla="*/ 77 w 378"/>
                  <a:gd name="T33" fmla="*/ 8 h 509"/>
                  <a:gd name="T34" fmla="*/ 17 w 378"/>
                  <a:gd name="T35" fmla="*/ 9 h 509"/>
                  <a:gd name="T36" fmla="*/ 3 w 378"/>
                  <a:gd name="T37" fmla="*/ 29 h 509"/>
                  <a:gd name="T38" fmla="*/ 10 w 378"/>
                  <a:gd name="T39" fmla="*/ 51 h 509"/>
                  <a:gd name="T40" fmla="*/ 23 w 378"/>
                  <a:gd name="T41" fmla="*/ 56 h 509"/>
                  <a:gd name="T42" fmla="*/ 21 w 378"/>
                  <a:gd name="T43" fmla="*/ 71 h 509"/>
                  <a:gd name="T44" fmla="*/ 30 w 378"/>
                  <a:gd name="T45" fmla="*/ 86 h 509"/>
                  <a:gd name="T46" fmla="*/ 29 w 378"/>
                  <a:gd name="T47" fmla="*/ 91 h 509"/>
                  <a:gd name="T48" fmla="*/ 50 w 378"/>
                  <a:gd name="T49" fmla="*/ 116 h 509"/>
                  <a:gd name="T50" fmla="*/ 41 w 378"/>
                  <a:gd name="T51" fmla="*/ 126 h 509"/>
                  <a:gd name="T52" fmla="*/ 57 w 378"/>
                  <a:gd name="T53" fmla="*/ 156 h 509"/>
                  <a:gd name="T54" fmla="*/ 46 w 378"/>
                  <a:gd name="T55" fmla="*/ 174 h 509"/>
                  <a:gd name="T56" fmla="*/ 42 w 378"/>
                  <a:gd name="T57" fmla="*/ 189 h 509"/>
                  <a:gd name="T58" fmla="*/ 29 w 378"/>
                  <a:gd name="T59" fmla="*/ 193 h 509"/>
                  <a:gd name="T60" fmla="*/ 26 w 378"/>
                  <a:gd name="T61" fmla="*/ 208 h 509"/>
                  <a:gd name="T62" fmla="*/ 14 w 378"/>
                  <a:gd name="T63" fmla="*/ 219 h 509"/>
                  <a:gd name="T64" fmla="*/ 13 w 378"/>
                  <a:gd name="T65" fmla="*/ 230 h 509"/>
                  <a:gd name="T66" fmla="*/ 2 w 378"/>
                  <a:gd name="T67" fmla="*/ 248 h 509"/>
                  <a:gd name="T68" fmla="*/ 18 w 378"/>
                  <a:gd name="T69" fmla="*/ 270 h 509"/>
                  <a:gd name="T70" fmla="*/ 25 w 378"/>
                  <a:gd name="T71" fmla="*/ 262 h 509"/>
                  <a:gd name="T72" fmla="*/ 39 w 378"/>
                  <a:gd name="T73" fmla="*/ 261 h 509"/>
                  <a:gd name="T74" fmla="*/ 42 w 378"/>
                  <a:gd name="T75" fmla="*/ 273 h 509"/>
                  <a:gd name="T76" fmla="*/ 33 w 378"/>
                  <a:gd name="T77" fmla="*/ 275 h 509"/>
                  <a:gd name="T78" fmla="*/ 23 w 378"/>
                  <a:gd name="T79" fmla="*/ 283 h 509"/>
                  <a:gd name="T80" fmla="*/ 9 w 378"/>
                  <a:gd name="T81" fmla="*/ 283 h 509"/>
                  <a:gd name="T82" fmla="*/ 13 w 378"/>
                  <a:gd name="T83" fmla="*/ 302 h 509"/>
                  <a:gd name="T84" fmla="*/ 9 w 378"/>
                  <a:gd name="T85" fmla="*/ 312 h 509"/>
                  <a:gd name="T86" fmla="*/ 175 w 378"/>
                  <a:gd name="T87" fmla="*/ 416 h 509"/>
                  <a:gd name="T88" fmla="*/ 184 w 378"/>
                  <a:gd name="T89" fmla="*/ 429 h 509"/>
                  <a:gd name="T90" fmla="*/ 173 w 378"/>
                  <a:gd name="T91" fmla="*/ 439 h 509"/>
                  <a:gd name="T92" fmla="*/ 248 w 378"/>
                  <a:gd name="T93" fmla="*/ 509 h 509"/>
                  <a:gd name="T94" fmla="*/ 248 w 378"/>
                  <a:gd name="T95" fmla="*/ 508 h 509"/>
                  <a:gd name="T96" fmla="*/ 261 w 378"/>
                  <a:gd name="T97" fmla="*/ 505 h 509"/>
                  <a:gd name="T98" fmla="*/ 281 w 378"/>
                  <a:gd name="T99" fmla="*/ 463 h 509"/>
                  <a:gd name="T100" fmla="*/ 279 w 378"/>
                  <a:gd name="T101" fmla="*/ 441 h 509"/>
                  <a:gd name="T102" fmla="*/ 299 w 378"/>
                  <a:gd name="T103" fmla="*/ 424 h 509"/>
                  <a:gd name="T104" fmla="*/ 301 w 378"/>
                  <a:gd name="T105" fmla="*/ 398 h 509"/>
                  <a:gd name="T106" fmla="*/ 324 w 378"/>
                  <a:gd name="T107" fmla="*/ 388 h 509"/>
                  <a:gd name="T108" fmla="*/ 328 w 378"/>
                  <a:gd name="T109" fmla="*/ 361 h 509"/>
                  <a:gd name="T110" fmla="*/ 360 w 378"/>
                  <a:gd name="T111" fmla="*/ 351 h 509"/>
                  <a:gd name="T112" fmla="*/ 364 w 378"/>
                  <a:gd name="T113" fmla="*/ 343 h 509"/>
                  <a:gd name="T114" fmla="*/ 336 w 378"/>
                  <a:gd name="T115" fmla="*/ 303 h 509"/>
                  <a:gd name="T116" fmla="*/ 337 w 378"/>
                  <a:gd name="T117" fmla="*/ 10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8" h="509">
                    <a:moveTo>
                      <a:pt x="337" y="100"/>
                    </a:moveTo>
                    <a:cubicBezTo>
                      <a:pt x="337" y="100"/>
                      <a:pt x="351" y="87"/>
                      <a:pt x="358" y="79"/>
                    </a:cubicBezTo>
                    <a:cubicBezTo>
                      <a:pt x="365" y="71"/>
                      <a:pt x="378" y="43"/>
                      <a:pt x="378" y="43"/>
                    </a:cubicBezTo>
                    <a:cubicBezTo>
                      <a:pt x="362" y="37"/>
                      <a:pt x="362" y="37"/>
                      <a:pt x="362" y="37"/>
                    </a:cubicBezTo>
                    <a:cubicBezTo>
                      <a:pt x="358" y="41"/>
                      <a:pt x="358" y="41"/>
                      <a:pt x="358" y="41"/>
                    </a:cubicBezTo>
                    <a:cubicBezTo>
                      <a:pt x="340" y="40"/>
                      <a:pt x="340" y="40"/>
                      <a:pt x="340" y="40"/>
                    </a:cubicBezTo>
                    <a:cubicBezTo>
                      <a:pt x="324" y="23"/>
                      <a:pt x="324" y="23"/>
                      <a:pt x="324" y="23"/>
                    </a:cubicBezTo>
                    <a:cubicBezTo>
                      <a:pt x="312" y="32"/>
                      <a:pt x="312" y="32"/>
                      <a:pt x="312" y="32"/>
                    </a:cubicBezTo>
                    <a:cubicBezTo>
                      <a:pt x="312" y="32"/>
                      <a:pt x="290" y="40"/>
                      <a:pt x="283" y="46"/>
                    </a:cubicBezTo>
                    <a:cubicBezTo>
                      <a:pt x="276" y="52"/>
                      <a:pt x="278" y="56"/>
                      <a:pt x="278" y="56"/>
                    </a:cubicBezTo>
                    <a:cubicBezTo>
                      <a:pt x="265" y="70"/>
                      <a:pt x="265" y="70"/>
                      <a:pt x="265" y="70"/>
                    </a:cubicBezTo>
                    <a:cubicBezTo>
                      <a:pt x="265" y="70"/>
                      <a:pt x="247" y="63"/>
                      <a:pt x="234" y="61"/>
                    </a:cubicBezTo>
                    <a:cubicBezTo>
                      <a:pt x="221" y="59"/>
                      <a:pt x="194" y="57"/>
                      <a:pt x="194" y="57"/>
                    </a:cubicBezTo>
                    <a:cubicBezTo>
                      <a:pt x="143" y="17"/>
                      <a:pt x="143" y="17"/>
                      <a:pt x="143" y="17"/>
                    </a:cubicBezTo>
                    <a:cubicBezTo>
                      <a:pt x="96" y="15"/>
                      <a:pt x="96" y="15"/>
                      <a:pt x="96" y="15"/>
                    </a:cubicBezTo>
                    <a:cubicBezTo>
                      <a:pt x="90" y="0"/>
                      <a:pt x="90" y="0"/>
                      <a:pt x="90" y="0"/>
                    </a:cubicBezTo>
                    <a:cubicBezTo>
                      <a:pt x="77" y="8"/>
                      <a:pt x="77" y="8"/>
                      <a:pt x="77" y="8"/>
                    </a:cubicBezTo>
                    <a:cubicBezTo>
                      <a:pt x="17" y="9"/>
                      <a:pt x="17" y="9"/>
                      <a:pt x="17" y="9"/>
                    </a:cubicBezTo>
                    <a:cubicBezTo>
                      <a:pt x="3" y="29"/>
                      <a:pt x="3" y="29"/>
                      <a:pt x="3" y="29"/>
                    </a:cubicBezTo>
                    <a:cubicBezTo>
                      <a:pt x="3" y="29"/>
                      <a:pt x="10" y="38"/>
                      <a:pt x="10" y="51"/>
                    </a:cubicBezTo>
                    <a:cubicBezTo>
                      <a:pt x="10" y="64"/>
                      <a:pt x="23" y="56"/>
                      <a:pt x="23" y="56"/>
                    </a:cubicBezTo>
                    <a:cubicBezTo>
                      <a:pt x="23" y="56"/>
                      <a:pt x="23" y="65"/>
                      <a:pt x="21" y="71"/>
                    </a:cubicBezTo>
                    <a:cubicBezTo>
                      <a:pt x="19" y="77"/>
                      <a:pt x="30" y="86"/>
                      <a:pt x="30" y="86"/>
                    </a:cubicBezTo>
                    <a:cubicBezTo>
                      <a:pt x="29" y="91"/>
                      <a:pt x="29" y="91"/>
                      <a:pt x="29" y="91"/>
                    </a:cubicBezTo>
                    <a:cubicBezTo>
                      <a:pt x="50" y="116"/>
                      <a:pt x="50" y="116"/>
                      <a:pt x="50" y="116"/>
                    </a:cubicBezTo>
                    <a:cubicBezTo>
                      <a:pt x="50" y="116"/>
                      <a:pt x="42" y="121"/>
                      <a:pt x="41" y="126"/>
                    </a:cubicBezTo>
                    <a:cubicBezTo>
                      <a:pt x="40" y="131"/>
                      <a:pt x="53" y="150"/>
                      <a:pt x="57" y="156"/>
                    </a:cubicBezTo>
                    <a:cubicBezTo>
                      <a:pt x="61" y="162"/>
                      <a:pt x="46" y="174"/>
                      <a:pt x="46" y="174"/>
                    </a:cubicBezTo>
                    <a:cubicBezTo>
                      <a:pt x="42" y="189"/>
                      <a:pt x="42" y="189"/>
                      <a:pt x="42" y="189"/>
                    </a:cubicBezTo>
                    <a:cubicBezTo>
                      <a:pt x="42" y="189"/>
                      <a:pt x="36" y="187"/>
                      <a:pt x="29" y="193"/>
                    </a:cubicBezTo>
                    <a:cubicBezTo>
                      <a:pt x="22" y="199"/>
                      <a:pt x="26" y="208"/>
                      <a:pt x="26" y="208"/>
                    </a:cubicBezTo>
                    <a:cubicBezTo>
                      <a:pt x="14" y="219"/>
                      <a:pt x="14" y="219"/>
                      <a:pt x="14" y="219"/>
                    </a:cubicBezTo>
                    <a:cubicBezTo>
                      <a:pt x="13" y="230"/>
                      <a:pt x="13" y="230"/>
                      <a:pt x="13" y="230"/>
                    </a:cubicBezTo>
                    <a:cubicBezTo>
                      <a:pt x="13" y="230"/>
                      <a:pt x="2" y="237"/>
                      <a:pt x="2" y="248"/>
                    </a:cubicBezTo>
                    <a:cubicBezTo>
                      <a:pt x="2" y="259"/>
                      <a:pt x="11" y="269"/>
                      <a:pt x="18" y="270"/>
                    </a:cubicBezTo>
                    <a:cubicBezTo>
                      <a:pt x="25" y="271"/>
                      <a:pt x="25" y="262"/>
                      <a:pt x="25" y="262"/>
                    </a:cubicBezTo>
                    <a:cubicBezTo>
                      <a:pt x="39" y="261"/>
                      <a:pt x="39" y="261"/>
                      <a:pt x="39" y="261"/>
                    </a:cubicBezTo>
                    <a:cubicBezTo>
                      <a:pt x="42" y="273"/>
                      <a:pt x="42" y="273"/>
                      <a:pt x="42" y="273"/>
                    </a:cubicBezTo>
                    <a:cubicBezTo>
                      <a:pt x="33" y="275"/>
                      <a:pt x="33" y="275"/>
                      <a:pt x="33" y="275"/>
                    </a:cubicBezTo>
                    <a:cubicBezTo>
                      <a:pt x="23" y="283"/>
                      <a:pt x="23" y="283"/>
                      <a:pt x="23" y="283"/>
                    </a:cubicBezTo>
                    <a:cubicBezTo>
                      <a:pt x="23" y="283"/>
                      <a:pt x="18" y="273"/>
                      <a:pt x="9" y="283"/>
                    </a:cubicBezTo>
                    <a:cubicBezTo>
                      <a:pt x="0" y="293"/>
                      <a:pt x="13" y="302"/>
                      <a:pt x="13" y="302"/>
                    </a:cubicBezTo>
                    <a:cubicBezTo>
                      <a:pt x="9" y="312"/>
                      <a:pt x="9" y="312"/>
                      <a:pt x="9" y="312"/>
                    </a:cubicBezTo>
                    <a:cubicBezTo>
                      <a:pt x="175" y="416"/>
                      <a:pt x="175" y="416"/>
                      <a:pt x="175" y="416"/>
                    </a:cubicBezTo>
                    <a:cubicBezTo>
                      <a:pt x="175" y="416"/>
                      <a:pt x="187" y="425"/>
                      <a:pt x="184" y="429"/>
                    </a:cubicBezTo>
                    <a:cubicBezTo>
                      <a:pt x="181" y="433"/>
                      <a:pt x="173" y="439"/>
                      <a:pt x="173" y="439"/>
                    </a:cubicBezTo>
                    <a:cubicBezTo>
                      <a:pt x="248" y="509"/>
                      <a:pt x="248" y="509"/>
                      <a:pt x="248" y="509"/>
                    </a:cubicBezTo>
                    <a:cubicBezTo>
                      <a:pt x="248" y="508"/>
                      <a:pt x="248" y="508"/>
                      <a:pt x="248" y="508"/>
                    </a:cubicBezTo>
                    <a:cubicBezTo>
                      <a:pt x="261" y="505"/>
                      <a:pt x="261" y="505"/>
                      <a:pt x="261" y="505"/>
                    </a:cubicBezTo>
                    <a:cubicBezTo>
                      <a:pt x="281" y="463"/>
                      <a:pt x="281" y="463"/>
                      <a:pt x="281" y="463"/>
                    </a:cubicBezTo>
                    <a:cubicBezTo>
                      <a:pt x="281" y="463"/>
                      <a:pt x="279" y="448"/>
                      <a:pt x="279" y="441"/>
                    </a:cubicBezTo>
                    <a:cubicBezTo>
                      <a:pt x="279" y="434"/>
                      <a:pt x="300" y="434"/>
                      <a:pt x="299" y="424"/>
                    </a:cubicBezTo>
                    <a:cubicBezTo>
                      <a:pt x="298" y="414"/>
                      <a:pt x="293" y="401"/>
                      <a:pt x="301" y="398"/>
                    </a:cubicBezTo>
                    <a:cubicBezTo>
                      <a:pt x="309" y="395"/>
                      <a:pt x="324" y="388"/>
                      <a:pt x="324" y="388"/>
                    </a:cubicBezTo>
                    <a:cubicBezTo>
                      <a:pt x="328" y="361"/>
                      <a:pt x="328" y="361"/>
                      <a:pt x="328" y="361"/>
                    </a:cubicBezTo>
                    <a:cubicBezTo>
                      <a:pt x="328" y="361"/>
                      <a:pt x="352" y="366"/>
                      <a:pt x="360" y="351"/>
                    </a:cubicBezTo>
                    <a:cubicBezTo>
                      <a:pt x="361" y="349"/>
                      <a:pt x="362" y="346"/>
                      <a:pt x="364" y="343"/>
                    </a:cubicBezTo>
                    <a:cubicBezTo>
                      <a:pt x="336" y="303"/>
                      <a:pt x="336" y="303"/>
                      <a:pt x="336" y="303"/>
                    </a:cubicBezTo>
                    <a:lnTo>
                      <a:pt x="337" y="100"/>
                    </a:lnTo>
                    <a:close/>
                  </a:path>
                </a:pathLst>
              </a:custGeom>
              <a:solidFill>
                <a:srgbClr val="92D050"/>
              </a:solidFill>
              <a:ln w="3175" cap="flat" cmpd="sng">
                <a:solidFill>
                  <a:srgbClr val="0070C0"/>
                </a:solidFill>
                <a:prstDash val="solid"/>
                <a:miter lim="800000"/>
                <a:headEnd type="none" w="med" len="med"/>
                <a:tailEnd type="none" w="med" len="med"/>
              </a:ln>
              <a:effectLst/>
              <a:extLst/>
            </p:spPr>
            <p:txBody>
              <a:bodyPr/>
              <a:lstStyle/>
              <a:p>
                <a:endParaRPr lang="de-DE" sz="1350"/>
              </a:p>
            </p:txBody>
          </p:sp>
        </p:grpSp>
        <p:sp>
          <p:nvSpPr>
            <p:cNvPr id="181" name="Rectangle 180"/>
            <p:cNvSpPr/>
            <p:nvPr/>
          </p:nvSpPr>
          <p:spPr>
            <a:xfrm>
              <a:off x="5826969" y="1999094"/>
              <a:ext cx="752419" cy="123111"/>
            </a:xfrm>
            <a:prstGeom prst="rect">
              <a:avLst/>
            </a:prstGeom>
          </p:spPr>
          <p:txBody>
            <a:bodyPr wrap="square" lIns="0" tIns="0" rIns="0" bIns="0">
              <a:spAutoFit/>
            </a:bodyPr>
            <a:lstStyle/>
            <a:p>
              <a:pPr algn="ctr"/>
              <a:r>
                <a:rPr lang="en-US" sz="600" b="1" dirty="0">
                  <a:solidFill>
                    <a:srgbClr val="005A9E"/>
                  </a:solidFill>
                </a:rPr>
                <a:t>Bamako, Mali</a:t>
              </a:r>
            </a:p>
          </p:txBody>
        </p:sp>
        <p:sp>
          <p:nvSpPr>
            <p:cNvPr id="182" name="Freeform 181"/>
            <p:cNvSpPr/>
            <p:nvPr/>
          </p:nvSpPr>
          <p:spPr bwMode="gray">
            <a:xfrm flipH="1" flipV="1">
              <a:off x="5508399" y="2109408"/>
              <a:ext cx="995026" cy="318547"/>
            </a:xfrm>
            <a:custGeom>
              <a:avLst/>
              <a:gdLst>
                <a:gd name="connsiteX0" fmla="*/ 2692400 w 2692400"/>
                <a:gd name="connsiteY0" fmla="*/ 0 h 1276350"/>
                <a:gd name="connsiteX1" fmla="*/ 2044700 w 2692400"/>
                <a:gd name="connsiteY1" fmla="*/ 1276350 h 1276350"/>
                <a:gd name="connsiteX2" fmla="*/ 0 w 2692400"/>
                <a:gd name="connsiteY2" fmla="*/ 1276350 h 1276350"/>
                <a:gd name="connsiteX0" fmla="*/ 2535162 w 2535162"/>
                <a:gd name="connsiteY0" fmla="*/ 0 h 1362864"/>
                <a:gd name="connsiteX1" fmla="*/ 2044700 w 2535162"/>
                <a:gd name="connsiteY1" fmla="*/ 1362864 h 1362864"/>
                <a:gd name="connsiteX2" fmla="*/ 0 w 2535162"/>
                <a:gd name="connsiteY2" fmla="*/ 1362864 h 1362864"/>
                <a:gd name="connsiteX0" fmla="*/ 2665038 w 2665038"/>
                <a:gd name="connsiteY0" fmla="*/ 0 h 319777"/>
                <a:gd name="connsiteX1" fmla="*/ 2044700 w 2665038"/>
                <a:gd name="connsiteY1" fmla="*/ 319777 h 319777"/>
                <a:gd name="connsiteX2" fmla="*/ 0 w 2665038"/>
                <a:gd name="connsiteY2" fmla="*/ 319777 h 319777"/>
              </a:gdLst>
              <a:ahLst/>
              <a:cxnLst>
                <a:cxn ang="0">
                  <a:pos x="connsiteX0" y="connsiteY0"/>
                </a:cxn>
                <a:cxn ang="0">
                  <a:pos x="connsiteX1" y="connsiteY1"/>
                </a:cxn>
                <a:cxn ang="0">
                  <a:pos x="connsiteX2" y="connsiteY2"/>
                </a:cxn>
              </a:cxnLst>
              <a:rect l="l" t="t" r="r" b="b"/>
              <a:pathLst>
                <a:path w="2665038" h="319777">
                  <a:moveTo>
                    <a:pt x="2665038" y="0"/>
                  </a:moveTo>
                  <a:lnTo>
                    <a:pt x="2044700" y="319777"/>
                  </a:lnTo>
                  <a:lnTo>
                    <a:pt x="0" y="319777"/>
                  </a:lnTo>
                </a:path>
              </a:pathLst>
            </a:custGeom>
            <a:noFill/>
            <a:ln w="12700" algn="ctr">
              <a:solidFill>
                <a:schemeClr val="accent3">
                  <a:lumMod val="50000"/>
                </a:schemeClr>
              </a:solidFill>
              <a:miter lim="800000"/>
              <a:headEnd/>
              <a:tailEnd/>
            </a:ln>
          </p:spPr>
          <p:txBody>
            <a:bodyPr rtlCol="0" anchor="ctr"/>
            <a:lstStyle/>
            <a:p>
              <a:pPr algn="ctr"/>
              <a:endParaRPr lang="en-US" sz="1013"/>
            </a:p>
          </p:txBody>
        </p:sp>
        <p:sp>
          <p:nvSpPr>
            <p:cNvPr id="183" name="Rectangle 182"/>
            <p:cNvSpPr>
              <a:spLocks/>
            </p:cNvSpPr>
            <p:nvPr/>
          </p:nvSpPr>
          <p:spPr>
            <a:xfrm>
              <a:off x="7003846" y="3631717"/>
              <a:ext cx="1371600" cy="123111"/>
            </a:xfrm>
            <a:prstGeom prst="rect">
              <a:avLst/>
            </a:prstGeom>
          </p:spPr>
          <p:txBody>
            <a:bodyPr wrap="square" lIns="0" tIns="0" rIns="0" bIns="0">
              <a:spAutoFit/>
            </a:bodyPr>
            <a:lstStyle/>
            <a:p>
              <a:pPr algn="ctr"/>
              <a:r>
                <a:rPr lang="en-US" sz="600" b="1" dirty="0">
                  <a:solidFill>
                    <a:srgbClr val="005A9E"/>
                  </a:solidFill>
                </a:rPr>
                <a:t>Soweto, South Africa</a:t>
              </a:r>
            </a:p>
          </p:txBody>
        </p:sp>
        <p:cxnSp>
          <p:nvCxnSpPr>
            <p:cNvPr id="184" name="Straight Connector 183"/>
            <p:cNvCxnSpPr/>
            <p:nvPr/>
          </p:nvCxnSpPr>
          <p:spPr>
            <a:xfrm>
              <a:off x="1759882" y="4288262"/>
              <a:ext cx="7901263" cy="16782"/>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185" name="TextBox 184"/>
            <p:cNvSpPr txBox="1"/>
            <p:nvPr/>
          </p:nvSpPr>
          <p:spPr>
            <a:xfrm>
              <a:off x="2424238" y="2860001"/>
              <a:ext cx="1180907" cy="738664"/>
            </a:xfrm>
            <a:prstGeom prst="rect">
              <a:avLst/>
            </a:prstGeom>
            <a:noFill/>
          </p:spPr>
          <p:txBody>
            <a:bodyPr wrap="square" rtlCol="0">
              <a:spAutoFit/>
            </a:bodyPr>
            <a:lstStyle/>
            <a:p>
              <a:pPr algn="r"/>
              <a:r>
                <a:rPr lang="en-US" sz="2700" dirty="0">
                  <a:latin typeface="Arial Black" panose="020B0A04020102020204" pitchFamily="34" charset="0"/>
                </a:rPr>
                <a:t>15</a:t>
              </a:r>
              <a:r>
                <a:rPr lang="en-US" sz="3000" dirty="0">
                  <a:solidFill>
                    <a:schemeClr val="accent3"/>
                  </a:solidFill>
                  <a:latin typeface="Arial Black" panose="020B0A04020102020204" pitchFamily="34" charset="0"/>
                </a:rPr>
                <a:t> </a:t>
              </a:r>
              <a:endParaRPr lang="en-US" sz="1500" dirty="0">
                <a:solidFill>
                  <a:schemeClr val="accent3"/>
                </a:solidFill>
                <a:latin typeface="Arial Black" panose="020B0A04020102020204" pitchFamily="34" charset="0"/>
              </a:endParaRPr>
            </a:p>
          </p:txBody>
        </p:sp>
        <p:sp>
          <p:nvSpPr>
            <p:cNvPr id="186" name="TextBox 185"/>
            <p:cNvSpPr txBox="1"/>
            <p:nvPr/>
          </p:nvSpPr>
          <p:spPr>
            <a:xfrm>
              <a:off x="2563359" y="3360606"/>
              <a:ext cx="1036000" cy="608116"/>
            </a:xfrm>
            <a:prstGeom prst="rect">
              <a:avLst/>
            </a:prstGeom>
            <a:noFill/>
          </p:spPr>
          <p:txBody>
            <a:bodyPr wrap="square" rtlCol="0">
              <a:spAutoFit/>
            </a:bodyPr>
            <a:lstStyle/>
            <a:p>
              <a:pPr algn="r"/>
              <a:r>
                <a:rPr lang="en-US" sz="788" dirty="0">
                  <a:solidFill>
                    <a:srgbClr val="005A9E"/>
                  </a:solidFill>
                  <a:latin typeface="Arial Black" panose="020B0A04020102020204" pitchFamily="34" charset="0"/>
                </a:rPr>
                <a:t>GLOBAL</a:t>
              </a:r>
              <a:br>
                <a:rPr lang="en-US" sz="788" dirty="0">
                  <a:solidFill>
                    <a:srgbClr val="005A9E"/>
                  </a:solidFill>
                  <a:latin typeface="Arial Black" panose="020B0A04020102020204" pitchFamily="34" charset="0"/>
                </a:rPr>
              </a:br>
              <a:r>
                <a:rPr lang="en-US" sz="788" dirty="0">
                  <a:solidFill>
                    <a:srgbClr val="005A9E"/>
                  </a:solidFill>
                  <a:latin typeface="Arial Black" panose="020B0A04020102020204" pitchFamily="34" charset="0"/>
                </a:rPr>
                <a:t>PARTNERS </a:t>
              </a:r>
            </a:p>
          </p:txBody>
        </p:sp>
        <p:sp>
          <p:nvSpPr>
            <p:cNvPr id="188" name="Rectangle 187"/>
            <p:cNvSpPr>
              <a:spLocks/>
            </p:cNvSpPr>
            <p:nvPr/>
          </p:nvSpPr>
          <p:spPr>
            <a:xfrm>
              <a:off x="6979052" y="2754609"/>
              <a:ext cx="999815" cy="123111"/>
            </a:xfrm>
            <a:prstGeom prst="rect">
              <a:avLst/>
            </a:prstGeom>
          </p:spPr>
          <p:txBody>
            <a:bodyPr wrap="square" lIns="0" tIns="0" rIns="0" bIns="0">
              <a:spAutoFit/>
            </a:bodyPr>
            <a:lstStyle/>
            <a:p>
              <a:pPr algn="ctr"/>
              <a:r>
                <a:rPr lang="en-US" sz="600" b="1" dirty="0">
                  <a:solidFill>
                    <a:srgbClr val="005A9E"/>
                  </a:solidFill>
                </a:rPr>
                <a:t>Kisumu, Kenya</a:t>
              </a:r>
            </a:p>
          </p:txBody>
        </p:sp>
        <p:sp>
          <p:nvSpPr>
            <p:cNvPr id="189" name="Freeform 188"/>
            <p:cNvSpPr/>
            <p:nvPr/>
          </p:nvSpPr>
          <p:spPr bwMode="gray">
            <a:xfrm flipH="1" flipV="1">
              <a:off x="6902993" y="2873214"/>
              <a:ext cx="877204" cy="74044"/>
            </a:xfrm>
            <a:custGeom>
              <a:avLst/>
              <a:gdLst>
                <a:gd name="connsiteX0" fmla="*/ 2692400 w 2692400"/>
                <a:gd name="connsiteY0" fmla="*/ 0 h 1276350"/>
                <a:gd name="connsiteX1" fmla="*/ 2044700 w 2692400"/>
                <a:gd name="connsiteY1" fmla="*/ 1276350 h 1276350"/>
                <a:gd name="connsiteX2" fmla="*/ 0 w 2692400"/>
                <a:gd name="connsiteY2" fmla="*/ 1276350 h 1276350"/>
                <a:gd name="connsiteX0" fmla="*/ 2391920 w 2391920"/>
                <a:gd name="connsiteY0" fmla="*/ 0 h 1276350"/>
                <a:gd name="connsiteX1" fmla="*/ 2044700 w 2391920"/>
                <a:gd name="connsiteY1" fmla="*/ 1276350 h 1276350"/>
                <a:gd name="connsiteX2" fmla="*/ 0 w 2391920"/>
                <a:gd name="connsiteY2" fmla="*/ 1276350 h 1276350"/>
                <a:gd name="connsiteX0" fmla="*/ 3083069 w 3083069"/>
                <a:gd name="connsiteY0" fmla="*/ 0 h 913903"/>
                <a:gd name="connsiteX1" fmla="*/ 2044700 w 3083069"/>
                <a:gd name="connsiteY1" fmla="*/ 913903 h 913903"/>
                <a:gd name="connsiteX2" fmla="*/ 0 w 3083069"/>
                <a:gd name="connsiteY2" fmla="*/ 913903 h 913903"/>
                <a:gd name="connsiteX0" fmla="*/ 2765987 w 2765987"/>
                <a:gd name="connsiteY0" fmla="*/ 0 h 962589"/>
                <a:gd name="connsiteX1" fmla="*/ 2044700 w 2765987"/>
                <a:gd name="connsiteY1" fmla="*/ 962589 h 962589"/>
                <a:gd name="connsiteX2" fmla="*/ 0 w 2765987"/>
                <a:gd name="connsiteY2" fmla="*/ 962589 h 962589"/>
              </a:gdLst>
              <a:ahLst/>
              <a:cxnLst>
                <a:cxn ang="0">
                  <a:pos x="connsiteX0" y="connsiteY0"/>
                </a:cxn>
                <a:cxn ang="0">
                  <a:pos x="connsiteX1" y="connsiteY1"/>
                </a:cxn>
                <a:cxn ang="0">
                  <a:pos x="connsiteX2" y="connsiteY2"/>
                </a:cxn>
              </a:cxnLst>
              <a:rect l="l" t="t" r="r" b="b"/>
              <a:pathLst>
                <a:path w="2765987" h="962589">
                  <a:moveTo>
                    <a:pt x="2765987" y="0"/>
                  </a:moveTo>
                  <a:lnTo>
                    <a:pt x="2044700" y="962589"/>
                  </a:lnTo>
                  <a:lnTo>
                    <a:pt x="0" y="962589"/>
                  </a:lnTo>
                </a:path>
              </a:pathLst>
            </a:custGeom>
            <a:noFill/>
            <a:ln w="12700" algn="ctr">
              <a:solidFill>
                <a:srgbClr val="002060"/>
              </a:solidFill>
              <a:miter lim="800000"/>
              <a:headEnd/>
              <a:tailEnd/>
            </a:ln>
          </p:spPr>
          <p:txBody>
            <a:bodyPr rtlCol="0" anchor="ctr"/>
            <a:lstStyle/>
            <a:p>
              <a:pPr algn="ctr"/>
              <a:endParaRPr lang="en-US" sz="1013"/>
            </a:p>
          </p:txBody>
        </p:sp>
        <p:sp>
          <p:nvSpPr>
            <p:cNvPr id="190" name="Freeform 189"/>
            <p:cNvSpPr/>
            <p:nvPr/>
          </p:nvSpPr>
          <p:spPr bwMode="gray">
            <a:xfrm>
              <a:off x="7365456" y="2100000"/>
              <a:ext cx="1068006" cy="214823"/>
            </a:xfrm>
            <a:custGeom>
              <a:avLst/>
              <a:gdLst>
                <a:gd name="connsiteX0" fmla="*/ 2692400 w 2692400"/>
                <a:gd name="connsiteY0" fmla="*/ 0 h 1276350"/>
                <a:gd name="connsiteX1" fmla="*/ 2044700 w 2692400"/>
                <a:gd name="connsiteY1" fmla="*/ 1276350 h 1276350"/>
                <a:gd name="connsiteX2" fmla="*/ 0 w 2692400"/>
                <a:gd name="connsiteY2" fmla="*/ 1276350 h 1276350"/>
                <a:gd name="connsiteX0" fmla="*/ 2391920 w 2391920"/>
                <a:gd name="connsiteY0" fmla="*/ 0 h 1276350"/>
                <a:gd name="connsiteX1" fmla="*/ 2044700 w 2391920"/>
                <a:gd name="connsiteY1" fmla="*/ 1276350 h 1276350"/>
                <a:gd name="connsiteX2" fmla="*/ 0 w 2391920"/>
                <a:gd name="connsiteY2" fmla="*/ 1276350 h 1276350"/>
                <a:gd name="connsiteX0" fmla="*/ 3083069 w 3083069"/>
                <a:gd name="connsiteY0" fmla="*/ 0 h 913903"/>
                <a:gd name="connsiteX1" fmla="*/ 2044700 w 3083069"/>
                <a:gd name="connsiteY1" fmla="*/ 913903 h 913903"/>
                <a:gd name="connsiteX2" fmla="*/ 0 w 3083069"/>
                <a:gd name="connsiteY2" fmla="*/ 913903 h 913903"/>
                <a:gd name="connsiteX0" fmla="*/ 2765987 w 2765987"/>
                <a:gd name="connsiteY0" fmla="*/ 0 h 962589"/>
                <a:gd name="connsiteX1" fmla="*/ 2044700 w 2765987"/>
                <a:gd name="connsiteY1" fmla="*/ 962589 h 962589"/>
                <a:gd name="connsiteX2" fmla="*/ 0 w 2765987"/>
                <a:gd name="connsiteY2" fmla="*/ 962589 h 962589"/>
                <a:gd name="connsiteX0" fmla="*/ 2765987 w 2765987"/>
                <a:gd name="connsiteY0" fmla="*/ 0 h 997165"/>
                <a:gd name="connsiteX1" fmla="*/ 1777477 w 2765987"/>
                <a:gd name="connsiteY1" fmla="*/ 997165 h 997165"/>
                <a:gd name="connsiteX2" fmla="*/ 0 w 2765987"/>
                <a:gd name="connsiteY2" fmla="*/ 962589 h 997165"/>
              </a:gdLst>
              <a:ahLst/>
              <a:cxnLst>
                <a:cxn ang="0">
                  <a:pos x="connsiteX0" y="connsiteY0"/>
                </a:cxn>
                <a:cxn ang="0">
                  <a:pos x="connsiteX1" y="connsiteY1"/>
                </a:cxn>
                <a:cxn ang="0">
                  <a:pos x="connsiteX2" y="connsiteY2"/>
                </a:cxn>
              </a:cxnLst>
              <a:rect l="l" t="t" r="r" b="b"/>
              <a:pathLst>
                <a:path w="2765987" h="997165">
                  <a:moveTo>
                    <a:pt x="2765987" y="0"/>
                  </a:moveTo>
                  <a:lnTo>
                    <a:pt x="1777477" y="997165"/>
                  </a:lnTo>
                  <a:lnTo>
                    <a:pt x="0" y="962589"/>
                  </a:lnTo>
                </a:path>
              </a:pathLst>
            </a:custGeom>
            <a:noFill/>
            <a:ln w="12700" algn="ctr">
              <a:solidFill>
                <a:srgbClr val="0070C0"/>
              </a:solidFill>
              <a:miter lim="800000"/>
              <a:headEnd/>
              <a:tailEnd/>
            </a:ln>
          </p:spPr>
          <p:txBody>
            <a:bodyPr rtlCol="0" anchor="ctr"/>
            <a:lstStyle/>
            <a:p>
              <a:pPr algn="ctr"/>
              <a:endParaRPr lang="en-US" sz="1013"/>
            </a:p>
          </p:txBody>
        </p:sp>
        <p:sp>
          <p:nvSpPr>
            <p:cNvPr id="191" name="Rectangle 190"/>
            <p:cNvSpPr>
              <a:spLocks/>
            </p:cNvSpPr>
            <p:nvPr/>
          </p:nvSpPr>
          <p:spPr>
            <a:xfrm>
              <a:off x="7300800" y="2190851"/>
              <a:ext cx="614237" cy="123111"/>
            </a:xfrm>
            <a:prstGeom prst="rect">
              <a:avLst/>
            </a:prstGeom>
          </p:spPr>
          <p:txBody>
            <a:bodyPr wrap="square" lIns="0" tIns="0" rIns="0" bIns="0">
              <a:spAutoFit/>
            </a:bodyPr>
            <a:lstStyle/>
            <a:p>
              <a:pPr algn="ctr"/>
              <a:r>
                <a:rPr lang="en-US" sz="600" b="1" dirty="0">
                  <a:solidFill>
                    <a:srgbClr val="0070C0"/>
                  </a:solidFill>
                </a:rPr>
                <a:t>Bangladesh</a:t>
              </a:r>
            </a:p>
          </p:txBody>
        </p:sp>
        <p:sp>
          <p:nvSpPr>
            <p:cNvPr id="192" name="Freeform 191"/>
            <p:cNvSpPr/>
            <p:nvPr/>
          </p:nvSpPr>
          <p:spPr bwMode="gray">
            <a:xfrm flipH="1" flipV="1">
              <a:off x="6739059" y="3220303"/>
              <a:ext cx="1548672" cy="440110"/>
            </a:xfrm>
            <a:custGeom>
              <a:avLst/>
              <a:gdLst>
                <a:gd name="connsiteX0" fmla="*/ 2692400 w 2692400"/>
                <a:gd name="connsiteY0" fmla="*/ 0 h 1276350"/>
                <a:gd name="connsiteX1" fmla="*/ 2044700 w 2692400"/>
                <a:gd name="connsiteY1" fmla="*/ 1276350 h 1276350"/>
                <a:gd name="connsiteX2" fmla="*/ 0 w 2692400"/>
                <a:gd name="connsiteY2" fmla="*/ 1276350 h 1276350"/>
                <a:gd name="connsiteX0" fmla="*/ 2391920 w 2391920"/>
                <a:gd name="connsiteY0" fmla="*/ 0 h 1276350"/>
                <a:gd name="connsiteX1" fmla="*/ 2044700 w 2391920"/>
                <a:gd name="connsiteY1" fmla="*/ 1276350 h 1276350"/>
                <a:gd name="connsiteX2" fmla="*/ 0 w 2391920"/>
                <a:gd name="connsiteY2" fmla="*/ 1276350 h 1276350"/>
                <a:gd name="connsiteX0" fmla="*/ 3083069 w 3083069"/>
                <a:gd name="connsiteY0" fmla="*/ 0 h 913903"/>
                <a:gd name="connsiteX1" fmla="*/ 2044700 w 3083069"/>
                <a:gd name="connsiteY1" fmla="*/ 913903 h 913903"/>
                <a:gd name="connsiteX2" fmla="*/ 0 w 3083069"/>
                <a:gd name="connsiteY2" fmla="*/ 913903 h 913903"/>
              </a:gdLst>
              <a:ahLst/>
              <a:cxnLst>
                <a:cxn ang="0">
                  <a:pos x="connsiteX0" y="connsiteY0"/>
                </a:cxn>
                <a:cxn ang="0">
                  <a:pos x="connsiteX1" y="connsiteY1"/>
                </a:cxn>
                <a:cxn ang="0">
                  <a:pos x="connsiteX2" y="connsiteY2"/>
                </a:cxn>
              </a:cxnLst>
              <a:rect l="l" t="t" r="r" b="b"/>
              <a:pathLst>
                <a:path w="3083069" h="913903">
                  <a:moveTo>
                    <a:pt x="3083069" y="0"/>
                  </a:moveTo>
                  <a:lnTo>
                    <a:pt x="2044700" y="913903"/>
                  </a:lnTo>
                  <a:lnTo>
                    <a:pt x="0" y="913903"/>
                  </a:lnTo>
                </a:path>
              </a:pathLst>
            </a:custGeom>
            <a:noFill/>
            <a:ln w="12700" algn="ctr">
              <a:solidFill>
                <a:schemeClr val="accent3">
                  <a:lumMod val="50000"/>
                </a:schemeClr>
              </a:solidFill>
              <a:miter lim="800000"/>
              <a:headEnd/>
              <a:tailEnd/>
            </a:ln>
          </p:spPr>
          <p:txBody>
            <a:bodyPr rtlCol="0" anchor="ctr"/>
            <a:lstStyle/>
            <a:p>
              <a:pPr algn="ctr"/>
              <a:endParaRPr lang="en-US" sz="1013" dirty="0"/>
            </a:p>
          </p:txBody>
        </p:sp>
        <p:sp>
          <p:nvSpPr>
            <p:cNvPr id="193" name="Freeform 192"/>
            <p:cNvSpPr/>
            <p:nvPr/>
          </p:nvSpPr>
          <p:spPr bwMode="gray">
            <a:xfrm flipH="1" flipV="1">
              <a:off x="6573825" y="3746446"/>
              <a:ext cx="1557239" cy="105946"/>
            </a:xfrm>
            <a:custGeom>
              <a:avLst/>
              <a:gdLst>
                <a:gd name="connsiteX0" fmla="*/ 2692400 w 2692400"/>
                <a:gd name="connsiteY0" fmla="*/ 0 h 1276350"/>
                <a:gd name="connsiteX1" fmla="*/ 2044700 w 2692400"/>
                <a:gd name="connsiteY1" fmla="*/ 1276350 h 1276350"/>
                <a:gd name="connsiteX2" fmla="*/ 0 w 2692400"/>
                <a:gd name="connsiteY2" fmla="*/ 1276350 h 1276350"/>
                <a:gd name="connsiteX0" fmla="*/ 2391920 w 2391920"/>
                <a:gd name="connsiteY0" fmla="*/ 0 h 1276350"/>
                <a:gd name="connsiteX1" fmla="*/ 2044700 w 2391920"/>
                <a:gd name="connsiteY1" fmla="*/ 1276350 h 1276350"/>
                <a:gd name="connsiteX2" fmla="*/ 0 w 2391920"/>
                <a:gd name="connsiteY2" fmla="*/ 1276350 h 1276350"/>
              </a:gdLst>
              <a:ahLst/>
              <a:cxnLst>
                <a:cxn ang="0">
                  <a:pos x="connsiteX0" y="connsiteY0"/>
                </a:cxn>
                <a:cxn ang="0">
                  <a:pos x="connsiteX1" y="connsiteY1"/>
                </a:cxn>
                <a:cxn ang="0">
                  <a:pos x="connsiteX2" y="connsiteY2"/>
                </a:cxn>
              </a:cxnLst>
              <a:rect l="l" t="t" r="r" b="b"/>
              <a:pathLst>
                <a:path w="2391920" h="1276350">
                  <a:moveTo>
                    <a:pt x="2391920" y="0"/>
                  </a:moveTo>
                  <a:lnTo>
                    <a:pt x="2044700" y="1276350"/>
                  </a:lnTo>
                  <a:lnTo>
                    <a:pt x="0" y="1276350"/>
                  </a:lnTo>
                </a:path>
              </a:pathLst>
            </a:custGeom>
            <a:noFill/>
            <a:ln w="12700" algn="ctr">
              <a:solidFill>
                <a:schemeClr val="accent3">
                  <a:lumMod val="50000"/>
                </a:schemeClr>
              </a:solidFill>
              <a:miter lim="800000"/>
              <a:headEnd/>
              <a:tailEnd/>
            </a:ln>
          </p:spPr>
          <p:txBody>
            <a:bodyPr rtlCol="0" anchor="ctr"/>
            <a:lstStyle/>
            <a:p>
              <a:pPr algn="ctr"/>
              <a:endParaRPr lang="en-US" sz="1013" dirty="0"/>
            </a:p>
          </p:txBody>
        </p:sp>
        <p:sp>
          <p:nvSpPr>
            <p:cNvPr id="194" name="Rectangle 193"/>
            <p:cNvSpPr>
              <a:spLocks/>
            </p:cNvSpPr>
            <p:nvPr/>
          </p:nvSpPr>
          <p:spPr>
            <a:xfrm>
              <a:off x="6227106" y="2392639"/>
              <a:ext cx="564369" cy="123111"/>
            </a:xfrm>
            <a:prstGeom prst="rect">
              <a:avLst/>
            </a:prstGeom>
          </p:spPr>
          <p:txBody>
            <a:bodyPr wrap="square" lIns="0" tIns="0" rIns="0" bIns="0">
              <a:spAutoFit/>
            </a:bodyPr>
            <a:lstStyle/>
            <a:p>
              <a:pPr algn="ctr"/>
              <a:r>
                <a:rPr lang="en-US" sz="600" b="1" dirty="0">
                  <a:solidFill>
                    <a:srgbClr val="0070C0"/>
                  </a:solidFill>
                </a:rPr>
                <a:t>Ethiopia</a:t>
              </a:r>
            </a:p>
          </p:txBody>
        </p:sp>
        <p:sp>
          <p:nvSpPr>
            <p:cNvPr id="195" name="Freeform 194"/>
            <p:cNvSpPr/>
            <p:nvPr/>
          </p:nvSpPr>
          <p:spPr bwMode="gray">
            <a:xfrm flipV="1">
              <a:off x="6318274" y="2494147"/>
              <a:ext cx="544675" cy="100884"/>
            </a:xfrm>
            <a:custGeom>
              <a:avLst/>
              <a:gdLst>
                <a:gd name="connsiteX0" fmla="*/ 2692400 w 2692400"/>
                <a:gd name="connsiteY0" fmla="*/ 0 h 1276350"/>
                <a:gd name="connsiteX1" fmla="*/ 2044700 w 2692400"/>
                <a:gd name="connsiteY1" fmla="*/ 1276350 h 1276350"/>
                <a:gd name="connsiteX2" fmla="*/ 0 w 2692400"/>
                <a:gd name="connsiteY2" fmla="*/ 1276350 h 1276350"/>
                <a:gd name="connsiteX0" fmla="*/ 2391920 w 2391920"/>
                <a:gd name="connsiteY0" fmla="*/ 0 h 1276350"/>
                <a:gd name="connsiteX1" fmla="*/ 2044700 w 2391920"/>
                <a:gd name="connsiteY1" fmla="*/ 1276350 h 1276350"/>
                <a:gd name="connsiteX2" fmla="*/ 0 w 2391920"/>
                <a:gd name="connsiteY2" fmla="*/ 1276350 h 1276350"/>
                <a:gd name="connsiteX0" fmla="*/ 3083069 w 3083069"/>
                <a:gd name="connsiteY0" fmla="*/ 0 h 913903"/>
                <a:gd name="connsiteX1" fmla="*/ 2044700 w 3083069"/>
                <a:gd name="connsiteY1" fmla="*/ 913903 h 913903"/>
                <a:gd name="connsiteX2" fmla="*/ 0 w 3083069"/>
                <a:gd name="connsiteY2" fmla="*/ 913903 h 913903"/>
                <a:gd name="connsiteX0" fmla="*/ 2765987 w 2765987"/>
                <a:gd name="connsiteY0" fmla="*/ 0 h 962589"/>
                <a:gd name="connsiteX1" fmla="*/ 2044700 w 2765987"/>
                <a:gd name="connsiteY1" fmla="*/ 962589 h 962589"/>
                <a:gd name="connsiteX2" fmla="*/ 0 w 2765987"/>
                <a:gd name="connsiteY2" fmla="*/ 962589 h 962589"/>
              </a:gdLst>
              <a:ahLst/>
              <a:cxnLst>
                <a:cxn ang="0">
                  <a:pos x="connsiteX0" y="connsiteY0"/>
                </a:cxn>
                <a:cxn ang="0">
                  <a:pos x="connsiteX1" y="connsiteY1"/>
                </a:cxn>
                <a:cxn ang="0">
                  <a:pos x="connsiteX2" y="connsiteY2"/>
                </a:cxn>
              </a:cxnLst>
              <a:rect l="l" t="t" r="r" b="b"/>
              <a:pathLst>
                <a:path w="2765987" h="962589">
                  <a:moveTo>
                    <a:pt x="2765987" y="0"/>
                  </a:moveTo>
                  <a:lnTo>
                    <a:pt x="2044700" y="962589"/>
                  </a:lnTo>
                  <a:lnTo>
                    <a:pt x="0" y="962589"/>
                  </a:lnTo>
                </a:path>
              </a:pathLst>
            </a:custGeom>
            <a:noFill/>
            <a:ln w="12700" algn="ctr">
              <a:solidFill>
                <a:srgbClr val="0070C0"/>
              </a:solidFill>
              <a:miter lim="800000"/>
              <a:headEnd/>
              <a:tailEnd/>
            </a:ln>
          </p:spPr>
          <p:txBody>
            <a:bodyPr rtlCol="0" anchor="ctr"/>
            <a:lstStyle/>
            <a:p>
              <a:pPr algn="ctr"/>
              <a:endParaRPr lang="en-US" sz="1013"/>
            </a:p>
          </p:txBody>
        </p:sp>
        <p:sp>
          <p:nvSpPr>
            <p:cNvPr id="196" name="TextBox 195"/>
            <p:cNvSpPr txBox="1"/>
            <p:nvPr/>
          </p:nvSpPr>
          <p:spPr>
            <a:xfrm>
              <a:off x="2541169" y="2834073"/>
              <a:ext cx="1036000" cy="284780"/>
            </a:xfrm>
            <a:prstGeom prst="rect">
              <a:avLst/>
            </a:prstGeom>
            <a:noFill/>
          </p:spPr>
          <p:txBody>
            <a:bodyPr wrap="square" rtlCol="0">
              <a:spAutoFit/>
            </a:bodyPr>
            <a:lstStyle/>
            <a:p>
              <a:pPr algn="r"/>
              <a:r>
                <a:rPr lang="en-US" sz="788" dirty="0">
                  <a:solidFill>
                    <a:srgbClr val="005A9E"/>
                  </a:solidFill>
                  <a:latin typeface="Arial Black" panose="020B0A04020102020204" pitchFamily="34" charset="0"/>
                </a:rPr>
                <a:t>NETWORK</a:t>
              </a:r>
              <a:r>
                <a:rPr lang="en-US" sz="788" dirty="0">
                  <a:solidFill>
                    <a:schemeClr val="accent4"/>
                  </a:solidFill>
                  <a:latin typeface="Arial Black" panose="020B0A04020102020204" pitchFamily="34" charset="0"/>
                </a:rPr>
                <a:t> </a:t>
              </a:r>
            </a:p>
          </p:txBody>
        </p:sp>
        <p:sp>
          <p:nvSpPr>
            <p:cNvPr id="197" name="Oval 196"/>
            <p:cNvSpPr/>
            <p:nvPr/>
          </p:nvSpPr>
          <p:spPr bwMode="gray">
            <a:xfrm>
              <a:off x="2222730" y="1402523"/>
              <a:ext cx="472571" cy="482070"/>
            </a:xfrm>
            <a:prstGeom prst="ellipse">
              <a:avLst/>
            </a:prstGeom>
            <a:solidFill>
              <a:srgbClr val="92D050">
                <a:alpha val="81000"/>
              </a:srgbClr>
            </a:solidFill>
            <a:ln w="3175" algn="ctr">
              <a:noFill/>
              <a:miter lim="800000"/>
              <a:headEnd/>
              <a:tailEnd/>
            </a:ln>
          </p:spPr>
          <p:txBody>
            <a:bodyPr wrap="square" lIns="34290" tIns="0" rIns="0" bIns="0" rtlCol="0" anchor="ctr"/>
            <a:lstStyle/>
            <a:p>
              <a:pPr algn="ctr">
                <a:lnSpc>
                  <a:spcPct val="106000"/>
                </a:lnSpc>
                <a:buFont typeface="Wingdings 2" pitchFamily="18" charset="2"/>
                <a:buNone/>
              </a:pPr>
              <a:r>
                <a:rPr lang="en-GB" sz="1500" b="1" dirty="0">
                  <a:latin typeface="Segoe UI Black" panose="020B0A02040204020203" pitchFamily="34" charset="0"/>
                  <a:ea typeface="Segoe UI Black" panose="020B0A02040204020203" pitchFamily="34" charset="0"/>
                  <a:cs typeface="Segoe UI Black" panose="020B0A02040204020203" pitchFamily="34" charset="0"/>
                </a:rPr>
                <a:t>4</a:t>
              </a:r>
            </a:p>
          </p:txBody>
        </p:sp>
        <p:sp>
          <p:nvSpPr>
            <p:cNvPr id="198" name="TextBox 197"/>
            <p:cNvSpPr txBox="1"/>
            <p:nvPr/>
          </p:nvSpPr>
          <p:spPr>
            <a:xfrm>
              <a:off x="2010261" y="1834988"/>
              <a:ext cx="1034551" cy="569387"/>
            </a:xfrm>
            <a:prstGeom prst="rect">
              <a:avLst/>
            </a:prstGeom>
            <a:noFill/>
          </p:spPr>
          <p:txBody>
            <a:bodyPr wrap="square" rtlCol="0">
              <a:spAutoFit/>
            </a:bodyPr>
            <a:lstStyle/>
            <a:p>
              <a:pPr algn="r"/>
              <a:r>
                <a:rPr lang="en-US" sz="525" dirty="0">
                  <a:latin typeface="Arial Black" panose="020B0A04020102020204" pitchFamily="34" charset="0"/>
                </a:rPr>
                <a:t>OFFICIAL </a:t>
              </a:r>
              <a:r>
                <a:rPr lang="en-US" sz="900" dirty="0">
                  <a:latin typeface="Arial Black" panose="020B0A04020102020204" pitchFamily="34" charset="0"/>
                </a:rPr>
                <a:t>CHAMPS</a:t>
              </a:r>
            </a:p>
            <a:p>
              <a:pPr algn="r"/>
              <a:r>
                <a:rPr lang="en-US" sz="750" dirty="0">
                  <a:latin typeface="Arial Black" panose="020B0A04020102020204" pitchFamily="34" charset="0"/>
                </a:rPr>
                <a:t>SITES</a:t>
              </a:r>
              <a:endParaRPr lang="en-US" sz="600" dirty="0">
                <a:latin typeface="Arial Black" panose="020B0A04020102020204" pitchFamily="34" charset="0"/>
              </a:endParaRPr>
            </a:p>
          </p:txBody>
        </p:sp>
        <p:sp>
          <p:nvSpPr>
            <p:cNvPr id="199" name="TextBox 198"/>
            <p:cNvSpPr txBox="1"/>
            <p:nvPr/>
          </p:nvSpPr>
          <p:spPr>
            <a:xfrm>
              <a:off x="2927870" y="1846450"/>
              <a:ext cx="1018576" cy="646501"/>
            </a:xfrm>
            <a:prstGeom prst="rect">
              <a:avLst/>
            </a:prstGeom>
            <a:noFill/>
          </p:spPr>
          <p:txBody>
            <a:bodyPr wrap="square" rtlCol="0">
              <a:spAutoFit/>
            </a:bodyPr>
            <a:lstStyle/>
            <a:p>
              <a:pPr algn="r"/>
              <a:r>
                <a:rPr lang="en-US" sz="525" dirty="0">
                  <a:latin typeface="Arial Black" panose="020B0A04020102020204" pitchFamily="34" charset="0"/>
                </a:rPr>
                <a:t>SITES IN </a:t>
              </a:r>
              <a:br>
                <a:rPr lang="en-US" sz="525" dirty="0">
                  <a:latin typeface="Arial Black" panose="020B0A04020102020204" pitchFamily="34" charset="0"/>
                </a:rPr>
              </a:br>
              <a:r>
                <a:rPr lang="en-US" sz="788" dirty="0">
                  <a:latin typeface="Arial Black" panose="020B0A04020102020204" pitchFamily="34" charset="0"/>
                </a:rPr>
                <a:t>CONTRACT </a:t>
              </a:r>
              <a:r>
                <a:rPr lang="en-US" sz="450" dirty="0">
                  <a:latin typeface="Arial Black" panose="020B0A04020102020204" pitchFamily="34" charset="0"/>
                </a:rPr>
                <a:t>NEGOTIATIONS</a:t>
              </a:r>
              <a:endParaRPr lang="en-US" sz="525" dirty="0">
                <a:latin typeface="Arial Black" panose="020B0A04020102020204" pitchFamily="34" charset="0"/>
              </a:endParaRPr>
            </a:p>
          </p:txBody>
        </p:sp>
        <p:sp>
          <p:nvSpPr>
            <p:cNvPr id="200" name="Oval 199"/>
            <p:cNvSpPr/>
            <p:nvPr/>
          </p:nvSpPr>
          <p:spPr bwMode="gray">
            <a:xfrm>
              <a:off x="3042725" y="1403821"/>
              <a:ext cx="472571" cy="482070"/>
            </a:xfrm>
            <a:prstGeom prst="ellipse">
              <a:avLst/>
            </a:prstGeom>
            <a:solidFill>
              <a:srgbClr val="E0F0FA"/>
            </a:solidFill>
            <a:ln w="3175" algn="ctr">
              <a:noFill/>
              <a:miter lim="800000"/>
              <a:headEnd/>
              <a:tailEnd/>
            </a:ln>
          </p:spPr>
          <p:txBody>
            <a:bodyPr wrap="square" lIns="34290" tIns="0" rIns="0" bIns="0" rtlCol="0" anchor="ctr"/>
            <a:lstStyle/>
            <a:p>
              <a:pPr algn="ctr">
                <a:lnSpc>
                  <a:spcPct val="106000"/>
                </a:lnSpc>
                <a:buFont typeface="Wingdings 2" pitchFamily="18" charset="2"/>
                <a:buNone/>
              </a:pPr>
              <a:r>
                <a:rPr lang="en-GB" sz="1500" b="1" dirty="0">
                  <a:latin typeface="Segoe UI Black" panose="020B0A02040204020203" pitchFamily="34" charset="0"/>
                  <a:ea typeface="Segoe UI Black" panose="020B0A02040204020203" pitchFamily="34" charset="0"/>
                  <a:cs typeface="Segoe UI Black" panose="020B0A02040204020203" pitchFamily="34" charset="0"/>
                </a:rPr>
                <a:t>3</a:t>
              </a:r>
            </a:p>
          </p:txBody>
        </p:sp>
        <p:sp>
          <p:nvSpPr>
            <p:cNvPr id="201" name="Oval 200"/>
            <p:cNvSpPr/>
            <p:nvPr/>
          </p:nvSpPr>
          <p:spPr bwMode="gray">
            <a:xfrm>
              <a:off x="4014593" y="1403821"/>
              <a:ext cx="472571" cy="482070"/>
            </a:xfrm>
            <a:prstGeom prst="ellipse">
              <a:avLst/>
            </a:prstGeom>
            <a:solidFill>
              <a:srgbClr val="A5A5A5"/>
            </a:solidFill>
            <a:ln w="38100" algn="ctr">
              <a:noFill/>
              <a:miter lim="800000"/>
              <a:headEnd/>
              <a:tailEnd/>
            </a:ln>
          </p:spPr>
          <p:txBody>
            <a:bodyPr wrap="square" lIns="34290" tIns="0" rIns="0" bIns="0" rtlCol="0" anchor="ctr"/>
            <a:lstStyle/>
            <a:p>
              <a:pPr algn="ctr">
                <a:lnSpc>
                  <a:spcPct val="106000"/>
                </a:lnSpc>
                <a:buFont typeface="Wingdings 2" pitchFamily="18" charset="2"/>
                <a:buNone/>
              </a:pPr>
              <a:r>
                <a:rPr lang="en-GB" sz="1500" b="1" dirty="0">
                  <a:latin typeface="Segoe UI Black" panose="020B0A02040204020203" pitchFamily="34" charset="0"/>
                  <a:ea typeface="Segoe UI Black" panose="020B0A02040204020203" pitchFamily="34" charset="0"/>
                  <a:cs typeface="Segoe UI Black" panose="020B0A02040204020203" pitchFamily="34" charset="0"/>
                </a:rPr>
                <a:t>1</a:t>
              </a:r>
            </a:p>
          </p:txBody>
        </p:sp>
        <p:sp>
          <p:nvSpPr>
            <p:cNvPr id="202" name="TextBox 201"/>
            <p:cNvSpPr txBox="1"/>
            <p:nvPr/>
          </p:nvSpPr>
          <p:spPr>
            <a:xfrm>
              <a:off x="3825193" y="1851733"/>
              <a:ext cx="1066164" cy="353943"/>
            </a:xfrm>
            <a:prstGeom prst="rect">
              <a:avLst/>
            </a:prstGeom>
            <a:noFill/>
          </p:spPr>
          <p:txBody>
            <a:bodyPr wrap="square" rtlCol="0">
              <a:spAutoFit/>
            </a:bodyPr>
            <a:lstStyle/>
            <a:p>
              <a:pPr algn="r"/>
              <a:r>
                <a:rPr lang="en-US" sz="525" dirty="0">
                  <a:latin typeface="Arial Black" panose="020B0A04020102020204" pitchFamily="34" charset="0"/>
                </a:rPr>
                <a:t>COUNTRY IN </a:t>
              </a:r>
              <a:endParaRPr lang="en-US" sz="900" dirty="0">
                <a:latin typeface="Arial Black" panose="020B0A04020102020204" pitchFamily="34" charset="0"/>
              </a:endParaRPr>
            </a:p>
            <a:p>
              <a:pPr algn="r"/>
              <a:r>
                <a:rPr lang="en-US" sz="600" dirty="0">
                  <a:latin typeface="Arial Black" panose="020B0A04020102020204" pitchFamily="34" charset="0"/>
                </a:rPr>
                <a:t>EXPLORATION</a:t>
              </a:r>
            </a:p>
          </p:txBody>
        </p:sp>
        <p:sp>
          <p:nvSpPr>
            <p:cNvPr id="203" name="TextBox 202"/>
            <p:cNvSpPr txBox="1"/>
            <p:nvPr/>
          </p:nvSpPr>
          <p:spPr>
            <a:xfrm>
              <a:off x="3509419" y="2823839"/>
              <a:ext cx="1429999" cy="1231106"/>
            </a:xfrm>
            <a:prstGeom prst="rect">
              <a:avLst/>
            </a:prstGeom>
            <a:noFill/>
          </p:spPr>
          <p:txBody>
            <a:bodyPr wrap="square" rtlCol="0">
              <a:spAutoFit/>
            </a:bodyPr>
            <a:lstStyle/>
            <a:p>
              <a:r>
                <a:rPr lang="en-US" sz="900" b="1" dirty="0">
                  <a:solidFill>
                    <a:srgbClr val="0070C0"/>
                  </a:solidFill>
                </a:rPr>
                <a:t>and ongoing engagement with in-country public health decision makers</a:t>
              </a:r>
            </a:p>
          </p:txBody>
        </p:sp>
        <p:sp>
          <p:nvSpPr>
            <p:cNvPr id="204" name="Rectangle 203"/>
            <p:cNvSpPr>
              <a:spLocks/>
            </p:cNvSpPr>
            <p:nvPr/>
          </p:nvSpPr>
          <p:spPr>
            <a:xfrm>
              <a:off x="5341345" y="2726207"/>
              <a:ext cx="564369" cy="246221"/>
            </a:xfrm>
            <a:prstGeom prst="rect">
              <a:avLst/>
            </a:prstGeom>
          </p:spPr>
          <p:txBody>
            <a:bodyPr wrap="square" lIns="0" tIns="0" rIns="0" bIns="0">
              <a:spAutoFit/>
            </a:bodyPr>
            <a:lstStyle/>
            <a:p>
              <a:pPr algn="ctr"/>
              <a:r>
                <a:rPr lang="en-US" sz="600" b="1" dirty="0">
                  <a:solidFill>
                    <a:srgbClr val="0070C0"/>
                  </a:solidFill>
                </a:rPr>
                <a:t>Sierra Leone</a:t>
              </a:r>
            </a:p>
          </p:txBody>
        </p:sp>
        <p:sp>
          <p:nvSpPr>
            <p:cNvPr id="205" name="Freeform 204"/>
            <p:cNvSpPr/>
            <p:nvPr/>
          </p:nvSpPr>
          <p:spPr bwMode="gray">
            <a:xfrm flipV="1">
              <a:off x="5366179" y="2599424"/>
              <a:ext cx="242768" cy="131194"/>
            </a:xfrm>
            <a:custGeom>
              <a:avLst/>
              <a:gdLst>
                <a:gd name="connsiteX0" fmla="*/ 2692400 w 2692400"/>
                <a:gd name="connsiteY0" fmla="*/ 0 h 1276350"/>
                <a:gd name="connsiteX1" fmla="*/ 2044700 w 2692400"/>
                <a:gd name="connsiteY1" fmla="*/ 1276350 h 1276350"/>
                <a:gd name="connsiteX2" fmla="*/ 0 w 2692400"/>
                <a:gd name="connsiteY2" fmla="*/ 1276350 h 1276350"/>
                <a:gd name="connsiteX0" fmla="*/ 2391920 w 2391920"/>
                <a:gd name="connsiteY0" fmla="*/ 0 h 1276350"/>
                <a:gd name="connsiteX1" fmla="*/ 2044700 w 2391920"/>
                <a:gd name="connsiteY1" fmla="*/ 1276350 h 1276350"/>
                <a:gd name="connsiteX2" fmla="*/ 0 w 2391920"/>
                <a:gd name="connsiteY2" fmla="*/ 1276350 h 1276350"/>
                <a:gd name="connsiteX0" fmla="*/ 3083069 w 3083069"/>
                <a:gd name="connsiteY0" fmla="*/ 0 h 913903"/>
                <a:gd name="connsiteX1" fmla="*/ 2044700 w 3083069"/>
                <a:gd name="connsiteY1" fmla="*/ 913903 h 913903"/>
                <a:gd name="connsiteX2" fmla="*/ 0 w 3083069"/>
                <a:gd name="connsiteY2" fmla="*/ 913903 h 913903"/>
                <a:gd name="connsiteX0" fmla="*/ 2765987 w 2765987"/>
                <a:gd name="connsiteY0" fmla="*/ 0 h 962589"/>
                <a:gd name="connsiteX1" fmla="*/ 2044700 w 2765987"/>
                <a:gd name="connsiteY1" fmla="*/ 962589 h 962589"/>
                <a:gd name="connsiteX2" fmla="*/ 0 w 2765987"/>
                <a:gd name="connsiteY2" fmla="*/ 962589 h 962589"/>
              </a:gdLst>
              <a:ahLst/>
              <a:cxnLst>
                <a:cxn ang="0">
                  <a:pos x="connsiteX0" y="connsiteY0"/>
                </a:cxn>
                <a:cxn ang="0">
                  <a:pos x="connsiteX1" y="connsiteY1"/>
                </a:cxn>
                <a:cxn ang="0">
                  <a:pos x="connsiteX2" y="connsiteY2"/>
                </a:cxn>
              </a:cxnLst>
              <a:rect l="l" t="t" r="r" b="b"/>
              <a:pathLst>
                <a:path w="2765987" h="962589">
                  <a:moveTo>
                    <a:pt x="2765987" y="0"/>
                  </a:moveTo>
                  <a:lnTo>
                    <a:pt x="2044700" y="962589"/>
                  </a:lnTo>
                  <a:lnTo>
                    <a:pt x="0" y="962589"/>
                  </a:lnTo>
                </a:path>
              </a:pathLst>
            </a:custGeom>
            <a:noFill/>
            <a:ln w="12700" algn="ctr">
              <a:solidFill>
                <a:srgbClr val="0070C0"/>
              </a:solidFill>
              <a:miter lim="800000"/>
              <a:headEnd/>
              <a:tailEnd/>
            </a:ln>
          </p:spPr>
          <p:txBody>
            <a:bodyPr rtlCol="0" anchor="ctr"/>
            <a:lstStyle/>
            <a:p>
              <a:pPr algn="ctr"/>
              <a:endParaRPr lang="en-US" sz="1013"/>
            </a:p>
          </p:txBody>
        </p:sp>
        <p:sp>
          <p:nvSpPr>
            <p:cNvPr id="206" name="Textfeld 28"/>
            <p:cNvSpPr txBox="1"/>
            <p:nvPr/>
          </p:nvSpPr>
          <p:spPr bwMode="gray">
            <a:xfrm>
              <a:off x="2710531" y="2923719"/>
              <a:ext cx="359344" cy="201031"/>
            </a:xfrm>
            <a:prstGeom prst="rect">
              <a:avLst/>
            </a:prstGeom>
            <a:noFill/>
          </p:spPr>
          <p:txBody>
            <a:bodyPr wrap="square" lIns="0" tIns="54000" rIns="135000" bIns="54000" rtlCol="0" anchor="t" anchorCtr="0">
              <a:noAutofit/>
            </a:bodyPr>
            <a:lstStyle>
              <a:defPPr>
                <a:defRPr lang="de-DE"/>
              </a:defPPr>
              <a:lvl1pPr lvl="0" algn="ctr">
                <a:spcAft>
                  <a:spcPts val="600"/>
                </a:spcAft>
                <a:defRPr sz="1200">
                  <a:solidFill>
                    <a:prstClr val="black"/>
                  </a:solidFill>
                </a:defRPr>
              </a:lvl1pPr>
            </a:lstStyle>
            <a:p>
              <a:r>
                <a:rPr lang="en-US" sz="788" dirty="0">
                  <a:solidFill>
                    <a:srgbClr val="005A9E"/>
                  </a:solidFill>
                </a:rPr>
                <a:t>of</a:t>
              </a:r>
            </a:p>
          </p:txBody>
        </p:sp>
        <p:sp>
          <p:nvSpPr>
            <p:cNvPr id="238" name="Rectangle 237"/>
            <p:cNvSpPr>
              <a:spLocks/>
            </p:cNvSpPr>
            <p:nvPr/>
          </p:nvSpPr>
          <p:spPr>
            <a:xfrm>
              <a:off x="7120302" y="3107729"/>
              <a:ext cx="1371600" cy="123111"/>
            </a:xfrm>
            <a:prstGeom prst="rect">
              <a:avLst/>
            </a:prstGeom>
          </p:spPr>
          <p:txBody>
            <a:bodyPr wrap="square" lIns="0" tIns="0" rIns="0" bIns="0">
              <a:spAutoFit/>
            </a:bodyPr>
            <a:lstStyle/>
            <a:p>
              <a:pPr algn="ctr"/>
              <a:r>
                <a:rPr lang="en-US" sz="600" b="1" dirty="0">
                  <a:solidFill>
                    <a:srgbClr val="005A9E"/>
                  </a:solidFill>
                </a:rPr>
                <a:t>Manhiça, Mozambique</a:t>
              </a:r>
            </a:p>
          </p:txBody>
        </p:sp>
        <p:sp>
          <p:nvSpPr>
            <p:cNvPr id="239" name="Rectangle 238"/>
            <p:cNvSpPr>
              <a:spLocks/>
            </p:cNvSpPr>
            <p:nvPr/>
          </p:nvSpPr>
          <p:spPr>
            <a:xfrm>
              <a:off x="8015682" y="2429143"/>
              <a:ext cx="564369" cy="123111"/>
            </a:xfrm>
            <a:prstGeom prst="rect">
              <a:avLst/>
            </a:prstGeom>
          </p:spPr>
          <p:txBody>
            <a:bodyPr wrap="square" lIns="0" tIns="0" rIns="0" bIns="0">
              <a:spAutoFit/>
            </a:bodyPr>
            <a:lstStyle/>
            <a:p>
              <a:pPr algn="ctr"/>
              <a:r>
                <a:rPr lang="en-US" sz="600" b="1" dirty="0">
                  <a:solidFill>
                    <a:schemeClr val="bg1">
                      <a:lumMod val="50000"/>
                    </a:schemeClr>
                  </a:solidFill>
                </a:rPr>
                <a:t>India</a:t>
              </a:r>
            </a:p>
          </p:txBody>
        </p:sp>
      </p:grpSp>
      <p:sp>
        <p:nvSpPr>
          <p:cNvPr id="241" name="Slide Number Placeholder 3"/>
          <p:cNvSpPr>
            <a:spLocks noGrp="1"/>
          </p:cNvSpPr>
          <p:nvPr>
            <p:ph type="sldNum" sz="quarter" idx="4294967295"/>
          </p:nvPr>
        </p:nvSpPr>
        <p:spPr>
          <a:xfrm>
            <a:off x="8519726" y="4895518"/>
            <a:ext cx="190083" cy="155598"/>
          </a:xfrm>
          <a:prstGeom prst="rect">
            <a:avLst/>
          </a:prstGeom>
        </p:spPr>
        <p:txBody>
          <a:bodyPr/>
          <a:lstStyle/>
          <a:p>
            <a:pPr defTabSz="914378">
              <a:defRPr/>
            </a:pPr>
            <a:fld id="{D3F7C509-FEEF-45D3-B896-7C07814C0C13}" type="slidenum">
              <a:rPr lang="en-US">
                <a:solidFill>
                  <a:srgbClr val="000000"/>
                </a:solidFill>
              </a:rPr>
              <a:pPr defTabSz="914378">
                <a:defRPr/>
              </a:pPr>
              <a:t>11</a:t>
            </a:fld>
            <a:endParaRPr lang="en-US" dirty="0">
              <a:solidFill>
                <a:srgbClr val="000000"/>
              </a:solidFill>
            </a:endParaRPr>
          </a:p>
        </p:txBody>
      </p:sp>
      <p:sp>
        <p:nvSpPr>
          <p:cNvPr id="4" name="Rectangle 3"/>
          <p:cNvSpPr/>
          <p:nvPr/>
        </p:nvSpPr>
        <p:spPr>
          <a:xfrm>
            <a:off x="712761" y="3918177"/>
            <a:ext cx="7849874" cy="507831"/>
          </a:xfrm>
          <a:prstGeom prst="rect">
            <a:avLst/>
          </a:prstGeom>
        </p:spPr>
        <p:txBody>
          <a:bodyPr wrap="square">
            <a:spAutoFit/>
          </a:bodyPr>
          <a:lstStyle/>
          <a:p>
            <a:pPr marL="285736" indent="-285736">
              <a:buFont typeface="Wingdings" panose="05000000000000000000" pitchFamily="2" charset="2"/>
              <a:buChar char="v"/>
            </a:pPr>
            <a:r>
              <a:rPr lang="en-US" sz="1350" dirty="0"/>
              <a:t>Goal = Better primary data: establish a surveillance network that is used as a global reference standard for childhood mortality by 2020</a:t>
            </a:r>
          </a:p>
        </p:txBody>
      </p:sp>
    </p:spTree>
    <p:extLst>
      <p:ext uri="{BB962C8B-B14F-4D97-AF65-F5344CB8AC3E}">
        <p14:creationId xmlns:p14="http://schemas.microsoft.com/office/powerpoint/2010/main" val="1040282991"/>
      </p:ext>
    </p:extLst>
  </p:cSld>
  <p:clrMapOvr>
    <a:masterClrMapping/>
  </p:clrMapOvr>
  <mc:AlternateContent xmlns:mc="http://schemas.openxmlformats.org/markup-compatibility/2006" xmlns:p14="http://schemas.microsoft.com/office/powerpoint/2010/main">
    <mc:Choice Requires="p14">
      <p:transition spd="slow" p14:dur="15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Rectangle 116"/>
          <p:cNvSpPr/>
          <p:nvPr/>
        </p:nvSpPr>
        <p:spPr>
          <a:xfrm>
            <a:off x="3892004" y="848018"/>
            <a:ext cx="4627721" cy="366500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endParaRPr>
          </a:p>
        </p:txBody>
      </p:sp>
      <p:sp>
        <p:nvSpPr>
          <p:cNvPr id="5" name="Title 4"/>
          <p:cNvSpPr>
            <a:spLocks noGrp="1"/>
          </p:cNvSpPr>
          <p:nvPr>
            <p:ph type="title"/>
          </p:nvPr>
        </p:nvSpPr>
        <p:spPr>
          <a:xfrm>
            <a:off x="291567" y="333798"/>
            <a:ext cx="8329613" cy="262036"/>
          </a:xfrm>
        </p:spPr>
        <p:txBody>
          <a:bodyPr/>
          <a:lstStyle/>
          <a:p>
            <a:r>
              <a:rPr lang="en-US"/>
              <a:t>EDD Strategy Overview</a:t>
            </a:r>
          </a:p>
        </p:txBody>
      </p:sp>
      <p:sp>
        <p:nvSpPr>
          <p:cNvPr id="24" name="TextBox 23"/>
          <p:cNvSpPr txBox="1"/>
          <p:nvPr/>
        </p:nvSpPr>
        <p:spPr>
          <a:xfrm>
            <a:off x="669260" y="848016"/>
            <a:ext cx="2795877" cy="3665009"/>
          </a:xfrm>
          <a:prstGeom prst="rect">
            <a:avLst/>
          </a:prstGeom>
          <a:solidFill>
            <a:schemeClr val="bg2">
              <a:lumMod val="20000"/>
              <a:lumOff val="80000"/>
            </a:schemeClr>
          </a:solidFill>
          <a:ln>
            <a:noFill/>
          </a:ln>
        </p:spPr>
        <p:txBody>
          <a:bodyPr wrap="squar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800" b="1" i="0" u="none" strike="noStrike" kern="0" cap="all" spc="0" normalizeH="0" baseline="0" noProof="0">
              <a:ln>
                <a:noFill/>
              </a:ln>
              <a:solidFill>
                <a:srgbClr val="FFFFFF"/>
              </a:solidFill>
              <a:effectLst/>
              <a:uLnTx/>
              <a:uFillTx/>
              <a:cs typeface="Arial" pitchFamily="34" charset="0"/>
            </a:endParaRPr>
          </a:p>
        </p:txBody>
      </p:sp>
      <p:sp>
        <p:nvSpPr>
          <p:cNvPr id="39" name="TextBox 38"/>
          <p:cNvSpPr txBox="1"/>
          <p:nvPr/>
        </p:nvSpPr>
        <p:spPr>
          <a:xfrm>
            <a:off x="680224" y="764040"/>
            <a:ext cx="2824555" cy="187325"/>
          </a:xfrm>
          <a:prstGeom prst="round2DiagRect">
            <a:avLst/>
          </a:prstGeom>
          <a:solidFill>
            <a:schemeClr val="bg2"/>
          </a:solidFill>
          <a:ln>
            <a:noFill/>
          </a:ln>
        </p:spPr>
        <p:txBody>
          <a:bodyPr wrap="squar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1" i="0" u="none" strike="noStrike" kern="0" cap="all" spc="0" normalizeH="0" baseline="0" noProof="0">
                <a:ln>
                  <a:noFill/>
                </a:ln>
                <a:solidFill>
                  <a:srgbClr val="FFFFFF"/>
                </a:solidFill>
                <a:effectLst/>
                <a:uLnTx/>
                <a:uFillTx/>
                <a:latin typeface="Arial" panose="020B0604020202020204" pitchFamily="34" charset="0"/>
                <a:cs typeface="Arial" panose="020B0604020202020204" pitchFamily="34" charset="0"/>
              </a:rPr>
              <a:t>Impact</a:t>
            </a:r>
            <a:endParaRPr kumimoji="0" lang="en-US" sz="1100" b="1" i="0" u="none" strike="noStrike" kern="0" cap="all" spc="0" normalizeH="0" baseline="0" noProof="0">
              <a:ln>
                <a:noFill/>
              </a:ln>
              <a:solidFill>
                <a:srgbClr val="FFFFFF"/>
              </a:solidFill>
              <a:effectLst/>
              <a:uLnTx/>
              <a:uFillTx/>
              <a:cs typeface="Arial" pitchFamily="34" charset="0"/>
            </a:endParaRPr>
          </a:p>
        </p:txBody>
      </p:sp>
      <p:cxnSp>
        <p:nvCxnSpPr>
          <p:cNvPr id="40" name="Straight Connector 39"/>
          <p:cNvCxnSpPr/>
          <p:nvPr/>
        </p:nvCxnSpPr>
        <p:spPr>
          <a:xfrm>
            <a:off x="5804560" y="1491015"/>
            <a:ext cx="0" cy="189333"/>
          </a:xfrm>
          <a:prstGeom prst="line">
            <a:avLst/>
          </a:prstGeom>
          <a:ln w="6350">
            <a:no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804560" y="2045062"/>
            <a:ext cx="0" cy="702430"/>
          </a:xfrm>
          <a:prstGeom prst="line">
            <a:avLst/>
          </a:prstGeom>
          <a:ln w="6350">
            <a:no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flipV="1">
            <a:off x="5762569" y="2961577"/>
            <a:ext cx="41992" cy="121986"/>
          </a:xfrm>
          <a:prstGeom prst="line">
            <a:avLst/>
          </a:prstGeom>
          <a:ln w="6350">
            <a:noFill/>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6097543" y="764040"/>
            <a:ext cx="2422182" cy="174894"/>
          </a:xfrm>
          <a:prstGeom prst="round2DiagRect">
            <a:avLst/>
          </a:prstGeom>
          <a:solidFill>
            <a:schemeClr val="accent4"/>
          </a:solidFill>
          <a:ln>
            <a:noFill/>
          </a:ln>
        </p:spPr>
        <p:txBody>
          <a:bodyPr wrap="squar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1" i="0" u="none" strike="noStrike" kern="0" cap="all" spc="0" normalizeH="0" baseline="0" noProof="0">
                <a:ln>
                  <a:noFill/>
                </a:ln>
                <a:solidFill>
                  <a:srgbClr val="FFFFFF"/>
                </a:solidFill>
                <a:effectLst/>
                <a:uLnTx/>
                <a:uFillTx/>
                <a:latin typeface="Arial" panose="020B0604020202020204" pitchFamily="34" charset="0"/>
                <a:cs typeface="Arial" panose="020B0604020202020204" pitchFamily="34" charset="0"/>
              </a:rPr>
              <a:t>SOLUTIONS</a:t>
            </a:r>
            <a:endParaRPr kumimoji="0" lang="en-US" sz="1100" b="1" i="0" u="none" strike="noStrike" kern="0" cap="all" spc="0" normalizeH="0" baseline="0" noProof="0">
              <a:ln>
                <a:noFill/>
              </a:ln>
              <a:solidFill>
                <a:srgbClr val="FFFFFF"/>
              </a:solidFill>
              <a:effectLst/>
              <a:uLnTx/>
              <a:uFillTx/>
              <a:cs typeface="Arial" pitchFamily="34" charset="0"/>
            </a:endParaRPr>
          </a:p>
        </p:txBody>
      </p:sp>
      <p:sp>
        <p:nvSpPr>
          <p:cNvPr id="129" name="TextBox 128"/>
          <p:cNvSpPr txBox="1"/>
          <p:nvPr/>
        </p:nvSpPr>
        <p:spPr>
          <a:xfrm>
            <a:off x="3891528" y="765420"/>
            <a:ext cx="2273772" cy="178513"/>
          </a:xfrm>
          <a:prstGeom prst="round2DiagRect">
            <a:avLst/>
          </a:prstGeom>
          <a:solidFill>
            <a:schemeClr val="accent4"/>
          </a:solidFill>
          <a:ln>
            <a:noFill/>
          </a:ln>
        </p:spPr>
        <p:txBody>
          <a:bodyPr wrap="squar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1" i="0" u="none" strike="noStrike" kern="0" cap="all" spc="0" normalizeH="0" baseline="0" noProof="0">
                <a:ln>
                  <a:noFill/>
                </a:ln>
                <a:solidFill>
                  <a:srgbClr val="FFFFFF"/>
                </a:solidFill>
                <a:effectLst/>
                <a:uLnTx/>
                <a:uFillTx/>
                <a:latin typeface="Arial" panose="020B0604020202020204" pitchFamily="34" charset="0"/>
                <a:cs typeface="Arial" panose="020B0604020202020204" pitchFamily="34" charset="0"/>
              </a:rPr>
              <a:t>Levers</a:t>
            </a:r>
            <a:endParaRPr kumimoji="0" lang="en-US" sz="1100" b="1" i="0" u="none" strike="noStrike" kern="0" cap="all" spc="0" normalizeH="0" baseline="0" noProof="0">
              <a:ln>
                <a:noFill/>
              </a:ln>
              <a:solidFill>
                <a:srgbClr val="FFFFFF"/>
              </a:solidFill>
              <a:effectLst/>
              <a:uLnTx/>
              <a:uFillTx/>
              <a:cs typeface="Arial" pitchFamily="34" charset="0"/>
            </a:endParaRPr>
          </a:p>
        </p:txBody>
      </p:sp>
      <p:sp>
        <p:nvSpPr>
          <p:cNvPr id="131" name="Pentagon 130"/>
          <p:cNvSpPr/>
          <p:nvPr/>
        </p:nvSpPr>
        <p:spPr>
          <a:xfrm flipH="1">
            <a:off x="3922602" y="989601"/>
            <a:ext cx="2174940" cy="640080"/>
          </a:xfrm>
          <a:prstGeom prst="homePlate">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1. PREVENT diarrheal pathogen infections</a:t>
            </a:r>
            <a:endParaRPr kumimoji="0" lang="en-US" sz="1100" b="0" i="0" u="none" strike="noStrike" kern="0" cap="none" spc="0" normalizeH="0" baseline="0" noProof="0">
              <a:ln>
                <a:noFill/>
              </a:ln>
              <a:solidFill>
                <a:srgbClr val="000000"/>
              </a:solidFill>
              <a:effectLst/>
              <a:uLnTx/>
              <a:uFillTx/>
            </a:endParaRPr>
          </a:p>
        </p:txBody>
      </p:sp>
      <p:sp>
        <p:nvSpPr>
          <p:cNvPr id="165" name="Pentagon 164"/>
          <p:cNvSpPr/>
          <p:nvPr/>
        </p:nvSpPr>
        <p:spPr>
          <a:xfrm flipH="1">
            <a:off x="3933438" y="3832232"/>
            <a:ext cx="4446741" cy="548640"/>
          </a:xfrm>
          <a:prstGeom prst="homePlate">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572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5. ENABLE evidence for intervention development, political commitment &amp; accountability for results</a:t>
            </a:r>
            <a:endParaRPr kumimoji="0" lang="en-US" sz="1100" b="0" i="0" u="none" strike="noStrike" kern="0" cap="none" spc="0" normalizeH="0" baseline="0" noProof="0">
              <a:ln>
                <a:noFill/>
              </a:ln>
              <a:solidFill>
                <a:srgbClr val="000000"/>
              </a:solidFill>
              <a:effectLst/>
              <a:uLnTx/>
              <a:uFillTx/>
            </a:endParaRPr>
          </a:p>
        </p:txBody>
      </p:sp>
      <p:cxnSp>
        <p:nvCxnSpPr>
          <p:cNvPr id="170" name="Straight Connector 169"/>
          <p:cNvCxnSpPr/>
          <p:nvPr/>
        </p:nvCxnSpPr>
        <p:spPr>
          <a:xfrm flipV="1">
            <a:off x="4518913" y="3786386"/>
            <a:ext cx="0" cy="15923"/>
          </a:xfrm>
          <a:prstGeom prst="line">
            <a:avLst/>
          </a:prstGeom>
          <a:ln w="6350">
            <a:no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4547940" y="4024630"/>
            <a:ext cx="14860" cy="37797"/>
          </a:xfrm>
          <a:prstGeom prst="line">
            <a:avLst/>
          </a:prstGeom>
          <a:ln w="6350">
            <a:no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4518914" y="4240204"/>
            <a:ext cx="43886" cy="35562"/>
          </a:xfrm>
          <a:prstGeom prst="line">
            <a:avLst/>
          </a:prstGeom>
          <a:ln w="6350">
            <a:noFill/>
          </a:ln>
        </p:spPr>
        <p:style>
          <a:lnRef idx="1">
            <a:schemeClr val="accent1"/>
          </a:lnRef>
          <a:fillRef idx="0">
            <a:schemeClr val="accent1"/>
          </a:fillRef>
          <a:effectRef idx="0">
            <a:schemeClr val="accent1"/>
          </a:effectRef>
          <a:fontRef idx="minor">
            <a:schemeClr val="tx1"/>
          </a:fontRef>
        </p:style>
      </p:cxnSp>
      <p:sp>
        <p:nvSpPr>
          <p:cNvPr id="75" name="Pentagon 74"/>
          <p:cNvSpPr/>
          <p:nvPr/>
        </p:nvSpPr>
        <p:spPr>
          <a:xfrm flipH="1">
            <a:off x="3905975" y="1689322"/>
            <a:ext cx="2200080" cy="640469"/>
          </a:xfrm>
          <a:prstGeom prst="homePlate">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2. TREAT diarrhea in the most </a:t>
            </a:r>
            <a:r>
              <a:rPr kumimoji="0" lang="en-US" sz="1100" b="0" i="0" u="none" strike="noStrike" kern="0" cap="none" spc="0" normalizeH="0" baseline="0" noProof="0">
                <a:ln>
                  <a:noFill/>
                </a:ln>
                <a:solidFill>
                  <a:schemeClr val="accent6"/>
                </a:solidFill>
                <a:effectLst/>
                <a:uLnTx/>
                <a:uFillTx/>
                <a:latin typeface="Arial" panose="020B0604020202020204" pitchFamily="34" charset="0"/>
                <a:cs typeface="Arial" panose="020B0604020202020204" pitchFamily="34" charset="0"/>
              </a:rPr>
              <a:t>vulnerable children </a:t>
            </a:r>
            <a:endParaRPr kumimoji="0" lang="en-US" sz="1100" b="0" i="0" u="none" strike="sngStrike" kern="0" cap="none" spc="0" normalizeH="0" baseline="0" noProof="0">
              <a:ln>
                <a:noFill/>
              </a:ln>
              <a:solidFill>
                <a:srgbClr val="000000"/>
              </a:solidFill>
              <a:effectLst/>
              <a:uLnTx/>
              <a:uFillTx/>
            </a:endParaRPr>
          </a:p>
        </p:txBody>
      </p:sp>
      <p:sp>
        <p:nvSpPr>
          <p:cNvPr id="76" name="Pentagon 75"/>
          <p:cNvSpPr/>
          <p:nvPr/>
        </p:nvSpPr>
        <p:spPr>
          <a:xfrm flipH="1">
            <a:off x="3901114" y="3037068"/>
            <a:ext cx="2203885" cy="720144"/>
          </a:xfrm>
          <a:prstGeom prst="homePlate">
            <a:avLst/>
          </a:prstGeom>
          <a:solidFill>
            <a:schemeClr val="accent1">
              <a:lumMod val="20000"/>
              <a:lumOff val="80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4. PREVENT and REVERSE stunting</a:t>
            </a:r>
            <a:endParaRPr kumimoji="0" lang="en-US" sz="1100" b="0" i="0" u="none" strike="noStrike" kern="0" cap="none" spc="0" normalizeH="0" baseline="0" noProof="0">
              <a:ln>
                <a:noFill/>
              </a:ln>
              <a:solidFill>
                <a:srgbClr val="000000"/>
              </a:solidFill>
              <a:effectLst/>
              <a:uLnTx/>
              <a:uFillTx/>
            </a:endParaRPr>
          </a:p>
        </p:txBody>
      </p:sp>
      <p:sp>
        <p:nvSpPr>
          <p:cNvPr id="114" name="Pentagon 113"/>
          <p:cNvSpPr/>
          <p:nvPr/>
        </p:nvSpPr>
        <p:spPr>
          <a:xfrm flipH="1">
            <a:off x="3888145" y="2407413"/>
            <a:ext cx="2227039" cy="559086"/>
          </a:xfrm>
          <a:prstGeom prst="homePlate">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3. PREVENT enteric fever</a:t>
            </a:r>
            <a:endParaRPr kumimoji="0" lang="en-US" sz="1100" b="0" i="0" u="none" strike="sngStrike" kern="0" cap="none" spc="0" normalizeH="0" baseline="0" noProof="0">
              <a:ln>
                <a:noFill/>
              </a:ln>
              <a:solidFill>
                <a:srgbClr val="000000"/>
              </a:solidFill>
              <a:effectLst/>
              <a:uLnTx/>
              <a:uFillTx/>
            </a:endParaRPr>
          </a:p>
        </p:txBody>
      </p:sp>
      <p:sp>
        <p:nvSpPr>
          <p:cNvPr id="153" name="Rounded Rectangle 152"/>
          <p:cNvSpPr/>
          <p:nvPr/>
        </p:nvSpPr>
        <p:spPr>
          <a:xfrm>
            <a:off x="3948442" y="2992105"/>
            <a:ext cx="69127" cy="54076"/>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83" name="Snip Single Corner Rectangle 82"/>
          <p:cNvSpPr/>
          <p:nvPr/>
        </p:nvSpPr>
        <p:spPr>
          <a:xfrm>
            <a:off x="6178364" y="989601"/>
            <a:ext cx="2218109" cy="631561"/>
          </a:xfrm>
          <a:prstGeom prst="snip1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Vaccines for diarrheal pathogens</a:t>
            </a:r>
            <a:endParaRPr kumimoji="0" lang="en-US" sz="1100" b="0" i="0" u="none" strike="noStrike" kern="0" cap="none" spc="0" normalizeH="0" baseline="-25000" noProof="0">
              <a:ln>
                <a:noFill/>
              </a:ln>
              <a:solidFill>
                <a:srgbClr val="000000"/>
              </a:solidFill>
              <a:effectLst/>
              <a:uLnTx/>
              <a:uFillTx/>
            </a:endParaRPr>
          </a:p>
        </p:txBody>
      </p:sp>
      <p:sp>
        <p:nvSpPr>
          <p:cNvPr id="84" name="Snip Single Corner Rectangle 83"/>
          <p:cNvSpPr/>
          <p:nvPr/>
        </p:nvSpPr>
        <p:spPr>
          <a:xfrm>
            <a:off x="6178364" y="1691343"/>
            <a:ext cx="2218109" cy="638447"/>
          </a:xfrm>
          <a:prstGeom prst="snip1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Ideal care package to treat children with diarrhea</a:t>
            </a:r>
            <a:endParaRPr kumimoji="0" lang="en-US" sz="1100" b="0" i="0" u="none" strike="noStrike" kern="0" cap="none" spc="0" normalizeH="0" baseline="-25000" noProof="0">
              <a:ln>
                <a:noFill/>
              </a:ln>
              <a:solidFill>
                <a:srgbClr val="000000"/>
              </a:solidFill>
              <a:effectLst/>
              <a:uLnTx/>
              <a:uFillTx/>
            </a:endParaRPr>
          </a:p>
        </p:txBody>
      </p:sp>
      <p:sp>
        <p:nvSpPr>
          <p:cNvPr id="85" name="Snip Single Corner Rectangle 84"/>
          <p:cNvSpPr/>
          <p:nvPr/>
        </p:nvSpPr>
        <p:spPr>
          <a:xfrm>
            <a:off x="6178364" y="3036156"/>
            <a:ext cx="2218109" cy="721056"/>
          </a:xfrm>
          <a:prstGeom prst="snip1Rect">
            <a:avLst/>
          </a:prstGeom>
          <a:solidFill>
            <a:schemeClr val="accent1">
              <a:lumMod val="20000"/>
              <a:lumOff val="80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Ideal intervention </a:t>
            </a:r>
            <a:endParaRPr kumimoji="0" lang="en-US" sz="1100" b="0" i="0" u="none" strike="noStrike" kern="0" cap="none" spc="0" normalizeH="0" baseline="0" noProof="0">
              <a:ln>
                <a:noFill/>
              </a:ln>
              <a:solidFill>
                <a:srgbClr val="000000"/>
              </a:solidFill>
              <a:effectLst/>
              <a:uLnTx/>
              <a:uFillTx/>
            </a:endParaRP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package for children stunted or at risk</a:t>
            </a:r>
            <a:endParaRPr kumimoji="0" lang="en-US" sz="1100" b="0" i="0" u="none" strike="noStrike" kern="0" cap="none" spc="0" normalizeH="0" baseline="-25000" noProof="0">
              <a:ln>
                <a:noFill/>
              </a:ln>
              <a:solidFill>
                <a:srgbClr val="000000"/>
              </a:solidFill>
              <a:effectLst/>
              <a:uLnTx/>
              <a:uFillTx/>
            </a:endParaRPr>
          </a:p>
        </p:txBody>
      </p:sp>
      <p:sp>
        <p:nvSpPr>
          <p:cNvPr id="86" name="Snip Single Corner Rectangle 85"/>
          <p:cNvSpPr/>
          <p:nvPr/>
        </p:nvSpPr>
        <p:spPr>
          <a:xfrm>
            <a:off x="6178364" y="2406685"/>
            <a:ext cx="2218109" cy="561245"/>
          </a:xfrm>
          <a:prstGeom prst="snip1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Vaccines for enteric fever pathogens</a:t>
            </a:r>
            <a:endParaRPr kumimoji="0" lang="en-US" sz="1100" b="0" i="0" u="none" strike="noStrike" kern="0" cap="none" spc="0" normalizeH="0" baseline="-25000" noProof="0">
              <a:ln>
                <a:noFill/>
              </a:ln>
              <a:solidFill>
                <a:srgbClr val="000000"/>
              </a:solidFill>
              <a:effectLst/>
              <a:uLnTx/>
              <a:uFillTx/>
            </a:endParaRPr>
          </a:p>
        </p:txBody>
      </p:sp>
      <p:sp>
        <p:nvSpPr>
          <p:cNvPr id="2" name="Rounded Rectangle 1"/>
          <p:cNvSpPr/>
          <p:nvPr/>
        </p:nvSpPr>
        <p:spPr>
          <a:xfrm>
            <a:off x="677842" y="1002290"/>
            <a:ext cx="2791514" cy="1342366"/>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1800"/>
              </a:spcBef>
              <a:spcAft>
                <a:spcPts val="0"/>
              </a:spcAft>
              <a:buClrTx/>
              <a:buSzTx/>
              <a:buFontTx/>
              <a:buNone/>
              <a:tabLst/>
              <a:defRPr/>
            </a:pPr>
            <a:r>
              <a:rPr kumimoji="0" lang="en-US" sz="1100" b="1" i="0" u="none" strike="noStrike" kern="0" cap="none" spc="0" normalizeH="0" baseline="0" noProof="0">
                <a:ln>
                  <a:noFill/>
                </a:ln>
                <a:solidFill>
                  <a:schemeClr val="accent6"/>
                </a:solidFill>
                <a:effectLst/>
                <a:uLnTx/>
                <a:uFillTx/>
                <a:latin typeface="Arial" panose="020B0604020202020204" pitchFamily="34" charset="0"/>
                <a:cs typeface="Arial" panose="020B0604020202020204" pitchFamily="34" charset="0"/>
              </a:rPr>
              <a:t>End diarrheal disease deaths in children under age 5</a:t>
            </a:r>
            <a:endParaRPr kumimoji="0" lang="en-US" sz="1100" b="1" i="0" u="none" strike="noStrike" kern="0" cap="none" spc="0" normalizeH="0" baseline="0" noProof="0">
              <a:ln>
                <a:noFill/>
              </a:ln>
              <a:solidFill>
                <a:schemeClr val="accent6"/>
              </a:solidFill>
              <a:effectLst/>
              <a:uLnTx/>
              <a:uFillTx/>
            </a:endParaRPr>
          </a:p>
        </p:txBody>
      </p:sp>
      <p:sp>
        <p:nvSpPr>
          <p:cNvPr id="78" name="Rounded Rectangle 77"/>
          <p:cNvSpPr/>
          <p:nvPr/>
        </p:nvSpPr>
        <p:spPr>
          <a:xfrm>
            <a:off x="669260" y="2391241"/>
            <a:ext cx="2804137" cy="597221"/>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1800"/>
              </a:spcBef>
              <a:spcAft>
                <a:spcPts val="0"/>
              </a:spcAft>
              <a:buClrTx/>
              <a:buSzTx/>
              <a:buFontTx/>
              <a:buNone/>
              <a:tabLst/>
              <a:defRPr/>
            </a:pPr>
            <a:r>
              <a:rPr kumimoji="0" lang="en-US" sz="1100" b="1" i="0" u="none" strike="noStrike" kern="0" cap="none" spc="0" normalizeH="0" baseline="0" noProof="0">
                <a:ln>
                  <a:noFill/>
                </a:ln>
                <a:solidFill>
                  <a:schemeClr val="accent6"/>
                </a:solidFill>
                <a:effectLst/>
                <a:uLnTx/>
                <a:uFillTx/>
                <a:latin typeface="Arial" panose="020B0604020202020204" pitchFamily="34" charset="0"/>
                <a:cs typeface="Arial" panose="020B0604020202020204" pitchFamily="34" charset="0"/>
              </a:rPr>
              <a:t>Eliminate typhoid as a public health problem globally</a:t>
            </a:r>
            <a:endParaRPr kumimoji="0" lang="en-US" sz="1100" b="1" i="0" u="none" strike="noStrike" kern="0" cap="none" spc="0" normalizeH="0" baseline="0" noProof="0">
              <a:ln>
                <a:noFill/>
              </a:ln>
              <a:solidFill>
                <a:schemeClr val="accent6"/>
              </a:solidFill>
              <a:effectLst/>
              <a:uLnTx/>
              <a:uFillTx/>
            </a:endParaRPr>
          </a:p>
        </p:txBody>
      </p:sp>
      <p:sp>
        <p:nvSpPr>
          <p:cNvPr id="80" name="Rounded Rectangle 79"/>
          <p:cNvSpPr/>
          <p:nvPr/>
        </p:nvSpPr>
        <p:spPr>
          <a:xfrm>
            <a:off x="669261" y="3036129"/>
            <a:ext cx="2820263" cy="658419"/>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1800"/>
              </a:spcBef>
              <a:spcAft>
                <a:spcPts val="0"/>
              </a:spcAft>
              <a:buClrTx/>
              <a:buSzTx/>
              <a:buFontTx/>
              <a:buNone/>
              <a:tabLst/>
              <a:defRPr/>
            </a:pPr>
            <a:r>
              <a:rPr kumimoji="0" lang="en-US" sz="1100" b="1" i="0" u="none" strike="noStrike" kern="0" cap="none" spc="0" normalizeH="0" baseline="0" noProof="0">
                <a:ln>
                  <a:noFill/>
                </a:ln>
                <a:solidFill>
                  <a:schemeClr val="accent6"/>
                </a:solidFill>
                <a:effectLst/>
                <a:uLnTx/>
                <a:uFillTx/>
                <a:latin typeface="Arial" pitchFamily="34" charset="0"/>
                <a:cs typeface="Arial" pitchFamily="34" charset="0"/>
              </a:rPr>
              <a:t>Prevent and reverse stunting mediated by EED in children</a:t>
            </a:r>
          </a:p>
        </p:txBody>
      </p:sp>
      <p:sp>
        <p:nvSpPr>
          <p:cNvPr id="51" name="Slide Number Placeholder 2"/>
          <p:cNvSpPr>
            <a:spLocks/>
          </p:cNvSpPr>
          <p:nvPr/>
        </p:nvSpPr>
        <p:spPr>
          <a:xfrm>
            <a:off x="8519725" y="4909217"/>
            <a:ext cx="365760" cy="155598"/>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3F7C509-FEEF-45D3-B896-7C07814C0C13}" type="slidenum">
              <a:rPr kumimoji="0" lang="en-US" sz="600" b="0" i="0" u="none" strike="noStrike" kern="0" cap="none" spc="0" normalizeH="0" baseline="0" noProof="0" smtClean="0">
                <a:ln>
                  <a:noFill/>
                </a:ln>
                <a:solidFill>
                  <a:schemeClr val="accent6"/>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600" b="0" i="0" u="none" strike="noStrike" kern="0" cap="none" spc="0" normalizeH="0" baseline="0" noProof="0">
              <a:ln>
                <a:noFill/>
              </a:ln>
              <a:solidFill>
                <a:schemeClr val="accent6"/>
              </a:solidFill>
              <a:effectLst/>
              <a:uLnTx/>
              <a:uFillTx/>
            </a:endParaRPr>
          </a:p>
        </p:txBody>
      </p:sp>
      <p:sp>
        <p:nvSpPr>
          <p:cNvPr id="53" name="Footer Placeholder 2"/>
          <p:cNvSpPr txBox="1">
            <a:spLocks/>
          </p:cNvSpPr>
          <p:nvPr/>
        </p:nvSpPr>
        <p:spPr>
          <a:xfrm>
            <a:off x="5583268" y="4909217"/>
            <a:ext cx="2895600" cy="155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mn-lt"/>
                <a:ea typeface="+mn-ea"/>
                <a:cs typeface="+mn-cs"/>
              </a:rPr>
              <a:t>© Bill &amp; Melinda Gates Foundation      |</a:t>
            </a:r>
          </a:p>
        </p:txBody>
      </p:sp>
      <p:sp>
        <p:nvSpPr>
          <p:cNvPr id="31" name="Rectangle 30"/>
          <p:cNvSpPr/>
          <p:nvPr/>
        </p:nvSpPr>
        <p:spPr>
          <a:xfrm>
            <a:off x="4238625" y="3040863"/>
            <a:ext cx="4157847" cy="1330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t>Gut Health</a:t>
            </a:r>
          </a:p>
        </p:txBody>
      </p:sp>
    </p:spTree>
    <p:extLst>
      <p:ext uri="{BB962C8B-B14F-4D97-AF65-F5344CB8AC3E}">
        <p14:creationId xmlns:p14="http://schemas.microsoft.com/office/powerpoint/2010/main" val="1314168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379992" y="1727870"/>
            <a:ext cx="5029697" cy="3522586"/>
          </a:xfrm>
        </p:spPr>
        <p:txBody>
          <a:bodyPr/>
          <a:lstStyle/>
          <a:p>
            <a:pPr marL="171450" indent="-171450">
              <a:buFont typeface="Wingdings" panose="05000000000000000000" pitchFamily="2" charset="2"/>
              <a:buChar char="§"/>
            </a:pPr>
            <a:r>
              <a:rPr lang="en-US" sz="1300"/>
              <a:t>Approximately </a:t>
            </a:r>
            <a:r>
              <a:rPr lang="en-US" sz="1300" b="1"/>
              <a:t>159M children under 5 are stunted worldwide</a:t>
            </a:r>
            <a:r>
              <a:rPr lang="en-US" sz="1300"/>
              <a:t>, a prevalence of 23.8%</a:t>
            </a:r>
          </a:p>
          <a:p>
            <a:pPr marL="171450" indent="-171450">
              <a:buFont typeface="Wingdings" panose="05000000000000000000" pitchFamily="2" charset="2"/>
              <a:buChar char="§"/>
            </a:pPr>
            <a:r>
              <a:rPr lang="en-US" sz="1300"/>
              <a:t>Stunting is a major </a:t>
            </a:r>
            <a:r>
              <a:rPr lang="en-US" sz="1300" b="1"/>
              <a:t>risk factor </a:t>
            </a:r>
            <a:r>
              <a:rPr lang="en-US" sz="1300"/>
              <a:t>for:</a:t>
            </a:r>
          </a:p>
          <a:p>
            <a:pPr marL="457191" lvl="1" indent="-285750"/>
            <a:r>
              <a:rPr lang="en-US"/>
              <a:t>Mortality from infectious diseases: Approximately 50% of diarrhea and pneumonia deaths in children &lt;5 years of age are attributable to stunting.</a:t>
            </a:r>
          </a:p>
          <a:p>
            <a:pPr marL="457191" lvl="1" indent="-285750"/>
            <a:r>
              <a:rPr lang="en-US"/>
              <a:t>Lowered vaccine response: High prevalence of sub-clinical </a:t>
            </a:r>
            <a:r>
              <a:rPr lang="en-US" err="1"/>
              <a:t>enteropathogen</a:t>
            </a:r>
            <a:r>
              <a:rPr lang="en-US"/>
              <a:t> presence has been significantly associated with stunting and oral vaccine failure (e.g. oral polio vaccine).</a:t>
            </a:r>
          </a:p>
          <a:p>
            <a:pPr marL="457191" lvl="1" indent="-285750"/>
            <a:r>
              <a:rPr lang="en-US"/>
              <a:t>Impaired cognitive development: Stunting by age 2-3 years predicts poorer cognitive and education outcomes later in life. </a:t>
            </a:r>
          </a:p>
          <a:p>
            <a:pPr marL="457191" lvl="1" indent="-285750"/>
            <a:endParaRPr lang="en-US"/>
          </a:p>
          <a:p>
            <a:pPr marL="457191" lvl="1" indent="-285750"/>
            <a:endParaRPr lang="en-US"/>
          </a:p>
          <a:p>
            <a:pPr marL="457191" lvl="1" indent="-285750"/>
            <a:endParaRPr lang="en-US"/>
          </a:p>
          <a:p>
            <a:pPr marL="457191" lvl="1" indent="-285750"/>
            <a:endParaRPr lang="en-US"/>
          </a:p>
          <a:p>
            <a:pPr marL="285750" indent="-285750">
              <a:buFont typeface="Wingdings" panose="05000000000000000000" pitchFamily="2" charset="2"/>
              <a:buChar char="§"/>
            </a:pPr>
            <a:endParaRPr lang="en-US" sz="1300"/>
          </a:p>
          <a:p>
            <a:pPr marL="285750" indent="-285750">
              <a:buFont typeface="Wingdings" panose="05000000000000000000" pitchFamily="2" charset="2"/>
              <a:buChar char="§"/>
            </a:pPr>
            <a:endParaRPr lang="en-US" sz="1300"/>
          </a:p>
        </p:txBody>
      </p:sp>
      <p:sp>
        <p:nvSpPr>
          <p:cNvPr id="6" name="Title 5"/>
          <p:cNvSpPr>
            <a:spLocks noGrp="1"/>
          </p:cNvSpPr>
          <p:nvPr>
            <p:ph type="title"/>
          </p:nvPr>
        </p:nvSpPr>
        <p:spPr>
          <a:xfrm>
            <a:off x="337375" y="469826"/>
            <a:ext cx="8329613" cy="294936"/>
          </a:xfrm>
        </p:spPr>
        <p:txBody>
          <a:bodyPr/>
          <a:lstStyle/>
          <a:p>
            <a:r>
              <a:rPr lang="en-US"/>
              <a:t>Gut Health strategy focuses on stunting</a:t>
            </a:r>
          </a:p>
        </p:txBody>
      </p:sp>
      <p:sp>
        <p:nvSpPr>
          <p:cNvPr id="2" name="TextBox 1"/>
          <p:cNvSpPr txBox="1"/>
          <p:nvPr/>
        </p:nvSpPr>
        <p:spPr>
          <a:xfrm>
            <a:off x="5933577" y="4149645"/>
            <a:ext cx="2777490" cy="275694"/>
          </a:xfrm>
          <a:prstGeom prst="rect">
            <a:avLst/>
          </a:prstGeom>
          <a:noFill/>
        </p:spPr>
        <p:txBody>
          <a:bodyPr wrap="square" lIns="0" tIns="0" rIns="0" bIns="0" rtlCol="0">
            <a:noAutofit/>
          </a:bodyPr>
          <a:lstStyle/>
          <a:p>
            <a:pPr defTabSz="685800"/>
            <a:r>
              <a:rPr lang="en-US" sz="800" i="1" kern="0">
                <a:solidFill>
                  <a:schemeClr val="accent6"/>
                </a:solidFill>
                <a:latin typeface="Arial" pitchFamily="34" charset="0"/>
                <a:cs typeface="Arial" pitchFamily="34" charset="0"/>
              </a:rPr>
              <a:t>Source: Global Nutrition Report: From Promise to Impact, based on data from UNICEF, WHO and World Bank (2015)</a:t>
            </a:r>
          </a:p>
        </p:txBody>
      </p:sp>
      <p:sp>
        <p:nvSpPr>
          <p:cNvPr id="12" name="TextBox 11"/>
          <p:cNvSpPr txBox="1"/>
          <p:nvPr/>
        </p:nvSpPr>
        <p:spPr>
          <a:xfrm>
            <a:off x="379718" y="4563756"/>
            <a:ext cx="8760698" cy="122041"/>
          </a:xfrm>
          <a:prstGeom prst="rect">
            <a:avLst/>
          </a:prstGeom>
          <a:noFill/>
        </p:spPr>
        <p:txBody>
          <a:bodyPr wrap="square" lIns="0" tIns="0" rIns="0" bIns="0" rtlCol="0">
            <a:noAutofit/>
          </a:bodyPr>
          <a:lstStyle/>
          <a:p>
            <a:pPr defTabSz="685800"/>
            <a:r>
              <a:rPr lang="en-US" sz="800" i="1" kern="0">
                <a:solidFill>
                  <a:srgbClr val="000000"/>
                </a:solidFill>
                <a:cs typeface="Arial" pitchFamily="34" charset="0"/>
              </a:rPr>
              <a:t>Sources: (a) WHO 2014 estimates (latest available) (b) Black et al. Maternal and child undernutrition and overweight in low-income and middle-income countries. Lancet 2013 (b) MAL-ED, PROVIDE studies (c) </a:t>
            </a:r>
            <a:r>
              <a:rPr lang="en-US" sz="800" i="1" kern="0" err="1">
                <a:solidFill>
                  <a:srgbClr val="000000"/>
                </a:solidFill>
                <a:cs typeface="Arial" pitchFamily="34" charset="0"/>
              </a:rPr>
              <a:t>Guerrant</a:t>
            </a:r>
            <a:r>
              <a:rPr lang="en-US" sz="800" i="1" kern="0">
                <a:solidFill>
                  <a:srgbClr val="000000"/>
                </a:solidFill>
                <a:cs typeface="Arial" pitchFamily="34" charset="0"/>
              </a:rPr>
              <a:t> et al  The impoverished gut – a triple burden of diarrhea, stunting and chronic disease. Nat. Rev. </a:t>
            </a:r>
            <a:r>
              <a:rPr lang="en-US" sz="800" i="1" kern="0" err="1">
                <a:solidFill>
                  <a:srgbClr val="000000"/>
                </a:solidFill>
                <a:cs typeface="Arial" pitchFamily="34" charset="0"/>
              </a:rPr>
              <a:t>Gastroenterol</a:t>
            </a:r>
            <a:r>
              <a:rPr lang="en-US" sz="800" i="1" kern="0">
                <a:solidFill>
                  <a:srgbClr val="000000"/>
                </a:solidFill>
                <a:cs typeface="Arial" pitchFamily="34" charset="0"/>
              </a:rPr>
              <a:t>. </a:t>
            </a:r>
            <a:r>
              <a:rPr lang="en-US" sz="800" i="1" kern="0" err="1">
                <a:solidFill>
                  <a:srgbClr val="000000"/>
                </a:solidFill>
                <a:cs typeface="Arial" pitchFamily="34" charset="0"/>
              </a:rPr>
              <a:t>Hepatol</a:t>
            </a:r>
            <a:r>
              <a:rPr lang="en-US" sz="800" i="1" kern="0">
                <a:solidFill>
                  <a:srgbClr val="000000"/>
                </a:solidFill>
                <a:cs typeface="Arial" pitchFamily="34" charset="0"/>
              </a:rPr>
              <a:t> 2013. </a:t>
            </a:r>
            <a:endParaRPr lang="en-US" sz="600" kern="0">
              <a:solidFill>
                <a:srgbClr val="000000"/>
              </a:solidFill>
              <a:cs typeface="Arial" pitchFamily="34" charset="0"/>
            </a:endParaRPr>
          </a:p>
        </p:txBody>
      </p:sp>
      <p:sp>
        <p:nvSpPr>
          <p:cNvPr id="9" name="Rectangle 8"/>
          <p:cNvSpPr/>
          <p:nvPr/>
        </p:nvSpPr>
        <p:spPr>
          <a:xfrm>
            <a:off x="1" y="1"/>
            <a:ext cx="9143999" cy="79051"/>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b="1" kern="0">
              <a:solidFill>
                <a:srgbClr val="FFFFFF"/>
              </a:solidFill>
            </a:endParaRPr>
          </a:p>
        </p:txBody>
      </p:sp>
      <p:sp>
        <p:nvSpPr>
          <p:cNvPr id="13" name="Rounded Rectangle 5"/>
          <p:cNvSpPr/>
          <p:nvPr/>
        </p:nvSpPr>
        <p:spPr>
          <a:xfrm rot="10800000" flipV="1">
            <a:off x="7860256" y="1"/>
            <a:ext cx="1280160" cy="217467"/>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13716" rtlCol="0" anchor="b"/>
          <a:lstStyle/>
          <a:p>
            <a:pPr algn="ctr" defTabSz="685800"/>
            <a:r>
              <a:rPr lang="en-US" sz="900" b="1" kern="0">
                <a:solidFill>
                  <a:srgbClr val="FFFFFF"/>
                </a:solidFill>
                <a:cs typeface="Arial"/>
              </a:rPr>
              <a:t>Gut Health</a:t>
            </a:r>
          </a:p>
        </p:txBody>
      </p:sp>
      <p:pic>
        <p:nvPicPr>
          <p:cNvPr id="14" name="Picture 13"/>
          <p:cNvPicPr/>
          <p:nvPr/>
        </p:nvPicPr>
        <p:blipFill rotWithShape="1">
          <a:blip r:embed="rId3">
            <a:extLst>
              <a:ext uri="{28A0092B-C50C-407E-A947-70E740481C1C}">
                <a14:useLocalDpi xmlns:a14="http://schemas.microsoft.com/office/drawing/2010/main" val="0"/>
              </a:ext>
            </a:extLst>
          </a:blip>
          <a:srcRect l="13851" t="9453" r="6281" b="5113"/>
          <a:stretch/>
        </p:blipFill>
        <p:spPr>
          <a:xfrm>
            <a:off x="5505622" y="1694383"/>
            <a:ext cx="3284421" cy="2349318"/>
          </a:xfrm>
          <a:prstGeom prst="rect">
            <a:avLst/>
          </a:prstGeom>
        </p:spPr>
      </p:pic>
      <p:sp>
        <p:nvSpPr>
          <p:cNvPr id="10" name="Slide Number Placeholder 2"/>
          <p:cNvSpPr>
            <a:spLocks/>
          </p:cNvSpPr>
          <p:nvPr/>
        </p:nvSpPr>
        <p:spPr>
          <a:xfrm>
            <a:off x="8519725" y="4872273"/>
            <a:ext cx="365760" cy="155598"/>
          </a:xfrm>
          <a:prstGeom prst="rect">
            <a:avLst/>
          </a:prstGeom>
        </p:spPr>
        <p:txBody>
          <a:bodyPr/>
          <a:lstStyle/>
          <a:p>
            <a:fld id="{D3F7C509-FEEF-45D3-B896-7C07814C0C13}" type="slidenum">
              <a:rPr lang="en-US" sz="600" smtClean="0">
                <a:solidFill>
                  <a:schemeClr val="accent6"/>
                </a:solidFill>
              </a:rPr>
              <a:pPr/>
              <a:t>13</a:t>
            </a:fld>
            <a:endParaRPr lang="en-US" sz="600">
              <a:solidFill>
                <a:schemeClr val="accent6"/>
              </a:solidFill>
            </a:endParaRPr>
          </a:p>
        </p:txBody>
      </p:sp>
      <p:sp>
        <p:nvSpPr>
          <p:cNvPr id="15" name="Slide Number Placeholder 2"/>
          <p:cNvSpPr txBox="1">
            <a:spLocks/>
          </p:cNvSpPr>
          <p:nvPr/>
        </p:nvSpPr>
        <p:spPr>
          <a:xfrm>
            <a:off x="365124" y="4868470"/>
            <a:ext cx="822960" cy="16320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a:solidFill>
                  <a:schemeClr val="accent6"/>
                </a:solidFill>
              </a:rPr>
              <a:t>CONFIDENTIAL</a:t>
            </a:r>
          </a:p>
        </p:txBody>
      </p:sp>
      <p:sp>
        <p:nvSpPr>
          <p:cNvPr id="16" name="Footer Placeholder 2"/>
          <p:cNvSpPr txBox="1">
            <a:spLocks/>
          </p:cNvSpPr>
          <p:nvPr/>
        </p:nvSpPr>
        <p:spPr>
          <a:xfrm>
            <a:off x="5623564" y="4872273"/>
            <a:ext cx="2895600" cy="155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600">
                <a:solidFill>
                  <a:srgbClr val="000000"/>
                </a:solidFill>
              </a:rPr>
              <a:t>© Bill &amp; Melinda Gates Foundation      |</a:t>
            </a:r>
          </a:p>
        </p:txBody>
      </p:sp>
      <p:sp>
        <p:nvSpPr>
          <p:cNvPr id="17" name="Text Placeholder 20"/>
          <p:cNvSpPr txBox="1">
            <a:spLocks/>
          </p:cNvSpPr>
          <p:nvPr/>
        </p:nvSpPr>
        <p:spPr>
          <a:xfrm>
            <a:off x="381454" y="936871"/>
            <a:ext cx="8329613" cy="914497"/>
          </a:xfrm>
          <a:prstGeom prst="rect">
            <a:avLst/>
          </a:prstGeom>
        </p:spPr>
        <p:txBody>
          <a:bodyPr vert="horz" lIns="0" tIns="0" rIns="0" bIns="0" rtlCol="0">
            <a:noAutofit/>
          </a:bodyPr>
          <a:lstStyle>
            <a:lvl1pPr marL="0" indent="0" algn="l" defTabSz="914400" rtl="0" eaLnBrk="1" latinLnBrk="0" hangingPunct="1">
              <a:spcBef>
                <a:spcPts val="600"/>
              </a:spcBef>
              <a:spcAft>
                <a:spcPts val="0"/>
              </a:spcAft>
              <a:buClr>
                <a:srgbClr val="2F85AA"/>
              </a:buClr>
              <a:buFont typeface="Wingdings" pitchFamily="2" charset="2"/>
              <a:buNone/>
              <a:defRPr sz="1400" b="0" kern="1200" baseline="0">
                <a:solidFill>
                  <a:schemeClr val="accent6"/>
                </a:solidFill>
                <a:latin typeface="Arial" pitchFamily="34" charset="0"/>
                <a:ea typeface="+mn-ea"/>
                <a:cs typeface="Arial" pitchFamily="34" charset="0"/>
              </a:defRPr>
            </a:lvl1pPr>
            <a:lvl2pPr marL="171450" indent="-171450" algn="l" defTabSz="914400" rtl="0" eaLnBrk="1" latinLnBrk="0" hangingPunct="1">
              <a:spcBef>
                <a:spcPts val="600"/>
              </a:spcBef>
              <a:spcAft>
                <a:spcPts val="0"/>
              </a:spcAft>
              <a:buClr>
                <a:schemeClr val="accent3">
                  <a:lumMod val="75000"/>
                </a:schemeClr>
              </a:buClr>
              <a:buFont typeface="Wingdings" panose="05000000000000000000" pitchFamily="2" charset="2"/>
              <a:buChar char="§"/>
              <a:defRPr sz="1300" kern="1200">
                <a:solidFill>
                  <a:schemeClr val="accent6"/>
                </a:solidFill>
                <a:latin typeface="Arial" pitchFamily="34" charset="0"/>
                <a:ea typeface="+mn-ea"/>
                <a:cs typeface="Arial" pitchFamily="34" charset="0"/>
              </a:defRPr>
            </a:lvl2pPr>
            <a:lvl3pPr marL="342900" indent="-171450" algn="l" defTabSz="914400" rtl="0" eaLnBrk="1" latinLnBrk="0" hangingPunct="1">
              <a:spcBef>
                <a:spcPts val="600"/>
              </a:spcBef>
              <a:spcAft>
                <a:spcPts val="0"/>
              </a:spcAft>
              <a:buClr>
                <a:srgbClr val="3086AB"/>
              </a:buClr>
              <a:buFont typeface="Arial" panose="020B0604020202020204" pitchFamily="34" charset="0"/>
              <a:buChar char="•"/>
              <a:tabLst/>
              <a:defRPr sz="1200" kern="1200" baseline="0">
                <a:solidFill>
                  <a:schemeClr val="accent6"/>
                </a:solidFill>
                <a:latin typeface="Arial" pitchFamily="34" charset="0"/>
                <a:ea typeface="+mn-ea"/>
                <a:cs typeface="Arial" pitchFamily="34" charset="0"/>
              </a:defRPr>
            </a:lvl3pPr>
            <a:lvl4pPr marL="515938" indent="-173038" algn="l" defTabSz="914400" rtl="0" eaLnBrk="1" latinLnBrk="0" hangingPunct="1">
              <a:spcBef>
                <a:spcPts val="600"/>
              </a:spcBef>
              <a:spcAft>
                <a:spcPts val="0"/>
              </a:spcAft>
              <a:buClr>
                <a:schemeClr val="accent3">
                  <a:lumMod val="75000"/>
                </a:schemeClr>
              </a:buClr>
              <a:buFont typeface="Arial" panose="020B0604020202020204" pitchFamily="34" charset="0"/>
              <a:buChar char="-"/>
              <a:tabLst/>
              <a:defRPr sz="1100" kern="1200" baseline="0">
                <a:solidFill>
                  <a:schemeClr val="accent6"/>
                </a:solidFill>
                <a:latin typeface="Arial" pitchFamily="34" charset="0"/>
                <a:ea typeface="+mn-ea"/>
                <a:cs typeface="Arial" pitchFamily="34" charset="0"/>
              </a:defRPr>
            </a:lvl4pPr>
            <a:lvl5pPr marL="687388" indent="-171450" algn="l" defTabSz="914400" rtl="0" eaLnBrk="1" latinLnBrk="0" hangingPunct="1">
              <a:spcBef>
                <a:spcPts val="600"/>
              </a:spcBef>
              <a:spcAft>
                <a:spcPts val="0"/>
              </a:spcAft>
              <a:buClr>
                <a:schemeClr val="accent3">
                  <a:lumMod val="75000"/>
                </a:schemeClr>
              </a:buClr>
              <a:buSzPct val="100000"/>
              <a:buFont typeface="Arial" panose="020B0604020202020204" pitchFamily="34" charset="0"/>
              <a:buChar char="◦"/>
              <a:defRPr sz="1100" kern="1200" baseline="0">
                <a:solidFill>
                  <a:schemeClr val="accent6"/>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a:t>We hypothesize that a major contributing factor to stunting is environmental enteric dysfunction (EED).</a:t>
            </a:r>
          </a:p>
          <a:p>
            <a:pPr lvl="1"/>
            <a:r>
              <a:rPr lang="en-US"/>
              <a:t>We hypothesize that the appropriate interventions could treat or prevent EDD, and thus minimize adverse stunting </a:t>
            </a:r>
          </a:p>
        </p:txBody>
      </p:sp>
    </p:spTree>
    <p:extLst>
      <p:ext uri="{BB962C8B-B14F-4D97-AF65-F5344CB8AC3E}">
        <p14:creationId xmlns:p14="http://schemas.microsoft.com/office/powerpoint/2010/main" val="388539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Rectangle 116"/>
          <p:cNvSpPr/>
          <p:nvPr/>
        </p:nvSpPr>
        <p:spPr>
          <a:xfrm>
            <a:off x="3892004" y="848018"/>
            <a:ext cx="4627721" cy="366500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endParaRPr>
          </a:p>
        </p:txBody>
      </p:sp>
      <p:sp>
        <p:nvSpPr>
          <p:cNvPr id="5" name="Title 4"/>
          <p:cNvSpPr>
            <a:spLocks noGrp="1"/>
          </p:cNvSpPr>
          <p:nvPr>
            <p:ph type="title"/>
          </p:nvPr>
        </p:nvSpPr>
        <p:spPr>
          <a:xfrm>
            <a:off x="291567" y="333798"/>
            <a:ext cx="8329613" cy="262036"/>
          </a:xfrm>
        </p:spPr>
        <p:txBody>
          <a:bodyPr/>
          <a:lstStyle/>
          <a:p>
            <a:r>
              <a:rPr lang="en-US"/>
              <a:t>EDD Strategy Overview</a:t>
            </a:r>
          </a:p>
        </p:txBody>
      </p:sp>
      <p:sp>
        <p:nvSpPr>
          <p:cNvPr id="24" name="TextBox 23"/>
          <p:cNvSpPr txBox="1"/>
          <p:nvPr/>
        </p:nvSpPr>
        <p:spPr>
          <a:xfrm>
            <a:off x="669260" y="848016"/>
            <a:ext cx="2795877" cy="3665009"/>
          </a:xfrm>
          <a:prstGeom prst="rect">
            <a:avLst/>
          </a:prstGeom>
          <a:solidFill>
            <a:schemeClr val="bg2">
              <a:lumMod val="20000"/>
              <a:lumOff val="80000"/>
            </a:schemeClr>
          </a:solidFill>
          <a:ln>
            <a:noFill/>
          </a:ln>
        </p:spPr>
        <p:txBody>
          <a:bodyPr wrap="squar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800" b="1" i="0" u="none" strike="noStrike" kern="0" cap="all" spc="0" normalizeH="0" baseline="0" noProof="0">
              <a:ln>
                <a:noFill/>
              </a:ln>
              <a:solidFill>
                <a:srgbClr val="FFFFFF"/>
              </a:solidFill>
              <a:effectLst/>
              <a:uLnTx/>
              <a:uFillTx/>
              <a:cs typeface="Arial" pitchFamily="34" charset="0"/>
            </a:endParaRPr>
          </a:p>
        </p:txBody>
      </p:sp>
      <p:sp>
        <p:nvSpPr>
          <p:cNvPr id="39" name="TextBox 38"/>
          <p:cNvSpPr txBox="1"/>
          <p:nvPr/>
        </p:nvSpPr>
        <p:spPr>
          <a:xfrm>
            <a:off x="680224" y="764040"/>
            <a:ext cx="2824555" cy="187325"/>
          </a:xfrm>
          <a:prstGeom prst="round2DiagRect">
            <a:avLst/>
          </a:prstGeom>
          <a:solidFill>
            <a:schemeClr val="bg2"/>
          </a:solidFill>
          <a:ln>
            <a:noFill/>
          </a:ln>
        </p:spPr>
        <p:txBody>
          <a:bodyPr wrap="squar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1" i="0" u="none" strike="noStrike" kern="0" cap="all" spc="0" normalizeH="0" baseline="0" noProof="0">
                <a:ln>
                  <a:noFill/>
                </a:ln>
                <a:solidFill>
                  <a:srgbClr val="FFFFFF"/>
                </a:solidFill>
                <a:effectLst/>
                <a:uLnTx/>
                <a:uFillTx/>
                <a:latin typeface="Arial" panose="020B0604020202020204" pitchFamily="34" charset="0"/>
                <a:cs typeface="Arial" panose="020B0604020202020204" pitchFamily="34" charset="0"/>
              </a:rPr>
              <a:t>Impact</a:t>
            </a:r>
            <a:endParaRPr kumimoji="0" lang="en-US" sz="1100" b="1" i="0" u="none" strike="noStrike" kern="0" cap="all" spc="0" normalizeH="0" baseline="0" noProof="0">
              <a:ln>
                <a:noFill/>
              </a:ln>
              <a:solidFill>
                <a:srgbClr val="FFFFFF"/>
              </a:solidFill>
              <a:effectLst/>
              <a:uLnTx/>
              <a:uFillTx/>
              <a:cs typeface="Arial" pitchFamily="34" charset="0"/>
            </a:endParaRPr>
          </a:p>
        </p:txBody>
      </p:sp>
      <p:cxnSp>
        <p:nvCxnSpPr>
          <p:cNvPr id="40" name="Straight Connector 39"/>
          <p:cNvCxnSpPr/>
          <p:nvPr/>
        </p:nvCxnSpPr>
        <p:spPr>
          <a:xfrm>
            <a:off x="5804560" y="1491015"/>
            <a:ext cx="0" cy="189333"/>
          </a:xfrm>
          <a:prstGeom prst="line">
            <a:avLst/>
          </a:prstGeom>
          <a:ln w="6350">
            <a:no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804560" y="2045062"/>
            <a:ext cx="0" cy="702430"/>
          </a:xfrm>
          <a:prstGeom prst="line">
            <a:avLst/>
          </a:prstGeom>
          <a:ln w="6350">
            <a:no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flipV="1">
            <a:off x="5762569" y="2961577"/>
            <a:ext cx="41992" cy="121986"/>
          </a:xfrm>
          <a:prstGeom prst="line">
            <a:avLst/>
          </a:prstGeom>
          <a:ln w="6350">
            <a:noFill/>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6097543" y="764040"/>
            <a:ext cx="2422182" cy="174894"/>
          </a:xfrm>
          <a:prstGeom prst="round2DiagRect">
            <a:avLst/>
          </a:prstGeom>
          <a:solidFill>
            <a:schemeClr val="accent4"/>
          </a:solidFill>
          <a:ln>
            <a:noFill/>
          </a:ln>
        </p:spPr>
        <p:txBody>
          <a:bodyPr wrap="squar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1" i="0" u="none" strike="noStrike" kern="0" cap="all" spc="0" normalizeH="0" baseline="0" noProof="0">
                <a:ln>
                  <a:noFill/>
                </a:ln>
                <a:solidFill>
                  <a:srgbClr val="FFFFFF"/>
                </a:solidFill>
                <a:effectLst/>
                <a:uLnTx/>
                <a:uFillTx/>
                <a:latin typeface="Arial" panose="020B0604020202020204" pitchFamily="34" charset="0"/>
                <a:cs typeface="Arial" panose="020B0604020202020204" pitchFamily="34" charset="0"/>
              </a:rPr>
              <a:t>SOLUTIONS</a:t>
            </a:r>
            <a:endParaRPr kumimoji="0" lang="en-US" sz="1100" b="1" i="0" u="none" strike="noStrike" kern="0" cap="all" spc="0" normalizeH="0" baseline="0" noProof="0">
              <a:ln>
                <a:noFill/>
              </a:ln>
              <a:solidFill>
                <a:srgbClr val="FFFFFF"/>
              </a:solidFill>
              <a:effectLst/>
              <a:uLnTx/>
              <a:uFillTx/>
              <a:cs typeface="Arial" pitchFamily="34" charset="0"/>
            </a:endParaRPr>
          </a:p>
        </p:txBody>
      </p:sp>
      <p:sp>
        <p:nvSpPr>
          <p:cNvPr id="129" name="TextBox 128"/>
          <p:cNvSpPr txBox="1"/>
          <p:nvPr/>
        </p:nvSpPr>
        <p:spPr>
          <a:xfrm>
            <a:off x="3891528" y="765420"/>
            <a:ext cx="2273772" cy="178513"/>
          </a:xfrm>
          <a:prstGeom prst="round2DiagRect">
            <a:avLst/>
          </a:prstGeom>
          <a:solidFill>
            <a:schemeClr val="accent4"/>
          </a:solidFill>
          <a:ln>
            <a:noFill/>
          </a:ln>
        </p:spPr>
        <p:txBody>
          <a:bodyPr wrap="squar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1" i="0" u="none" strike="noStrike" kern="0" cap="all" spc="0" normalizeH="0" baseline="0" noProof="0">
                <a:ln>
                  <a:noFill/>
                </a:ln>
                <a:solidFill>
                  <a:srgbClr val="FFFFFF"/>
                </a:solidFill>
                <a:effectLst/>
                <a:uLnTx/>
                <a:uFillTx/>
                <a:latin typeface="Arial" panose="020B0604020202020204" pitchFamily="34" charset="0"/>
                <a:cs typeface="Arial" panose="020B0604020202020204" pitchFamily="34" charset="0"/>
              </a:rPr>
              <a:t>Levers</a:t>
            </a:r>
            <a:endParaRPr kumimoji="0" lang="en-US" sz="1100" b="1" i="0" u="none" strike="noStrike" kern="0" cap="all" spc="0" normalizeH="0" baseline="0" noProof="0">
              <a:ln>
                <a:noFill/>
              </a:ln>
              <a:solidFill>
                <a:srgbClr val="FFFFFF"/>
              </a:solidFill>
              <a:effectLst/>
              <a:uLnTx/>
              <a:uFillTx/>
              <a:cs typeface="Arial" pitchFamily="34" charset="0"/>
            </a:endParaRPr>
          </a:p>
        </p:txBody>
      </p:sp>
      <p:sp>
        <p:nvSpPr>
          <p:cNvPr id="131" name="Pentagon 130"/>
          <p:cNvSpPr/>
          <p:nvPr/>
        </p:nvSpPr>
        <p:spPr>
          <a:xfrm flipH="1">
            <a:off x="3922602" y="989601"/>
            <a:ext cx="2174940" cy="640080"/>
          </a:xfrm>
          <a:prstGeom prst="homePlate">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1. PREVENT diarrheal pathogen infections</a:t>
            </a:r>
            <a:endParaRPr kumimoji="0" lang="en-US" sz="1100" b="0" i="0" u="none" strike="noStrike" kern="0" cap="none" spc="0" normalizeH="0" baseline="0" noProof="0">
              <a:ln>
                <a:noFill/>
              </a:ln>
              <a:solidFill>
                <a:srgbClr val="000000"/>
              </a:solidFill>
              <a:effectLst/>
              <a:uLnTx/>
              <a:uFillTx/>
            </a:endParaRPr>
          </a:p>
        </p:txBody>
      </p:sp>
      <p:sp>
        <p:nvSpPr>
          <p:cNvPr id="165" name="Pentagon 164"/>
          <p:cNvSpPr/>
          <p:nvPr/>
        </p:nvSpPr>
        <p:spPr>
          <a:xfrm flipH="1">
            <a:off x="3933438" y="3832232"/>
            <a:ext cx="4446741" cy="548640"/>
          </a:xfrm>
          <a:prstGeom prst="homePlate">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572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5. ENABLE evidence for intervention development, political commitment &amp; accountability for results</a:t>
            </a:r>
            <a:endParaRPr kumimoji="0" lang="en-US" sz="1100" b="0" i="0" u="none" strike="noStrike" kern="0" cap="none" spc="0" normalizeH="0" baseline="0" noProof="0">
              <a:ln>
                <a:noFill/>
              </a:ln>
              <a:solidFill>
                <a:srgbClr val="000000"/>
              </a:solidFill>
              <a:effectLst/>
              <a:uLnTx/>
              <a:uFillTx/>
            </a:endParaRPr>
          </a:p>
        </p:txBody>
      </p:sp>
      <p:cxnSp>
        <p:nvCxnSpPr>
          <p:cNvPr id="170" name="Straight Connector 169"/>
          <p:cNvCxnSpPr/>
          <p:nvPr/>
        </p:nvCxnSpPr>
        <p:spPr>
          <a:xfrm flipV="1">
            <a:off x="4518913" y="3786386"/>
            <a:ext cx="0" cy="15923"/>
          </a:xfrm>
          <a:prstGeom prst="line">
            <a:avLst/>
          </a:prstGeom>
          <a:ln w="6350">
            <a:no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4547940" y="4024630"/>
            <a:ext cx="14860" cy="37797"/>
          </a:xfrm>
          <a:prstGeom prst="line">
            <a:avLst/>
          </a:prstGeom>
          <a:ln w="6350">
            <a:no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4518914" y="4240204"/>
            <a:ext cx="43886" cy="35562"/>
          </a:xfrm>
          <a:prstGeom prst="line">
            <a:avLst/>
          </a:prstGeom>
          <a:ln w="6350">
            <a:noFill/>
          </a:ln>
        </p:spPr>
        <p:style>
          <a:lnRef idx="1">
            <a:schemeClr val="accent1"/>
          </a:lnRef>
          <a:fillRef idx="0">
            <a:schemeClr val="accent1"/>
          </a:fillRef>
          <a:effectRef idx="0">
            <a:schemeClr val="accent1"/>
          </a:effectRef>
          <a:fontRef idx="minor">
            <a:schemeClr val="tx1"/>
          </a:fontRef>
        </p:style>
      </p:cxnSp>
      <p:sp>
        <p:nvSpPr>
          <p:cNvPr id="75" name="Pentagon 74"/>
          <p:cNvSpPr/>
          <p:nvPr/>
        </p:nvSpPr>
        <p:spPr>
          <a:xfrm flipH="1">
            <a:off x="3905975" y="1689322"/>
            <a:ext cx="2200080" cy="640469"/>
          </a:xfrm>
          <a:prstGeom prst="homePlate">
            <a:avLst/>
          </a:prstGeom>
          <a:solidFill>
            <a:schemeClr val="accent1">
              <a:lumMod val="20000"/>
              <a:lumOff val="80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2. TREAT diarrhea in the most </a:t>
            </a:r>
            <a:r>
              <a:rPr kumimoji="0" lang="en-US" sz="1100" b="0" i="0" u="none" strike="noStrike" kern="0" cap="none" spc="0" normalizeH="0" baseline="0" noProof="0">
                <a:ln>
                  <a:noFill/>
                </a:ln>
                <a:solidFill>
                  <a:schemeClr val="accent6"/>
                </a:solidFill>
                <a:effectLst/>
                <a:uLnTx/>
                <a:uFillTx/>
                <a:latin typeface="Arial" panose="020B0604020202020204" pitchFamily="34" charset="0"/>
                <a:cs typeface="Arial" panose="020B0604020202020204" pitchFamily="34" charset="0"/>
              </a:rPr>
              <a:t>vulnerable children </a:t>
            </a:r>
            <a:endParaRPr kumimoji="0" lang="en-US" sz="1100" b="0" i="0" u="none" strike="sngStrike" kern="0" cap="none" spc="0" normalizeH="0" baseline="0" noProof="0">
              <a:ln>
                <a:noFill/>
              </a:ln>
              <a:solidFill>
                <a:srgbClr val="000000"/>
              </a:solidFill>
              <a:effectLst/>
              <a:uLnTx/>
              <a:uFillTx/>
            </a:endParaRPr>
          </a:p>
        </p:txBody>
      </p:sp>
      <p:sp>
        <p:nvSpPr>
          <p:cNvPr id="76" name="Pentagon 75"/>
          <p:cNvSpPr/>
          <p:nvPr/>
        </p:nvSpPr>
        <p:spPr>
          <a:xfrm flipH="1">
            <a:off x="3901114" y="3037068"/>
            <a:ext cx="2203885" cy="720144"/>
          </a:xfrm>
          <a:prstGeom prst="homePlate">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4. PREVENT and REVERSE stunting</a:t>
            </a:r>
            <a:endParaRPr kumimoji="0" lang="en-US" sz="1100" b="0" i="0" u="none" strike="noStrike" kern="0" cap="none" spc="0" normalizeH="0" baseline="0" noProof="0">
              <a:ln>
                <a:noFill/>
              </a:ln>
              <a:solidFill>
                <a:srgbClr val="000000"/>
              </a:solidFill>
              <a:effectLst/>
              <a:uLnTx/>
              <a:uFillTx/>
            </a:endParaRPr>
          </a:p>
        </p:txBody>
      </p:sp>
      <p:sp>
        <p:nvSpPr>
          <p:cNvPr id="114" name="Pentagon 113"/>
          <p:cNvSpPr/>
          <p:nvPr/>
        </p:nvSpPr>
        <p:spPr>
          <a:xfrm flipH="1">
            <a:off x="3888145" y="2407413"/>
            <a:ext cx="2227039" cy="559086"/>
          </a:xfrm>
          <a:prstGeom prst="homePlate">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3. PREVENT enteric fever</a:t>
            </a:r>
            <a:endParaRPr kumimoji="0" lang="en-US" sz="1100" b="0" i="0" u="none" strike="sngStrike" kern="0" cap="none" spc="0" normalizeH="0" baseline="0" noProof="0">
              <a:ln>
                <a:noFill/>
              </a:ln>
              <a:solidFill>
                <a:srgbClr val="000000"/>
              </a:solidFill>
              <a:effectLst/>
              <a:uLnTx/>
              <a:uFillTx/>
            </a:endParaRPr>
          </a:p>
        </p:txBody>
      </p:sp>
      <p:sp>
        <p:nvSpPr>
          <p:cNvPr id="153" name="Rounded Rectangle 152"/>
          <p:cNvSpPr/>
          <p:nvPr/>
        </p:nvSpPr>
        <p:spPr>
          <a:xfrm>
            <a:off x="3948442" y="2992105"/>
            <a:ext cx="69127" cy="54076"/>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83" name="Snip Single Corner Rectangle 82"/>
          <p:cNvSpPr/>
          <p:nvPr/>
        </p:nvSpPr>
        <p:spPr>
          <a:xfrm>
            <a:off x="6178364" y="989601"/>
            <a:ext cx="2218109" cy="631561"/>
          </a:xfrm>
          <a:prstGeom prst="snip1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Vaccines for diarrheal pathogens</a:t>
            </a:r>
            <a:endParaRPr kumimoji="0" lang="en-US" sz="1100" b="0" i="0" u="none" strike="noStrike" kern="0" cap="none" spc="0" normalizeH="0" baseline="-25000" noProof="0">
              <a:ln>
                <a:noFill/>
              </a:ln>
              <a:solidFill>
                <a:srgbClr val="000000"/>
              </a:solidFill>
              <a:effectLst/>
              <a:uLnTx/>
              <a:uFillTx/>
            </a:endParaRPr>
          </a:p>
        </p:txBody>
      </p:sp>
      <p:sp>
        <p:nvSpPr>
          <p:cNvPr id="84" name="Snip Single Corner Rectangle 83"/>
          <p:cNvSpPr/>
          <p:nvPr/>
        </p:nvSpPr>
        <p:spPr>
          <a:xfrm>
            <a:off x="6178364" y="1691343"/>
            <a:ext cx="2218109" cy="638447"/>
          </a:xfrm>
          <a:prstGeom prst="snip1Rect">
            <a:avLst/>
          </a:prstGeom>
          <a:solidFill>
            <a:schemeClr val="accent1">
              <a:lumMod val="20000"/>
              <a:lumOff val="80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Ideal care package to treat children with diarrhea</a:t>
            </a:r>
            <a:endParaRPr kumimoji="0" lang="en-US" sz="1100" b="0" i="0" u="none" strike="noStrike" kern="0" cap="none" spc="0" normalizeH="0" baseline="-25000" noProof="0">
              <a:ln>
                <a:noFill/>
              </a:ln>
              <a:solidFill>
                <a:srgbClr val="000000"/>
              </a:solidFill>
              <a:effectLst/>
              <a:uLnTx/>
              <a:uFillTx/>
            </a:endParaRPr>
          </a:p>
        </p:txBody>
      </p:sp>
      <p:sp>
        <p:nvSpPr>
          <p:cNvPr id="85" name="Snip Single Corner Rectangle 84"/>
          <p:cNvSpPr/>
          <p:nvPr/>
        </p:nvSpPr>
        <p:spPr>
          <a:xfrm>
            <a:off x="6178364" y="3036156"/>
            <a:ext cx="2218109" cy="721056"/>
          </a:xfrm>
          <a:prstGeom prst="snip1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Ideal intervention </a:t>
            </a:r>
            <a:endParaRPr kumimoji="0" lang="en-US" sz="1100" b="0" i="0" u="none" strike="noStrike" kern="0" cap="none" spc="0" normalizeH="0" baseline="0" noProof="0">
              <a:ln>
                <a:noFill/>
              </a:ln>
              <a:solidFill>
                <a:srgbClr val="000000"/>
              </a:solidFill>
              <a:effectLst/>
              <a:uLnTx/>
              <a:uFillTx/>
            </a:endParaRP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package for children stunted or at risk</a:t>
            </a:r>
            <a:endParaRPr kumimoji="0" lang="en-US" sz="1100" b="0" i="0" u="none" strike="noStrike" kern="0" cap="none" spc="0" normalizeH="0" baseline="-25000" noProof="0">
              <a:ln>
                <a:noFill/>
              </a:ln>
              <a:solidFill>
                <a:srgbClr val="000000"/>
              </a:solidFill>
              <a:effectLst/>
              <a:uLnTx/>
              <a:uFillTx/>
            </a:endParaRPr>
          </a:p>
        </p:txBody>
      </p:sp>
      <p:sp>
        <p:nvSpPr>
          <p:cNvPr id="86" name="Snip Single Corner Rectangle 85"/>
          <p:cNvSpPr/>
          <p:nvPr/>
        </p:nvSpPr>
        <p:spPr>
          <a:xfrm>
            <a:off x="6178364" y="2406685"/>
            <a:ext cx="2218109" cy="561245"/>
          </a:xfrm>
          <a:prstGeom prst="snip1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Vaccines for enteric fever pathogens</a:t>
            </a:r>
            <a:endParaRPr kumimoji="0" lang="en-US" sz="1100" b="0" i="0" u="none" strike="noStrike" kern="0" cap="none" spc="0" normalizeH="0" baseline="-25000" noProof="0">
              <a:ln>
                <a:noFill/>
              </a:ln>
              <a:solidFill>
                <a:srgbClr val="000000"/>
              </a:solidFill>
              <a:effectLst/>
              <a:uLnTx/>
              <a:uFillTx/>
            </a:endParaRPr>
          </a:p>
        </p:txBody>
      </p:sp>
      <p:sp>
        <p:nvSpPr>
          <p:cNvPr id="2" name="Rounded Rectangle 1"/>
          <p:cNvSpPr/>
          <p:nvPr/>
        </p:nvSpPr>
        <p:spPr>
          <a:xfrm>
            <a:off x="677842" y="1002290"/>
            <a:ext cx="2791514" cy="1342366"/>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1800"/>
              </a:spcBef>
              <a:spcAft>
                <a:spcPts val="0"/>
              </a:spcAft>
              <a:buClrTx/>
              <a:buSzTx/>
              <a:buFontTx/>
              <a:buNone/>
              <a:tabLst/>
              <a:defRPr/>
            </a:pPr>
            <a:r>
              <a:rPr kumimoji="0" lang="en-US" sz="1100" b="1" i="0" u="none" strike="noStrike" kern="0" cap="none" spc="0" normalizeH="0" baseline="0" noProof="0">
                <a:ln>
                  <a:noFill/>
                </a:ln>
                <a:solidFill>
                  <a:schemeClr val="accent6"/>
                </a:solidFill>
                <a:effectLst/>
                <a:uLnTx/>
                <a:uFillTx/>
                <a:latin typeface="Arial" panose="020B0604020202020204" pitchFamily="34" charset="0"/>
                <a:cs typeface="Arial" panose="020B0604020202020204" pitchFamily="34" charset="0"/>
              </a:rPr>
              <a:t>End diarrheal disease deaths in children under age 5</a:t>
            </a:r>
            <a:endParaRPr kumimoji="0" lang="en-US" sz="1100" b="1" i="0" u="none" strike="noStrike" kern="0" cap="none" spc="0" normalizeH="0" baseline="0" noProof="0">
              <a:ln>
                <a:noFill/>
              </a:ln>
              <a:solidFill>
                <a:schemeClr val="accent6"/>
              </a:solidFill>
              <a:effectLst/>
              <a:uLnTx/>
              <a:uFillTx/>
            </a:endParaRPr>
          </a:p>
        </p:txBody>
      </p:sp>
      <p:sp>
        <p:nvSpPr>
          <p:cNvPr id="78" name="Rounded Rectangle 77"/>
          <p:cNvSpPr/>
          <p:nvPr/>
        </p:nvSpPr>
        <p:spPr>
          <a:xfrm>
            <a:off x="669260" y="2391241"/>
            <a:ext cx="2804137" cy="597221"/>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1800"/>
              </a:spcBef>
              <a:spcAft>
                <a:spcPts val="0"/>
              </a:spcAft>
              <a:buClrTx/>
              <a:buSzTx/>
              <a:buFontTx/>
              <a:buNone/>
              <a:tabLst/>
              <a:defRPr/>
            </a:pPr>
            <a:r>
              <a:rPr kumimoji="0" lang="en-US" sz="1100" b="1" i="0" u="none" strike="noStrike" kern="0" cap="none" spc="0" normalizeH="0" baseline="0" noProof="0">
                <a:ln>
                  <a:noFill/>
                </a:ln>
                <a:solidFill>
                  <a:schemeClr val="accent6"/>
                </a:solidFill>
                <a:effectLst/>
                <a:uLnTx/>
                <a:uFillTx/>
                <a:latin typeface="Arial" panose="020B0604020202020204" pitchFamily="34" charset="0"/>
                <a:cs typeface="Arial" panose="020B0604020202020204" pitchFamily="34" charset="0"/>
              </a:rPr>
              <a:t>Eliminate typhoid as a public health problem globally</a:t>
            </a:r>
            <a:endParaRPr kumimoji="0" lang="en-US" sz="1100" b="1" i="0" u="none" strike="noStrike" kern="0" cap="none" spc="0" normalizeH="0" baseline="0" noProof="0">
              <a:ln>
                <a:noFill/>
              </a:ln>
              <a:solidFill>
                <a:schemeClr val="accent6"/>
              </a:solidFill>
              <a:effectLst/>
              <a:uLnTx/>
              <a:uFillTx/>
            </a:endParaRPr>
          </a:p>
        </p:txBody>
      </p:sp>
      <p:sp>
        <p:nvSpPr>
          <p:cNvPr id="80" name="Rounded Rectangle 79"/>
          <p:cNvSpPr/>
          <p:nvPr/>
        </p:nvSpPr>
        <p:spPr>
          <a:xfrm>
            <a:off x="669261" y="3036129"/>
            <a:ext cx="2820263" cy="658419"/>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1800"/>
              </a:spcBef>
              <a:spcAft>
                <a:spcPts val="0"/>
              </a:spcAft>
              <a:buClrTx/>
              <a:buSzTx/>
              <a:buFontTx/>
              <a:buNone/>
              <a:tabLst/>
              <a:defRPr/>
            </a:pPr>
            <a:r>
              <a:rPr kumimoji="0" lang="en-US" sz="1100" b="1" i="0" u="none" strike="noStrike" kern="0" cap="none" spc="0" normalizeH="0" baseline="0" noProof="0">
                <a:ln>
                  <a:noFill/>
                </a:ln>
                <a:solidFill>
                  <a:schemeClr val="accent6"/>
                </a:solidFill>
                <a:effectLst/>
                <a:uLnTx/>
                <a:uFillTx/>
                <a:latin typeface="Arial" pitchFamily="34" charset="0"/>
                <a:cs typeface="Arial" pitchFamily="34" charset="0"/>
              </a:rPr>
              <a:t>Prevent and reverse stunting mediated by EED in children</a:t>
            </a:r>
          </a:p>
        </p:txBody>
      </p:sp>
      <p:sp>
        <p:nvSpPr>
          <p:cNvPr id="51" name="Slide Number Placeholder 2"/>
          <p:cNvSpPr>
            <a:spLocks/>
          </p:cNvSpPr>
          <p:nvPr/>
        </p:nvSpPr>
        <p:spPr>
          <a:xfrm>
            <a:off x="8519725" y="4909217"/>
            <a:ext cx="365760" cy="155598"/>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3F7C509-FEEF-45D3-B896-7C07814C0C13}" type="slidenum">
              <a:rPr kumimoji="0" lang="en-US" sz="600" b="0" i="0" u="none" strike="noStrike" kern="0" cap="none" spc="0" normalizeH="0" baseline="0" noProof="0" smtClean="0">
                <a:ln>
                  <a:noFill/>
                </a:ln>
                <a:solidFill>
                  <a:schemeClr val="accent6"/>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600" b="0" i="0" u="none" strike="noStrike" kern="0" cap="none" spc="0" normalizeH="0" baseline="0" noProof="0">
              <a:ln>
                <a:noFill/>
              </a:ln>
              <a:solidFill>
                <a:schemeClr val="accent6"/>
              </a:solidFill>
              <a:effectLst/>
              <a:uLnTx/>
              <a:uFillTx/>
            </a:endParaRPr>
          </a:p>
        </p:txBody>
      </p:sp>
      <p:sp>
        <p:nvSpPr>
          <p:cNvPr id="53" name="Footer Placeholder 2"/>
          <p:cNvSpPr txBox="1">
            <a:spLocks/>
          </p:cNvSpPr>
          <p:nvPr/>
        </p:nvSpPr>
        <p:spPr>
          <a:xfrm>
            <a:off x="5583268" y="4909217"/>
            <a:ext cx="2895600" cy="155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mn-lt"/>
                <a:ea typeface="+mn-ea"/>
                <a:cs typeface="+mn-cs"/>
              </a:rPr>
              <a:t>© Bill &amp; Melinda Gates Foundation      |</a:t>
            </a:r>
          </a:p>
        </p:txBody>
      </p:sp>
      <p:sp>
        <p:nvSpPr>
          <p:cNvPr id="4" name="Rectangle 3"/>
          <p:cNvSpPr/>
          <p:nvPr/>
        </p:nvSpPr>
        <p:spPr>
          <a:xfrm>
            <a:off x="4238625" y="1669333"/>
            <a:ext cx="4157847" cy="1330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t>Treatment</a:t>
            </a:r>
          </a:p>
        </p:txBody>
      </p:sp>
    </p:spTree>
    <p:extLst>
      <p:ext uri="{BB962C8B-B14F-4D97-AF65-F5344CB8AC3E}">
        <p14:creationId xmlns:p14="http://schemas.microsoft.com/office/powerpoint/2010/main" val="21303322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3"/>
          </p:nvPr>
        </p:nvSpPr>
        <p:spPr>
          <a:xfrm>
            <a:off x="298450" y="1158415"/>
            <a:ext cx="3170238" cy="3389314"/>
          </a:xfrm>
        </p:spPr>
        <p:txBody>
          <a:bodyPr/>
          <a:lstStyle/>
          <a:p>
            <a:pPr lvl="1"/>
            <a:r>
              <a:rPr lang="en-US" sz="1400"/>
              <a:t>Generate evidence to improve and optimize care guidelines for the most vulnerable children with diarrhea and pneumonia in limited resource settings</a:t>
            </a:r>
          </a:p>
          <a:p>
            <a:pPr lvl="1"/>
            <a:r>
              <a:rPr lang="en-US" sz="1400"/>
              <a:t>Ensure resources - funding, leadership, strategy - are prioritized for child health globally and in countries with the highest burden of mortality</a:t>
            </a:r>
          </a:p>
          <a:p>
            <a:pPr lvl="1"/>
            <a:r>
              <a:rPr lang="en-US" sz="1400"/>
              <a:t>Integrate pneumonia and diarrhea treatment into health programming of priority countries</a:t>
            </a:r>
          </a:p>
        </p:txBody>
      </p:sp>
      <p:pic>
        <p:nvPicPr>
          <p:cNvPr id="4" name="Picture Placeholder 3"/>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4417" r="14417"/>
          <a:stretch>
            <a:fillRect/>
          </a:stretch>
        </p:blipFill>
        <p:spPr/>
      </p:pic>
      <p:sp>
        <p:nvSpPr>
          <p:cNvPr id="2" name="Title 1"/>
          <p:cNvSpPr>
            <a:spLocks noGrp="1"/>
          </p:cNvSpPr>
          <p:nvPr>
            <p:ph type="title"/>
          </p:nvPr>
        </p:nvSpPr>
        <p:spPr>
          <a:xfrm>
            <a:off x="365125" y="457796"/>
            <a:ext cx="3170238" cy="646646"/>
          </a:xfrm>
        </p:spPr>
        <p:txBody>
          <a:bodyPr/>
          <a:lstStyle/>
          <a:p>
            <a:r>
              <a:rPr lang="da-DK"/>
              <a:t>TREATMENT goals</a:t>
            </a:r>
            <a:endParaRPr lang="en-US"/>
          </a:p>
        </p:txBody>
      </p:sp>
      <p:sp>
        <p:nvSpPr>
          <p:cNvPr id="6" name="Rectangle 5"/>
          <p:cNvSpPr/>
          <p:nvPr/>
        </p:nvSpPr>
        <p:spPr>
          <a:xfrm>
            <a:off x="1" y="1"/>
            <a:ext cx="9143999" cy="79051"/>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b="1" kern="0">
              <a:solidFill>
                <a:srgbClr val="FFFFFF"/>
              </a:solidFill>
            </a:endParaRPr>
          </a:p>
        </p:txBody>
      </p:sp>
      <p:sp>
        <p:nvSpPr>
          <p:cNvPr id="7" name="Rounded Rectangle 5"/>
          <p:cNvSpPr/>
          <p:nvPr/>
        </p:nvSpPr>
        <p:spPr>
          <a:xfrm rot="10800000" flipV="1">
            <a:off x="7860256" y="1"/>
            <a:ext cx="1280160" cy="217467"/>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13716" rtlCol="0" anchor="b"/>
          <a:lstStyle/>
          <a:p>
            <a:pPr algn="ctr" defTabSz="685800"/>
            <a:r>
              <a:rPr lang="en-US" sz="900" b="1" kern="0">
                <a:solidFill>
                  <a:srgbClr val="FFFFFF"/>
                </a:solidFill>
                <a:cs typeface="Arial"/>
              </a:rPr>
              <a:t>Treatment</a:t>
            </a:r>
          </a:p>
        </p:txBody>
      </p:sp>
    </p:spTree>
    <p:extLst>
      <p:ext uri="{BB962C8B-B14F-4D97-AF65-F5344CB8AC3E}">
        <p14:creationId xmlns:p14="http://schemas.microsoft.com/office/powerpoint/2010/main" val="345723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Rectangle 116"/>
          <p:cNvSpPr/>
          <p:nvPr/>
        </p:nvSpPr>
        <p:spPr>
          <a:xfrm>
            <a:off x="3892004" y="848018"/>
            <a:ext cx="4627721" cy="366500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endParaRPr>
          </a:p>
        </p:txBody>
      </p:sp>
      <p:sp>
        <p:nvSpPr>
          <p:cNvPr id="5" name="Title 4"/>
          <p:cNvSpPr>
            <a:spLocks noGrp="1"/>
          </p:cNvSpPr>
          <p:nvPr>
            <p:ph type="title"/>
          </p:nvPr>
        </p:nvSpPr>
        <p:spPr>
          <a:xfrm>
            <a:off x="291567" y="333798"/>
            <a:ext cx="8329613" cy="262036"/>
          </a:xfrm>
        </p:spPr>
        <p:txBody>
          <a:bodyPr/>
          <a:lstStyle/>
          <a:p>
            <a:r>
              <a:rPr lang="en-US"/>
              <a:t>EDD Strategy Overview</a:t>
            </a:r>
          </a:p>
        </p:txBody>
      </p:sp>
      <p:sp>
        <p:nvSpPr>
          <p:cNvPr id="24" name="TextBox 23"/>
          <p:cNvSpPr txBox="1"/>
          <p:nvPr/>
        </p:nvSpPr>
        <p:spPr>
          <a:xfrm>
            <a:off x="669260" y="848016"/>
            <a:ext cx="2795877" cy="3665009"/>
          </a:xfrm>
          <a:prstGeom prst="rect">
            <a:avLst/>
          </a:prstGeom>
          <a:solidFill>
            <a:schemeClr val="bg2">
              <a:lumMod val="20000"/>
              <a:lumOff val="80000"/>
            </a:schemeClr>
          </a:solidFill>
          <a:ln>
            <a:noFill/>
          </a:ln>
        </p:spPr>
        <p:txBody>
          <a:bodyPr wrap="squar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800" b="1" i="0" u="none" strike="noStrike" kern="0" cap="all" spc="0" normalizeH="0" baseline="0" noProof="0">
              <a:ln>
                <a:noFill/>
              </a:ln>
              <a:solidFill>
                <a:srgbClr val="FFFFFF"/>
              </a:solidFill>
              <a:effectLst/>
              <a:uLnTx/>
              <a:uFillTx/>
              <a:cs typeface="Arial" pitchFamily="34" charset="0"/>
            </a:endParaRPr>
          </a:p>
        </p:txBody>
      </p:sp>
      <p:sp>
        <p:nvSpPr>
          <p:cNvPr id="39" name="TextBox 38"/>
          <p:cNvSpPr txBox="1"/>
          <p:nvPr/>
        </p:nvSpPr>
        <p:spPr>
          <a:xfrm>
            <a:off x="680224" y="764040"/>
            <a:ext cx="2824555" cy="187325"/>
          </a:xfrm>
          <a:prstGeom prst="round2DiagRect">
            <a:avLst/>
          </a:prstGeom>
          <a:solidFill>
            <a:schemeClr val="bg2"/>
          </a:solidFill>
          <a:ln>
            <a:noFill/>
          </a:ln>
        </p:spPr>
        <p:txBody>
          <a:bodyPr wrap="squar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1" i="0" u="none" strike="noStrike" kern="0" cap="all" spc="0" normalizeH="0" baseline="0" noProof="0">
                <a:ln>
                  <a:noFill/>
                </a:ln>
                <a:solidFill>
                  <a:srgbClr val="FFFFFF"/>
                </a:solidFill>
                <a:effectLst/>
                <a:uLnTx/>
                <a:uFillTx/>
                <a:latin typeface="Arial" panose="020B0604020202020204" pitchFamily="34" charset="0"/>
                <a:cs typeface="Arial" panose="020B0604020202020204" pitchFamily="34" charset="0"/>
              </a:rPr>
              <a:t>Impact</a:t>
            </a:r>
            <a:endParaRPr kumimoji="0" lang="en-US" sz="1100" b="1" i="0" u="none" strike="noStrike" kern="0" cap="all" spc="0" normalizeH="0" baseline="0" noProof="0">
              <a:ln>
                <a:noFill/>
              </a:ln>
              <a:solidFill>
                <a:srgbClr val="FFFFFF"/>
              </a:solidFill>
              <a:effectLst/>
              <a:uLnTx/>
              <a:uFillTx/>
              <a:cs typeface="Arial" pitchFamily="34" charset="0"/>
            </a:endParaRPr>
          </a:p>
        </p:txBody>
      </p:sp>
      <p:cxnSp>
        <p:nvCxnSpPr>
          <p:cNvPr id="40" name="Straight Connector 39"/>
          <p:cNvCxnSpPr/>
          <p:nvPr/>
        </p:nvCxnSpPr>
        <p:spPr>
          <a:xfrm>
            <a:off x="5804560" y="1491015"/>
            <a:ext cx="0" cy="189333"/>
          </a:xfrm>
          <a:prstGeom prst="line">
            <a:avLst/>
          </a:prstGeom>
          <a:ln w="6350">
            <a:no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804560" y="2045062"/>
            <a:ext cx="0" cy="702430"/>
          </a:xfrm>
          <a:prstGeom prst="line">
            <a:avLst/>
          </a:prstGeom>
          <a:ln w="6350">
            <a:no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flipV="1">
            <a:off x="5762569" y="2961577"/>
            <a:ext cx="41992" cy="121986"/>
          </a:xfrm>
          <a:prstGeom prst="line">
            <a:avLst/>
          </a:prstGeom>
          <a:ln w="6350">
            <a:noFill/>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6097543" y="764040"/>
            <a:ext cx="2422182" cy="174894"/>
          </a:xfrm>
          <a:prstGeom prst="round2DiagRect">
            <a:avLst/>
          </a:prstGeom>
          <a:solidFill>
            <a:schemeClr val="accent4"/>
          </a:solidFill>
          <a:ln>
            <a:noFill/>
          </a:ln>
        </p:spPr>
        <p:txBody>
          <a:bodyPr wrap="squar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1" i="0" u="none" strike="noStrike" kern="0" cap="all" spc="0" normalizeH="0" baseline="0" noProof="0">
                <a:ln>
                  <a:noFill/>
                </a:ln>
                <a:solidFill>
                  <a:srgbClr val="FFFFFF"/>
                </a:solidFill>
                <a:effectLst/>
                <a:uLnTx/>
                <a:uFillTx/>
                <a:latin typeface="Arial" panose="020B0604020202020204" pitchFamily="34" charset="0"/>
                <a:cs typeface="Arial" panose="020B0604020202020204" pitchFamily="34" charset="0"/>
              </a:rPr>
              <a:t>SOLUTIONS</a:t>
            </a:r>
            <a:endParaRPr kumimoji="0" lang="en-US" sz="1100" b="1" i="0" u="none" strike="noStrike" kern="0" cap="all" spc="0" normalizeH="0" baseline="0" noProof="0">
              <a:ln>
                <a:noFill/>
              </a:ln>
              <a:solidFill>
                <a:srgbClr val="FFFFFF"/>
              </a:solidFill>
              <a:effectLst/>
              <a:uLnTx/>
              <a:uFillTx/>
              <a:cs typeface="Arial" pitchFamily="34" charset="0"/>
            </a:endParaRPr>
          </a:p>
        </p:txBody>
      </p:sp>
      <p:sp>
        <p:nvSpPr>
          <p:cNvPr id="129" name="TextBox 128"/>
          <p:cNvSpPr txBox="1"/>
          <p:nvPr/>
        </p:nvSpPr>
        <p:spPr>
          <a:xfrm>
            <a:off x="3891528" y="765420"/>
            <a:ext cx="2273772" cy="178513"/>
          </a:xfrm>
          <a:prstGeom prst="round2DiagRect">
            <a:avLst/>
          </a:prstGeom>
          <a:solidFill>
            <a:schemeClr val="accent4"/>
          </a:solidFill>
          <a:ln>
            <a:noFill/>
          </a:ln>
        </p:spPr>
        <p:txBody>
          <a:bodyPr wrap="squar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1" i="0" u="none" strike="noStrike" kern="0" cap="all" spc="0" normalizeH="0" baseline="0" noProof="0">
                <a:ln>
                  <a:noFill/>
                </a:ln>
                <a:solidFill>
                  <a:srgbClr val="FFFFFF"/>
                </a:solidFill>
                <a:effectLst/>
                <a:uLnTx/>
                <a:uFillTx/>
                <a:latin typeface="Arial" panose="020B0604020202020204" pitchFamily="34" charset="0"/>
                <a:cs typeface="Arial" panose="020B0604020202020204" pitchFamily="34" charset="0"/>
              </a:rPr>
              <a:t>Levers</a:t>
            </a:r>
            <a:endParaRPr kumimoji="0" lang="en-US" sz="1100" b="1" i="0" u="none" strike="noStrike" kern="0" cap="all" spc="0" normalizeH="0" baseline="0" noProof="0">
              <a:ln>
                <a:noFill/>
              </a:ln>
              <a:solidFill>
                <a:srgbClr val="FFFFFF"/>
              </a:solidFill>
              <a:effectLst/>
              <a:uLnTx/>
              <a:uFillTx/>
              <a:cs typeface="Arial" pitchFamily="34" charset="0"/>
            </a:endParaRPr>
          </a:p>
        </p:txBody>
      </p:sp>
      <p:sp>
        <p:nvSpPr>
          <p:cNvPr id="131" name="Pentagon 130"/>
          <p:cNvSpPr/>
          <p:nvPr/>
        </p:nvSpPr>
        <p:spPr>
          <a:xfrm flipH="1">
            <a:off x="3922602" y="989601"/>
            <a:ext cx="2174940" cy="640080"/>
          </a:xfrm>
          <a:prstGeom prst="homePlate">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1. PREVENT diarrheal pathogen infections</a:t>
            </a:r>
            <a:endParaRPr kumimoji="0" lang="en-US" sz="1100" b="0" i="0" u="none" strike="noStrike" kern="0" cap="none" spc="0" normalizeH="0" baseline="0" noProof="0">
              <a:ln>
                <a:noFill/>
              </a:ln>
              <a:solidFill>
                <a:srgbClr val="000000"/>
              </a:solidFill>
              <a:effectLst/>
              <a:uLnTx/>
              <a:uFillTx/>
            </a:endParaRPr>
          </a:p>
        </p:txBody>
      </p:sp>
      <p:sp>
        <p:nvSpPr>
          <p:cNvPr id="165" name="Pentagon 164"/>
          <p:cNvSpPr/>
          <p:nvPr/>
        </p:nvSpPr>
        <p:spPr>
          <a:xfrm flipH="1">
            <a:off x="3933438" y="3832232"/>
            <a:ext cx="4446741" cy="548640"/>
          </a:xfrm>
          <a:prstGeom prst="homePlate">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572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5. ENABLE evidence for intervention development, political commitment &amp; accountability for results</a:t>
            </a:r>
            <a:endParaRPr kumimoji="0" lang="en-US" sz="1100" b="0" i="0" u="none" strike="noStrike" kern="0" cap="none" spc="0" normalizeH="0" baseline="0" noProof="0">
              <a:ln>
                <a:noFill/>
              </a:ln>
              <a:solidFill>
                <a:srgbClr val="000000"/>
              </a:solidFill>
              <a:effectLst/>
              <a:uLnTx/>
              <a:uFillTx/>
            </a:endParaRPr>
          </a:p>
        </p:txBody>
      </p:sp>
      <p:cxnSp>
        <p:nvCxnSpPr>
          <p:cNvPr id="170" name="Straight Connector 169"/>
          <p:cNvCxnSpPr/>
          <p:nvPr/>
        </p:nvCxnSpPr>
        <p:spPr>
          <a:xfrm flipV="1">
            <a:off x="4518913" y="3786386"/>
            <a:ext cx="0" cy="15923"/>
          </a:xfrm>
          <a:prstGeom prst="line">
            <a:avLst/>
          </a:prstGeom>
          <a:ln w="6350">
            <a:no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4547940" y="4024630"/>
            <a:ext cx="14860" cy="37797"/>
          </a:xfrm>
          <a:prstGeom prst="line">
            <a:avLst/>
          </a:prstGeom>
          <a:ln w="6350">
            <a:no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4518914" y="4240204"/>
            <a:ext cx="43886" cy="35562"/>
          </a:xfrm>
          <a:prstGeom prst="line">
            <a:avLst/>
          </a:prstGeom>
          <a:ln w="6350">
            <a:noFill/>
          </a:ln>
        </p:spPr>
        <p:style>
          <a:lnRef idx="1">
            <a:schemeClr val="accent1"/>
          </a:lnRef>
          <a:fillRef idx="0">
            <a:schemeClr val="accent1"/>
          </a:fillRef>
          <a:effectRef idx="0">
            <a:schemeClr val="accent1"/>
          </a:effectRef>
          <a:fontRef idx="minor">
            <a:schemeClr val="tx1"/>
          </a:fontRef>
        </p:style>
      </p:cxnSp>
      <p:sp>
        <p:nvSpPr>
          <p:cNvPr id="75" name="Pentagon 74"/>
          <p:cNvSpPr/>
          <p:nvPr/>
        </p:nvSpPr>
        <p:spPr>
          <a:xfrm flipH="1">
            <a:off x="3905975" y="1689322"/>
            <a:ext cx="2200080" cy="640469"/>
          </a:xfrm>
          <a:prstGeom prst="homePlate">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2. TREAT diarrhea in the most </a:t>
            </a:r>
            <a:r>
              <a:rPr kumimoji="0" lang="en-US" sz="1100" b="0" i="0" u="none" strike="noStrike" kern="0" cap="none" spc="0" normalizeH="0" baseline="0" noProof="0">
                <a:ln>
                  <a:noFill/>
                </a:ln>
                <a:solidFill>
                  <a:schemeClr val="accent6"/>
                </a:solidFill>
                <a:effectLst/>
                <a:uLnTx/>
                <a:uFillTx/>
                <a:latin typeface="Arial" panose="020B0604020202020204" pitchFamily="34" charset="0"/>
                <a:cs typeface="Arial" panose="020B0604020202020204" pitchFamily="34" charset="0"/>
              </a:rPr>
              <a:t>vulnerable children </a:t>
            </a:r>
            <a:endParaRPr kumimoji="0" lang="en-US" sz="1100" b="0" i="0" u="none" strike="sngStrike" kern="0" cap="none" spc="0" normalizeH="0" baseline="0" noProof="0">
              <a:ln>
                <a:noFill/>
              </a:ln>
              <a:solidFill>
                <a:srgbClr val="000000"/>
              </a:solidFill>
              <a:effectLst/>
              <a:uLnTx/>
              <a:uFillTx/>
            </a:endParaRPr>
          </a:p>
        </p:txBody>
      </p:sp>
      <p:sp>
        <p:nvSpPr>
          <p:cNvPr id="76" name="Pentagon 75"/>
          <p:cNvSpPr/>
          <p:nvPr/>
        </p:nvSpPr>
        <p:spPr>
          <a:xfrm flipH="1">
            <a:off x="3901114" y="3037068"/>
            <a:ext cx="2203885" cy="720144"/>
          </a:xfrm>
          <a:prstGeom prst="homePlate">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4. PREVENT and REVERSE stunting</a:t>
            </a:r>
            <a:endParaRPr kumimoji="0" lang="en-US" sz="1100" b="0" i="0" u="none" strike="noStrike" kern="0" cap="none" spc="0" normalizeH="0" baseline="0" noProof="0">
              <a:ln>
                <a:noFill/>
              </a:ln>
              <a:solidFill>
                <a:srgbClr val="000000"/>
              </a:solidFill>
              <a:effectLst/>
              <a:uLnTx/>
              <a:uFillTx/>
            </a:endParaRPr>
          </a:p>
        </p:txBody>
      </p:sp>
      <p:sp>
        <p:nvSpPr>
          <p:cNvPr id="114" name="Pentagon 113"/>
          <p:cNvSpPr/>
          <p:nvPr/>
        </p:nvSpPr>
        <p:spPr>
          <a:xfrm flipH="1">
            <a:off x="3888145" y="2407413"/>
            <a:ext cx="2227039" cy="559086"/>
          </a:xfrm>
          <a:prstGeom prst="homePlate">
            <a:avLst/>
          </a:prstGeom>
          <a:solidFill>
            <a:schemeClr val="accent1">
              <a:lumMod val="20000"/>
              <a:lumOff val="80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3. PREVENT enteric fever</a:t>
            </a:r>
            <a:endParaRPr kumimoji="0" lang="en-US" sz="1100" b="0" i="0" u="none" strike="sngStrike" kern="0" cap="none" spc="0" normalizeH="0" baseline="0" noProof="0">
              <a:ln>
                <a:noFill/>
              </a:ln>
              <a:solidFill>
                <a:srgbClr val="000000"/>
              </a:solidFill>
              <a:effectLst/>
              <a:uLnTx/>
              <a:uFillTx/>
            </a:endParaRPr>
          </a:p>
        </p:txBody>
      </p:sp>
      <p:sp>
        <p:nvSpPr>
          <p:cNvPr id="153" name="Rounded Rectangle 152"/>
          <p:cNvSpPr/>
          <p:nvPr/>
        </p:nvSpPr>
        <p:spPr>
          <a:xfrm>
            <a:off x="3948442" y="2992105"/>
            <a:ext cx="69127" cy="54076"/>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83" name="Snip Single Corner Rectangle 82"/>
          <p:cNvSpPr/>
          <p:nvPr/>
        </p:nvSpPr>
        <p:spPr>
          <a:xfrm>
            <a:off x="6178364" y="989601"/>
            <a:ext cx="2218109" cy="631561"/>
          </a:xfrm>
          <a:prstGeom prst="snip1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Vaccines for diarrheal pathogens</a:t>
            </a:r>
            <a:endParaRPr kumimoji="0" lang="en-US" sz="1100" b="0" i="0" u="none" strike="noStrike" kern="0" cap="none" spc="0" normalizeH="0" baseline="-25000" noProof="0">
              <a:ln>
                <a:noFill/>
              </a:ln>
              <a:solidFill>
                <a:srgbClr val="000000"/>
              </a:solidFill>
              <a:effectLst/>
              <a:uLnTx/>
              <a:uFillTx/>
            </a:endParaRPr>
          </a:p>
        </p:txBody>
      </p:sp>
      <p:sp>
        <p:nvSpPr>
          <p:cNvPr id="84" name="Snip Single Corner Rectangle 83"/>
          <p:cNvSpPr/>
          <p:nvPr/>
        </p:nvSpPr>
        <p:spPr>
          <a:xfrm>
            <a:off x="6178364" y="1691343"/>
            <a:ext cx="2218109" cy="638447"/>
          </a:xfrm>
          <a:prstGeom prst="snip1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Ideal care package to treat children with diarrhea</a:t>
            </a:r>
            <a:endParaRPr kumimoji="0" lang="en-US" sz="1100" b="0" i="0" u="none" strike="noStrike" kern="0" cap="none" spc="0" normalizeH="0" baseline="-25000" noProof="0">
              <a:ln>
                <a:noFill/>
              </a:ln>
              <a:solidFill>
                <a:srgbClr val="000000"/>
              </a:solidFill>
              <a:effectLst/>
              <a:uLnTx/>
              <a:uFillTx/>
            </a:endParaRPr>
          </a:p>
        </p:txBody>
      </p:sp>
      <p:sp>
        <p:nvSpPr>
          <p:cNvPr id="85" name="Snip Single Corner Rectangle 84"/>
          <p:cNvSpPr/>
          <p:nvPr/>
        </p:nvSpPr>
        <p:spPr>
          <a:xfrm>
            <a:off x="6178364" y="3036156"/>
            <a:ext cx="2218109" cy="721056"/>
          </a:xfrm>
          <a:prstGeom prst="snip1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Ideal intervention </a:t>
            </a:r>
            <a:endParaRPr kumimoji="0" lang="en-US" sz="1100" b="0" i="0" u="none" strike="noStrike" kern="0" cap="none" spc="0" normalizeH="0" baseline="0" noProof="0">
              <a:ln>
                <a:noFill/>
              </a:ln>
              <a:solidFill>
                <a:srgbClr val="000000"/>
              </a:solidFill>
              <a:effectLst/>
              <a:uLnTx/>
              <a:uFillTx/>
            </a:endParaRP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package for children stunted or at risk</a:t>
            </a:r>
            <a:endParaRPr kumimoji="0" lang="en-US" sz="1100" b="0" i="0" u="none" strike="noStrike" kern="0" cap="none" spc="0" normalizeH="0" baseline="-25000" noProof="0">
              <a:ln>
                <a:noFill/>
              </a:ln>
              <a:solidFill>
                <a:srgbClr val="000000"/>
              </a:solidFill>
              <a:effectLst/>
              <a:uLnTx/>
              <a:uFillTx/>
            </a:endParaRPr>
          </a:p>
        </p:txBody>
      </p:sp>
      <p:sp>
        <p:nvSpPr>
          <p:cNvPr id="86" name="Snip Single Corner Rectangle 85"/>
          <p:cNvSpPr/>
          <p:nvPr/>
        </p:nvSpPr>
        <p:spPr>
          <a:xfrm>
            <a:off x="6178364" y="2406685"/>
            <a:ext cx="2218109" cy="561245"/>
          </a:xfrm>
          <a:prstGeom prst="snip1Rect">
            <a:avLst/>
          </a:prstGeom>
          <a:solidFill>
            <a:schemeClr val="accent1">
              <a:lumMod val="20000"/>
              <a:lumOff val="80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Vaccines for enteric fever pathogens</a:t>
            </a:r>
            <a:endParaRPr kumimoji="0" lang="en-US" sz="1100" b="0" i="0" u="none" strike="noStrike" kern="0" cap="none" spc="0" normalizeH="0" baseline="-25000" noProof="0">
              <a:ln>
                <a:noFill/>
              </a:ln>
              <a:solidFill>
                <a:srgbClr val="000000"/>
              </a:solidFill>
              <a:effectLst/>
              <a:uLnTx/>
              <a:uFillTx/>
            </a:endParaRPr>
          </a:p>
        </p:txBody>
      </p:sp>
      <p:sp>
        <p:nvSpPr>
          <p:cNvPr id="2" name="Rounded Rectangle 1"/>
          <p:cNvSpPr/>
          <p:nvPr/>
        </p:nvSpPr>
        <p:spPr>
          <a:xfrm>
            <a:off x="677842" y="1002290"/>
            <a:ext cx="2791514" cy="1342366"/>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1800"/>
              </a:spcBef>
              <a:spcAft>
                <a:spcPts val="0"/>
              </a:spcAft>
              <a:buClrTx/>
              <a:buSzTx/>
              <a:buFontTx/>
              <a:buNone/>
              <a:tabLst/>
              <a:defRPr/>
            </a:pPr>
            <a:r>
              <a:rPr kumimoji="0" lang="en-US" sz="1100" b="1" i="0" u="none" strike="noStrike" kern="0" cap="none" spc="0" normalizeH="0" baseline="0" noProof="0">
                <a:ln>
                  <a:noFill/>
                </a:ln>
                <a:solidFill>
                  <a:schemeClr val="accent6"/>
                </a:solidFill>
                <a:effectLst/>
                <a:uLnTx/>
                <a:uFillTx/>
                <a:latin typeface="Arial" panose="020B0604020202020204" pitchFamily="34" charset="0"/>
                <a:cs typeface="Arial" panose="020B0604020202020204" pitchFamily="34" charset="0"/>
              </a:rPr>
              <a:t>End diarrheal disease deaths in children under age 5</a:t>
            </a:r>
            <a:endParaRPr kumimoji="0" lang="en-US" sz="1100" b="1" i="0" u="none" strike="noStrike" kern="0" cap="none" spc="0" normalizeH="0" baseline="0" noProof="0">
              <a:ln>
                <a:noFill/>
              </a:ln>
              <a:solidFill>
                <a:schemeClr val="accent6"/>
              </a:solidFill>
              <a:effectLst/>
              <a:uLnTx/>
              <a:uFillTx/>
            </a:endParaRPr>
          </a:p>
        </p:txBody>
      </p:sp>
      <p:sp>
        <p:nvSpPr>
          <p:cNvPr id="78" name="Rounded Rectangle 77"/>
          <p:cNvSpPr/>
          <p:nvPr/>
        </p:nvSpPr>
        <p:spPr>
          <a:xfrm>
            <a:off x="669260" y="2391241"/>
            <a:ext cx="2804137" cy="597221"/>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1800"/>
              </a:spcBef>
              <a:spcAft>
                <a:spcPts val="0"/>
              </a:spcAft>
              <a:buClrTx/>
              <a:buSzTx/>
              <a:buFontTx/>
              <a:buNone/>
              <a:tabLst/>
              <a:defRPr/>
            </a:pPr>
            <a:r>
              <a:rPr kumimoji="0" lang="en-US" sz="1100" b="1" i="0" u="none" strike="noStrike" kern="0" cap="none" spc="0" normalizeH="0" baseline="0" noProof="0">
                <a:ln>
                  <a:noFill/>
                </a:ln>
                <a:solidFill>
                  <a:schemeClr val="accent6"/>
                </a:solidFill>
                <a:effectLst/>
                <a:uLnTx/>
                <a:uFillTx/>
                <a:latin typeface="Arial" panose="020B0604020202020204" pitchFamily="34" charset="0"/>
                <a:cs typeface="Arial" panose="020B0604020202020204" pitchFamily="34" charset="0"/>
              </a:rPr>
              <a:t>Eliminate typhoid as a public health problem globally</a:t>
            </a:r>
            <a:endParaRPr kumimoji="0" lang="en-US" sz="1100" b="1" i="0" u="none" strike="noStrike" kern="0" cap="none" spc="0" normalizeH="0" baseline="0" noProof="0">
              <a:ln>
                <a:noFill/>
              </a:ln>
              <a:solidFill>
                <a:schemeClr val="accent6"/>
              </a:solidFill>
              <a:effectLst/>
              <a:uLnTx/>
              <a:uFillTx/>
            </a:endParaRPr>
          </a:p>
        </p:txBody>
      </p:sp>
      <p:sp>
        <p:nvSpPr>
          <p:cNvPr id="80" name="Rounded Rectangle 79"/>
          <p:cNvSpPr/>
          <p:nvPr/>
        </p:nvSpPr>
        <p:spPr>
          <a:xfrm>
            <a:off x="669261" y="3036129"/>
            <a:ext cx="2820263" cy="658419"/>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1800"/>
              </a:spcBef>
              <a:spcAft>
                <a:spcPts val="0"/>
              </a:spcAft>
              <a:buClrTx/>
              <a:buSzTx/>
              <a:buFontTx/>
              <a:buNone/>
              <a:tabLst/>
              <a:defRPr/>
            </a:pPr>
            <a:r>
              <a:rPr kumimoji="0" lang="en-US" sz="1100" b="1" i="0" u="none" strike="noStrike" kern="0" cap="none" spc="0" normalizeH="0" baseline="0" noProof="0">
                <a:ln>
                  <a:noFill/>
                </a:ln>
                <a:solidFill>
                  <a:schemeClr val="accent6"/>
                </a:solidFill>
                <a:effectLst/>
                <a:uLnTx/>
                <a:uFillTx/>
                <a:latin typeface="Arial" pitchFamily="34" charset="0"/>
                <a:cs typeface="Arial" pitchFamily="34" charset="0"/>
              </a:rPr>
              <a:t>Prevent and reverse stunting mediated by EED in children</a:t>
            </a:r>
          </a:p>
        </p:txBody>
      </p:sp>
      <p:sp>
        <p:nvSpPr>
          <p:cNvPr id="51" name="Slide Number Placeholder 2"/>
          <p:cNvSpPr>
            <a:spLocks/>
          </p:cNvSpPr>
          <p:nvPr/>
        </p:nvSpPr>
        <p:spPr>
          <a:xfrm>
            <a:off x="8519725" y="4909217"/>
            <a:ext cx="365760" cy="155598"/>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3F7C509-FEEF-45D3-B896-7C07814C0C13}" type="slidenum">
              <a:rPr kumimoji="0" lang="en-US" sz="600" b="0" i="0" u="none" strike="noStrike" kern="0" cap="none" spc="0" normalizeH="0" baseline="0" noProof="0" smtClean="0">
                <a:ln>
                  <a:noFill/>
                </a:ln>
                <a:solidFill>
                  <a:schemeClr val="accent6"/>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600" b="0" i="0" u="none" strike="noStrike" kern="0" cap="none" spc="0" normalizeH="0" baseline="0" noProof="0">
              <a:ln>
                <a:noFill/>
              </a:ln>
              <a:solidFill>
                <a:schemeClr val="accent6"/>
              </a:solidFill>
              <a:effectLst/>
              <a:uLnTx/>
              <a:uFillTx/>
            </a:endParaRPr>
          </a:p>
        </p:txBody>
      </p:sp>
      <p:sp>
        <p:nvSpPr>
          <p:cNvPr id="53" name="Footer Placeholder 2"/>
          <p:cNvSpPr txBox="1">
            <a:spLocks/>
          </p:cNvSpPr>
          <p:nvPr/>
        </p:nvSpPr>
        <p:spPr>
          <a:xfrm>
            <a:off x="5583268" y="4909217"/>
            <a:ext cx="2895600" cy="155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mn-lt"/>
                <a:ea typeface="+mn-ea"/>
                <a:cs typeface="+mn-cs"/>
              </a:rPr>
              <a:t>© Bill &amp; Melinda Gates Foundation      |</a:t>
            </a:r>
          </a:p>
        </p:txBody>
      </p:sp>
      <p:sp>
        <p:nvSpPr>
          <p:cNvPr id="4" name="Rectangle 3"/>
          <p:cNvSpPr/>
          <p:nvPr/>
        </p:nvSpPr>
        <p:spPr>
          <a:xfrm>
            <a:off x="4126940" y="2416100"/>
            <a:ext cx="4157847" cy="1330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Enteric fever (typhoid)</a:t>
            </a:r>
          </a:p>
        </p:txBody>
      </p:sp>
    </p:spTree>
    <p:extLst>
      <p:ext uri="{BB962C8B-B14F-4D97-AF65-F5344CB8AC3E}">
        <p14:creationId xmlns:p14="http://schemas.microsoft.com/office/powerpoint/2010/main" val="426526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65125" y="992728"/>
            <a:ext cx="4923460" cy="3862136"/>
          </a:xfrm>
        </p:spPr>
        <p:txBody>
          <a:bodyPr/>
          <a:lstStyle/>
          <a:p>
            <a:pPr lvl="1" indent="0">
              <a:buNone/>
            </a:pPr>
            <a:r>
              <a:rPr lang="en-US" sz="1500" b="1" dirty="0"/>
              <a:t>Quintessential disease of the poor, with the potential to get worse </a:t>
            </a:r>
          </a:p>
          <a:p>
            <a:pPr marL="600067" lvl="2" indent="-257175"/>
            <a:r>
              <a:rPr lang="en-US" sz="1500" dirty="0"/>
              <a:t>Antibiotic resistance is increasing, limiting treatment options </a:t>
            </a:r>
          </a:p>
          <a:p>
            <a:pPr marL="600067" lvl="2" indent="-257175"/>
            <a:r>
              <a:rPr lang="en-US" sz="1500" dirty="0"/>
              <a:t>Water scarcity and rapid urbanization could limit the historical benefits seen with improvements in water and sanitation</a:t>
            </a:r>
            <a:endParaRPr lang="en-US" sz="1500" b="1" dirty="0"/>
          </a:p>
          <a:p>
            <a:pPr lvl="1" indent="0">
              <a:buNone/>
            </a:pPr>
            <a:r>
              <a:rPr lang="en-US" sz="1500" b="1" dirty="0"/>
              <a:t>Aggressive control is achievable and desirable </a:t>
            </a:r>
          </a:p>
          <a:p>
            <a:pPr marL="557204" lvl="2" indent="-214313"/>
            <a:r>
              <a:rPr lang="en-US" sz="1500" dirty="0"/>
              <a:t>Biologically feasible – no zoonotic reservoir </a:t>
            </a:r>
          </a:p>
          <a:p>
            <a:pPr marL="557204" lvl="2" indent="-214313"/>
            <a:r>
              <a:rPr lang="en-US" sz="1500" dirty="0"/>
              <a:t>Existing control tools exist </a:t>
            </a:r>
          </a:p>
          <a:p>
            <a:pPr marL="557204" lvl="2" indent="-214313"/>
            <a:r>
              <a:rPr lang="en-US" sz="1500" dirty="0"/>
              <a:t>Promising typhoid conjugate vaccines (TCVs) are on the near horizon</a:t>
            </a:r>
          </a:p>
          <a:p>
            <a:pPr marL="557204" lvl="2" indent="-214313"/>
            <a:r>
              <a:rPr lang="en-US" sz="1500" dirty="0"/>
              <a:t>Many geographies have already eliminated typhoid as a public health concern </a:t>
            </a:r>
          </a:p>
        </p:txBody>
      </p:sp>
      <p:sp>
        <p:nvSpPr>
          <p:cNvPr id="5" name="Title 4"/>
          <p:cNvSpPr>
            <a:spLocks noGrp="1"/>
          </p:cNvSpPr>
          <p:nvPr>
            <p:ph type="title"/>
          </p:nvPr>
        </p:nvSpPr>
        <p:spPr>
          <a:xfrm>
            <a:off x="365125" y="290513"/>
            <a:ext cx="8329613" cy="652219"/>
          </a:xfrm>
        </p:spPr>
        <p:txBody>
          <a:bodyPr/>
          <a:lstStyle/>
          <a:p>
            <a:r>
              <a:rPr lang="en-US"/>
              <a:t>Over last 18 months, we have Expanded our ambition in typhoid </a:t>
            </a:r>
            <a:endParaRPr lang="en-US">
              <a:solidFill>
                <a:srgbClr val="C00000"/>
              </a:solidFill>
            </a:endParaRPr>
          </a:p>
        </p:txBody>
      </p:sp>
      <p:pic>
        <p:nvPicPr>
          <p:cNvPr id="7" name="Picture 3" descr="fasttree_countries.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29250" y="992728"/>
            <a:ext cx="3482645" cy="2537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 y="1"/>
            <a:ext cx="9143999" cy="79051"/>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b="1" kern="0">
              <a:solidFill>
                <a:srgbClr val="FFFFFF"/>
              </a:solidFill>
            </a:endParaRPr>
          </a:p>
        </p:txBody>
      </p:sp>
      <p:sp>
        <p:nvSpPr>
          <p:cNvPr id="9" name="Rounded Rectangle 5"/>
          <p:cNvSpPr/>
          <p:nvPr/>
        </p:nvSpPr>
        <p:spPr>
          <a:xfrm rot="10800000" flipV="1">
            <a:off x="7860256" y="1"/>
            <a:ext cx="1280160" cy="217467"/>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13716" rtlCol="0" anchor="b"/>
          <a:lstStyle/>
          <a:p>
            <a:pPr algn="ctr" defTabSz="685800"/>
            <a:r>
              <a:rPr lang="en-US" sz="900" b="1" kern="0">
                <a:solidFill>
                  <a:srgbClr val="FFFFFF"/>
                </a:solidFill>
                <a:cs typeface="Arial"/>
              </a:rPr>
              <a:t>Typhoid</a:t>
            </a:r>
          </a:p>
        </p:txBody>
      </p:sp>
      <p:sp>
        <p:nvSpPr>
          <p:cNvPr id="10" name="Slide Number Placeholder 2"/>
          <p:cNvSpPr>
            <a:spLocks/>
          </p:cNvSpPr>
          <p:nvPr/>
        </p:nvSpPr>
        <p:spPr>
          <a:xfrm>
            <a:off x="8519725" y="4872273"/>
            <a:ext cx="365760" cy="155598"/>
          </a:xfrm>
          <a:prstGeom prst="rect">
            <a:avLst/>
          </a:prstGeom>
        </p:spPr>
        <p:txBody>
          <a:bodyPr/>
          <a:lstStyle/>
          <a:p>
            <a:fld id="{D3F7C509-FEEF-45D3-B896-7C07814C0C13}" type="slidenum">
              <a:rPr lang="en-US" sz="600" smtClean="0">
                <a:solidFill>
                  <a:schemeClr val="accent6"/>
                </a:solidFill>
              </a:rPr>
              <a:pPr/>
              <a:t>17</a:t>
            </a:fld>
            <a:endParaRPr lang="en-US" sz="600">
              <a:solidFill>
                <a:schemeClr val="accent6"/>
              </a:solidFill>
            </a:endParaRPr>
          </a:p>
        </p:txBody>
      </p:sp>
      <p:sp>
        <p:nvSpPr>
          <p:cNvPr id="11" name="Footer Placeholder 2"/>
          <p:cNvSpPr txBox="1">
            <a:spLocks/>
          </p:cNvSpPr>
          <p:nvPr/>
        </p:nvSpPr>
        <p:spPr>
          <a:xfrm>
            <a:off x="5623564" y="4872273"/>
            <a:ext cx="2895600" cy="155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600">
                <a:solidFill>
                  <a:srgbClr val="000000"/>
                </a:solidFill>
              </a:rPr>
              <a:t>© Bill &amp; Melinda Gates Foundation      |</a:t>
            </a:r>
          </a:p>
        </p:txBody>
      </p:sp>
      <p:sp>
        <p:nvSpPr>
          <p:cNvPr id="12" name="TextBox 11"/>
          <p:cNvSpPr txBox="1"/>
          <p:nvPr/>
        </p:nvSpPr>
        <p:spPr>
          <a:xfrm>
            <a:off x="5693790" y="3746321"/>
            <a:ext cx="2911730" cy="459919"/>
          </a:xfrm>
          <a:prstGeom prst="rect">
            <a:avLst/>
          </a:prstGeom>
          <a:noFill/>
        </p:spPr>
        <p:txBody>
          <a:bodyPr wrap="square" lIns="0" tIns="0" rIns="0" bIns="0" rtlCol="0">
            <a:noAutofit/>
          </a:bodyPr>
          <a:lstStyle/>
          <a:p>
            <a:r>
              <a:rPr lang="en-US" sz="1100" i="1" dirty="0" err="1">
                <a:latin typeface="Arial" panose="020B0604020202020204" pitchFamily="34" charset="0"/>
                <a:cs typeface="Arial" panose="020B0604020202020204" pitchFamily="34" charset="0"/>
              </a:rPr>
              <a:t>S.Typhi</a:t>
            </a:r>
            <a:r>
              <a:rPr lang="en-US" sz="1100" i="1"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haplotype multi-drug resistant H58 has emerged over last 20 years to dominate globally </a:t>
            </a:r>
            <a:endParaRPr lang="en-US" sz="1100" dirty="0">
              <a:solidFill>
                <a:schemeClr val="accent6"/>
              </a:solidFill>
              <a:latin typeface="Arial" pitchFamily="34" charset="0"/>
              <a:cs typeface="Arial" pitchFamily="34" charset="0"/>
            </a:endParaRPr>
          </a:p>
        </p:txBody>
      </p:sp>
      <p:sp>
        <p:nvSpPr>
          <p:cNvPr id="13" name="Rectangle 12"/>
          <p:cNvSpPr/>
          <p:nvPr/>
        </p:nvSpPr>
        <p:spPr>
          <a:xfrm>
            <a:off x="5316718" y="904875"/>
            <a:ext cx="3735842" cy="34267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1100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0196" y="416759"/>
            <a:ext cx="8329613" cy="523183"/>
          </a:xfrm>
        </p:spPr>
        <p:txBody>
          <a:bodyPr/>
          <a:lstStyle/>
          <a:p>
            <a:r>
              <a:rPr lang="en-US"/>
              <a:t>Typhoid progress Against Goals (Vaccines)</a:t>
            </a:r>
          </a:p>
        </p:txBody>
      </p:sp>
      <p:sp>
        <p:nvSpPr>
          <p:cNvPr id="6" name="Text Placeholder 1"/>
          <p:cNvSpPr txBox="1">
            <a:spLocks/>
          </p:cNvSpPr>
          <p:nvPr/>
        </p:nvSpPr>
        <p:spPr>
          <a:xfrm>
            <a:off x="139193" y="921972"/>
            <a:ext cx="8526226" cy="4105899"/>
          </a:xfrm>
          <a:prstGeom prst="rect">
            <a:avLst/>
          </a:prstGeom>
          <a:ln>
            <a:noFill/>
          </a:ln>
        </p:spPr>
        <p:txBody>
          <a:bodyPr vert="horz" lIns="0" tIns="0" rIns="0" bIns="0" rtlCol="0" anchor="t">
            <a:noAutofit/>
          </a:bodyPr>
          <a:lstStyle>
            <a:lvl1pPr marL="0" indent="0" algn="l" defTabSz="914378" rtl="0" eaLnBrk="1" latinLnBrk="0" hangingPunct="1">
              <a:spcBef>
                <a:spcPts val="600"/>
              </a:spcBef>
              <a:spcAft>
                <a:spcPts val="0"/>
              </a:spcAft>
              <a:buClr>
                <a:srgbClr val="2F85AA"/>
              </a:buClr>
              <a:buFont typeface="Wingdings" pitchFamily="2" charset="2"/>
              <a:buNone/>
              <a:defRPr sz="1400" b="0" kern="1200" baseline="0">
                <a:solidFill>
                  <a:schemeClr val="accent6"/>
                </a:solidFill>
                <a:latin typeface="Arial" pitchFamily="34" charset="0"/>
                <a:ea typeface="+mn-ea"/>
                <a:cs typeface="Arial" pitchFamily="34" charset="0"/>
              </a:defRPr>
            </a:lvl1pPr>
            <a:lvl2pPr marL="171446" indent="-171446" algn="l" defTabSz="914378" rtl="0" eaLnBrk="1" latinLnBrk="0" hangingPunct="1">
              <a:spcBef>
                <a:spcPts val="600"/>
              </a:spcBef>
              <a:spcAft>
                <a:spcPts val="0"/>
              </a:spcAft>
              <a:buClr>
                <a:schemeClr val="accent3">
                  <a:lumMod val="75000"/>
                </a:schemeClr>
              </a:buClr>
              <a:buFont typeface="Wingdings" panose="05000000000000000000" pitchFamily="2" charset="2"/>
              <a:buChar char="§"/>
              <a:defRPr sz="1300" kern="1200">
                <a:solidFill>
                  <a:schemeClr val="accent6"/>
                </a:solidFill>
                <a:latin typeface="Arial" pitchFamily="34" charset="0"/>
                <a:ea typeface="+mn-ea"/>
                <a:cs typeface="Arial" pitchFamily="34" charset="0"/>
              </a:defRPr>
            </a:lvl2pPr>
            <a:lvl3pPr marL="342892" indent="-171446" algn="l" defTabSz="914378" rtl="0" eaLnBrk="1" latinLnBrk="0" hangingPunct="1">
              <a:spcBef>
                <a:spcPts val="600"/>
              </a:spcBef>
              <a:spcAft>
                <a:spcPts val="0"/>
              </a:spcAft>
              <a:buClr>
                <a:srgbClr val="3086AB"/>
              </a:buClr>
              <a:buFont typeface="Arial" panose="020B0604020202020204" pitchFamily="34" charset="0"/>
              <a:buChar char="•"/>
              <a:tabLst/>
              <a:defRPr sz="1200" kern="1200" baseline="0">
                <a:solidFill>
                  <a:schemeClr val="accent6"/>
                </a:solidFill>
                <a:latin typeface="Arial" pitchFamily="34" charset="0"/>
                <a:ea typeface="+mn-ea"/>
                <a:cs typeface="Arial" pitchFamily="34" charset="0"/>
              </a:defRPr>
            </a:lvl3pPr>
            <a:lvl4pPr marL="515925" indent="-173034" algn="l" defTabSz="914378" rtl="0" eaLnBrk="1" latinLnBrk="0" hangingPunct="1">
              <a:spcBef>
                <a:spcPts val="600"/>
              </a:spcBef>
              <a:spcAft>
                <a:spcPts val="0"/>
              </a:spcAft>
              <a:buClr>
                <a:schemeClr val="accent3">
                  <a:lumMod val="75000"/>
                </a:schemeClr>
              </a:buClr>
              <a:buFont typeface="Arial" panose="020B0604020202020204" pitchFamily="34" charset="0"/>
              <a:buChar char="-"/>
              <a:tabLst/>
              <a:defRPr sz="1100" kern="1200" baseline="0">
                <a:solidFill>
                  <a:schemeClr val="accent6"/>
                </a:solidFill>
                <a:latin typeface="Arial" pitchFamily="34" charset="0"/>
                <a:ea typeface="+mn-ea"/>
                <a:cs typeface="Arial" pitchFamily="34" charset="0"/>
              </a:defRPr>
            </a:lvl4pPr>
            <a:lvl5pPr marL="687371" indent="-171446" algn="l" defTabSz="914378" rtl="0" eaLnBrk="1" latinLnBrk="0" hangingPunct="1">
              <a:spcBef>
                <a:spcPts val="600"/>
              </a:spcBef>
              <a:spcAft>
                <a:spcPts val="0"/>
              </a:spcAft>
              <a:buClr>
                <a:schemeClr val="accent3">
                  <a:lumMod val="75000"/>
                </a:schemeClr>
              </a:buClr>
              <a:buSzPct val="100000"/>
              <a:buFont typeface="Arial" panose="020B0604020202020204" pitchFamily="34" charset="0"/>
              <a:buChar char="◦"/>
              <a:defRPr sz="1100" kern="1200" baseline="0">
                <a:solidFill>
                  <a:schemeClr val="accent6"/>
                </a:solidFill>
                <a:latin typeface="Arial"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913">
              <a:defRPr/>
            </a:pPr>
            <a:r>
              <a:rPr lang="en-US" b="1" i="1" dirty="0"/>
              <a:t>At least 2 effective TCVs achieve WHO PQ by 2020:</a:t>
            </a:r>
            <a:endParaRPr lang="en-US" sz="1600" i="1" dirty="0"/>
          </a:p>
          <a:p>
            <a:pPr marL="457196" lvl="1" indent="-285750">
              <a:defRPr/>
            </a:pPr>
            <a:r>
              <a:rPr kumimoji="0" lang="en-US" sz="1400" b="0" i="0" u="none" strike="noStrike" kern="1200" cap="none" spc="0" normalizeH="0" baseline="0" noProof="0" dirty="0">
                <a:ln>
                  <a:noFill/>
                </a:ln>
                <a:solidFill>
                  <a:schemeClr val="accent6"/>
                </a:solidFill>
                <a:effectLst/>
                <a:uLnTx/>
                <a:uFillTx/>
                <a:latin typeface="Arial" pitchFamily="34" charset="0"/>
                <a:ea typeface="+mn-ea"/>
                <a:cs typeface="Arial" pitchFamily="34" charset="0"/>
              </a:rPr>
              <a:t>BBIL submitted </a:t>
            </a:r>
            <a:r>
              <a:rPr kumimoji="0" lang="en-US" sz="1400" b="0" i="0" u="none" strike="noStrike" kern="1200" cap="none" spc="0" normalizeH="0" baseline="0" noProof="0" dirty="0" err="1">
                <a:ln>
                  <a:noFill/>
                </a:ln>
                <a:solidFill>
                  <a:schemeClr val="accent6"/>
                </a:solidFill>
                <a:effectLst/>
                <a:uLnTx/>
                <a:uFillTx/>
                <a:latin typeface="Arial" pitchFamily="34" charset="0"/>
                <a:ea typeface="+mn-ea"/>
                <a:cs typeface="Arial" pitchFamily="34" charset="0"/>
              </a:rPr>
              <a:t>Typbar</a:t>
            </a:r>
            <a:r>
              <a:rPr kumimoji="0" lang="en-US" sz="1400" b="0" i="0" u="none" strike="noStrike" kern="1200" cap="none" spc="0" normalizeH="0" baseline="0" noProof="0" dirty="0">
                <a:ln>
                  <a:noFill/>
                </a:ln>
                <a:solidFill>
                  <a:schemeClr val="accent6"/>
                </a:solidFill>
                <a:effectLst/>
                <a:uLnTx/>
                <a:uFillTx/>
                <a:latin typeface="Arial" pitchFamily="34" charset="0"/>
                <a:ea typeface="+mn-ea"/>
                <a:cs typeface="Arial" pitchFamily="34" charset="0"/>
              </a:rPr>
              <a:t> TCV for WHO PQ</a:t>
            </a:r>
          </a:p>
          <a:p>
            <a:pPr marL="457196" lvl="1" indent="-285750">
              <a:defRPr/>
            </a:pPr>
            <a:r>
              <a:rPr lang="en-US" sz="1400" dirty="0"/>
              <a:t>Establishment </a:t>
            </a:r>
            <a:r>
              <a:rPr kumimoji="0" lang="en-US" sz="1400" b="0" i="0" u="none" strike="noStrike" kern="1200" cap="none" spc="0" normalizeH="0" baseline="0" noProof="0" dirty="0">
                <a:ln>
                  <a:noFill/>
                </a:ln>
                <a:solidFill>
                  <a:schemeClr val="accent6"/>
                </a:solidFill>
                <a:effectLst/>
                <a:uLnTx/>
                <a:uFillTx/>
                <a:latin typeface="Arial" pitchFamily="34" charset="0"/>
                <a:ea typeface="+mn-ea"/>
                <a:cs typeface="Arial" pitchFamily="34" charset="0"/>
              </a:rPr>
              <a:t>of</a:t>
            </a:r>
            <a:r>
              <a:rPr lang="en-US" sz="1400" dirty="0"/>
              <a:t> </a:t>
            </a:r>
            <a:r>
              <a:rPr kumimoji="0" lang="en-US" sz="1400" b="0" i="0" u="none" strike="noStrike" kern="1200" cap="none" spc="0" normalizeH="0" baseline="0" noProof="0" dirty="0">
                <a:ln>
                  <a:noFill/>
                </a:ln>
                <a:solidFill>
                  <a:schemeClr val="accent6"/>
                </a:solidFill>
                <a:effectLst/>
                <a:uLnTx/>
                <a:uFillTx/>
                <a:latin typeface="Arial" pitchFamily="34" charset="0"/>
                <a:ea typeface="+mn-ea"/>
                <a:cs typeface="Arial" pitchFamily="34" charset="0"/>
              </a:rPr>
              <a:t>anti-Vi </a:t>
            </a:r>
            <a:r>
              <a:rPr kumimoji="0" lang="en-US" sz="1400" b="0" i="0" u="none" strike="noStrike" kern="1200" cap="none" spc="0" normalizeH="0" baseline="0" noProof="0" dirty="0" err="1">
                <a:ln>
                  <a:noFill/>
                </a:ln>
                <a:solidFill>
                  <a:schemeClr val="accent6"/>
                </a:solidFill>
                <a:effectLst/>
                <a:uLnTx/>
                <a:uFillTx/>
                <a:latin typeface="Arial" pitchFamily="34" charset="0"/>
                <a:ea typeface="+mn-ea"/>
                <a:cs typeface="Arial" pitchFamily="34" charset="0"/>
              </a:rPr>
              <a:t>lgG</a:t>
            </a:r>
            <a:r>
              <a:rPr kumimoji="0" lang="en-US" sz="1400" b="0" i="0" u="none" strike="noStrike" kern="1200" cap="none" spc="0" normalizeH="0" baseline="0" noProof="0" dirty="0">
                <a:ln>
                  <a:noFill/>
                </a:ln>
                <a:solidFill>
                  <a:schemeClr val="accent6"/>
                </a:solidFill>
                <a:effectLst/>
                <a:uLnTx/>
                <a:uFillTx/>
                <a:latin typeface="Arial" pitchFamily="34" charset="0"/>
                <a:ea typeface="+mn-ea"/>
                <a:cs typeface="Arial" pitchFamily="34" charset="0"/>
              </a:rPr>
              <a:t> reference standard</a:t>
            </a:r>
            <a:r>
              <a:rPr lang="en-US" sz="1400" dirty="0"/>
              <a:t> </a:t>
            </a:r>
            <a:endParaRPr lang="en-US" sz="1400" dirty="0">
              <a:solidFill>
                <a:srgbClr val="59452A"/>
              </a:solidFill>
            </a:endParaRPr>
          </a:p>
          <a:p>
            <a:pPr marL="457196" lvl="1" indent="-285750">
              <a:defRPr/>
            </a:pPr>
            <a:r>
              <a:rPr lang="en-US" sz="1400" dirty="0"/>
              <a:t>Additional TCV candidates in Phase I </a:t>
            </a:r>
          </a:p>
          <a:p>
            <a:pPr lvl="1" indent="0">
              <a:buNone/>
              <a:defRPr/>
            </a:pPr>
            <a:endParaRPr lang="en-US" sz="1400" i="1" dirty="0"/>
          </a:p>
          <a:p>
            <a:pPr lvl="1" indent="0">
              <a:buNone/>
              <a:defRPr/>
            </a:pPr>
            <a:r>
              <a:rPr lang="en-US" sz="1400" b="1" i="1" dirty="0"/>
              <a:t>Generate vaccine performance data to support WHO SAGE recommendations, Gavi funding decision, and country adoption</a:t>
            </a:r>
            <a:r>
              <a:rPr lang="en-US" sz="1400" b="1" dirty="0"/>
              <a:t>:</a:t>
            </a:r>
            <a:endParaRPr lang="en-US" sz="1400" b="1" dirty="0">
              <a:solidFill>
                <a:srgbClr val="59452A"/>
              </a:solidFill>
            </a:endParaRPr>
          </a:p>
          <a:p>
            <a:pPr marL="457196" lvl="1" indent="-285750">
              <a:defRPr/>
            </a:pPr>
            <a:r>
              <a:rPr lang="en-US" sz="1400" dirty="0"/>
              <a:t>Human challenge data for </a:t>
            </a:r>
            <a:r>
              <a:rPr lang="en-US" sz="1400" dirty="0" err="1"/>
              <a:t>Typbar</a:t>
            </a:r>
            <a:r>
              <a:rPr lang="en-US" sz="1400" dirty="0"/>
              <a:t> TCV generated at Oxford University </a:t>
            </a:r>
          </a:p>
          <a:p>
            <a:pPr marL="457196" lvl="1" indent="-285750">
              <a:defRPr/>
            </a:pPr>
            <a:r>
              <a:rPr lang="en-US" sz="1400" dirty="0" err="1"/>
              <a:t>Typbar</a:t>
            </a:r>
            <a:r>
              <a:rPr lang="en-US" sz="1400" dirty="0"/>
              <a:t> TCV vaccine demonstration project in India (</a:t>
            </a:r>
            <a:r>
              <a:rPr lang="en-US" sz="1400" dirty="0" err="1"/>
              <a:t>Navi</a:t>
            </a:r>
            <a:r>
              <a:rPr lang="en-US" sz="1400" dirty="0"/>
              <a:t> Mumbai)</a:t>
            </a:r>
          </a:p>
          <a:p>
            <a:pPr marL="457196" lvl="1" indent="-285750">
              <a:defRPr/>
            </a:pPr>
            <a:r>
              <a:rPr lang="en-US" sz="1400" dirty="0" err="1"/>
              <a:t>TyVAC</a:t>
            </a:r>
            <a:r>
              <a:rPr lang="en-US" sz="1400" dirty="0"/>
              <a:t> to conduct effectiveness studies ex India (</a:t>
            </a:r>
            <a:r>
              <a:rPr lang="en-US" sz="1400" dirty="0" err="1"/>
              <a:t>eg</a:t>
            </a:r>
            <a:r>
              <a:rPr lang="en-US" sz="1400" dirty="0"/>
              <a:t>. Nepal, Malawi and Bangladesh)</a:t>
            </a:r>
          </a:p>
          <a:p>
            <a:pPr lvl="1" indent="0">
              <a:buNone/>
              <a:defRPr/>
            </a:pPr>
            <a:endParaRPr lang="en-US" sz="1400" i="1" dirty="0"/>
          </a:p>
          <a:p>
            <a:pPr lvl="1" indent="0">
              <a:buNone/>
              <a:defRPr/>
            </a:pPr>
            <a:r>
              <a:rPr lang="en-US" sz="1400" b="1" i="1" dirty="0">
                <a:solidFill>
                  <a:srgbClr val="000000"/>
                </a:solidFill>
              </a:rPr>
              <a:t>Proof-of-concept demonstrated for next generation of broadly cross-protective salmonella vaccine</a:t>
            </a:r>
            <a:r>
              <a:rPr lang="en-US" sz="1400" i="1" dirty="0">
                <a:solidFill>
                  <a:srgbClr val="000000"/>
                </a:solidFill>
              </a:rPr>
              <a:t> </a:t>
            </a:r>
            <a:endParaRPr lang="en-US" sz="1400" dirty="0">
              <a:solidFill>
                <a:srgbClr val="59452A"/>
              </a:solidFill>
            </a:endParaRPr>
          </a:p>
          <a:p>
            <a:pPr marL="457196" lvl="1" indent="-285750">
              <a:defRPr/>
            </a:pPr>
            <a:r>
              <a:rPr lang="en-US" sz="1400" dirty="0">
                <a:solidFill>
                  <a:srgbClr val="000000"/>
                </a:solidFill>
              </a:rPr>
              <a:t>Bivalent constructs in discovery (MAPS, typhoid toxin) and preclinical (IVI)</a:t>
            </a:r>
            <a:endParaRPr lang="en-US" sz="1400" dirty="0">
              <a:solidFill>
                <a:srgbClr val="59452A"/>
              </a:solidFill>
            </a:endParaRPr>
          </a:p>
          <a:p>
            <a:pPr marL="457196" lvl="1" indent="-285750">
              <a:defRPr/>
            </a:pPr>
            <a:r>
              <a:rPr lang="en-US" sz="1400" dirty="0">
                <a:solidFill>
                  <a:srgbClr val="000000"/>
                </a:solidFill>
              </a:rPr>
              <a:t>Non-</a:t>
            </a:r>
            <a:r>
              <a:rPr lang="en-US" sz="1400" dirty="0" err="1">
                <a:solidFill>
                  <a:srgbClr val="000000"/>
                </a:solidFill>
              </a:rPr>
              <a:t>typhoidal</a:t>
            </a:r>
            <a:r>
              <a:rPr lang="en-US" sz="1400" dirty="0">
                <a:solidFill>
                  <a:srgbClr val="000000"/>
                </a:solidFill>
              </a:rPr>
              <a:t> salmonella is on our learning agenda (small-scale evidence generation activities)</a:t>
            </a:r>
            <a:endParaRPr lang="en-US" sz="1400" dirty="0">
              <a:solidFill>
                <a:schemeClr val="tx1"/>
              </a:solidFill>
            </a:endParaRPr>
          </a:p>
          <a:p>
            <a:pPr marL="457196" lvl="1" indent="-285750">
              <a:defRPr/>
            </a:pPr>
            <a:endParaRPr lang="en-US" sz="1400" dirty="0">
              <a:solidFill>
                <a:srgbClr val="000000"/>
              </a:solidFill>
            </a:endParaRPr>
          </a:p>
        </p:txBody>
      </p:sp>
      <p:sp>
        <p:nvSpPr>
          <p:cNvPr id="8" name="Rectangle 7"/>
          <p:cNvSpPr/>
          <p:nvPr/>
        </p:nvSpPr>
        <p:spPr>
          <a:xfrm>
            <a:off x="4811713" y="207963"/>
            <a:ext cx="4176712" cy="22420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2" name="Group 1"/>
          <p:cNvGrpSpPr/>
          <p:nvPr/>
        </p:nvGrpSpPr>
        <p:grpSpPr>
          <a:xfrm>
            <a:off x="4549775" y="953327"/>
            <a:ext cx="4438650" cy="1292110"/>
            <a:chOff x="133350" y="1270743"/>
            <a:chExt cx="4438650" cy="1292110"/>
          </a:xfrm>
        </p:grpSpPr>
        <p:pic>
          <p:nvPicPr>
            <p:cNvPr id="7" name="Picture 6"/>
            <p:cNvPicPr>
              <a:picLocks noChangeAspect="1"/>
            </p:cNvPicPr>
            <p:nvPr/>
          </p:nvPicPr>
          <p:blipFill>
            <a:blip r:embed="rId3"/>
            <a:stretch>
              <a:fillRect/>
            </a:stretch>
          </p:blipFill>
          <p:spPr>
            <a:xfrm>
              <a:off x="133350" y="1270743"/>
              <a:ext cx="4438650" cy="1200150"/>
            </a:xfrm>
            <a:prstGeom prst="rect">
              <a:avLst/>
            </a:prstGeom>
          </p:spPr>
        </p:pic>
        <p:pic>
          <p:nvPicPr>
            <p:cNvPr id="9" name="Picture 8"/>
            <p:cNvPicPr>
              <a:picLocks noChangeAspect="1"/>
            </p:cNvPicPr>
            <p:nvPr/>
          </p:nvPicPr>
          <p:blipFill>
            <a:blip r:embed="rId4"/>
            <a:stretch>
              <a:fillRect/>
            </a:stretch>
          </p:blipFill>
          <p:spPr>
            <a:xfrm>
              <a:off x="1716706" y="2131633"/>
              <a:ext cx="2341725" cy="431220"/>
            </a:xfrm>
            <a:prstGeom prst="rect">
              <a:avLst/>
            </a:prstGeom>
          </p:spPr>
        </p:pic>
      </p:grpSp>
      <p:sp>
        <p:nvSpPr>
          <p:cNvPr id="14" name="Slide Number Placeholder 2"/>
          <p:cNvSpPr>
            <a:spLocks/>
          </p:cNvSpPr>
          <p:nvPr/>
        </p:nvSpPr>
        <p:spPr>
          <a:xfrm>
            <a:off x="8519725" y="4872273"/>
            <a:ext cx="365760" cy="155598"/>
          </a:xfrm>
          <a:prstGeom prst="rect">
            <a:avLst/>
          </a:prstGeom>
        </p:spPr>
        <p:txBody>
          <a:bodyPr/>
          <a:lstStyle/>
          <a:p>
            <a:fld id="{D3F7C509-FEEF-45D3-B896-7C07814C0C13}" type="slidenum">
              <a:rPr lang="en-US" sz="600" smtClean="0">
                <a:solidFill>
                  <a:schemeClr val="accent6"/>
                </a:solidFill>
              </a:rPr>
              <a:pPr/>
              <a:t>18</a:t>
            </a:fld>
            <a:endParaRPr lang="en-US" sz="600">
              <a:solidFill>
                <a:schemeClr val="accent6"/>
              </a:solidFill>
            </a:endParaRPr>
          </a:p>
        </p:txBody>
      </p:sp>
      <p:sp>
        <p:nvSpPr>
          <p:cNvPr id="17" name="Footer Placeholder 2"/>
          <p:cNvSpPr txBox="1">
            <a:spLocks/>
          </p:cNvSpPr>
          <p:nvPr/>
        </p:nvSpPr>
        <p:spPr>
          <a:xfrm>
            <a:off x="5623564" y="4872273"/>
            <a:ext cx="2895600" cy="155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600">
                <a:solidFill>
                  <a:srgbClr val="000000"/>
                </a:solidFill>
              </a:rPr>
              <a:t>© Bill &amp; Melinda Gates Foundation      |</a:t>
            </a:r>
          </a:p>
        </p:txBody>
      </p:sp>
      <p:sp>
        <p:nvSpPr>
          <p:cNvPr id="18" name="Rectangle 17"/>
          <p:cNvSpPr/>
          <p:nvPr/>
        </p:nvSpPr>
        <p:spPr>
          <a:xfrm>
            <a:off x="1" y="1"/>
            <a:ext cx="9143999" cy="79051"/>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b="1" kern="0">
              <a:solidFill>
                <a:srgbClr val="FFFFFF"/>
              </a:solidFill>
            </a:endParaRPr>
          </a:p>
        </p:txBody>
      </p:sp>
      <p:sp>
        <p:nvSpPr>
          <p:cNvPr id="19" name="Rounded Rectangle 5"/>
          <p:cNvSpPr/>
          <p:nvPr/>
        </p:nvSpPr>
        <p:spPr>
          <a:xfrm rot="10800000" flipV="1">
            <a:off x="7860256" y="1"/>
            <a:ext cx="1280160" cy="217467"/>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13716" rtlCol="0" anchor="b"/>
          <a:lstStyle/>
          <a:p>
            <a:pPr algn="ctr" defTabSz="685800"/>
            <a:r>
              <a:rPr lang="en-US" sz="900" b="1" kern="0">
                <a:solidFill>
                  <a:srgbClr val="FFFFFF"/>
                </a:solidFill>
                <a:cs typeface="Arial"/>
              </a:rPr>
              <a:t>Typhoid</a:t>
            </a:r>
          </a:p>
        </p:txBody>
      </p:sp>
      <p:sp>
        <p:nvSpPr>
          <p:cNvPr id="3" name="TextBox 2"/>
          <p:cNvSpPr txBox="1"/>
          <p:nvPr/>
        </p:nvSpPr>
        <p:spPr>
          <a:xfrm>
            <a:off x="5880535" y="760737"/>
            <a:ext cx="1821580" cy="251349"/>
          </a:xfrm>
          <a:prstGeom prst="rect">
            <a:avLst/>
          </a:prstGeom>
          <a:noFill/>
        </p:spPr>
        <p:txBody>
          <a:bodyPr wrap="none" lIns="0" tIns="0" rIns="0" bIns="0" rtlCol="0">
            <a:noAutofit/>
          </a:bodyPr>
          <a:lstStyle/>
          <a:p>
            <a:r>
              <a:rPr lang="en-US" sz="1400" u="sng">
                <a:solidFill>
                  <a:schemeClr val="accent6"/>
                </a:solidFill>
                <a:latin typeface="Arial" pitchFamily="34" charset="0"/>
                <a:cs typeface="Arial" pitchFamily="34" charset="0"/>
              </a:rPr>
              <a:t>TCV Product Portfolio </a:t>
            </a:r>
          </a:p>
        </p:txBody>
      </p:sp>
      <p:sp>
        <p:nvSpPr>
          <p:cNvPr id="4" name="TextBox 3"/>
          <p:cNvSpPr txBox="1"/>
          <p:nvPr/>
        </p:nvSpPr>
        <p:spPr>
          <a:xfrm>
            <a:off x="8656199" y="1427624"/>
            <a:ext cx="332077" cy="157195"/>
          </a:xfrm>
          <a:prstGeom prst="rect">
            <a:avLst/>
          </a:prstGeom>
          <a:noFill/>
        </p:spPr>
        <p:txBody>
          <a:bodyPr wrap="none" lIns="0" tIns="0" rIns="0" bIns="0" rtlCol="0">
            <a:noAutofit/>
          </a:bodyPr>
          <a:lstStyle/>
          <a:p>
            <a:r>
              <a:rPr lang="en-US" sz="900" b="1" dirty="0">
                <a:solidFill>
                  <a:schemeClr val="accent6"/>
                </a:solidFill>
                <a:latin typeface="Calibri" panose="020F0502020204030204" pitchFamily="34" charset="0"/>
                <a:cs typeface="Arial" pitchFamily="34" charset="0"/>
              </a:rPr>
              <a:t>(BBIL)</a:t>
            </a:r>
          </a:p>
        </p:txBody>
      </p:sp>
      <p:sp>
        <p:nvSpPr>
          <p:cNvPr id="11" name="Rectangle 10"/>
          <p:cNvSpPr/>
          <p:nvPr/>
        </p:nvSpPr>
        <p:spPr>
          <a:xfrm>
            <a:off x="8245658" y="1180828"/>
            <a:ext cx="410690" cy="215444"/>
          </a:xfrm>
          <a:prstGeom prst="rect">
            <a:avLst/>
          </a:prstGeom>
        </p:spPr>
        <p:txBody>
          <a:bodyPr wrap="none">
            <a:spAutoFit/>
          </a:bodyPr>
          <a:lstStyle/>
          <a:p>
            <a:pPr lvl="0" defTabSz="914378"/>
            <a:r>
              <a:rPr lang="en-US" sz="800" b="1" kern="0" dirty="0">
                <a:solidFill>
                  <a:srgbClr val="000000"/>
                </a:solidFill>
                <a:latin typeface="Calibri" panose="020F0502020204030204" pitchFamily="34" charset="0"/>
                <a:cs typeface="Arial" pitchFamily="34" charset="0"/>
              </a:rPr>
              <a:t>WHO</a:t>
            </a:r>
          </a:p>
        </p:txBody>
      </p:sp>
    </p:spTree>
    <p:extLst>
      <p:ext uri="{BB962C8B-B14F-4D97-AF65-F5344CB8AC3E}">
        <p14:creationId xmlns:p14="http://schemas.microsoft.com/office/powerpoint/2010/main" val="337233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65123" y="904875"/>
            <a:ext cx="5927393" cy="3585845"/>
          </a:xfrm>
        </p:spPr>
        <p:txBody>
          <a:bodyPr vert="horz" lIns="0" tIns="0" rIns="0" bIns="0" rtlCol="0" anchor="t">
            <a:noAutofit/>
          </a:bodyPr>
          <a:lstStyle/>
          <a:p>
            <a:r>
              <a:rPr lang="en-US" b="1" i="1" kern="0" dirty="0">
                <a:solidFill>
                  <a:srgbClr val="000000"/>
                </a:solidFill>
              </a:rPr>
              <a:t>Define and validate a toolkit of cost-effective interventions to reach our impact goal</a:t>
            </a:r>
            <a:r>
              <a:rPr lang="en-US" b="1" i="1" dirty="0"/>
              <a:t>:</a:t>
            </a:r>
          </a:p>
          <a:p>
            <a:pPr marL="233363" indent="-233363">
              <a:buFont typeface="Arial" panose="020B0604020202020204" pitchFamily="34" charset="0"/>
              <a:buChar char="•"/>
            </a:pPr>
            <a:r>
              <a:rPr lang="en-US" dirty="0"/>
              <a:t>Developing/validating environmental surveillance methods (India, Malawi, elsewhere)</a:t>
            </a:r>
          </a:p>
          <a:p>
            <a:pPr marL="233363" indent="-233363">
              <a:buFont typeface="Arial" panose="020B0604020202020204" pitchFamily="34" charset="0"/>
              <a:buChar char="•"/>
            </a:pPr>
            <a:r>
              <a:rPr lang="en-US" dirty="0"/>
              <a:t>Field testing new diagnostic technologies </a:t>
            </a:r>
          </a:p>
          <a:p>
            <a:endParaRPr lang="en-US" i="1" dirty="0"/>
          </a:p>
          <a:p>
            <a:r>
              <a:rPr lang="en-US" b="1" i="1" kern="0" dirty="0">
                <a:solidFill>
                  <a:srgbClr val="000000"/>
                </a:solidFill>
              </a:rPr>
              <a:t>Build the case for adoption of a global typhoid control goal</a:t>
            </a:r>
            <a:r>
              <a:rPr lang="en-US" i="1" kern="0" dirty="0">
                <a:solidFill>
                  <a:srgbClr val="000000"/>
                </a:solidFill>
              </a:rPr>
              <a:t>:</a:t>
            </a:r>
            <a:endParaRPr lang="en-US" i="1" kern="0" dirty="0">
              <a:solidFill>
                <a:schemeClr val="tx1"/>
              </a:solidFill>
            </a:endParaRPr>
          </a:p>
          <a:p>
            <a:pPr marL="233363" indent="-233363">
              <a:buFont typeface="Arial" panose="020B0604020202020204" pitchFamily="34" charset="0"/>
              <a:buChar char="•"/>
            </a:pPr>
            <a:r>
              <a:rPr lang="en-US" kern="0" dirty="0">
                <a:solidFill>
                  <a:srgbClr val="000000"/>
                </a:solidFill>
              </a:rPr>
              <a:t>Multi-center severe typhoid surveillance studies – SEAP (Asia) and SETA (Africa)</a:t>
            </a:r>
          </a:p>
          <a:p>
            <a:pPr marL="233363" indent="-233363">
              <a:buFont typeface="Arial" panose="020B0604020202020204" pitchFamily="34" charset="0"/>
              <a:buChar char="•"/>
            </a:pPr>
            <a:r>
              <a:rPr lang="en-US" dirty="0"/>
              <a:t>Planned clinical surveillance in India </a:t>
            </a:r>
            <a:endParaRPr lang="en-US" dirty="0">
              <a:solidFill>
                <a:srgbClr val="59452A"/>
              </a:solidFill>
            </a:endParaRPr>
          </a:p>
          <a:p>
            <a:pPr marL="233363" indent="-233363">
              <a:buFont typeface="Arial" panose="020B0604020202020204" pitchFamily="34" charset="0"/>
              <a:buChar char="•"/>
            </a:pPr>
            <a:r>
              <a:rPr lang="en-US" kern="0" dirty="0">
                <a:solidFill>
                  <a:srgbClr val="000000"/>
                </a:solidFill>
              </a:rPr>
              <a:t>Supporting cost-effectiveness analyses for vaccines</a:t>
            </a:r>
          </a:p>
          <a:p>
            <a:endParaRPr lang="en-US" i="1" kern="0" dirty="0">
              <a:solidFill>
                <a:srgbClr val="000000"/>
              </a:solidFill>
              <a:latin typeface="Arial"/>
              <a:cs typeface="+mn-cs"/>
            </a:endParaRPr>
          </a:p>
          <a:p>
            <a:r>
              <a:rPr lang="en-US" b="1" i="1" dirty="0"/>
              <a:t>Assess the feasibility of typhoid elimination:</a:t>
            </a:r>
            <a:endParaRPr lang="en-US" b="1" i="1" dirty="0">
              <a:solidFill>
                <a:schemeClr val="tx1"/>
              </a:solidFill>
            </a:endParaRPr>
          </a:p>
          <a:p>
            <a:endParaRPr lang="en-US" dirty="0"/>
          </a:p>
        </p:txBody>
      </p:sp>
      <p:sp>
        <p:nvSpPr>
          <p:cNvPr id="3" name="Footer Placeholder 2"/>
          <p:cNvSpPr>
            <a:spLocks noGrp="1"/>
          </p:cNvSpPr>
          <p:nvPr>
            <p:ph type="ftr" sz="quarter" idx="14"/>
          </p:nvPr>
        </p:nvSpPr>
        <p:spPr/>
        <p:txBody>
          <a:bodyPr/>
          <a:lstStyle/>
          <a:p>
            <a:pPr algn="r"/>
            <a:r>
              <a:rPr lang="en-US">
                <a:solidFill>
                  <a:srgbClr val="000000"/>
                </a:solidFill>
              </a:rPr>
              <a:t>© Bill &amp; Melinda Gates Foundation      |</a:t>
            </a:r>
          </a:p>
        </p:txBody>
      </p:sp>
      <p:sp>
        <p:nvSpPr>
          <p:cNvPr id="4" name="Slide Number Placeholder 3"/>
          <p:cNvSpPr>
            <a:spLocks noGrp="1"/>
          </p:cNvSpPr>
          <p:nvPr>
            <p:ph type="sldNum" sz="quarter" idx="15"/>
          </p:nvPr>
        </p:nvSpPr>
        <p:spPr/>
        <p:txBody>
          <a:bodyPr/>
          <a:lstStyle/>
          <a:p>
            <a:fld id="{D3F7C509-FEEF-45D3-B896-7C07814C0C13}" type="slidenum">
              <a:rPr lang="en-US" smtClean="0">
                <a:solidFill>
                  <a:srgbClr val="000000"/>
                </a:solidFill>
              </a:rPr>
              <a:pPr/>
              <a:t>19</a:t>
            </a:fld>
            <a:endParaRPr lang="en-US">
              <a:solidFill>
                <a:srgbClr val="000000"/>
              </a:solidFill>
            </a:endParaRPr>
          </a:p>
        </p:txBody>
      </p:sp>
      <p:sp>
        <p:nvSpPr>
          <p:cNvPr id="5" name="Title 4"/>
          <p:cNvSpPr>
            <a:spLocks noGrp="1"/>
          </p:cNvSpPr>
          <p:nvPr>
            <p:ph type="title"/>
          </p:nvPr>
        </p:nvSpPr>
        <p:spPr/>
        <p:txBody>
          <a:bodyPr/>
          <a:lstStyle/>
          <a:p>
            <a:r>
              <a:rPr lang="en-US"/>
              <a:t>Typhoid Progress against Goals (Continued)</a:t>
            </a: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45382" y="1007874"/>
            <a:ext cx="2521522" cy="2456204"/>
          </a:xfrm>
          <a:prstGeom prst="rect">
            <a:avLst/>
          </a:prstGeom>
        </p:spPr>
      </p:pic>
      <p:sp>
        <p:nvSpPr>
          <p:cNvPr id="7" name="TextBox 6"/>
          <p:cNvSpPr txBox="1"/>
          <p:nvPr/>
        </p:nvSpPr>
        <p:spPr>
          <a:xfrm>
            <a:off x="6345382" y="3622964"/>
            <a:ext cx="1995054" cy="325581"/>
          </a:xfrm>
          <a:prstGeom prst="rect">
            <a:avLst/>
          </a:prstGeom>
          <a:noFill/>
        </p:spPr>
        <p:txBody>
          <a:bodyPr wrap="square" lIns="0" tIns="0" rIns="0" bIns="0" rtlCol="0">
            <a:noAutofit/>
          </a:bodyPr>
          <a:lstStyle/>
          <a:p>
            <a:endParaRPr lang="en-US" sz="1400">
              <a:solidFill>
                <a:schemeClr val="accent6"/>
              </a:solidFill>
              <a:latin typeface="Arial" pitchFamily="34" charset="0"/>
              <a:cs typeface="Arial" pitchFamily="34" charset="0"/>
            </a:endParaRPr>
          </a:p>
        </p:txBody>
      </p:sp>
      <p:sp>
        <p:nvSpPr>
          <p:cNvPr id="8" name="TextBox 7"/>
          <p:cNvSpPr txBox="1"/>
          <p:nvPr/>
        </p:nvSpPr>
        <p:spPr>
          <a:xfrm>
            <a:off x="6421120" y="3669031"/>
            <a:ext cx="2273617" cy="559469"/>
          </a:xfrm>
          <a:prstGeom prst="rect">
            <a:avLst/>
          </a:prstGeom>
          <a:noFill/>
        </p:spPr>
        <p:txBody>
          <a:bodyPr wrap="square" lIns="0" tIns="0" rIns="0" bIns="0" rtlCol="0">
            <a:noAutofit/>
          </a:bodyPr>
          <a:lstStyle/>
          <a:p>
            <a:r>
              <a:rPr lang="en-US" sz="1100" i="1" dirty="0" err="1">
                <a:latin typeface="Arial" panose="020B0604020202020204" pitchFamily="34" charset="0"/>
                <a:cs typeface="Arial" panose="020B0604020202020204" pitchFamily="34" charset="0"/>
              </a:rPr>
              <a:t>S.Typhi</a:t>
            </a:r>
            <a:r>
              <a:rPr lang="en-US" sz="1100" i="1"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risk and disease burden prediction model for sub-Saharan Africa, SETA project</a:t>
            </a:r>
            <a:endParaRPr lang="en-US" sz="1100" dirty="0">
              <a:solidFill>
                <a:schemeClr val="accent6"/>
              </a:solidFill>
              <a:latin typeface="Arial" pitchFamily="34" charset="0"/>
              <a:cs typeface="Arial" pitchFamily="34" charset="0"/>
            </a:endParaRPr>
          </a:p>
        </p:txBody>
      </p:sp>
      <p:sp>
        <p:nvSpPr>
          <p:cNvPr id="9" name="Rectangle 8"/>
          <p:cNvSpPr/>
          <p:nvPr/>
        </p:nvSpPr>
        <p:spPr>
          <a:xfrm>
            <a:off x="299552" y="4331587"/>
            <a:ext cx="8410257" cy="523220"/>
          </a:xfrm>
          <a:prstGeom prst="rect">
            <a:avLst/>
          </a:prstGeom>
        </p:spPr>
        <p:txBody>
          <a:bodyPr wrap="square">
            <a:spAutoFit/>
          </a:bodyPr>
          <a:lstStyle/>
          <a:p>
            <a:pPr marL="173038" indent="-173038">
              <a:buClr>
                <a:srgbClr val="00B0F0"/>
              </a:buClr>
              <a:buFont typeface="Arial" panose="020B0604020202020204" pitchFamily="34" charset="0"/>
              <a:buChar char="•"/>
            </a:pPr>
            <a:r>
              <a:rPr lang="en-US" sz="1400" dirty="0">
                <a:solidFill>
                  <a:schemeClr val="accent6"/>
                </a:solidFill>
              </a:rPr>
              <a:t>Understanding reservoirs of infection, pathways of transmission, and the relative importance of short-cycle and long-cycle transmission (IDM, Santiago, </a:t>
            </a:r>
            <a:r>
              <a:rPr lang="en-US" sz="1400" dirty="0" err="1">
                <a:solidFill>
                  <a:schemeClr val="accent6"/>
                </a:solidFill>
              </a:rPr>
              <a:t>Kibera</a:t>
            </a:r>
            <a:r>
              <a:rPr lang="en-US" sz="1400" dirty="0">
                <a:solidFill>
                  <a:schemeClr val="accent6"/>
                </a:solidFill>
              </a:rPr>
              <a:t>)</a:t>
            </a:r>
          </a:p>
        </p:txBody>
      </p:sp>
      <p:sp>
        <p:nvSpPr>
          <p:cNvPr id="10" name="Rectangle 9"/>
          <p:cNvSpPr/>
          <p:nvPr/>
        </p:nvSpPr>
        <p:spPr>
          <a:xfrm>
            <a:off x="6207760" y="904875"/>
            <a:ext cx="2844800" cy="34267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 y="1"/>
            <a:ext cx="9143999" cy="79051"/>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b="1" kern="0">
              <a:solidFill>
                <a:srgbClr val="FFFFFF"/>
              </a:solidFill>
            </a:endParaRPr>
          </a:p>
        </p:txBody>
      </p:sp>
      <p:sp>
        <p:nvSpPr>
          <p:cNvPr id="12" name="Rounded Rectangle 5"/>
          <p:cNvSpPr/>
          <p:nvPr/>
        </p:nvSpPr>
        <p:spPr>
          <a:xfrm rot="10800000" flipV="1">
            <a:off x="7860256" y="1"/>
            <a:ext cx="1280160" cy="217467"/>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13716" rtlCol="0" anchor="b"/>
          <a:lstStyle/>
          <a:p>
            <a:pPr algn="ctr" defTabSz="685800"/>
            <a:r>
              <a:rPr lang="en-US" sz="900" b="1" kern="0">
                <a:solidFill>
                  <a:srgbClr val="FFFFFF"/>
                </a:solidFill>
                <a:cs typeface="Arial"/>
              </a:rPr>
              <a:t>Typhoid</a:t>
            </a:r>
          </a:p>
        </p:txBody>
      </p:sp>
    </p:spTree>
    <p:extLst>
      <p:ext uri="{BB962C8B-B14F-4D97-AF65-F5344CB8AC3E}">
        <p14:creationId xmlns:p14="http://schemas.microsoft.com/office/powerpoint/2010/main" val="384702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4"/>
          </p:nvPr>
        </p:nvSpPr>
        <p:spPr/>
        <p:txBody>
          <a:bodyPr/>
          <a:lstStyle/>
          <a:p>
            <a:pPr algn="r" defTabSz="685800"/>
            <a:r>
              <a:rPr lang="en-US" sz="700" kern="0" spc="0">
                <a:solidFill>
                  <a:srgbClr val="000000"/>
                </a:solidFill>
              </a:rPr>
              <a:t>© Bill &amp; Melinda Gates Foundation      |</a:t>
            </a:r>
          </a:p>
        </p:txBody>
      </p:sp>
      <p:sp>
        <p:nvSpPr>
          <p:cNvPr id="4" name="Slide Number Placeholder 3"/>
          <p:cNvSpPr>
            <a:spLocks noGrp="1"/>
          </p:cNvSpPr>
          <p:nvPr>
            <p:ph type="sldNum" sz="quarter" idx="15"/>
          </p:nvPr>
        </p:nvSpPr>
        <p:spPr/>
        <p:txBody>
          <a:bodyPr/>
          <a:lstStyle/>
          <a:p>
            <a:pPr defTabSz="685800"/>
            <a:fld id="{D3F7C509-FEEF-45D3-B896-7C07814C0C13}" type="slidenum">
              <a:rPr lang="en-US" sz="700" kern="0">
                <a:solidFill>
                  <a:srgbClr val="000000"/>
                </a:solidFill>
              </a:rPr>
              <a:pPr defTabSz="685800"/>
              <a:t>2</a:t>
            </a:fld>
            <a:endParaRPr lang="en-US" sz="700" kern="0">
              <a:solidFill>
                <a:srgbClr val="000000"/>
              </a:solidFill>
            </a:endParaRPr>
          </a:p>
        </p:txBody>
      </p:sp>
      <p:sp>
        <p:nvSpPr>
          <p:cNvPr id="2" name="Title 1"/>
          <p:cNvSpPr>
            <a:spLocks noGrp="1"/>
          </p:cNvSpPr>
          <p:nvPr>
            <p:ph type="title"/>
          </p:nvPr>
        </p:nvSpPr>
        <p:spPr/>
        <p:txBody>
          <a:bodyPr>
            <a:noAutofit/>
          </a:bodyPr>
          <a:lstStyle/>
          <a:p>
            <a:r>
              <a:rPr lang="en-US"/>
              <a:t>WHAT WE FOCUS ON</a:t>
            </a:r>
          </a:p>
        </p:txBody>
      </p:sp>
      <p:sp>
        <p:nvSpPr>
          <p:cNvPr id="18" name="Oval 17"/>
          <p:cNvSpPr>
            <a:spLocks noChangeAspect="1"/>
          </p:cNvSpPr>
          <p:nvPr/>
        </p:nvSpPr>
        <p:spPr bwMode="auto">
          <a:xfrm>
            <a:off x="5345346" y="1310474"/>
            <a:ext cx="3200400" cy="3200400"/>
          </a:xfrm>
          <a:prstGeom prst="ellipse">
            <a:avLst/>
          </a:prstGeom>
          <a:solidFill>
            <a:schemeClr val="accent2"/>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76"/>
            <a:endParaRPr lang="en-US" sz="2300" kern="0">
              <a:solidFill>
                <a:srgbClr val="977C00">
                  <a:lumMod val="50000"/>
                </a:srgbClr>
              </a:solidFill>
              <a:latin typeface="Segoe" pitchFamily="34" charset="0"/>
            </a:endParaRPr>
          </a:p>
        </p:txBody>
      </p:sp>
      <p:sp>
        <p:nvSpPr>
          <p:cNvPr id="19" name="Oval 18"/>
          <p:cNvSpPr>
            <a:spLocks noChangeAspect="1"/>
          </p:cNvSpPr>
          <p:nvPr/>
        </p:nvSpPr>
        <p:spPr bwMode="auto">
          <a:xfrm>
            <a:off x="458494" y="1312864"/>
            <a:ext cx="3195620" cy="3195620"/>
          </a:xfrm>
          <a:prstGeom prst="ellipse">
            <a:avLst/>
          </a:prstGeom>
          <a:solidFill>
            <a:schemeClr val="accent3"/>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76"/>
            <a:endParaRPr lang="en-US" sz="2300" kern="0">
              <a:solidFill>
                <a:srgbClr val="977C00">
                  <a:lumMod val="50000"/>
                </a:srgbClr>
              </a:solidFill>
              <a:latin typeface="Segoe" pitchFamily="34" charset="0"/>
            </a:endParaRPr>
          </a:p>
        </p:txBody>
      </p:sp>
      <p:sp>
        <p:nvSpPr>
          <p:cNvPr id="20" name="Rectangle 279"/>
          <p:cNvSpPr>
            <a:spLocks noChangeArrowheads="1"/>
          </p:cNvSpPr>
          <p:nvPr/>
        </p:nvSpPr>
        <p:spPr bwMode="auto">
          <a:xfrm>
            <a:off x="1359152" y="2411053"/>
            <a:ext cx="1366872" cy="997196"/>
          </a:xfrm>
          <a:prstGeom prst="rect">
            <a:avLst/>
          </a:prstGeom>
          <a:noFill/>
          <a:ln w="12700">
            <a:noFill/>
            <a:miter lim="800000"/>
            <a:headEnd/>
            <a:tailEnd/>
          </a:ln>
        </p:spPr>
        <p:txBody>
          <a:bodyPr wrap="square" lIns="0" tIns="0" rIns="0" bIns="0" anchor="ctr">
            <a:spAutoFit/>
          </a:bodyPr>
          <a:lstStyle/>
          <a:p>
            <a:pPr algn="ctr" defTabSz="685800">
              <a:lnSpc>
                <a:spcPct val="90000"/>
              </a:lnSpc>
              <a:spcBef>
                <a:spcPts val="600"/>
              </a:spcBef>
              <a:buSzPct val="85000"/>
            </a:pPr>
            <a:r>
              <a:rPr lang="en-US" b="1" kern="0">
                <a:solidFill>
                  <a:srgbClr val="FFFFFF"/>
                </a:solidFill>
                <a:latin typeface="Arial" pitchFamily="34" charset="0"/>
                <a:cs typeface="Arial" pitchFamily="34" charset="0"/>
              </a:rPr>
              <a:t>What are </a:t>
            </a:r>
            <a:br>
              <a:rPr lang="en-US" b="1" kern="0">
                <a:solidFill>
                  <a:srgbClr val="FFFFFF"/>
                </a:solidFill>
                <a:latin typeface="Arial" pitchFamily="34" charset="0"/>
                <a:cs typeface="Arial" pitchFamily="34" charset="0"/>
              </a:rPr>
            </a:br>
            <a:r>
              <a:rPr lang="en-US" b="1" kern="0">
                <a:solidFill>
                  <a:srgbClr val="FFFFFF"/>
                </a:solidFill>
                <a:latin typeface="Arial" pitchFamily="34" charset="0"/>
                <a:cs typeface="Arial" pitchFamily="34" charset="0"/>
              </a:rPr>
              <a:t>the areas </a:t>
            </a:r>
            <a:br>
              <a:rPr lang="en-US" b="1" kern="0">
                <a:solidFill>
                  <a:srgbClr val="FFFFFF"/>
                </a:solidFill>
                <a:latin typeface="Arial" pitchFamily="34" charset="0"/>
                <a:cs typeface="Arial" pitchFamily="34" charset="0"/>
              </a:rPr>
            </a:br>
            <a:r>
              <a:rPr lang="en-US" b="1" kern="0">
                <a:solidFill>
                  <a:srgbClr val="FFFFFF"/>
                </a:solidFill>
                <a:latin typeface="Arial" pitchFamily="34" charset="0"/>
                <a:cs typeface="Arial" pitchFamily="34" charset="0"/>
              </a:rPr>
              <a:t>of greatest </a:t>
            </a:r>
            <a:br>
              <a:rPr lang="en-US" b="1" kern="0">
                <a:solidFill>
                  <a:srgbClr val="FFFFFF"/>
                </a:solidFill>
                <a:latin typeface="Arial" pitchFamily="34" charset="0"/>
                <a:cs typeface="Arial" pitchFamily="34" charset="0"/>
              </a:rPr>
            </a:br>
            <a:r>
              <a:rPr lang="en-US" b="1" kern="0">
                <a:solidFill>
                  <a:srgbClr val="FFFFFF"/>
                </a:solidFill>
                <a:latin typeface="Arial" pitchFamily="34" charset="0"/>
                <a:cs typeface="Arial" pitchFamily="34" charset="0"/>
              </a:rPr>
              <a:t>need?</a:t>
            </a:r>
          </a:p>
        </p:txBody>
      </p:sp>
      <p:sp>
        <p:nvSpPr>
          <p:cNvPr id="21" name="Content Placeholder 2"/>
          <p:cNvSpPr txBox="1">
            <a:spLocks/>
          </p:cNvSpPr>
          <p:nvPr/>
        </p:nvSpPr>
        <p:spPr>
          <a:xfrm>
            <a:off x="6263087" y="2421959"/>
            <a:ext cx="1383207" cy="583216"/>
          </a:xfrm>
          <a:prstGeom prst="rect">
            <a:avLst/>
          </a:prstGeom>
        </p:spPr>
        <p:txBody>
          <a:bodyPr vert="horz" wrap="square" lIns="0" tIns="0" rIns="0" bIns="0" rtlCol="0">
            <a:noAutofit/>
          </a:bodyPr>
          <a:lstStyle>
            <a:lvl1pPr marL="204072" indent="-204072" algn="l" defTabSz="816253" rtl="0" eaLnBrk="1" latinLnBrk="0" hangingPunct="1">
              <a:lnSpc>
                <a:spcPts val="1857"/>
              </a:lnSpc>
              <a:spcBef>
                <a:spcPts val="0"/>
              </a:spcBef>
              <a:spcAft>
                <a:spcPts val="286"/>
              </a:spcAft>
              <a:buClr>
                <a:schemeClr val="accent2"/>
              </a:buClr>
              <a:buFont typeface="Wingdings" pitchFamily="2" charset="2"/>
              <a:buChar char="§"/>
              <a:defRPr sz="1700" b="1" kern="1200" spc="0" baseline="0">
                <a:solidFill>
                  <a:schemeClr val="tx1"/>
                </a:solidFill>
                <a:latin typeface="+mn-lt"/>
                <a:ea typeface="+mn-ea"/>
                <a:cs typeface="+mn-cs"/>
              </a:defRPr>
            </a:lvl1pPr>
            <a:lvl2pPr marL="408143" indent="-204072" algn="l" defTabSz="816253" rtl="0" eaLnBrk="1" latinLnBrk="0" hangingPunct="1">
              <a:lnSpc>
                <a:spcPts val="1714"/>
              </a:lnSpc>
              <a:spcBef>
                <a:spcPts val="0"/>
              </a:spcBef>
              <a:spcAft>
                <a:spcPts val="286"/>
              </a:spcAft>
              <a:buClr>
                <a:schemeClr val="accent2"/>
              </a:buClr>
              <a:buSzPct val="125000"/>
              <a:buFont typeface="Arial" pitchFamily="34" charset="0"/>
              <a:buChar char="•"/>
              <a:defRPr sz="1400" b="1" kern="1200" spc="0" baseline="0">
                <a:solidFill>
                  <a:schemeClr val="tx1"/>
                </a:solidFill>
                <a:latin typeface="+mn-lt"/>
                <a:ea typeface="+mn-ea"/>
                <a:cs typeface="+mn-cs"/>
              </a:defRPr>
            </a:lvl2pPr>
            <a:lvl3pPr marL="609381" indent="-201238" algn="l" defTabSz="816253" rtl="0" eaLnBrk="1" latinLnBrk="0" hangingPunct="1">
              <a:lnSpc>
                <a:spcPts val="1785"/>
              </a:lnSpc>
              <a:spcBef>
                <a:spcPts val="0"/>
              </a:spcBef>
              <a:spcAft>
                <a:spcPts val="286"/>
              </a:spcAft>
              <a:buClr>
                <a:schemeClr val="accent2"/>
              </a:buClr>
              <a:buSzPct val="90000"/>
              <a:buFont typeface="Arial" pitchFamily="34" charset="0"/>
              <a:buChar char="−"/>
              <a:defRPr lang="en-US" sz="1300" b="1" kern="1200" spc="0" baseline="0" dirty="0" smtClean="0">
                <a:solidFill>
                  <a:schemeClr val="tx1"/>
                </a:solidFill>
                <a:latin typeface="+mn-lt"/>
                <a:ea typeface="+mn-ea"/>
                <a:cs typeface="+mn-cs"/>
              </a:defRPr>
            </a:lvl3pPr>
            <a:lvl4pPr marL="714251" indent="-147385" algn="l" defTabSz="816253" rtl="0" eaLnBrk="1" latinLnBrk="0" hangingPunct="1">
              <a:lnSpc>
                <a:spcPts val="1785"/>
              </a:lnSpc>
              <a:spcBef>
                <a:spcPts val="0"/>
              </a:spcBef>
              <a:spcAft>
                <a:spcPts val="0"/>
              </a:spcAft>
              <a:buClr>
                <a:schemeClr val="accent6"/>
              </a:buClr>
              <a:buSzPct val="90000"/>
              <a:buFont typeface="Arial" pitchFamily="34" charset="0"/>
              <a:buChar char="◊"/>
              <a:defRPr lang="en-US" sz="1400" b="1" kern="1200" spc="0" baseline="0" dirty="0" smtClean="0">
                <a:solidFill>
                  <a:schemeClr val="tx1"/>
                </a:solidFill>
                <a:latin typeface="+mn-lt"/>
                <a:ea typeface="+mn-ea"/>
                <a:cs typeface="+mn-cs"/>
              </a:defRPr>
            </a:lvl4pPr>
            <a:lvl5pPr marL="872974" indent="-158722" algn="l" defTabSz="816253" rtl="0" eaLnBrk="1" latinLnBrk="0" hangingPunct="1">
              <a:lnSpc>
                <a:spcPts val="1517"/>
              </a:lnSpc>
              <a:spcBef>
                <a:spcPts val="0"/>
              </a:spcBef>
              <a:spcAft>
                <a:spcPts val="0"/>
              </a:spcAft>
              <a:buClr>
                <a:schemeClr val="accent6"/>
              </a:buClr>
              <a:buSzPct val="90000"/>
              <a:buFont typeface="Arial" pitchFamily="34" charset="0"/>
              <a:buChar char="◊"/>
              <a:defRPr lang="en-US" sz="1300" b="1" kern="1200" spc="0" baseline="0" dirty="0">
                <a:solidFill>
                  <a:schemeClr val="tx1"/>
                </a:solidFill>
                <a:latin typeface="+mn-lt"/>
                <a:ea typeface="+mn-ea"/>
                <a:cs typeface="+mn-cs"/>
              </a:defRPr>
            </a:lvl5pPr>
            <a:lvl6pPr marL="2244699" indent="-204063" algn="l" defTabSz="81625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2827" indent="-204063" algn="l" defTabSz="81625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0954" indent="-204063" algn="l" defTabSz="81625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082" indent="-204063" algn="l" defTabSz="81625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defTabSz="612190">
              <a:lnSpc>
                <a:spcPct val="90000"/>
              </a:lnSpc>
              <a:spcBef>
                <a:spcPts val="600"/>
              </a:spcBef>
              <a:spcAft>
                <a:spcPts val="0"/>
              </a:spcAft>
              <a:buClr>
                <a:srgbClr val="CE6B29"/>
              </a:buClr>
              <a:buSzPct val="85000"/>
              <a:buNone/>
            </a:pPr>
            <a:r>
              <a:rPr lang="en-US" sz="1800">
                <a:solidFill>
                  <a:srgbClr val="FFFFFF"/>
                </a:solidFill>
                <a:latin typeface="Arial" pitchFamily="34" charset="0"/>
                <a:cs typeface="Arial" pitchFamily="34" charset="0"/>
              </a:rPr>
              <a:t>Where can we have </a:t>
            </a:r>
            <a:br>
              <a:rPr lang="en-US" sz="1800">
                <a:solidFill>
                  <a:srgbClr val="FFFFFF"/>
                </a:solidFill>
                <a:latin typeface="Arial" pitchFamily="34" charset="0"/>
                <a:cs typeface="Arial" pitchFamily="34" charset="0"/>
              </a:rPr>
            </a:br>
            <a:r>
              <a:rPr lang="en-US" sz="1800">
                <a:solidFill>
                  <a:srgbClr val="FFFFFF"/>
                </a:solidFill>
                <a:latin typeface="Arial" pitchFamily="34" charset="0"/>
                <a:cs typeface="Arial" pitchFamily="34" charset="0"/>
              </a:rPr>
              <a:t>the greatest impact?</a:t>
            </a:r>
          </a:p>
        </p:txBody>
      </p:sp>
      <p:pic>
        <p:nvPicPr>
          <p:cNvPr id="22" name="Picture 2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858243" y="1301330"/>
            <a:ext cx="3218688" cy="3218688"/>
          </a:xfrm>
          <a:prstGeom prst="ellipse">
            <a:avLst/>
          </a:prstGeom>
        </p:spPr>
      </p:pic>
    </p:spTree>
    <p:extLst>
      <p:ext uri="{BB962C8B-B14F-4D97-AF65-F5344CB8AC3E}">
        <p14:creationId xmlns:p14="http://schemas.microsoft.com/office/powerpoint/2010/main" val="154787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childTnLst>
                          </p:cTn>
                        </p:par>
                        <p:par>
                          <p:cTn id="11" fill="hold">
                            <p:stCondLst>
                              <p:cond delay="1000"/>
                            </p:stCondLst>
                            <p:childTnLst>
                              <p:par>
                                <p:cTn id="12" presetID="10" presetClass="entr" presetSubtype="0" fill="hold" grpId="1"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childTnLst>
                                </p:cTn>
                              </p:par>
                            </p:childTnLst>
                          </p:cTn>
                        </p:par>
                        <p:par>
                          <p:cTn id="18" fill="hold">
                            <p:stCondLst>
                              <p:cond delay="2000"/>
                            </p:stCondLst>
                            <p:childTnLst>
                              <p:par>
                                <p:cTn id="19" presetID="63" presetClass="path" presetSubtype="0" accel="50000" decel="50000" fill="hold" grpId="0" nodeType="afterEffect">
                                  <p:stCondLst>
                                    <p:cond delay="0"/>
                                  </p:stCondLst>
                                  <p:childTnLst>
                                    <p:animMotion origin="layout" path="M 3.61111E-6 4.59401E-6 L 0.26441 4.59401E-6 " pathEditMode="relative" rAng="0" ptsTypes="AA">
                                      <p:cBhvr>
                                        <p:cTn id="20" dur="2000" fill="hold"/>
                                        <p:tgtEl>
                                          <p:spTgt spid="19"/>
                                        </p:tgtEl>
                                        <p:attrNameLst>
                                          <p:attrName>ppt_x</p:attrName>
                                          <p:attrName>ppt_y</p:attrName>
                                        </p:attrNameLst>
                                      </p:cBhvr>
                                      <p:rCtr x="13212" y="0"/>
                                    </p:animMotion>
                                  </p:childTnLst>
                                </p:cTn>
                              </p:par>
                              <p:par>
                                <p:cTn id="21" presetID="35" presetClass="path" presetSubtype="0" accel="50000" decel="50000" fill="hold" grpId="0" nodeType="withEffect">
                                  <p:stCondLst>
                                    <p:cond delay="0"/>
                                  </p:stCondLst>
                                  <p:childTnLst>
                                    <p:animMotion origin="layout" path="M 1.38889E-6 4.59401E-6 L -0.27031 4.59401E-6 " pathEditMode="relative" rAng="0" ptsTypes="AA">
                                      <p:cBhvr>
                                        <p:cTn id="22" dur="2000" fill="hold"/>
                                        <p:tgtEl>
                                          <p:spTgt spid="18"/>
                                        </p:tgtEl>
                                        <p:attrNameLst>
                                          <p:attrName>ppt_x</p:attrName>
                                          <p:attrName>ppt_y</p:attrName>
                                        </p:attrNameLst>
                                      </p:cBhvr>
                                      <p:rCtr x="-13524" y="0"/>
                                    </p:animMotion>
                                  </p:childTnLst>
                                </p:cTn>
                              </p:par>
                              <p:par>
                                <p:cTn id="23" presetID="10" presetClass="entr" presetSubtype="0" fill="hold" nodeType="withEffect">
                                  <p:stCondLst>
                                    <p:cond delay="180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childTnLst>
                                </p:cTn>
                              </p:par>
                              <p:par>
                                <p:cTn id="26" presetID="3" presetClass="emph" presetSubtype="2" fill="hold" grpId="1" nodeType="withEffect">
                                  <p:stCondLst>
                                    <p:cond delay="0"/>
                                  </p:stCondLst>
                                  <p:childTnLst>
                                    <p:animClr clrSpc="rgb" dir="cw">
                                      <p:cBhvr override="childStyle">
                                        <p:cTn id="27" dur="2000" fill="hold"/>
                                        <p:tgtEl>
                                          <p:spTgt spid="20"/>
                                        </p:tgtEl>
                                        <p:attrNameLst>
                                          <p:attrName>style.color</p:attrName>
                                        </p:attrNameLst>
                                      </p:cBhvr>
                                      <p:to>
                                        <a:srgbClr val="000000"/>
                                      </p:to>
                                    </p:animClr>
                                  </p:childTnLst>
                                </p:cTn>
                              </p:par>
                              <p:par>
                                <p:cTn id="28" presetID="3" presetClass="emph" presetSubtype="2" fill="hold" grpId="1" nodeType="withEffect">
                                  <p:stCondLst>
                                    <p:cond delay="0"/>
                                  </p:stCondLst>
                                  <p:childTnLst>
                                    <p:animClr clrSpc="rgb" dir="cw">
                                      <p:cBhvr override="childStyle">
                                        <p:cTn id="29" dur="2000" fill="hold"/>
                                        <p:tgtEl>
                                          <p:spTgt spid="21"/>
                                        </p:tgtEl>
                                        <p:attrNameLst>
                                          <p:attrName>style.color</p:attrName>
                                        </p:attrNameLst>
                                      </p:cBhvr>
                                      <p:to>
                                        <a:srgbClr val="0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0" grpId="0"/>
      <p:bldP spid="20" grpId="1"/>
      <p:bldP spid="21" grpId="0"/>
      <p:bldP spid="21"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Rectangle 116"/>
          <p:cNvSpPr/>
          <p:nvPr/>
        </p:nvSpPr>
        <p:spPr>
          <a:xfrm>
            <a:off x="3892004" y="848018"/>
            <a:ext cx="4627721" cy="366500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endParaRPr>
          </a:p>
        </p:txBody>
      </p:sp>
      <p:sp>
        <p:nvSpPr>
          <p:cNvPr id="5" name="Title 4"/>
          <p:cNvSpPr>
            <a:spLocks noGrp="1"/>
          </p:cNvSpPr>
          <p:nvPr>
            <p:ph type="title"/>
          </p:nvPr>
        </p:nvSpPr>
        <p:spPr>
          <a:xfrm>
            <a:off x="291567" y="333798"/>
            <a:ext cx="8329613" cy="262036"/>
          </a:xfrm>
        </p:spPr>
        <p:txBody>
          <a:bodyPr/>
          <a:lstStyle/>
          <a:p>
            <a:r>
              <a:rPr lang="en-US"/>
              <a:t>EDD Strategy Overview</a:t>
            </a:r>
          </a:p>
        </p:txBody>
      </p:sp>
      <p:sp>
        <p:nvSpPr>
          <p:cNvPr id="24" name="TextBox 23"/>
          <p:cNvSpPr txBox="1"/>
          <p:nvPr/>
        </p:nvSpPr>
        <p:spPr>
          <a:xfrm>
            <a:off x="669260" y="848016"/>
            <a:ext cx="2795877" cy="3665009"/>
          </a:xfrm>
          <a:prstGeom prst="rect">
            <a:avLst/>
          </a:prstGeom>
          <a:solidFill>
            <a:schemeClr val="bg2">
              <a:lumMod val="20000"/>
              <a:lumOff val="80000"/>
            </a:schemeClr>
          </a:solidFill>
          <a:ln>
            <a:noFill/>
          </a:ln>
        </p:spPr>
        <p:txBody>
          <a:bodyPr wrap="squar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800" b="1" i="0" u="none" strike="noStrike" kern="0" cap="all" spc="0" normalizeH="0" baseline="0" noProof="0">
              <a:ln>
                <a:noFill/>
              </a:ln>
              <a:solidFill>
                <a:srgbClr val="FFFFFF"/>
              </a:solidFill>
              <a:effectLst/>
              <a:uLnTx/>
              <a:uFillTx/>
              <a:cs typeface="Arial" pitchFamily="34" charset="0"/>
            </a:endParaRPr>
          </a:p>
        </p:txBody>
      </p:sp>
      <p:sp>
        <p:nvSpPr>
          <p:cNvPr id="39" name="TextBox 38"/>
          <p:cNvSpPr txBox="1"/>
          <p:nvPr/>
        </p:nvSpPr>
        <p:spPr>
          <a:xfrm>
            <a:off x="680224" y="764040"/>
            <a:ext cx="2824555" cy="187325"/>
          </a:xfrm>
          <a:prstGeom prst="round2DiagRect">
            <a:avLst/>
          </a:prstGeom>
          <a:solidFill>
            <a:schemeClr val="bg2"/>
          </a:solidFill>
          <a:ln>
            <a:noFill/>
          </a:ln>
        </p:spPr>
        <p:txBody>
          <a:bodyPr wrap="squar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1" i="0" u="none" strike="noStrike" kern="0" cap="all" spc="0" normalizeH="0" baseline="0" noProof="0">
                <a:ln>
                  <a:noFill/>
                </a:ln>
                <a:solidFill>
                  <a:srgbClr val="FFFFFF"/>
                </a:solidFill>
                <a:effectLst/>
                <a:uLnTx/>
                <a:uFillTx/>
                <a:latin typeface="Arial" panose="020B0604020202020204" pitchFamily="34" charset="0"/>
                <a:cs typeface="Arial" panose="020B0604020202020204" pitchFamily="34" charset="0"/>
              </a:rPr>
              <a:t>Impact</a:t>
            </a:r>
            <a:endParaRPr kumimoji="0" lang="en-US" sz="1100" b="1" i="0" u="none" strike="noStrike" kern="0" cap="all" spc="0" normalizeH="0" baseline="0" noProof="0">
              <a:ln>
                <a:noFill/>
              </a:ln>
              <a:solidFill>
                <a:srgbClr val="FFFFFF"/>
              </a:solidFill>
              <a:effectLst/>
              <a:uLnTx/>
              <a:uFillTx/>
              <a:cs typeface="Arial" pitchFamily="34" charset="0"/>
            </a:endParaRPr>
          </a:p>
        </p:txBody>
      </p:sp>
      <p:cxnSp>
        <p:nvCxnSpPr>
          <p:cNvPr id="40" name="Straight Connector 39"/>
          <p:cNvCxnSpPr/>
          <p:nvPr/>
        </p:nvCxnSpPr>
        <p:spPr>
          <a:xfrm>
            <a:off x="5804560" y="1491015"/>
            <a:ext cx="0" cy="189333"/>
          </a:xfrm>
          <a:prstGeom prst="line">
            <a:avLst/>
          </a:prstGeom>
          <a:ln w="6350">
            <a:no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804560" y="2045062"/>
            <a:ext cx="0" cy="702430"/>
          </a:xfrm>
          <a:prstGeom prst="line">
            <a:avLst/>
          </a:prstGeom>
          <a:ln w="6350">
            <a:no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flipV="1">
            <a:off x="5762569" y="2961577"/>
            <a:ext cx="41992" cy="121986"/>
          </a:xfrm>
          <a:prstGeom prst="line">
            <a:avLst/>
          </a:prstGeom>
          <a:ln w="6350">
            <a:noFill/>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6097543" y="764040"/>
            <a:ext cx="2422182" cy="174894"/>
          </a:xfrm>
          <a:prstGeom prst="round2DiagRect">
            <a:avLst/>
          </a:prstGeom>
          <a:solidFill>
            <a:schemeClr val="accent4"/>
          </a:solidFill>
          <a:ln>
            <a:noFill/>
          </a:ln>
        </p:spPr>
        <p:txBody>
          <a:bodyPr wrap="squar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1" i="0" u="none" strike="noStrike" kern="0" cap="all" spc="0" normalizeH="0" baseline="0" noProof="0">
                <a:ln>
                  <a:noFill/>
                </a:ln>
                <a:solidFill>
                  <a:srgbClr val="FFFFFF"/>
                </a:solidFill>
                <a:effectLst/>
                <a:uLnTx/>
                <a:uFillTx/>
                <a:latin typeface="Arial" panose="020B0604020202020204" pitchFamily="34" charset="0"/>
                <a:cs typeface="Arial" panose="020B0604020202020204" pitchFamily="34" charset="0"/>
              </a:rPr>
              <a:t>SOLUTIONS</a:t>
            </a:r>
            <a:endParaRPr kumimoji="0" lang="en-US" sz="1100" b="1" i="0" u="none" strike="noStrike" kern="0" cap="all" spc="0" normalizeH="0" baseline="0" noProof="0">
              <a:ln>
                <a:noFill/>
              </a:ln>
              <a:solidFill>
                <a:srgbClr val="FFFFFF"/>
              </a:solidFill>
              <a:effectLst/>
              <a:uLnTx/>
              <a:uFillTx/>
              <a:cs typeface="Arial" pitchFamily="34" charset="0"/>
            </a:endParaRPr>
          </a:p>
        </p:txBody>
      </p:sp>
      <p:sp>
        <p:nvSpPr>
          <p:cNvPr id="129" name="TextBox 128"/>
          <p:cNvSpPr txBox="1"/>
          <p:nvPr/>
        </p:nvSpPr>
        <p:spPr>
          <a:xfrm>
            <a:off x="3891528" y="765420"/>
            <a:ext cx="2273772" cy="178513"/>
          </a:xfrm>
          <a:prstGeom prst="round2DiagRect">
            <a:avLst/>
          </a:prstGeom>
          <a:solidFill>
            <a:schemeClr val="accent4"/>
          </a:solidFill>
          <a:ln>
            <a:noFill/>
          </a:ln>
        </p:spPr>
        <p:txBody>
          <a:bodyPr wrap="squar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1" i="0" u="none" strike="noStrike" kern="0" cap="all" spc="0" normalizeH="0" baseline="0" noProof="0">
                <a:ln>
                  <a:noFill/>
                </a:ln>
                <a:solidFill>
                  <a:srgbClr val="FFFFFF"/>
                </a:solidFill>
                <a:effectLst/>
                <a:uLnTx/>
                <a:uFillTx/>
                <a:latin typeface="Arial" panose="020B0604020202020204" pitchFamily="34" charset="0"/>
                <a:cs typeface="Arial" panose="020B0604020202020204" pitchFamily="34" charset="0"/>
              </a:rPr>
              <a:t>Levers</a:t>
            </a:r>
            <a:endParaRPr kumimoji="0" lang="en-US" sz="1100" b="1" i="0" u="none" strike="noStrike" kern="0" cap="all" spc="0" normalizeH="0" baseline="0" noProof="0">
              <a:ln>
                <a:noFill/>
              </a:ln>
              <a:solidFill>
                <a:srgbClr val="FFFFFF"/>
              </a:solidFill>
              <a:effectLst/>
              <a:uLnTx/>
              <a:uFillTx/>
              <a:cs typeface="Arial" pitchFamily="34" charset="0"/>
            </a:endParaRPr>
          </a:p>
        </p:txBody>
      </p:sp>
      <p:sp>
        <p:nvSpPr>
          <p:cNvPr id="131" name="Pentagon 130"/>
          <p:cNvSpPr/>
          <p:nvPr/>
        </p:nvSpPr>
        <p:spPr>
          <a:xfrm flipH="1">
            <a:off x="3922602" y="989601"/>
            <a:ext cx="2174940" cy="640080"/>
          </a:xfrm>
          <a:prstGeom prst="homePlate">
            <a:avLst/>
          </a:prstGeom>
          <a:solidFill>
            <a:schemeClr val="accent1">
              <a:lumMod val="20000"/>
              <a:lumOff val="80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1. PREVENT diarrheal pathogen infections</a:t>
            </a:r>
            <a:endParaRPr kumimoji="0" lang="en-US" sz="1100" b="0" i="0" u="none" strike="noStrike" kern="0" cap="none" spc="0" normalizeH="0" baseline="0" noProof="0">
              <a:ln>
                <a:noFill/>
              </a:ln>
              <a:solidFill>
                <a:srgbClr val="000000"/>
              </a:solidFill>
              <a:effectLst/>
              <a:uLnTx/>
              <a:uFillTx/>
            </a:endParaRPr>
          </a:p>
        </p:txBody>
      </p:sp>
      <p:sp>
        <p:nvSpPr>
          <p:cNvPr id="165" name="Pentagon 164"/>
          <p:cNvSpPr/>
          <p:nvPr/>
        </p:nvSpPr>
        <p:spPr>
          <a:xfrm flipH="1">
            <a:off x="3933438" y="3832232"/>
            <a:ext cx="4446741" cy="548640"/>
          </a:xfrm>
          <a:prstGeom prst="homePlate">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572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5. ENABLE evidence for intervention development, political commitment &amp; accountability for results</a:t>
            </a:r>
            <a:endParaRPr kumimoji="0" lang="en-US" sz="1100" b="0" i="0" u="none" strike="noStrike" kern="0" cap="none" spc="0" normalizeH="0" baseline="0" noProof="0">
              <a:ln>
                <a:noFill/>
              </a:ln>
              <a:solidFill>
                <a:srgbClr val="000000"/>
              </a:solidFill>
              <a:effectLst/>
              <a:uLnTx/>
              <a:uFillTx/>
            </a:endParaRPr>
          </a:p>
        </p:txBody>
      </p:sp>
      <p:cxnSp>
        <p:nvCxnSpPr>
          <p:cNvPr id="170" name="Straight Connector 169"/>
          <p:cNvCxnSpPr/>
          <p:nvPr/>
        </p:nvCxnSpPr>
        <p:spPr>
          <a:xfrm flipV="1">
            <a:off x="4518913" y="3786386"/>
            <a:ext cx="0" cy="15923"/>
          </a:xfrm>
          <a:prstGeom prst="line">
            <a:avLst/>
          </a:prstGeom>
          <a:ln w="6350">
            <a:no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4547940" y="4024630"/>
            <a:ext cx="14860" cy="37797"/>
          </a:xfrm>
          <a:prstGeom prst="line">
            <a:avLst/>
          </a:prstGeom>
          <a:ln w="6350">
            <a:no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4518914" y="4240204"/>
            <a:ext cx="43886" cy="35562"/>
          </a:xfrm>
          <a:prstGeom prst="line">
            <a:avLst/>
          </a:prstGeom>
          <a:ln w="6350">
            <a:noFill/>
          </a:ln>
        </p:spPr>
        <p:style>
          <a:lnRef idx="1">
            <a:schemeClr val="accent1"/>
          </a:lnRef>
          <a:fillRef idx="0">
            <a:schemeClr val="accent1"/>
          </a:fillRef>
          <a:effectRef idx="0">
            <a:schemeClr val="accent1"/>
          </a:effectRef>
          <a:fontRef idx="minor">
            <a:schemeClr val="tx1"/>
          </a:fontRef>
        </p:style>
      </p:cxnSp>
      <p:sp>
        <p:nvSpPr>
          <p:cNvPr id="75" name="Pentagon 74"/>
          <p:cNvSpPr/>
          <p:nvPr/>
        </p:nvSpPr>
        <p:spPr>
          <a:xfrm flipH="1">
            <a:off x="3905975" y="1689322"/>
            <a:ext cx="2200080" cy="640469"/>
          </a:xfrm>
          <a:prstGeom prst="homePlate">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2. TREAT diarrhea in the most </a:t>
            </a:r>
            <a:r>
              <a:rPr kumimoji="0" lang="en-US" sz="1100" b="0" i="0" u="none" strike="noStrike" kern="0" cap="none" spc="0" normalizeH="0" baseline="0" noProof="0">
                <a:ln>
                  <a:noFill/>
                </a:ln>
                <a:solidFill>
                  <a:schemeClr val="accent6"/>
                </a:solidFill>
                <a:effectLst/>
                <a:uLnTx/>
                <a:uFillTx/>
                <a:latin typeface="Arial" panose="020B0604020202020204" pitchFamily="34" charset="0"/>
                <a:cs typeface="Arial" panose="020B0604020202020204" pitchFamily="34" charset="0"/>
              </a:rPr>
              <a:t>vulnerable children </a:t>
            </a:r>
            <a:endParaRPr kumimoji="0" lang="en-US" sz="1100" b="0" i="0" u="none" strike="sngStrike" kern="0" cap="none" spc="0" normalizeH="0" baseline="0" noProof="0">
              <a:ln>
                <a:noFill/>
              </a:ln>
              <a:solidFill>
                <a:srgbClr val="000000"/>
              </a:solidFill>
              <a:effectLst/>
              <a:uLnTx/>
              <a:uFillTx/>
            </a:endParaRPr>
          </a:p>
        </p:txBody>
      </p:sp>
      <p:sp>
        <p:nvSpPr>
          <p:cNvPr id="76" name="Pentagon 75"/>
          <p:cNvSpPr/>
          <p:nvPr/>
        </p:nvSpPr>
        <p:spPr>
          <a:xfrm flipH="1">
            <a:off x="3901114" y="3037068"/>
            <a:ext cx="2203885" cy="720144"/>
          </a:xfrm>
          <a:prstGeom prst="homePlate">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4. PREVENT and REVERSE stunting</a:t>
            </a:r>
            <a:endParaRPr kumimoji="0" lang="en-US" sz="1100" b="0" i="0" u="none" strike="noStrike" kern="0" cap="none" spc="0" normalizeH="0" baseline="0" noProof="0">
              <a:ln>
                <a:noFill/>
              </a:ln>
              <a:solidFill>
                <a:srgbClr val="000000"/>
              </a:solidFill>
              <a:effectLst/>
              <a:uLnTx/>
              <a:uFillTx/>
            </a:endParaRPr>
          </a:p>
        </p:txBody>
      </p:sp>
      <p:sp>
        <p:nvSpPr>
          <p:cNvPr id="114" name="Pentagon 113"/>
          <p:cNvSpPr/>
          <p:nvPr/>
        </p:nvSpPr>
        <p:spPr>
          <a:xfrm flipH="1">
            <a:off x="3888145" y="2407413"/>
            <a:ext cx="2227039" cy="559086"/>
          </a:xfrm>
          <a:prstGeom prst="homePlate">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3. PREVENT enteric fever</a:t>
            </a:r>
            <a:endParaRPr kumimoji="0" lang="en-US" sz="1100" b="0" i="0" u="none" strike="sngStrike" kern="0" cap="none" spc="0" normalizeH="0" baseline="0" noProof="0">
              <a:ln>
                <a:noFill/>
              </a:ln>
              <a:solidFill>
                <a:srgbClr val="000000"/>
              </a:solidFill>
              <a:effectLst/>
              <a:uLnTx/>
              <a:uFillTx/>
            </a:endParaRPr>
          </a:p>
        </p:txBody>
      </p:sp>
      <p:sp>
        <p:nvSpPr>
          <p:cNvPr id="153" name="Rounded Rectangle 152"/>
          <p:cNvSpPr/>
          <p:nvPr/>
        </p:nvSpPr>
        <p:spPr>
          <a:xfrm>
            <a:off x="3948442" y="2992105"/>
            <a:ext cx="69127" cy="54076"/>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83" name="Snip Single Corner Rectangle 82"/>
          <p:cNvSpPr/>
          <p:nvPr/>
        </p:nvSpPr>
        <p:spPr>
          <a:xfrm>
            <a:off x="6178364" y="989601"/>
            <a:ext cx="2218109" cy="631561"/>
          </a:xfrm>
          <a:prstGeom prst="snip1Rect">
            <a:avLst/>
          </a:prstGeom>
          <a:solidFill>
            <a:schemeClr val="accent1">
              <a:lumMod val="20000"/>
              <a:lumOff val="80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Vaccines for diarrheal pathogens</a:t>
            </a:r>
            <a:endParaRPr kumimoji="0" lang="en-US" sz="1100" b="0" i="0" u="none" strike="noStrike" kern="0" cap="none" spc="0" normalizeH="0" baseline="-25000" noProof="0">
              <a:ln>
                <a:noFill/>
              </a:ln>
              <a:solidFill>
                <a:srgbClr val="000000"/>
              </a:solidFill>
              <a:effectLst/>
              <a:uLnTx/>
              <a:uFillTx/>
            </a:endParaRPr>
          </a:p>
        </p:txBody>
      </p:sp>
      <p:sp>
        <p:nvSpPr>
          <p:cNvPr id="84" name="Snip Single Corner Rectangle 83"/>
          <p:cNvSpPr/>
          <p:nvPr/>
        </p:nvSpPr>
        <p:spPr>
          <a:xfrm>
            <a:off x="6178364" y="1691343"/>
            <a:ext cx="2218109" cy="638447"/>
          </a:xfrm>
          <a:prstGeom prst="snip1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Ideal care package to treat children with diarrhea</a:t>
            </a:r>
            <a:endParaRPr kumimoji="0" lang="en-US" sz="1100" b="0" i="0" u="none" strike="noStrike" kern="0" cap="none" spc="0" normalizeH="0" baseline="-25000" noProof="0">
              <a:ln>
                <a:noFill/>
              </a:ln>
              <a:solidFill>
                <a:srgbClr val="000000"/>
              </a:solidFill>
              <a:effectLst/>
              <a:uLnTx/>
              <a:uFillTx/>
            </a:endParaRPr>
          </a:p>
        </p:txBody>
      </p:sp>
      <p:sp>
        <p:nvSpPr>
          <p:cNvPr id="85" name="Snip Single Corner Rectangle 84"/>
          <p:cNvSpPr/>
          <p:nvPr/>
        </p:nvSpPr>
        <p:spPr>
          <a:xfrm>
            <a:off x="6178364" y="3036156"/>
            <a:ext cx="2218109" cy="721056"/>
          </a:xfrm>
          <a:prstGeom prst="snip1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Ideal intervention </a:t>
            </a:r>
            <a:endParaRPr kumimoji="0" lang="en-US" sz="1100" b="0" i="0" u="none" strike="noStrike" kern="0" cap="none" spc="0" normalizeH="0" baseline="0" noProof="0">
              <a:ln>
                <a:noFill/>
              </a:ln>
              <a:solidFill>
                <a:srgbClr val="000000"/>
              </a:solidFill>
              <a:effectLst/>
              <a:uLnTx/>
              <a:uFillTx/>
            </a:endParaRP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package for children stunted or at risk</a:t>
            </a:r>
            <a:endParaRPr kumimoji="0" lang="en-US" sz="1100" b="0" i="0" u="none" strike="noStrike" kern="0" cap="none" spc="0" normalizeH="0" baseline="-25000" noProof="0">
              <a:ln>
                <a:noFill/>
              </a:ln>
              <a:solidFill>
                <a:srgbClr val="000000"/>
              </a:solidFill>
              <a:effectLst/>
              <a:uLnTx/>
              <a:uFillTx/>
            </a:endParaRPr>
          </a:p>
        </p:txBody>
      </p:sp>
      <p:sp>
        <p:nvSpPr>
          <p:cNvPr id="86" name="Snip Single Corner Rectangle 85"/>
          <p:cNvSpPr/>
          <p:nvPr/>
        </p:nvSpPr>
        <p:spPr>
          <a:xfrm>
            <a:off x="6178364" y="2406685"/>
            <a:ext cx="2218109" cy="561245"/>
          </a:xfrm>
          <a:prstGeom prst="snip1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Vaccines for enteric fever pathogens</a:t>
            </a:r>
            <a:endParaRPr kumimoji="0" lang="en-US" sz="1100" b="0" i="0" u="none" strike="noStrike" kern="0" cap="none" spc="0" normalizeH="0" baseline="-25000" noProof="0">
              <a:ln>
                <a:noFill/>
              </a:ln>
              <a:solidFill>
                <a:srgbClr val="000000"/>
              </a:solidFill>
              <a:effectLst/>
              <a:uLnTx/>
              <a:uFillTx/>
            </a:endParaRPr>
          </a:p>
        </p:txBody>
      </p:sp>
      <p:sp>
        <p:nvSpPr>
          <p:cNvPr id="2" name="Rounded Rectangle 1"/>
          <p:cNvSpPr/>
          <p:nvPr/>
        </p:nvSpPr>
        <p:spPr>
          <a:xfrm>
            <a:off x="677842" y="1002290"/>
            <a:ext cx="2791514" cy="1342366"/>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1800"/>
              </a:spcBef>
              <a:spcAft>
                <a:spcPts val="0"/>
              </a:spcAft>
              <a:buClrTx/>
              <a:buSzTx/>
              <a:buFontTx/>
              <a:buNone/>
              <a:tabLst/>
              <a:defRPr/>
            </a:pPr>
            <a:r>
              <a:rPr kumimoji="0" lang="en-US" sz="1100" b="1" i="0" u="none" strike="noStrike" kern="0" cap="none" spc="0" normalizeH="0" baseline="0" noProof="0">
                <a:ln>
                  <a:noFill/>
                </a:ln>
                <a:solidFill>
                  <a:schemeClr val="accent6"/>
                </a:solidFill>
                <a:effectLst/>
                <a:uLnTx/>
                <a:uFillTx/>
                <a:latin typeface="Arial" panose="020B0604020202020204" pitchFamily="34" charset="0"/>
                <a:cs typeface="Arial" panose="020B0604020202020204" pitchFamily="34" charset="0"/>
              </a:rPr>
              <a:t>End diarrheal disease deaths in children under age 5</a:t>
            </a:r>
            <a:endParaRPr kumimoji="0" lang="en-US" sz="1100" b="1" i="0" u="none" strike="noStrike" kern="0" cap="none" spc="0" normalizeH="0" baseline="0" noProof="0">
              <a:ln>
                <a:noFill/>
              </a:ln>
              <a:solidFill>
                <a:schemeClr val="accent6"/>
              </a:solidFill>
              <a:effectLst/>
              <a:uLnTx/>
              <a:uFillTx/>
            </a:endParaRPr>
          </a:p>
        </p:txBody>
      </p:sp>
      <p:sp>
        <p:nvSpPr>
          <p:cNvPr id="78" name="Rounded Rectangle 77"/>
          <p:cNvSpPr/>
          <p:nvPr/>
        </p:nvSpPr>
        <p:spPr>
          <a:xfrm>
            <a:off x="669260" y="2391241"/>
            <a:ext cx="2804137" cy="597221"/>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1800"/>
              </a:spcBef>
              <a:spcAft>
                <a:spcPts val="0"/>
              </a:spcAft>
              <a:buClrTx/>
              <a:buSzTx/>
              <a:buFontTx/>
              <a:buNone/>
              <a:tabLst/>
              <a:defRPr/>
            </a:pPr>
            <a:r>
              <a:rPr kumimoji="0" lang="en-US" sz="1100" b="1" i="0" u="none" strike="noStrike" kern="0" cap="none" spc="0" normalizeH="0" baseline="0" noProof="0">
                <a:ln>
                  <a:noFill/>
                </a:ln>
                <a:solidFill>
                  <a:schemeClr val="accent6"/>
                </a:solidFill>
                <a:effectLst/>
                <a:uLnTx/>
                <a:uFillTx/>
                <a:latin typeface="Arial" panose="020B0604020202020204" pitchFamily="34" charset="0"/>
                <a:cs typeface="Arial" panose="020B0604020202020204" pitchFamily="34" charset="0"/>
              </a:rPr>
              <a:t>Eliminate typhoid as a public health problem globally</a:t>
            </a:r>
            <a:endParaRPr kumimoji="0" lang="en-US" sz="1100" b="1" i="0" u="none" strike="noStrike" kern="0" cap="none" spc="0" normalizeH="0" baseline="0" noProof="0">
              <a:ln>
                <a:noFill/>
              </a:ln>
              <a:solidFill>
                <a:schemeClr val="accent6"/>
              </a:solidFill>
              <a:effectLst/>
              <a:uLnTx/>
              <a:uFillTx/>
            </a:endParaRPr>
          </a:p>
        </p:txBody>
      </p:sp>
      <p:sp>
        <p:nvSpPr>
          <p:cNvPr id="80" name="Rounded Rectangle 79"/>
          <p:cNvSpPr/>
          <p:nvPr/>
        </p:nvSpPr>
        <p:spPr>
          <a:xfrm>
            <a:off x="669261" y="3036129"/>
            <a:ext cx="2820263" cy="658419"/>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1800"/>
              </a:spcBef>
              <a:spcAft>
                <a:spcPts val="0"/>
              </a:spcAft>
              <a:buClrTx/>
              <a:buSzTx/>
              <a:buFontTx/>
              <a:buNone/>
              <a:tabLst/>
              <a:defRPr/>
            </a:pPr>
            <a:r>
              <a:rPr kumimoji="0" lang="en-US" sz="1100" b="1" i="0" u="none" strike="noStrike" kern="0" cap="none" spc="0" normalizeH="0" baseline="0" noProof="0">
                <a:ln>
                  <a:noFill/>
                </a:ln>
                <a:solidFill>
                  <a:schemeClr val="accent6"/>
                </a:solidFill>
                <a:effectLst/>
                <a:uLnTx/>
                <a:uFillTx/>
                <a:latin typeface="Arial" pitchFamily="34" charset="0"/>
                <a:cs typeface="Arial" pitchFamily="34" charset="0"/>
              </a:rPr>
              <a:t>Prevent and reverse stunting mediated by EED in children</a:t>
            </a:r>
          </a:p>
        </p:txBody>
      </p:sp>
      <p:sp>
        <p:nvSpPr>
          <p:cNvPr id="51" name="Slide Number Placeholder 2"/>
          <p:cNvSpPr>
            <a:spLocks/>
          </p:cNvSpPr>
          <p:nvPr/>
        </p:nvSpPr>
        <p:spPr>
          <a:xfrm>
            <a:off x="8519725" y="4909217"/>
            <a:ext cx="365760" cy="155598"/>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3F7C509-FEEF-45D3-B896-7C07814C0C13}" type="slidenum">
              <a:rPr kumimoji="0" lang="en-US" sz="600" b="0" i="0" u="none" strike="noStrike" kern="0" cap="none" spc="0" normalizeH="0" baseline="0" noProof="0" smtClean="0">
                <a:ln>
                  <a:noFill/>
                </a:ln>
                <a:solidFill>
                  <a:schemeClr val="accent6"/>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600" b="0" i="0" u="none" strike="noStrike" kern="0" cap="none" spc="0" normalizeH="0" baseline="0" noProof="0">
              <a:ln>
                <a:noFill/>
              </a:ln>
              <a:solidFill>
                <a:schemeClr val="accent6"/>
              </a:solidFill>
              <a:effectLst/>
              <a:uLnTx/>
              <a:uFillTx/>
            </a:endParaRPr>
          </a:p>
        </p:txBody>
      </p:sp>
      <p:sp>
        <p:nvSpPr>
          <p:cNvPr id="53" name="Footer Placeholder 2"/>
          <p:cNvSpPr txBox="1">
            <a:spLocks/>
          </p:cNvSpPr>
          <p:nvPr/>
        </p:nvSpPr>
        <p:spPr>
          <a:xfrm>
            <a:off x="5583268" y="4909217"/>
            <a:ext cx="2895600" cy="155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mn-lt"/>
                <a:ea typeface="+mn-ea"/>
                <a:cs typeface="+mn-cs"/>
              </a:rPr>
              <a:t>© Bill &amp; Melinda Gates Foundation      |</a:t>
            </a:r>
          </a:p>
        </p:txBody>
      </p:sp>
      <p:sp>
        <p:nvSpPr>
          <p:cNvPr id="4" name="Rectangle 3"/>
          <p:cNvSpPr/>
          <p:nvPr/>
        </p:nvSpPr>
        <p:spPr>
          <a:xfrm>
            <a:off x="4169275" y="1002155"/>
            <a:ext cx="4157847" cy="1330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Enteric vaccines</a:t>
            </a:r>
          </a:p>
        </p:txBody>
      </p:sp>
    </p:spTree>
    <p:extLst>
      <p:ext uri="{BB962C8B-B14F-4D97-AF65-F5344CB8AC3E}">
        <p14:creationId xmlns:p14="http://schemas.microsoft.com/office/powerpoint/2010/main" val="2767630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5"/>
          </p:nvPr>
        </p:nvSpPr>
        <p:spPr/>
        <p:txBody>
          <a:bodyPr/>
          <a:lstStyle/>
          <a:p>
            <a:pPr algn="r"/>
            <a:r>
              <a:rPr lang="en-US">
                <a:solidFill>
                  <a:srgbClr val="000000"/>
                </a:solidFill>
              </a:rPr>
              <a:t>© Bill &amp; Melinda Gates Foundation      |</a:t>
            </a:r>
            <a:endParaRPr lang="en-US" dirty="0">
              <a:solidFill>
                <a:srgbClr val="000000"/>
              </a:solidFill>
            </a:endParaRPr>
          </a:p>
        </p:txBody>
      </p:sp>
      <p:sp>
        <p:nvSpPr>
          <p:cNvPr id="4" name="Slide Number Placeholder 3"/>
          <p:cNvSpPr>
            <a:spLocks noGrp="1"/>
          </p:cNvSpPr>
          <p:nvPr>
            <p:ph type="sldNum" sz="quarter" idx="16"/>
          </p:nvPr>
        </p:nvSpPr>
        <p:spPr/>
        <p:txBody>
          <a:bodyPr/>
          <a:lstStyle/>
          <a:p>
            <a:fld id="{D3F7C509-FEEF-45D3-B896-7C07814C0C13}" type="slidenum">
              <a:rPr lang="en-US" smtClean="0">
                <a:solidFill>
                  <a:srgbClr val="000000"/>
                </a:solidFill>
              </a:rPr>
              <a:pPr/>
              <a:t>21</a:t>
            </a:fld>
            <a:endParaRPr lang="en-US" dirty="0">
              <a:solidFill>
                <a:srgbClr val="000000"/>
              </a:solidFill>
            </a:endParaRPr>
          </a:p>
        </p:txBody>
      </p:sp>
      <p:sp>
        <p:nvSpPr>
          <p:cNvPr id="5" name="Title 4"/>
          <p:cNvSpPr>
            <a:spLocks noGrp="1"/>
          </p:cNvSpPr>
          <p:nvPr>
            <p:ph type="title"/>
          </p:nvPr>
        </p:nvSpPr>
        <p:spPr>
          <a:xfrm>
            <a:off x="365125" y="484633"/>
            <a:ext cx="6955391" cy="484308"/>
          </a:xfrm>
        </p:spPr>
        <p:txBody>
          <a:bodyPr/>
          <a:lstStyle/>
          <a:p>
            <a:r>
              <a:rPr lang="en-US" dirty="0"/>
              <a:t>Global Rotavirus Vaccine Introduction</a:t>
            </a:r>
          </a:p>
        </p:txBody>
      </p:sp>
      <p:sp>
        <p:nvSpPr>
          <p:cNvPr id="9" name="TextBox 8"/>
          <p:cNvSpPr txBox="1"/>
          <p:nvPr/>
        </p:nvSpPr>
        <p:spPr>
          <a:xfrm>
            <a:off x="434048" y="4895517"/>
            <a:ext cx="6302415" cy="247983"/>
          </a:xfrm>
          <a:prstGeom prst="rect">
            <a:avLst/>
          </a:prstGeom>
          <a:noFill/>
        </p:spPr>
        <p:txBody>
          <a:bodyPr wrap="square" lIns="0" tIns="0" rIns="0" bIns="0" rtlCol="0">
            <a:noAutofit/>
          </a:bodyPr>
          <a:lstStyle/>
          <a:p>
            <a:r>
              <a:rPr lang="en-US" sz="788" i="1" dirty="0">
                <a:latin typeface="Arial" pitchFamily="34" charset="0"/>
                <a:cs typeface="Arial" pitchFamily="34" charset="0"/>
              </a:rPr>
              <a:t>Image used courtesy of VIEW-hub website: http://rotacouncil.org/resources/RVIntroductionStatusMap.pdf</a:t>
            </a:r>
          </a:p>
        </p:txBody>
      </p:sp>
      <p:grpSp>
        <p:nvGrpSpPr>
          <p:cNvPr id="11" name="Group 10"/>
          <p:cNvGrpSpPr/>
          <p:nvPr/>
        </p:nvGrpSpPr>
        <p:grpSpPr>
          <a:xfrm>
            <a:off x="2843161" y="917301"/>
            <a:ext cx="5966609" cy="3544066"/>
            <a:chOff x="0" y="-92413"/>
            <a:chExt cx="5857296" cy="3640399"/>
          </a:xfrm>
        </p:grpSpPr>
        <p:pic>
          <p:nvPicPr>
            <p:cNvPr id="12" name="Content Placeholder 5"/>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0" y="-92413"/>
              <a:ext cx="5857296" cy="3640399"/>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90800"/>
              <a:ext cx="871855" cy="742950"/>
            </a:xfrm>
            <a:prstGeom prst="rect">
              <a:avLst/>
            </a:prstGeom>
          </p:spPr>
        </p:pic>
      </p:grpSp>
      <p:sp>
        <p:nvSpPr>
          <p:cNvPr id="7" name="Text Placeholder 6"/>
          <p:cNvSpPr>
            <a:spLocks noGrp="1"/>
          </p:cNvSpPr>
          <p:nvPr>
            <p:ph type="body" sz="quarter" idx="13"/>
          </p:nvPr>
        </p:nvSpPr>
        <p:spPr>
          <a:xfrm>
            <a:off x="229852" y="1079628"/>
            <a:ext cx="2916471" cy="3728346"/>
          </a:xfrm>
        </p:spPr>
        <p:txBody>
          <a:bodyPr/>
          <a:lstStyle/>
          <a:p>
            <a:pPr marL="257175" indent="-257175">
              <a:buFont typeface="Arial" panose="020B0604020202020204" pitchFamily="34" charset="0"/>
              <a:buChar char="•"/>
            </a:pPr>
            <a:r>
              <a:rPr lang="en-US" dirty="0"/>
              <a:t>84 national introductions into routine immunization systems, including 42 Gavi countries and 6 non-Gavi LMICs</a:t>
            </a:r>
          </a:p>
          <a:p>
            <a:pPr marL="439733" lvl="1" indent="-257175">
              <a:buFont typeface="Arial" panose="020B0604020202020204" pitchFamily="34" charset="0"/>
              <a:buChar char="•"/>
            </a:pPr>
            <a:r>
              <a:rPr lang="en-US" sz="1400" dirty="0"/>
              <a:t>34 of these have introduced </a:t>
            </a:r>
            <a:r>
              <a:rPr lang="en-US" sz="1400" dirty="0" err="1"/>
              <a:t>Rotarix</a:t>
            </a:r>
            <a:r>
              <a:rPr lang="en-US" sz="1400" dirty="0"/>
              <a:t>® and 7 of these have introduced </a:t>
            </a:r>
            <a:r>
              <a:rPr lang="en-US" sz="1400" dirty="0" err="1"/>
              <a:t>RotaTeq</a:t>
            </a:r>
            <a:r>
              <a:rPr lang="en-US" sz="1400" dirty="0"/>
              <a:t>® </a:t>
            </a:r>
          </a:p>
          <a:p>
            <a:pPr marL="439733" lvl="1" indent="-257175">
              <a:buFont typeface="Arial" panose="020B0604020202020204" pitchFamily="34" charset="0"/>
              <a:buChar char="•"/>
            </a:pPr>
            <a:r>
              <a:rPr lang="en-US" sz="1400" dirty="0"/>
              <a:t>India has introduced ROTAVAC™</a:t>
            </a:r>
          </a:p>
          <a:p>
            <a:pPr marL="439733" lvl="1" indent="-257175">
              <a:buFont typeface="Arial" panose="020B0604020202020204" pitchFamily="34" charset="0"/>
              <a:buChar char="•"/>
            </a:pPr>
            <a:r>
              <a:rPr lang="en-US" sz="1400" dirty="0"/>
              <a:t>Planned introductions of note:</a:t>
            </a:r>
          </a:p>
          <a:p>
            <a:pPr marL="601655" lvl="2" indent="-257175"/>
            <a:r>
              <a:rPr lang="en-US" sz="1400" dirty="0"/>
              <a:t>Uganda (2017, 1.7M)</a:t>
            </a:r>
          </a:p>
          <a:p>
            <a:pPr marL="601655" lvl="2" indent="-257175"/>
            <a:r>
              <a:rPr lang="en-US" sz="1400" dirty="0"/>
              <a:t>Nigeria (2018, 7.2M)</a:t>
            </a:r>
          </a:p>
          <a:p>
            <a:pPr marL="601655" lvl="2" indent="-257175"/>
            <a:r>
              <a:rPr lang="en-US" sz="1400" dirty="0"/>
              <a:t>Bangladesh (2018, 3.1M)</a:t>
            </a:r>
          </a:p>
          <a:p>
            <a:pPr marL="601655" lvl="2" indent="-257175"/>
            <a:r>
              <a:rPr lang="en-US" sz="1400" dirty="0"/>
              <a:t>DRC (2018, 3.2M)</a:t>
            </a:r>
          </a:p>
        </p:txBody>
      </p:sp>
      <p:sp>
        <p:nvSpPr>
          <p:cNvPr id="2" name="TextBox 1"/>
          <p:cNvSpPr txBox="1"/>
          <p:nvPr/>
        </p:nvSpPr>
        <p:spPr>
          <a:xfrm>
            <a:off x="6205340" y="964215"/>
            <a:ext cx="2735460" cy="831308"/>
          </a:xfrm>
          <a:prstGeom prst="rect">
            <a:avLst/>
          </a:prstGeom>
          <a:solidFill>
            <a:schemeClr val="bg1"/>
          </a:solidFill>
          <a:ln>
            <a:solidFill>
              <a:schemeClr val="tx1"/>
            </a:solidFill>
          </a:ln>
        </p:spPr>
        <p:txBody>
          <a:bodyPr wrap="none" lIns="0" tIns="0" rIns="0" bIns="0" rtlCol="0">
            <a:noAutofit/>
          </a:bodyPr>
          <a:lstStyle/>
          <a:p>
            <a:pPr marL="166688" indent="-166688">
              <a:buClr>
                <a:srgbClr val="3086AB"/>
              </a:buClr>
              <a:buFont typeface="Arial" panose="020B0604020202020204" pitchFamily="34" charset="0"/>
              <a:buChar char="•"/>
            </a:pPr>
            <a:r>
              <a:rPr lang="en-US" sz="1600" b="1" dirty="0">
                <a:solidFill>
                  <a:schemeClr val="accent6"/>
                </a:solidFill>
                <a:latin typeface="Arial" pitchFamily="34" charset="0"/>
                <a:cs typeface="Arial" pitchFamily="34" charset="0"/>
              </a:rPr>
              <a:t>WHO global policy</a:t>
            </a:r>
          </a:p>
          <a:p>
            <a:pPr marL="166688" indent="-166688">
              <a:buClr>
                <a:srgbClr val="3086AB"/>
              </a:buClr>
              <a:buFont typeface="Arial" panose="020B0604020202020204" pitchFamily="34" charset="0"/>
              <a:buChar char="•"/>
            </a:pPr>
            <a:r>
              <a:rPr lang="en-US" sz="1600" b="1" dirty="0">
                <a:solidFill>
                  <a:schemeClr val="accent6"/>
                </a:solidFill>
                <a:latin typeface="Arial" pitchFamily="34" charset="0"/>
                <a:cs typeface="Arial" pitchFamily="34" charset="0"/>
              </a:rPr>
              <a:t>RAVIN – country support</a:t>
            </a:r>
          </a:p>
          <a:p>
            <a:pPr marL="166688" indent="-166688">
              <a:buClr>
                <a:srgbClr val="3086AB"/>
              </a:buClr>
              <a:buFont typeface="Arial" panose="020B0604020202020204" pitchFamily="34" charset="0"/>
              <a:buChar char="•"/>
            </a:pPr>
            <a:r>
              <a:rPr lang="en-US" sz="1600" b="1" dirty="0">
                <a:solidFill>
                  <a:schemeClr val="accent6"/>
                </a:solidFill>
                <a:latin typeface="Arial" pitchFamily="34" charset="0"/>
                <a:cs typeface="Arial" pitchFamily="34" charset="0"/>
              </a:rPr>
              <a:t>ROTA Council </a:t>
            </a:r>
          </a:p>
        </p:txBody>
      </p:sp>
      <p:sp>
        <p:nvSpPr>
          <p:cNvPr id="14" name="TextBox 13"/>
          <p:cNvSpPr txBox="1"/>
          <p:nvPr/>
        </p:nvSpPr>
        <p:spPr>
          <a:xfrm>
            <a:off x="5286529" y="4143286"/>
            <a:ext cx="3086245" cy="636162"/>
          </a:xfrm>
          <a:prstGeom prst="rect">
            <a:avLst/>
          </a:prstGeom>
          <a:solidFill>
            <a:schemeClr val="bg1"/>
          </a:solidFill>
          <a:ln>
            <a:solidFill>
              <a:schemeClr val="tx1"/>
            </a:solidFill>
          </a:ln>
        </p:spPr>
        <p:txBody>
          <a:bodyPr wrap="none" lIns="0" tIns="0" rIns="0" bIns="0" rtlCol="0">
            <a:noAutofit/>
          </a:bodyPr>
          <a:lstStyle/>
          <a:p>
            <a:pPr marL="285750" indent="-285750">
              <a:buClr>
                <a:srgbClr val="3086AB"/>
              </a:buClr>
              <a:buFont typeface="Wingdings" panose="05000000000000000000" pitchFamily="2" charset="2"/>
              <a:buChar char="Ø"/>
            </a:pPr>
            <a:r>
              <a:rPr lang="en-US" b="1" dirty="0">
                <a:solidFill>
                  <a:schemeClr val="accent6"/>
                </a:solidFill>
                <a:latin typeface="Arial" pitchFamily="34" charset="0"/>
                <a:cs typeface="Arial" pitchFamily="34" charset="0"/>
              </a:rPr>
              <a:t>Vaccine </a:t>
            </a:r>
            <a:r>
              <a:rPr lang="en-US" sz="1600" b="1" dirty="0">
                <a:solidFill>
                  <a:schemeClr val="accent6"/>
                </a:solidFill>
                <a:latin typeface="Arial" pitchFamily="34" charset="0"/>
                <a:cs typeface="Arial" pitchFamily="34" charset="0"/>
              </a:rPr>
              <a:t>effectiveness</a:t>
            </a:r>
          </a:p>
          <a:p>
            <a:pPr marL="285750" indent="-285750">
              <a:buClr>
                <a:srgbClr val="3086AB"/>
              </a:buClr>
              <a:buFont typeface="Wingdings" panose="05000000000000000000" pitchFamily="2" charset="2"/>
              <a:buChar char="Ø"/>
            </a:pPr>
            <a:r>
              <a:rPr lang="en-US" b="1" dirty="0">
                <a:solidFill>
                  <a:schemeClr val="accent6"/>
                </a:solidFill>
                <a:latin typeface="Arial" pitchFamily="34" charset="0"/>
                <a:cs typeface="Arial" pitchFamily="34" charset="0"/>
              </a:rPr>
              <a:t>Immunization schedules</a:t>
            </a:r>
          </a:p>
        </p:txBody>
      </p:sp>
    </p:spTree>
    <p:extLst>
      <p:ext uri="{BB962C8B-B14F-4D97-AF65-F5344CB8AC3E}">
        <p14:creationId xmlns:p14="http://schemas.microsoft.com/office/powerpoint/2010/main" val="783681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845" r="1845"/>
          <a:stretch>
            <a:fillRect/>
          </a:stretch>
        </p:blipFill>
        <p:spPr>
          <a:xfrm>
            <a:off x="5386109" y="1480967"/>
            <a:ext cx="3584575" cy="2508250"/>
          </a:xfrm>
        </p:spPr>
      </p:pic>
      <p:sp>
        <p:nvSpPr>
          <p:cNvPr id="20" name="Text Placeholder 19"/>
          <p:cNvSpPr>
            <a:spLocks noGrp="1"/>
          </p:cNvSpPr>
          <p:nvPr>
            <p:ph type="body" sz="quarter" idx="13"/>
          </p:nvPr>
        </p:nvSpPr>
        <p:spPr>
          <a:xfrm>
            <a:off x="335358" y="966197"/>
            <a:ext cx="3554693" cy="3755577"/>
          </a:xfrm>
        </p:spPr>
        <p:txBody>
          <a:bodyPr/>
          <a:lstStyle/>
          <a:p>
            <a:r>
              <a:rPr lang="en-US" sz="1800" b="1" dirty="0"/>
              <a:t>ROTAVAC</a:t>
            </a:r>
            <a:r>
              <a:rPr lang="en-US" sz="1800" b="1" baseline="30000" dirty="0"/>
              <a:t>®</a:t>
            </a:r>
            <a:r>
              <a:rPr lang="en-US" sz="1800" b="1" dirty="0"/>
              <a:t> licensure in India</a:t>
            </a:r>
          </a:p>
          <a:p>
            <a:pPr lvl="1"/>
            <a:r>
              <a:rPr lang="en-US" sz="1800" dirty="0"/>
              <a:t>Shown to be safe and efficacious in Phase III trial in India</a:t>
            </a:r>
          </a:p>
          <a:p>
            <a:pPr lvl="2"/>
            <a:r>
              <a:rPr lang="en-US" sz="1600" dirty="0"/>
              <a:t>54% efficacy against severe rotavirus gastroenteritis</a:t>
            </a:r>
          </a:p>
          <a:p>
            <a:pPr lvl="2"/>
            <a:r>
              <a:rPr lang="en-US" sz="1600" dirty="0"/>
              <a:t>Nearly 56% protection in the first year of life</a:t>
            </a:r>
          </a:p>
          <a:p>
            <a:pPr lvl="1"/>
            <a:r>
              <a:rPr lang="en-US" sz="1800" dirty="0"/>
              <a:t>ROTAVAC</a:t>
            </a:r>
            <a:r>
              <a:rPr lang="en-US" sz="1800" baseline="30000" dirty="0"/>
              <a:t>®</a:t>
            </a:r>
            <a:r>
              <a:rPr lang="en-US" sz="1800" dirty="0"/>
              <a:t> products could achieve major impact both in India and GAVI countries</a:t>
            </a:r>
          </a:p>
          <a:p>
            <a:pPr lvl="1"/>
            <a:r>
              <a:rPr lang="en-US" sz="1800" dirty="0"/>
              <a:t>First generation product to be priced at ~$1 per dose</a:t>
            </a:r>
          </a:p>
          <a:p>
            <a:pPr lvl="1"/>
            <a:endParaRPr lang="en-US" sz="1800" spc="-10" dirty="0"/>
          </a:p>
        </p:txBody>
      </p:sp>
      <p:sp>
        <p:nvSpPr>
          <p:cNvPr id="2" name="Title 1"/>
          <p:cNvSpPr>
            <a:spLocks noGrp="1"/>
          </p:cNvSpPr>
          <p:nvPr>
            <p:ph type="title"/>
          </p:nvPr>
        </p:nvSpPr>
        <p:spPr>
          <a:xfrm>
            <a:off x="365123" y="407036"/>
            <a:ext cx="7034743" cy="400920"/>
          </a:xfrm>
        </p:spPr>
        <p:txBody>
          <a:bodyPr/>
          <a:lstStyle/>
          <a:p>
            <a:r>
              <a:rPr lang="en-US" dirty="0"/>
              <a:t>Rotavirus vaccine development </a:t>
            </a:r>
          </a:p>
        </p:txBody>
      </p:sp>
      <p:sp>
        <p:nvSpPr>
          <p:cNvPr id="3" name="Footer Placeholder 2"/>
          <p:cNvSpPr>
            <a:spLocks noGrp="1"/>
          </p:cNvSpPr>
          <p:nvPr>
            <p:ph type="ftr" sz="quarter" idx="4294967295"/>
          </p:nvPr>
        </p:nvSpPr>
        <p:spPr>
          <a:xfrm>
            <a:off x="5895205" y="4903696"/>
            <a:ext cx="2895600" cy="155575"/>
          </a:xfrm>
        </p:spPr>
        <p:txBody>
          <a:bodyPr/>
          <a:lstStyle/>
          <a:p>
            <a:pPr algn="r"/>
            <a:r>
              <a:rPr lang="en-US" dirty="0">
                <a:solidFill>
                  <a:srgbClr val="000000"/>
                </a:solidFill>
              </a:rPr>
              <a:t>© Bill &amp; Melinda Gates Foundation      |</a:t>
            </a:r>
          </a:p>
        </p:txBody>
      </p:sp>
      <p:sp>
        <p:nvSpPr>
          <p:cNvPr id="4" name="Slide Number Placeholder 3"/>
          <p:cNvSpPr>
            <a:spLocks noGrp="1"/>
          </p:cNvSpPr>
          <p:nvPr>
            <p:ph type="sldNum" sz="quarter" idx="4294967295"/>
          </p:nvPr>
        </p:nvSpPr>
        <p:spPr>
          <a:xfrm>
            <a:off x="8790805" y="4903696"/>
            <a:ext cx="188912" cy="155575"/>
          </a:xfrm>
        </p:spPr>
        <p:txBody>
          <a:bodyPr/>
          <a:lstStyle/>
          <a:p>
            <a:fld id="{D3F7C509-FEEF-45D3-B896-7C07814C0C13}" type="slidenum">
              <a:rPr lang="en-US" smtClean="0">
                <a:solidFill>
                  <a:srgbClr val="000000"/>
                </a:solidFill>
              </a:rPr>
              <a:pPr/>
              <a:t>22</a:t>
            </a:fld>
            <a:endParaRPr lang="en-US" dirty="0">
              <a:solidFill>
                <a:srgbClr val="000000"/>
              </a:solidFill>
            </a:endParaRPr>
          </a:p>
        </p:txBody>
      </p:sp>
      <p:pic>
        <p:nvPicPr>
          <p:cNvPr id="18" name="logo Bhara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0513" y="3410331"/>
            <a:ext cx="1104900" cy="617220"/>
          </a:xfrm>
          <a:prstGeom prst="rect">
            <a:avLst/>
          </a:prstGeom>
        </p:spPr>
      </p:pic>
      <p:pic>
        <p:nvPicPr>
          <p:cNvPr id="19" name="Content Placeholder 2"/>
          <p:cNvPicPr>
            <a:picLocks noChangeAspect="1"/>
          </p:cNvPicPr>
          <p:nvPr/>
        </p:nvPicPr>
        <p:blipFill rotWithShape="1">
          <a:blip r:embed="rId5">
            <a:extLst>
              <a:ext uri="{28A0092B-C50C-407E-A947-70E740481C1C}">
                <a14:useLocalDpi xmlns:a14="http://schemas.microsoft.com/office/drawing/2010/main" val="0"/>
              </a:ext>
            </a:extLst>
          </a:blip>
          <a:srcRect l="4329" t="2836" r="46044" b="8128"/>
          <a:stretch/>
        </p:blipFill>
        <p:spPr>
          <a:xfrm>
            <a:off x="3980399" y="1480967"/>
            <a:ext cx="1345128" cy="1806855"/>
          </a:xfrm>
          <a:prstGeom prst="rect">
            <a:avLst/>
          </a:prstGeom>
          <a:ln>
            <a:solidFill>
              <a:schemeClr val="accent6">
                <a:lumMod val="50000"/>
                <a:lumOff val="50000"/>
              </a:schemeClr>
            </a:solidFill>
          </a:ln>
        </p:spPr>
      </p:pic>
      <p:sp>
        <p:nvSpPr>
          <p:cNvPr id="12" name="Rectangle 11"/>
          <p:cNvSpPr/>
          <p:nvPr/>
        </p:nvSpPr>
        <p:spPr>
          <a:xfrm>
            <a:off x="5386109" y="4013888"/>
            <a:ext cx="3597234" cy="707886"/>
          </a:xfrm>
          <a:prstGeom prst="rect">
            <a:avLst/>
          </a:prstGeom>
        </p:spPr>
        <p:txBody>
          <a:bodyPr wrap="square">
            <a:spAutoFit/>
          </a:bodyPr>
          <a:lstStyle/>
          <a:p>
            <a:r>
              <a:rPr lang="en-US" sz="1000" dirty="0" err="1"/>
              <a:t>Dr</a:t>
            </a:r>
            <a:r>
              <a:rPr lang="en-US" sz="1000" dirty="0"/>
              <a:t> Krishna Ella, CEO of Bharat Biotech presents the India license for ROTAVAC to </a:t>
            </a:r>
            <a:r>
              <a:rPr lang="en-US" sz="1000" dirty="0" err="1"/>
              <a:t>Dr</a:t>
            </a:r>
            <a:r>
              <a:rPr lang="en-US" sz="1000" dirty="0"/>
              <a:t> MK </a:t>
            </a:r>
            <a:r>
              <a:rPr lang="en-US" sz="1000" dirty="0" err="1"/>
              <a:t>Bhan</a:t>
            </a:r>
            <a:r>
              <a:rPr lang="en-US" sz="1000" dirty="0"/>
              <a:t>, discoverer of the virus strain, and </a:t>
            </a:r>
            <a:r>
              <a:rPr lang="en-US" sz="1000" dirty="0" err="1"/>
              <a:t>Dr</a:t>
            </a:r>
            <a:r>
              <a:rPr lang="en-US" sz="1000" dirty="0"/>
              <a:t> Vijay </a:t>
            </a:r>
            <a:r>
              <a:rPr lang="en-US" sz="1000" dirty="0" err="1"/>
              <a:t>Raghavan</a:t>
            </a:r>
            <a:r>
              <a:rPr lang="en-US" sz="1000" dirty="0"/>
              <a:t> and TS Rao of the </a:t>
            </a:r>
            <a:r>
              <a:rPr lang="en-US" sz="1000" dirty="0" err="1"/>
              <a:t>Dept</a:t>
            </a:r>
            <a:r>
              <a:rPr lang="en-US" sz="1000" dirty="0"/>
              <a:t> of Biotechnology which co-sponsored the vaccine development </a:t>
            </a:r>
          </a:p>
        </p:txBody>
      </p:sp>
    </p:spTree>
    <p:extLst>
      <p:ext uri="{BB962C8B-B14F-4D97-AF65-F5344CB8AC3E}">
        <p14:creationId xmlns:p14="http://schemas.microsoft.com/office/powerpoint/2010/main" val="57010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65124" y="801003"/>
            <a:ext cx="3537573" cy="3904046"/>
          </a:xfrm>
        </p:spPr>
        <p:txBody>
          <a:bodyPr>
            <a:noAutofit/>
          </a:bodyPr>
          <a:lstStyle/>
          <a:p>
            <a:pPr lvl="1"/>
            <a:r>
              <a:rPr lang="en-US" sz="1400" dirty="0"/>
              <a:t>Cholera is an important part of our portfolio, albeit more mature in terms of our role </a:t>
            </a:r>
          </a:p>
          <a:p>
            <a:pPr lvl="1"/>
            <a:r>
              <a:rPr lang="en-US" sz="1400" dirty="0"/>
              <a:t>Invested in the </a:t>
            </a:r>
            <a:r>
              <a:rPr lang="en-US" sz="1400" dirty="0" err="1"/>
              <a:t>Shanchol</a:t>
            </a:r>
            <a:r>
              <a:rPr lang="en-US" sz="1400" dirty="0"/>
              <a:t>™ oral cholera vaccine (OCV) and </a:t>
            </a:r>
            <a:r>
              <a:rPr lang="en-US" sz="1400" dirty="0" err="1"/>
              <a:t>Eubiologics</a:t>
            </a:r>
            <a:r>
              <a:rPr lang="en-US" sz="1400" dirty="0"/>
              <a:t> </a:t>
            </a:r>
            <a:r>
              <a:rPr lang="en-US" sz="1400" dirty="0" err="1"/>
              <a:t>Euviochol</a:t>
            </a:r>
            <a:r>
              <a:rPr lang="en-US" sz="1400" dirty="0"/>
              <a:t>™ OCV which have been WHO prequalified</a:t>
            </a:r>
          </a:p>
          <a:p>
            <a:pPr lvl="1"/>
            <a:r>
              <a:rPr lang="en-US" sz="1400" dirty="0"/>
              <a:t>Supported creation of global OCV stockpile in 2013</a:t>
            </a:r>
          </a:p>
          <a:p>
            <a:pPr lvl="2"/>
            <a:r>
              <a:rPr lang="en-US" dirty="0"/>
              <a:t>Increasing year-over-year use: Between January and October 2016, &gt;2M doses were shipped in 7 deployments</a:t>
            </a:r>
          </a:p>
          <a:p>
            <a:pPr lvl="1"/>
            <a:r>
              <a:rPr lang="en-US" sz="1400" dirty="0"/>
              <a:t>Focus is shifting toward sustainability of core partners to control cholera going forward with appropriate data, as well as endemic introductions and guidelines</a:t>
            </a:r>
          </a:p>
          <a:p>
            <a:pPr lvl="2"/>
            <a:r>
              <a:rPr lang="en-US" dirty="0"/>
              <a:t>Global Task Force for Cholera Control (GTFCC)</a:t>
            </a:r>
          </a:p>
        </p:txBody>
      </p:sp>
      <p:sp>
        <p:nvSpPr>
          <p:cNvPr id="4" name="Footer Placeholder 3"/>
          <p:cNvSpPr>
            <a:spLocks noGrp="1"/>
          </p:cNvSpPr>
          <p:nvPr>
            <p:ph type="ftr" sz="quarter" idx="14"/>
          </p:nvPr>
        </p:nvSpPr>
        <p:spPr/>
        <p:txBody>
          <a:bodyPr/>
          <a:lstStyle/>
          <a:p>
            <a:pPr algn="r"/>
            <a:r>
              <a:rPr lang="en-US">
                <a:solidFill>
                  <a:srgbClr val="000000"/>
                </a:solidFill>
              </a:rPr>
              <a:t>© Bill &amp; Melinda Gates Foundation      |</a:t>
            </a:r>
          </a:p>
        </p:txBody>
      </p:sp>
      <p:sp>
        <p:nvSpPr>
          <p:cNvPr id="5" name="Slide Number Placeholder 4"/>
          <p:cNvSpPr>
            <a:spLocks noGrp="1"/>
          </p:cNvSpPr>
          <p:nvPr>
            <p:ph type="sldNum" sz="quarter" idx="15"/>
          </p:nvPr>
        </p:nvSpPr>
        <p:spPr/>
        <p:txBody>
          <a:bodyPr/>
          <a:lstStyle/>
          <a:p>
            <a:fld id="{D3F7C509-FEEF-45D3-B896-7C07814C0C13}" type="slidenum">
              <a:rPr lang="en-US" smtClean="0">
                <a:solidFill>
                  <a:srgbClr val="000000"/>
                </a:solidFill>
              </a:rPr>
              <a:pPr/>
              <a:t>23</a:t>
            </a:fld>
            <a:endParaRPr lang="en-US">
              <a:solidFill>
                <a:srgbClr val="000000"/>
              </a:solidFill>
            </a:endParaRPr>
          </a:p>
        </p:txBody>
      </p:sp>
      <p:sp>
        <p:nvSpPr>
          <p:cNvPr id="3" name="Title 2"/>
          <p:cNvSpPr>
            <a:spLocks noGrp="1"/>
          </p:cNvSpPr>
          <p:nvPr>
            <p:ph type="title"/>
          </p:nvPr>
        </p:nvSpPr>
        <p:spPr>
          <a:xfrm>
            <a:off x="365124" y="331371"/>
            <a:ext cx="8329613" cy="523183"/>
          </a:xfrm>
        </p:spPr>
        <p:txBody>
          <a:bodyPr>
            <a:normAutofit/>
          </a:bodyPr>
          <a:lstStyle/>
          <a:p>
            <a:r>
              <a:rPr lang="en-US"/>
              <a:t>CHOLERA</a:t>
            </a:r>
          </a:p>
        </p:txBody>
      </p:sp>
      <p:pic>
        <p:nvPicPr>
          <p:cNvPr id="12" name="Picture 2"/>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5153222" y="2400410"/>
            <a:ext cx="3616325" cy="241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4815" t="4345" r="7038"/>
          <a:stretch/>
        </p:blipFill>
        <p:spPr>
          <a:xfrm>
            <a:off x="3823222" y="3333944"/>
            <a:ext cx="1209024" cy="1263897"/>
          </a:xfrm>
          <a:prstGeom prst="roundRect">
            <a:avLst>
              <a:gd name="adj" fmla="val 5275"/>
            </a:avLst>
          </a:prstGeom>
          <a:solidFill>
            <a:srgbClr val="FFFFFF">
              <a:shade val="85000"/>
            </a:srgbClr>
          </a:solidFill>
          <a:ln>
            <a:noFill/>
          </a:ln>
          <a:effectLst>
            <a:outerShdw blurRad="50800" dist="38100" dir="2700000" algn="tl" rotWithShape="0">
              <a:prstClr val="black">
                <a:alpha val="40000"/>
              </a:prstClr>
            </a:outerShdw>
          </a:effectLst>
        </p:spPr>
      </p:pic>
      <p:pic>
        <p:nvPicPr>
          <p:cNvPr id="13" name="Picture Placeholder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3222" y="286945"/>
            <a:ext cx="3617980" cy="204591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48665" y="1069251"/>
            <a:ext cx="1490596" cy="872820"/>
          </a:xfrm>
          <a:prstGeom prst="rect">
            <a:avLst/>
          </a:prstGeom>
        </p:spPr>
      </p:pic>
      <p:sp>
        <p:nvSpPr>
          <p:cNvPr id="14" name="Rectangle 13"/>
          <p:cNvSpPr/>
          <p:nvPr/>
        </p:nvSpPr>
        <p:spPr>
          <a:xfrm>
            <a:off x="1" y="1"/>
            <a:ext cx="9143999" cy="79051"/>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b="1" kern="0">
              <a:solidFill>
                <a:srgbClr val="FFFFFF"/>
              </a:solidFill>
            </a:endParaRPr>
          </a:p>
        </p:txBody>
      </p:sp>
      <p:sp>
        <p:nvSpPr>
          <p:cNvPr id="15" name="Rounded Rectangle 5"/>
          <p:cNvSpPr/>
          <p:nvPr/>
        </p:nvSpPr>
        <p:spPr>
          <a:xfrm rot="10800000" flipV="1">
            <a:off x="7860256" y="1"/>
            <a:ext cx="1280160" cy="217467"/>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13716" rtlCol="0" anchor="b"/>
          <a:lstStyle/>
          <a:p>
            <a:pPr algn="ctr" defTabSz="685800"/>
            <a:r>
              <a:rPr lang="en-US" sz="900" b="1" kern="0">
                <a:solidFill>
                  <a:srgbClr val="FFFFFF"/>
                </a:solidFill>
                <a:cs typeface="Arial"/>
              </a:rPr>
              <a:t>Cholera</a:t>
            </a:r>
          </a:p>
        </p:txBody>
      </p:sp>
    </p:spTree>
    <p:extLst>
      <p:ext uri="{BB962C8B-B14F-4D97-AF65-F5344CB8AC3E}">
        <p14:creationId xmlns:p14="http://schemas.microsoft.com/office/powerpoint/2010/main" val="771522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365125" y="905608"/>
            <a:ext cx="4118952" cy="4009292"/>
          </a:xfrm>
        </p:spPr>
        <p:txBody>
          <a:bodyPr/>
          <a:lstStyle/>
          <a:p>
            <a:pPr lvl="1"/>
            <a:r>
              <a:rPr lang="en-US" sz="1400" dirty="0"/>
              <a:t>Support surveillance for the most significant enteric pathogens to quantify disease burden and improve enteric disease understanding</a:t>
            </a:r>
          </a:p>
          <a:p>
            <a:pPr lvl="1"/>
            <a:r>
              <a:rPr lang="en-US" sz="1400" dirty="0"/>
              <a:t>Discover and develop interventions </a:t>
            </a:r>
            <a:br>
              <a:rPr lang="en-US" sz="1400" dirty="0"/>
            </a:br>
            <a:r>
              <a:rPr lang="en-US" sz="1400" dirty="0"/>
              <a:t>for gut dysfunction that contribute to malnutrition, growth stunting, and cognitive impairments</a:t>
            </a:r>
          </a:p>
          <a:p>
            <a:pPr lvl="1"/>
            <a:r>
              <a:rPr lang="en-US" sz="1400" dirty="0"/>
              <a:t>Develop enteric vaccines for reduced risk of diarrheal disease and mortality</a:t>
            </a:r>
          </a:p>
          <a:p>
            <a:pPr lvl="1"/>
            <a:r>
              <a:rPr lang="en-US" sz="1400" dirty="0"/>
              <a:t>Optimize treatment packages for complex and comorbid disease and target treatment to vulnerable populations</a:t>
            </a:r>
          </a:p>
          <a:p>
            <a:pPr lvl="1"/>
            <a:r>
              <a:rPr lang="en-US" sz="1400" dirty="0"/>
              <a:t>Continued commitment to generating robust data for informed decisions</a:t>
            </a:r>
          </a:p>
          <a:p>
            <a:pPr lvl="2"/>
            <a:r>
              <a:rPr lang="en-US" sz="1301" dirty="0"/>
              <a:t>Multi-site epidemiologic and surveillance studies; </a:t>
            </a:r>
          </a:p>
          <a:p>
            <a:pPr lvl="2"/>
            <a:r>
              <a:rPr lang="en-US" sz="1301" dirty="0"/>
              <a:t>Frequent DHS powered at sub-national level; </a:t>
            </a:r>
          </a:p>
          <a:p>
            <a:pPr lvl="2"/>
            <a:r>
              <a:rPr lang="en-US" sz="1301" dirty="0"/>
              <a:t>Vital registration systems;</a:t>
            </a:r>
          </a:p>
        </p:txBody>
      </p:sp>
      <p:pic>
        <p:nvPicPr>
          <p:cNvPr id="1026" name="Picture 2"/>
          <p:cNvPicPr>
            <a:picLocks noGrp="1" noChangeAspect="1" noChangeArrowheads="1"/>
          </p:cNvPicPr>
          <p:nvPr>
            <p:ph type="pic" sz="quarter" idx="14"/>
          </p:nvPr>
        </p:nvPicPr>
        <p:blipFill>
          <a:blip r:embed="rId3" cstate="print">
            <a:extLst>
              <a:ext uri="{28A0092B-C50C-407E-A947-70E740481C1C}">
                <a14:useLocalDpi xmlns:a14="http://schemas.microsoft.com/office/drawing/2010/main" val="0"/>
              </a:ext>
            </a:extLst>
          </a:blip>
          <a:srcRect t="29" b="29"/>
          <a:stretch>
            <a:fillRect/>
          </a:stretch>
        </p:blipFill>
        <p:spPr>
          <a:xfrm>
            <a:off x="4484077" y="0"/>
            <a:ext cx="4659923" cy="5143500"/>
          </a:xfrm>
        </p:spPr>
      </p:pic>
      <p:sp>
        <p:nvSpPr>
          <p:cNvPr id="9" name="Title 8"/>
          <p:cNvSpPr>
            <a:spLocks noGrp="1"/>
          </p:cNvSpPr>
          <p:nvPr>
            <p:ph type="title"/>
          </p:nvPr>
        </p:nvSpPr>
        <p:spPr>
          <a:xfrm>
            <a:off x="233240" y="493425"/>
            <a:ext cx="4250837" cy="646646"/>
          </a:xfrm>
        </p:spPr>
        <p:txBody>
          <a:bodyPr/>
          <a:lstStyle/>
          <a:p>
            <a:r>
              <a:rPr lang="en-US" sz="2100" dirty="0"/>
              <a:t>Opportunities for Impact</a:t>
            </a:r>
          </a:p>
        </p:txBody>
      </p:sp>
    </p:spTree>
    <p:extLst>
      <p:ext uri="{BB962C8B-B14F-4D97-AF65-F5344CB8AC3E}">
        <p14:creationId xmlns:p14="http://schemas.microsoft.com/office/powerpoint/2010/main" val="4321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p:sp>
      <p:pic>
        <p:nvPicPr>
          <p:cNvPr id="15" name="Picture Placeholder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grpSp>
        <p:nvGrpSpPr>
          <p:cNvPr id="9" name="Group 8"/>
          <p:cNvGrpSpPr/>
          <p:nvPr/>
        </p:nvGrpSpPr>
        <p:grpSpPr>
          <a:xfrm>
            <a:off x="0" y="218814"/>
            <a:ext cx="3524250" cy="813816"/>
            <a:chOff x="342866" y="1656727"/>
            <a:chExt cx="3292475" cy="2608333"/>
          </a:xfrm>
        </p:grpSpPr>
        <p:sp>
          <p:nvSpPr>
            <p:cNvPr id="10" name="Rectangle 9"/>
            <p:cNvSpPr/>
            <p:nvPr/>
          </p:nvSpPr>
          <p:spPr>
            <a:xfrm>
              <a:off x="342866" y="1656727"/>
              <a:ext cx="3292475" cy="2608333"/>
            </a:xfrm>
            <a:prstGeom prst="rect">
              <a:avLst/>
            </a:prstGeom>
            <a:solidFill>
              <a:srgbClr val="3086A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42866" y="1656727"/>
              <a:ext cx="3292475" cy="2608333"/>
            </a:xfrm>
            <a:prstGeom prst="rect">
              <a:avLst/>
            </a:prstGeom>
            <a:solidFill>
              <a:schemeClr val="accent6">
                <a:lumMod val="75000"/>
                <a:lumOff val="2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365125" y="414877"/>
            <a:ext cx="3065138" cy="414948"/>
          </a:xfrm>
          <a:prstGeom prst="rect">
            <a:avLst/>
          </a:prstGeom>
          <a:noFill/>
        </p:spPr>
        <p:txBody>
          <a:bodyPr wrap="square" lIns="0" tIns="0" rIns="0" bIns="0" rtlCol="0">
            <a:noAutofit/>
          </a:bodyPr>
          <a:lstStyle/>
          <a:p>
            <a:pPr>
              <a:lnSpc>
                <a:spcPts val="3100"/>
              </a:lnSpc>
            </a:pPr>
            <a:r>
              <a:rPr lang="en-US" sz="2300" b="1" spc="100">
                <a:solidFill>
                  <a:schemeClr val="bg1"/>
                </a:solidFill>
                <a:latin typeface="Arial" panose="020B0604020202020204" pitchFamily="34" charset="0"/>
                <a:cs typeface="Arial" panose="020B0604020202020204" pitchFamily="34" charset="0"/>
              </a:rPr>
              <a:t>THANK</a:t>
            </a:r>
            <a:r>
              <a:rPr lang="en-US" sz="2300" b="1">
                <a:solidFill>
                  <a:schemeClr val="bg1"/>
                </a:solidFill>
                <a:latin typeface="Arial" panose="020B0604020202020204" pitchFamily="34" charset="0"/>
                <a:cs typeface="Arial" panose="020B0604020202020204" pitchFamily="34" charset="0"/>
              </a:rPr>
              <a:t> </a:t>
            </a:r>
            <a:r>
              <a:rPr lang="en-US" sz="2300" b="1" spc="100">
                <a:solidFill>
                  <a:schemeClr val="bg1"/>
                </a:solidFill>
                <a:latin typeface="Arial" panose="020B0604020202020204" pitchFamily="34" charset="0"/>
                <a:cs typeface="Arial" panose="020B0604020202020204" pitchFamily="34" charset="0"/>
              </a:rPr>
              <a:t>YOU</a:t>
            </a:r>
          </a:p>
        </p:txBody>
      </p:sp>
      <p:sp>
        <p:nvSpPr>
          <p:cNvPr id="13" name="Rectangle 12"/>
          <p:cNvSpPr/>
          <p:nvPr/>
        </p:nvSpPr>
        <p:spPr>
          <a:xfrm>
            <a:off x="0" y="501982"/>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106280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235841" y="1012174"/>
            <a:ext cx="4540648" cy="3610625"/>
          </a:xfrm>
        </p:spPr>
        <p:txBody>
          <a:bodyPr/>
          <a:lstStyle/>
          <a:p>
            <a:pPr lvl="1"/>
            <a:r>
              <a:rPr lang="en-US" sz="1800" dirty="0"/>
              <a:t>Diarrhoeal diseases kill over 500,000 children under age 5 each year</a:t>
            </a:r>
          </a:p>
          <a:p>
            <a:pPr lvl="1"/>
            <a:r>
              <a:rPr lang="en-US" sz="1800" dirty="0"/>
              <a:t>Rate of death declining at ~6% annually (2000-2013) – recently seen to slow down</a:t>
            </a:r>
          </a:p>
          <a:p>
            <a:pPr lvl="1"/>
            <a:r>
              <a:rPr lang="en-US" sz="1800" dirty="0"/>
              <a:t>Diarrheal incidence decline is not so dramatic</a:t>
            </a:r>
          </a:p>
          <a:p>
            <a:pPr lvl="2"/>
            <a:r>
              <a:rPr lang="en-US" sz="1600" dirty="0"/>
              <a:t>2.9 episodes per child annually (down from 3.4 episodes per child in 1990)</a:t>
            </a:r>
          </a:p>
          <a:p>
            <a:pPr lvl="1"/>
            <a:r>
              <a:rPr lang="en-US" sz="1700" dirty="0"/>
              <a:t>Typhoid is associated with ~170,000 deaths every year</a:t>
            </a:r>
          </a:p>
          <a:p>
            <a:pPr lvl="2"/>
            <a:r>
              <a:rPr lang="en-US" sz="1600" dirty="0"/>
              <a:t>Disease of the most vulnerable and impoverished settings</a:t>
            </a:r>
          </a:p>
        </p:txBody>
      </p:sp>
      <p:pic>
        <p:nvPicPr>
          <p:cNvPr id="676" name="Picture Placeholder 4"/>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4417" r="14417"/>
          <a:stretch>
            <a:fillRect/>
          </a:stretch>
        </p:blipFill>
        <p:spPr>
          <a:xfrm>
            <a:off x="5014686" y="929652"/>
            <a:ext cx="3174616" cy="3228899"/>
          </a:xfrm>
        </p:spPr>
      </p:pic>
      <p:sp>
        <p:nvSpPr>
          <p:cNvPr id="3" name="Title 2"/>
          <p:cNvSpPr>
            <a:spLocks noGrp="1"/>
          </p:cNvSpPr>
          <p:nvPr>
            <p:ph type="title"/>
          </p:nvPr>
        </p:nvSpPr>
        <p:spPr>
          <a:xfrm>
            <a:off x="264177" y="441490"/>
            <a:ext cx="8130428" cy="488162"/>
          </a:xfrm>
        </p:spPr>
        <p:txBody>
          <a:bodyPr/>
          <a:lstStyle/>
          <a:p>
            <a:r>
              <a:rPr lang="en-US" dirty="0"/>
              <a:t>Considerations used to build our strategy</a:t>
            </a:r>
          </a:p>
        </p:txBody>
      </p:sp>
      <p:sp>
        <p:nvSpPr>
          <p:cNvPr id="2" name="TextBox 1"/>
          <p:cNvSpPr txBox="1"/>
          <p:nvPr/>
        </p:nvSpPr>
        <p:spPr>
          <a:xfrm>
            <a:off x="5014686" y="4296229"/>
            <a:ext cx="914400" cy="914400"/>
          </a:xfrm>
          <a:prstGeom prst="rect">
            <a:avLst/>
          </a:prstGeom>
          <a:noFill/>
        </p:spPr>
        <p:txBody>
          <a:bodyPr wrap="none" lIns="0" tIns="0" rIns="0" bIns="0" rtlCol="0">
            <a:noAutofit/>
          </a:bodyPr>
          <a:lstStyle/>
          <a:p>
            <a:endParaRPr lang="en-US" sz="1400" dirty="0">
              <a:solidFill>
                <a:schemeClr val="accent6"/>
              </a:solidFill>
              <a:latin typeface="Arial" pitchFamily="34" charset="0"/>
              <a:cs typeface="Arial" pitchFamily="34" charset="0"/>
            </a:endParaRPr>
          </a:p>
        </p:txBody>
      </p:sp>
      <p:sp>
        <p:nvSpPr>
          <p:cNvPr id="4" name="Rectangle 3"/>
          <p:cNvSpPr/>
          <p:nvPr/>
        </p:nvSpPr>
        <p:spPr>
          <a:xfrm>
            <a:off x="110720" y="4838840"/>
            <a:ext cx="2443298" cy="246221"/>
          </a:xfrm>
          <a:prstGeom prst="rect">
            <a:avLst/>
          </a:prstGeom>
        </p:spPr>
        <p:txBody>
          <a:bodyPr wrap="none">
            <a:spAutoFit/>
          </a:bodyPr>
          <a:lstStyle/>
          <a:p>
            <a:r>
              <a:rPr lang="en-US" sz="1000" dirty="0">
                <a:solidFill>
                  <a:schemeClr val="bg1">
                    <a:lumMod val="50000"/>
                  </a:schemeClr>
                </a:solidFill>
              </a:rPr>
              <a:t>Fisher-Walker </a:t>
            </a:r>
            <a:r>
              <a:rPr lang="en-US" sz="1000" i="1" dirty="0">
                <a:solidFill>
                  <a:schemeClr val="bg1">
                    <a:lumMod val="50000"/>
                  </a:schemeClr>
                </a:solidFill>
              </a:rPr>
              <a:t>BMC Public Health</a:t>
            </a:r>
            <a:r>
              <a:rPr lang="en-US" sz="1000" dirty="0">
                <a:solidFill>
                  <a:schemeClr val="bg1">
                    <a:lumMod val="50000"/>
                  </a:schemeClr>
                </a:solidFill>
              </a:rPr>
              <a:t>, 2012</a:t>
            </a:r>
          </a:p>
        </p:txBody>
      </p:sp>
      <p:sp>
        <p:nvSpPr>
          <p:cNvPr id="5" name="Rectangle 4"/>
          <p:cNvSpPr/>
          <p:nvPr/>
        </p:nvSpPr>
        <p:spPr>
          <a:xfrm>
            <a:off x="4776489" y="4282432"/>
            <a:ext cx="3743237" cy="400110"/>
          </a:xfrm>
          <a:prstGeom prst="rect">
            <a:avLst/>
          </a:prstGeom>
        </p:spPr>
        <p:txBody>
          <a:bodyPr wrap="square">
            <a:spAutoFit/>
          </a:bodyPr>
          <a:lstStyle/>
          <a:p>
            <a:r>
              <a:rPr lang="en-US" sz="1000" dirty="0">
                <a:latin typeface="Arial" pitchFamily="34" charset="0"/>
                <a:cs typeface="Arial" pitchFamily="34" charset="0"/>
              </a:rPr>
              <a:t>A mother with a baby recovering from severe diarrheal disease at a hospital in Managua, Nicaragua</a:t>
            </a:r>
            <a:endParaRPr lang="en-US" sz="1000" dirty="0"/>
          </a:p>
        </p:txBody>
      </p:sp>
      <p:sp>
        <p:nvSpPr>
          <p:cNvPr id="8" name="Slide Number Placeholder 2"/>
          <p:cNvSpPr txBox="1">
            <a:spLocks/>
          </p:cNvSpPr>
          <p:nvPr/>
        </p:nvSpPr>
        <p:spPr>
          <a:xfrm>
            <a:off x="8519726" y="4895518"/>
            <a:ext cx="190083" cy="155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solidFill>
                  <a:srgbClr val="000000"/>
                </a:solidFill>
              </a:rPr>
              <a:t>2</a:t>
            </a:r>
          </a:p>
        </p:txBody>
      </p:sp>
      <p:pic>
        <p:nvPicPr>
          <p:cNvPr id="6" name="Picture 5"/>
          <p:cNvPicPr>
            <a:picLocks noChangeAspect="1"/>
          </p:cNvPicPr>
          <p:nvPr/>
        </p:nvPicPr>
        <p:blipFill>
          <a:blip r:embed="rId4"/>
          <a:stretch>
            <a:fillRect/>
          </a:stretch>
        </p:blipFill>
        <p:spPr>
          <a:xfrm>
            <a:off x="5575103" y="4869676"/>
            <a:ext cx="2944623" cy="207282"/>
          </a:xfrm>
          <a:prstGeom prst="rect">
            <a:avLst/>
          </a:prstGeom>
        </p:spPr>
      </p:pic>
    </p:spTree>
    <p:extLst>
      <p:ext uri="{BB962C8B-B14F-4D97-AF65-F5344CB8AC3E}">
        <p14:creationId xmlns:p14="http://schemas.microsoft.com/office/powerpoint/2010/main" val="170942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Rectangle 116"/>
          <p:cNvSpPr/>
          <p:nvPr/>
        </p:nvSpPr>
        <p:spPr>
          <a:xfrm>
            <a:off x="3892004" y="848018"/>
            <a:ext cx="4627721" cy="366500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srgbClr val="000000"/>
              </a:solidFill>
              <a:effectLst/>
              <a:uLnTx/>
              <a:uFillTx/>
            </a:endParaRPr>
          </a:p>
        </p:txBody>
      </p:sp>
      <p:sp>
        <p:nvSpPr>
          <p:cNvPr id="5" name="Title 4"/>
          <p:cNvSpPr>
            <a:spLocks noGrp="1"/>
          </p:cNvSpPr>
          <p:nvPr>
            <p:ph type="title"/>
          </p:nvPr>
        </p:nvSpPr>
        <p:spPr>
          <a:xfrm>
            <a:off x="291567" y="333798"/>
            <a:ext cx="8329613" cy="262036"/>
          </a:xfrm>
        </p:spPr>
        <p:txBody>
          <a:bodyPr/>
          <a:lstStyle/>
          <a:p>
            <a:r>
              <a:rPr lang="en-US"/>
              <a:t>EDD Strategy Overview</a:t>
            </a:r>
          </a:p>
        </p:txBody>
      </p:sp>
      <p:sp>
        <p:nvSpPr>
          <p:cNvPr id="24" name="TextBox 23"/>
          <p:cNvSpPr txBox="1"/>
          <p:nvPr/>
        </p:nvSpPr>
        <p:spPr>
          <a:xfrm>
            <a:off x="669260" y="848016"/>
            <a:ext cx="2795877" cy="3665009"/>
          </a:xfrm>
          <a:prstGeom prst="rect">
            <a:avLst/>
          </a:prstGeom>
          <a:solidFill>
            <a:schemeClr val="bg2">
              <a:lumMod val="20000"/>
              <a:lumOff val="80000"/>
            </a:schemeClr>
          </a:solidFill>
          <a:ln>
            <a:noFill/>
          </a:ln>
        </p:spPr>
        <p:txBody>
          <a:bodyPr wrap="squar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b="1" i="0" u="none" strike="noStrike" kern="0" cap="all" spc="0" normalizeH="0" baseline="0" noProof="0">
              <a:ln>
                <a:noFill/>
              </a:ln>
              <a:solidFill>
                <a:srgbClr val="FFFFFF"/>
              </a:solidFill>
              <a:effectLst/>
              <a:uLnTx/>
              <a:uFillTx/>
              <a:cs typeface="Arial" pitchFamily="34" charset="0"/>
            </a:endParaRPr>
          </a:p>
        </p:txBody>
      </p:sp>
      <p:sp>
        <p:nvSpPr>
          <p:cNvPr id="39" name="TextBox 38"/>
          <p:cNvSpPr txBox="1"/>
          <p:nvPr/>
        </p:nvSpPr>
        <p:spPr>
          <a:xfrm>
            <a:off x="680224" y="764040"/>
            <a:ext cx="2824555" cy="187325"/>
          </a:xfrm>
          <a:prstGeom prst="round2DiagRect">
            <a:avLst/>
          </a:prstGeom>
          <a:solidFill>
            <a:schemeClr val="bg2"/>
          </a:solidFill>
          <a:ln>
            <a:noFill/>
          </a:ln>
        </p:spPr>
        <p:txBody>
          <a:bodyPr wrap="squar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400" b="1" i="0" u="none" strike="noStrike" kern="0" cap="all" spc="0" normalizeH="0" baseline="0" noProof="0">
                <a:ln>
                  <a:noFill/>
                </a:ln>
                <a:solidFill>
                  <a:srgbClr val="FFFFFF"/>
                </a:solidFill>
                <a:effectLst/>
                <a:uLnTx/>
                <a:uFillTx/>
                <a:latin typeface="Arial" panose="020B0604020202020204" pitchFamily="34" charset="0"/>
                <a:cs typeface="Arial" panose="020B0604020202020204" pitchFamily="34" charset="0"/>
              </a:rPr>
              <a:t>Impact</a:t>
            </a:r>
            <a:endParaRPr kumimoji="0" lang="en-US" sz="1400" b="1" i="0" u="none" strike="noStrike" kern="0" cap="all" spc="0" normalizeH="0" baseline="0" noProof="0">
              <a:ln>
                <a:noFill/>
              </a:ln>
              <a:solidFill>
                <a:srgbClr val="FFFFFF"/>
              </a:solidFill>
              <a:effectLst/>
              <a:uLnTx/>
              <a:uFillTx/>
              <a:cs typeface="Arial" pitchFamily="34" charset="0"/>
            </a:endParaRPr>
          </a:p>
        </p:txBody>
      </p:sp>
      <p:cxnSp>
        <p:nvCxnSpPr>
          <p:cNvPr id="40" name="Straight Connector 39"/>
          <p:cNvCxnSpPr/>
          <p:nvPr/>
        </p:nvCxnSpPr>
        <p:spPr>
          <a:xfrm>
            <a:off x="5804560" y="1491015"/>
            <a:ext cx="0" cy="189333"/>
          </a:xfrm>
          <a:prstGeom prst="line">
            <a:avLst/>
          </a:prstGeom>
          <a:ln w="6350">
            <a:no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804560" y="2045062"/>
            <a:ext cx="0" cy="702430"/>
          </a:xfrm>
          <a:prstGeom prst="line">
            <a:avLst/>
          </a:prstGeom>
          <a:ln w="6350">
            <a:no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flipV="1">
            <a:off x="5762569" y="2961577"/>
            <a:ext cx="41992" cy="121986"/>
          </a:xfrm>
          <a:prstGeom prst="line">
            <a:avLst/>
          </a:prstGeom>
          <a:ln w="6350">
            <a:noFill/>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6097543" y="764040"/>
            <a:ext cx="2422182" cy="174894"/>
          </a:xfrm>
          <a:prstGeom prst="round2DiagRect">
            <a:avLst/>
          </a:prstGeom>
          <a:solidFill>
            <a:schemeClr val="accent4"/>
          </a:solidFill>
          <a:ln>
            <a:noFill/>
          </a:ln>
        </p:spPr>
        <p:txBody>
          <a:bodyPr wrap="squar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400" b="1" i="0" u="none" strike="noStrike" kern="0" cap="all" spc="0" normalizeH="0" baseline="0" noProof="0">
                <a:ln>
                  <a:noFill/>
                </a:ln>
                <a:solidFill>
                  <a:srgbClr val="FFFFFF"/>
                </a:solidFill>
                <a:effectLst/>
                <a:uLnTx/>
                <a:uFillTx/>
                <a:latin typeface="Arial" panose="020B0604020202020204" pitchFamily="34" charset="0"/>
                <a:cs typeface="Arial" panose="020B0604020202020204" pitchFamily="34" charset="0"/>
              </a:rPr>
              <a:t>SOLUTIONS</a:t>
            </a:r>
            <a:endParaRPr kumimoji="0" lang="en-US" sz="1400" b="1" i="0" u="none" strike="noStrike" kern="0" cap="all" spc="0" normalizeH="0" baseline="0" noProof="0">
              <a:ln>
                <a:noFill/>
              </a:ln>
              <a:solidFill>
                <a:srgbClr val="FFFFFF"/>
              </a:solidFill>
              <a:effectLst/>
              <a:uLnTx/>
              <a:uFillTx/>
              <a:cs typeface="Arial" pitchFamily="34" charset="0"/>
            </a:endParaRPr>
          </a:p>
        </p:txBody>
      </p:sp>
      <p:sp>
        <p:nvSpPr>
          <p:cNvPr id="129" name="TextBox 128"/>
          <p:cNvSpPr txBox="1"/>
          <p:nvPr/>
        </p:nvSpPr>
        <p:spPr>
          <a:xfrm>
            <a:off x="3891528" y="765420"/>
            <a:ext cx="2273772" cy="178513"/>
          </a:xfrm>
          <a:prstGeom prst="round2DiagRect">
            <a:avLst/>
          </a:prstGeom>
          <a:solidFill>
            <a:schemeClr val="accent4"/>
          </a:solidFill>
          <a:ln>
            <a:noFill/>
          </a:ln>
        </p:spPr>
        <p:txBody>
          <a:bodyPr wrap="squar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400" b="1" i="0" u="none" strike="noStrike" kern="0" cap="all" spc="0" normalizeH="0" baseline="0" noProof="0">
                <a:ln>
                  <a:noFill/>
                </a:ln>
                <a:solidFill>
                  <a:srgbClr val="FFFFFF"/>
                </a:solidFill>
                <a:effectLst/>
                <a:uLnTx/>
                <a:uFillTx/>
                <a:latin typeface="Arial" panose="020B0604020202020204" pitchFamily="34" charset="0"/>
                <a:cs typeface="Arial" panose="020B0604020202020204" pitchFamily="34" charset="0"/>
              </a:rPr>
              <a:t>Levers</a:t>
            </a:r>
            <a:endParaRPr kumimoji="0" lang="en-US" sz="1400" b="1" i="0" u="none" strike="noStrike" kern="0" cap="all" spc="0" normalizeH="0" baseline="0" noProof="0">
              <a:ln>
                <a:noFill/>
              </a:ln>
              <a:solidFill>
                <a:srgbClr val="FFFFFF"/>
              </a:solidFill>
              <a:effectLst/>
              <a:uLnTx/>
              <a:uFillTx/>
              <a:cs typeface="Arial" pitchFamily="34" charset="0"/>
            </a:endParaRPr>
          </a:p>
        </p:txBody>
      </p:sp>
      <p:sp>
        <p:nvSpPr>
          <p:cNvPr id="131" name="Pentagon 130"/>
          <p:cNvSpPr/>
          <p:nvPr/>
        </p:nvSpPr>
        <p:spPr>
          <a:xfrm flipH="1">
            <a:off x="3922602" y="989601"/>
            <a:ext cx="2174940" cy="640080"/>
          </a:xfrm>
          <a:prstGeom prst="homePlate">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1. PREVENT diarrheal pathogen infections</a:t>
            </a:r>
            <a:endParaRPr kumimoji="0" lang="en-US" sz="1400" b="0" i="0" u="none" strike="noStrike" kern="0" cap="none" spc="0" normalizeH="0" baseline="0" noProof="0">
              <a:ln>
                <a:noFill/>
              </a:ln>
              <a:solidFill>
                <a:srgbClr val="000000"/>
              </a:solidFill>
              <a:effectLst/>
              <a:uLnTx/>
              <a:uFillTx/>
            </a:endParaRPr>
          </a:p>
        </p:txBody>
      </p:sp>
      <p:sp>
        <p:nvSpPr>
          <p:cNvPr id="165" name="Pentagon 164"/>
          <p:cNvSpPr/>
          <p:nvPr/>
        </p:nvSpPr>
        <p:spPr>
          <a:xfrm flipH="1">
            <a:off x="3941929" y="3898271"/>
            <a:ext cx="4446741" cy="548640"/>
          </a:xfrm>
          <a:prstGeom prst="homePlate">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572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5. ENABLE evidence for intervention development, political commitment &amp; accountability for results</a:t>
            </a:r>
            <a:endParaRPr kumimoji="0" lang="en-US" sz="1400" b="0" i="0" u="none" strike="noStrike" kern="0" cap="none" spc="0" normalizeH="0" baseline="0" noProof="0">
              <a:ln>
                <a:noFill/>
              </a:ln>
              <a:solidFill>
                <a:srgbClr val="000000"/>
              </a:solidFill>
              <a:effectLst/>
              <a:uLnTx/>
              <a:uFillTx/>
            </a:endParaRPr>
          </a:p>
        </p:txBody>
      </p:sp>
      <p:cxnSp>
        <p:nvCxnSpPr>
          <p:cNvPr id="170" name="Straight Connector 169"/>
          <p:cNvCxnSpPr/>
          <p:nvPr/>
        </p:nvCxnSpPr>
        <p:spPr>
          <a:xfrm flipV="1">
            <a:off x="4518913" y="3786386"/>
            <a:ext cx="0" cy="15923"/>
          </a:xfrm>
          <a:prstGeom prst="line">
            <a:avLst/>
          </a:prstGeom>
          <a:ln w="6350">
            <a:no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4547940" y="4024630"/>
            <a:ext cx="14860" cy="37797"/>
          </a:xfrm>
          <a:prstGeom prst="line">
            <a:avLst/>
          </a:prstGeom>
          <a:ln w="6350">
            <a:no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4518914" y="4240204"/>
            <a:ext cx="43886" cy="35562"/>
          </a:xfrm>
          <a:prstGeom prst="line">
            <a:avLst/>
          </a:prstGeom>
          <a:ln w="6350">
            <a:noFill/>
          </a:ln>
        </p:spPr>
        <p:style>
          <a:lnRef idx="1">
            <a:schemeClr val="accent1"/>
          </a:lnRef>
          <a:fillRef idx="0">
            <a:schemeClr val="accent1"/>
          </a:fillRef>
          <a:effectRef idx="0">
            <a:schemeClr val="accent1"/>
          </a:effectRef>
          <a:fontRef idx="minor">
            <a:schemeClr val="tx1"/>
          </a:fontRef>
        </p:style>
      </p:cxnSp>
      <p:sp>
        <p:nvSpPr>
          <p:cNvPr id="75" name="Pentagon 74"/>
          <p:cNvSpPr/>
          <p:nvPr/>
        </p:nvSpPr>
        <p:spPr>
          <a:xfrm flipH="1">
            <a:off x="3905975" y="1689322"/>
            <a:ext cx="2200080" cy="640469"/>
          </a:xfrm>
          <a:prstGeom prst="homePlate">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2. TREAT diarrhea in the most </a:t>
            </a:r>
            <a:r>
              <a:rPr kumimoji="0" lang="en-US" sz="1400" b="0" i="0" u="none" strike="noStrike" kern="0" cap="none" spc="0" normalizeH="0" baseline="0" noProof="0">
                <a:ln>
                  <a:noFill/>
                </a:ln>
                <a:solidFill>
                  <a:schemeClr val="accent6"/>
                </a:solidFill>
                <a:effectLst/>
                <a:uLnTx/>
                <a:uFillTx/>
                <a:latin typeface="Arial" panose="020B0604020202020204" pitchFamily="34" charset="0"/>
                <a:cs typeface="Arial" panose="020B0604020202020204" pitchFamily="34" charset="0"/>
              </a:rPr>
              <a:t>vulnerable children </a:t>
            </a:r>
            <a:endParaRPr kumimoji="0" lang="en-US" sz="1400" b="0" i="0" u="none" strike="sngStrike" kern="0" cap="none" spc="0" normalizeH="0" baseline="0" noProof="0">
              <a:ln>
                <a:noFill/>
              </a:ln>
              <a:solidFill>
                <a:srgbClr val="000000"/>
              </a:solidFill>
              <a:effectLst/>
              <a:uLnTx/>
              <a:uFillTx/>
            </a:endParaRPr>
          </a:p>
        </p:txBody>
      </p:sp>
      <p:sp>
        <p:nvSpPr>
          <p:cNvPr id="76" name="Pentagon 75"/>
          <p:cNvSpPr/>
          <p:nvPr/>
        </p:nvSpPr>
        <p:spPr>
          <a:xfrm flipH="1">
            <a:off x="3902170" y="3114640"/>
            <a:ext cx="2203885" cy="720144"/>
          </a:xfrm>
          <a:prstGeom prst="homePlate">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4. PREVENT and REVERSE stunting</a:t>
            </a:r>
            <a:endParaRPr kumimoji="0" lang="en-US" sz="1400" b="0" i="0" u="none" strike="noStrike" kern="0" cap="none" spc="0" normalizeH="0" baseline="0" noProof="0">
              <a:ln>
                <a:noFill/>
              </a:ln>
              <a:solidFill>
                <a:srgbClr val="000000"/>
              </a:solidFill>
              <a:effectLst/>
              <a:uLnTx/>
              <a:uFillTx/>
            </a:endParaRPr>
          </a:p>
        </p:txBody>
      </p:sp>
      <p:sp>
        <p:nvSpPr>
          <p:cNvPr id="114" name="Pentagon 113"/>
          <p:cNvSpPr/>
          <p:nvPr/>
        </p:nvSpPr>
        <p:spPr>
          <a:xfrm flipH="1">
            <a:off x="3890592" y="2460057"/>
            <a:ext cx="2227039" cy="559086"/>
          </a:xfrm>
          <a:prstGeom prst="homePlate">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3. PREVENT enteric fever</a:t>
            </a:r>
            <a:endParaRPr kumimoji="0" lang="en-US" sz="1400" b="0" i="0" u="none" strike="sngStrike" kern="0" cap="none" spc="0" normalizeH="0" baseline="0" noProof="0">
              <a:ln>
                <a:noFill/>
              </a:ln>
              <a:solidFill>
                <a:srgbClr val="000000"/>
              </a:solidFill>
              <a:effectLst/>
              <a:uLnTx/>
              <a:uFillTx/>
            </a:endParaRPr>
          </a:p>
        </p:txBody>
      </p:sp>
      <p:sp>
        <p:nvSpPr>
          <p:cNvPr id="153" name="Rounded Rectangle 152"/>
          <p:cNvSpPr/>
          <p:nvPr/>
        </p:nvSpPr>
        <p:spPr>
          <a:xfrm>
            <a:off x="3948442" y="2992105"/>
            <a:ext cx="69127" cy="54076"/>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endParaRPr>
          </a:p>
        </p:txBody>
      </p:sp>
      <p:sp>
        <p:nvSpPr>
          <p:cNvPr id="83" name="Snip Single Corner Rectangle 82"/>
          <p:cNvSpPr/>
          <p:nvPr/>
        </p:nvSpPr>
        <p:spPr>
          <a:xfrm>
            <a:off x="6178364" y="989601"/>
            <a:ext cx="2218109" cy="631561"/>
          </a:xfrm>
          <a:prstGeom prst="snip1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Vaccines for diarrheal pathogens</a:t>
            </a:r>
            <a:endParaRPr kumimoji="0" lang="en-US" sz="1400" b="0" i="0" u="none" strike="noStrike" kern="0" cap="none" spc="0" normalizeH="0" baseline="-25000" noProof="0">
              <a:ln>
                <a:noFill/>
              </a:ln>
              <a:solidFill>
                <a:srgbClr val="000000"/>
              </a:solidFill>
              <a:effectLst/>
              <a:uLnTx/>
              <a:uFillTx/>
            </a:endParaRPr>
          </a:p>
        </p:txBody>
      </p:sp>
      <p:sp>
        <p:nvSpPr>
          <p:cNvPr id="84" name="Snip Single Corner Rectangle 83"/>
          <p:cNvSpPr/>
          <p:nvPr/>
        </p:nvSpPr>
        <p:spPr>
          <a:xfrm>
            <a:off x="6178364" y="1691343"/>
            <a:ext cx="2218109" cy="638447"/>
          </a:xfrm>
          <a:prstGeom prst="snip1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Ideal care package to treat children with diarrhea</a:t>
            </a:r>
            <a:endParaRPr kumimoji="0" lang="en-US" sz="1400" b="0" i="0" u="none" strike="noStrike" kern="0" cap="none" spc="0" normalizeH="0" baseline="-25000" noProof="0">
              <a:ln>
                <a:noFill/>
              </a:ln>
              <a:solidFill>
                <a:srgbClr val="000000"/>
              </a:solidFill>
              <a:effectLst/>
              <a:uLnTx/>
              <a:uFillTx/>
            </a:endParaRPr>
          </a:p>
        </p:txBody>
      </p:sp>
      <p:sp>
        <p:nvSpPr>
          <p:cNvPr id="85" name="Snip Single Corner Rectangle 84"/>
          <p:cNvSpPr/>
          <p:nvPr/>
        </p:nvSpPr>
        <p:spPr>
          <a:xfrm>
            <a:off x="6178364" y="3106654"/>
            <a:ext cx="2218109" cy="721056"/>
          </a:xfrm>
          <a:prstGeom prst="snip1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Ideal intervention </a:t>
            </a:r>
            <a:endParaRPr kumimoji="0" lang="en-US" sz="1400" b="0" i="0" u="none" strike="noStrike" kern="0" cap="none" spc="0" normalizeH="0" baseline="0" noProof="0" dirty="0">
              <a:ln>
                <a:noFill/>
              </a:ln>
              <a:solidFill>
                <a:srgbClr val="000000"/>
              </a:solidFill>
              <a:effectLst/>
              <a:uLnTx/>
              <a:uFillTx/>
            </a:endParaRP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package for children stunted or at risk</a:t>
            </a:r>
            <a:endParaRPr kumimoji="0" lang="en-US" sz="1400" b="0" i="0" u="none" strike="noStrike" kern="0" cap="none" spc="0" normalizeH="0" baseline="-25000" noProof="0" dirty="0">
              <a:ln>
                <a:noFill/>
              </a:ln>
              <a:solidFill>
                <a:srgbClr val="000000"/>
              </a:solidFill>
              <a:effectLst/>
              <a:uLnTx/>
              <a:uFillTx/>
            </a:endParaRPr>
          </a:p>
        </p:txBody>
      </p:sp>
      <p:sp>
        <p:nvSpPr>
          <p:cNvPr id="86" name="Snip Single Corner Rectangle 85"/>
          <p:cNvSpPr/>
          <p:nvPr/>
        </p:nvSpPr>
        <p:spPr>
          <a:xfrm>
            <a:off x="6178364" y="2458977"/>
            <a:ext cx="2218109" cy="561245"/>
          </a:xfrm>
          <a:prstGeom prst="snip1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Vaccines for enteric fever pathogens</a:t>
            </a:r>
            <a:endParaRPr kumimoji="0" lang="en-US" sz="1400" b="0" i="0" u="none" strike="noStrike" kern="0" cap="none" spc="0" normalizeH="0" baseline="-25000" noProof="0">
              <a:ln>
                <a:noFill/>
              </a:ln>
              <a:solidFill>
                <a:srgbClr val="000000"/>
              </a:solidFill>
              <a:effectLst/>
              <a:uLnTx/>
              <a:uFillTx/>
            </a:endParaRPr>
          </a:p>
        </p:txBody>
      </p:sp>
      <p:sp>
        <p:nvSpPr>
          <p:cNvPr id="2" name="Rounded Rectangle 1"/>
          <p:cNvSpPr/>
          <p:nvPr/>
        </p:nvSpPr>
        <p:spPr>
          <a:xfrm>
            <a:off x="669260" y="1058845"/>
            <a:ext cx="2791514" cy="1260954"/>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1800"/>
              </a:spcBef>
              <a:spcAft>
                <a:spcPts val="0"/>
              </a:spcAft>
              <a:buClrTx/>
              <a:buSzTx/>
              <a:buFontTx/>
              <a:buNone/>
              <a:tabLst/>
              <a:defRPr/>
            </a:pPr>
            <a:r>
              <a:rPr kumimoji="0" lang="en-US" sz="1400" b="1" i="0" u="none" strike="noStrike" kern="0" cap="none" spc="0" normalizeH="0" baseline="0" noProof="0">
                <a:ln>
                  <a:noFill/>
                </a:ln>
                <a:solidFill>
                  <a:schemeClr val="accent6"/>
                </a:solidFill>
                <a:effectLst/>
                <a:uLnTx/>
                <a:uFillTx/>
                <a:latin typeface="Arial" panose="020B0604020202020204" pitchFamily="34" charset="0"/>
                <a:cs typeface="Arial" panose="020B0604020202020204" pitchFamily="34" charset="0"/>
              </a:rPr>
              <a:t>End diarrheal disease deaths in children under age 5</a:t>
            </a:r>
            <a:endParaRPr kumimoji="0" lang="en-US" sz="1400" b="1" i="0" u="none" strike="noStrike" kern="0" cap="none" spc="0" normalizeH="0" baseline="0" noProof="0">
              <a:ln>
                <a:noFill/>
              </a:ln>
              <a:solidFill>
                <a:schemeClr val="accent6"/>
              </a:solidFill>
              <a:effectLst/>
              <a:uLnTx/>
              <a:uFillTx/>
            </a:endParaRPr>
          </a:p>
        </p:txBody>
      </p:sp>
      <p:sp>
        <p:nvSpPr>
          <p:cNvPr id="78" name="Rounded Rectangle 77"/>
          <p:cNvSpPr/>
          <p:nvPr/>
        </p:nvSpPr>
        <p:spPr>
          <a:xfrm>
            <a:off x="669260" y="2448960"/>
            <a:ext cx="2804137" cy="597221"/>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1800"/>
              </a:spcBef>
              <a:spcAft>
                <a:spcPts val="0"/>
              </a:spcAft>
              <a:buClrTx/>
              <a:buSzTx/>
              <a:buFontTx/>
              <a:buNone/>
              <a:tabLst/>
              <a:defRPr/>
            </a:pPr>
            <a:r>
              <a:rPr kumimoji="0" lang="en-US" sz="1400" b="1" i="0" u="none" strike="noStrike" kern="0" cap="none" spc="0" normalizeH="0" baseline="0" noProof="0">
                <a:ln>
                  <a:noFill/>
                </a:ln>
                <a:solidFill>
                  <a:schemeClr val="accent6"/>
                </a:solidFill>
                <a:effectLst/>
                <a:uLnTx/>
                <a:uFillTx/>
                <a:latin typeface="Arial" panose="020B0604020202020204" pitchFamily="34" charset="0"/>
                <a:cs typeface="Arial" panose="020B0604020202020204" pitchFamily="34" charset="0"/>
              </a:rPr>
              <a:t>Eliminate typhoid as a public health problem globally</a:t>
            </a:r>
            <a:endParaRPr kumimoji="0" lang="en-US" sz="1400" b="1" i="0" u="none" strike="noStrike" kern="0" cap="none" spc="0" normalizeH="0" baseline="0" noProof="0">
              <a:ln>
                <a:noFill/>
              </a:ln>
              <a:solidFill>
                <a:schemeClr val="accent6"/>
              </a:solidFill>
              <a:effectLst/>
              <a:uLnTx/>
              <a:uFillTx/>
            </a:endParaRPr>
          </a:p>
        </p:txBody>
      </p:sp>
      <p:sp>
        <p:nvSpPr>
          <p:cNvPr id="80" name="Rounded Rectangle 79"/>
          <p:cNvSpPr/>
          <p:nvPr/>
        </p:nvSpPr>
        <p:spPr>
          <a:xfrm>
            <a:off x="669260" y="3143890"/>
            <a:ext cx="2820263" cy="658419"/>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1800"/>
              </a:spcBef>
              <a:spcAft>
                <a:spcPts val="0"/>
              </a:spcAft>
              <a:buClrTx/>
              <a:buSzTx/>
              <a:buFontTx/>
              <a:buNone/>
              <a:tabLst/>
              <a:defRPr/>
            </a:pPr>
            <a:r>
              <a:rPr kumimoji="0" lang="en-US" sz="1400" b="1" i="0" u="none" strike="noStrike" kern="0" cap="none" spc="0" normalizeH="0" baseline="0" noProof="0">
                <a:ln>
                  <a:noFill/>
                </a:ln>
                <a:solidFill>
                  <a:schemeClr val="accent6"/>
                </a:solidFill>
                <a:effectLst/>
                <a:uLnTx/>
                <a:uFillTx/>
                <a:latin typeface="Arial" pitchFamily="34" charset="0"/>
                <a:cs typeface="Arial" pitchFamily="34" charset="0"/>
              </a:rPr>
              <a:t>Prevent and reverse stunting mediated by EED in children</a:t>
            </a:r>
          </a:p>
        </p:txBody>
      </p:sp>
      <p:sp>
        <p:nvSpPr>
          <p:cNvPr id="51" name="Slide Number Placeholder 2"/>
          <p:cNvSpPr>
            <a:spLocks/>
          </p:cNvSpPr>
          <p:nvPr/>
        </p:nvSpPr>
        <p:spPr>
          <a:xfrm>
            <a:off x="8519725" y="4909217"/>
            <a:ext cx="365760" cy="155598"/>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3F7C509-FEEF-45D3-B896-7C07814C0C13}" type="slidenum">
              <a:rPr kumimoji="0" lang="en-US" sz="600" b="0" i="0" u="none" strike="noStrike" kern="0" cap="none" spc="0" normalizeH="0" baseline="0" noProof="0" smtClean="0">
                <a:ln>
                  <a:noFill/>
                </a:ln>
                <a:solidFill>
                  <a:schemeClr val="accent6"/>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600" b="0" i="0" u="none" strike="noStrike" kern="0" cap="none" spc="0" normalizeH="0" baseline="0" noProof="0">
              <a:ln>
                <a:noFill/>
              </a:ln>
              <a:solidFill>
                <a:schemeClr val="accent6"/>
              </a:solidFill>
              <a:effectLst/>
              <a:uLnTx/>
              <a:uFillTx/>
            </a:endParaRPr>
          </a:p>
        </p:txBody>
      </p:sp>
      <p:sp>
        <p:nvSpPr>
          <p:cNvPr id="53" name="Footer Placeholder 2"/>
          <p:cNvSpPr txBox="1">
            <a:spLocks/>
          </p:cNvSpPr>
          <p:nvPr/>
        </p:nvSpPr>
        <p:spPr>
          <a:xfrm>
            <a:off x="5583268" y="4909217"/>
            <a:ext cx="2895600" cy="155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mn-lt"/>
                <a:ea typeface="+mn-ea"/>
                <a:cs typeface="+mn-cs"/>
              </a:rPr>
              <a:t>© Bill &amp; Melinda Gates Foundation      |</a:t>
            </a:r>
          </a:p>
        </p:txBody>
      </p:sp>
    </p:spTree>
    <p:extLst>
      <p:ext uri="{BB962C8B-B14F-4D97-AF65-F5344CB8AC3E}">
        <p14:creationId xmlns:p14="http://schemas.microsoft.com/office/powerpoint/2010/main" val="131981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354751" y="4873469"/>
            <a:ext cx="5024071" cy="270031"/>
          </a:xfrm>
        </p:spPr>
        <p:txBody>
          <a:bodyPr anchor="ctr">
            <a:noAutofit/>
          </a:bodyPr>
          <a:lstStyle/>
          <a:p>
            <a:pPr>
              <a:spcBef>
                <a:spcPts val="0"/>
              </a:spcBef>
              <a:spcAft>
                <a:spcPts val="450"/>
              </a:spcAft>
              <a:buClrTx/>
            </a:pPr>
            <a:r>
              <a:rPr lang="en-US" sz="1050" dirty="0">
                <a:solidFill>
                  <a:schemeClr val="bg1">
                    <a:lumMod val="50000"/>
                  </a:schemeClr>
                </a:solidFill>
                <a:latin typeface="Arial" panose="020B0604020202020204" pitchFamily="34" charset="0"/>
                <a:cs typeface="Arial" panose="020B0604020202020204" pitchFamily="34" charset="0"/>
              </a:rPr>
              <a:t>Kotloff KL, </a:t>
            </a:r>
            <a:r>
              <a:rPr lang="en-US" sz="1050" dirty="0" err="1">
                <a:solidFill>
                  <a:schemeClr val="bg1">
                    <a:lumMod val="50000"/>
                  </a:schemeClr>
                </a:solidFill>
                <a:latin typeface="Arial" panose="020B0604020202020204" pitchFamily="34" charset="0"/>
                <a:cs typeface="Arial" panose="020B0604020202020204" pitchFamily="34" charset="0"/>
              </a:rPr>
              <a:t>Nataro</a:t>
            </a:r>
            <a:r>
              <a:rPr lang="en-US" sz="1050" dirty="0">
                <a:solidFill>
                  <a:schemeClr val="bg1">
                    <a:lumMod val="50000"/>
                  </a:schemeClr>
                </a:solidFill>
                <a:latin typeface="Arial" panose="020B0604020202020204" pitchFamily="34" charset="0"/>
                <a:cs typeface="Arial" panose="020B0604020202020204" pitchFamily="34" charset="0"/>
              </a:rPr>
              <a:t> JP, </a:t>
            </a:r>
            <a:r>
              <a:rPr lang="en-US" sz="1050" dirty="0" err="1">
                <a:solidFill>
                  <a:schemeClr val="bg1">
                    <a:lumMod val="50000"/>
                  </a:schemeClr>
                </a:solidFill>
                <a:latin typeface="Arial" panose="020B0604020202020204" pitchFamily="34" charset="0"/>
                <a:cs typeface="Arial" panose="020B0604020202020204" pitchFamily="34" charset="0"/>
              </a:rPr>
              <a:t>Blackwelder</a:t>
            </a:r>
            <a:r>
              <a:rPr lang="en-US" sz="1050" dirty="0">
                <a:solidFill>
                  <a:schemeClr val="bg1">
                    <a:lumMod val="50000"/>
                  </a:schemeClr>
                </a:solidFill>
                <a:latin typeface="Arial" panose="020B0604020202020204" pitchFamily="34" charset="0"/>
                <a:cs typeface="Arial" panose="020B0604020202020204" pitchFamily="34" charset="0"/>
              </a:rPr>
              <a:t> W. et al. </a:t>
            </a:r>
            <a:r>
              <a:rPr lang="en-US" sz="1050" i="1" dirty="0">
                <a:solidFill>
                  <a:schemeClr val="bg1">
                    <a:lumMod val="50000"/>
                  </a:schemeClr>
                </a:solidFill>
                <a:latin typeface="Arial" panose="020B0604020202020204" pitchFamily="34" charset="0"/>
                <a:cs typeface="Arial" panose="020B0604020202020204" pitchFamily="34" charset="0"/>
              </a:rPr>
              <a:t>Lancet</a:t>
            </a:r>
            <a:r>
              <a:rPr lang="en-US" sz="1050" dirty="0">
                <a:solidFill>
                  <a:schemeClr val="bg1">
                    <a:lumMod val="50000"/>
                  </a:schemeClr>
                </a:solidFill>
                <a:latin typeface="Arial" panose="020B0604020202020204" pitchFamily="34" charset="0"/>
                <a:cs typeface="Arial" panose="020B0604020202020204" pitchFamily="34" charset="0"/>
              </a:rPr>
              <a:t> 2013; 382(9888): 209-22</a:t>
            </a:r>
          </a:p>
        </p:txBody>
      </p:sp>
      <p:sp>
        <p:nvSpPr>
          <p:cNvPr id="10" name="Title 9"/>
          <p:cNvSpPr>
            <a:spLocks noGrp="1"/>
          </p:cNvSpPr>
          <p:nvPr>
            <p:ph type="title"/>
          </p:nvPr>
        </p:nvSpPr>
        <p:spPr>
          <a:xfrm>
            <a:off x="455605" y="447917"/>
            <a:ext cx="7429500" cy="408692"/>
          </a:xfrm>
          <a:solidFill>
            <a:schemeClr val="bg1"/>
          </a:solidFill>
        </p:spPr>
        <p:txBody>
          <a:bodyPr>
            <a:normAutofit/>
          </a:bodyPr>
          <a:lstStyle/>
          <a:p>
            <a:r>
              <a:rPr lang="en-US" altLang="en-US" sz="2400" dirty="0"/>
              <a:t>GEMS identifies highest burden pathogens</a:t>
            </a:r>
            <a:endParaRPr lang="en-US" sz="2400" dirty="0"/>
          </a:p>
        </p:txBody>
      </p:sp>
      <p:sp>
        <p:nvSpPr>
          <p:cNvPr id="19" name="Rectangle 41"/>
          <p:cNvSpPr>
            <a:spLocks noChangeArrowheads="1"/>
          </p:cNvSpPr>
          <p:nvPr>
            <p:custDataLst>
              <p:tags r:id="rId1"/>
            </p:custDataLst>
          </p:nvPr>
        </p:nvSpPr>
        <p:spPr bwMode="auto">
          <a:xfrm>
            <a:off x="4491025" y="1011237"/>
            <a:ext cx="3683124"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342900" indent="-342900" defTabSz="895350" eaLnBrk="0" hangingPunct="0">
              <a:defRPr sz="1000">
                <a:solidFill>
                  <a:schemeClr val="tx1"/>
                </a:solidFill>
                <a:latin typeface="Arial" pitchFamily="34" charset="0"/>
                <a:cs typeface="Arial" pitchFamily="34" charset="0"/>
              </a:defRPr>
            </a:lvl1pPr>
            <a:lvl2pPr marL="742950" indent="-285750" defTabSz="895350" eaLnBrk="0" hangingPunct="0">
              <a:defRPr sz="1000">
                <a:solidFill>
                  <a:schemeClr val="tx1"/>
                </a:solidFill>
                <a:latin typeface="Arial" pitchFamily="34" charset="0"/>
                <a:cs typeface="Arial" pitchFamily="34" charset="0"/>
              </a:defRPr>
            </a:lvl2pPr>
            <a:lvl3pPr marL="1143000" indent="-228600" defTabSz="895350" eaLnBrk="0" hangingPunct="0">
              <a:defRPr sz="1000">
                <a:solidFill>
                  <a:schemeClr val="tx1"/>
                </a:solidFill>
                <a:latin typeface="Arial" pitchFamily="34" charset="0"/>
                <a:cs typeface="Arial" pitchFamily="34" charset="0"/>
              </a:defRPr>
            </a:lvl3pPr>
            <a:lvl4pPr marL="1600200" indent="-228600" defTabSz="895350" eaLnBrk="0" hangingPunct="0">
              <a:defRPr sz="1000">
                <a:solidFill>
                  <a:schemeClr val="tx1"/>
                </a:solidFill>
                <a:latin typeface="Arial" pitchFamily="34" charset="0"/>
                <a:cs typeface="Arial" pitchFamily="34" charset="0"/>
              </a:defRPr>
            </a:lvl4pPr>
            <a:lvl5pPr marL="2057400" indent="-228600" defTabSz="895350" eaLnBrk="0" hangingPunct="0">
              <a:defRPr sz="1000">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sz="1000">
                <a:solidFill>
                  <a:schemeClr val="tx1"/>
                </a:solidFill>
                <a:latin typeface="Arial" pitchFamily="34" charset="0"/>
                <a:cs typeface="Arial" pitchFamily="34" charset="0"/>
              </a:defRPr>
            </a:lvl9pPr>
          </a:lstStyle>
          <a:p>
            <a:pPr algn="ctr">
              <a:buClr>
                <a:srgbClr val="D5CB99"/>
              </a:buClr>
            </a:pPr>
            <a:r>
              <a:rPr lang="en-GB" altLang="en-US" sz="1050" b="1" dirty="0">
                <a:solidFill>
                  <a:srgbClr val="000000"/>
                </a:solidFill>
                <a:latin typeface="Arial"/>
                <a:cs typeface="Calibri" panose="020F0502020204030204" pitchFamily="34" charset="0"/>
              </a:rPr>
              <a:t>Estimated diarrhoeal deaths for U-5 children*</a:t>
            </a:r>
          </a:p>
          <a:p>
            <a:pPr algn="ctr">
              <a:buClr>
                <a:srgbClr val="D5CB99"/>
              </a:buClr>
            </a:pPr>
            <a:r>
              <a:rPr lang="en-GB" altLang="en-US" sz="1050" dirty="0">
                <a:solidFill>
                  <a:srgbClr val="000000"/>
                </a:solidFill>
                <a:latin typeface="Arial"/>
                <a:cs typeface="Calibri" panose="020F0502020204030204" pitchFamily="34" charset="0"/>
              </a:rPr>
              <a:t>% of total deaths (~700K total**) </a:t>
            </a:r>
          </a:p>
        </p:txBody>
      </p:sp>
      <p:graphicFrame>
        <p:nvGraphicFramePr>
          <p:cNvPr id="21" name="Chart 20"/>
          <p:cNvGraphicFramePr>
            <a:graphicFrameLocks/>
          </p:cNvGraphicFramePr>
          <p:nvPr>
            <p:extLst>
              <p:ext uri="{D42A27DB-BD31-4B8C-83A1-F6EECF244321}">
                <p14:modId xmlns:p14="http://schemas.microsoft.com/office/powerpoint/2010/main" val="2430942166"/>
              </p:ext>
            </p:extLst>
          </p:nvPr>
        </p:nvGraphicFramePr>
        <p:xfrm>
          <a:off x="4304371" y="1251282"/>
          <a:ext cx="4490223" cy="3439663"/>
        </p:xfrm>
        <a:graphic>
          <a:graphicData uri="http://schemas.openxmlformats.org/drawingml/2006/chart">
            <c:chart xmlns:c="http://schemas.openxmlformats.org/drawingml/2006/chart" xmlns:r="http://schemas.openxmlformats.org/officeDocument/2006/relationships" r:id="rId3"/>
          </a:graphicData>
        </a:graphic>
      </p:graphicFrame>
      <p:sp>
        <p:nvSpPr>
          <p:cNvPr id="26" name="Content Placeholder 14"/>
          <p:cNvSpPr txBox="1">
            <a:spLocks/>
          </p:cNvSpPr>
          <p:nvPr/>
        </p:nvSpPr>
        <p:spPr>
          <a:xfrm>
            <a:off x="423979" y="1269453"/>
            <a:ext cx="4067046" cy="3095096"/>
          </a:xfrm>
          <a:prstGeom prst="rect">
            <a:avLst/>
          </a:prstGeom>
        </p:spPr>
        <p:txBody>
          <a:bodyPr vert="horz" wrap="square" lIns="0" tIns="0" rIns="0" bIns="0" rtlCol="0">
            <a:noAutofit/>
          </a:bodyPr>
          <a:lstStyle>
            <a:lvl1pPr marL="227678" indent="-227678" algn="l" defTabSz="910686" rtl="0" eaLnBrk="1" latinLnBrk="0" hangingPunct="1">
              <a:lnSpc>
                <a:spcPts val="2600"/>
              </a:lnSpc>
              <a:spcBef>
                <a:spcPts val="0"/>
              </a:spcBef>
              <a:spcAft>
                <a:spcPts val="400"/>
              </a:spcAft>
              <a:buClr>
                <a:schemeClr val="accent2"/>
              </a:buClr>
              <a:buFont typeface="Wingdings" pitchFamily="2" charset="2"/>
              <a:buChar char="§"/>
              <a:defRPr sz="2400" b="1" kern="1200" spc="0" baseline="0">
                <a:solidFill>
                  <a:schemeClr val="tx1"/>
                </a:solidFill>
                <a:latin typeface="+mn-lt"/>
                <a:ea typeface="+mn-ea"/>
                <a:cs typeface="+mn-cs"/>
              </a:defRPr>
            </a:lvl1pPr>
            <a:lvl2pPr marL="455360" indent="-227678" algn="l" defTabSz="910686" rtl="0" eaLnBrk="1" latinLnBrk="0" hangingPunct="1">
              <a:lnSpc>
                <a:spcPts val="2400"/>
              </a:lnSpc>
              <a:spcBef>
                <a:spcPts val="0"/>
              </a:spcBef>
              <a:spcAft>
                <a:spcPts val="400"/>
              </a:spcAft>
              <a:buClr>
                <a:schemeClr val="accent2"/>
              </a:buClr>
              <a:buSzPct val="125000"/>
              <a:buFont typeface="Arial" pitchFamily="34" charset="0"/>
              <a:buChar char="•"/>
              <a:defRPr sz="2000" b="1" kern="1200" spc="0" baseline="0">
                <a:solidFill>
                  <a:schemeClr val="tx1"/>
                </a:solidFill>
                <a:latin typeface="+mn-lt"/>
                <a:ea typeface="+mn-ea"/>
                <a:cs typeface="+mn-cs"/>
              </a:defRPr>
            </a:lvl2pPr>
            <a:lvl3pPr marL="679881" indent="-224518" algn="l" defTabSz="910686" rtl="0" eaLnBrk="1" latinLnBrk="0" hangingPunct="1">
              <a:lnSpc>
                <a:spcPts val="2500"/>
              </a:lnSpc>
              <a:spcBef>
                <a:spcPts val="0"/>
              </a:spcBef>
              <a:spcAft>
                <a:spcPts val="400"/>
              </a:spcAft>
              <a:buClr>
                <a:schemeClr val="accent2"/>
              </a:buClr>
              <a:buSzPct val="90000"/>
              <a:buFont typeface="Arial" pitchFamily="34" charset="0"/>
              <a:buChar char="−"/>
              <a:defRPr lang="en-US" sz="1800" b="1" kern="1200" spc="0" baseline="0" dirty="0" smtClean="0">
                <a:solidFill>
                  <a:schemeClr val="tx1"/>
                </a:solidFill>
                <a:latin typeface="+mn-lt"/>
                <a:ea typeface="+mn-ea"/>
                <a:cs typeface="+mn-cs"/>
              </a:defRPr>
            </a:lvl3pPr>
            <a:lvl4pPr marL="796885" indent="-164437" algn="l" defTabSz="910686" rtl="0" eaLnBrk="1" latinLnBrk="0" hangingPunct="1">
              <a:lnSpc>
                <a:spcPts val="2000"/>
              </a:lnSpc>
              <a:spcBef>
                <a:spcPts val="0"/>
              </a:spcBef>
              <a:spcAft>
                <a:spcPts val="0"/>
              </a:spcAft>
              <a:buClr>
                <a:schemeClr val="accent6"/>
              </a:buClr>
              <a:buSzPct val="90000"/>
              <a:buFont typeface="Arial" pitchFamily="34" charset="0"/>
              <a:buChar char="◊"/>
              <a:defRPr lang="en-US" sz="1600" b="1" kern="1200" spc="0" baseline="0" dirty="0" smtClean="0">
                <a:solidFill>
                  <a:schemeClr val="tx1"/>
                </a:solidFill>
                <a:latin typeface="+mn-lt"/>
                <a:ea typeface="+mn-ea"/>
                <a:cs typeface="+mn-cs"/>
              </a:defRPr>
            </a:lvl4pPr>
            <a:lvl5pPr marL="973969" indent="-177087" algn="l" defTabSz="910686" rtl="0" eaLnBrk="1" latinLnBrk="0" hangingPunct="1">
              <a:lnSpc>
                <a:spcPts val="1700"/>
              </a:lnSpc>
              <a:spcBef>
                <a:spcPts val="0"/>
              </a:spcBef>
              <a:spcAft>
                <a:spcPts val="0"/>
              </a:spcAft>
              <a:buClr>
                <a:schemeClr val="accent6"/>
              </a:buClr>
              <a:buSzPct val="90000"/>
              <a:buFont typeface="Arial" pitchFamily="34" charset="0"/>
              <a:buChar char="◊"/>
              <a:defRPr lang="en-US" sz="1400" b="1" kern="1200" spc="0" baseline="0" dirty="0">
                <a:solidFill>
                  <a:schemeClr val="tx1"/>
                </a:solidFill>
                <a:latin typeface="+mn-lt"/>
                <a:ea typeface="+mn-ea"/>
                <a:cs typeface="+mn-cs"/>
              </a:defRPr>
            </a:lvl5pPr>
            <a:lvl6pPr marL="2504391" indent="-227672" algn="l" defTabSz="9106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9734" indent="-227672" algn="l" defTabSz="9106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5078" indent="-227672" algn="l" defTabSz="9106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0424" indent="-227672" algn="l" defTabSz="91068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00">
              <a:lnSpc>
                <a:spcPct val="100000"/>
              </a:lnSpc>
              <a:spcBef>
                <a:spcPts val="450"/>
              </a:spcBef>
              <a:spcAft>
                <a:spcPts val="0"/>
              </a:spcAft>
              <a:buClr>
                <a:srgbClr val="2F85AA"/>
              </a:buClr>
              <a:buNone/>
            </a:pPr>
            <a:r>
              <a:rPr lang="en-US" sz="1800" b="0" dirty="0">
                <a:solidFill>
                  <a:schemeClr val="accent6"/>
                </a:solidFill>
                <a:cs typeface="Arial" panose="020B0604020202020204" pitchFamily="34" charset="0"/>
              </a:rPr>
              <a:t>Likely under-represents overall burden of enteric and diarrheal disease: </a:t>
            </a:r>
          </a:p>
          <a:p>
            <a:pPr marL="264319" lvl="1" indent="-170260" defTabSz="685800">
              <a:lnSpc>
                <a:spcPct val="100000"/>
              </a:lnSpc>
              <a:spcBef>
                <a:spcPts val="450"/>
              </a:spcBef>
              <a:spcAft>
                <a:spcPts val="0"/>
              </a:spcAft>
              <a:buClr>
                <a:srgbClr val="2F85AA"/>
              </a:buClr>
            </a:pPr>
            <a:r>
              <a:rPr lang="en-US" sz="1600" b="0" dirty="0">
                <a:solidFill>
                  <a:schemeClr val="accent6"/>
                </a:solidFill>
                <a:cs typeface="Arial" panose="020B0604020202020204" pitchFamily="34" charset="0"/>
              </a:rPr>
              <a:t>Diseases from enteric infections can lead to malnutrition, stunted growth, and impaired cognitive development, leading to diminished productivity over a lifetime for millions of people</a:t>
            </a:r>
          </a:p>
          <a:p>
            <a:pPr marL="264319" lvl="1" indent="-170260" defTabSz="685800">
              <a:lnSpc>
                <a:spcPct val="100000"/>
              </a:lnSpc>
              <a:spcBef>
                <a:spcPts val="450"/>
              </a:spcBef>
              <a:spcAft>
                <a:spcPts val="0"/>
              </a:spcAft>
              <a:buClr>
                <a:srgbClr val="2F85AA"/>
              </a:buClr>
            </a:pPr>
            <a:r>
              <a:rPr lang="en-US" sz="1600" b="0" dirty="0">
                <a:solidFill>
                  <a:schemeClr val="accent6"/>
                </a:solidFill>
                <a:cs typeface="Arial" panose="020B0604020202020204" pitchFamily="34" charset="0"/>
              </a:rPr>
              <a:t>8-fold mortality identified in GEMS 60 days post diarrhoea episode would not be captured as diarrhea-related death</a:t>
            </a:r>
          </a:p>
        </p:txBody>
      </p:sp>
      <p:sp>
        <p:nvSpPr>
          <p:cNvPr id="2" name="Slide Number Placeholder 1"/>
          <p:cNvSpPr>
            <a:spLocks noGrp="1"/>
          </p:cNvSpPr>
          <p:nvPr>
            <p:ph type="sldNum" sz="quarter" idx="16"/>
          </p:nvPr>
        </p:nvSpPr>
        <p:spPr/>
        <p:txBody>
          <a:bodyPr/>
          <a:lstStyle/>
          <a:p>
            <a:fld id="{D3F7C509-FEEF-45D3-B896-7C07814C0C13}" type="slidenum">
              <a:rPr lang="en-US" smtClean="0">
                <a:solidFill>
                  <a:srgbClr val="000000"/>
                </a:solidFill>
              </a:rPr>
              <a:pPr/>
              <a:t>5</a:t>
            </a:fld>
            <a:endParaRPr lang="en-US" dirty="0">
              <a:solidFill>
                <a:srgbClr val="000000"/>
              </a:solidFill>
            </a:endParaRPr>
          </a:p>
        </p:txBody>
      </p:sp>
      <p:pic>
        <p:nvPicPr>
          <p:cNvPr id="4" name="Picture 3"/>
          <p:cNvPicPr>
            <a:picLocks noChangeAspect="1"/>
          </p:cNvPicPr>
          <p:nvPr/>
        </p:nvPicPr>
        <p:blipFill>
          <a:blip r:embed="rId4"/>
          <a:stretch>
            <a:fillRect/>
          </a:stretch>
        </p:blipFill>
        <p:spPr>
          <a:xfrm>
            <a:off x="5575103" y="4895518"/>
            <a:ext cx="2944623" cy="207282"/>
          </a:xfrm>
          <a:prstGeom prst="rect">
            <a:avLst/>
          </a:prstGeom>
        </p:spPr>
      </p:pic>
    </p:spTree>
    <p:extLst>
      <p:ext uri="{BB962C8B-B14F-4D97-AF65-F5344CB8AC3E}">
        <p14:creationId xmlns:p14="http://schemas.microsoft.com/office/powerpoint/2010/main" val="329216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6689" y="427820"/>
            <a:ext cx="7458075" cy="472283"/>
          </a:xfrm>
        </p:spPr>
        <p:txBody>
          <a:bodyPr>
            <a:normAutofit fontScale="90000"/>
          </a:bodyPr>
          <a:lstStyle/>
          <a:p>
            <a:r>
              <a:rPr lang="en-US" sz="2400" dirty="0"/>
              <a:t>Molecular re-analysis of the GEMS samples</a:t>
            </a:r>
          </a:p>
        </p:txBody>
      </p:sp>
      <p:graphicFrame>
        <p:nvGraphicFramePr>
          <p:cNvPr id="10" name="Content Placeholder 9"/>
          <p:cNvGraphicFramePr>
            <a:graphicFrameLocks noGrp="1"/>
          </p:cNvGraphicFramePr>
          <p:nvPr>
            <p:ph sz="half" idx="2"/>
            <p:extLst/>
          </p:nvPr>
        </p:nvGraphicFramePr>
        <p:xfrm>
          <a:off x="544606" y="1665609"/>
          <a:ext cx="3648595" cy="29634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10"/>
          <p:cNvGraphicFramePr>
            <a:graphicFrameLocks noGrp="1"/>
          </p:cNvGraphicFramePr>
          <p:nvPr>
            <p:ph sz="quarter" idx="4"/>
            <p:extLst/>
          </p:nvPr>
        </p:nvGraphicFramePr>
        <p:xfrm>
          <a:off x="4303059" y="1733982"/>
          <a:ext cx="3618941" cy="3100835"/>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noGrp="1"/>
          </p:cNvSpPr>
          <p:nvPr>
            <p:ph type="body" idx="1"/>
          </p:nvPr>
        </p:nvSpPr>
        <p:spPr>
          <a:xfrm>
            <a:off x="396689" y="1022300"/>
            <a:ext cx="4040188" cy="479822"/>
          </a:xfrm>
          <a:prstGeom prst="rect">
            <a:avLst/>
          </a:prstGeom>
        </p:spPr>
        <p:txBody>
          <a:bodyPr vert="horz" lIns="68580" tIns="34290" rIns="68580" bIns="3429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700" dirty="0">
                <a:latin typeface="+mn-lt"/>
              </a:rPr>
              <a:t>~</a:t>
            </a:r>
            <a:r>
              <a:rPr lang="en-US" altLang="zh-CN" sz="2700" dirty="0">
                <a:latin typeface="+mn-lt"/>
              </a:rPr>
              <a:t>3</a:t>
            </a:r>
            <a:r>
              <a:rPr lang="en-US" sz="2700" dirty="0">
                <a:latin typeface="+mn-lt"/>
              </a:rPr>
              <a:t>00 cases/controls </a:t>
            </a:r>
            <a:r>
              <a:rPr lang="en-US" sz="2700" u="sng" dirty="0">
                <a:latin typeface="+mn-lt"/>
              </a:rPr>
              <a:t>0-11 </a:t>
            </a:r>
            <a:r>
              <a:rPr lang="en-US" sz="2700" u="sng" dirty="0" err="1">
                <a:latin typeface="+mn-lt"/>
              </a:rPr>
              <a:t>mo</a:t>
            </a:r>
            <a:r>
              <a:rPr lang="en-US" sz="2700" dirty="0">
                <a:latin typeface="+mn-lt"/>
              </a:rPr>
              <a:t> from all 7 sites (n=1929)</a:t>
            </a:r>
          </a:p>
        </p:txBody>
      </p:sp>
      <p:sp>
        <p:nvSpPr>
          <p:cNvPr id="13" name="Title 1"/>
          <p:cNvSpPr>
            <a:spLocks noGrp="1"/>
          </p:cNvSpPr>
          <p:nvPr>
            <p:ph type="body" sz="quarter" idx="3"/>
          </p:nvPr>
        </p:nvSpPr>
        <p:spPr>
          <a:xfrm>
            <a:off x="4572992" y="1013965"/>
            <a:ext cx="4041775" cy="479822"/>
          </a:xfrm>
        </p:spPr>
        <p:txBody>
          <a:bodyPr>
            <a:noAutofit/>
          </a:bodyPr>
          <a:lstStyle/>
          <a:p>
            <a:r>
              <a:rPr lang="en-US" sz="1500" dirty="0">
                <a:solidFill>
                  <a:schemeClr val="tx1"/>
                </a:solidFill>
                <a:latin typeface="+mn-lt"/>
              </a:rPr>
              <a:t>~300 cases/controls </a:t>
            </a:r>
            <a:r>
              <a:rPr lang="en-US" sz="1500" u="sng" dirty="0">
                <a:solidFill>
                  <a:schemeClr val="tx1"/>
                </a:solidFill>
                <a:latin typeface="+mn-lt"/>
              </a:rPr>
              <a:t>12-23 </a:t>
            </a:r>
            <a:r>
              <a:rPr lang="en-US" sz="1500" u="sng" dirty="0" err="1">
                <a:solidFill>
                  <a:schemeClr val="tx1"/>
                </a:solidFill>
                <a:latin typeface="+mn-lt"/>
              </a:rPr>
              <a:t>mo</a:t>
            </a:r>
            <a:r>
              <a:rPr lang="en-US" sz="1500" u="sng" dirty="0">
                <a:solidFill>
                  <a:schemeClr val="tx1"/>
                </a:solidFill>
                <a:latin typeface="+mn-lt"/>
              </a:rPr>
              <a:t> </a:t>
            </a:r>
            <a:r>
              <a:rPr lang="en-US" sz="1500" dirty="0">
                <a:solidFill>
                  <a:schemeClr val="tx1"/>
                </a:solidFill>
                <a:latin typeface="+mn-lt"/>
              </a:rPr>
              <a:t>from all 7 sites (n=1880)</a:t>
            </a:r>
          </a:p>
        </p:txBody>
      </p:sp>
      <p:sp>
        <p:nvSpPr>
          <p:cNvPr id="3" name="Slide Number Placeholder 2"/>
          <p:cNvSpPr>
            <a:spLocks noGrp="1"/>
          </p:cNvSpPr>
          <p:nvPr>
            <p:ph type="sldNum" sz="quarter" idx="12"/>
          </p:nvPr>
        </p:nvSpPr>
        <p:spPr/>
        <p:txBody>
          <a:bodyPr/>
          <a:lstStyle/>
          <a:p>
            <a:fld id="{37525670-AF36-4173-ACA1-C21CCC7EF568}" type="slidenum">
              <a:rPr lang="en-US" smtClean="0"/>
              <a:t>6</a:t>
            </a:fld>
            <a:endParaRPr lang="en-US" dirty="0"/>
          </a:p>
        </p:txBody>
      </p:sp>
      <p:pic>
        <p:nvPicPr>
          <p:cNvPr id="4" name="Picture 3"/>
          <p:cNvPicPr>
            <a:picLocks noChangeAspect="1"/>
          </p:cNvPicPr>
          <p:nvPr/>
        </p:nvPicPr>
        <p:blipFill>
          <a:blip r:embed="rId4"/>
          <a:stretch>
            <a:fillRect/>
          </a:stretch>
        </p:blipFill>
        <p:spPr>
          <a:xfrm>
            <a:off x="5575103" y="4895518"/>
            <a:ext cx="2944623" cy="207282"/>
          </a:xfrm>
          <a:prstGeom prst="rect">
            <a:avLst/>
          </a:prstGeom>
        </p:spPr>
      </p:pic>
      <p:sp>
        <p:nvSpPr>
          <p:cNvPr id="14" name="Text Placeholder 11"/>
          <p:cNvSpPr txBox="1">
            <a:spLocks/>
          </p:cNvSpPr>
          <p:nvPr/>
        </p:nvSpPr>
        <p:spPr>
          <a:xfrm>
            <a:off x="354751" y="4873469"/>
            <a:ext cx="5024071" cy="270031"/>
          </a:xfrm>
          <a:prstGeom prst="rect">
            <a:avLst/>
          </a:prstGeom>
        </p:spPr>
        <p:txBody>
          <a:bodyPr anchor="ctr">
            <a:noAutofit/>
          </a:bodyPr>
          <a:lstStyle>
            <a:lvl1pPr marL="0" indent="0" algn="l" defTabSz="914400" rtl="0" eaLnBrk="1" latinLnBrk="0" hangingPunct="1">
              <a:spcBef>
                <a:spcPts val="600"/>
              </a:spcBef>
              <a:buClr>
                <a:srgbClr val="2F85AA"/>
              </a:buClr>
              <a:buFont typeface="Wingdings" pitchFamily="2" charset="2"/>
              <a:buNone/>
              <a:defRPr sz="1400" kern="1200">
                <a:solidFill>
                  <a:schemeClr val="accent6"/>
                </a:solidFill>
                <a:latin typeface="Arial" pitchFamily="34" charset="0"/>
                <a:ea typeface="+mn-ea"/>
                <a:cs typeface="Arial" pitchFamily="34" charset="0"/>
              </a:defRPr>
            </a:lvl1pPr>
            <a:lvl2pPr marL="182563" indent="-182563" algn="l" defTabSz="914400" rtl="0" eaLnBrk="1" latinLnBrk="0" hangingPunct="1">
              <a:spcBef>
                <a:spcPts val="600"/>
              </a:spcBef>
              <a:buClr>
                <a:schemeClr val="accent3">
                  <a:lumMod val="75000"/>
                </a:schemeClr>
              </a:buClr>
              <a:buFont typeface="Wingdings" panose="05000000000000000000" pitchFamily="2" charset="2"/>
              <a:buChar char="§"/>
              <a:defRPr sz="1300" kern="1200">
                <a:solidFill>
                  <a:schemeClr val="accent6"/>
                </a:solidFill>
                <a:latin typeface="Arial" pitchFamily="34" charset="0"/>
                <a:ea typeface="+mn-ea"/>
                <a:cs typeface="Arial" pitchFamily="34" charset="0"/>
              </a:defRPr>
            </a:lvl2pPr>
            <a:lvl3pPr marL="344488" indent="-149225" algn="l" defTabSz="914400" rtl="0" eaLnBrk="1" latinLnBrk="0" hangingPunct="1">
              <a:spcBef>
                <a:spcPts val="600"/>
              </a:spcBef>
              <a:buClr>
                <a:schemeClr val="accent3">
                  <a:lumMod val="75000"/>
                </a:schemeClr>
              </a:buClr>
              <a:buFont typeface="Arial" pitchFamily="34" charset="0"/>
              <a:buChar char="•"/>
              <a:tabLst>
                <a:tab pos="400050" algn="l"/>
              </a:tabLst>
              <a:defRPr sz="1200" kern="1200">
                <a:solidFill>
                  <a:schemeClr val="accent6"/>
                </a:solidFill>
                <a:latin typeface="Arial" pitchFamily="34" charset="0"/>
                <a:ea typeface="+mn-ea"/>
                <a:cs typeface="Arial" pitchFamily="34" charset="0"/>
              </a:defRPr>
            </a:lvl3pPr>
            <a:lvl4pPr marL="514350" indent="-171450" algn="l" defTabSz="914400" rtl="0" eaLnBrk="1" latinLnBrk="0" hangingPunct="1">
              <a:spcBef>
                <a:spcPts val="600"/>
              </a:spcBef>
              <a:buClr>
                <a:schemeClr val="accent3">
                  <a:lumMod val="75000"/>
                </a:schemeClr>
              </a:buClr>
              <a:buFont typeface="Arial" panose="020B0604020202020204" pitchFamily="34" charset="0"/>
              <a:buChar char="-"/>
              <a:defRPr sz="1100" kern="1200">
                <a:solidFill>
                  <a:schemeClr val="accent6"/>
                </a:solidFill>
                <a:latin typeface="Arial" pitchFamily="34" charset="0"/>
                <a:ea typeface="+mn-ea"/>
                <a:cs typeface="Arial" pitchFamily="34" charset="0"/>
              </a:defRPr>
            </a:lvl4pPr>
            <a:lvl5pPr marL="685800" indent="-171450" algn="l" defTabSz="914400" rtl="0" eaLnBrk="1" latinLnBrk="0" hangingPunct="1">
              <a:spcBef>
                <a:spcPts val="600"/>
              </a:spcBef>
              <a:buClr>
                <a:schemeClr val="accent3">
                  <a:lumMod val="75000"/>
                </a:schemeClr>
              </a:buClr>
              <a:buSzPct val="100000"/>
              <a:buFont typeface="Arial" panose="020B0604020202020204" pitchFamily="34" charset="0"/>
              <a:buChar char="◦"/>
              <a:defRPr sz="1100" kern="1200">
                <a:solidFill>
                  <a:schemeClr val="accent6"/>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450"/>
              </a:spcAft>
              <a:buClrTx/>
            </a:pPr>
            <a:r>
              <a:rPr lang="en-US" sz="1050" dirty="0">
                <a:solidFill>
                  <a:schemeClr val="bg1">
                    <a:lumMod val="50000"/>
                  </a:schemeClr>
                </a:solidFill>
              </a:rPr>
              <a:t>Liu J, Platts-Mills J, </a:t>
            </a:r>
            <a:r>
              <a:rPr lang="en-US" sz="1050" dirty="0" err="1">
                <a:solidFill>
                  <a:schemeClr val="bg1">
                    <a:lumMod val="50000"/>
                  </a:schemeClr>
                </a:solidFill>
              </a:rPr>
              <a:t>Juma</a:t>
            </a:r>
            <a:r>
              <a:rPr lang="en-US" sz="1050" dirty="0">
                <a:solidFill>
                  <a:schemeClr val="bg1">
                    <a:lumMod val="50000"/>
                  </a:schemeClr>
                </a:solidFill>
              </a:rPr>
              <a:t> J. et al. </a:t>
            </a:r>
            <a:r>
              <a:rPr lang="en-US" sz="1050" i="1" dirty="0">
                <a:solidFill>
                  <a:schemeClr val="bg1">
                    <a:lumMod val="50000"/>
                  </a:schemeClr>
                </a:solidFill>
              </a:rPr>
              <a:t>Lancet 2016</a:t>
            </a:r>
            <a:r>
              <a:rPr lang="en-US" sz="1050" dirty="0">
                <a:solidFill>
                  <a:schemeClr val="bg1">
                    <a:lumMod val="50000"/>
                  </a:schemeClr>
                </a:solidFill>
              </a:rPr>
              <a:t>; 388(10051): 1291-301</a:t>
            </a:r>
          </a:p>
        </p:txBody>
      </p:sp>
    </p:spTree>
    <p:extLst>
      <p:ext uri="{BB962C8B-B14F-4D97-AF65-F5344CB8AC3E}">
        <p14:creationId xmlns:p14="http://schemas.microsoft.com/office/powerpoint/2010/main" val="4034022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45390" y="1816017"/>
            <a:ext cx="7183984" cy="3211854"/>
          </a:xfrm>
          <a:prstGeom prst="rect">
            <a:avLst/>
          </a:prstGeom>
        </p:spPr>
      </p:pic>
      <p:sp>
        <p:nvSpPr>
          <p:cNvPr id="6" name="Title 5"/>
          <p:cNvSpPr>
            <a:spLocks noGrp="1"/>
          </p:cNvSpPr>
          <p:nvPr>
            <p:ph type="title"/>
          </p:nvPr>
        </p:nvSpPr>
        <p:spPr>
          <a:xfrm>
            <a:off x="382600" y="430138"/>
            <a:ext cx="8329613" cy="305259"/>
          </a:xfrm>
        </p:spPr>
        <p:txBody>
          <a:bodyPr/>
          <a:lstStyle/>
          <a:p>
            <a:r>
              <a:rPr lang="en-US" sz="2400"/>
              <a:t>Prioritization of our work is guided by burden</a:t>
            </a:r>
          </a:p>
        </p:txBody>
      </p:sp>
      <p:sp>
        <p:nvSpPr>
          <p:cNvPr id="10" name="TextBox 9"/>
          <p:cNvSpPr txBox="1"/>
          <p:nvPr/>
        </p:nvSpPr>
        <p:spPr>
          <a:xfrm>
            <a:off x="382600" y="4924266"/>
            <a:ext cx="3908553" cy="222422"/>
          </a:xfrm>
          <a:prstGeom prst="rect">
            <a:avLst/>
          </a:prstGeom>
          <a:noFill/>
        </p:spPr>
        <p:txBody>
          <a:bodyPr wrap="square" lIns="0" tIns="0" rIns="0" bIns="0" rtlCol="0">
            <a:noAutofit/>
          </a:bodyPr>
          <a:lstStyle/>
          <a:p>
            <a:r>
              <a:rPr lang="en-US" sz="900" i="1" dirty="0">
                <a:solidFill>
                  <a:schemeClr val="accent6"/>
                </a:solidFill>
                <a:latin typeface="Arial" pitchFamily="34" charset="0"/>
                <a:cs typeface="Arial" pitchFamily="34" charset="0"/>
              </a:rPr>
              <a:t>Source: GBD 2013 &amp; GBD 2015 modeling estimates for 2010</a:t>
            </a:r>
          </a:p>
        </p:txBody>
      </p:sp>
      <p:sp>
        <p:nvSpPr>
          <p:cNvPr id="15" name="Text Placeholder 1"/>
          <p:cNvSpPr>
            <a:spLocks noGrp="1"/>
          </p:cNvSpPr>
          <p:nvPr>
            <p:ph type="body" sz="quarter" idx="13"/>
          </p:nvPr>
        </p:nvSpPr>
        <p:spPr>
          <a:xfrm>
            <a:off x="292351" y="885956"/>
            <a:ext cx="8537447" cy="582478"/>
          </a:xfrm>
        </p:spPr>
        <p:txBody>
          <a:bodyPr/>
          <a:lstStyle/>
          <a:p>
            <a:pPr marL="285750" indent="-285750">
              <a:lnSpc>
                <a:spcPct val="100000"/>
              </a:lnSpc>
              <a:spcBef>
                <a:spcPts val="600"/>
              </a:spcBef>
              <a:buFont typeface="Wingdings" panose="05000000000000000000" pitchFamily="2" charset="2"/>
              <a:buChar char="§"/>
            </a:pPr>
            <a:r>
              <a:rPr lang="en-US" sz="1600" b="0" dirty="0"/>
              <a:t>The application of PCR has improved estimates of pathogen attribution</a:t>
            </a:r>
          </a:p>
          <a:p>
            <a:pPr marL="285750" indent="-285750">
              <a:lnSpc>
                <a:spcPct val="100000"/>
              </a:lnSpc>
              <a:spcBef>
                <a:spcPts val="600"/>
              </a:spcBef>
              <a:buFont typeface="Wingdings" panose="05000000000000000000" pitchFamily="2" charset="2"/>
              <a:buChar char="§"/>
            </a:pPr>
            <a:r>
              <a:rPr lang="en-US" sz="1600" b="0" dirty="0"/>
              <a:t>Can now account for 97% of diarrheal etiology (vs 59%) in GBD estimates</a:t>
            </a:r>
          </a:p>
        </p:txBody>
      </p:sp>
      <p:sp>
        <p:nvSpPr>
          <p:cNvPr id="16" name="Text Placeholder 1"/>
          <p:cNvSpPr>
            <a:spLocks noGrp="1"/>
          </p:cNvSpPr>
          <p:nvPr>
            <p:ph type="body" sz="quarter" idx="13"/>
          </p:nvPr>
        </p:nvSpPr>
        <p:spPr>
          <a:xfrm>
            <a:off x="922804" y="1810624"/>
            <a:ext cx="2962275" cy="353477"/>
          </a:xfrm>
        </p:spPr>
        <p:txBody>
          <a:bodyPr/>
          <a:lstStyle/>
          <a:p>
            <a:pPr algn="ctr"/>
            <a:r>
              <a:rPr lang="en-US" sz="1100"/>
              <a:t>Population attributable fractions for 2010, </a:t>
            </a:r>
          </a:p>
          <a:p>
            <a:pPr algn="ctr"/>
            <a:r>
              <a:rPr lang="en-US" sz="1100"/>
              <a:t>GBD 2013</a:t>
            </a:r>
          </a:p>
        </p:txBody>
      </p:sp>
      <p:sp>
        <p:nvSpPr>
          <p:cNvPr id="17" name="Text Placeholder 1"/>
          <p:cNvSpPr>
            <a:spLocks noGrp="1"/>
          </p:cNvSpPr>
          <p:nvPr>
            <p:ph type="body" sz="quarter" idx="13"/>
          </p:nvPr>
        </p:nvSpPr>
        <p:spPr>
          <a:xfrm>
            <a:off x="5437654" y="1810624"/>
            <a:ext cx="2962275" cy="434064"/>
          </a:xfrm>
        </p:spPr>
        <p:txBody>
          <a:bodyPr/>
          <a:lstStyle/>
          <a:p>
            <a:pPr algn="ctr"/>
            <a:r>
              <a:rPr lang="en-US" sz="1100"/>
              <a:t>Population attributable fractions for 2010, </a:t>
            </a:r>
          </a:p>
          <a:p>
            <a:pPr algn="ctr"/>
            <a:r>
              <a:rPr lang="en-US" sz="1100"/>
              <a:t>GBD 2015</a:t>
            </a:r>
          </a:p>
        </p:txBody>
      </p:sp>
      <p:sp>
        <p:nvSpPr>
          <p:cNvPr id="18" name="Text Placeholder 1"/>
          <p:cNvSpPr>
            <a:spLocks noGrp="1"/>
          </p:cNvSpPr>
          <p:nvPr>
            <p:ph type="body" sz="quarter" idx="13"/>
          </p:nvPr>
        </p:nvSpPr>
        <p:spPr>
          <a:xfrm>
            <a:off x="555039" y="2267024"/>
            <a:ext cx="876300" cy="353477"/>
          </a:xfrm>
        </p:spPr>
        <p:txBody>
          <a:bodyPr/>
          <a:lstStyle/>
          <a:p>
            <a:pPr algn="ctr"/>
            <a:r>
              <a:rPr lang="en-US" sz="1100" b="0"/>
              <a:t>41.0% Unattributed</a:t>
            </a:r>
          </a:p>
        </p:txBody>
      </p:sp>
      <p:cxnSp>
        <p:nvCxnSpPr>
          <p:cNvPr id="20" name="Straight Arrow Connector 19"/>
          <p:cNvCxnSpPr/>
          <p:nvPr/>
        </p:nvCxnSpPr>
        <p:spPr>
          <a:xfrm>
            <a:off x="1508770" y="2506291"/>
            <a:ext cx="495300" cy="296273"/>
          </a:xfrm>
          <a:prstGeom prst="straightConnector1">
            <a:avLst/>
          </a:prstGeom>
          <a:ln>
            <a:solidFill>
              <a:schemeClr val="accent6">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 Placeholder 1"/>
          <p:cNvSpPr>
            <a:spLocks noGrp="1"/>
          </p:cNvSpPr>
          <p:nvPr>
            <p:ph type="body" sz="quarter" idx="13"/>
          </p:nvPr>
        </p:nvSpPr>
        <p:spPr>
          <a:xfrm>
            <a:off x="7423936" y="2134018"/>
            <a:ext cx="876300" cy="353477"/>
          </a:xfrm>
        </p:spPr>
        <p:txBody>
          <a:bodyPr/>
          <a:lstStyle/>
          <a:p>
            <a:pPr algn="ctr"/>
            <a:r>
              <a:rPr lang="en-US" sz="1100" b="0"/>
              <a:t>3.1% Unattributed</a:t>
            </a:r>
          </a:p>
        </p:txBody>
      </p:sp>
      <p:cxnSp>
        <p:nvCxnSpPr>
          <p:cNvPr id="23" name="Straight Arrow Connector 22"/>
          <p:cNvCxnSpPr/>
          <p:nvPr/>
        </p:nvCxnSpPr>
        <p:spPr>
          <a:xfrm flipH="1">
            <a:off x="6134266" y="2267024"/>
            <a:ext cx="1266825" cy="220471"/>
          </a:xfrm>
          <a:prstGeom prst="straightConnector1">
            <a:avLst/>
          </a:prstGeom>
          <a:ln>
            <a:solidFill>
              <a:schemeClr val="accent6">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Slide Number Placeholder 2"/>
          <p:cNvSpPr>
            <a:spLocks/>
          </p:cNvSpPr>
          <p:nvPr/>
        </p:nvSpPr>
        <p:spPr>
          <a:xfrm>
            <a:off x="8519725" y="4872273"/>
            <a:ext cx="365760" cy="155598"/>
          </a:xfrm>
          <a:prstGeom prst="rect">
            <a:avLst/>
          </a:prstGeom>
        </p:spPr>
        <p:txBody>
          <a:bodyPr/>
          <a:lstStyle/>
          <a:p>
            <a:fld id="{D3F7C509-FEEF-45D3-B896-7C07814C0C13}" type="slidenum">
              <a:rPr lang="en-US" sz="600" smtClean="0">
                <a:solidFill>
                  <a:schemeClr val="accent6"/>
                </a:solidFill>
              </a:rPr>
              <a:pPr/>
              <a:t>7</a:t>
            </a:fld>
            <a:endParaRPr lang="en-US" sz="600">
              <a:solidFill>
                <a:schemeClr val="accent6"/>
              </a:solidFill>
            </a:endParaRPr>
          </a:p>
        </p:txBody>
      </p:sp>
      <p:sp>
        <p:nvSpPr>
          <p:cNvPr id="19" name="Slide Number Placeholder 2"/>
          <p:cNvSpPr txBox="1">
            <a:spLocks/>
          </p:cNvSpPr>
          <p:nvPr/>
        </p:nvSpPr>
        <p:spPr>
          <a:xfrm>
            <a:off x="4107729" y="4924076"/>
            <a:ext cx="822960" cy="16320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solidFill>
                  <a:schemeClr val="accent6"/>
                </a:solidFill>
              </a:rPr>
              <a:t>CONFIDENTIAL</a:t>
            </a:r>
          </a:p>
        </p:txBody>
      </p:sp>
      <p:sp>
        <p:nvSpPr>
          <p:cNvPr id="22" name="Footer Placeholder 2"/>
          <p:cNvSpPr txBox="1">
            <a:spLocks/>
          </p:cNvSpPr>
          <p:nvPr/>
        </p:nvSpPr>
        <p:spPr>
          <a:xfrm>
            <a:off x="5623564" y="4872273"/>
            <a:ext cx="2895600" cy="155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600">
                <a:solidFill>
                  <a:srgbClr val="000000"/>
                </a:solidFill>
              </a:rPr>
              <a:t>© Bill &amp; Melinda Gates Foundation      |</a:t>
            </a:r>
          </a:p>
        </p:txBody>
      </p:sp>
      <p:sp>
        <p:nvSpPr>
          <p:cNvPr id="3" name="Rectangle 2"/>
          <p:cNvSpPr/>
          <p:nvPr/>
        </p:nvSpPr>
        <p:spPr>
          <a:xfrm>
            <a:off x="4073912" y="2244688"/>
            <a:ext cx="973391" cy="23347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270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33545" y="290635"/>
            <a:ext cx="8329613" cy="305259"/>
          </a:xfrm>
        </p:spPr>
        <p:txBody>
          <a:bodyPr/>
          <a:lstStyle/>
          <a:p>
            <a:r>
              <a:rPr lang="en-US" sz="2400"/>
              <a:t>However, most pathogens still have wide confidence intervals</a:t>
            </a:r>
          </a:p>
        </p:txBody>
      </p:sp>
      <p:sp>
        <p:nvSpPr>
          <p:cNvPr id="13" name="TextBox 7"/>
          <p:cNvSpPr txBox="1"/>
          <p:nvPr/>
        </p:nvSpPr>
        <p:spPr>
          <a:xfrm>
            <a:off x="365124" y="1236163"/>
            <a:ext cx="8573136" cy="163900"/>
          </a:xfrm>
          <a:prstGeom prst="rect">
            <a:avLst/>
          </a:prstGeom>
          <a:solidFill>
            <a:schemeClr val="bg1">
              <a:lumMod val="75000"/>
            </a:schemeClr>
          </a:solidFill>
        </p:spPr>
        <p:txBody>
          <a:bodyPr wrap="square" lIns="0" tIns="0" rIns="0" bIns="0" rtlCol="0">
            <a:noAutofit/>
          </a:bodyPr>
          <a:lstStyle/>
          <a:p>
            <a:pPr algn="ctr"/>
            <a:r>
              <a:rPr lang="en-US" sz="1100" b="1">
                <a:solidFill>
                  <a:schemeClr val="accent6"/>
                </a:solidFill>
                <a:latin typeface="Arial" pitchFamily="34" charset="0"/>
                <a:cs typeface="Arial" pitchFamily="34" charset="0"/>
              </a:rPr>
              <a:t>Population Attributable Fraction (%), 2015</a:t>
            </a:r>
          </a:p>
        </p:txBody>
      </p:sp>
      <p:pic>
        <p:nvPicPr>
          <p:cNvPr id="15" name="Picture 14"/>
          <p:cNvPicPr/>
          <p:nvPr/>
        </p:nvPicPr>
        <p:blipFill>
          <a:blip r:embed="rId3">
            <a:extLst>
              <a:ext uri="{28A0092B-C50C-407E-A947-70E740481C1C}">
                <a14:useLocalDpi xmlns:a14="http://schemas.microsoft.com/office/drawing/2010/main" val="0"/>
              </a:ext>
            </a:extLst>
          </a:blip>
          <a:srcRect/>
          <a:stretch>
            <a:fillRect/>
          </a:stretch>
        </p:blipFill>
        <p:spPr bwMode="auto">
          <a:xfrm>
            <a:off x="281304" y="1419308"/>
            <a:ext cx="4107817" cy="3137060"/>
          </a:xfrm>
          <a:prstGeom prst="rect">
            <a:avLst/>
          </a:prstGeom>
          <a:noFill/>
        </p:spPr>
      </p:pic>
      <p:sp>
        <p:nvSpPr>
          <p:cNvPr id="10" name="TextBox 9"/>
          <p:cNvSpPr txBox="1"/>
          <p:nvPr/>
        </p:nvSpPr>
        <p:spPr>
          <a:xfrm>
            <a:off x="365124" y="4898955"/>
            <a:ext cx="1554480" cy="222422"/>
          </a:xfrm>
          <a:prstGeom prst="rect">
            <a:avLst/>
          </a:prstGeom>
          <a:noFill/>
        </p:spPr>
        <p:txBody>
          <a:bodyPr wrap="square" lIns="0" tIns="0" rIns="0" bIns="0" rtlCol="0">
            <a:noAutofit/>
          </a:bodyPr>
          <a:lstStyle/>
          <a:p>
            <a:pPr algn="ctr"/>
            <a:r>
              <a:rPr lang="en-US" sz="900" i="1" dirty="0">
                <a:solidFill>
                  <a:schemeClr val="accent6"/>
                </a:solidFill>
                <a:latin typeface="Arial" pitchFamily="34" charset="0"/>
                <a:cs typeface="Arial" pitchFamily="34" charset="0"/>
              </a:rPr>
              <a:t>Source: GBD 2015 estimates</a:t>
            </a:r>
          </a:p>
        </p:txBody>
      </p:sp>
      <p:pic>
        <p:nvPicPr>
          <p:cNvPr id="14" name="Picture 13"/>
          <p:cNvPicPr/>
          <p:nvPr/>
        </p:nvPicPr>
        <p:blipFill rotWithShape="1">
          <a:blip r:embed="rId4"/>
          <a:srcRect l="21087" t="37827" r="62517" b="17682"/>
          <a:stretch/>
        </p:blipFill>
        <p:spPr bwMode="auto">
          <a:xfrm>
            <a:off x="3893360" y="1400062"/>
            <a:ext cx="4570709" cy="3448374"/>
          </a:xfrm>
          <a:prstGeom prst="rect">
            <a:avLst/>
          </a:prstGeom>
          <a:ln w="3175" cap="flat" cmpd="sng" algn="ctr">
            <a:noFill/>
            <a:prstDash val="solid"/>
            <a:round/>
            <a:headEnd type="none" w="med" len="med"/>
            <a:tailEnd type="none" w="med" len="med"/>
          </a:ln>
          <a:extLst>
            <a:ext uri="{53640926-AAD7-44D8-BBD7-CCE9431645EC}">
              <a14:shadowObscured xmlns:a14="http://schemas.microsoft.com/office/drawing/2010/main"/>
            </a:ext>
          </a:extLst>
        </p:spPr>
      </p:pic>
      <p:sp>
        <p:nvSpPr>
          <p:cNvPr id="11" name="Text Placeholder 4"/>
          <p:cNvSpPr>
            <a:spLocks/>
          </p:cNvSpPr>
          <p:nvPr/>
        </p:nvSpPr>
        <p:spPr>
          <a:xfrm>
            <a:off x="6702016" y="4067530"/>
            <a:ext cx="2316480" cy="618466"/>
          </a:xfrm>
          <a:prstGeom prst="rect">
            <a:avLst/>
          </a:prstGeom>
          <a:solidFill>
            <a:schemeClr val="bg1">
              <a:lumMod val="85000"/>
            </a:schemeClr>
          </a:solidFill>
        </p:spPr>
        <p:txBody>
          <a:bodyPr/>
          <a:lstStyle/>
          <a:p>
            <a:pPr algn="ctr"/>
            <a:r>
              <a:rPr lang="en-US" sz="1200">
                <a:solidFill>
                  <a:schemeClr val="accent6"/>
                </a:solidFill>
              </a:rPr>
              <a:t>Most pathogens (except well-studied rotavirus and cholera) have wide confidence intervals</a:t>
            </a:r>
            <a:r>
              <a:rPr lang="en-US" sz="1300">
                <a:solidFill>
                  <a:schemeClr val="accent6"/>
                </a:solidFill>
              </a:rPr>
              <a:t>.</a:t>
            </a:r>
          </a:p>
          <a:p>
            <a:pPr algn="ctr">
              <a:spcBef>
                <a:spcPts val="600"/>
              </a:spcBef>
            </a:pPr>
            <a:endParaRPr lang="en-US"/>
          </a:p>
        </p:txBody>
      </p:sp>
      <p:sp>
        <p:nvSpPr>
          <p:cNvPr id="16" name="Slide Number Placeholder 2"/>
          <p:cNvSpPr>
            <a:spLocks/>
          </p:cNvSpPr>
          <p:nvPr/>
        </p:nvSpPr>
        <p:spPr>
          <a:xfrm>
            <a:off x="8519725" y="4872273"/>
            <a:ext cx="365760" cy="155598"/>
          </a:xfrm>
          <a:prstGeom prst="rect">
            <a:avLst/>
          </a:prstGeom>
        </p:spPr>
        <p:txBody>
          <a:bodyPr/>
          <a:lstStyle/>
          <a:p>
            <a:fld id="{D3F7C509-FEEF-45D3-B896-7C07814C0C13}" type="slidenum">
              <a:rPr lang="en-US" sz="600" smtClean="0">
                <a:solidFill>
                  <a:schemeClr val="accent6"/>
                </a:solidFill>
              </a:rPr>
              <a:pPr/>
              <a:t>8</a:t>
            </a:fld>
            <a:endParaRPr lang="en-US" sz="600">
              <a:solidFill>
                <a:schemeClr val="accent6"/>
              </a:solidFill>
            </a:endParaRPr>
          </a:p>
        </p:txBody>
      </p:sp>
      <p:sp>
        <p:nvSpPr>
          <p:cNvPr id="17" name="Slide Number Placeholder 2"/>
          <p:cNvSpPr txBox="1">
            <a:spLocks/>
          </p:cNvSpPr>
          <p:nvPr/>
        </p:nvSpPr>
        <p:spPr>
          <a:xfrm>
            <a:off x="3893360" y="4873899"/>
            <a:ext cx="1887570" cy="23508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accent6"/>
                </a:solidFill>
              </a:rPr>
              <a:t>CONFIDENTIAL</a:t>
            </a:r>
          </a:p>
        </p:txBody>
      </p:sp>
      <p:sp>
        <p:nvSpPr>
          <p:cNvPr id="18" name="Footer Placeholder 2"/>
          <p:cNvSpPr txBox="1">
            <a:spLocks/>
          </p:cNvSpPr>
          <p:nvPr/>
        </p:nvSpPr>
        <p:spPr>
          <a:xfrm>
            <a:off x="5623564" y="4872273"/>
            <a:ext cx="2895600" cy="155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600">
                <a:solidFill>
                  <a:srgbClr val="000000"/>
                </a:solidFill>
              </a:rPr>
              <a:t>© Bill &amp; Melinda Gates Foundation      |</a:t>
            </a:r>
          </a:p>
        </p:txBody>
      </p:sp>
    </p:spTree>
    <p:extLst>
      <p:ext uri="{BB962C8B-B14F-4D97-AF65-F5344CB8AC3E}">
        <p14:creationId xmlns:p14="http://schemas.microsoft.com/office/powerpoint/2010/main" val="1173554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3"/>
          <a:srcRect l="13334" t="18913" r="8814" b="44909"/>
          <a:stretch/>
        </p:blipFill>
        <p:spPr>
          <a:xfrm>
            <a:off x="4654657" y="2656218"/>
            <a:ext cx="2734922" cy="922382"/>
          </a:xfrm>
          <a:prstGeom prst="rect">
            <a:avLst/>
          </a:prstGeom>
        </p:spPr>
      </p:pic>
      <p:sp>
        <p:nvSpPr>
          <p:cNvPr id="3" name="Footer Placeholder 2"/>
          <p:cNvSpPr>
            <a:spLocks noGrp="1"/>
          </p:cNvSpPr>
          <p:nvPr>
            <p:ph type="ftr" sz="quarter" idx="14"/>
          </p:nvPr>
        </p:nvSpPr>
        <p:spPr/>
        <p:txBody>
          <a:bodyPr/>
          <a:lstStyle/>
          <a:p>
            <a:pPr algn="r" defTabSz="685800">
              <a:defRPr/>
            </a:pPr>
            <a:r>
              <a:rPr lang="en-US" sz="450" kern="0" spc="0">
                <a:solidFill>
                  <a:srgbClr val="000000"/>
                </a:solidFill>
              </a:rPr>
              <a:t>© Bill &amp; Melinda Gates Foundation      |</a:t>
            </a:r>
          </a:p>
        </p:txBody>
      </p:sp>
      <p:sp>
        <p:nvSpPr>
          <p:cNvPr id="4" name="Slide Number Placeholder 3"/>
          <p:cNvSpPr>
            <a:spLocks noGrp="1"/>
          </p:cNvSpPr>
          <p:nvPr>
            <p:ph type="sldNum" sz="quarter" idx="15"/>
          </p:nvPr>
        </p:nvSpPr>
        <p:spPr/>
        <p:txBody>
          <a:bodyPr/>
          <a:lstStyle/>
          <a:p>
            <a:pPr defTabSz="685800">
              <a:defRPr/>
            </a:pPr>
            <a:fld id="{D3F7C509-FEEF-45D3-B896-7C07814C0C13}" type="slidenum">
              <a:rPr lang="en-US" sz="450" kern="0">
                <a:solidFill>
                  <a:srgbClr val="000000"/>
                </a:solidFill>
              </a:rPr>
              <a:pPr defTabSz="685800">
                <a:defRPr/>
              </a:pPr>
              <a:t>9</a:t>
            </a:fld>
            <a:endParaRPr lang="en-US" sz="450" kern="0">
              <a:solidFill>
                <a:srgbClr val="000000"/>
              </a:solidFill>
            </a:endParaRPr>
          </a:p>
        </p:txBody>
      </p:sp>
      <p:sp>
        <p:nvSpPr>
          <p:cNvPr id="5" name="Title 4"/>
          <p:cNvSpPr>
            <a:spLocks noGrp="1"/>
          </p:cNvSpPr>
          <p:nvPr>
            <p:ph type="title"/>
          </p:nvPr>
        </p:nvSpPr>
        <p:spPr>
          <a:xfrm>
            <a:off x="326048" y="310779"/>
            <a:ext cx="8329613" cy="523183"/>
          </a:xfrm>
        </p:spPr>
        <p:txBody>
          <a:bodyPr/>
          <a:lstStyle/>
          <a:p>
            <a:r>
              <a:rPr lang="en-US"/>
              <a:t>Strategy goals and current state</a:t>
            </a:r>
          </a:p>
        </p:txBody>
      </p:sp>
      <p:sp>
        <p:nvSpPr>
          <p:cNvPr id="8" name="TextBox 7"/>
          <p:cNvSpPr txBox="1"/>
          <p:nvPr/>
        </p:nvSpPr>
        <p:spPr>
          <a:xfrm>
            <a:off x="367667" y="968209"/>
            <a:ext cx="2047224" cy="3892110"/>
          </a:xfrm>
          <a:prstGeom prst="rect">
            <a:avLst/>
          </a:prstGeom>
          <a:solidFill>
            <a:schemeClr val="bg2">
              <a:lumMod val="20000"/>
              <a:lumOff val="80000"/>
            </a:schemeClr>
          </a:solidFill>
          <a:ln>
            <a:noFill/>
          </a:ln>
        </p:spPr>
        <p:txBody>
          <a:bodyPr wrap="square" lIns="0" tIns="0" rIns="0" bIns="0" rtlCol="0" anchor="ctr" anchorCtr="0">
            <a:noAutofit/>
          </a:bodyPr>
          <a:lstStyle/>
          <a:p>
            <a:pPr algn="ctr" defTabSz="685800">
              <a:defRPr/>
            </a:pPr>
            <a:endParaRPr lang="en-US" sz="800" b="1" kern="0" cap="all">
              <a:solidFill>
                <a:srgbClr val="FFFFFF"/>
              </a:solidFill>
              <a:cs typeface="Arial" pitchFamily="34" charset="0"/>
            </a:endParaRPr>
          </a:p>
        </p:txBody>
      </p:sp>
      <p:sp>
        <p:nvSpPr>
          <p:cNvPr id="9" name="TextBox 8"/>
          <p:cNvSpPr txBox="1"/>
          <p:nvPr/>
        </p:nvSpPr>
        <p:spPr>
          <a:xfrm>
            <a:off x="376089" y="803979"/>
            <a:ext cx="2047224" cy="187325"/>
          </a:xfrm>
          <a:prstGeom prst="round2DiagRect">
            <a:avLst/>
          </a:prstGeom>
          <a:solidFill>
            <a:schemeClr val="bg2"/>
          </a:solidFill>
          <a:ln>
            <a:solidFill>
              <a:srgbClr val="B69365"/>
            </a:solidFill>
          </a:ln>
        </p:spPr>
        <p:txBody>
          <a:bodyPr wrap="square" lIns="0" tIns="0" rIns="0" bIns="0" rtlCol="0" anchor="ctr" anchorCtr="0">
            <a:noAutofit/>
          </a:bodyPr>
          <a:lstStyle/>
          <a:p>
            <a:pPr algn="ctr" defTabSz="685800">
              <a:defRPr/>
            </a:pPr>
            <a:r>
              <a:rPr lang="en-US" sz="800" b="1" kern="0" cap="all">
                <a:solidFill>
                  <a:srgbClr val="FFFFFF"/>
                </a:solidFill>
                <a:cs typeface="Arial" pitchFamily="34" charset="0"/>
              </a:rPr>
              <a:t>Impact</a:t>
            </a:r>
          </a:p>
        </p:txBody>
      </p:sp>
      <p:sp>
        <p:nvSpPr>
          <p:cNvPr id="10" name="Pentagon 9"/>
          <p:cNvSpPr/>
          <p:nvPr/>
        </p:nvSpPr>
        <p:spPr>
          <a:xfrm>
            <a:off x="467312" y="1007875"/>
            <a:ext cx="1830848" cy="3758528"/>
          </a:xfrm>
          <a:prstGeom prst="homePlate">
            <a:avLst>
              <a:gd name="adj" fmla="val 15350"/>
            </a:avLst>
          </a:prstGeom>
          <a:solidFill>
            <a:srgbClr val="FFFFFF"/>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tIns="0" rIns="0" bIns="0" rtlCol="0" anchor="t"/>
          <a:lstStyle/>
          <a:p>
            <a:pPr>
              <a:spcBef>
                <a:spcPts val="1800"/>
              </a:spcBef>
              <a:defRPr/>
            </a:pPr>
            <a:r>
              <a:rPr lang="en-US" sz="1350" kern="0">
                <a:solidFill>
                  <a:srgbClr val="000000"/>
                </a:solidFill>
              </a:rPr>
              <a:t>To end diarrheal disease deaths in children under age 5 </a:t>
            </a:r>
          </a:p>
          <a:p>
            <a:pPr defTabSz="685800">
              <a:spcBef>
                <a:spcPts val="1800"/>
              </a:spcBef>
              <a:defRPr/>
            </a:pPr>
            <a:endParaRPr lang="en-US" sz="1050" kern="0">
              <a:solidFill>
                <a:srgbClr val="000000"/>
              </a:solidFill>
            </a:endParaRPr>
          </a:p>
          <a:p>
            <a:pPr defTabSz="685800">
              <a:spcBef>
                <a:spcPts val="1800"/>
              </a:spcBef>
              <a:defRPr/>
            </a:pPr>
            <a:endParaRPr lang="en-US" sz="1050" kern="0">
              <a:solidFill>
                <a:srgbClr val="000000"/>
              </a:solidFill>
            </a:endParaRPr>
          </a:p>
          <a:p>
            <a:pPr>
              <a:spcBef>
                <a:spcPts val="1800"/>
              </a:spcBef>
              <a:defRPr/>
            </a:pPr>
            <a:r>
              <a:rPr lang="en-US" sz="1350">
                <a:solidFill>
                  <a:schemeClr val="accent6"/>
                </a:solidFill>
              </a:rPr>
              <a:t>To eliminate typhoid as a public health problem globally </a:t>
            </a:r>
            <a:endParaRPr lang="en-US" sz="1050" kern="0">
              <a:solidFill>
                <a:schemeClr val="accent6"/>
              </a:solidFill>
            </a:endParaRPr>
          </a:p>
          <a:p>
            <a:pPr defTabSz="685800">
              <a:spcBef>
                <a:spcPts val="1800"/>
              </a:spcBef>
              <a:defRPr/>
            </a:pPr>
            <a:endParaRPr lang="en-US" sz="1050" kern="0">
              <a:solidFill>
                <a:schemeClr val="accent6"/>
              </a:solidFill>
              <a:latin typeface="Arial" pitchFamily="34" charset="0"/>
              <a:cs typeface="Arial" pitchFamily="34" charset="0"/>
            </a:endParaRPr>
          </a:p>
          <a:p>
            <a:pPr>
              <a:spcBef>
                <a:spcPts val="1800"/>
              </a:spcBef>
              <a:defRPr/>
            </a:pPr>
            <a:r>
              <a:rPr lang="en-US" sz="1350">
                <a:solidFill>
                  <a:schemeClr val="accent6"/>
                </a:solidFill>
              </a:rPr>
              <a:t>To prevent and reverse stunting mediated by EED in children</a:t>
            </a:r>
            <a:r>
              <a:rPr lang="en-US" sz="1350" i="1">
                <a:solidFill>
                  <a:schemeClr val="accent6"/>
                </a:solidFill>
              </a:rPr>
              <a:t> </a:t>
            </a:r>
            <a:endParaRPr lang="en-US" sz="1050" kern="0">
              <a:solidFill>
                <a:schemeClr val="accent6"/>
              </a:solidFill>
            </a:endParaRPr>
          </a:p>
        </p:txBody>
      </p:sp>
      <p:sp>
        <p:nvSpPr>
          <p:cNvPr id="13" name="TextBox 12"/>
          <p:cNvSpPr txBox="1"/>
          <p:nvPr/>
        </p:nvSpPr>
        <p:spPr>
          <a:xfrm>
            <a:off x="2611281" y="1162465"/>
            <a:ext cx="1850932" cy="808499"/>
          </a:xfrm>
          <a:prstGeom prst="rect">
            <a:avLst/>
          </a:prstGeom>
          <a:noFill/>
        </p:spPr>
        <p:txBody>
          <a:bodyPr wrap="square" lIns="0" tIns="0" rIns="0" bIns="0" rtlCol="0">
            <a:noAutofit/>
          </a:bodyPr>
          <a:lstStyle/>
          <a:p>
            <a:pPr defTabSz="685800">
              <a:defRPr/>
            </a:pPr>
            <a:r>
              <a:rPr lang="en-US" sz="1400" kern="0" dirty="0">
                <a:solidFill>
                  <a:schemeClr val="accent6"/>
                </a:solidFill>
                <a:latin typeface="Arial" pitchFamily="34" charset="0"/>
                <a:cs typeface="Arial" pitchFamily="34" charset="0"/>
              </a:rPr>
              <a:t>Achieve &lt;1 diarrheal death per 1,000 live births by 2030</a:t>
            </a:r>
          </a:p>
        </p:txBody>
      </p:sp>
      <p:sp>
        <p:nvSpPr>
          <p:cNvPr id="15" name="TextBox 14"/>
          <p:cNvSpPr txBox="1"/>
          <p:nvPr/>
        </p:nvSpPr>
        <p:spPr>
          <a:xfrm>
            <a:off x="2595579" y="2299468"/>
            <a:ext cx="1934352" cy="914112"/>
          </a:xfrm>
          <a:prstGeom prst="rect">
            <a:avLst/>
          </a:prstGeom>
          <a:noFill/>
        </p:spPr>
        <p:txBody>
          <a:bodyPr wrap="square" lIns="0" tIns="0" rIns="0" bIns="0" rtlCol="0">
            <a:noAutofit/>
          </a:bodyPr>
          <a:lstStyle/>
          <a:p>
            <a:pPr defTabSz="685800">
              <a:defRPr/>
            </a:pPr>
            <a:r>
              <a:rPr lang="en-US" sz="1400" kern="0" dirty="0">
                <a:solidFill>
                  <a:schemeClr val="accent6"/>
                </a:solidFill>
                <a:latin typeface="Arial" pitchFamily="34" charset="0"/>
                <a:cs typeface="Arial" pitchFamily="34" charset="0"/>
              </a:rPr>
              <a:t>DRAFT: Reduce typhoid incidence to &lt;5/100,000 globally by 2035</a:t>
            </a:r>
          </a:p>
        </p:txBody>
      </p:sp>
      <p:sp>
        <p:nvSpPr>
          <p:cNvPr id="18" name="TextBox 17"/>
          <p:cNvSpPr txBox="1"/>
          <p:nvPr/>
        </p:nvSpPr>
        <p:spPr>
          <a:xfrm>
            <a:off x="2482707" y="803979"/>
            <a:ext cx="2047224" cy="187325"/>
          </a:xfrm>
          <a:prstGeom prst="round2DiagRect">
            <a:avLst/>
          </a:prstGeom>
          <a:solidFill>
            <a:schemeClr val="bg1"/>
          </a:solidFill>
          <a:ln>
            <a:noFill/>
          </a:ln>
        </p:spPr>
        <p:txBody>
          <a:bodyPr wrap="square" lIns="0" tIns="0" rIns="0" bIns="0" rtlCol="0" anchor="ctr" anchorCtr="0">
            <a:noAutofit/>
          </a:bodyPr>
          <a:lstStyle/>
          <a:p>
            <a:pPr algn="ctr" defTabSz="685800">
              <a:defRPr/>
            </a:pPr>
            <a:r>
              <a:rPr lang="en-US" sz="800" b="1" kern="0" cap="all">
                <a:solidFill>
                  <a:schemeClr val="bg2"/>
                </a:solidFill>
                <a:cs typeface="Arial" pitchFamily="34" charset="0"/>
              </a:rPr>
              <a:t>Target Indicator</a:t>
            </a:r>
          </a:p>
        </p:txBody>
      </p:sp>
      <p:sp>
        <p:nvSpPr>
          <p:cNvPr id="19" name="TextBox 18"/>
          <p:cNvSpPr txBox="1"/>
          <p:nvPr/>
        </p:nvSpPr>
        <p:spPr>
          <a:xfrm>
            <a:off x="5483672" y="803979"/>
            <a:ext cx="2331720" cy="187325"/>
          </a:xfrm>
          <a:prstGeom prst="round2DiagRect">
            <a:avLst/>
          </a:prstGeom>
          <a:solidFill>
            <a:schemeClr val="bg1"/>
          </a:solidFill>
          <a:ln>
            <a:noFill/>
          </a:ln>
        </p:spPr>
        <p:txBody>
          <a:bodyPr wrap="square" lIns="0" tIns="0" rIns="0" bIns="0" rtlCol="0" anchor="ctr" anchorCtr="0">
            <a:noAutofit/>
          </a:bodyPr>
          <a:lstStyle/>
          <a:p>
            <a:pPr algn="ctr" defTabSz="685800">
              <a:defRPr/>
            </a:pPr>
            <a:r>
              <a:rPr lang="en-US" sz="800" b="1" kern="0" cap="all">
                <a:solidFill>
                  <a:schemeClr val="bg2"/>
                </a:solidFill>
                <a:cs typeface="Arial" pitchFamily="34" charset="0"/>
              </a:rPr>
              <a:t>Latest Estimate</a:t>
            </a:r>
          </a:p>
        </p:txBody>
      </p:sp>
      <p:cxnSp>
        <p:nvCxnSpPr>
          <p:cNvPr id="41" name="Straight Connector 40"/>
          <p:cNvCxnSpPr/>
          <p:nvPr/>
        </p:nvCxnSpPr>
        <p:spPr>
          <a:xfrm>
            <a:off x="4574822" y="1016734"/>
            <a:ext cx="4080839"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4"/>
          <a:srcRect l="7633" t="21740" r="33815" b="50401"/>
          <a:stretch/>
        </p:blipFill>
        <p:spPr>
          <a:xfrm>
            <a:off x="4613834" y="3856671"/>
            <a:ext cx="2775744" cy="959141"/>
          </a:xfrm>
          <a:prstGeom prst="rect">
            <a:avLst/>
          </a:prstGeom>
        </p:spPr>
      </p:pic>
      <p:sp>
        <p:nvSpPr>
          <p:cNvPr id="39" name="TextBox 38"/>
          <p:cNvSpPr txBox="1"/>
          <p:nvPr/>
        </p:nvSpPr>
        <p:spPr>
          <a:xfrm>
            <a:off x="6422977" y="3855922"/>
            <a:ext cx="2194560" cy="347005"/>
          </a:xfrm>
          <a:prstGeom prst="rect">
            <a:avLst/>
          </a:prstGeom>
          <a:noFill/>
        </p:spPr>
        <p:txBody>
          <a:bodyPr wrap="square" lIns="0" tIns="0" rIns="0" bIns="0" rtlCol="0">
            <a:noAutofit/>
          </a:bodyPr>
          <a:lstStyle/>
          <a:p>
            <a:pPr algn="ctr"/>
            <a:r>
              <a:rPr lang="en-US" sz="1400" dirty="0">
                <a:solidFill>
                  <a:schemeClr val="accent6"/>
                </a:solidFill>
                <a:latin typeface="Arial" pitchFamily="34" charset="0"/>
                <a:cs typeface="Arial" pitchFamily="34" charset="0"/>
              </a:rPr>
              <a:t>In 2014, </a:t>
            </a:r>
            <a:r>
              <a:rPr lang="en-US" sz="1400" b="1" dirty="0">
                <a:solidFill>
                  <a:schemeClr val="accent6"/>
                </a:solidFill>
                <a:latin typeface="Arial" pitchFamily="34" charset="0"/>
                <a:cs typeface="Arial" pitchFamily="34" charset="0"/>
              </a:rPr>
              <a:t>159M</a:t>
            </a:r>
            <a:r>
              <a:rPr lang="en-US" sz="1400" dirty="0">
                <a:solidFill>
                  <a:schemeClr val="accent6"/>
                </a:solidFill>
                <a:latin typeface="Arial" pitchFamily="34" charset="0"/>
                <a:cs typeface="Arial" pitchFamily="34" charset="0"/>
              </a:rPr>
              <a:t> children &lt;5 were stunted.</a:t>
            </a:r>
          </a:p>
        </p:txBody>
      </p:sp>
      <p:sp>
        <p:nvSpPr>
          <p:cNvPr id="21" name="TextBox 20"/>
          <p:cNvSpPr txBox="1"/>
          <p:nvPr/>
        </p:nvSpPr>
        <p:spPr>
          <a:xfrm>
            <a:off x="6515249" y="2745870"/>
            <a:ext cx="2194560" cy="645466"/>
          </a:xfrm>
          <a:prstGeom prst="rect">
            <a:avLst/>
          </a:prstGeom>
          <a:noFill/>
        </p:spPr>
        <p:txBody>
          <a:bodyPr wrap="square" lIns="0" tIns="0" rIns="0" bIns="0" rtlCol="0">
            <a:noAutofit/>
          </a:bodyPr>
          <a:lstStyle/>
          <a:p>
            <a:pPr algn="ctr"/>
            <a:r>
              <a:rPr lang="en-US" sz="1400" dirty="0">
                <a:solidFill>
                  <a:schemeClr val="accent6"/>
                </a:solidFill>
                <a:latin typeface="Arial" pitchFamily="34" charset="0"/>
                <a:cs typeface="Arial" pitchFamily="34" charset="0"/>
              </a:rPr>
              <a:t>In 2015, the global typhoid incidence rate was </a:t>
            </a:r>
            <a:r>
              <a:rPr lang="en-US" sz="1400" b="1" dirty="0">
                <a:solidFill>
                  <a:schemeClr val="accent6"/>
                </a:solidFill>
                <a:latin typeface="Arial" pitchFamily="34" charset="0"/>
                <a:cs typeface="Arial" pitchFamily="34" charset="0"/>
              </a:rPr>
              <a:t>170 per 100,000</a:t>
            </a:r>
            <a:endParaRPr lang="en-US" sz="1400" dirty="0">
              <a:solidFill>
                <a:schemeClr val="accent6"/>
              </a:solidFill>
              <a:latin typeface="Arial" pitchFamily="34" charset="0"/>
              <a:cs typeface="Arial" pitchFamily="34" charset="0"/>
            </a:endParaRPr>
          </a:p>
        </p:txBody>
      </p:sp>
      <p:sp>
        <p:nvSpPr>
          <p:cNvPr id="12" name="TextBox 11"/>
          <p:cNvSpPr txBox="1"/>
          <p:nvPr/>
        </p:nvSpPr>
        <p:spPr>
          <a:xfrm>
            <a:off x="4728840" y="4688538"/>
            <a:ext cx="3819680" cy="93916"/>
          </a:xfrm>
          <a:prstGeom prst="rect">
            <a:avLst/>
          </a:prstGeom>
          <a:noFill/>
        </p:spPr>
        <p:txBody>
          <a:bodyPr wrap="square" lIns="0" tIns="0" rIns="0" bIns="0" rtlCol="0">
            <a:noAutofit/>
          </a:bodyPr>
          <a:lstStyle/>
          <a:p>
            <a:r>
              <a:rPr lang="en-US" sz="750" i="1">
                <a:solidFill>
                  <a:schemeClr val="accent6"/>
                </a:solidFill>
                <a:latin typeface="Arial" pitchFamily="34" charset="0"/>
                <a:cs typeface="Arial" pitchFamily="34" charset="0"/>
              </a:rPr>
              <a:t>Trend lines from 2000 to ~2015. </a:t>
            </a:r>
          </a:p>
        </p:txBody>
      </p:sp>
      <p:cxnSp>
        <p:nvCxnSpPr>
          <p:cNvPr id="27" name="Straight Connector 26"/>
          <p:cNvCxnSpPr/>
          <p:nvPr/>
        </p:nvCxnSpPr>
        <p:spPr>
          <a:xfrm flipV="1">
            <a:off x="7225391" y="3102431"/>
            <a:ext cx="0" cy="137160"/>
          </a:xfrm>
          <a:prstGeom prst="line">
            <a:avLst/>
          </a:prstGeom>
          <a:ln>
            <a:solidFill>
              <a:srgbClr val="92D050"/>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7045776" y="4220939"/>
            <a:ext cx="0" cy="137160"/>
          </a:xfrm>
          <a:prstGeom prst="line">
            <a:avLst/>
          </a:prstGeom>
          <a:ln>
            <a:solidFill>
              <a:schemeClr val="accent3"/>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5"/>
          <a:srcRect l="13944" t="21574" r="6930" b="28600"/>
          <a:stretch/>
        </p:blipFill>
        <p:spPr>
          <a:xfrm>
            <a:off x="4726321" y="1216875"/>
            <a:ext cx="2741040" cy="1251673"/>
          </a:xfrm>
          <a:prstGeom prst="rect">
            <a:avLst/>
          </a:prstGeom>
        </p:spPr>
      </p:pic>
      <p:sp>
        <p:nvSpPr>
          <p:cNvPr id="36" name="TextBox 35"/>
          <p:cNvSpPr txBox="1"/>
          <p:nvPr/>
        </p:nvSpPr>
        <p:spPr>
          <a:xfrm>
            <a:off x="6422977" y="1494197"/>
            <a:ext cx="2286832" cy="380586"/>
          </a:xfrm>
          <a:prstGeom prst="rect">
            <a:avLst/>
          </a:prstGeom>
          <a:solidFill>
            <a:schemeClr val="bg1"/>
          </a:solidFill>
        </p:spPr>
        <p:txBody>
          <a:bodyPr wrap="square" lIns="0" tIns="0" rIns="0" bIns="0" rtlCol="0">
            <a:noAutofit/>
          </a:bodyPr>
          <a:lstStyle/>
          <a:p>
            <a:pPr algn="ctr"/>
            <a:r>
              <a:rPr lang="en-US" sz="1400">
                <a:solidFill>
                  <a:schemeClr val="accent6"/>
                </a:solidFill>
                <a:latin typeface="Arial" pitchFamily="34" charset="0"/>
                <a:cs typeface="Arial" pitchFamily="34" charset="0"/>
              </a:rPr>
              <a:t>In 2015, the diarrhea mortality rate for children &lt;5 was </a:t>
            </a:r>
            <a:r>
              <a:rPr lang="en-US" sz="1400" b="1">
                <a:solidFill>
                  <a:schemeClr val="accent6"/>
                </a:solidFill>
                <a:latin typeface="Arial" pitchFamily="34" charset="0"/>
                <a:cs typeface="Arial" pitchFamily="34" charset="0"/>
              </a:rPr>
              <a:t>3.77 per 1,000 live births</a:t>
            </a:r>
            <a:endParaRPr lang="en-US" sz="1400">
              <a:solidFill>
                <a:schemeClr val="accent6"/>
              </a:solidFill>
              <a:latin typeface="Arial" pitchFamily="34" charset="0"/>
              <a:cs typeface="Arial" pitchFamily="34" charset="0"/>
            </a:endParaRPr>
          </a:p>
        </p:txBody>
      </p:sp>
      <p:cxnSp>
        <p:nvCxnSpPr>
          <p:cNvPr id="20" name="Straight Connector 19"/>
          <p:cNvCxnSpPr/>
          <p:nvPr/>
        </p:nvCxnSpPr>
        <p:spPr>
          <a:xfrm flipV="1">
            <a:off x="7246076" y="2092238"/>
            <a:ext cx="0" cy="137160"/>
          </a:xfrm>
          <a:prstGeom prst="line">
            <a:avLst/>
          </a:prstGeom>
          <a:ln>
            <a:solidFill>
              <a:srgbClr val="B69365"/>
            </a:solidFill>
            <a:prstDash val="sysDot"/>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603093" y="3396353"/>
            <a:ext cx="2167834" cy="1468635"/>
          </a:xfrm>
          <a:prstGeom prst="rect">
            <a:avLst/>
          </a:prstGeom>
          <a:noFill/>
        </p:spPr>
        <p:txBody>
          <a:bodyPr wrap="square" lIns="0" tIns="0" rIns="0" bIns="0" rtlCol="0">
            <a:noAutofit/>
          </a:bodyPr>
          <a:lstStyle/>
          <a:p>
            <a:pPr lvl="0">
              <a:defRPr/>
            </a:pPr>
            <a:r>
              <a:rPr lang="en-US" sz="1400" kern="0" dirty="0">
                <a:solidFill>
                  <a:schemeClr val="accent6"/>
                </a:solidFill>
                <a:latin typeface="Arial" pitchFamily="34" charset="0"/>
                <a:cs typeface="Arial" pitchFamily="34" charset="0"/>
              </a:rPr>
              <a:t>Accelerate the reduction of the number of children stunted,</a:t>
            </a:r>
            <a:r>
              <a:rPr lang="en-US" sz="1400" i="1" dirty="0">
                <a:solidFill>
                  <a:srgbClr val="000000"/>
                </a:solidFill>
              </a:rPr>
              <a:t> </a:t>
            </a:r>
            <a:r>
              <a:rPr lang="en-US" sz="1400" dirty="0">
                <a:solidFill>
                  <a:srgbClr val="000000"/>
                </a:solidFill>
              </a:rPr>
              <a:t>contributing to the global goal of 40% reduction of the number of children stunted by 2025</a:t>
            </a:r>
            <a:r>
              <a:rPr lang="en-US" sz="1400" kern="0" dirty="0">
                <a:solidFill>
                  <a:schemeClr val="accent6"/>
                </a:solidFill>
                <a:latin typeface="Arial" pitchFamily="34" charset="0"/>
                <a:cs typeface="Arial" pitchFamily="34" charset="0"/>
              </a:rPr>
              <a:t> </a:t>
            </a:r>
          </a:p>
        </p:txBody>
      </p:sp>
    </p:spTree>
    <p:extLst>
      <p:ext uri="{BB962C8B-B14F-4D97-AF65-F5344CB8AC3E}">
        <p14:creationId xmlns:p14="http://schemas.microsoft.com/office/powerpoint/2010/main" val="183071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ljDM9C71.EqIVRjKuLjNFA"/>
</p:tagLst>
</file>

<file path=ppt/theme/theme1.xml><?xml version="1.0" encoding="utf-8"?>
<a:theme xmlns:a="http://schemas.openxmlformats.org/drawingml/2006/main" name="Foundation Master Slides">
  <a:themeElements>
    <a:clrScheme name="Bill &amp; Melinda Gates Foundation Colors Jan 2014">
      <a:dk1>
        <a:srgbClr val="59452A"/>
      </a:dk1>
      <a:lt1>
        <a:srgbClr val="FFFFFF"/>
      </a:lt1>
      <a:dk2>
        <a:srgbClr val="D5CB99"/>
      </a:dk2>
      <a:lt2>
        <a:srgbClr val="B6985E"/>
      </a:lt2>
      <a:accent1>
        <a:srgbClr val="977C00"/>
      </a:accent1>
      <a:accent2>
        <a:srgbClr val="CE6B29"/>
      </a:accent2>
      <a:accent3>
        <a:srgbClr val="8CB7C7"/>
      </a:accent3>
      <a:accent4>
        <a:srgbClr val="9B242D"/>
      </a:accent4>
      <a:accent5>
        <a:srgbClr val="AAA092"/>
      </a:accent5>
      <a:accent6>
        <a:srgbClr val="000000"/>
      </a:accent6>
      <a:hlink>
        <a:srgbClr val="3086AB"/>
      </a:hlink>
      <a:folHlink>
        <a:srgbClr val="3086AB"/>
      </a:folHlink>
    </a:clrScheme>
    <a:fontScheme name="Foundation PPT Fonts - Jan 201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400" smtClean="0">
            <a:solidFill>
              <a:schemeClr val="accent6"/>
            </a:solidFill>
            <a:latin typeface="Arial" pitchFamily="34" charset="0"/>
            <a:cs typeface="Arial" pitchFamily="34" charset="0"/>
          </a:defRPr>
        </a:defPPr>
      </a:lstStyle>
    </a:txDef>
  </a:objectDefaults>
  <a:extraClrSchemeLst/>
</a:theme>
</file>

<file path=ppt/theme/theme10.xml><?xml version="1.0" encoding="utf-8"?>
<a:theme xmlns:a="http://schemas.openxmlformats.org/drawingml/2006/main" name="7_Foundation Master Slides">
  <a:themeElements>
    <a:clrScheme name="Foundation PPT Color Palette - Jan 2014">
      <a:dk1>
        <a:srgbClr val="59452A"/>
      </a:dk1>
      <a:lt1>
        <a:srgbClr val="FFFFFF"/>
      </a:lt1>
      <a:dk2>
        <a:srgbClr val="D5CB99"/>
      </a:dk2>
      <a:lt2>
        <a:srgbClr val="B6985E"/>
      </a:lt2>
      <a:accent1>
        <a:srgbClr val="977C00"/>
      </a:accent1>
      <a:accent2>
        <a:srgbClr val="CE6B29"/>
      </a:accent2>
      <a:accent3>
        <a:srgbClr val="8CB7C7"/>
      </a:accent3>
      <a:accent4>
        <a:srgbClr val="9B242D"/>
      </a:accent4>
      <a:accent5>
        <a:srgbClr val="AAA092"/>
      </a:accent5>
      <a:accent6>
        <a:srgbClr val="000000"/>
      </a:accent6>
      <a:hlink>
        <a:srgbClr val="3086AB"/>
      </a:hlink>
      <a:folHlink>
        <a:srgbClr val="3086AB"/>
      </a:folHlink>
    </a:clrScheme>
    <a:fontScheme name="Foundation PPT Fonts - Jan 201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400" smtClean="0">
            <a:solidFill>
              <a:schemeClr val="accent6"/>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PPT Overview__06DEC2016" id="{6A77A089-633F-ED42-866C-629C1C518961}" vid="{6E99D33F-6527-464E-A775-A23DC4AEF2E8}"/>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oundation Master Slides">
  <a:themeElements>
    <a:clrScheme name="Bill &amp; Melinda Gates Foundation Colors Jan 2014">
      <a:dk1>
        <a:srgbClr val="59452A"/>
      </a:dk1>
      <a:lt1>
        <a:srgbClr val="FFFFFF"/>
      </a:lt1>
      <a:dk2>
        <a:srgbClr val="D5CB99"/>
      </a:dk2>
      <a:lt2>
        <a:srgbClr val="B6985E"/>
      </a:lt2>
      <a:accent1>
        <a:srgbClr val="977C00"/>
      </a:accent1>
      <a:accent2>
        <a:srgbClr val="CE6B29"/>
      </a:accent2>
      <a:accent3>
        <a:srgbClr val="8CB7C7"/>
      </a:accent3>
      <a:accent4>
        <a:srgbClr val="9B242D"/>
      </a:accent4>
      <a:accent5>
        <a:srgbClr val="AAA092"/>
      </a:accent5>
      <a:accent6>
        <a:srgbClr val="000000"/>
      </a:accent6>
      <a:hlink>
        <a:srgbClr val="3086AB"/>
      </a:hlink>
      <a:folHlink>
        <a:srgbClr val="3086AB"/>
      </a:folHlink>
    </a:clrScheme>
    <a:fontScheme name="Foundation PPT Fonts - Jan 201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400" smtClean="0">
            <a:solidFill>
              <a:schemeClr val="accent6"/>
            </a:solidFill>
            <a:latin typeface="Arial" pitchFamily="34" charset="0"/>
            <a:cs typeface="Arial" pitchFamily="34" charset="0"/>
          </a:defRPr>
        </a:defPPr>
      </a:lstStyle>
    </a:txDef>
  </a:objectDefaults>
  <a:extraClrSchemeLst/>
</a:theme>
</file>

<file path=ppt/theme/theme3.xml><?xml version="1.0" encoding="utf-8"?>
<a:theme xmlns:a="http://schemas.openxmlformats.org/drawingml/2006/main" name="PPT Express Template_Feb 14 2014">
  <a:themeElements>
    <a:clrScheme name="Bill &amp; Melinda Gates Foundation Colors Jan 2014">
      <a:dk1>
        <a:srgbClr val="59452A"/>
      </a:dk1>
      <a:lt1>
        <a:srgbClr val="FFFFFF"/>
      </a:lt1>
      <a:dk2>
        <a:srgbClr val="D5CB99"/>
      </a:dk2>
      <a:lt2>
        <a:srgbClr val="B6985E"/>
      </a:lt2>
      <a:accent1>
        <a:srgbClr val="977C00"/>
      </a:accent1>
      <a:accent2>
        <a:srgbClr val="CE6B29"/>
      </a:accent2>
      <a:accent3>
        <a:srgbClr val="8CB7C7"/>
      </a:accent3>
      <a:accent4>
        <a:srgbClr val="9B242D"/>
      </a:accent4>
      <a:accent5>
        <a:srgbClr val="AAA092"/>
      </a:accent5>
      <a:accent6>
        <a:srgbClr val="000000"/>
      </a:accent6>
      <a:hlink>
        <a:srgbClr val="3086AB"/>
      </a:hlink>
      <a:folHlink>
        <a:srgbClr val="3086AB"/>
      </a:folHlink>
    </a:clrScheme>
    <a:fontScheme name="Foundation PPT Fonts - Jan 201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400" smtClean="0">
            <a:solidFill>
              <a:schemeClr val="accent6"/>
            </a:solidFill>
            <a:latin typeface="Arial" pitchFamily="34" charset="0"/>
            <a:cs typeface="Arial" pitchFamily="34" charset="0"/>
          </a:defRPr>
        </a:defPPr>
      </a:lstStyle>
    </a:txDef>
  </a:objectDefaults>
  <a:extraClrSchemeLst/>
</a:theme>
</file>

<file path=ppt/theme/theme4.xml><?xml version="1.0" encoding="utf-8"?>
<a:theme xmlns:a="http://schemas.openxmlformats.org/drawingml/2006/main" name="3_Foundation Master Slides">
  <a:themeElements>
    <a:clrScheme name="Bill &amp; Melinda Gates Foundation Colors Jan 2014">
      <a:dk1>
        <a:srgbClr val="59452A"/>
      </a:dk1>
      <a:lt1>
        <a:srgbClr val="FFFFFF"/>
      </a:lt1>
      <a:dk2>
        <a:srgbClr val="D5CB99"/>
      </a:dk2>
      <a:lt2>
        <a:srgbClr val="B6985E"/>
      </a:lt2>
      <a:accent1>
        <a:srgbClr val="977C00"/>
      </a:accent1>
      <a:accent2>
        <a:srgbClr val="CE6B29"/>
      </a:accent2>
      <a:accent3>
        <a:srgbClr val="8CB7C7"/>
      </a:accent3>
      <a:accent4>
        <a:srgbClr val="9B242D"/>
      </a:accent4>
      <a:accent5>
        <a:srgbClr val="AAA092"/>
      </a:accent5>
      <a:accent6>
        <a:srgbClr val="000000"/>
      </a:accent6>
      <a:hlink>
        <a:srgbClr val="3086AB"/>
      </a:hlink>
      <a:folHlink>
        <a:srgbClr val="3086AB"/>
      </a:folHlink>
    </a:clrScheme>
    <a:fontScheme name="Foundation PPT Fonts - Jan 201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400" smtClean="0">
            <a:solidFill>
              <a:schemeClr val="accent6"/>
            </a:solidFill>
            <a:latin typeface="Arial" pitchFamily="34" charset="0"/>
            <a:cs typeface="Arial" pitchFamily="34" charset="0"/>
          </a:defRPr>
        </a:defPPr>
      </a:lstStyle>
    </a:txDef>
  </a:objectDefaults>
  <a:extraClrSchemeLst/>
</a:theme>
</file>

<file path=ppt/theme/theme5.xml><?xml version="1.0" encoding="utf-8"?>
<a:theme xmlns:a="http://schemas.openxmlformats.org/drawingml/2006/main" name="30_Foundation Master Slides">
  <a:themeElements>
    <a:clrScheme name="Bill &amp; Melinda Gates Foundation June 2009">
      <a:dk1>
        <a:srgbClr val="59452A"/>
      </a:dk1>
      <a:lt1>
        <a:srgbClr val="FFFFFF"/>
      </a:lt1>
      <a:dk2>
        <a:srgbClr val="D5CB99"/>
      </a:dk2>
      <a:lt2>
        <a:srgbClr val="B6985E"/>
      </a:lt2>
      <a:accent1>
        <a:srgbClr val="977C00"/>
      </a:accent1>
      <a:accent2>
        <a:srgbClr val="CE6B29"/>
      </a:accent2>
      <a:accent3>
        <a:srgbClr val="8CB7C7"/>
      </a:accent3>
      <a:accent4>
        <a:srgbClr val="9B242D"/>
      </a:accent4>
      <a:accent5>
        <a:srgbClr val="AAA092"/>
      </a:accent5>
      <a:accent6>
        <a:srgbClr val="000000"/>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noAutofit/>
      </a:bodyPr>
      <a:lstStyle>
        <a:defPPr>
          <a:defRPr sz="1300" smtClean="0">
            <a:solidFill>
              <a:schemeClr val="accent6"/>
            </a:solidFill>
            <a:latin typeface="Arial" pitchFamily="34" charset="0"/>
            <a:cs typeface="Arial" pitchFamily="34" charset="0"/>
          </a:defRPr>
        </a:defPPr>
      </a:lstStyle>
    </a:txDef>
  </a:objectDefaults>
  <a:extraClrSchemeLst/>
</a:theme>
</file>

<file path=ppt/theme/theme6.xml><?xml version="1.0" encoding="utf-8"?>
<a:theme xmlns:a="http://schemas.openxmlformats.org/drawingml/2006/main" name="2_Foundation Master Slides">
  <a:themeElements>
    <a:clrScheme name="Custom 2">
      <a:dk1>
        <a:srgbClr val="59452A"/>
      </a:dk1>
      <a:lt1>
        <a:srgbClr val="FFFFFF"/>
      </a:lt1>
      <a:dk2>
        <a:srgbClr val="D5CB99"/>
      </a:dk2>
      <a:lt2>
        <a:srgbClr val="B6985E"/>
      </a:lt2>
      <a:accent1>
        <a:srgbClr val="977C00"/>
      </a:accent1>
      <a:accent2>
        <a:srgbClr val="CE6B29"/>
      </a:accent2>
      <a:accent3>
        <a:srgbClr val="8CB7C7"/>
      </a:accent3>
      <a:accent4>
        <a:srgbClr val="9B242D"/>
      </a:accent4>
      <a:accent5>
        <a:srgbClr val="AAA092"/>
      </a:accent5>
      <a:accent6>
        <a:srgbClr val="000000"/>
      </a:accent6>
      <a:hlink>
        <a:srgbClr val="294954"/>
      </a:hlink>
      <a:folHlink>
        <a:srgbClr val="2949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noAutofit/>
      </a:bodyPr>
      <a:lstStyle>
        <a:defPPr>
          <a:defRPr sz="1300" smtClean="0">
            <a:solidFill>
              <a:schemeClr val="accent6"/>
            </a:solidFill>
            <a:latin typeface="Arial" pitchFamily="34" charset="0"/>
            <a:cs typeface="Arial" pitchFamily="34" charset="0"/>
          </a:defRPr>
        </a:defPPr>
      </a:lstStyle>
    </a:txDef>
  </a:objectDefaults>
  <a:extraClrSchemeLst/>
</a:theme>
</file>

<file path=ppt/theme/theme7.xml><?xml version="1.0" encoding="utf-8"?>
<a:theme xmlns:a="http://schemas.openxmlformats.org/drawingml/2006/main" name="4_Foundation Master Slides">
  <a:themeElements>
    <a:clrScheme name="Bill &amp; Melinda Gates Foundation Colors Jan 2014">
      <a:dk1>
        <a:srgbClr val="59452A"/>
      </a:dk1>
      <a:lt1>
        <a:srgbClr val="FFFFFF"/>
      </a:lt1>
      <a:dk2>
        <a:srgbClr val="D5CB99"/>
      </a:dk2>
      <a:lt2>
        <a:srgbClr val="B6985E"/>
      </a:lt2>
      <a:accent1>
        <a:srgbClr val="977C00"/>
      </a:accent1>
      <a:accent2>
        <a:srgbClr val="CE6B29"/>
      </a:accent2>
      <a:accent3>
        <a:srgbClr val="8CB7C7"/>
      </a:accent3>
      <a:accent4>
        <a:srgbClr val="9B242D"/>
      </a:accent4>
      <a:accent5>
        <a:srgbClr val="AAA092"/>
      </a:accent5>
      <a:accent6>
        <a:srgbClr val="000000"/>
      </a:accent6>
      <a:hlink>
        <a:srgbClr val="3086AB"/>
      </a:hlink>
      <a:folHlink>
        <a:srgbClr val="3086AB"/>
      </a:folHlink>
    </a:clrScheme>
    <a:fontScheme name="Foundation PPT Fonts - Jan 201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400" smtClean="0">
            <a:solidFill>
              <a:schemeClr val="accent6"/>
            </a:solidFill>
            <a:latin typeface="Arial" pitchFamily="34" charset="0"/>
            <a:cs typeface="Arial" pitchFamily="34" charset="0"/>
          </a:defRPr>
        </a:defPPr>
      </a:lstStyle>
    </a:txDef>
  </a:objectDefaults>
  <a:extraClrSchemeLst/>
</a:theme>
</file>

<file path=ppt/theme/theme8.xml><?xml version="1.0" encoding="utf-8"?>
<a:theme xmlns:a="http://schemas.openxmlformats.org/drawingml/2006/main" name="5_Foundation Master Slides">
  <a:themeElements>
    <a:clrScheme name="Foundation PPT Color Palette - Jan 2014">
      <a:dk1>
        <a:srgbClr val="59452A"/>
      </a:dk1>
      <a:lt1>
        <a:srgbClr val="FFFFFF"/>
      </a:lt1>
      <a:dk2>
        <a:srgbClr val="D5CB99"/>
      </a:dk2>
      <a:lt2>
        <a:srgbClr val="B6985E"/>
      </a:lt2>
      <a:accent1>
        <a:srgbClr val="977C00"/>
      </a:accent1>
      <a:accent2>
        <a:srgbClr val="CE6B29"/>
      </a:accent2>
      <a:accent3>
        <a:srgbClr val="8CB7C7"/>
      </a:accent3>
      <a:accent4>
        <a:srgbClr val="9B242D"/>
      </a:accent4>
      <a:accent5>
        <a:srgbClr val="AAA092"/>
      </a:accent5>
      <a:accent6>
        <a:srgbClr val="000000"/>
      </a:accent6>
      <a:hlink>
        <a:srgbClr val="3086AB"/>
      </a:hlink>
      <a:folHlink>
        <a:srgbClr val="3086AB"/>
      </a:folHlink>
    </a:clrScheme>
    <a:fontScheme name="Foundation PPT Fonts - Jan 201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400" smtClean="0">
            <a:solidFill>
              <a:schemeClr val="accent6"/>
            </a:solidFill>
            <a:latin typeface="Arial" pitchFamily="34" charset="0"/>
            <a:cs typeface="Arial" pitchFamily="34" charset="0"/>
          </a:defRPr>
        </a:defPPr>
      </a:lstStyle>
    </a:txDef>
  </a:objectDefaults>
  <a:extraClrSchemeLst/>
</a:theme>
</file>

<file path=ppt/theme/theme9.xml><?xml version="1.0" encoding="utf-8"?>
<a:theme xmlns:a="http://schemas.openxmlformats.org/drawingml/2006/main" name="6_Foundation Master Slides">
  <a:themeElements>
    <a:clrScheme name="Foundation PPT Color Palette - Jan 2014">
      <a:dk1>
        <a:srgbClr val="59452A"/>
      </a:dk1>
      <a:lt1>
        <a:srgbClr val="FFFFFF"/>
      </a:lt1>
      <a:dk2>
        <a:srgbClr val="D5CB99"/>
      </a:dk2>
      <a:lt2>
        <a:srgbClr val="B6985E"/>
      </a:lt2>
      <a:accent1>
        <a:srgbClr val="977C00"/>
      </a:accent1>
      <a:accent2>
        <a:srgbClr val="CE6B29"/>
      </a:accent2>
      <a:accent3>
        <a:srgbClr val="8CB7C7"/>
      </a:accent3>
      <a:accent4>
        <a:srgbClr val="9B242D"/>
      </a:accent4>
      <a:accent5>
        <a:srgbClr val="AAA092"/>
      </a:accent5>
      <a:accent6>
        <a:srgbClr val="000000"/>
      </a:accent6>
      <a:hlink>
        <a:srgbClr val="3086AB"/>
      </a:hlink>
      <a:folHlink>
        <a:srgbClr val="3086AB"/>
      </a:folHlink>
    </a:clrScheme>
    <a:fontScheme name="Foundation PPT Fonts - Jan 201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400" smtClean="0">
            <a:solidFill>
              <a:schemeClr val="accent6"/>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PPT Foundation Overview_Dec 4 2015.potx" id="{9CC621D1-A816-487C-AECD-D5248B14A2C6}" vid="{E2D76726-D916-4D3D-8B4B-BF332EB706E6}"/>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064793970A634BA16CC7D0B46811CA" ma:contentTypeVersion="31" ma:contentTypeDescription="Create a new document." ma:contentTypeScope="" ma:versionID="d0c0b2b812a0475f935675dc95561210">
  <xsd:schema xmlns:xsd="http://www.w3.org/2001/XMLSchema" xmlns:xs="http://www.w3.org/2001/XMLSchema" xmlns:p="http://schemas.microsoft.com/office/2006/metadata/properties" xmlns:ns1="0E92A7A8-E222-4C5E-BAAA-9C79E5CE8AE2" xmlns:ns3="6bc9325b-9771-4cca-bd1d-3b1f8c935447" xmlns:ns4="02e959f2-c4b1-4c82-8ad2-fbdae0af7fef" targetNamespace="http://schemas.microsoft.com/office/2006/metadata/properties" ma:root="true" ma:fieldsID="8ea2973e2b692af0d4a19abf97bdb2f3" ns1:_="" ns3:_="" ns4:_="">
    <xsd:import namespace="0E92A7A8-E222-4C5E-BAAA-9C79E5CE8AE2"/>
    <xsd:import namespace="6bc9325b-9771-4cca-bd1d-3b1f8c935447"/>
    <xsd:import namespace="02e959f2-c4b1-4c82-8ad2-fbdae0af7fef"/>
    <xsd:element name="properties">
      <xsd:complexType>
        <xsd:sequence>
          <xsd:element name="documentManagement">
            <xsd:complexType>
              <xsd:all>
                <xsd:element ref="ns1:Meeting_x0020_Date"/>
                <xsd:element ref="ns1:Meeting_x0020_Title"/>
                <xsd:element ref="ns3:SharedWithUsers" minOccurs="0"/>
                <xsd:element ref="ns3:SharedWithDetails" minOccurs="0"/>
                <xsd:element ref="ns3:kf2a774f30dd48a489821c04a03a7304" minOccurs="0"/>
                <xsd:element ref="ns4:TaxCatchAll" minOccurs="0"/>
                <xsd:element ref="ns3:i351f8baeb074d7fb9cf46fe5ea1e534" minOccurs="0"/>
                <xsd:element ref="ns3:LastSharedByUser" minOccurs="0"/>
                <xsd:element ref="ns3: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92A7A8-E222-4C5E-BAAA-9C79E5CE8AE2" elementFormDefault="qualified">
    <xsd:import namespace="http://schemas.microsoft.com/office/2006/documentManagement/types"/>
    <xsd:import namespace="http://schemas.microsoft.com/office/infopath/2007/PartnerControls"/>
    <xsd:element name="Meeting_x0020_Date" ma:index="0" ma:displayName="Meeting Date" ma:format="DateOnly" ma:internalName="Meeting_x0020_Date" ma:readOnly="false">
      <xsd:simpleType>
        <xsd:restriction base="dms:DateTime"/>
      </xsd:simpleType>
    </xsd:element>
    <xsd:element name="Meeting_x0020_Title" ma:index="1" ma:displayName="Meeting Title" ma:internalName="Meeting_x0020_Title" ma:readOnly="false">
      <xsd:simpleType>
        <xsd:restriction base="dms:Text">
          <xsd:maxLength value="100"/>
        </xsd:restriction>
      </xsd:simpleType>
    </xsd:element>
  </xsd:schema>
  <xsd:schema xmlns:xsd="http://www.w3.org/2001/XMLSchema" xmlns:xs="http://www.w3.org/2001/XMLSchema" xmlns:dms="http://schemas.microsoft.com/office/2006/documentManagement/types" xmlns:pc="http://schemas.microsoft.com/office/infopath/2007/PartnerControls" targetNamespace="6bc9325b-9771-4cca-bd1d-3b1f8c935447"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kf2a774f30dd48a489821c04a03a7304" ma:index="14" nillable="true" ma:taxonomy="true" ma:internalName="kf2a774f30dd48a489821c04a03a7304" ma:taxonomyFieldName="Topic" ma:displayName="Topic" ma:default="" ma:fieldId="{4f2a774f-30dd-48a4-8982-1c04a03a7304}" ma:sspId="497590d4-f9cd-4952-aa38-5a1111e36f02" ma:termSetId="86de85f1-7bdf-49d0-856e-e71311ead81a" ma:anchorId="00000000-0000-0000-0000-000000000000" ma:open="false" ma:isKeyword="false">
      <xsd:complexType>
        <xsd:sequence>
          <xsd:element ref="pc:Terms" minOccurs="0" maxOccurs="1"/>
        </xsd:sequence>
      </xsd:complexType>
    </xsd:element>
    <xsd:element name="i351f8baeb074d7fb9cf46fe5ea1e534" ma:index="17" nillable="true" ma:taxonomy="true" ma:internalName="i351f8baeb074d7fb9cf46fe5ea1e534" ma:taxonomyFieldName="Sub_x002d_Topic" ma:displayName="Sub-Topic" ma:default="" ma:fieldId="{2351f8ba-eb07-4d7f-b9cf-46fe5ea1e534}" ma:taxonomyMulti="true" ma:sspId="497590d4-f9cd-4952-aa38-5a1111e36f02" ma:termSetId="3e573acb-0c1d-426f-8b78-dea1de692843" ma:anchorId="00000000-0000-0000-0000-000000000000" ma:open="false" ma:isKeyword="false">
      <xsd:complexType>
        <xsd:sequence>
          <xsd:element ref="pc:Terms" minOccurs="0" maxOccurs="1"/>
        </xsd:sequence>
      </xsd:complexType>
    </xsd:element>
    <xsd:element name="LastSharedByUser" ma:index="18" nillable="true" ma:displayName="Last Shared By User" ma:description="" ma:internalName="LastSharedByUser" ma:readOnly="true">
      <xsd:simpleType>
        <xsd:restriction base="dms:Note">
          <xsd:maxLength value="255"/>
        </xsd:restriction>
      </xsd:simpleType>
    </xsd:element>
    <xsd:element name="LastSharedByTime" ma:index="19"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2e959f2-c4b1-4c82-8ad2-fbdae0af7fef" elementFormDefault="qualified">
    <xsd:import namespace="http://schemas.microsoft.com/office/2006/documentManagement/types"/>
    <xsd:import namespace="http://schemas.microsoft.com/office/infopath/2007/PartnerControls"/>
    <xsd:element name="TaxCatchAll" ma:index="15" nillable="true" ma:displayName="Taxonomy Catch All Column" ma:description="" ma:hidden="true" ma:list="{0062b9ba-bd23-4a13-98da-bd882dff80ed}" ma:internalName="TaxCatchAll" ma:showField="CatchAllData" ma:web="6bc9325b-9771-4cca-bd1d-3b1f8c9354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eting_x0020_Date xmlns="0E92A7A8-E222-4C5E-BAAA-9C79E5CE8AE2">2017-03-09T08:00:00+00:00</Meeting_x0020_Date>
    <TaxCatchAll xmlns="02e959f2-c4b1-4c82-8ad2-fbdae0af7fef">
      <Value>12</Value>
      <Value>8</Value>
      <Value>6</Value>
      <Value>5</Value>
      <Value>20</Value>
      <Value>19</Value>
    </TaxCatchAll>
    <kf2a774f30dd48a489821c04a03a7304 xmlns="6bc9325b-9771-4cca-bd1d-3b1f8c935447">
      <Terms xmlns="http://schemas.microsoft.com/office/infopath/2007/PartnerControls">
        <TermInfo xmlns="http://schemas.microsoft.com/office/infopath/2007/PartnerControls">
          <TermName xmlns="http://schemas.microsoft.com/office/infopath/2007/PartnerControls">Vaccines</TermName>
          <TermId xmlns="http://schemas.microsoft.com/office/infopath/2007/PartnerControls">a9f7c7d2-c73a-444e-a0c0-2a8cf3d10157</TermId>
        </TermInfo>
      </Terms>
    </kf2a774f30dd48a489821c04a03a7304>
    <i351f8baeb074d7fb9cf46fe5ea1e534 xmlns="6bc9325b-9771-4cca-bd1d-3b1f8c935447">
      <Terms xmlns="http://schemas.microsoft.com/office/infopath/2007/PartnerControls">
        <TermInfo xmlns="http://schemas.microsoft.com/office/infopath/2007/PartnerControls">
          <TermName xmlns="http://schemas.microsoft.com/office/infopath/2007/PartnerControls">ETEC ＆ Shigella</TermName>
          <TermId xmlns="http://schemas.microsoft.com/office/infopath/2007/PartnerControls">20a7d168-f660-4276-b9aa-488ac6f74ee5</TermId>
        </TermInfo>
        <TermInfo xmlns="http://schemas.microsoft.com/office/infopath/2007/PartnerControls">
          <TermName xmlns="http://schemas.microsoft.com/office/infopath/2007/PartnerControls">People ＆ Team</TermName>
          <TermId xmlns="http://schemas.microsoft.com/office/infopath/2007/PartnerControls">dac4e810-0217-4206-84e9-d3245efb6af2</TermId>
        </TermInfo>
        <TermInfo xmlns="http://schemas.microsoft.com/office/infopath/2007/PartnerControls">
          <TermName xmlns="http://schemas.microsoft.com/office/infopath/2007/PartnerControls">Financial ＆ Pipeline Analysis</TermName>
          <TermId xmlns="http://schemas.microsoft.com/office/infopath/2007/PartnerControls">c0110762-9b7d-4e5c-b181-4f61f711340f</TermId>
        </TermInfo>
        <TermInfo xmlns="http://schemas.microsoft.com/office/infopath/2007/PartnerControls">
          <TermName xmlns="http://schemas.microsoft.com/office/infopath/2007/PartnerControls">Rotavirus</TermName>
          <TermId xmlns="http://schemas.microsoft.com/office/infopath/2007/PartnerControls">dcd70e34-2b20-41c8-bb5b-0ef337bf0848</TermId>
        </TermInfo>
        <TermInfo xmlns="http://schemas.microsoft.com/office/infopath/2007/PartnerControls">
          <TermName xmlns="http://schemas.microsoft.com/office/infopath/2007/PartnerControls">Product Development</TermName>
          <TermId xmlns="http://schemas.microsoft.com/office/infopath/2007/PartnerControls">c32492db-87fe-4183-9a9c-e7cd488b768f</TermId>
        </TermInfo>
      </Terms>
    </i351f8baeb074d7fb9cf46fe5ea1e534>
    <Meeting_x0020_Title xmlns="0E92A7A8-E222-4C5E-BAAA-9C79E5CE8AE2">PATH | BMGF EDD Retreat</Meeting_x0020_Title>
  </documentManagement>
</p:properties>
</file>

<file path=customXml/itemProps1.xml><?xml version="1.0" encoding="utf-8"?>
<ds:datastoreItem xmlns:ds="http://schemas.openxmlformats.org/officeDocument/2006/customXml" ds:itemID="{B4F2C1A6-FDE3-4763-B18D-76F5D1706B32}">
  <ds:schemaRefs>
    <ds:schemaRef ds:uri="http://schemas.microsoft.com/sharepoint/v3/contenttype/forms"/>
  </ds:schemaRefs>
</ds:datastoreItem>
</file>

<file path=customXml/itemProps2.xml><?xml version="1.0" encoding="utf-8"?>
<ds:datastoreItem xmlns:ds="http://schemas.openxmlformats.org/officeDocument/2006/customXml" ds:itemID="{8E6646F4-AF22-497E-AD61-D0F7D6516B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92A7A8-E222-4C5E-BAAA-9C79E5CE8AE2"/>
    <ds:schemaRef ds:uri="6bc9325b-9771-4cca-bd1d-3b1f8c935447"/>
    <ds:schemaRef ds:uri="02e959f2-c4b1-4c82-8ad2-fbdae0af7f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59E309-562F-40C4-AAE6-55E5C7F2ABB2}">
  <ds:schemaRefs>
    <ds:schemaRef ds:uri="http://schemas.microsoft.com/office/2006/metadata/properties"/>
    <ds:schemaRef ds:uri="http://schemas.openxmlformats.org/package/2006/metadata/core-properties"/>
    <ds:schemaRef ds:uri="6bc9325b-9771-4cca-bd1d-3b1f8c935447"/>
    <ds:schemaRef ds:uri="http://schemas.microsoft.com/office/2006/documentManagement/types"/>
    <ds:schemaRef ds:uri="http://purl.org/dc/terms/"/>
    <ds:schemaRef ds:uri="http://purl.org/dc/dcmitype/"/>
    <ds:schemaRef ds:uri="http://www.w3.org/XML/1998/namespace"/>
    <ds:schemaRef ds:uri="http://purl.org/dc/elements/1.1/"/>
    <ds:schemaRef ds:uri="02e959f2-c4b1-4c82-8ad2-fbdae0af7fef"/>
    <ds:schemaRef ds:uri="http://schemas.microsoft.com/office/infopath/2007/PartnerControls"/>
    <ds:schemaRef ds:uri="0E92A7A8-E222-4C5E-BAAA-9C79E5CE8AE2"/>
  </ds:schemaRefs>
</ds:datastoreItem>
</file>

<file path=docProps/app.xml><?xml version="1.0" encoding="utf-8"?>
<Properties xmlns="http://schemas.openxmlformats.org/officeDocument/2006/extended-properties" xmlns:vt="http://schemas.openxmlformats.org/officeDocument/2006/docPropsVTypes">
  <TotalTime>3389</TotalTime>
  <Words>3419</Words>
  <Application>Microsoft Office PowerPoint</Application>
  <PresentationFormat>On-screen Show (16:9)</PresentationFormat>
  <Paragraphs>421</Paragraphs>
  <Slides>25</Slides>
  <Notes>23</Notes>
  <HiddenSlides>0</HiddenSlides>
  <MMClips>0</MMClips>
  <ScaleCrop>false</ScaleCrop>
  <HeadingPairs>
    <vt:vector size="8" baseType="variant">
      <vt:variant>
        <vt:lpstr>Fonts Used</vt:lpstr>
      </vt:variant>
      <vt:variant>
        <vt:i4>8</vt:i4>
      </vt:variant>
      <vt:variant>
        <vt:lpstr>Theme</vt:lpstr>
      </vt:variant>
      <vt:variant>
        <vt:i4>10</vt:i4>
      </vt:variant>
      <vt:variant>
        <vt:lpstr>Embedded OLE Servers</vt:lpstr>
      </vt:variant>
      <vt:variant>
        <vt:i4>1</vt:i4>
      </vt:variant>
      <vt:variant>
        <vt:lpstr>Slide Titles</vt:lpstr>
      </vt:variant>
      <vt:variant>
        <vt:i4>25</vt:i4>
      </vt:variant>
    </vt:vector>
  </HeadingPairs>
  <TitlesOfParts>
    <vt:vector size="44" baseType="lpstr">
      <vt:lpstr>Arial</vt:lpstr>
      <vt:lpstr>Arial Black</vt:lpstr>
      <vt:lpstr>Calibri</vt:lpstr>
      <vt:lpstr>DIN Pro</vt:lpstr>
      <vt:lpstr>Segoe</vt:lpstr>
      <vt:lpstr>Segoe UI Black</vt:lpstr>
      <vt:lpstr>Wingdings</vt:lpstr>
      <vt:lpstr>Wingdings 2</vt:lpstr>
      <vt:lpstr>Foundation Master Slides</vt:lpstr>
      <vt:lpstr>1_Foundation Master Slides</vt:lpstr>
      <vt:lpstr>PPT Express Template_Feb 14 2014</vt:lpstr>
      <vt:lpstr>3_Foundation Master Slides</vt:lpstr>
      <vt:lpstr>30_Foundation Master Slides</vt:lpstr>
      <vt:lpstr>2_Foundation Master Slides</vt:lpstr>
      <vt:lpstr>4_Foundation Master Slides</vt:lpstr>
      <vt:lpstr>5_Foundation Master Slides</vt:lpstr>
      <vt:lpstr>6_Foundation Master Slides</vt:lpstr>
      <vt:lpstr>7_Foundation Master Slides</vt:lpstr>
      <vt:lpstr>think-cell Slide</vt:lpstr>
      <vt:lpstr>Burden of enteric and diarrheal diseases and the potential impact of vaccines:</vt:lpstr>
      <vt:lpstr>WHAT WE FOCUS ON</vt:lpstr>
      <vt:lpstr>Considerations used to build our strategy</vt:lpstr>
      <vt:lpstr>EDD Strategy Overview</vt:lpstr>
      <vt:lpstr>GEMS identifies highest burden pathogens</vt:lpstr>
      <vt:lpstr>Molecular re-analysis of the GEMS samples</vt:lpstr>
      <vt:lpstr>Prioritization of our work is guided by burden</vt:lpstr>
      <vt:lpstr>However, most pathogens still have wide confidence intervals</vt:lpstr>
      <vt:lpstr>Strategy goals and current state</vt:lpstr>
      <vt:lpstr>Addressing residual diarrheal mortality will be harder</vt:lpstr>
      <vt:lpstr>PowerPoint Presentation</vt:lpstr>
      <vt:lpstr>EDD Strategy Overview</vt:lpstr>
      <vt:lpstr>Gut Health strategy focuses on stunting</vt:lpstr>
      <vt:lpstr>EDD Strategy Overview</vt:lpstr>
      <vt:lpstr>TREATMENT goals</vt:lpstr>
      <vt:lpstr>EDD Strategy Overview</vt:lpstr>
      <vt:lpstr>Over last 18 months, we have Expanded our ambition in typhoid </vt:lpstr>
      <vt:lpstr>Typhoid progress Against Goals (Vaccines)</vt:lpstr>
      <vt:lpstr>Typhoid Progress against Goals (Continued)</vt:lpstr>
      <vt:lpstr>EDD Strategy Overview</vt:lpstr>
      <vt:lpstr>Global Rotavirus Vaccine Introduction</vt:lpstr>
      <vt:lpstr>Rotavirus vaccine development </vt:lpstr>
      <vt:lpstr>CHOLERA</vt:lpstr>
      <vt:lpstr>Opportunities for Impact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Joint BMGF-CVIA EDD Partnership and Program Meeting</dc:title>
  <dc:creator>Duncan Steele</dc:creator>
  <cp:lastModifiedBy>Donna Adams</cp:lastModifiedBy>
  <cp:revision>72</cp:revision>
  <cp:lastPrinted>2017-04-19T00:46:53Z</cp:lastPrinted>
  <dcterms:modified xsi:type="dcterms:W3CDTF">2017-04-20T16:36:22Z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0x010100DE064793970A634BA16CC7D0B46811CA</vt:lpwstr>
  </property>
  <property fmtid="{D5CDD505-2E9C-101B-9397-08002B2CF9AE}" pid="3" name="Sub-Topic">
    <vt:lpwstr>19;#ETEC ＆ Shigella|20a7d168-f660-4276-b9aa-488ac6f74ee5;#8;#People ＆ Team|dac4e810-0217-4206-84e9-d3245efb6af2;#12;#Financial ＆ Pipeline Analysis|c0110762-9b7d-4e5c-b181-4f61f711340f;#6;#Rotavirus|dcd70e34-2b20-41c8-bb5b-0ef337bf0848;#20;#Product Develop</vt:lpwstr>
  </property>
  <property fmtid="{D5CDD505-2E9C-101B-9397-08002B2CF9AE}" pid="4" name="Topic">
    <vt:lpwstr>5;#Vaccines|a9f7c7d2-c73a-444e-a0c0-2a8cf3d10157</vt:lpwstr>
  </property>
</Properties>
</file>